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32" r:id="rId3"/>
    <p:sldId id="431" r:id="rId4"/>
    <p:sldId id="389" r:id="rId5"/>
    <p:sldId id="399" r:id="rId6"/>
    <p:sldId id="436" r:id="rId7"/>
    <p:sldId id="401" r:id="rId8"/>
    <p:sldId id="435" r:id="rId9"/>
    <p:sldId id="434" r:id="rId10"/>
    <p:sldId id="387" r:id="rId11"/>
    <p:sldId id="407" r:id="rId12"/>
    <p:sldId id="417" r:id="rId13"/>
    <p:sldId id="388" r:id="rId14"/>
    <p:sldId id="433" r:id="rId15"/>
    <p:sldId id="437" r:id="rId16"/>
    <p:sldId id="438" r:id="rId17"/>
    <p:sldId id="439" r:id="rId18"/>
    <p:sldId id="416" r:id="rId19"/>
    <p:sldId id="403" r:id="rId20"/>
    <p:sldId id="404" r:id="rId21"/>
    <p:sldId id="412" r:id="rId22"/>
    <p:sldId id="413" r:id="rId23"/>
    <p:sldId id="429" r:id="rId24"/>
    <p:sldId id="414" r:id="rId25"/>
    <p:sldId id="415" r:id="rId26"/>
    <p:sldId id="420" r:id="rId27"/>
    <p:sldId id="421" r:id="rId28"/>
    <p:sldId id="427" r:id="rId29"/>
    <p:sldId id="428" r:id="rId30"/>
    <p:sldId id="418" r:id="rId31"/>
    <p:sldId id="440" r:id="rId32"/>
    <p:sldId id="419" r:id="rId33"/>
    <p:sldId id="406" r:id="rId34"/>
  </p:sldIdLst>
  <p:sldSz cx="9906000" cy="6858000" type="A4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285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2480">
          <p15:clr>
            <a:srgbClr val="A4A3A4"/>
          </p15:clr>
        </p15:guide>
        <p15:guide id="4" pos="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434" autoAdjust="0"/>
  </p:normalViewPr>
  <p:slideViewPr>
    <p:cSldViewPr snapToObjects="1" showGuides="1">
      <p:cViewPr varScale="1">
        <p:scale>
          <a:sx n="74" d="100"/>
          <a:sy n="74" d="100"/>
        </p:scale>
        <p:origin x="1086" y="72"/>
      </p:cViewPr>
      <p:guideLst>
        <p:guide orient="horz" pos="1285"/>
        <p:guide pos="3120"/>
        <p:guide orient="horz" pos="2480"/>
        <p:guide pos="9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# </a:t>
            </a:r>
            <a:r>
              <a:rPr lang="en-US" dirty="0" smtClean="0"/>
              <a:t>Solvers by Industry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Engineers</c:v>
                </c:pt>
              </c:strCache>
            </c:strRef>
          </c:tx>
          <c:dLbls>
            <c:dLbl>
              <c:idx val="7"/>
              <c:layout>
                <c:manualLayout>
                  <c:x val="7.17174127788507E-2"/>
                  <c:y val="-5.77450809203395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Industrial Equipment</c:v>
                </c:pt>
                <c:pt idx="1">
                  <c:v>Energy</c:v>
                </c:pt>
                <c:pt idx="2">
                  <c:v>Automotive</c:v>
                </c:pt>
                <c:pt idx="3">
                  <c:v>Aerospace</c:v>
                </c:pt>
                <c:pt idx="4">
                  <c:v>Oil &amp; Gas</c:v>
                </c:pt>
                <c:pt idx="5">
                  <c:v>Transportation</c:v>
                </c:pt>
                <c:pt idx="6">
                  <c:v>Consumer Goods</c:v>
                </c:pt>
                <c:pt idx="7">
                  <c:v>Utilities</c:v>
                </c:pt>
                <c:pt idx="8">
                  <c:v>Telecom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764</c:v>
                </c:pt>
                <c:pt idx="1">
                  <c:v>720</c:v>
                </c:pt>
                <c:pt idx="2">
                  <c:v>709</c:v>
                </c:pt>
                <c:pt idx="3">
                  <c:v>499</c:v>
                </c:pt>
                <c:pt idx="4">
                  <c:v>469</c:v>
                </c:pt>
                <c:pt idx="5">
                  <c:v>371</c:v>
                </c:pt>
                <c:pt idx="6">
                  <c:v>349</c:v>
                </c:pt>
                <c:pt idx="7">
                  <c:v>301</c:v>
                </c:pt>
                <c:pt idx="8">
                  <c:v>273</c:v>
                </c:pt>
                <c:pt idx="9">
                  <c:v>1607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418940588621"/>
          <c:y val="0.181819167381917"/>
          <c:w val="0.33101732905717901"/>
          <c:h val="0.756233748289915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46691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what we have seen after 20 years working in Operations Consulting is that there is a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what the company needs and their access to such talent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ARE HERE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8330194F-04A2-44E1-BD2E-38988AC9CB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4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/>
              <a:t>After 6 weeks we were</a:t>
            </a:r>
            <a:r>
              <a:rPr lang="en-US" baseline="0" dirty="0" smtClean="0"/>
              <a:t> able to find 6 different viable technologies to solve the challenge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Aspen model coming from geothermal use in Nordic countries. Air</a:t>
            </a:r>
            <a:r>
              <a:rPr lang="en-US" baseline="0" dirty="0" smtClean="0"/>
              <a:t> cooling exchangers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Steam turbines for energy generation used typically</a:t>
            </a:r>
            <a:r>
              <a:rPr lang="en-US" baseline="0" dirty="0" smtClean="0"/>
              <a:t> used in </a:t>
            </a:r>
            <a:r>
              <a:rPr lang="en-US" baseline="0" dirty="0" err="1" smtClean="0"/>
              <a:t>thermosolar</a:t>
            </a:r>
            <a:r>
              <a:rPr lang="en-US" baseline="0" dirty="0" smtClean="0"/>
              <a:t> plants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Barometric condenser from sugar manuf. Industry and others</a:t>
            </a:r>
          </a:p>
          <a:p>
            <a:pPr marL="457200" indent="-457200">
              <a:buAutoNum type="arabicPeriod"/>
            </a:pPr>
            <a:r>
              <a:rPr lang="en-US" dirty="0" smtClean="0"/>
              <a:t>Water condenser</a:t>
            </a:r>
            <a:r>
              <a:rPr lang="en-US" baseline="0" dirty="0" smtClean="0"/>
              <a:t> + air heat exchangers (</a:t>
            </a:r>
            <a:r>
              <a:rPr lang="en-US" baseline="0" dirty="0" err="1" smtClean="0"/>
              <a:t>aerotermos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Cooling</a:t>
            </a:r>
            <a:r>
              <a:rPr lang="en-US" baseline="0" dirty="0" smtClean="0"/>
              <a:t> towers used in steel manufacturing and </a:t>
            </a:r>
            <a:r>
              <a:rPr lang="en-US" baseline="0" dirty="0" err="1" smtClean="0"/>
              <a:t>refinado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aceite</a:t>
            </a:r>
            <a:endParaRPr lang="en-US" baseline="0" dirty="0" smtClean="0"/>
          </a:p>
          <a:p>
            <a:pPr marL="457200" marR="0" indent="-4572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Multiple-effect</a:t>
            </a:r>
            <a:r>
              <a:rPr lang="en-US" baseline="0" dirty="0" smtClean="0"/>
              <a:t> distillation, to produced distilled water. interesting when you have a lot of cool water from the sea or a lake. Used a 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81533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awarded</a:t>
            </a:r>
            <a:r>
              <a:rPr lang="en-US" baseline="0" dirty="0" smtClean="0"/>
              <a:t> the winner with a prize as well as the second best </a:t>
            </a:r>
            <a:r>
              <a:rPr lang="en-US" baseline="0" dirty="0" err="1" smtClean="0"/>
              <a:t>soltion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Investmemt</a:t>
            </a:r>
            <a:r>
              <a:rPr lang="en-US" dirty="0" smtClean="0"/>
              <a:t> 800K€ so 235K€ each</a:t>
            </a:r>
            <a:r>
              <a:rPr lang="en-US" baseline="0" dirty="0" smtClean="0"/>
              <a:t> year – 3,5 years payback – 100.000 – 125.000 M3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4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venir"/>
                <a:ea typeface="Avenir"/>
                <a:cs typeface="Avenir"/>
                <a:sym typeface="Avenir"/>
              </a:rPr>
              <a:t>Bateria de plomo, 40% carga mínima, alto coste del sistema</a:t>
            </a:r>
          </a:p>
        </p:txBody>
      </p:sp>
    </p:spTree>
    <p:extLst>
      <p:ext uri="{BB962C8B-B14F-4D97-AF65-F5344CB8AC3E}">
        <p14:creationId xmlns:p14="http://schemas.microsoft.com/office/powerpoint/2010/main" val="281877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991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venir"/>
                <a:ea typeface="Avenir"/>
                <a:cs typeface="Avenir"/>
                <a:sym typeface="Avenir"/>
              </a:rPr>
              <a:t>97 and 77 degree celsius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venir"/>
                <a:ea typeface="Avenir"/>
                <a:cs typeface="Avenir"/>
                <a:sym typeface="Avenir"/>
              </a:rPr>
              <a:t>2,5 € / m3 water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Avenir"/>
                <a:ea typeface="Avenir"/>
                <a:cs typeface="Avenir"/>
                <a:sym typeface="Avenir"/>
              </a:rPr>
              <a:t>They have aproach</a:t>
            </a:r>
          </a:p>
        </p:txBody>
      </p:sp>
    </p:spTree>
    <p:extLst>
      <p:ext uri="{BB962C8B-B14F-4D97-AF65-F5344CB8AC3E}">
        <p14:creationId xmlns:p14="http://schemas.microsoft.com/office/powerpoint/2010/main" val="756384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endParaRPr sz="2400" b="0" i="0" u="none" strike="noStrike" cap="none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00114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28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38" name="Shape 8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We have experience in </a:t>
            </a:r>
            <a:r>
              <a:rPr lang="en-US" sz="2400" dirty="0" smtClean="0"/>
              <a:t>Automotive, </a:t>
            </a:r>
            <a:r>
              <a:rPr sz="2400" dirty="0" smtClean="0"/>
              <a:t>Construction</a:t>
            </a:r>
            <a:r>
              <a:rPr sz="2400" dirty="0"/>
              <a:t>, </a:t>
            </a:r>
            <a:r>
              <a:rPr sz="2400" dirty="0" smtClean="0"/>
              <a:t>Commodities</a:t>
            </a:r>
            <a:r>
              <a:rPr lang="en-US" sz="2400" dirty="0" smtClean="0"/>
              <a:t> and Energy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5251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Revolutionary method</a:t>
            </a:r>
            <a:r>
              <a:rPr lang="en-US" baseline="0" dirty="0" smtClean="0"/>
              <a:t> for solving complex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8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how does it work in practice?</a:t>
            </a:r>
          </a:p>
          <a:p>
            <a:r>
              <a:rPr lang="en-US" dirty="0" smtClean="0"/>
              <a:t>The CEO of this</a:t>
            </a:r>
            <a:r>
              <a:rPr lang="en-US" baseline="0" dirty="0" smtClean="0"/>
              <a:t> company was wondering how he could recover water from steam and reduce the environmental impact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97 and 77</a:t>
            </a:r>
            <a:r>
              <a:rPr lang="en-US" baseline="0" dirty="0" smtClean="0"/>
              <a:t> degree </a:t>
            </a:r>
            <a:r>
              <a:rPr lang="en-US" baseline="0" dirty="0" err="1" smtClean="0"/>
              <a:t>celsius</a:t>
            </a:r>
            <a:endParaRPr lang="en-US" baseline="0" dirty="0" smtClean="0"/>
          </a:p>
          <a:p>
            <a:r>
              <a:rPr lang="en-US" baseline="0" dirty="0" smtClean="0"/>
              <a:t>2,5 € / m3 water</a:t>
            </a:r>
          </a:p>
          <a:p>
            <a:r>
              <a:rPr lang="en-US" baseline="0" dirty="0" smtClean="0"/>
              <a:t>They have been approached by big engineering companies with no </a:t>
            </a:r>
            <a:r>
              <a:rPr lang="en-US" baseline="0" dirty="0" err="1" smtClean="0"/>
              <a:t>succes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4100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endParaRPr sz="2400" b="0" i="0" u="none" strike="noStrike" cap="none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79370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8330194F-04A2-44E1-BD2E-38988AC9CB1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2" name="Shape 6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lang="en-US" sz="1200" dirty="0" smtClean="0"/>
              <a:t>Those solutions come from our diverse and global community of engineers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93667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4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5</a:t>
            </a:r>
          </a:p>
        </p:txBody>
      </p:sp>
      <p:sp>
        <p:nvSpPr>
          <p:cNvPr id="5" name="Shape 33"/>
          <p:cNvSpPr txBox="1">
            <a:spLocks/>
          </p:cNvSpPr>
          <p:nvPr userDrawn="1"/>
        </p:nvSpPr>
        <p:spPr>
          <a:xfrm>
            <a:off x="9273480" y="6582838"/>
            <a:ext cx="632520" cy="25020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0" tIns="0" rIns="0" bIns="0" anchor="ctr" anchorCtr="0">
            <a:noAutofit/>
          </a:bodyPr>
          <a:lstStyle>
            <a:lvl1pPr algn="r">
              <a:defRPr sz="120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rtl="0">
              <a:buSzPct val="25000"/>
            </a:pPr>
            <a:fld id="{00000000-1234-1234-1234-123412341234}" type="slidenum">
              <a:rPr lang="en-US" sz="1000" smtClean="0">
                <a:solidFill>
                  <a:srgbClr val="A6A6A6"/>
                </a:solidFill>
              </a:rPr>
              <a:pPr algn="ctr" rtl="0">
                <a:buSzPct val="25000"/>
              </a:pPr>
              <a:t>‹Nº›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6" name="Shape 34"/>
          <p:cNvSpPr/>
          <p:nvPr userDrawn="1"/>
        </p:nvSpPr>
        <p:spPr>
          <a:xfrm>
            <a:off x="1640632" y="6557684"/>
            <a:ext cx="7416824" cy="300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1" i="0" u="none" strike="noStrike" cap="none" dirty="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©</a:t>
            </a:r>
            <a:r>
              <a:rPr lang="en-US" sz="9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2017 </a:t>
            </a:r>
            <a:r>
              <a:rPr lang="en-US" sz="9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Ennomotive SL. This material may not be reproduced or distributed, in whole or in part, without prior written consent from Ennomotive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97023" y="0"/>
            <a:ext cx="7113818" cy="120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/>
            </a:pPr>
            <a:r>
              <a:rPr sz="36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33863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996113" y="6404294"/>
            <a:ext cx="222885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44546A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Shape 5"/>
          <p:cNvSpPr/>
          <p:nvPr/>
        </p:nvSpPr>
        <p:spPr>
          <a:xfrm flipH="1" flipV="1">
            <a:off x="-14230" y="1223320"/>
            <a:ext cx="9920231" cy="1"/>
          </a:xfrm>
          <a:prstGeom prst="line">
            <a:avLst/>
          </a:prstGeom>
          <a:ln w="19050">
            <a:solidFill>
              <a:srgbClr val="00B0F0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6" name="image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312" y="3750"/>
            <a:ext cx="1728192" cy="1205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6576982"/>
            <a:ext cx="1568624" cy="245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3600">
          <a:latin typeface="Calibri"/>
          <a:ea typeface="Calibri"/>
          <a:cs typeface="Calibri"/>
          <a:sym typeface="Calibri"/>
        </a:defRPr>
      </a:lvl9pPr>
    </p:titleStyle>
    <p:bodyStyle>
      <a:lvl1pPr>
        <a:lnSpc>
          <a:spcPct val="150000"/>
        </a:lnSpc>
        <a:spcBef>
          <a:spcPts val="1200"/>
        </a:spcBef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1pPr>
      <a:lvl2pPr marL="718457" indent="-261257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2pPr>
      <a:lvl3pPr marL="1219200" indent="-304800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3pPr>
      <a:lvl4pPr marL="1704109" indent="-332509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4pPr>
      <a:lvl5pPr marL="2161309" indent="-332509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5pPr>
      <a:lvl6pPr marL="2489200" indent="-203200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6pPr>
      <a:lvl7pPr marL="2946400" indent="-203200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7pPr>
      <a:lvl8pPr marL="3403600" indent="-203200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8pPr>
      <a:lvl9pPr marL="3860800" indent="-203200">
        <a:lnSpc>
          <a:spcPct val="150000"/>
        </a:lnSpc>
        <a:spcBef>
          <a:spcPts val="1200"/>
        </a:spcBef>
        <a:buSzPct val="100000"/>
        <a:buChar char="•"/>
        <a:defRPr sz="1600">
          <a:solidFill>
            <a:srgbClr val="808080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gif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82.png"/><Relationship Id="rId3" Type="http://schemas.openxmlformats.org/officeDocument/2006/relationships/image" Target="../media/image75.jpg"/><Relationship Id="rId7" Type="http://schemas.openxmlformats.org/officeDocument/2006/relationships/image" Target="../media/image79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5" Type="http://schemas.openxmlformats.org/officeDocument/2006/relationships/image" Target="../media/image84.jpg"/><Relationship Id="rId10" Type="http://schemas.openxmlformats.org/officeDocument/2006/relationships/image" Target="../media/image57.png"/><Relationship Id="rId4" Type="http://schemas.openxmlformats.org/officeDocument/2006/relationships/image" Target="../media/image76.jpg"/><Relationship Id="rId9" Type="http://schemas.openxmlformats.org/officeDocument/2006/relationships/image" Target="../media/image56.png"/><Relationship Id="rId1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96.png"/><Relationship Id="rId3" Type="http://schemas.openxmlformats.org/officeDocument/2006/relationships/image" Target="../media/image55.png"/><Relationship Id="rId21" Type="http://schemas.openxmlformats.org/officeDocument/2006/relationships/image" Target="../media/image98.png"/><Relationship Id="rId7" Type="http://schemas.openxmlformats.org/officeDocument/2006/relationships/image" Target="../media/image59.png"/><Relationship Id="rId12" Type="http://schemas.openxmlformats.org/officeDocument/2006/relationships/image" Target="../media/image64.gif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93.png"/><Relationship Id="rId10" Type="http://schemas.openxmlformats.org/officeDocument/2006/relationships/image" Target="../media/image62.png"/><Relationship Id="rId19" Type="http://schemas.openxmlformats.org/officeDocument/2006/relationships/image" Target="../media/image97.png"/><Relationship Id="rId4" Type="http://schemas.openxmlformats.org/officeDocument/2006/relationships/image" Target="../media/image56.png"/><Relationship Id="rId9" Type="http://schemas.openxmlformats.org/officeDocument/2006/relationships/image" Target="../media/image92.png"/><Relationship Id="rId1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110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106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18" Type="http://schemas.openxmlformats.org/officeDocument/2006/relationships/image" Target="../media/image132.jpeg"/><Relationship Id="rId3" Type="http://schemas.openxmlformats.org/officeDocument/2006/relationships/image" Target="../media/image117.png"/><Relationship Id="rId21" Type="http://schemas.openxmlformats.org/officeDocument/2006/relationships/image" Target="../media/image135.jpeg"/><Relationship Id="rId7" Type="http://schemas.openxmlformats.org/officeDocument/2006/relationships/image" Target="../media/image121.png"/><Relationship Id="rId12" Type="http://schemas.openxmlformats.org/officeDocument/2006/relationships/image" Target="../media/image126.jpeg"/><Relationship Id="rId17" Type="http://schemas.openxmlformats.org/officeDocument/2006/relationships/image" Target="../media/image131.jpeg"/><Relationship Id="rId2" Type="http://schemas.openxmlformats.org/officeDocument/2006/relationships/image" Target="../media/image116.png"/><Relationship Id="rId16" Type="http://schemas.openxmlformats.org/officeDocument/2006/relationships/image" Target="../media/image130.jpg"/><Relationship Id="rId20" Type="http://schemas.openxmlformats.org/officeDocument/2006/relationships/image" Target="../media/image1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jpeg"/><Relationship Id="rId5" Type="http://schemas.openxmlformats.org/officeDocument/2006/relationships/image" Target="../media/image119.png"/><Relationship Id="rId15" Type="http://schemas.openxmlformats.org/officeDocument/2006/relationships/image" Target="../media/image129.jpeg"/><Relationship Id="rId10" Type="http://schemas.openxmlformats.org/officeDocument/2006/relationships/image" Target="../media/image124.jpeg"/><Relationship Id="rId19" Type="http://schemas.openxmlformats.org/officeDocument/2006/relationships/image" Target="../media/image133.jpe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jpeg"/><Relationship Id="rId22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flipH="1">
            <a:off x="2384488" y="5202538"/>
            <a:ext cx="7538765" cy="2404"/>
          </a:xfrm>
          <a:prstGeom prst="line">
            <a:avLst/>
          </a:prstGeom>
          <a:ln w="6350">
            <a:solidFill>
              <a:srgbClr val="00B0F0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25" name="Group 25"/>
          <p:cNvGrpSpPr/>
          <p:nvPr/>
        </p:nvGrpSpPr>
        <p:grpSpPr>
          <a:xfrm>
            <a:off x="485139" y="4897436"/>
            <a:ext cx="2157143" cy="440247"/>
            <a:chOff x="0" y="-1"/>
            <a:chExt cx="2157142" cy="440246"/>
          </a:xfrm>
        </p:grpSpPr>
        <p:sp>
          <p:nvSpPr>
            <p:cNvPr id="23" name="Shape 23"/>
            <p:cNvSpPr/>
            <p:nvPr/>
          </p:nvSpPr>
          <p:spPr>
            <a:xfrm>
              <a:off x="0" y="-1"/>
              <a:ext cx="2157142" cy="440246"/>
            </a:xfrm>
            <a:prstGeom prst="rect">
              <a:avLst/>
            </a:prstGeom>
            <a:solidFill>
              <a:srgbClr val="00A1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81625"/>
              <a:ext cx="2157142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Segoe UI"/>
                  <a:ea typeface="Segoe UI"/>
                  <a:cs typeface="Segoe UI"/>
                  <a:sym typeface="Segoe U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lang="en-US" b="1" dirty="0" smtClean="0">
                  <a:solidFill>
                    <a:srgbClr val="FFFFFF"/>
                  </a:solidFill>
                </a:rPr>
                <a:t>June 20</a:t>
              </a:r>
              <a:r>
                <a:rPr b="1" dirty="0" smtClean="0">
                  <a:solidFill>
                    <a:srgbClr val="FFFFFF"/>
                  </a:solidFill>
                </a:rPr>
                <a:t>1</a:t>
              </a:r>
              <a:r>
                <a:rPr lang="en-US" b="1" dirty="0" smtClean="0">
                  <a:solidFill>
                    <a:srgbClr val="FFFFFF"/>
                  </a:solidFill>
                </a:rPr>
                <a:t>7</a:t>
              </a:r>
              <a:endParaRPr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Shape 26"/>
          <p:cNvSpPr/>
          <p:nvPr/>
        </p:nvSpPr>
        <p:spPr>
          <a:xfrm>
            <a:off x="416496" y="3287306"/>
            <a:ext cx="6643663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The Hub for Engineering Innovation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image2.png" descr="Illustration Design by bestwork for Crowdsourcing platform needs an illustration design - Design #5746200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099661" y="5448208"/>
            <a:ext cx="6794957" cy="1409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592" y="1306621"/>
            <a:ext cx="2592390" cy="1834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5.000 engineers from +50 countries have already joined our community </a:t>
            </a:r>
            <a:r>
              <a:rPr lang="is-IS" sz="2800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71" name="Gruppieren 26633"/>
          <p:cNvGrpSpPr/>
          <p:nvPr/>
        </p:nvGrpSpPr>
        <p:grpSpPr>
          <a:xfrm>
            <a:off x="0" y="1336351"/>
            <a:ext cx="9906000" cy="5435384"/>
            <a:chOff x="805155" y="2060712"/>
            <a:chExt cx="7489854" cy="4321115"/>
          </a:xfrm>
        </p:grpSpPr>
        <p:sp>
          <p:nvSpPr>
            <p:cNvPr id="1572" name="Freeform 6"/>
            <p:cNvSpPr>
              <a:spLocks/>
            </p:cNvSpPr>
            <p:nvPr/>
          </p:nvSpPr>
          <p:spPr bwMode="auto">
            <a:xfrm>
              <a:off x="8063233" y="5330916"/>
              <a:ext cx="57150" cy="47624"/>
            </a:xfrm>
            <a:custGeom>
              <a:avLst/>
              <a:gdLst>
                <a:gd name="T0" fmla="*/ 10 w 36"/>
                <a:gd name="T1" fmla="*/ 0 h 30"/>
                <a:gd name="T2" fmla="*/ 10 w 36"/>
                <a:gd name="T3" fmla="*/ 0 h 30"/>
                <a:gd name="T4" fmla="*/ 10 w 36"/>
                <a:gd name="T5" fmla="*/ 0 h 30"/>
                <a:gd name="T6" fmla="*/ 8 w 36"/>
                <a:gd name="T7" fmla="*/ 0 h 30"/>
                <a:gd name="T8" fmla="*/ 6 w 36"/>
                <a:gd name="T9" fmla="*/ 2 h 30"/>
                <a:gd name="T10" fmla="*/ 4 w 36"/>
                <a:gd name="T11" fmla="*/ 2 h 30"/>
                <a:gd name="T12" fmla="*/ 2 w 36"/>
                <a:gd name="T13" fmla="*/ 2 h 30"/>
                <a:gd name="T14" fmla="*/ 0 w 36"/>
                <a:gd name="T15" fmla="*/ 4 h 30"/>
                <a:gd name="T16" fmla="*/ 0 w 36"/>
                <a:gd name="T17" fmla="*/ 4 h 30"/>
                <a:gd name="T18" fmla="*/ 0 w 36"/>
                <a:gd name="T19" fmla="*/ 4 h 30"/>
                <a:gd name="T20" fmla="*/ 0 w 36"/>
                <a:gd name="T21" fmla="*/ 4 h 30"/>
                <a:gd name="T22" fmla="*/ 0 w 36"/>
                <a:gd name="T23" fmla="*/ 6 h 30"/>
                <a:gd name="T24" fmla="*/ 0 w 36"/>
                <a:gd name="T25" fmla="*/ 6 h 30"/>
                <a:gd name="T26" fmla="*/ 0 w 36"/>
                <a:gd name="T27" fmla="*/ 6 h 30"/>
                <a:gd name="T28" fmla="*/ 0 w 36"/>
                <a:gd name="T29" fmla="*/ 8 h 30"/>
                <a:gd name="T30" fmla="*/ 0 w 36"/>
                <a:gd name="T31" fmla="*/ 8 h 30"/>
                <a:gd name="T32" fmla="*/ 0 w 36"/>
                <a:gd name="T33" fmla="*/ 8 h 30"/>
                <a:gd name="T34" fmla="*/ 2 w 36"/>
                <a:gd name="T35" fmla="*/ 10 h 30"/>
                <a:gd name="T36" fmla="*/ 4 w 36"/>
                <a:gd name="T37" fmla="*/ 12 h 30"/>
                <a:gd name="T38" fmla="*/ 6 w 36"/>
                <a:gd name="T39" fmla="*/ 14 h 30"/>
                <a:gd name="T40" fmla="*/ 10 w 36"/>
                <a:gd name="T41" fmla="*/ 16 h 30"/>
                <a:gd name="T42" fmla="*/ 12 w 36"/>
                <a:gd name="T43" fmla="*/ 20 h 30"/>
                <a:gd name="T44" fmla="*/ 16 w 36"/>
                <a:gd name="T45" fmla="*/ 22 h 30"/>
                <a:gd name="T46" fmla="*/ 18 w 36"/>
                <a:gd name="T47" fmla="*/ 24 h 30"/>
                <a:gd name="T48" fmla="*/ 22 w 36"/>
                <a:gd name="T49" fmla="*/ 26 h 30"/>
                <a:gd name="T50" fmla="*/ 22 w 36"/>
                <a:gd name="T51" fmla="*/ 26 h 30"/>
                <a:gd name="T52" fmla="*/ 24 w 36"/>
                <a:gd name="T53" fmla="*/ 28 h 30"/>
                <a:gd name="T54" fmla="*/ 26 w 36"/>
                <a:gd name="T55" fmla="*/ 28 h 30"/>
                <a:gd name="T56" fmla="*/ 28 w 36"/>
                <a:gd name="T57" fmla="*/ 30 h 30"/>
                <a:gd name="T58" fmla="*/ 30 w 36"/>
                <a:gd name="T59" fmla="*/ 30 h 30"/>
                <a:gd name="T60" fmla="*/ 30 w 36"/>
                <a:gd name="T61" fmla="*/ 30 h 30"/>
                <a:gd name="T62" fmla="*/ 32 w 36"/>
                <a:gd name="T63" fmla="*/ 30 h 30"/>
                <a:gd name="T64" fmla="*/ 32 w 36"/>
                <a:gd name="T65" fmla="*/ 30 h 30"/>
                <a:gd name="T66" fmla="*/ 32 w 36"/>
                <a:gd name="T67" fmla="*/ 30 h 30"/>
                <a:gd name="T68" fmla="*/ 34 w 36"/>
                <a:gd name="T69" fmla="*/ 28 h 30"/>
                <a:gd name="T70" fmla="*/ 34 w 36"/>
                <a:gd name="T71" fmla="*/ 28 h 30"/>
                <a:gd name="T72" fmla="*/ 34 w 36"/>
                <a:gd name="T73" fmla="*/ 26 h 30"/>
                <a:gd name="T74" fmla="*/ 34 w 36"/>
                <a:gd name="T75" fmla="*/ 24 h 30"/>
                <a:gd name="T76" fmla="*/ 36 w 36"/>
                <a:gd name="T77" fmla="*/ 24 h 30"/>
                <a:gd name="T78" fmla="*/ 36 w 36"/>
                <a:gd name="T79" fmla="*/ 22 h 30"/>
                <a:gd name="T80" fmla="*/ 36 w 36"/>
                <a:gd name="T81" fmla="*/ 20 h 30"/>
                <a:gd name="T82" fmla="*/ 36 w 36"/>
                <a:gd name="T83" fmla="*/ 20 h 30"/>
                <a:gd name="T84" fmla="*/ 36 w 36"/>
                <a:gd name="T85" fmla="*/ 18 h 30"/>
                <a:gd name="T86" fmla="*/ 34 w 36"/>
                <a:gd name="T87" fmla="*/ 16 h 30"/>
                <a:gd name="T88" fmla="*/ 34 w 36"/>
                <a:gd name="T89" fmla="*/ 14 h 30"/>
                <a:gd name="T90" fmla="*/ 32 w 36"/>
                <a:gd name="T91" fmla="*/ 12 h 30"/>
                <a:gd name="T92" fmla="*/ 30 w 36"/>
                <a:gd name="T93" fmla="*/ 10 h 30"/>
                <a:gd name="T94" fmla="*/ 28 w 36"/>
                <a:gd name="T95" fmla="*/ 8 h 30"/>
                <a:gd name="T96" fmla="*/ 28 w 36"/>
                <a:gd name="T97" fmla="*/ 6 h 30"/>
                <a:gd name="T98" fmla="*/ 26 w 36"/>
                <a:gd name="T99" fmla="*/ 6 h 30"/>
                <a:gd name="T100" fmla="*/ 24 w 36"/>
                <a:gd name="T101" fmla="*/ 4 h 30"/>
                <a:gd name="T102" fmla="*/ 22 w 36"/>
                <a:gd name="T103" fmla="*/ 4 h 30"/>
                <a:gd name="T104" fmla="*/ 20 w 36"/>
                <a:gd name="T105" fmla="*/ 2 h 30"/>
                <a:gd name="T106" fmla="*/ 18 w 36"/>
                <a:gd name="T107" fmla="*/ 2 h 30"/>
                <a:gd name="T108" fmla="*/ 16 w 36"/>
                <a:gd name="T109" fmla="*/ 2 h 30"/>
                <a:gd name="T110" fmla="*/ 14 w 36"/>
                <a:gd name="T111" fmla="*/ 0 h 30"/>
                <a:gd name="T112" fmla="*/ 12 w 36"/>
                <a:gd name="T113" fmla="*/ 0 h 30"/>
                <a:gd name="T114" fmla="*/ 10 w 36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" h="30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3" name="Freeform 7"/>
            <p:cNvSpPr>
              <a:spLocks/>
            </p:cNvSpPr>
            <p:nvPr/>
          </p:nvSpPr>
          <p:spPr bwMode="auto">
            <a:xfrm>
              <a:off x="8063233" y="5330916"/>
              <a:ext cx="57150" cy="47624"/>
            </a:xfrm>
            <a:custGeom>
              <a:avLst/>
              <a:gdLst>
                <a:gd name="T0" fmla="*/ 10 w 36"/>
                <a:gd name="T1" fmla="*/ 0 h 30"/>
                <a:gd name="T2" fmla="*/ 10 w 36"/>
                <a:gd name="T3" fmla="*/ 0 h 30"/>
                <a:gd name="T4" fmla="*/ 10 w 36"/>
                <a:gd name="T5" fmla="*/ 0 h 30"/>
                <a:gd name="T6" fmla="*/ 8 w 36"/>
                <a:gd name="T7" fmla="*/ 0 h 30"/>
                <a:gd name="T8" fmla="*/ 6 w 36"/>
                <a:gd name="T9" fmla="*/ 2 h 30"/>
                <a:gd name="T10" fmla="*/ 4 w 36"/>
                <a:gd name="T11" fmla="*/ 2 h 30"/>
                <a:gd name="T12" fmla="*/ 2 w 36"/>
                <a:gd name="T13" fmla="*/ 2 h 30"/>
                <a:gd name="T14" fmla="*/ 0 w 36"/>
                <a:gd name="T15" fmla="*/ 4 h 30"/>
                <a:gd name="T16" fmla="*/ 0 w 36"/>
                <a:gd name="T17" fmla="*/ 4 h 30"/>
                <a:gd name="T18" fmla="*/ 0 w 36"/>
                <a:gd name="T19" fmla="*/ 4 h 30"/>
                <a:gd name="T20" fmla="*/ 0 w 36"/>
                <a:gd name="T21" fmla="*/ 4 h 30"/>
                <a:gd name="T22" fmla="*/ 0 w 36"/>
                <a:gd name="T23" fmla="*/ 6 h 30"/>
                <a:gd name="T24" fmla="*/ 0 w 36"/>
                <a:gd name="T25" fmla="*/ 6 h 30"/>
                <a:gd name="T26" fmla="*/ 0 w 36"/>
                <a:gd name="T27" fmla="*/ 6 h 30"/>
                <a:gd name="T28" fmla="*/ 0 w 36"/>
                <a:gd name="T29" fmla="*/ 8 h 30"/>
                <a:gd name="T30" fmla="*/ 0 w 36"/>
                <a:gd name="T31" fmla="*/ 8 h 30"/>
                <a:gd name="T32" fmla="*/ 0 w 36"/>
                <a:gd name="T33" fmla="*/ 8 h 30"/>
                <a:gd name="T34" fmla="*/ 2 w 36"/>
                <a:gd name="T35" fmla="*/ 10 h 30"/>
                <a:gd name="T36" fmla="*/ 4 w 36"/>
                <a:gd name="T37" fmla="*/ 12 h 30"/>
                <a:gd name="T38" fmla="*/ 6 w 36"/>
                <a:gd name="T39" fmla="*/ 14 h 30"/>
                <a:gd name="T40" fmla="*/ 10 w 36"/>
                <a:gd name="T41" fmla="*/ 16 h 30"/>
                <a:gd name="T42" fmla="*/ 12 w 36"/>
                <a:gd name="T43" fmla="*/ 20 h 30"/>
                <a:gd name="T44" fmla="*/ 16 w 36"/>
                <a:gd name="T45" fmla="*/ 22 h 30"/>
                <a:gd name="T46" fmla="*/ 18 w 36"/>
                <a:gd name="T47" fmla="*/ 24 h 30"/>
                <a:gd name="T48" fmla="*/ 22 w 36"/>
                <a:gd name="T49" fmla="*/ 26 h 30"/>
                <a:gd name="T50" fmla="*/ 22 w 36"/>
                <a:gd name="T51" fmla="*/ 26 h 30"/>
                <a:gd name="T52" fmla="*/ 24 w 36"/>
                <a:gd name="T53" fmla="*/ 28 h 30"/>
                <a:gd name="T54" fmla="*/ 26 w 36"/>
                <a:gd name="T55" fmla="*/ 28 h 30"/>
                <a:gd name="T56" fmla="*/ 28 w 36"/>
                <a:gd name="T57" fmla="*/ 30 h 30"/>
                <a:gd name="T58" fmla="*/ 30 w 36"/>
                <a:gd name="T59" fmla="*/ 30 h 30"/>
                <a:gd name="T60" fmla="*/ 30 w 36"/>
                <a:gd name="T61" fmla="*/ 30 h 30"/>
                <a:gd name="T62" fmla="*/ 32 w 36"/>
                <a:gd name="T63" fmla="*/ 30 h 30"/>
                <a:gd name="T64" fmla="*/ 32 w 36"/>
                <a:gd name="T65" fmla="*/ 30 h 30"/>
                <a:gd name="T66" fmla="*/ 32 w 36"/>
                <a:gd name="T67" fmla="*/ 30 h 30"/>
                <a:gd name="T68" fmla="*/ 34 w 36"/>
                <a:gd name="T69" fmla="*/ 28 h 30"/>
                <a:gd name="T70" fmla="*/ 34 w 36"/>
                <a:gd name="T71" fmla="*/ 28 h 30"/>
                <a:gd name="T72" fmla="*/ 34 w 36"/>
                <a:gd name="T73" fmla="*/ 26 h 30"/>
                <a:gd name="T74" fmla="*/ 34 w 36"/>
                <a:gd name="T75" fmla="*/ 24 h 30"/>
                <a:gd name="T76" fmla="*/ 36 w 36"/>
                <a:gd name="T77" fmla="*/ 24 h 30"/>
                <a:gd name="T78" fmla="*/ 36 w 36"/>
                <a:gd name="T79" fmla="*/ 22 h 30"/>
                <a:gd name="T80" fmla="*/ 36 w 36"/>
                <a:gd name="T81" fmla="*/ 20 h 30"/>
                <a:gd name="T82" fmla="*/ 36 w 36"/>
                <a:gd name="T83" fmla="*/ 20 h 30"/>
                <a:gd name="T84" fmla="*/ 36 w 36"/>
                <a:gd name="T85" fmla="*/ 18 h 30"/>
                <a:gd name="T86" fmla="*/ 34 w 36"/>
                <a:gd name="T87" fmla="*/ 16 h 30"/>
                <a:gd name="T88" fmla="*/ 34 w 36"/>
                <a:gd name="T89" fmla="*/ 14 h 30"/>
                <a:gd name="T90" fmla="*/ 32 w 36"/>
                <a:gd name="T91" fmla="*/ 12 h 30"/>
                <a:gd name="T92" fmla="*/ 30 w 36"/>
                <a:gd name="T93" fmla="*/ 10 h 30"/>
                <a:gd name="T94" fmla="*/ 28 w 36"/>
                <a:gd name="T95" fmla="*/ 8 h 30"/>
                <a:gd name="T96" fmla="*/ 28 w 36"/>
                <a:gd name="T97" fmla="*/ 6 h 30"/>
                <a:gd name="T98" fmla="*/ 26 w 36"/>
                <a:gd name="T99" fmla="*/ 6 h 30"/>
                <a:gd name="T100" fmla="*/ 24 w 36"/>
                <a:gd name="T101" fmla="*/ 4 h 30"/>
                <a:gd name="T102" fmla="*/ 22 w 36"/>
                <a:gd name="T103" fmla="*/ 4 h 30"/>
                <a:gd name="T104" fmla="*/ 20 w 36"/>
                <a:gd name="T105" fmla="*/ 2 h 30"/>
                <a:gd name="T106" fmla="*/ 18 w 36"/>
                <a:gd name="T107" fmla="*/ 2 h 30"/>
                <a:gd name="T108" fmla="*/ 16 w 36"/>
                <a:gd name="T109" fmla="*/ 2 h 30"/>
                <a:gd name="T110" fmla="*/ 14 w 36"/>
                <a:gd name="T111" fmla="*/ 0 h 30"/>
                <a:gd name="T112" fmla="*/ 12 w 36"/>
                <a:gd name="T113" fmla="*/ 0 h 30"/>
                <a:gd name="T114" fmla="*/ 10 w 36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" h="30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4" name="Freeform 8"/>
            <p:cNvSpPr>
              <a:spLocks/>
            </p:cNvSpPr>
            <p:nvPr/>
          </p:nvSpPr>
          <p:spPr bwMode="auto">
            <a:xfrm>
              <a:off x="7796532" y="4826098"/>
              <a:ext cx="50800" cy="63499"/>
            </a:xfrm>
            <a:custGeom>
              <a:avLst/>
              <a:gdLst>
                <a:gd name="T0" fmla="*/ 2 w 32"/>
                <a:gd name="T1" fmla="*/ 0 h 40"/>
                <a:gd name="T2" fmla="*/ 2 w 32"/>
                <a:gd name="T3" fmla="*/ 0 h 40"/>
                <a:gd name="T4" fmla="*/ 0 w 32"/>
                <a:gd name="T5" fmla="*/ 0 h 40"/>
                <a:gd name="T6" fmla="*/ 0 w 32"/>
                <a:gd name="T7" fmla="*/ 0 h 40"/>
                <a:gd name="T8" fmla="*/ 0 w 32"/>
                <a:gd name="T9" fmla="*/ 2 h 40"/>
                <a:gd name="T10" fmla="*/ 0 w 32"/>
                <a:gd name="T11" fmla="*/ 2 h 40"/>
                <a:gd name="T12" fmla="*/ 0 w 32"/>
                <a:gd name="T13" fmla="*/ 4 h 40"/>
                <a:gd name="T14" fmla="*/ 2 w 32"/>
                <a:gd name="T15" fmla="*/ 6 h 40"/>
                <a:gd name="T16" fmla="*/ 2 w 32"/>
                <a:gd name="T17" fmla="*/ 6 h 40"/>
                <a:gd name="T18" fmla="*/ 4 w 32"/>
                <a:gd name="T19" fmla="*/ 10 h 40"/>
                <a:gd name="T20" fmla="*/ 6 w 32"/>
                <a:gd name="T21" fmla="*/ 12 h 40"/>
                <a:gd name="T22" fmla="*/ 8 w 32"/>
                <a:gd name="T23" fmla="*/ 16 h 40"/>
                <a:gd name="T24" fmla="*/ 10 w 32"/>
                <a:gd name="T25" fmla="*/ 18 h 40"/>
                <a:gd name="T26" fmla="*/ 12 w 32"/>
                <a:gd name="T27" fmla="*/ 20 h 40"/>
                <a:gd name="T28" fmla="*/ 12 w 32"/>
                <a:gd name="T29" fmla="*/ 22 h 40"/>
                <a:gd name="T30" fmla="*/ 14 w 32"/>
                <a:gd name="T31" fmla="*/ 26 h 40"/>
                <a:gd name="T32" fmla="*/ 16 w 32"/>
                <a:gd name="T33" fmla="*/ 28 h 40"/>
                <a:gd name="T34" fmla="*/ 16 w 32"/>
                <a:gd name="T35" fmla="*/ 32 h 40"/>
                <a:gd name="T36" fmla="*/ 18 w 32"/>
                <a:gd name="T37" fmla="*/ 34 h 40"/>
                <a:gd name="T38" fmla="*/ 20 w 32"/>
                <a:gd name="T39" fmla="*/ 36 h 40"/>
                <a:gd name="T40" fmla="*/ 20 w 32"/>
                <a:gd name="T41" fmla="*/ 38 h 40"/>
                <a:gd name="T42" fmla="*/ 22 w 32"/>
                <a:gd name="T43" fmla="*/ 38 h 40"/>
                <a:gd name="T44" fmla="*/ 22 w 32"/>
                <a:gd name="T45" fmla="*/ 40 h 40"/>
                <a:gd name="T46" fmla="*/ 24 w 32"/>
                <a:gd name="T47" fmla="*/ 40 h 40"/>
                <a:gd name="T48" fmla="*/ 24 w 32"/>
                <a:gd name="T49" fmla="*/ 40 h 40"/>
                <a:gd name="T50" fmla="*/ 24 w 32"/>
                <a:gd name="T51" fmla="*/ 40 h 40"/>
                <a:gd name="T52" fmla="*/ 26 w 32"/>
                <a:gd name="T53" fmla="*/ 40 h 40"/>
                <a:gd name="T54" fmla="*/ 26 w 32"/>
                <a:gd name="T55" fmla="*/ 40 h 40"/>
                <a:gd name="T56" fmla="*/ 26 w 32"/>
                <a:gd name="T57" fmla="*/ 38 h 40"/>
                <a:gd name="T58" fmla="*/ 28 w 32"/>
                <a:gd name="T59" fmla="*/ 38 h 40"/>
                <a:gd name="T60" fmla="*/ 28 w 32"/>
                <a:gd name="T61" fmla="*/ 36 h 40"/>
                <a:gd name="T62" fmla="*/ 30 w 32"/>
                <a:gd name="T63" fmla="*/ 34 h 40"/>
                <a:gd name="T64" fmla="*/ 30 w 32"/>
                <a:gd name="T65" fmla="*/ 32 h 40"/>
                <a:gd name="T66" fmla="*/ 30 w 32"/>
                <a:gd name="T67" fmla="*/ 30 h 40"/>
                <a:gd name="T68" fmla="*/ 30 w 32"/>
                <a:gd name="T69" fmla="*/ 28 h 40"/>
                <a:gd name="T70" fmla="*/ 30 w 32"/>
                <a:gd name="T71" fmla="*/ 26 h 40"/>
                <a:gd name="T72" fmla="*/ 30 w 32"/>
                <a:gd name="T73" fmla="*/ 24 h 40"/>
                <a:gd name="T74" fmla="*/ 32 w 32"/>
                <a:gd name="T75" fmla="*/ 22 h 40"/>
                <a:gd name="T76" fmla="*/ 30 w 32"/>
                <a:gd name="T77" fmla="*/ 20 h 40"/>
                <a:gd name="T78" fmla="*/ 30 w 32"/>
                <a:gd name="T79" fmla="*/ 20 h 40"/>
                <a:gd name="T80" fmla="*/ 30 w 32"/>
                <a:gd name="T81" fmla="*/ 18 h 40"/>
                <a:gd name="T82" fmla="*/ 30 w 32"/>
                <a:gd name="T83" fmla="*/ 16 h 40"/>
                <a:gd name="T84" fmla="*/ 30 w 32"/>
                <a:gd name="T85" fmla="*/ 14 h 40"/>
                <a:gd name="T86" fmla="*/ 28 w 32"/>
                <a:gd name="T87" fmla="*/ 14 h 40"/>
                <a:gd name="T88" fmla="*/ 28 w 32"/>
                <a:gd name="T89" fmla="*/ 12 h 40"/>
                <a:gd name="T90" fmla="*/ 26 w 32"/>
                <a:gd name="T91" fmla="*/ 10 h 40"/>
                <a:gd name="T92" fmla="*/ 24 w 32"/>
                <a:gd name="T93" fmla="*/ 8 h 40"/>
                <a:gd name="T94" fmla="*/ 22 w 32"/>
                <a:gd name="T95" fmla="*/ 8 h 40"/>
                <a:gd name="T96" fmla="*/ 20 w 32"/>
                <a:gd name="T97" fmla="*/ 6 h 40"/>
                <a:gd name="T98" fmla="*/ 18 w 32"/>
                <a:gd name="T99" fmla="*/ 4 h 40"/>
                <a:gd name="T100" fmla="*/ 16 w 32"/>
                <a:gd name="T101" fmla="*/ 2 h 40"/>
                <a:gd name="T102" fmla="*/ 14 w 32"/>
                <a:gd name="T103" fmla="*/ 2 h 40"/>
                <a:gd name="T104" fmla="*/ 12 w 32"/>
                <a:gd name="T105" fmla="*/ 0 h 40"/>
                <a:gd name="T106" fmla="*/ 10 w 32"/>
                <a:gd name="T107" fmla="*/ 0 h 40"/>
                <a:gd name="T108" fmla="*/ 8 w 32"/>
                <a:gd name="T109" fmla="*/ 0 h 40"/>
                <a:gd name="T110" fmla="*/ 6 w 32"/>
                <a:gd name="T111" fmla="*/ 0 h 40"/>
                <a:gd name="T112" fmla="*/ 4 w 32"/>
                <a:gd name="T113" fmla="*/ 0 h 40"/>
                <a:gd name="T114" fmla="*/ 2 w 32"/>
                <a:gd name="T115" fmla="*/ 0 h 40"/>
                <a:gd name="T116" fmla="*/ 2 w 32"/>
                <a:gd name="T117" fmla="*/ 0 h 40"/>
                <a:gd name="T118" fmla="*/ 2 w 32"/>
                <a:gd name="T119" fmla="*/ 0 h 40"/>
                <a:gd name="T120" fmla="*/ 2 w 32"/>
                <a:gd name="T1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4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5" name="Freeform 9"/>
            <p:cNvSpPr>
              <a:spLocks/>
            </p:cNvSpPr>
            <p:nvPr/>
          </p:nvSpPr>
          <p:spPr bwMode="auto">
            <a:xfrm>
              <a:off x="7796532" y="4826098"/>
              <a:ext cx="50800" cy="63499"/>
            </a:xfrm>
            <a:custGeom>
              <a:avLst/>
              <a:gdLst>
                <a:gd name="T0" fmla="*/ 2 w 32"/>
                <a:gd name="T1" fmla="*/ 0 h 40"/>
                <a:gd name="T2" fmla="*/ 2 w 32"/>
                <a:gd name="T3" fmla="*/ 0 h 40"/>
                <a:gd name="T4" fmla="*/ 0 w 32"/>
                <a:gd name="T5" fmla="*/ 0 h 40"/>
                <a:gd name="T6" fmla="*/ 0 w 32"/>
                <a:gd name="T7" fmla="*/ 0 h 40"/>
                <a:gd name="T8" fmla="*/ 0 w 32"/>
                <a:gd name="T9" fmla="*/ 2 h 40"/>
                <a:gd name="T10" fmla="*/ 0 w 32"/>
                <a:gd name="T11" fmla="*/ 2 h 40"/>
                <a:gd name="T12" fmla="*/ 0 w 32"/>
                <a:gd name="T13" fmla="*/ 4 h 40"/>
                <a:gd name="T14" fmla="*/ 2 w 32"/>
                <a:gd name="T15" fmla="*/ 6 h 40"/>
                <a:gd name="T16" fmla="*/ 2 w 32"/>
                <a:gd name="T17" fmla="*/ 6 h 40"/>
                <a:gd name="T18" fmla="*/ 4 w 32"/>
                <a:gd name="T19" fmla="*/ 10 h 40"/>
                <a:gd name="T20" fmla="*/ 6 w 32"/>
                <a:gd name="T21" fmla="*/ 12 h 40"/>
                <a:gd name="T22" fmla="*/ 8 w 32"/>
                <a:gd name="T23" fmla="*/ 16 h 40"/>
                <a:gd name="T24" fmla="*/ 10 w 32"/>
                <a:gd name="T25" fmla="*/ 18 h 40"/>
                <a:gd name="T26" fmla="*/ 12 w 32"/>
                <a:gd name="T27" fmla="*/ 20 h 40"/>
                <a:gd name="T28" fmla="*/ 12 w 32"/>
                <a:gd name="T29" fmla="*/ 22 h 40"/>
                <a:gd name="T30" fmla="*/ 14 w 32"/>
                <a:gd name="T31" fmla="*/ 26 h 40"/>
                <a:gd name="T32" fmla="*/ 16 w 32"/>
                <a:gd name="T33" fmla="*/ 28 h 40"/>
                <a:gd name="T34" fmla="*/ 16 w 32"/>
                <a:gd name="T35" fmla="*/ 32 h 40"/>
                <a:gd name="T36" fmla="*/ 18 w 32"/>
                <a:gd name="T37" fmla="*/ 34 h 40"/>
                <a:gd name="T38" fmla="*/ 20 w 32"/>
                <a:gd name="T39" fmla="*/ 36 h 40"/>
                <a:gd name="T40" fmla="*/ 20 w 32"/>
                <a:gd name="T41" fmla="*/ 38 h 40"/>
                <a:gd name="T42" fmla="*/ 22 w 32"/>
                <a:gd name="T43" fmla="*/ 38 h 40"/>
                <a:gd name="T44" fmla="*/ 22 w 32"/>
                <a:gd name="T45" fmla="*/ 40 h 40"/>
                <a:gd name="T46" fmla="*/ 24 w 32"/>
                <a:gd name="T47" fmla="*/ 40 h 40"/>
                <a:gd name="T48" fmla="*/ 24 w 32"/>
                <a:gd name="T49" fmla="*/ 40 h 40"/>
                <a:gd name="T50" fmla="*/ 24 w 32"/>
                <a:gd name="T51" fmla="*/ 40 h 40"/>
                <a:gd name="T52" fmla="*/ 26 w 32"/>
                <a:gd name="T53" fmla="*/ 40 h 40"/>
                <a:gd name="T54" fmla="*/ 26 w 32"/>
                <a:gd name="T55" fmla="*/ 40 h 40"/>
                <a:gd name="T56" fmla="*/ 26 w 32"/>
                <a:gd name="T57" fmla="*/ 38 h 40"/>
                <a:gd name="T58" fmla="*/ 28 w 32"/>
                <a:gd name="T59" fmla="*/ 38 h 40"/>
                <a:gd name="T60" fmla="*/ 28 w 32"/>
                <a:gd name="T61" fmla="*/ 36 h 40"/>
                <a:gd name="T62" fmla="*/ 30 w 32"/>
                <a:gd name="T63" fmla="*/ 34 h 40"/>
                <a:gd name="T64" fmla="*/ 30 w 32"/>
                <a:gd name="T65" fmla="*/ 32 h 40"/>
                <a:gd name="T66" fmla="*/ 30 w 32"/>
                <a:gd name="T67" fmla="*/ 30 h 40"/>
                <a:gd name="T68" fmla="*/ 30 w 32"/>
                <a:gd name="T69" fmla="*/ 28 h 40"/>
                <a:gd name="T70" fmla="*/ 30 w 32"/>
                <a:gd name="T71" fmla="*/ 26 h 40"/>
                <a:gd name="T72" fmla="*/ 30 w 32"/>
                <a:gd name="T73" fmla="*/ 24 h 40"/>
                <a:gd name="T74" fmla="*/ 32 w 32"/>
                <a:gd name="T75" fmla="*/ 22 h 40"/>
                <a:gd name="T76" fmla="*/ 30 w 32"/>
                <a:gd name="T77" fmla="*/ 20 h 40"/>
                <a:gd name="T78" fmla="*/ 30 w 32"/>
                <a:gd name="T79" fmla="*/ 20 h 40"/>
                <a:gd name="T80" fmla="*/ 30 w 32"/>
                <a:gd name="T81" fmla="*/ 18 h 40"/>
                <a:gd name="T82" fmla="*/ 30 w 32"/>
                <a:gd name="T83" fmla="*/ 16 h 40"/>
                <a:gd name="T84" fmla="*/ 30 w 32"/>
                <a:gd name="T85" fmla="*/ 14 h 40"/>
                <a:gd name="T86" fmla="*/ 28 w 32"/>
                <a:gd name="T87" fmla="*/ 14 h 40"/>
                <a:gd name="T88" fmla="*/ 28 w 32"/>
                <a:gd name="T89" fmla="*/ 12 h 40"/>
                <a:gd name="T90" fmla="*/ 26 w 32"/>
                <a:gd name="T91" fmla="*/ 10 h 40"/>
                <a:gd name="T92" fmla="*/ 24 w 32"/>
                <a:gd name="T93" fmla="*/ 8 h 40"/>
                <a:gd name="T94" fmla="*/ 22 w 32"/>
                <a:gd name="T95" fmla="*/ 8 h 40"/>
                <a:gd name="T96" fmla="*/ 20 w 32"/>
                <a:gd name="T97" fmla="*/ 6 h 40"/>
                <a:gd name="T98" fmla="*/ 18 w 32"/>
                <a:gd name="T99" fmla="*/ 4 h 40"/>
                <a:gd name="T100" fmla="*/ 16 w 32"/>
                <a:gd name="T101" fmla="*/ 2 h 40"/>
                <a:gd name="T102" fmla="*/ 14 w 32"/>
                <a:gd name="T103" fmla="*/ 2 h 40"/>
                <a:gd name="T104" fmla="*/ 12 w 32"/>
                <a:gd name="T105" fmla="*/ 0 h 40"/>
                <a:gd name="T106" fmla="*/ 10 w 32"/>
                <a:gd name="T107" fmla="*/ 0 h 40"/>
                <a:gd name="T108" fmla="*/ 8 w 32"/>
                <a:gd name="T109" fmla="*/ 0 h 40"/>
                <a:gd name="T110" fmla="*/ 6 w 32"/>
                <a:gd name="T111" fmla="*/ 0 h 40"/>
                <a:gd name="T112" fmla="*/ 4 w 32"/>
                <a:gd name="T113" fmla="*/ 0 h 40"/>
                <a:gd name="T114" fmla="*/ 2 w 32"/>
                <a:gd name="T115" fmla="*/ 0 h 40"/>
                <a:gd name="T116" fmla="*/ 2 w 32"/>
                <a:gd name="T117" fmla="*/ 0 h 40"/>
                <a:gd name="T118" fmla="*/ 2 w 32"/>
                <a:gd name="T119" fmla="*/ 0 h 40"/>
                <a:gd name="T120" fmla="*/ 2 w 32"/>
                <a:gd name="T1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" h="4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6" name="Freeform 10"/>
            <p:cNvSpPr>
              <a:spLocks/>
            </p:cNvSpPr>
            <p:nvPr/>
          </p:nvSpPr>
          <p:spPr bwMode="auto">
            <a:xfrm>
              <a:off x="7590156" y="4864198"/>
              <a:ext cx="190501" cy="196848"/>
            </a:xfrm>
            <a:custGeom>
              <a:avLst/>
              <a:gdLst>
                <a:gd name="T0" fmla="*/ 2 w 120"/>
                <a:gd name="T1" fmla="*/ 0 h 124"/>
                <a:gd name="T2" fmla="*/ 14 w 120"/>
                <a:gd name="T3" fmla="*/ 4 h 124"/>
                <a:gd name="T4" fmla="*/ 18 w 120"/>
                <a:gd name="T5" fmla="*/ 6 h 124"/>
                <a:gd name="T6" fmla="*/ 32 w 120"/>
                <a:gd name="T7" fmla="*/ 2 h 124"/>
                <a:gd name="T8" fmla="*/ 36 w 120"/>
                <a:gd name="T9" fmla="*/ 2 h 124"/>
                <a:gd name="T10" fmla="*/ 40 w 120"/>
                <a:gd name="T11" fmla="*/ 4 h 124"/>
                <a:gd name="T12" fmla="*/ 40 w 120"/>
                <a:gd name="T13" fmla="*/ 6 h 124"/>
                <a:gd name="T14" fmla="*/ 40 w 120"/>
                <a:gd name="T15" fmla="*/ 14 h 124"/>
                <a:gd name="T16" fmla="*/ 38 w 120"/>
                <a:gd name="T17" fmla="*/ 20 h 124"/>
                <a:gd name="T18" fmla="*/ 40 w 120"/>
                <a:gd name="T19" fmla="*/ 24 h 124"/>
                <a:gd name="T20" fmla="*/ 42 w 120"/>
                <a:gd name="T21" fmla="*/ 26 h 124"/>
                <a:gd name="T22" fmla="*/ 46 w 120"/>
                <a:gd name="T23" fmla="*/ 26 h 124"/>
                <a:gd name="T24" fmla="*/ 52 w 120"/>
                <a:gd name="T25" fmla="*/ 28 h 124"/>
                <a:gd name="T26" fmla="*/ 54 w 120"/>
                <a:gd name="T27" fmla="*/ 30 h 124"/>
                <a:gd name="T28" fmla="*/ 56 w 120"/>
                <a:gd name="T29" fmla="*/ 34 h 124"/>
                <a:gd name="T30" fmla="*/ 58 w 120"/>
                <a:gd name="T31" fmla="*/ 40 h 124"/>
                <a:gd name="T32" fmla="*/ 64 w 120"/>
                <a:gd name="T33" fmla="*/ 44 h 124"/>
                <a:gd name="T34" fmla="*/ 72 w 120"/>
                <a:gd name="T35" fmla="*/ 52 h 124"/>
                <a:gd name="T36" fmla="*/ 78 w 120"/>
                <a:gd name="T37" fmla="*/ 56 h 124"/>
                <a:gd name="T38" fmla="*/ 78 w 120"/>
                <a:gd name="T39" fmla="*/ 58 h 124"/>
                <a:gd name="T40" fmla="*/ 78 w 120"/>
                <a:gd name="T41" fmla="*/ 64 h 124"/>
                <a:gd name="T42" fmla="*/ 76 w 120"/>
                <a:gd name="T43" fmla="*/ 72 h 124"/>
                <a:gd name="T44" fmla="*/ 76 w 120"/>
                <a:gd name="T45" fmla="*/ 76 h 124"/>
                <a:gd name="T46" fmla="*/ 78 w 120"/>
                <a:gd name="T47" fmla="*/ 82 h 124"/>
                <a:gd name="T48" fmla="*/ 84 w 120"/>
                <a:gd name="T49" fmla="*/ 90 h 124"/>
                <a:gd name="T50" fmla="*/ 88 w 120"/>
                <a:gd name="T51" fmla="*/ 94 h 124"/>
                <a:gd name="T52" fmla="*/ 94 w 120"/>
                <a:gd name="T53" fmla="*/ 96 h 124"/>
                <a:gd name="T54" fmla="*/ 104 w 120"/>
                <a:gd name="T55" fmla="*/ 98 h 124"/>
                <a:gd name="T56" fmla="*/ 108 w 120"/>
                <a:gd name="T57" fmla="*/ 100 h 124"/>
                <a:gd name="T58" fmla="*/ 114 w 120"/>
                <a:gd name="T59" fmla="*/ 106 h 124"/>
                <a:gd name="T60" fmla="*/ 118 w 120"/>
                <a:gd name="T61" fmla="*/ 112 h 124"/>
                <a:gd name="T62" fmla="*/ 120 w 120"/>
                <a:gd name="T63" fmla="*/ 116 h 124"/>
                <a:gd name="T64" fmla="*/ 118 w 120"/>
                <a:gd name="T65" fmla="*/ 120 h 124"/>
                <a:gd name="T66" fmla="*/ 116 w 120"/>
                <a:gd name="T67" fmla="*/ 122 h 124"/>
                <a:gd name="T68" fmla="*/ 110 w 120"/>
                <a:gd name="T69" fmla="*/ 122 h 124"/>
                <a:gd name="T70" fmla="*/ 102 w 120"/>
                <a:gd name="T71" fmla="*/ 124 h 124"/>
                <a:gd name="T72" fmla="*/ 96 w 120"/>
                <a:gd name="T73" fmla="*/ 122 h 124"/>
                <a:gd name="T74" fmla="*/ 94 w 120"/>
                <a:gd name="T75" fmla="*/ 122 h 124"/>
                <a:gd name="T76" fmla="*/ 86 w 120"/>
                <a:gd name="T77" fmla="*/ 118 h 124"/>
                <a:gd name="T78" fmla="*/ 76 w 120"/>
                <a:gd name="T79" fmla="*/ 116 h 124"/>
                <a:gd name="T80" fmla="*/ 72 w 120"/>
                <a:gd name="T81" fmla="*/ 114 h 124"/>
                <a:gd name="T82" fmla="*/ 66 w 120"/>
                <a:gd name="T83" fmla="*/ 110 h 124"/>
                <a:gd name="T84" fmla="*/ 54 w 120"/>
                <a:gd name="T85" fmla="*/ 96 h 124"/>
                <a:gd name="T86" fmla="*/ 48 w 120"/>
                <a:gd name="T87" fmla="*/ 86 h 124"/>
                <a:gd name="T88" fmla="*/ 42 w 120"/>
                <a:gd name="T89" fmla="*/ 78 h 124"/>
                <a:gd name="T90" fmla="*/ 40 w 120"/>
                <a:gd name="T91" fmla="*/ 76 h 124"/>
                <a:gd name="T92" fmla="*/ 30 w 120"/>
                <a:gd name="T93" fmla="*/ 74 h 124"/>
                <a:gd name="T94" fmla="*/ 18 w 120"/>
                <a:gd name="T95" fmla="*/ 7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24">
                  <a:moveTo>
                    <a:pt x="18" y="7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4" y="44"/>
                  </a:lnTo>
                  <a:lnTo>
                    <a:pt x="68" y="48"/>
                  </a:lnTo>
                  <a:lnTo>
                    <a:pt x="70" y="50"/>
                  </a:lnTo>
                  <a:lnTo>
                    <a:pt x="72" y="52"/>
                  </a:lnTo>
                  <a:lnTo>
                    <a:pt x="74" y="54"/>
                  </a:lnTo>
                  <a:lnTo>
                    <a:pt x="76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76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8" y="80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82" y="88"/>
                  </a:lnTo>
                  <a:lnTo>
                    <a:pt x="84" y="90"/>
                  </a:lnTo>
                  <a:lnTo>
                    <a:pt x="86" y="92"/>
                  </a:lnTo>
                  <a:lnTo>
                    <a:pt x="88" y="92"/>
                  </a:lnTo>
                  <a:lnTo>
                    <a:pt x="88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6"/>
                  </a:lnTo>
                  <a:lnTo>
                    <a:pt x="98" y="96"/>
                  </a:lnTo>
                  <a:lnTo>
                    <a:pt x="100" y="96"/>
                  </a:lnTo>
                  <a:lnTo>
                    <a:pt x="104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2" y="104"/>
                  </a:lnTo>
                  <a:lnTo>
                    <a:pt x="114" y="106"/>
                  </a:lnTo>
                  <a:lnTo>
                    <a:pt x="116" y="108"/>
                  </a:lnTo>
                  <a:lnTo>
                    <a:pt x="118" y="110"/>
                  </a:lnTo>
                  <a:lnTo>
                    <a:pt x="118" y="112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20" y="116"/>
                  </a:lnTo>
                  <a:lnTo>
                    <a:pt x="120" y="118"/>
                  </a:lnTo>
                  <a:lnTo>
                    <a:pt x="118" y="118"/>
                  </a:lnTo>
                  <a:lnTo>
                    <a:pt x="118" y="120"/>
                  </a:lnTo>
                  <a:lnTo>
                    <a:pt x="118" y="120"/>
                  </a:lnTo>
                  <a:lnTo>
                    <a:pt x="116" y="120"/>
                  </a:lnTo>
                  <a:lnTo>
                    <a:pt x="116" y="122"/>
                  </a:lnTo>
                  <a:lnTo>
                    <a:pt x="114" y="122"/>
                  </a:lnTo>
                  <a:lnTo>
                    <a:pt x="112" y="122"/>
                  </a:lnTo>
                  <a:lnTo>
                    <a:pt x="110" y="122"/>
                  </a:lnTo>
                  <a:lnTo>
                    <a:pt x="108" y="122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4" y="122"/>
                  </a:lnTo>
                  <a:lnTo>
                    <a:pt x="92" y="120"/>
                  </a:lnTo>
                  <a:lnTo>
                    <a:pt x="88" y="120"/>
                  </a:lnTo>
                  <a:lnTo>
                    <a:pt x="86" y="118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14"/>
                  </a:lnTo>
                  <a:lnTo>
                    <a:pt x="70" y="114"/>
                  </a:lnTo>
                  <a:lnTo>
                    <a:pt x="68" y="112"/>
                  </a:lnTo>
                  <a:lnTo>
                    <a:pt x="66" y="110"/>
                  </a:lnTo>
                  <a:lnTo>
                    <a:pt x="64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48" y="86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4" y="76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0" y="74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7" name="Freeform 11"/>
            <p:cNvSpPr>
              <a:spLocks/>
            </p:cNvSpPr>
            <p:nvPr/>
          </p:nvSpPr>
          <p:spPr bwMode="auto">
            <a:xfrm>
              <a:off x="7590156" y="4864198"/>
              <a:ext cx="190501" cy="196848"/>
            </a:xfrm>
            <a:custGeom>
              <a:avLst/>
              <a:gdLst>
                <a:gd name="T0" fmla="*/ 2 w 120"/>
                <a:gd name="T1" fmla="*/ 0 h 124"/>
                <a:gd name="T2" fmla="*/ 14 w 120"/>
                <a:gd name="T3" fmla="*/ 4 h 124"/>
                <a:gd name="T4" fmla="*/ 18 w 120"/>
                <a:gd name="T5" fmla="*/ 6 h 124"/>
                <a:gd name="T6" fmla="*/ 32 w 120"/>
                <a:gd name="T7" fmla="*/ 2 h 124"/>
                <a:gd name="T8" fmla="*/ 36 w 120"/>
                <a:gd name="T9" fmla="*/ 2 h 124"/>
                <a:gd name="T10" fmla="*/ 40 w 120"/>
                <a:gd name="T11" fmla="*/ 4 h 124"/>
                <a:gd name="T12" fmla="*/ 40 w 120"/>
                <a:gd name="T13" fmla="*/ 6 h 124"/>
                <a:gd name="T14" fmla="*/ 40 w 120"/>
                <a:gd name="T15" fmla="*/ 14 h 124"/>
                <a:gd name="T16" fmla="*/ 38 w 120"/>
                <a:gd name="T17" fmla="*/ 20 h 124"/>
                <a:gd name="T18" fmla="*/ 40 w 120"/>
                <a:gd name="T19" fmla="*/ 24 h 124"/>
                <a:gd name="T20" fmla="*/ 42 w 120"/>
                <a:gd name="T21" fmla="*/ 26 h 124"/>
                <a:gd name="T22" fmla="*/ 46 w 120"/>
                <a:gd name="T23" fmla="*/ 26 h 124"/>
                <a:gd name="T24" fmla="*/ 52 w 120"/>
                <a:gd name="T25" fmla="*/ 28 h 124"/>
                <a:gd name="T26" fmla="*/ 54 w 120"/>
                <a:gd name="T27" fmla="*/ 30 h 124"/>
                <a:gd name="T28" fmla="*/ 56 w 120"/>
                <a:gd name="T29" fmla="*/ 34 h 124"/>
                <a:gd name="T30" fmla="*/ 58 w 120"/>
                <a:gd name="T31" fmla="*/ 40 h 124"/>
                <a:gd name="T32" fmla="*/ 64 w 120"/>
                <a:gd name="T33" fmla="*/ 44 h 124"/>
                <a:gd name="T34" fmla="*/ 72 w 120"/>
                <a:gd name="T35" fmla="*/ 52 h 124"/>
                <a:gd name="T36" fmla="*/ 78 w 120"/>
                <a:gd name="T37" fmla="*/ 56 h 124"/>
                <a:gd name="T38" fmla="*/ 78 w 120"/>
                <a:gd name="T39" fmla="*/ 58 h 124"/>
                <a:gd name="T40" fmla="*/ 78 w 120"/>
                <a:gd name="T41" fmla="*/ 64 h 124"/>
                <a:gd name="T42" fmla="*/ 76 w 120"/>
                <a:gd name="T43" fmla="*/ 72 h 124"/>
                <a:gd name="T44" fmla="*/ 76 w 120"/>
                <a:gd name="T45" fmla="*/ 76 h 124"/>
                <a:gd name="T46" fmla="*/ 78 w 120"/>
                <a:gd name="T47" fmla="*/ 82 h 124"/>
                <a:gd name="T48" fmla="*/ 84 w 120"/>
                <a:gd name="T49" fmla="*/ 90 h 124"/>
                <a:gd name="T50" fmla="*/ 88 w 120"/>
                <a:gd name="T51" fmla="*/ 94 h 124"/>
                <a:gd name="T52" fmla="*/ 94 w 120"/>
                <a:gd name="T53" fmla="*/ 96 h 124"/>
                <a:gd name="T54" fmla="*/ 104 w 120"/>
                <a:gd name="T55" fmla="*/ 98 h 124"/>
                <a:gd name="T56" fmla="*/ 108 w 120"/>
                <a:gd name="T57" fmla="*/ 100 h 124"/>
                <a:gd name="T58" fmla="*/ 114 w 120"/>
                <a:gd name="T59" fmla="*/ 106 h 124"/>
                <a:gd name="T60" fmla="*/ 118 w 120"/>
                <a:gd name="T61" fmla="*/ 112 h 124"/>
                <a:gd name="T62" fmla="*/ 120 w 120"/>
                <a:gd name="T63" fmla="*/ 116 h 124"/>
                <a:gd name="T64" fmla="*/ 118 w 120"/>
                <a:gd name="T65" fmla="*/ 120 h 124"/>
                <a:gd name="T66" fmla="*/ 116 w 120"/>
                <a:gd name="T67" fmla="*/ 122 h 124"/>
                <a:gd name="T68" fmla="*/ 110 w 120"/>
                <a:gd name="T69" fmla="*/ 122 h 124"/>
                <a:gd name="T70" fmla="*/ 102 w 120"/>
                <a:gd name="T71" fmla="*/ 124 h 124"/>
                <a:gd name="T72" fmla="*/ 96 w 120"/>
                <a:gd name="T73" fmla="*/ 122 h 124"/>
                <a:gd name="T74" fmla="*/ 94 w 120"/>
                <a:gd name="T75" fmla="*/ 122 h 124"/>
                <a:gd name="T76" fmla="*/ 86 w 120"/>
                <a:gd name="T77" fmla="*/ 118 h 124"/>
                <a:gd name="T78" fmla="*/ 76 w 120"/>
                <a:gd name="T79" fmla="*/ 116 h 124"/>
                <a:gd name="T80" fmla="*/ 72 w 120"/>
                <a:gd name="T81" fmla="*/ 114 h 124"/>
                <a:gd name="T82" fmla="*/ 66 w 120"/>
                <a:gd name="T83" fmla="*/ 110 h 124"/>
                <a:gd name="T84" fmla="*/ 54 w 120"/>
                <a:gd name="T85" fmla="*/ 96 h 124"/>
                <a:gd name="T86" fmla="*/ 48 w 120"/>
                <a:gd name="T87" fmla="*/ 86 h 124"/>
                <a:gd name="T88" fmla="*/ 42 w 120"/>
                <a:gd name="T89" fmla="*/ 78 h 124"/>
                <a:gd name="T90" fmla="*/ 40 w 120"/>
                <a:gd name="T91" fmla="*/ 76 h 124"/>
                <a:gd name="T92" fmla="*/ 30 w 120"/>
                <a:gd name="T93" fmla="*/ 74 h 124"/>
                <a:gd name="T94" fmla="*/ 18 w 120"/>
                <a:gd name="T95" fmla="*/ 7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24">
                  <a:moveTo>
                    <a:pt x="18" y="7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4" y="44"/>
                  </a:lnTo>
                  <a:lnTo>
                    <a:pt x="68" y="48"/>
                  </a:lnTo>
                  <a:lnTo>
                    <a:pt x="70" y="50"/>
                  </a:lnTo>
                  <a:lnTo>
                    <a:pt x="72" y="52"/>
                  </a:lnTo>
                  <a:lnTo>
                    <a:pt x="74" y="54"/>
                  </a:lnTo>
                  <a:lnTo>
                    <a:pt x="76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76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8" y="80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82" y="88"/>
                  </a:lnTo>
                  <a:lnTo>
                    <a:pt x="84" y="90"/>
                  </a:lnTo>
                  <a:lnTo>
                    <a:pt x="86" y="92"/>
                  </a:lnTo>
                  <a:lnTo>
                    <a:pt x="88" y="92"/>
                  </a:lnTo>
                  <a:lnTo>
                    <a:pt x="88" y="94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4" y="96"/>
                  </a:lnTo>
                  <a:lnTo>
                    <a:pt x="98" y="96"/>
                  </a:lnTo>
                  <a:lnTo>
                    <a:pt x="100" y="96"/>
                  </a:lnTo>
                  <a:lnTo>
                    <a:pt x="104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2" y="104"/>
                  </a:lnTo>
                  <a:lnTo>
                    <a:pt x="114" y="106"/>
                  </a:lnTo>
                  <a:lnTo>
                    <a:pt x="116" y="108"/>
                  </a:lnTo>
                  <a:lnTo>
                    <a:pt x="118" y="110"/>
                  </a:lnTo>
                  <a:lnTo>
                    <a:pt x="118" y="112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20" y="116"/>
                  </a:lnTo>
                  <a:lnTo>
                    <a:pt x="120" y="118"/>
                  </a:lnTo>
                  <a:lnTo>
                    <a:pt x="118" y="118"/>
                  </a:lnTo>
                  <a:lnTo>
                    <a:pt x="118" y="120"/>
                  </a:lnTo>
                  <a:lnTo>
                    <a:pt x="118" y="120"/>
                  </a:lnTo>
                  <a:lnTo>
                    <a:pt x="116" y="120"/>
                  </a:lnTo>
                  <a:lnTo>
                    <a:pt x="116" y="122"/>
                  </a:lnTo>
                  <a:lnTo>
                    <a:pt x="114" y="122"/>
                  </a:lnTo>
                  <a:lnTo>
                    <a:pt x="112" y="122"/>
                  </a:lnTo>
                  <a:lnTo>
                    <a:pt x="110" y="122"/>
                  </a:lnTo>
                  <a:lnTo>
                    <a:pt x="108" y="122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4" y="122"/>
                  </a:lnTo>
                  <a:lnTo>
                    <a:pt x="92" y="120"/>
                  </a:lnTo>
                  <a:lnTo>
                    <a:pt x="88" y="120"/>
                  </a:lnTo>
                  <a:lnTo>
                    <a:pt x="86" y="118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2" y="114"/>
                  </a:lnTo>
                  <a:lnTo>
                    <a:pt x="70" y="114"/>
                  </a:lnTo>
                  <a:lnTo>
                    <a:pt x="68" y="112"/>
                  </a:lnTo>
                  <a:lnTo>
                    <a:pt x="66" y="110"/>
                  </a:lnTo>
                  <a:lnTo>
                    <a:pt x="64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48" y="86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4" y="76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0" y="74"/>
                  </a:lnTo>
                  <a:lnTo>
                    <a:pt x="18" y="7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8" name="Freeform 12"/>
            <p:cNvSpPr>
              <a:spLocks/>
            </p:cNvSpPr>
            <p:nvPr/>
          </p:nvSpPr>
          <p:spPr bwMode="auto">
            <a:xfrm>
              <a:off x="7742557" y="4895947"/>
              <a:ext cx="66676" cy="50800"/>
            </a:xfrm>
            <a:custGeom>
              <a:avLst/>
              <a:gdLst>
                <a:gd name="T0" fmla="*/ 4 w 42"/>
                <a:gd name="T1" fmla="*/ 16 h 32"/>
                <a:gd name="T2" fmla="*/ 2 w 42"/>
                <a:gd name="T3" fmla="*/ 20 h 32"/>
                <a:gd name="T4" fmla="*/ 0 w 42"/>
                <a:gd name="T5" fmla="*/ 22 h 32"/>
                <a:gd name="T6" fmla="*/ 0 w 42"/>
                <a:gd name="T7" fmla="*/ 26 h 32"/>
                <a:gd name="T8" fmla="*/ 0 w 42"/>
                <a:gd name="T9" fmla="*/ 28 h 32"/>
                <a:gd name="T10" fmla="*/ 2 w 42"/>
                <a:gd name="T11" fmla="*/ 28 h 32"/>
                <a:gd name="T12" fmla="*/ 2 w 42"/>
                <a:gd name="T13" fmla="*/ 30 h 32"/>
                <a:gd name="T14" fmla="*/ 6 w 42"/>
                <a:gd name="T15" fmla="*/ 30 h 32"/>
                <a:gd name="T16" fmla="*/ 10 w 42"/>
                <a:gd name="T17" fmla="*/ 32 h 32"/>
                <a:gd name="T18" fmla="*/ 16 w 42"/>
                <a:gd name="T19" fmla="*/ 32 h 32"/>
                <a:gd name="T20" fmla="*/ 20 w 42"/>
                <a:gd name="T21" fmla="*/ 32 h 32"/>
                <a:gd name="T22" fmla="*/ 24 w 42"/>
                <a:gd name="T23" fmla="*/ 30 h 32"/>
                <a:gd name="T24" fmla="*/ 28 w 42"/>
                <a:gd name="T25" fmla="*/ 26 h 32"/>
                <a:gd name="T26" fmla="*/ 32 w 42"/>
                <a:gd name="T27" fmla="*/ 24 h 32"/>
                <a:gd name="T28" fmla="*/ 36 w 42"/>
                <a:gd name="T29" fmla="*/ 22 h 32"/>
                <a:gd name="T30" fmla="*/ 38 w 42"/>
                <a:gd name="T31" fmla="*/ 18 h 32"/>
                <a:gd name="T32" fmla="*/ 40 w 42"/>
                <a:gd name="T33" fmla="*/ 14 h 32"/>
                <a:gd name="T34" fmla="*/ 42 w 42"/>
                <a:gd name="T35" fmla="*/ 12 h 32"/>
                <a:gd name="T36" fmla="*/ 42 w 42"/>
                <a:gd name="T37" fmla="*/ 10 h 32"/>
                <a:gd name="T38" fmla="*/ 42 w 42"/>
                <a:gd name="T39" fmla="*/ 6 h 32"/>
                <a:gd name="T40" fmla="*/ 42 w 42"/>
                <a:gd name="T41" fmla="*/ 2 h 32"/>
                <a:gd name="T42" fmla="*/ 40 w 42"/>
                <a:gd name="T43" fmla="*/ 0 h 32"/>
                <a:gd name="T44" fmla="*/ 40 w 42"/>
                <a:gd name="T45" fmla="*/ 0 h 32"/>
                <a:gd name="T46" fmla="*/ 38 w 42"/>
                <a:gd name="T47" fmla="*/ 0 h 32"/>
                <a:gd name="T48" fmla="*/ 34 w 42"/>
                <a:gd name="T49" fmla="*/ 0 h 32"/>
                <a:gd name="T50" fmla="*/ 30 w 42"/>
                <a:gd name="T51" fmla="*/ 0 h 32"/>
                <a:gd name="T52" fmla="*/ 28 w 42"/>
                <a:gd name="T53" fmla="*/ 2 h 32"/>
                <a:gd name="T54" fmla="*/ 28 w 42"/>
                <a:gd name="T55" fmla="*/ 2 h 32"/>
                <a:gd name="T56" fmla="*/ 26 w 42"/>
                <a:gd name="T57" fmla="*/ 6 h 32"/>
                <a:gd name="T58" fmla="*/ 26 w 42"/>
                <a:gd name="T59" fmla="*/ 8 h 32"/>
                <a:gd name="T60" fmla="*/ 26 w 42"/>
                <a:gd name="T61" fmla="*/ 10 h 32"/>
                <a:gd name="T62" fmla="*/ 26 w 42"/>
                <a:gd name="T63" fmla="*/ 12 h 32"/>
                <a:gd name="T64" fmla="*/ 24 w 42"/>
                <a:gd name="T65" fmla="*/ 12 h 32"/>
                <a:gd name="T66" fmla="*/ 20 w 42"/>
                <a:gd name="T67" fmla="*/ 14 h 32"/>
                <a:gd name="T68" fmla="*/ 14 w 42"/>
                <a:gd name="T69" fmla="*/ 14 h 32"/>
                <a:gd name="T70" fmla="*/ 8 w 42"/>
                <a:gd name="T71" fmla="*/ 14 h 32"/>
                <a:gd name="T72" fmla="*/ 6 w 42"/>
                <a:gd name="T73" fmla="*/ 16 h 32"/>
                <a:gd name="T74" fmla="*/ 4 w 42"/>
                <a:gd name="T7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32">
                  <a:moveTo>
                    <a:pt x="4" y="16"/>
                  </a:moveTo>
                  <a:lnTo>
                    <a:pt x="4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9" name="Freeform 13"/>
            <p:cNvSpPr>
              <a:spLocks/>
            </p:cNvSpPr>
            <p:nvPr/>
          </p:nvSpPr>
          <p:spPr bwMode="auto">
            <a:xfrm>
              <a:off x="7742557" y="4895947"/>
              <a:ext cx="66676" cy="50800"/>
            </a:xfrm>
            <a:custGeom>
              <a:avLst/>
              <a:gdLst>
                <a:gd name="T0" fmla="*/ 4 w 42"/>
                <a:gd name="T1" fmla="*/ 16 h 32"/>
                <a:gd name="T2" fmla="*/ 2 w 42"/>
                <a:gd name="T3" fmla="*/ 20 h 32"/>
                <a:gd name="T4" fmla="*/ 0 w 42"/>
                <a:gd name="T5" fmla="*/ 22 h 32"/>
                <a:gd name="T6" fmla="*/ 0 w 42"/>
                <a:gd name="T7" fmla="*/ 26 h 32"/>
                <a:gd name="T8" fmla="*/ 0 w 42"/>
                <a:gd name="T9" fmla="*/ 28 h 32"/>
                <a:gd name="T10" fmla="*/ 2 w 42"/>
                <a:gd name="T11" fmla="*/ 28 h 32"/>
                <a:gd name="T12" fmla="*/ 2 w 42"/>
                <a:gd name="T13" fmla="*/ 30 h 32"/>
                <a:gd name="T14" fmla="*/ 6 w 42"/>
                <a:gd name="T15" fmla="*/ 30 h 32"/>
                <a:gd name="T16" fmla="*/ 10 w 42"/>
                <a:gd name="T17" fmla="*/ 32 h 32"/>
                <a:gd name="T18" fmla="*/ 16 w 42"/>
                <a:gd name="T19" fmla="*/ 32 h 32"/>
                <a:gd name="T20" fmla="*/ 20 w 42"/>
                <a:gd name="T21" fmla="*/ 32 h 32"/>
                <a:gd name="T22" fmla="*/ 24 w 42"/>
                <a:gd name="T23" fmla="*/ 30 h 32"/>
                <a:gd name="T24" fmla="*/ 28 w 42"/>
                <a:gd name="T25" fmla="*/ 26 h 32"/>
                <a:gd name="T26" fmla="*/ 32 w 42"/>
                <a:gd name="T27" fmla="*/ 24 h 32"/>
                <a:gd name="T28" fmla="*/ 36 w 42"/>
                <a:gd name="T29" fmla="*/ 22 h 32"/>
                <a:gd name="T30" fmla="*/ 38 w 42"/>
                <a:gd name="T31" fmla="*/ 18 h 32"/>
                <a:gd name="T32" fmla="*/ 40 w 42"/>
                <a:gd name="T33" fmla="*/ 14 h 32"/>
                <a:gd name="T34" fmla="*/ 42 w 42"/>
                <a:gd name="T35" fmla="*/ 12 h 32"/>
                <a:gd name="T36" fmla="*/ 42 w 42"/>
                <a:gd name="T37" fmla="*/ 10 h 32"/>
                <a:gd name="T38" fmla="*/ 42 w 42"/>
                <a:gd name="T39" fmla="*/ 6 h 32"/>
                <a:gd name="T40" fmla="*/ 42 w 42"/>
                <a:gd name="T41" fmla="*/ 2 h 32"/>
                <a:gd name="T42" fmla="*/ 40 w 42"/>
                <a:gd name="T43" fmla="*/ 0 h 32"/>
                <a:gd name="T44" fmla="*/ 40 w 42"/>
                <a:gd name="T45" fmla="*/ 0 h 32"/>
                <a:gd name="T46" fmla="*/ 38 w 42"/>
                <a:gd name="T47" fmla="*/ 0 h 32"/>
                <a:gd name="T48" fmla="*/ 34 w 42"/>
                <a:gd name="T49" fmla="*/ 0 h 32"/>
                <a:gd name="T50" fmla="*/ 30 w 42"/>
                <a:gd name="T51" fmla="*/ 0 h 32"/>
                <a:gd name="T52" fmla="*/ 28 w 42"/>
                <a:gd name="T53" fmla="*/ 2 h 32"/>
                <a:gd name="T54" fmla="*/ 28 w 42"/>
                <a:gd name="T55" fmla="*/ 2 h 32"/>
                <a:gd name="T56" fmla="*/ 26 w 42"/>
                <a:gd name="T57" fmla="*/ 6 h 32"/>
                <a:gd name="T58" fmla="*/ 26 w 42"/>
                <a:gd name="T59" fmla="*/ 8 h 32"/>
                <a:gd name="T60" fmla="*/ 26 w 42"/>
                <a:gd name="T61" fmla="*/ 10 h 32"/>
                <a:gd name="T62" fmla="*/ 26 w 42"/>
                <a:gd name="T63" fmla="*/ 12 h 32"/>
                <a:gd name="T64" fmla="*/ 24 w 42"/>
                <a:gd name="T65" fmla="*/ 12 h 32"/>
                <a:gd name="T66" fmla="*/ 20 w 42"/>
                <a:gd name="T67" fmla="*/ 14 h 32"/>
                <a:gd name="T68" fmla="*/ 14 w 42"/>
                <a:gd name="T69" fmla="*/ 14 h 32"/>
                <a:gd name="T70" fmla="*/ 8 w 42"/>
                <a:gd name="T71" fmla="*/ 14 h 32"/>
                <a:gd name="T72" fmla="*/ 6 w 42"/>
                <a:gd name="T73" fmla="*/ 16 h 32"/>
                <a:gd name="T74" fmla="*/ 4 w 42"/>
                <a:gd name="T7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32">
                  <a:moveTo>
                    <a:pt x="4" y="16"/>
                  </a:moveTo>
                  <a:lnTo>
                    <a:pt x="4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0" name="Freeform 14"/>
            <p:cNvSpPr>
              <a:spLocks/>
            </p:cNvSpPr>
            <p:nvPr/>
          </p:nvSpPr>
          <p:spPr bwMode="auto">
            <a:xfrm>
              <a:off x="7850507" y="4914996"/>
              <a:ext cx="34925" cy="22225"/>
            </a:xfrm>
            <a:custGeom>
              <a:avLst/>
              <a:gdLst>
                <a:gd name="T0" fmla="*/ 10 w 22"/>
                <a:gd name="T1" fmla="*/ 14 h 14"/>
                <a:gd name="T2" fmla="*/ 10 w 22"/>
                <a:gd name="T3" fmla="*/ 14 h 14"/>
                <a:gd name="T4" fmla="*/ 12 w 22"/>
                <a:gd name="T5" fmla="*/ 12 h 14"/>
                <a:gd name="T6" fmla="*/ 14 w 22"/>
                <a:gd name="T7" fmla="*/ 12 h 14"/>
                <a:gd name="T8" fmla="*/ 16 w 22"/>
                <a:gd name="T9" fmla="*/ 12 h 14"/>
                <a:gd name="T10" fmla="*/ 18 w 22"/>
                <a:gd name="T11" fmla="*/ 12 h 14"/>
                <a:gd name="T12" fmla="*/ 20 w 22"/>
                <a:gd name="T13" fmla="*/ 10 h 14"/>
                <a:gd name="T14" fmla="*/ 20 w 22"/>
                <a:gd name="T15" fmla="*/ 10 h 14"/>
                <a:gd name="T16" fmla="*/ 20 w 22"/>
                <a:gd name="T17" fmla="*/ 8 h 14"/>
                <a:gd name="T18" fmla="*/ 22 w 22"/>
                <a:gd name="T19" fmla="*/ 8 h 14"/>
                <a:gd name="T20" fmla="*/ 22 w 22"/>
                <a:gd name="T21" fmla="*/ 8 h 14"/>
                <a:gd name="T22" fmla="*/ 22 w 22"/>
                <a:gd name="T23" fmla="*/ 6 h 14"/>
                <a:gd name="T24" fmla="*/ 22 w 22"/>
                <a:gd name="T25" fmla="*/ 6 h 14"/>
                <a:gd name="T26" fmla="*/ 22 w 22"/>
                <a:gd name="T27" fmla="*/ 6 h 14"/>
                <a:gd name="T28" fmla="*/ 20 w 22"/>
                <a:gd name="T29" fmla="*/ 4 h 14"/>
                <a:gd name="T30" fmla="*/ 20 w 22"/>
                <a:gd name="T31" fmla="*/ 4 h 14"/>
                <a:gd name="T32" fmla="*/ 20 w 22"/>
                <a:gd name="T33" fmla="*/ 2 h 14"/>
                <a:gd name="T34" fmla="*/ 18 w 22"/>
                <a:gd name="T35" fmla="*/ 2 h 14"/>
                <a:gd name="T36" fmla="*/ 16 w 22"/>
                <a:gd name="T37" fmla="*/ 0 h 14"/>
                <a:gd name="T38" fmla="*/ 14 w 22"/>
                <a:gd name="T39" fmla="*/ 0 h 14"/>
                <a:gd name="T40" fmla="*/ 12 w 22"/>
                <a:gd name="T41" fmla="*/ 0 h 14"/>
                <a:gd name="T42" fmla="*/ 10 w 22"/>
                <a:gd name="T43" fmla="*/ 0 h 14"/>
                <a:gd name="T44" fmla="*/ 8 w 22"/>
                <a:gd name="T45" fmla="*/ 0 h 14"/>
                <a:gd name="T46" fmla="*/ 6 w 22"/>
                <a:gd name="T47" fmla="*/ 0 h 14"/>
                <a:gd name="T48" fmla="*/ 4 w 22"/>
                <a:gd name="T49" fmla="*/ 0 h 14"/>
                <a:gd name="T50" fmla="*/ 2 w 22"/>
                <a:gd name="T51" fmla="*/ 2 h 14"/>
                <a:gd name="T52" fmla="*/ 2 w 22"/>
                <a:gd name="T53" fmla="*/ 2 h 14"/>
                <a:gd name="T54" fmla="*/ 0 w 22"/>
                <a:gd name="T55" fmla="*/ 4 h 14"/>
                <a:gd name="T56" fmla="*/ 0 w 22"/>
                <a:gd name="T57" fmla="*/ 4 h 14"/>
                <a:gd name="T58" fmla="*/ 0 w 22"/>
                <a:gd name="T59" fmla="*/ 6 h 14"/>
                <a:gd name="T60" fmla="*/ 0 w 22"/>
                <a:gd name="T61" fmla="*/ 6 h 14"/>
                <a:gd name="T62" fmla="*/ 0 w 22"/>
                <a:gd name="T63" fmla="*/ 6 h 14"/>
                <a:gd name="T64" fmla="*/ 0 w 22"/>
                <a:gd name="T65" fmla="*/ 8 h 14"/>
                <a:gd name="T66" fmla="*/ 0 w 22"/>
                <a:gd name="T67" fmla="*/ 8 h 14"/>
                <a:gd name="T68" fmla="*/ 0 w 22"/>
                <a:gd name="T69" fmla="*/ 8 h 14"/>
                <a:gd name="T70" fmla="*/ 0 w 22"/>
                <a:gd name="T71" fmla="*/ 10 h 14"/>
                <a:gd name="T72" fmla="*/ 2 w 22"/>
                <a:gd name="T73" fmla="*/ 10 h 14"/>
                <a:gd name="T74" fmla="*/ 2 w 22"/>
                <a:gd name="T75" fmla="*/ 12 h 14"/>
                <a:gd name="T76" fmla="*/ 4 w 22"/>
                <a:gd name="T77" fmla="*/ 12 h 14"/>
                <a:gd name="T78" fmla="*/ 6 w 22"/>
                <a:gd name="T79" fmla="*/ 12 h 14"/>
                <a:gd name="T80" fmla="*/ 8 w 22"/>
                <a:gd name="T81" fmla="*/ 12 h 14"/>
                <a:gd name="T82" fmla="*/ 10 w 22"/>
                <a:gd name="T8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14">
                  <a:moveTo>
                    <a:pt x="10" y="14"/>
                  </a:moveTo>
                  <a:lnTo>
                    <a:pt x="10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1" name="Freeform 15"/>
            <p:cNvSpPr>
              <a:spLocks/>
            </p:cNvSpPr>
            <p:nvPr/>
          </p:nvSpPr>
          <p:spPr bwMode="auto">
            <a:xfrm>
              <a:off x="7850507" y="4914996"/>
              <a:ext cx="34925" cy="22225"/>
            </a:xfrm>
            <a:custGeom>
              <a:avLst/>
              <a:gdLst>
                <a:gd name="T0" fmla="*/ 10 w 22"/>
                <a:gd name="T1" fmla="*/ 14 h 14"/>
                <a:gd name="T2" fmla="*/ 10 w 22"/>
                <a:gd name="T3" fmla="*/ 14 h 14"/>
                <a:gd name="T4" fmla="*/ 12 w 22"/>
                <a:gd name="T5" fmla="*/ 12 h 14"/>
                <a:gd name="T6" fmla="*/ 14 w 22"/>
                <a:gd name="T7" fmla="*/ 12 h 14"/>
                <a:gd name="T8" fmla="*/ 16 w 22"/>
                <a:gd name="T9" fmla="*/ 12 h 14"/>
                <a:gd name="T10" fmla="*/ 18 w 22"/>
                <a:gd name="T11" fmla="*/ 12 h 14"/>
                <a:gd name="T12" fmla="*/ 20 w 22"/>
                <a:gd name="T13" fmla="*/ 10 h 14"/>
                <a:gd name="T14" fmla="*/ 20 w 22"/>
                <a:gd name="T15" fmla="*/ 10 h 14"/>
                <a:gd name="T16" fmla="*/ 20 w 22"/>
                <a:gd name="T17" fmla="*/ 8 h 14"/>
                <a:gd name="T18" fmla="*/ 22 w 22"/>
                <a:gd name="T19" fmla="*/ 8 h 14"/>
                <a:gd name="T20" fmla="*/ 22 w 22"/>
                <a:gd name="T21" fmla="*/ 8 h 14"/>
                <a:gd name="T22" fmla="*/ 22 w 22"/>
                <a:gd name="T23" fmla="*/ 6 h 14"/>
                <a:gd name="T24" fmla="*/ 22 w 22"/>
                <a:gd name="T25" fmla="*/ 6 h 14"/>
                <a:gd name="T26" fmla="*/ 22 w 22"/>
                <a:gd name="T27" fmla="*/ 6 h 14"/>
                <a:gd name="T28" fmla="*/ 20 w 22"/>
                <a:gd name="T29" fmla="*/ 4 h 14"/>
                <a:gd name="T30" fmla="*/ 20 w 22"/>
                <a:gd name="T31" fmla="*/ 4 h 14"/>
                <a:gd name="T32" fmla="*/ 20 w 22"/>
                <a:gd name="T33" fmla="*/ 2 h 14"/>
                <a:gd name="T34" fmla="*/ 18 w 22"/>
                <a:gd name="T35" fmla="*/ 2 h 14"/>
                <a:gd name="T36" fmla="*/ 16 w 22"/>
                <a:gd name="T37" fmla="*/ 0 h 14"/>
                <a:gd name="T38" fmla="*/ 14 w 22"/>
                <a:gd name="T39" fmla="*/ 0 h 14"/>
                <a:gd name="T40" fmla="*/ 12 w 22"/>
                <a:gd name="T41" fmla="*/ 0 h 14"/>
                <a:gd name="T42" fmla="*/ 10 w 22"/>
                <a:gd name="T43" fmla="*/ 0 h 14"/>
                <a:gd name="T44" fmla="*/ 8 w 22"/>
                <a:gd name="T45" fmla="*/ 0 h 14"/>
                <a:gd name="T46" fmla="*/ 6 w 22"/>
                <a:gd name="T47" fmla="*/ 0 h 14"/>
                <a:gd name="T48" fmla="*/ 4 w 22"/>
                <a:gd name="T49" fmla="*/ 0 h 14"/>
                <a:gd name="T50" fmla="*/ 2 w 22"/>
                <a:gd name="T51" fmla="*/ 2 h 14"/>
                <a:gd name="T52" fmla="*/ 2 w 22"/>
                <a:gd name="T53" fmla="*/ 2 h 14"/>
                <a:gd name="T54" fmla="*/ 0 w 22"/>
                <a:gd name="T55" fmla="*/ 4 h 14"/>
                <a:gd name="T56" fmla="*/ 0 w 22"/>
                <a:gd name="T57" fmla="*/ 4 h 14"/>
                <a:gd name="T58" fmla="*/ 0 w 22"/>
                <a:gd name="T59" fmla="*/ 6 h 14"/>
                <a:gd name="T60" fmla="*/ 0 w 22"/>
                <a:gd name="T61" fmla="*/ 6 h 14"/>
                <a:gd name="T62" fmla="*/ 0 w 22"/>
                <a:gd name="T63" fmla="*/ 6 h 14"/>
                <a:gd name="T64" fmla="*/ 0 w 22"/>
                <a:gd name="T65" fmla="*/ 8 h 14"/>
                <a:gd name="T66" fmla="*/ 0 w 22"/>
                <a:gd name="T67" fmla="*/ 8 h 14"/>
                <a:gd name="T68" fmla="*/ 0 w 22"/>
                <a:gd name="T69" fmla="*/ 8 h 14"/>
                <a:gd name="T70" fmla="*/ 0 w 22"/>
                <a:gd name="T71" fmla="*/ 10 h 14"/>
                <a:gd name="T72" fmla="*/ 2 w 22"/>
                <a:gd name="T73" fmla="*/ 10 h 14"/>
                <a:gd name="T74" fmla="*/ 2 w 22"/>
                <a:gd name="T75" fmla="*/ 12 h 14"/>
                <a:gd name="T76" fmla="*/ 4 w 22"/>
                <a:gd name="T77" fmla="*/ 12 h 14"/>
                <a:gd name="T78" fmla="*/ 6 w 22"/>
                <a:gd name="T79" fmla="*/ 12 h 14"/>
                <a:gd name="T80" fmla="*/ 8 w 22"/>
                <a:gd name="T81" fmla="*/ 12 h 14"/>
                <a:gd name="T82" fmla="*/ 10 w 22"/>
                <a:gd name="T8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14">
                  <a:moveTo>
                    <a:pt x="10" y="14"/>
                  </a:moveTo>
                  <a:lnTo>
                    <a:pt x="10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2" name="Freeform 16"/>
            <p:cNvSpPr>
              <a:spLocks/>
            </p:cNvSpPr>
            <p:nvPr/>
          </p:nvSpPr>
          <p:spPr bwMode="auto">
            <a:xfrm>
              <a:off x="6872603" y="5061044"/>
              <a:ext cx="920754" cy="784214"/>
            </a:xfrm>
            <a:custGeom>
              <a:avLst/>
              <a:gdLst>
                <a:gd name="T0" fmla="*/ 296 w 580"/>
                <a:gd name="T1" fmla="*/ 34 h 494"/>
                <a:gd name="T2" fmla="*/ 262 w 580"/>
                <a:gd name="T3" fmla="*/ 46 h 494"/>
                <a:gd name="T4" fmla="*/ 256 w 580"/>
                <a:gd name="T5" fmla="*/ 74 h 494"/>
                <a:gd name="T6" fmla="*/ 234 w 580"/>
                <a:gd name="T7" fmla="*/ 68 h 494"/>
                <a:gd name="T8" fmla="*/ 208 w 580"/>
                <a:gd name="T9" fmla="*/ 56 h 494"/>
                <a:gd name="T10" fmla="*/ 196 w 580"/>
                <a:gd name="T11" fmla="*/ 76 h 494"/>
                <a:gd name="T12" fmla="*/ 166 w 580"/>
                <a:gd name="T13" fmla="*/ 100 h 494"/>
                <a:gd name="T14" fmla="*/ 160 w 580"/>
                <a:gd name="T15" fmla="*/ 112 h 494"/>
                <a:gd name="T16" fmla="*/ 148 w 580"/>
                <a:gd name="T17" fmla="*/ 102 h 494"/>
                <a:gd name="T18" fmla="*/ 138 w 580"/>
                <a:gd name="T19" fmla="*/ 140 h 494"/>
                <a:gd name="T20" fmla="*/ 64 w 580"/>
                <a:gd name="T21" fmla="*/ 172 h 494"/>
                <a:gd name="T22" fmla="*/ 30 w 580"/>
                <a:gd name="T23" fmla="*/ 200 h 494"/>
                <a:gd name="T24" fmla="*/ 4 w 580"/>
                <a:gd name="T25" fmla="*/ 204 h 494"/>
                <a:gd name="T26" fmla="*/ 10 w 580"/>
                <a:gd name="T27" fmla="*/ 248 h 494"/>
                <a:gd name="T28" fmla="*/ 18 w 580"/>
                <a:gd name="T29" fmla="*/ 266 h 494"/>
                <a:gd name="T30" fmla="*/ 2 w 580"/>
                <a:gd name="T31" fmla="*/ 256 h 494"/>
                <a:gd name="T32" fmla="*/ 10 w 580"/>
                <a:gd name="T33" fmla="*/ 302 h 494"/>
                <a:gd name="T34" fmla="*/ 16 w 580"/>
                <a:gd name="T35" fmla="*/ 344 h 494"/>
                <a:gd name="T36" fmla="*/ 28 w 580"/>
                <a:gd name="T37" fmla="*/ 362 h 494"/>
                <a:gd name="T38" fmla="*/ 18 w 580"/>
                <a:gd name="T39" fmla="*/ 380 h 494"/>
                <a:gd name="T40" fmla="*/ 6 w 580"/>
                <a:gd name="T41" fmla="*/ 400 h 494"/>
                <a:gd name="T42" fmla="*/ 36 w 580"/>
                <a:gd name="T43" fmla="*/ 426 h 494"/>
                <a:gd name="T44" fmla="*/ 56 w 580"/>
                <a:gd name="T45" fmla="*/ 420 h 494"/>
                <a:gd name="T46" fmla="*/ 84 w 580"/>
                <a:gd name="T47" fmla="*/ 414 h 494"/>
                <a:gd name="T48" fmla="*/ 138 w 580"/>
                <a:gd name="T49" fmla="*/ 402 h 494"/>
                <a:gd name="T50" fmla="*/ 184 w 580"/>
                <a:gd name="T51" fmla="*/ 380 h 494"/>
                <a:gd name="T52" fmla="*/ 220 w 580"/>
                <a:gd name="T53" fmla="*/ 366 h 494"/>
                <a:gd name="T54" fmla="*/ 248 w 580"/>
                <a:gd name="T55" fmla="*/ 364 h 494"/>
                <a:gd name="T56" fmla="*/ 266 w 580"/>
                <a:gd name="T57" fmla="*/ 372 h 494"/>
                <a:gd name="T58" fmla="*/ 292 w 580"/>
                <a:gd name="T59" fmla="*/ 402 h 494"/>
                <a:gd name="T60" fmla="*/ 302 w 580"/>
                <a:gd name="T61" fmla="*/ 420 h 494"/>
                <a:gd name="T62" fmla="*/ 330 w 580"/>
                <a:gd name="T63" fmla="*/ 386 h 494"/>
                <a:gd name="T64" fmla="*/ 332 w 580"/>
                <a:gd name="T65" fmla="*/ 404 h 494"/>
                <a:gd name="T66" fmla="*/ 326 w 580"/>
                <a:gd name="T67" fmla="*/ 424 h 494"/>
                <a:gd name="T68" fmla="*/ 338 w 580"/>
                <a:gd name="T69" fmla="*/ 408 h 494"/>
                <a:gd name="T70" fmla="*/ 342 w 580"/>
                <a:gd name="T71" fmla="*/ 424 h 494"/>
                <a:gd name="T72" fmla="*/ 348 w 580"/>
                <a:gd name="T73" fmla="*/ 456 h 494"/>
                <a:gd name="T74" fmla="*/ 376 w 580"/>
                <a:gd name="T75" fmla="*/ 480 h 494"/>
                <a:gd name="T76" fmla="*/ 438 w 580"/>
                <a:gd name="T77" fmla="*/ 492 h 494"/>
                <a:gd name="T78" fmla="*/ 498 w 580"/>
                <a:gd name="T79" fmla="*/ 460 h 494"/>
                <a:gd name="T80" fmla="*/ 520 w 580"/>
                <a:gd name="T81" fmla="*/ 422 h 494"/>
                <a:gd name="T82" fmla="*/ 542 w 580"/>
                <a:gd name="T83" fmla="*/ 388 h 494"/>
                <a:gd name="T84" fmla="*/ 572 w 580"/>
                <a:gd name="T85" fmla="*/ 344 h 494"/>
                <a:gd name="T86" fmla="*/ 580 w 580"/>
                <a:gd name="T87" fmla="*/ 258 h 494"/>
                <a:gd name="T88" fmla="*/ 558 w 580"/>
                <a:gd name="T89" fmla="*/ 222 h 494"/>
                <a:gd name="T90" fmla="*/ 536 w 580"/>
                <a:gd name="T91" fmla="*/ 194 h 494"/>
                <a:gd name="T92" fmla="*/ 526 w 580"/>
                <a:gd name="T93" fmla="*/ 164 h 494"/>
                <a:gd name="T94" fmla="*/ 498 w 580"/>
                <a:gd name="T95" fmla="*/ 146 h 494"/>
                <a:gd name="T96" fmla="*/ 488 w 580"/>
                <a:gd name="T97" fmla="*/ 82 h 494"/>
                <a:gd name="T98" fmla="*/ 462 w 580"/>
                <a:gd name="T99" fmla="*/ 42 h 494"/>
                <a:gd name="T100" fmla="*/ 468 w 580"/>
                <a:gd name="T101" fmla="*/ 16 h 494"/>
                <a:gd name="T102" fmla="*/ 450 w 580"/>
                <a:gd name="T103" fmla="*/ 0 h 494"/>
                <a:gd name="T104" fmla="*/ 434 w 580"/>
                <a:gd name="T105" fmla="*/ 28 h 494"/>
                <a:gd name="T106" fmla="*/ 434 w 580"/>
                <a:gd name="T107" fmla="*/ 90 h 494"/>
                <a:gd name="T108" fmla="*/ 416 w 580"/>
                <a:gd name="T109" fmla="*/ 114 h 494"/>
                <a:gd name="T110" fmla="*/ 384 w 580"/>
                <a:gd name="T111" fmla="*/ 98 h 494"/>
                <a:gd name="T112" fmla="*/ 346 w 580"/>
                <a:gd name="T113" fmla="*/ 76 h 494"/>
                <a:gd name="T114" fmla="*/ 354 w 580"/>
                <a:gd name="T115" fmla="*/ 50 h 494"/>
                <a:gd name="T116" fmla="*/ 370 w 580"/>
                <a:gd name="T117" fmla="*/ 30 h 494"/>
                <a:gd name="T118" fmla="*/ 346 w 580"/>
                <a:gd name="T119" fmla="*/ 22 h 494"/>
                <a:gd name="T120" fmla="*/ 298 w 580"/>
                <a:gd name="T121" fmla="*/ 8 h 494"/>
                <a:gd name="T122" fmla="*/ 286 w 580"/>
                <a:gd name="T123" fmla="*/ 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494">
                  <a:moveTo>
                    <a:pt x="296" y="20"/>
                  </a:moveTo>
                  <a:lnTo>
                    <a:pt x="296" y="20"/>
                  </a:lnTo>
                  <a:lnTo>
                    <a:pt x="296" y="20"/>
                  </a:lnTo>
                  <a:lnTo>
                    <a:pt x="298" y="22"/>
                  </a:lnTo>
                  <a:lnTo>
                    <a:pt x="298" y="24"/>
                  </a:lnTo>
                  <a:lnTo>
                    <a:pt x="300" y="26"/>
                  </a:lnTo>
                  <a:lnTo>
                    <a:pt x="300" y="28"/>
                  </a:lnTo>
                  <a:lnTo>
                    <a:pt x="300" y="30"/>
                  </a:lnTo>
                  <a:lnTo>
                    <a:pt x="300" y="30"/>
                  </a:lnTo>
                  <a:lnTo>
                    <a:pt x="300" y="30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298" y="32"/>
                  </a:lnTo>
                  <a:lnTo>
                    <a:pt x="298" y="34"/>
                  </a:lnTo>
                  <a:lnTo>
                    <a:pt x="296" y="34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0" y="34"/>
                  </a:lnTo>
                  <a:lnTo>
                    <a:pt x="286" y="34"/>
                  </a:lnTo>
                  <a:lnTo>
                    <a:pt x="282" y="34"/>
                  </a:lnTo>
                  <a:lnTo>
                    <a:pt x="278" y="34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4" y="36"/>
                  </a:lnTo>
                  <a:lnTo>
                    <a:pt x="272" y="36"/>
                  </a:lnTo>
                  <a:lnTo>
                    <a:pt x="270" y="36"/>
                  </a:lnTo>
                  <a:lnTo>
                    <a:pt x="268" y="38"/>
                  </a:lnTo>
                  <a:lnTo>
                    <a:pt x="268" y="40"/>
                  </a:lnTo>
                  <a:lnTo>
                    <a:pt x="266" y="42"/>
                  </a:lnTo>
                  <a:lnTo>
                    <a:pt x="264" y="44"/>
                  </a:lnTo>
                  <a:lnTo>
                    <a:pt x="262" y="46"/>
                  </a:lnTo>
                  <a:lnTo>
                    <a:pt x="262" y="48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2"/>
                  </a:lnTo>
                  <a:lnTo>
                    <a:pt x="258" y="66"/>
                  </a:lnTo>
                  <a:lnTo>
                    <a:pt x="258" y="68"/>
                  </a:lnTo>
                  <a:lnTo>
                    <a:pt x="258" y="70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4" y="76"/>
                  </a:lnTo>
                  <a:lnTo>
                    <a:pt x="250" y="76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4" y="78"/>
                  </a:lnTo>
                  <a:lnTo>
                    <a:pt x="242" y="78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6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2" y="64"/>
                  </a:lnTo>
                  <a:lnTo>
                    <a:pt x="232" y="62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0" y="54"/>
                  </a:lnTo>
                  <a:lnTo>
                    <a:pt x="218" y="54"/>
                  </a:lnTo>
                  <a:lnTo>
                    <a:pt x="216" y="54"/>
                  </a:lnTo>
                  <a:lnTo>
                    <a:pt x="212" y="54"/>
                  </a:lnTo>
                  <a:lnTo>
                    <a:pt x="208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2"/>
                  </a:lnTo>
                  <a:lnTo>
                    <a:pt x="200" y="64"/>
                  </a:lnTo>
                  <a:lnTo>
                    <a:pt x="200" y="66"/>
                  </a:lnTo>
                  <a:lnTo>
                    <a:pt x="198" y="70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4"/>
                  </a:lnTo>
                  <a:lnTo>
                    <a:pt x="196" y="74"/>
                  </a:lnTo>
                  <a:lnTo>
                    <a:pt x="196" y="76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88" y="82"/>
                  </a:lnTo>
                  <a:lnTo>
                    <a:pt x="186" y="84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80" y="86"/>
                  </a:lnTo>
                  <a:lnTo>
                    <a:pt x="176" y="88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72" y="90"/>
                  </a:lnTo>
                  <a:lnTo>
                    <a:pt x="172" y="92"/>
                  </a:lnTo>
                  <a:lnTo>
                    <a:pt x="170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100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66" y="104"/>
                  </a:lnTo>
                  <a:lnTo>
                    <a:pt x="166" y="106"/>
                  </a:lnTo>
                  <a:lnTo>
                    <a:pt x="166" y="108"/>
                  </a:lnTo>
                  <a:lnTo>
                    <a:pt x="166" y="110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56" y="110"/>
                  </a:lnTo>
                  <a:lnTo>
                    <a:pt x="156" y="108"/>
                  </a:lnTo>
                  <a:lnTo>
                    <a:pt x="154" y="106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48" y="102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48" y="112"/>
                  </a:lnTo>
                  <a:lnTo>
                    <a:pt x="148" y="116"/>
                  </a:lnTo>
                  <a:lnTo>
                    <a:pt x="148" y="120"/>
                  </a:lnTo>
                  <a:lnTo>
                    <a:pt x="148" y="122"/>
                  </a:lnTo>
                  <a:lnTo>
                    <a:pt x="148" y="124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4" y="134"/>
                  </a:lnTo>
                  <a:lnTo>
                    <a:pt x="140" y="136"/>
                  </a:lnTo>
                  <a:lnTo>
                    <a:pt x="138" y="140"/>
                  </a:lnTo>
                  <a:lnTo>
                    <a:pt x="134" y="144"/>
                  </a:lnTo>
                  <a:lnTo>
                    <a:pt x="132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4" y="154"/>
                  </a:lnTo>
                  <a:lnTo>
                    <a:pt x="122" y="156"/>
                  </a:lnTo>
                  <a:lnTo>
                    <a:pt x="118" y="156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6" y="162"/>
                  </a:lnTo>
                  <a:lnTo>
                    <a:pt x="104" y="162"/>
                  </a:lnTo>
                  <a:lnTo>
                    <a:pt x="100" y="164"/>
                  </a:lnTo>
                  <a:lnTo>
                    <a:pt x="94" y="164"/>
                  </a:lnTo>
                  <a:lnTo>
                    <a:pt x="80" y="168"/>
                  </a:lnTo>
                  <a:lnTo>
                    <a:pt x="72" y="170"/>
                  </a:lnTo>
                  <a:lnTo>
                    <a:pt x="64" y="172"/>
                  </a:lnTo>
                  <a:lnTo>
                    <a:pt x="62" y="172"/>
                  </a:lnTo>
                  <a:lnTo>
                    <a:pt x="58" y="174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2" y="178"/>
                  </a:lnTo>
                  <a:lnTo>
                    <a:pt x="52" y="178"/>
                  </a:lnTo>
                  <a:lnTo>
                    <a:pt x="50" y="180"/>
                  </a:lnTo>
                  <a:lnTo>
                    <a:pt x="48" y="182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40" y="192"/>
                  </a:lnTo>
                  <a:lnTo>
                    <a:pt x="36" y="194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200"/>
                  </a:lnTo>
                  <a:lnTo>
                    <a:pt x="30" y="200"/>
                  </a:lnTo>
                  <a:lnTo>
                    <a:pt x="28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2" y="200"/>
                  </a:lnTo>
                  <a:lnTo>
                    <a:pt x="18" y="200"/>
                  </a:lnTo>
                  <a:lnTo>
                    <a:pt x="14" y="200"/>
                  </a:lnTo>
                  <a:lnTo>
                    <a:pt x="12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6" y="200"/>
                  </a:lnTo>
                  <a:lnTo>
                    <a:pt x="6" y="202"/>
                  </a:lnTo>
                  <a:lnTo>
                    <a:pt x="6" y="202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8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2" y="218"/>
                  </a:lnTo>
                  <a:lnTo>
                    <a:pt x="2" y="222"/>
                  </a:lnTo>
                  <a:lnTo>
                    <a:pt x="2" y="224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4" y="234"/>
                  </a:lnTo>
                  <a:lnTo>
                    <a:pt x="6" y="238"/>
                  </a:lnTo>
                  <a:lnTo>
                    <a:pt x="6" y="242"/>
                  </a:lnTo>
                  <a:lnTo>
                    <a:pt x="8" y="244"/>
                  </a:lnTo>
                  <a:lnTo>
                    <a:pt x="8" y="246"/>
                  </a:lnTo>
                  <a:lnTo>
                    <a:pt x="10" y="248"/>
                  </a:lnTo>
                  <a:lnTo>
                    <a:pt x="10" y="248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16" y="252"/>
                  </a:lnTo>
                  <a:lnTo>
                    <a:pt x="18" y="254"/>
                  </a:lnTo>
                  <a:lnTo>
                    <a:pt x="20" y="254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2"/>
                  </a:lnTo>
                  <a:lnTo>
                    <a:pt x="20" y="264"/>
                  </a:lnTo>
                  <a:lnTo>
                    <a:pt x="18" y="264"/>
                  </a:lnTo>
                  <a:lnTo>
                    <a:pt x="18" y="266"/>
                  </a:lnTo>
                  <a:lnTo>
                    <a:pt x="18" y="266"/>
                  </a:lnTo>
                  <a:lnTo>
                    <a:pt x="18" y="266"/>
                  </a:lnTo>
                  <a:lnTo>
                    <a:pt x="16" y="266"/>
                  </a:lnTo>
                  <a:lnTo>
                    <a:pt x="16" y="266"/>
                  </a:lnTo>
                  <a:lnTo>
                    <a:pt x="14" y="266"/>
                  </a:lnTo>
                  <a:lnTo>
                    <a:pt x="14" y="264"/>
                  </a:lnTo>
                  <a:lnTo>
                    <a:pt x="12" y="262"/>
                  </a:lnTo>
                  <a:lnTo>
                    <a:pt x="10" y="260"/>
                  </a:lnTo>
                  <a:lnTo>
                    <a:pt x="8" y="258"/>
                  </a:lnTo>
                  <a:lnTo>
                    <a:pt x="6" y="258"/>
                  </a:lnTo>
                  <a:lnTo>
                    <a:pt x="6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0"/>
                  </a:lnTo>
                  <a:lnTo>
                    <a:pt x="4" y="284"/>
                  </a:lnTo>
                  <a:lnTo>
                    <a:pt x="6" y="292"/>
                  </a:lnTo>
                  <a:lnTo>
                    <a:pt x="8" y="298"/>
                  </a:lnTo>
                  <a:lnTo>
                    <a:pt x="10" y="300"/>
                  </a:lnTo>
                  <a:lnTo>
                    <a:pt x="10" y="302"/>
                  </a:lnTo>
                  <a:lnTo>
                    <a:pt x="14" y="306"/>
                  </a:lnTo>
                  <a:lnTo>
                    <a:pt x="14" y="308"/>
                  </a:lnTo>
                  <a:lnTo>
                    <a:pt x="16" y="310"/>
                  </a:lnTo>
                  <a:lnTo>
                    <a:pt x="16" y="312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8"/>
                  </a:lnTo>
                  <a:lnTo>
                    <a:pt x="18" y="320"/>
                  </a:lnTo>
                  <a:lnTo>
                    <a:pt x="18" y="324"/>
                  </a:lnTo>
                  <a:lnTo>
                    <a:pt x="18" y="328"/>
                  </a:lnTo>
                  <a:lnTo>
                    <a:pt x="18" y="332"/>
                  </a:lnTo>
                  <a:lnTo>
                    <a:pt x="18" y="334"/>
                  </a:lnTo>
                  <a:lnTo>
                    <a:pt x="18" y="336"/>
                  </a:lnTo>
                  <a:lnTo>
                    <a:pt x="16" y="340"/>
                  </a:lnTo>
                  <a:lnTo>
                    <a:pt x="16" y="342"/>
                  </a:lnTo>
                  <a:lnTo>
                    <a:pt x="16" y="344"/>
                  </a:lnTo>
                  <a:lnTo>
                    <a:pt x="16" y="346"/>
                  </a:lnTo>
                  <a:lnTo>
                    <a:pt x="16" y="346"/>
                  </a:lnTo>
                  <a:lnTo>
                    <a:pt x="18" y="346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20" y="348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6" y="352"/>
                  </a:lnTo>
                  <a:lnTo>
                    <a:pt x="26" y="352"/>
                  </a:lnTo>
                  <a:lnTo>
                    <a:pt x="26" y="354"/>
                  </a:lnTo>
                  <a:lnTo>
                    <a:pt x="28" y="356"/>
                  </a:lnTo>
                  <a:lnTo>
                    <a:pt x="28" y="358"/>
                  </a:lnTo>
                  <a:lnTo>
                    <a:pt x="28" y="360"/>
                  </a:lnTo>
                  <a:lnTo>
                    <a:pt x="28" y="362"/>
                  </a:lnTo>
                  <a:lnTo>
                    <a:pt x="28" y="364"/>
                  </a:lnTo>
                  <a:lnTo>
                    <a:pt x="28" y="368"/>
                  </a:lnTo>
                  <a:lnTo>
                    <a:pt x="28" y="370"/>
                  </a:lnTo>
                  <a:lnTo>
                    <a:pt x="28" y="372"/>
                  </a:lnTo>
                  <a:lnTo>
                    <a:pt x="28" y="374"/>
                  </a:lnTo>
                  <a:lnTo>
                    <a:pt x="28" y="374"/>
                  </a:lnTo>
                  <a:lnTo>
                    <a:pt x="28" y="376"/>
                  </a:lnTo>
                  <a:lnTo>
                    <a:pt x="26" y="378"/>
                  </a:lnTo>
                  <a:lnTo>
                    <a:pt x="26" y="380"/>
                  </a:lnTo>
                  <a:lnTo>
                    <a:pt x="26" y="380"/>
                  </a:lnTo>
                  <a:lnTo>
                    <a:pt x="26" y="380"/>
                  </a:lnTo>
                  <a:lnTo>
                    <a:pt x="24" y="380"/>
                  </a:lnTo>
                  <a:lnTo>
                    <a:pt x="24" y="380"/>
                  </a:lnTo>
                  <a:lnTo>
                    <a:pt x="22" y="380"/>
                  </a:lnTo>
                  <a:lnTo>
                    <a:pt x="20" y="380"/>
                  </a:lnTo>
                  <a:lnTo>
                    <a:pt x="18" y="380"/>
                  </a:lnTo>
                  <a:lnTo>
                    <a:pt x="18" y="380"/>
                  </a:lnTo>
                  <a:lnTo>
                    <a:pt x="18" y="380"/>
                  </a:lnTo>
                  <a:lnTo>
                    <a:pt x="16" y="380"/>
                  </a:lnTo>
                  <a:lnTo>
                    <a:pt x="16" y="382"/>
                  </a:lnTo>
                  <a:lnTo>
                    <a:pt x="16" y="382"/>
                  </a:lnTo>
                  <a:lnTo>
                    <a:pt x="14" y="384"/>
                  </a:lnTo>
                  <a:lnTo>
                    <a:pt x="14" y="386"/>
                  </a:lnTo>
                  <a:lnTo>
                    <a:pt x="14" y="390"/>
                  </a:lnTo>
                  <a:lnTo>
                    <a:pt x="12" y="390"/>
                  </a:lnTo>
                  <a:lnTo>
                    <a:pt x="12" y="392"/>
                  </a:lnTo>
                  <a:lnTo>
                    <a:pt x="12" y="392"/>
                  </a:lnTo>
                  <a:lnTo>
                    <a:pt x="10" y="394"/>
                  </a:lnTo>
                  <a:lnTo>
                    <a:pt x="8" y="396"/>
                  </a:lnTo>
                  <a:lnTo>
                    <a:pt x="8" y="398"/>
                  </a:lnTo>
                  <a:lnTo>
                    <a:pt x="6" y="398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6" y="402"/>
                  </a:lnTo>
                  <a:lnTo>
                    <a:pt x="6" y="402"/>
                  </a:lnTo>
                  <a:lnTo>
                    <a:pt x="8" y="404"/>
                  </a:lnTo>
                  <a:lnTo>
                    <a:pt x="8" y="406"/>
                  </a:lnTo>
                  <a:lnTo>
                    <a:pt x="10" y="408"/>
                  </a:lnTo>
                  <a:lnTo>
                    <a:pt x="12" y="410"/>
                  </a:lnTo>
                  <a:lnTo>
                    <a:pt x="14" y="412"/>
                  </a:lnTo>
                  <a:lnTo>
                    <a:pt x="16" y="414"/>
                  </a:lnTo>
                  <a:lnTo>
                    <a:pt x="18" y="416"/>
                  </a:lnTo>
                  <a:lnTo>
                    <a:pt x="20" y="418"/>
                  </a:lnTo>
                  <a:lnTo>
                    <a:pt x="22" y="420"/>
                  </a:lnTo>
                  <a:lnTo>
                    <a:pt x="28" y="422"/>
                  </a:lnTo>
                  <a:lnTo>
                    <a:pt x="32" y="426"/>
                  </a:lnTo>
                  <a:lnTo>
                    <a:pt x="36" y="426"/>
                  </a:lnTo>
                  <a:lnTo>
                    <a:pt x="38" y="428"/>
                  </a:lnTo>
                  <a:lnTo>
                    <a:pt x="40" y="428"/>
                  </a:lnTo>
                  <a:lnTo>
                    <a:pt x="42" y="430"/>
                  </a:lnTo>
                  <a:lnTo>
                    <a:pt x="44" y="430"/>
                  </a:lnTo>
                  <a:lnTo>
                    <a:pt x="46" y="430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50" y="428"/>
                  </a:lnTo>
                  <a:lnTo>
                    <a:pt x="50" y="428"/>
                  </a:lnTo>
                  <a:lnTo>
                    <a:pt x="50" y="428"/>
                  </a:lnTo>
                  <a:lnTo>
                    <a:pt x="52" y="426"/>
                  </a:lnTo>
                  <a:lnTo>
                    <a:pt x="52" y="424"/>
                  </a:lnTo>
                  <a:lnTo>
                    <a:pt x="54" y="42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16"/>
                  </a:lnTo>
                  <a:lnTo>
                    <a:pt x="58" y="414"/>
                  </a:lnTo>
                  <a:lnTo>
                    <a:pt x="58" y="414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4" y="412"/>
                  </a:lnTo>
                  <a:lnTo>
                    <a:pt x="66" y="412"/>
                  </a:lnTo>
                  <a:lnTo>
                    <a:pt x="68" y="412"/>
                  </a:lnTo>
                  <a:lnTo>
                    <a:pt x="72" y="412"/>
                  </a:lnTo>
                  <a:lnTo>
                    <a:pt x="78" y="414"/>
                  </a:lnTo>
                  <a:lnTo>
                    <a:pt x="82" y="414"/>
                  </a:lnTo>
                  <a:lnTo>
                    <a:pt x="82" y="414"/>
                  </a:lnTo>
                  <a:lnTo>
                    <a:pt x="84" y="414"/>
                  </a:lnTo>
                  <a:lnTo>
                    <a:pt x="90" y="414"/>
                  </a:lnTo>
                  <a:lnTo>
                    <a:pt x="96" y="414"/>
                  </a:lnTo>
                  <a:lnTo>
                    <a:pt x="102" y="414"/>
                  </a:lnTo>
                  <a:lnTo>
                    <a:pt x="110" y="412"/>
                  </a:lnTo>
                  <a:lnTo>
                    <a:pt x="114" y="412"/>
                  </a:lnTo>
                  <a:lnTo>
                    <a:pt x="118" y="412"/>
                  </a:lnTo>
                  <a:lnTo>
                    <a:pt x="120" y="412"/>
                  </a:lnTo>
                  <a:lnTo>
                    <a:pt x="124" y="410"/>
                  </a:lnTo>
                  <a:lnTo>
                    <a:pt x="126" y="410"/>
                  </a:lnTo>
                  <a:lnTo>
                    <a:pt x="130" y="410"/>
                  </a:lnTo>
                  <a:lnTo>
                    <a:pt x="132" y="408"/>
                  </a:lnTo>
                  <a:lnTo>
                    <a:pt x="134" y="406"/>
                  </a:lnTo>
                  <a:lnTo>
                    <a:pt x="136" y="406"/>
                  </a:lnTo>
                  <a:lnTo>
                    <a:pt x="136" y="406"/>
                  </a:lnTo>
                  <a:lnTo>
                    <a:pt x="138" y="404"/>
                  </a:lnTo>
                  <a:lnTo>
                    <a:pt x="138" y="402"/>
                  </a:lnTo>
                  <a:lnTo>
                    <a:pt x="140" y="400"/>
                  </a:lnTo>
                  <a:lnTo>
                    <a:pt x="142" y="396"/>
                  </a:lnTo>
                  <a:lnTo>
                    <a:pt x="144" y="394"/>
                  </a:lnTo>
                  <a:lnTo>
                    <a:pt x="144" y="392"/>
                  </a:lnTo>
                  <a:lnTo>
                    <a:pt x="148" y="390"/>
                  </a:lnTo>
                  <a:lnTo>
                    <a:pt x="152" y="386"/>
                  </a:lnTo>
                  <a:lnTo>
                    <a:pt x="154" y="386"/>
                  </a:lnTo>
                  <a:lnTo>
                    <a:pt x="156" y="384"/>
                  </a:lnTo>
                  <a:lnTo>
                    <a:pt x="158" y="382"/>
                  </a:lnTo>
                  <a:lnTo>
                    <a:pt x="160" y="382"/>
                  </a:lnTo>
                  <a:lnTo>
                    <a:pt x="162" y="382"/>
                  </a:lnTo>
                  <a:lnTo>
                    <a:pt x="164" y="380"/>
                  </a:lnTo>
                  <a:lnTo>
                    <a:pt x="168" y="380"/>
                  </a:lnTo>
                  <a:lnTo>
                    <a:pt x="170" y="380"/>
                  </a:lnTo>
                  <a:lnTo>
                    <a:pt x="176" y="380"/>
                  </a:lnTo>
                  <a:lnTo>
                    <a:pt x="184" y="380"/>
                  </a:lnTo>
                  <a:lnTo>
                    <a:pt x="190" y="380"/>
                  </a:lnTo>
                  <a:lnTo>
                    <a:pt x="194" y="380"/>
                  </a:lnTo>
                  <a:lnTo>
                    <a:pt x="196" y="380"/>
                  </a:lnTo>
                  <a:lnTo>
                    <a:pt x="198" y="378"/>
                  </a:lnTo>
                  <a:lnTo>
                    <a:pt x="202" y="378"/>
                  </a:lnTo>
                  <a:lnTo>
                    <a:pt x="204" y="378"/>
                  </a:lnTo>
                  <a:lnTo>
                    <a:pt x="206" y="376"/>
                  </a:lnTo>
                  <a:lnTo>
                    <a:pt x="208" y="376"/>
                  </a:lnTo>
                  <a:lnTo>
                    <a:pt x="208" y="374"/>
                  </a:lnTo>
                  <a:lnTo>
                    <a:pt x="210" y="372"/>
                  </a:lnTo>
                  <a:lnTo>
                    <a:pt x="212" y="370"/>
                  </a:lnTo>
                  <a:lnTo>
                    <a:pt x="214" y="368"/>
                  </a:lnTo>
                  <a:lnTo>
                    <a:pt x="216" y="368"/>
                  </a:lnTo>
                  <a:lnTo>
                    <a:pt x="216" y="368"/>
                  </a:lnTo>
                  <a:lnTo>
                    <a:pt x="216" y="368"/>
                  </a:lnTo>
                  <a:lnTo>
                    <a:pt x="220" y="366"/>
                  </a:lnTo>
                  <a:lnTo>
                    <a:pt x="222" y="366"/>
                  </a:lnTo>
                  <a:lnTo>
                    <a:pt x="224" y="366"/>
                  </a:lnTo>
                  <a:lnTo>
                    <a:pt x="230" y="366"/>
                  </a:lnTo>
                  <a:lnTo>
                    <a:pt x="232" y="366"/>
                  </a:lnTo>
                  <a:lnTo>
                    <a:pt x="234" y="366"/>
                  </a:lnTo>
                  <a:lnTo>
                    <a:pt x="236" y="366"/>
                  </a:lnTo>
                  <a:lnTo>
                    <a:pt x="236" y="366"/>
                  </a:lnTo>
                  <a:lnTo>
                    <a:pt x="240" y="364"/>
                  </a:lnTo>
                  <a:lnTo>
                    <a:pt x="242" y="364"/>
                  </a:lnTo>
                  <a:lnTo>
                    <a:pt x="244" y="364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8" y="364"/>
                  </a:lnTo>
                  <a:lnTo>
                    <a:pt x="248" y="366"/>
                  </a:lnTo>
                  <a:lnTo>
                    <a:pt x="248" y="366"/>
                  </a:lnTo>
                  <a:lnTo>
                    <a:pt x="248" y="368"/>
                  </a:lnTo>
                  <a:lnTo>
                    <a:pt x="248" y="370"/>
                  </a:lnTo>
                  <a:lnTo>
                    <a:pt x="248" y="370"/>
                  </a:lnTo>
                  <a:lnTo>
                    <a:pt x="248" y="372"/>
                  </a:lnTo>
                  <a:lnTo>
                    <a:pt x="248" y="372"/>
                  </a:lnTo>
                  <a:lnTo>
                    <a:pt x="248" y="372"/>
                  </a:lnTo>
                  <a:lnTo>
                    <a:pt x="250" y="372"/>
                  </a:lnTo>
                  <a:lnTo>
                    <a:pt x="252" y="372"/>
                  </a:lnTo>
                  <a:lnTo>
                    <a:pt x="252" y="374"/>
                  </a:lnTo>
                  <a:lnTo>
                    <a:pt x="256" y="374"/>
                  </a:lnTo>
                  <a:lnTo>
                    <a:pt x="258" y="372"/>
                  </a:lnTo>
                  <a:lnTo>
                    <a:pt x="262" y="372"/>
                  </a:lnTo>
                  <a:lnTo>
                    <a:pt x="264" y="372"/>
                  </a:lnTo>
                  <a:lnTo>
                    <a:pt x="266" y="372"/>
                  </a:lnTo>
                  <a:lnTo>
                    <a:pt x="268" y="372"/>
                  </a:lnTo>
                  <a:lnTo>
                    <a:pt x="268" y="372"/>
                  </a:lnTo>
                  <a:lnTo>
                    <a:pt x="270" y="372"/>
                  </a:lnTo>
                  <a:lnTo>
                    <a:pt x="270" y="374"/>
                  </a:lnTo>
                  <a:lnTo>
                    <a:pt x="272" y="374"/>
                  </a:lnTo>
                  <a:lnTo>
                    <a:pt x="274" y="376"/>
                  </a:lnTo>
                  <a:lnTo>
                    <a:pt x="276" y="378"/>
                  </a:lnTo>
                  <a:lnTo>
                    <a:pt x="278" y="382"/>
                  </a:lnTo>
                  <a:lnTo>
                    <a:pt x="280" y="384"/>
                  </a:lnTo>
                  <a:lnTo>
                    <a:pt x="284" y="388"/>
                  </a:lnTo>
                  <a:lnTo>
                    <a:pt x="288" y="392"/>
                  </a:lnTo>
                  <a:lnTo>
                    <a:pt x="288" y="396"/>
                  </a:lnTo>
                  <a:lnTo>
                    <a:pt x="290" y="398"/>
                  </a:lnTo>
                  <a:lnTo>
                    <a:pt x="292" y="400"/>
                  </a:lnTo>
                  <a:lnTo>
                    <a:pt x="292" y="402"/>
                  </a:lnTo>
                  <a:lnTo>
                    <a:pt x="292" y="402"/>
                  </a:lnTo>
                  <a:lnTo>
                    <a:pt x="292" y="404"/>
                  </a:lnTo>
                  <a:lnTo>
                    <a:pt x="292" y="406"/>
                  </a:lnTo>
                  <a:lnTo>
                    <a:pt x="292" y="412"/>
                  </a:lnTo>
                  <a:lnTo>
                    <a:pt x="292" y="414"/>
                  </a:lnTo>
                  <a:lnTo>
                    <a:pt x="292" y="418"/>
                  </a:lnTo>
                  <a:lnTo>
                    <a:pt x="292" y="418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94" y="420"/>
                  </a:lnTo>
                  <a:lnTo>
                    <a:pt x="294" y="420"/>
                  </a:lnTo>
                  <a:lnTo>
                    <a:pt x="294" y="422"/>
                  </a:lnTo>
                  <a:lnTo>
                    <a:pt x="296" y="422"/>
                  </a:lnTo>
                  <a:lnTo>
                    <a:pt x="296" y="422"/>
                  </a:lnTo>
                  <a:lnTo>
                    <a:pt x="298" y="420"/>
                  </a:lnTo>
                  <a:lnTo>
                    <a:pt x="300" y="420"/>
                  </a:lnTo>
                  <a:lnTo>
                    <a:pt x="302" y="420"/>
                  </a:lnTo>
                  <a:lnTo>
                    <a:pt x="304" y="418"/>
                  </a:lnTo>
                  <a:lnTo>
                    <a:pt x="304" y="418"/>
                  </a:lnTo>
                  <a:lnTo>
                    <a:pt x="308" y="416"/>
                  </a:lnTo>
                  <a:lnTo>
                    <a:pt x="310" y="414"/>
                  </a:lnTo>
                  <a:lnTo>
                    <a:pt x="314" y="412"/>
                  </a:lnTo>
                  <a:lnTo>
                    <a:pt x="316" y="410"/>
                  </a:lnTo>
                  <a:lnTo>
                    <a:pt x="320" y="406"/>
                  </a:lnTo>
                  <a:lnTo>
                    <a:pt x="322" y="402"/>
                  </a:lnTo>
                  <a:lnTo>
                    <a:pt x="324" y="400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396"/>
                  </a:lnTo>
                  <a:lnTo>
                    <a:pt x="328" y="390"/>
                  </a:lnTo>
                  <a:lnTo>
                    <a:pt x="330" y="388"/>
                  </a:lnTo>
                  <a:lnTo>
                    <a:pt x="330" y="386"/>
                  </a:lnTo>
                  <a:lnTo>
                    <a:pt x="330" y="386"/>
                  </a:lnTo>
                  <a:lnTo>
                    <a:pt x="332" y="386"/>
                  </a:lnTo>
                  <a:lnTo>
                    <a:pt x="332" y="384"/>
                  </a:lnTo>
                  <a:lnTo>
                    <a:pt x="332" y="384"/>
                  </a:lnTo>
                  <a:lnTo>
                    <a:pt x="334" y="384"/>
                  </a:lnTo>
                  <a:lnTo>
                    <a:pt x="334" y="384"/>
                  </a:lnTo>
                  <a:lnTo>
                    <a:pt x="334" y="384"/>
                  </a:lnTo>
                  <a:lnTo>
                    <a:pt x="334" y="386"/>
                  </a:lnTo>
                  <a:lnTo>
                    <a:pt x="336" y="386"/>
                  </a:lnTo>
                  <a:lnTo>
                    <a:pt x="336" y="388"/>
                  </a:lnTo>
                  <a:lnTo>
                    <a:pt x="336" y="390"/>
                  </a:lnTo>
                  <a:lnTo>
                    <a:pt x="336" y="392"/>
                  </a:lnTo>
                  <a:lnTo>
                    <a:pt x="336" y="394"/>
                  </a:lnTo>
                  <a:lnTo>
                    <a:pt x="334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2" y="404"/>
                  </a:lnTo>
                  <a:lnTo>
                    <a:pt x="332" y="408"/>
                  </a:lnTo>
                  <a:lnTo>
                    <a:pt x="330" y="410"/>
                  </a:lnTo>
                  <a:lnTo>
                    <a:pt x="328" y="412"/>
                  </a:lnTo>
                  <a:lnTo>
                    <a:pt x="328" y="414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22" y="420"/>
                  </a:lnTo>
                  <a:lnTo>
                    <a:pt x="322" y="420"/>
                  </a:lnTo>
                  <a:lnTo>
                    <a:pt x="320" y="420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22" y="422"/>
                  </a:lnTo>
                  <a:lnTo>
                    <a:pt x="322" y="422"/>
                  </a:lnTo>
                  <a:lnTo>
                    <a:pt x="322" y="424"/>
                  </a:lnTo>
                  <a:lnTo>
                    <a:pt x="324" y="424"/>
                  </a:lnTo>
                  <a:lnTo>
                    <a:pt x="326" y="424"/>
                  </a:lnTo>
                  <a:lnTo>
                    <a:pt x="328" y="424"/>
                  </a:lnTo>
                  <a:lnTo>
                    <a:pt x="328" y="424"/>
                  </a:lnTo>
                  <a:lnTo>
                    <a:pt x="330" y="424"/>
                  </a:lnTo>
                  <a:lnTo>
                    <a:pt x="332" y="424"/>
                  </a:lnTo>
                  <a:lnTo>
                    <a:pt x="332" y="424"/>
                  </a:lnTo>
                  <a:lnTo>
                    <a:pt x="332" y="424"/>
                  </a:lnTo>
                  <a:lnTo>
                    <a:pt x="332" y="422"/>
                  </a:lnTo>
                  <a:lnTo>
                    <a:pt x="332" y="422"/>
                  </a:lnTo>
                  <a:lnTo>
                    <a:pt x="334" y="420"/>
                  </a:lnTo>
                  <a:lnTo>
                    <a:pt x="334" y="416"/>
                  </a:lnTo>
                  <a:lnTo>
                    <a:pt x="334" y="416"/>
                  </a:lnTo>
                  <a:lnTo>
                    <a:pt x="334" y="414"/>
                  </a:lnTo>
                  <a:lnTo>
                    <a:pt x="336" y="412"/>
                  </a:lnTo>
                  <a:lnTo>
                    <a:pt x="338" y="410"/>
                  </a:lnTo>
                  <a:lnTo>
                    <a:pt x="338" y="410"/>
                  </a:lnTo>
                  <a:lnTo>
                    <a:pt x="338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40" y="412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16"/>
                  </a:lnTo>
                  <a:lnTo>
                    <a:pt x="340" y="420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4" y="426"/>
                  </a:lnTo>
                  <a:lnTo>
                    <a:pt x="344" y="426"/>
                  </a:lnTo>
                  <a:lnTo>
                    <a:pt x="346" y="428"/>
                  </a:lnTo>
                  <a:lnTo>
                    <a:pt x="350" y="432"/>
                  </a:lnTo>
                  <a:lnTo>
                    <a:pt x="350" y="432"/>
                  </a:lnTo>
                  <a:lnTo>
                    <a:pt x="352" y="434"/>
                  </a:lnTo>
                  <a:lnTo>
                    <a:pt x="352" y="434"/>
                  </a:lnTo>
                  <a:lnTo>
                    <a:pt x="352" y="436"/>
                  </a:lnTo>
                  <a:lnTo>
                    <a:pt x="352" y="438"/>
                  </a:lnTo>
                  <a:lnTo>
                    <a:pt x="352" y="442"/>
                  </a:lnTo>
                  <a:lnTo>
                    <a:pt x="352" y="444"/>
                  </a:lnTo>
                  <a:lnTo>
                    <a:pt x="352" y="446"/>
                  </a:lnTo>
                  <a:lnTo>
                    <a:pt x="352" y="448"/>
                  </a:lnTo>
                  <a:lnTo>
                    <a:pt x="350" y="452"/>
                  </a:lnTo>
                  <a:lnTo>
                    <a:pt x="348" y="454"/>
                  </a:lnTo>
                  <a:lnTo>
                    <a:pt x="348" y="456"/>
                  </a:lnTo>
                  <a:lnTo>
                    <a:pt x="348" y="458"/>
                  </a:lnTo>
                  <a:lnTo>
                    <a:pt x="348" y="458"/>
                  </a:lnTo>
                  <a:lnTo>
                    <a:pt x="348" y="460"/>
                  </a:lnTo>
                  <a:lnTo>
                    <a:pt x="348" y="460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50" y="464"/>
                  </a:lnTo>
                  <a:lnTo>
                    <a:pt x="352" y="466"/>
                  </a:lnTo>
                  <a:lnTo>
                    <a:pt x="354" y="468"/>
                  </a:lnTo>
                  <a:lnTo>
                    <a:pt x="356" y="470"/>
                  </a:lnTo>
                  <a:lnTo>
                    <a:pt x="358" y="470"/>
                  </a:lnTo>
                  <a:lnTo>
                    <a:pt x="362" y="474"/>
                  </a:lnTo>
                  <a:lnTo>
                    <a:pt x="364" y="476"/>
                  </a:lnTo>
                  <a:lnTo>
                    <a:pt x="368" y="478"/>
                  </a:lnTo>
                  <a:lnTo>
                    <a:pt x="372" y="478"/>
                  </a:lnTo>
                  <a:lnTo>
                    <a:pt x="376" y="480"/>
                  </a:lnTo>
                  <a:lnTo>
                    <a:pt x="382" y="482"/>
                  </a:lnTo>
                  <a:lnTo>
                    <a:pt x="386" y="484"/>
                  </a:lnTo>
                  <a:lnTo>
                    <a:pt x="392" y="486"/>
                  </a:lnTo>
                  <a:lnTo>
                    <a:pt x="402" y="488"/>
                  </a:lnTo>
                  <a:lnTo>
                    <a:pt x="406" y="490"/>
                  </a:lnTo>
                  <a:lnTo>
                    <a:pt x="410" y="492"/>
                  </a:lnTo>
                  <a:lnTo>
                    <a:pt x="416" y="492"/>
                  </a:lnTo>
                  <a:lnTo>
                    <a:pt x="422" y="494"/>
                  </a:lnTo>
                  <a:lnTo>
                    <a:pt x="424" y="494"/>
                  </a:lnTo>
                  <a:lnTo>
                    <a:pt x="426" y="494"/>
                  </a:lnTo>
                  <a:lnTo>
                    <a:pt x="428" y="494"/>
                  </a:lnTo>
                  <a:lnTo>
                    <a:pt x="430" y="494"/>
                  </a:lnTo>
                  <a:lnTo>
                    <a:pt x="430" y="494"/>
                  </a:lnTo>
                  <a:lnTo>
                    <a:pt x="432" y="494"/>
                  </a:lnTo>
                  <a:lnTo>
                    <a:pt x="436" y="492"/>
                  </a:lnTo>
                  <a:lnTo>
                    <a:pt x="438" y="492"/>
                  </a:lnTo>
                  <a:lnTo>
                    <a:pt x="442" y="490"/>
                  </a:lnTo>
                  <a:lnTo>
                    <a:pt x="448" y="486"/>
                  </a:lnTo>
                  <a:lnTo>
                    <a:pt x="454" y="484"/>
                  </a:lnTo>
                  <a:lnTo>
                    <a:pt x="460" y="482"/>
                  </a:lnTo>
                  <a:lnTo>
                    <a:pt x="464" y="480"/>
                  </a:lnTo>
                  <a:lnTo>
                    <a:pt x="470" y="478"/>
                  </a:lnTo>
                  <a:lnTo>
                    <a:pt x="476" y="476"/>
                  </a:lnTo>
                  <a:lnTo>
                    <a:pt x="482" y="472"/>
                  </a:lnTo>
                  <a:lnTo>
                    <a:pt x="486" y="472"/>
                  </a:lnTo>
                  <a:lnTo>
                    <a:pt x="488" y="470"/>
                  </a:lnTo>
                  <a:lnTo>
                    <a:pt x="490" y="468"/>
                  </a:lnTo>
                  <a:lnTo>
                    <a:pt x="492" y="466"/>
                  </a:lnTo>
                  <a:lnTo>
                    <a:pt x="494" y="466"/>
                  </a:lnTo>
                  <a:lnTo>
                    <a:pt x="496" y="464"/>
                  </a:lnTo>
                  <a:lnTo>
                    <a:pt x="498" y="462"/>
                  </a:lnTo>
                  <a:lnTo>
                    <a:pt x="498" y="460"/>
                  </a:lnTo>
                  <a:lnTo>
                    <a:pt x="500" y="458"/>
                  </a:lnTo>
                  <a:lnTo>
                    <a:pt x="500" y="456"/>
                  </a:lnTo>
                  <a:lnTo>
                    <a:pt x="500" y="452"/>
                  </a:lnTo>
                  <a:lnTo>
                    <a:pt x="502" y="448"/>
                  </a:lnTo>
                  <a:lnTo>
                    <a:pt x="504" y="444"/>
                  </a:lnTo>
                  <a:lnTo>
                    <a:pt x="504" y="438"/>
                  </a:lnTo>
                  <a:lnTo>
                    <a:pt x="506" y="436"/>
                  </a:lnTo>
                  <a:lnTo>
                    <a:pt x="506" y="436"/>
                  </a:lnTo>
                  <a:lnTo>
                    <a:pt x="506" y="434"/>
                  </a:lnTo>
                  <a:lnTo>
                    <a:pt x="508" y="432"/>
                  </a:lnTo>
                  <a:lnTo>
                    <a:pt x="508" y="432"/>
                  </a:lnTo>
                  <a:lnTo>
                    <a:pt x="510" y="430"/>
                  </a:lnTo>
                  <a:lnTo>
                    <a:pt x="512" y="428"/>
                  </a:lnTo>
                  <a:lnTo>
                    <a:pt x="514" y="426"/>
                  </a:lnTo>
                  <a:lnTo>
                    <a:pt x="516" y="424"/>
                  </a:lnTo>
                  <a:lnTo>
                    <a:pt x="520" y="422"/>
                  </a:lnTo>
                  <a:lnTo>
                    <a:pt x="522" y="420"/>
                  </a:lnTo>
                  <a:lnTo>
                    <a:pt x="524" y="418"/>
                  </a:lnTo>
                  <a:lnTo>
                    <a:pt x="526" y="418"/>
                  </a:lnTo>
                  <a:lnTo>
                    <a:pt x="526" y="416"/>
                  </a:lnTo>
                  <a:lnTo>
                    <a:pt x="528" y="416"/>
                  </a:lnTo>
                  <a:lnTo>
                    <a:pt x="528" y="414"/>
                  </a:lnTo>
                  <a:lnTo>
                    <a:pt x="530" y="412"/>
                  </a:lnTo>
                  <a:lnTo>
                    <a:pt x="532" y="408"/>
                  </a:lnTo>
                  <a:lnTo>
                    <a:pt x="532" y="404"/>
                  </a:lnTo>
                  <a:lnTo>
                    <a:pt x="534" y="400"/>
                  </a:lnTo>
                  <a:lnTo>
                    <a:pt x="536" y="396"/>
                  </a:lnTo>
                  <a:lnTo>
                    <a:pt x="538" y="394"/>
                  </a:lnTo>
                  <a:lnTo>
                    <a:pt x="538" y="392"/>
                  </a:lnTo>
                  <a:lnTo>
                    <a:pt x="540" y="390"/>
                  </a:lnTo>
                  <a:lnTo>
                    <a:pt x="540" y="390"/>
                  </a:lnTo>
                  <a:lnTo>
                    <a:pt x="542" y="388"/>
                  </a:lnTo>
                  <a:lnTo>
                    <a:pt x="544" y="386"/>
                  </a:lnTo>
                  <a:lnTo>
                    <a:pt x="548" y="382"/>
                  </a:lnTo>
                  <a:lnTo>
                    <a:pt x="550" y="380"/>
                  </a:lnTo>
                  <a:lnTo>
                    <a:pt x="558" y="374"/>
                  </a:lnTo>
                  <a:lnTo>
                    <a:pt x="560" y="370"/>
                  </a:lnTo>
                  <a:lnTo>
                    <a:pt x="564" y="368"/>
                  </a:lnTo>
                  <a:lnTo>
                    <a:pt x="564" y="366"/>
                  </a:lnTo>
                  <a:lnTo>
                    <a:pt x="568" y="364"/>
                  </a:lnTo>
                  <a:lnTo>
                    <a:pt x="570" y="360"/>
                  </a:lnTo>
                  <a:lnTo>
                    <a:pt x="570" y="358"/>
                  </a:lnTo>
                  <a:lnTo>
                    <a:pt x="570" y="358"/>
                  </a:lnTo>
                  <a:lnTo>
                    <a:pt x="572" y="356"/>
                  </a:lnTo>
                  <a:lnTo>
                    <a:pt x="572" y="354"/>
                  </a:lnTo>
                  <a:lnTo>
                    <a:pt x="572" y="352"/>
                  </a:lnTo>
                  <a:lnTo>
                    <a:pt x="572" y="348"/>
                  </a:lnTo>
                  <a:lnTo>
                    <a:pt x="572" y="344"/>
                  </a:lnTo>
                  <a:lnTo>
                    <a:pt x="572" y="338"/>
                  </a:lnTo>
                  <a:lnTo>
                    <a:pt x="570" y="326"/>
                  </a:lnTo>
                  <a:lnTo>
                    <a:pt x="570" y="322"/>
                  </a:lnTo>
                  <a:lnTo>
                    <a:pt x="570" y="320"/>
                  </a:lnTo>
                  <a:lnTo>
                    <a:pt x="570" y="318"/>
                  </a:lnTo>
                  <a:lnTo>
                    <a:pt x="570" y="314"/>
                  </a:lnTo>
                  <a:lnTo>
                    <a:pt x="572" y="312"/>
                  </a:lnTo>
                  <a:lnTo>
                    <a:pt x="572" y="306"/>
                  </a:lnTo>
                  <a:lnTo>
                    <a:pt x="576" y="292"/>
                  </a:lnTo>
                  <a:lnTo>
                    <a:pt x="576" y="284"/>
                  </a:lnTo>
                  <a:lnTo>
                    <a:pt x="578" y="276"/>
                  </a:lnTo>
                  <a:lnTo>
                    <a:pt x="578" y="270"/>
                  </a:lnTo>
                  <a:lnTo>
                    <a:pt x="580" y="268"/>
                  </a:lnTo>
                  <a:lnTo>
                    <a:pt x="580" y="264"/>
                  </a:lnTo>
                  <a:lnTo>
                    <a:pt x="580" y="262"/>
                  </a:lnTo>
                  <a:lnTo>
                    <a:pt x="580" y="258"/>
                  </a:lnTo>
                  <a:lnTo>
                    <a:pt x="578" y="254"/>
                  </a:lnTo>
                  <a:lnTo>
                    <a:pt x="578" y="254"/>
                  </a:lnTo>
                  <a:lnTo>
                    <a:pt x="578" y="252"/>
                  </a:lnTo>
                  <a:lnTo>
                    <a:pt x="578" y="250"/>
                  </a:lnTo>
                  <a:lnTo>
                    <a:pt x="576" y="250"/>
                  </a:lnTo>
                  <a:lnTo>
                    <a:pt x="574" y="246"/>
                  </a:lnTo>
                  <a:lnTo>
                    <a:pt x="572" y="244"/>
                  </a:lnTo>
                  <a:lnTo>
                    <a:pt x="570" y="240"/>
                  </a:lnTo>
                  <a:lnTo>
                    <a:pt x="566" y="236"/>
                  </a:lnTo>
                  <a:lnTo>
                    <a:pt x="564" y="234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0" y="228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58" y="222"/>
                  </a:lnTo>
                  <a:lnTo>
                    <a:pt x="556" y="214"/>
                  </a:lnTo>
                  <a:lnTo>
                    <a:pt x="556" y="210"/>
                  </a:lnTo>
                  <a:lnTo>
                    <a:pt x="554" y="206"/>
                  </a:lnTo>
                  <a:lnTo>
                    <a:pt x="554" y="204"/>
                  </a:lnTo>
                  <a:lnTo>
                    <a:pt x="554" y="204"/>
                  </a:lnTo>
                  <a:lnTo>
                    <a:pt x="552" y="202"/>
                  </a:lnTo>
                  <a:lnTo>
                    <a:pt x="552" y="200"/>
                  </a:lnTo>
                  <a:lnTo>
                    <a:pt x="550" y="200"/>
                  </a:lnTo>
                  <a:lnTo>
                    <a:pt x="550" y="200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6" y="198"/>
                  </a:lnTo>
                  <a:lnTo>
                    <a:pt x="542" y="196"/>
                  </a:lnTo>
                  <a:lnTo>
                    <a:pt x="540" y="196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2" y="192"/>
                  </a:lnTo>
                  <a:lnTo>
                    <a:pt x="532" y="190"/>
                  </a:lnTo>
                  <a:lnTo>
                    <a:pt x="532" y="190"/>
                  </a:lnTo>
                  <a:lnTo>
                    <a:pt x="532" y="188"/>
                  </a:lnTo>
                  <a:lnTo>
                    <a:pt x="530" y="186"/>
                  </a:lnTo>
                  <a:lnTo>
                    <a:pt x="530" y="182"/>
                  </a:lnTo>
                  <a:lnTo>
                    <a:pt x="530" y="178"/>
                  </a:lnTo>
                  <a:lnTo>
                    <a:pt x="530" y="174"/>
                  </a:lnTo>
                  <a:lnTo>
                    <a:pt x="530" y="172"/>
                  </a:lnTo>
                  <a:lnTo>
                    <a:pt x="530" y="170"/>
                  </a:lnTo>
                  <a:lnTo>
                    <a:pt x="530" y="168"/>
                  </a:lnTo>
                  <a:lnTo>
                    <a:pt x="528" y="166"/>
                  </a:lnTo>
                  <a:lnTo>
                    <a:pt x="528" y="166"/>
                  </a:lnTo>
                  <a:lnTo>
                    <a:pt x="526" y="164"/>
                  </a:lnTo>
                  <a:lnTo>
                    <a:pt x="526" y="162"/>
                  </a:lnTo>
                  <a:lnTo>
                    <a:pt x="524" y="162"/>
                  </a:lnTo>
                  <a:lnTo>
                    <a:pt x="522" y="162"/>
                  </a:lnTo>
                  <a:lnTo>
                    <a:pt x="520" y="160"/>
                  </a:lnTo>
                  <a:lnTo>
                    <a:pt x="518" y="160"/>
                  </a:lnTo>
                  <a:lnTo>
                    <a:pt x="514" y="158"/>
                  </a:lnTo>
                  <a:lnTo>
                    <a:pt x="508" y="156"/>
                  </a:lnTo>
                  <a:lnTo>
                    <a:pt x="506" y="156"/>
                  </a:lnTo>
                  <a:lnTo>
                    <a:pt x="504" y="154"/>
                  </a:lnTo>
                  <a:lnTo>
                    <a:pt x="502" y="154"/>
                  </a:lnTo>
                  <a:lnTo>
                    <a:pt x="500" y="152"/>
                  </a:lnTo>
                  <a:lnTo>
                    <a:pt x="500" y="152"/>
                  </a:lnTo>
                  <a:lnTo>
                    <a:pt x="498" y="150"/>
                  </a:lnTo>
                  <a:lnTo>
                    <a:pt x="498" y="148"/>
                  </a:lnTo>
                  <a:lnTo>
                    <a:pt x="498" y="146"/>
                  </a:lnTo>
                  <a:lnTo>
                    <a:pt x="498" y="146"/>
                  </a:lnTo>
                  <a:lnTo>
                    <a:pt x="496" y="144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6" y="134"/>
                  </a:lnTo>
                  <a:lnTo>
                    <a:pt x="498" y="124"/>
                  </a:lnTo>
                  <a:lnTo>
                    <a:pt x="498" y="120"/>
                  </a:lnTo>
                  <a:lnTo>
                    <a:pt x="498" y="118"/>
                  </a:lnTo>
                  <a:lnTo>
                    <a:pt x="498" y="116"/>
                  </a:lnTo>
                  <a:lnTo>
                    <a:pt x="496" y="112"/>
                  </a:lnTo>
                  <a:lnTo>
                    <a:pt x="496" y="108"/>
                  </a:lnTo>
                  <a:lnTo>
                    <a:pt x="494" y="102"/>
                  </a:lnTo>
                  <a:lnTo>
                    <a:pt x="494" y="98"/>
                  </a:lnTo>
                  <a:lnTo>
                    <a:pt x="492" y="92"/>
                  </a:lnTo>
                  <a:lnTo>
                    <a:pt x="490" y="88"/>
                  </a:lnTo>
                  <a:lnTo>
                    <a:pt x="490" y="84"/>
                  </a:lnTo>
                  <a:lnTo>
                    <a:pt x="488" y="82"/>
                  </a:lnTo>
                  <a:lnTo>
                    <a:pt x="488" y="80"/>
                  </a:lnTo>
                  <a:lnTo>
                    <a:pt x="486" y="78"/>
                  </a:lnTo>
                  <a:lnTo>
                    <a:pt x="486" y="78"/>
                  </a:lnTo>
                  <a:lnTo>
                    <a:pt x="484" y="74"/>
                  </a:lnTo>
                  <a:lnTo>
                    <a:pt x="482" y="72"/>
                  </a:lnTo>
                  <a:lnTo>
                    <a:pt x="478" y="70"/>
                  </a:lnTo>
                  <a:lnTo>
                    <a:pt x="476" y="68"/>
                  </a:lnTo>
                  <a:lnTo>
                    <a:pt x="474" y="64"/>
                  </a:lnTo>
                  <a:lnTo>
                    <a:pt x="472" y="62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68" y="56"/>
                  </a:lnTo>
                  <a:lnTo>
                    <a:pt x="466" y="54"/>
                  </a:lnTo>
                  <a:lnTo>
                    <a:pt x="464" y="50"/>
                  </a:lnTo>
                  <a:lnTo>
                    <a:pt x="464" y="46"/>
                  </a:lnTo>
                  <a:lnTo>
                    <a:pt x="462" y="42"/>
                  </a:lnTo>
                  <a:lnTo>
                    <a:pt x="460" y="38"/>
                  </a:lnTo>
                  <a:lnTo>
                    <a:pt x="460" y="36"/>
                  </a:lnTo>
                  <a:lnTo>
                    <a:pt x="460" y="34"/>
                  </a:lnTo>
                  <a:lnTo>
                    <a:pt x="460" y="34"/>
                  </a:lnTo>
                  <a:lnTo>
                    <a:pt x="460" y="32"/>
                  </a:lnTo>
                  <a:lnTo>
                    <a:pt x="460" y="32"/>
                  </a:lnTo>
                  <a:lnTo>
                    <a:pt x="460" y="30"/>
                  </a:lnTo>
                  <a:lnTo>
                    <a:pt x="460" y="28"/>
                  </a:lnTo>
                  <a:lnTo>
                    <a:pt x="462" y="26"/>
                  </a:lnTo>
                  <a:lnTo>
                    <a:pt x="464" y="24"/>
                  </a:lnTo>
                  <a:lnTo>
                    <a:pt x="466" y="22"/>
                  </a:lnTo>
                  <a:lnTo>
                    <a:pt x="466" y="20"/>
                  </a:lnTo>
                  <a:lnTo>
                    <a:pt x="466" y="20"/>
                  </a:lnTo>
                  <a:lnTo>
                    <a:pt x="468" y="18"/>
                  </a:lnTo>
                  <a:lnTo>
                    <a:pt x="468" y="18"/>
                  </a:lnTo>
                  <a:lnTo>
                    <a:pt x="468" y="16"/>
                  </a:lnTo>
                  <a:lnTo>
                    <a:pt x="466" y="16"/>
                  </a:lnTo>
                  <a:lnTo>
                    <a:pt x="466" y="14"/>
                  </a:lnTo>
                  <a:lnTo>
                    <a:pt x="466" y="12"/>
                  </a:lnTo>
                  <a:lnTo>
                    <a:pt x="466" y="12"/>
                  </a:lnTo>
                  <a:lnTo>
                    <a:pt x="464" y="8"/>
                  </a:lnTo>
                  <a:lnTo>
                    <a:pt x="462" y="6"/>
                  </a:lnTo>
                  <a:lnTo>
                    <a:pt x="460" y="4"/>
                  </a:lnTo>
                  <a:lnTo>
                    <a:pt x="460" y="4"/>
                  </a:lnTo>
                  <a:lnTo>
                    <a:pt x="458" y="2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8" y="2"/>
                  </a:lnTo>
                  <a:lnTo>
                    <a:pt x="448" y="2"/>
                  </a:lnTo>
                  <a:lnTo>
                    <a:pt x="448" y="4"/>
                  </a:lnTo>
                  <a:lnTo>
                    <a:pt x="446" y="6"/>
                  </a:lnTo>
                  <a:lnTo>
                    <a:pt x="444" y="12"/>
                  </a:lnTo>
                  <a:lnTo>
                    <a:pt x="444" y="14"/>
                  </a:lnTo>
                  <a:lnTo>
                    <a:pt x="442" y="16"/>
                  </a:lnTo>
                  <a:lnTo>
                    <a:pt x="442" y="16"/>
                  </a:lnTo>
                  <a:lnTo>
                    <a:pt x="442" y="18"/>
                  </a:lnTo>
                  <a:lnTo>
                    <a:pt x="440" y="20"/>
                  </a:lnTo>
                  <a:lnTo>
                    <a:pt x="438" y="22"/>
                  </a:lnTo>
                  <a:lnTo>
                    <a:pt x="436" y="24"/>
                  </a:lnTo>
                  <a:lnTo>
                    <a:pt x="434" y="26"/>
                  </a:lnTo>
                  <a:lnTo>
                    <a:pt x="434" y="26"/>
                  </a:lnTo>
                  <a:lnTo>
                    <a:pt x="434" y="28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32" y="34"/>
                  </a:lnTo>
                  <a:lnTo>
                    <a:pt x="432" y="38"/>
                  </a:lnTo>
                  <a:lnTo>
                    <a:pt x="432" y="42"/>
                  </a:lnTo>
                  <a:lnTo>
                    <a:pt x="432" y="46"/>
                  </a:lnTo>
                  <a:lnTo>
                    <a:pt x="432" y="50"/>
                  </a:lnTo>
                  <a:lnTo>
                    <a:pt x="434" y="58"/>
                  </a:lnTo>
                  <a:lnTo>
                    <a:pt x="434" y="66"/>
                  </a:lnTo>
                  <a:lnTo>
                    <a:pt x="434" y="70"/>
                  </a:lnTo>
                  <a:lnTo>
                    <a:pt x="436" y="74"/>
                  </a:lnTo>
                  <a:lnTo>
                    <a:pt x="436" y="78"/>
                  </a:lnTo>
                  <a:lnTo>
                    <a:pt x="436" y="82"/>
                  </a:lnTo>
                  <a:lnTo>
                    <a:pt x="436" y="86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2"/>
                  </a:lnTo>
                  <a:lnTo>
                    <a:pt x="432" y="94"/>
                  </a:lnTo>
                  <a:lnTo>
                    <a:pt x="430" y="96"/>
                  </a:lnTo>
                  <a:lnTo>
                    <a:pt x="428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4"/>
                  </a:lnTo>
                  <a:lnTo>
                    <a:pt x="424" y="106"/>
                  </a:lnTo>
                  <a:lnTo>
                    <a:pt x="424" y="110"/>
                  </a:lnTo>
                  <a:lnTo>
                    <a:pt x="422" y="110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16" y="114"/>
                  </a:lnTo>
                  <a:lnTo>
                    <a:pt x="414" y="116"/>
                  </a:lnTo>
                  <a:lnTo>
                    <a:pt x="412" y="116"/>
                  </a:lnTo>
                  <a:lnTo>
                    <a:pt x="410" y="116"/>
                  </a:lnTo>
                  <a:lnTo>
                    <a:pt x="406" y="114"/>
                  </a:lnTo>
                  <a:lnTo>
                    <a:pt x="404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2"/>
                  </a:lnTo>
                  <a:lnTo>
                    <a:pt x="400" y="112"/>
                  </a:lnTo>
                  <a:lnTo>
                    <a:pt x="398" y="110"/>
                  </a:lnTo>
                  <a:lnTo>
                    <a:pt x="396" y="106"/>
                  </a:lnTo>
                  <a:lnTo>
                    <a:pt x="392" y="102"/>
                  </a:lnTo>
                  <a:lnTo>
                    <a:pt x="390" y="102"/>
                  </a:lnTo>
                  <a:lnTo>
                    <a:pt x="388" y="100"/>
                  </a:lnTo>
                  <a:lnTo>
                    <a:pt x="386" y="98"/>
                  </a:lnTo>
                  <a:lnTo>
                    <a:pt x="384" y="98"/>
                  </a:lnTo>
                  <a:lnTo>
                    <a:pt x="378" y="96"/>
                  </a:lnTo>
                  <a:lnTo>
                    <a:pt x="374" y="94"/>
                  </a:lnTo>
                  <a:lnTo>
                    <a:pt x="370" y="94"/>
                  </a:lnTo>
                  <a:lnTo>
                    <a:pt x="368" y="92"/>
                  </a:lnTo>
                  <a:lnTo>
                    <a:pt x="368" y="92"/>
                  </a:lnTo>
                  <a:lnTo>
                    <a:pt x="366" y="90"/>
                  </a:lnTo>
                  <a:lnTo>
                    <a:pt x="362" y="86"/>
                  </a:lnTo>
                  <a:lnTo>
                    <a:pt x="360" y="84"/>
                  </a:lnTo>
                  <a:lnTo>
                    <a:pt x="358" y="82"/>
                  </a:lnTo>
                  <a:lnTo>
                    <a:pt x="356" y="80"/>
                  </a:lnTo>
                  <a:lnTo>
                    <a:pt x="356" y="80"/>
                  </a:lnTo>
                  <a:lnTo>
                    <a:pt x="354" y="80"/>
                  </a:lnTo>
                  <a:lnTo>
                    <a:pt x="350" y="78"/>
                  </a:lnTo>
                  <a:lnTo>
                    <a:pt x="348" y="78"/>
                  </a:lnTo>
                  <a:lnTo>
                    <a:pt x="346" y="78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4" y="76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2"/>
                  </a:lnTo>
                  <a:lnTo>
                    <a:pt x="346" y="70"/>
                  </a:lnTo>
                  <a:lnTo>
                    <a:pt x="348" y="68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58"/>
                  </a:lnTo>
                  <a:lnTo>
                    <a:pt x="352" y="54"/>
                  </a:lnTo>
                  <a:lnTo>
                    <a:pt x="354" y="52"/>
                  </a:lnTo>
                  <a:lnTo>
                    <a:pt x="354" y="50"/>
                  </a:lnTo>
                  <a:lnTo>
                    <a:pt x="354" y="50"/>
                  </a:lnTo>
                  <a:lnTo>
                    <a:pt x="356" y="48"/>
                  </a:lnTo>
                  <a:lnTo>
                    <a:pt x="356" y="48"/>
                  </a:lnTo>
                  <a:lnTo>
                    <a:pt x="356" y="48"/>
                  </a:lnTo>
                  <a:lnTo>
                    <a:pt x="360" y="46"/>
                  </a:lnTo>
                  <a:lnTo>
                    <a:pt x="362" y="46"/>
                  </a:lnTo>
                  <a:lnTo>
                    <a:pt x="364" y="46"/>
                  </a:lnTo>
                  <a:lnTo>
                    <a:pt x="364" y="44"/>
                  </a:lnTo>
                  <a:lnTo>
                    <a:pt x="366" y="42"/>
                  </a:lnTo>
                  <a:lnTo>
                    <a:pt x="366" y="40"/>
                  </a:lnTo>
                  <a:lnTo>
                    <a:pt x="368" y="38"/>
                  </a:lnTo>
                  <a:lnTo>
                    <a:pt x="370" y="36"/>
                  </a:lnTo>
                  <a:lnTo>
                    <a:pt x="370" y="34"/>
                  </a:lnTo>
                  <a:lnTo>
                    <a:pt x="370" y="32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8"/>
                  </a:lnTo>
                  <a:lnTo>
                    <a:pt x="370" y="28"/>
                  </a:lnTo>
                  <a:lnTo>
                    <a:pt x="370" y="26"/>
                  </a:lnTo>
                  <a:lnTo>
                    <a:pt x="370" y="26"/>
                  </a:lnTo>
                  <a:lnTo>
                    <a:pt x="368" y="26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62" y="24"/>
                  </a:lnTo>
                  <a:lnTo>
                    <a:pt x="358" y="24"/>
                  </a:lnTo>
                  <a:lnTo>
                    <a:pt x="354" y="24"/>
                  </a:lnTo>
                  <a:lnTo>
                    <a:pt x="352" y="24"/>
                  </a:lnTo>
                  <a:lnTo>
                    <a:pt x="350" y="24"/>
                  </a:lnTo>
                  <a:lnTo>
                    <a:pt x="348" y="24"/>
                  </a:lnTo>
                  <a:lnTo>
                    <a:pt x="346" y="22"/>
                  </a:lnTo>
                  <a:lnTo>
                    <a:pt x="340" y="22"/>
                  </a:lnTo>
                  <a:lnTo>
                    <a:pt x="336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0" y="22"/>
                  </a:lnTo>
                  <a:lnTo>
                    <a:pt x="328" y="20"/>
                  </a:lnTo>
                  <a:lnTo>
                    <a:pt x="326" y="20"/>
                  </a:lnTo>
                  <a:lnTo>
                    <a:pt x="324" y="18"/>
                  </a:lnTo>
                  <a:lnTo>
                    <a:pt x="320" y="16"/>
                  </a:lnTo>
                  <a:lnTo>
                    <a:pt x="318" y="14"/>
                  </a:lnTo>
                  <a:lnTo>
                    <a:pt x="314" y="12"/>
                  </a:lnTo>
                  <a:lnTo>
                    <a:pt x="312" y="12"/>
                  </a:lnTo>
                  <a:lnTo>
                    <a:pt x="310" y="10"/>
                  </a:lnTo>
                  <a:lnTo>
                    <a:pt x="304" y="8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4" y="6"/>
                  </a:lnTo>
                  <a:lnTo>
                    <a:pt x="294" y="6"/>
                  </a:lnTo>
                  <a:lnTo>
                    <a:pt x="292" y="6"/>
                  </a:lnTo>
                  <a:lnTo>
                    <a:pt x="290" y="6"/>
                  </a:lnTo>
                  <a:lnTo>
                    <a:pt x="290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6" y="10"/>
                  </a:lnTo>
                  <a:lnTo>
                    <a:pt x="286" y="10"/>
                  </a:lnTo>
                  <a:lnTo>
                    <a:pt x="286" y="10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86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6" y="18"/>
                  </a:lnTo>
                  <a:lnTo>
                    <a:pt x="296" y="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3" name="Freeform 17"/>
            <p:cNvSpPr>
              <a:spLocks/>
            </p:cNvSpPr>
            <p:nvPr/>
          </p:nvSpPr>
          <p:spPr bwMode="auto">
            <a:xfrm>
              <a:off x="6872603" y="5061044"/>
              <a:ext cx="920754" cy="784214"/>
            </a:xfrm>
            <a:custGeom>
              <a:avLst/>
              <a:gdLst>
                <a:gd name="T0" fmla="*/ 296 w 580"/>
                <a:gd name="T1" fmla="*/ 34 h 494"/>
                <a:gd name="T2" fmla="*/ 262 w 580"/>
                <a:gd name="T3" fmla="*/ 46 h 494"/>
                <a:gd name="T4" fmla="*/ 256 w 580"/>
                <a:gd name="T5" fmla="*/ 74 h 494"/>
                <a:gd name="T6" fmla="*/ 234 w 580"/>
                <a:gd name="T7" fmla="*/ 68 h 494"/>
                <a:gd name="T8" fmla="*/ 208 w 580"/>
                <a:gd name="T9" fmla="*/ 56 h 494"/>
                <a:gd name="T10" fmla="*/ 196 w 580"/>
                <a:gd name="T11" fmla="*/ 76 h 494"/>
                <a:gd name="T12" fmla="*/ 166 w 580"/>
                <a:gd name="T13" fmla="*/ 100 h 494"/>
                <a:gd name="T14" fmla="*/ 160 w 580"/>
                <a:gd name="T15" fmla="*/ 112 h 494"/>
                <a:gd name="T16" fmla="*/ 148 w 580"/>
                <a:gd name="T17" fmla="*/ 102 h 494"/>
                <a:gd name="T18" fmla="*/ 138 w 580"/>
                <a:gd name="T19" fmla="*/ 140 h 494"/>
                <a:gd name="T20" fmla="*/ 64 w 580"/>
                <a:gd name="T21" fmla="*/ 172 h 494"/>
                <a:gd name="T22" fmla="*/ 30 w 580"/>
                <a:gd name="T23" fmla="*/ 200 h 494"/>
                <a:gd name="T24" fmla="*/ 4 w 580"/>
                <a:gd name="T25" fmla="*/ 204 h 494"/>
                <a:gd name="T26" fmla="*/ 10 w 580"/>
                <a:gd name="T27" fmla="*/ 248 h 494"/>
                <a:gd name="T28" fmla="*/ 18 w 580"/>
                <a:gd name="T29" fmla="*/ 266 h 494"/>
                <a:gd name="T30" fmla="*/ 2 w 580"/>
                <a:gd name="T31" fmla="*/ 256 h 494"/>
                <a:gd name="T32" fmla="*/ 10 w 580"/>
                <a:gd name="T33" fmla="*/ 302 h 494"/>
                <a:gd name="T34" fmla="*/ 16 w 580"/>
                <a:gd name="T35" fmla="*/ 344 h 494"/>
                <a:gd name="T36" fmla="*/ 28 w 580"/>
                <a:gd name="T37" fmla="*/ 362 h 494"/>
                <a:gd name="T38" fmla="*/ 18 w 580"/>
                <a:gd name="T39" fmla="*/ 380 h 494"/>
                <a:gd name="T40" fmla="*/ 6 w 580"/>
                <a:gd name="T41" fmla="*/ 400 h 494"/>
                <a:gd name="T42" fmla="*/ 36 w 580"/>
                <a:gd name="T43" fmla="*/ 426 h 494"/>
                <a:gd name="T44" fmla="*/ 56 w 580"/>
                <a:gd name="T45" fmla="*/ 420 h 494"/>
                <a:gd name="T46" fmla="*/ 84 w 580"/>
                <a:gd name="T47" fmla="*/ 414 h 494"/>
                <a:gd name="T48" fmla="*/ 138 w 580"/>
                <a:gd name="T49" fmla="*/ 402 h 494"/>
                <a:gd name="T50" fmla="*/ 184 w 580"/>
                <a:gd name="T51" fmla="*/ 380 h 494"/>
                <a:gd name="T52" fmla="*/ 220 w 580"/>
                <a:gd name="T53" fmla="*/ 366 h 494"/>
                <a:gd name="T54" fmla="*/ 248 w 580"/>
                <a:gd name="T55" fmla="*/ 364 h 494"/>
                <a:gd name="T56" fmla="*/ 266 w 580"/>
                <a:gd name="T57" fmla="*/ 372 h 494"/>
                <a:gd name="T58" fmla="*/ 292 w 580"/>
                <a:gd name="T59" fmla="*/ 402 h 494"/>
                <a:gd name="T60" fmla="*/ 302 w 580"/>
                <a:gd name="T61" fmla="*/ 420 h 494"/>
                <a:gd name="T62" fmla="*/ 330 w 580"/>
                <a:gd name="T63" fmla="*/ 386 h 494"/>
                <a:gd name="T64" fmla="*/ 332 w 580"/>
                <a:gd name="T65" fmla="*/ 404 h 494"/>
                <a:gd name="T66" fmla="*/ 326 w 580"/>
                <a:gd name="T67" fmla="*/ 424 h 494"/>
                <a:gd name="T68" fmla="*/ 338 w 580"/>
                <a:gd name="T69" fmla="*/ 408 h 494"/>
                <a:gd name="T70" fmla="*/ 342 w 580"/>
                <a:gd name="T71" fmla="*/ 424 h 494"/>
                <a:gd name="T72" fmla="*/ 348 w 580"/>
                <a:gd name="T73" fmla="*/ 456 h 494"/>
                <a:gd name="T74" fmla="*/ 376 w 580"/>
                <a:gd name="T75" fmla="*/ 480 h 494"/>
                <a:gd name="T76" fmla="*/ 438 w 580"/>
                <a:gd name="T77" fmla="*/ 492 h 494"/>
                <a:gd name="T78" fmla="*/ 498 w 580"/>
                <a:gd name="T79" fmla="*/ 460 h 494"/>
                <a:gd name="T80" fmla="*/ 520 w 580"/>
                <a:gd name="T81" fmla="*/ 422 h 494"/>
                <a:gd name="T82" fmla="*/ 542 w 580"/>
                <a:gd name="T83" fmla="*/ 388 h 494"/>
                <a:gd name="T84" fmla="*/ 572 w 580"/>
                <a:gd name="T85" fmla="*/ 344 h 494"/>
                <a:gd name="T86" fmla="*/ 580 w 580"/>
                <a:gd name="T87" fmla="*/ 258 h 494"/>
                <a:gd name="T88" fmla="*/ 558 w 580"/>
                <a:gd name="T89" fmla="*/ 222 h 494"/>
                <a:gd name="T90" fmla="*/ 536 w 580"/>
                <a:gd name="T91" fmla="*/ 194 h 494"/>
                <a:gd name="T92" fmla="*/ 526 w 580"/>
                <a:gd name="T93" fmla="*/ 164 h 494"/>
                <a:gd name="T94" fmla="*/ 498 w 580"/>
                <a:gd name="T95" fmla="*/ 146 h 494"/>
                <a:gd name="T96" fmla="*/ 488 w 580"/>
                <a:gd name="T97" fmla="*/ 82 h 494"/>
                <a:gd name="T98" fmla="*/ 462 w 580"/>
                <a:gd name="T99" fmla="*/ 42 h 494"/>
                <a:gd name="T100" fmla="*/ 468 w 580"/>
                <a:gd name="T101" fmla="*/ 16 h 494"/>
                <a:gd name="T102" fmla="*/ 450 w 580"/>
                <a:gd name="T103" fmla="*/ 0 h 494"/>
                <a:gd name="T104" fmla="*/ 434 w 580"/>
                <a:gd name="T105" fmla="*/ 28 h 494"/>
                <a:gd name="T106" fmla="*/ 434 w 580"/>
                <a:gd name="T107" fmla="*/ 90 h 494"/>
                <a:gd name="T108" fmla="*/ 416 w 580"/>
                <a:gd name="T109" fmla="*/ 114 h 494"/>
                <a:gd name="T110" fmla="*/ 384 w 580"/>
                <a:gd name="T111" fmla="*/ 98 h 494"/>
                <a:gd name="T112" fmla="*/ 346 w 580"/>
                <a:gd name="T113" fmla="*/ 76 h 494"/>
                <a:gd name="T114" fmla="*/ 354 w 580"/>
                <a:gd name="T115" fmla="*/ 50 h 494"/>
                <a:gd name="T116" fmla="*/ 370 w 580"/>
                <a:gd name="T117" fmla="*/ 30 h 494"/>
                <a:gd name="T118" fmla="*/ 346 w 580"/>
                <a:gd name="T119" fmla="*/ 22 h 494"/>
                <a:gd name="T120" fmla="*/ 298 w 580"/>
                <a:gd name="T121" fmla="*/ 8 h 494"/>
                <a:gd name="T122" fmla="*/ 286 w 580"/>
                <a:gd name="T123" fmla="*/ 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494">
                  <a:moveTo>
                    <a:pt x="296" y="20"/>
                  </a:moveTo>
                  <a:lnTo>
                    <a:pt x="296" y="20"/>
                  </a:lnTo>
                  <a:lnTo>
                    <a:pt x="296" y="20"/>
                  </a:lnTo>
                  <a:lnTo>
                    <a:pt x="298" y="22"/>
                  </a:lnTo>
                  <a:lnTo>
                    <a:pt x="298" y="24"/>
                  </a:lnTo>
                  <a:lnTo>
                    <a:pt x="300" y="26"/>
                  </a:lnTo>
                  <a:lnTo>
                    <a:pt x="300" y="28"/>
                  </a:lnTo>
                  <a:lnTo>
                    <a:pt x="300" y="30"/>
                  </a:lnTo>
                  <a:lnTo>
                    <a:pt x="300" y="30"/>
                  </a:lnTo>
                  <a:lnTo>
                    <a:pt x="300" y="30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298" y="32"/>
                  </a:lnTo>
                  <a:lnTo>
                    <a:pt x="298" y="34"/>
                  </a:lnTo>
                  <a:lnTo>
                    <a:pt x="296" y="34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0" y="34"/>
                  </a:lnTo>
                  <a:lnTo>
                    <a:pt x="286" y="34"/>
                  </a:lnTo>
                  <a:lnTo>
                    <a:pt x="282" y="34"/>
                  </a:lnTo>
                  <a:lnTo>
                    <a:pt x="278" y="34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4" y="36"/>
                  </a:lnTo>
                  <a:lnTo>
                    <a:pt x="272" y="36"/>
                  </a:lnTo>
                  <a:lnTo>
                    <a:pt x="270" y="36"/>
                  </a:lnTo>
                  <a:lnTo>
                    <a:pt x="268" y="38"/>
                  </a:lnTo>
                  <a:lnTo>
                    <a:pt x="268" y="40"/>
                  </a:lnTo>
                  <a:lnTo>
                    <a:pt x="266" y="42"/>
                  </a:lnTo>
                  <a:lnTo>
                    <a:pt x="264" y="44"/>
                  </a:lnTo>
                  <a:lnTo>
                    <a:pt x="262" y="46"/>
                  </a:lnTo>
                  <a:lnTo>
                    <a:pt x="262" y="48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0" y="58"/>
                  </a:lnTo>
                  <a:lnTo>
                    <a:pt x="260" y="60"/>
                  </a:lnTo>
                  <a:lnTo>
                    <a:pt x="260" y="62"/>
                  </a:lnTo>
                  <a:lnTo>
                    <a:pt x="258" y="66"/>
                  </a:lnTo>
                  <a:lnTo>
                    <a:pt x="258" y="68"/>
                  </a:lnTo>
                  <a:lnTo>
                    <a:pt x="258" y="70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4" y="76"/>
                  </a:lnTo>
                  <a:lnTo>
                    <a:pt x="250" y="76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4" y="78"/>
                  </a:lnTo>
                  <a:lnTo>
                    <a:pt x="242" y="78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6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2" y="64"/>
                  </a:lnTo>
                  <a:lnTo>
                    <a:pt x="232" y="62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0" y="54"/>
                  </a:lnTo>
                  <a:lnTo>
                    <a:pt x="218" y="54"/>
                  </a:lnTo>
                  <a:lnTo>
                    <a:pt x="216" y="54"/>
                  </a:lnTo>
                  <a:lnTo>
                    <a:pt x="212" y="54"/>
                  </a:lnTo>
                  <a:lnTo>
                    <a:pt x="208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2"/>
                  </a:lnTo>
                  <a:lnTo>
                    <a:pt x="200" y="64"/>
                  </a:lnTo>
                  <a:lnTo>
                    <a:pt x="200" y="66"/>
                  </a:lnTo>
                  <a:lnTo>
                    <a:pt x="198" y="70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4"/>
                  </a:lnTo>
                  <a:lnTo>
                    <a:pt x="196" y="74"/>
                  </a:lnTo>
                  <a:lnTo>
                    <a:pt x="196" y="76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88" y="82"/>
                  </a:lnTo>
                  <a:lnTo>
                    <a:pt x="186" y="84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80" y="86"/>
                  </a:lnTo>
                  <a:lnTo>
                    <a:pt x="176" y="88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72" y="90"/>
                  </a:lnTo>
                  <a:lnTo>
                    <a:pt x="172" y="92"/>
                  </a:lnTo>
                  <a:lnTo>
                    <a:pt x="170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100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66" y="104"/>
                  </a:lnTo>
                  <a:lnTo>
                    <a:pt x="166" y="106"/>
                  </a:lnTo>
                  <a:lnTo>
                    <a:pt x="166" y="108"/>
                  </a:lnTo>
                  <a:lnTo>
                    <a:pt x="166" y="110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56" y="110"/>
                  </a:lnTo>
                  <a:lnTo>
                    <a:pt x="156" y="108"/>
                  </a:lnTo>
                  <a:lnTo>
                    <a:pt x="154" y="106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48" y="102"/>
                  </a:lnTo>
                  <a:lnTo>
                    <a:pt x="148" y="104"/>
                  </a:lnTo>
                  <a:lnTo>
                    <a:pt x="148" y="104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48" y="112"/>
                  </a:lnTo>
                  <a:lnTo>
                    <a:pt x="148" y="116"/>
                  </a:lnTo>
                  <a:lnTo>
                    <a:pt x="148" y="120"/>
                  </a:lnTo>
                  <a:lnTo>
                    <a:pt x="148" y="122"/>
                  </a:lnTo>
                  <a:lnTo>
                    <a:pt x="148" y="124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4" y="134"/>
                  </a:lnTo>
                  <a:lnTo>
                    <a:pt x="140" y="136"/>
                  </a:lnTo>
                  <a:lnTo>
                    <a:pt x="138" y="140"/>
                  </a:lnTo>
                  <a:lnTo>
                    <a:pt x="134" y="144"/>
                  </a:lnTo>
                  <a:lnTo>
                    <a:pt x="132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4" y="154"/>
                  </a:lnTo>
                  <a:lnTo>
                    <a:pt x="122" y="156"/>
                  </a:lnTo>
                  <a:lnTo>
                    <a:pt x="118" y="156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6" y="162"/>
                  </a:lnTo>
                  <a:lnTo>
                    <a:pt x="104" y="162"/>
                  </a:lnTo>
                  <a:lnTo>
                    <a:pt x="100" y="164"/>
                  </a:lnTo>
                  <a:lnTo>
                    <a:pt x="94" y="164"/>
                  </a:lnTo>
                  <a:lnTo>
                    <a:pt x="80" y="168"/>
                  </a:lnTo>
                  <a:lnTo>
                    <a:pt x="72" y="170"/>
                  </a:lnTo>
                  <a:lnTo>
                    <a:pt x="64" y="172"/>
                  </a:lnTo>
                  <a:lnTo>
                    <a:pt x="62" y="172"/>
                  </a:lnTo>
                  <a:lnTo>
                    <a:pt x="58" y="174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2" y="178"/>
                  </a:lnTo>
                  <a:lnTo>
                    <a:pt x="52" y="178"/>
                  </a:lnTo>
                  <a:lnTo>
                    <a:pt x="50" y="180"/>
                  </a:lnTo>
                  <a:lnTo>
                    <a:pt x="48" y="182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40" y="192"/>
                  </a:lnTo>
                  <a:lnTo>
                    <a:pt x="36" y="194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200"/>
                  </a:lnTo>
                  <a:lnTo>
                    <a:pt x="30" y="200"/>
                  </a:lnTo>
                  <a:lnTo>
                    <a:pt x="28" y="20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2" y="200"/>
                  </a:lnTo>
                  <a:lnTo>
                    <a:pt x="18" y="200"/>
                  </a:lnTo>
                  <a:lnTo>
                    <a:pt x="14" y="200"/>
                  </a:lnTo>
                  <a:lnTo>
                    <a:pt x="12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6" y="200"/>
                  </a:lnTo>
                  <a:lnTo>
                    <a:pt x="6" y="202"/>
                  </a:lnTo>
                  <a:lnTo>
                    <a:pt x="6" y="202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8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2" y="218"/>
                  </a:lnTo>
                  <a:lnTo>
                    <a:pt x="2" y="222"/>
                  </a:lnTo>
                  <a:lnTo>
                    <a:pt x="2" y="224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4" y="234"/>
                  </a:lnTo>
                  <a:lnTo>
                    <a:pt x="6" y="238"/>
                  </a:lnTo>
                  <a:lnTo>
                    <a:pt x="6" y="242"/>
                  </a:lnTo>
                  <a:lnTo>
                    <a:pt x="8" y="244"/>
                  </a:lnTo>
                  <a:lnTo>
                    <a:pt x="8" y="246"/>
                  </a:lnTo>
                  <a:lnTo>
                    <a:pt x="10" y="248"/>
                  </a:lnTo>
                  <a:lnTo>
                    <a:pt x="10" y="248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16" y="252"/>
                  </a:lnTo>
                  <a:lnTo>
                    <a:pt x="18" y="254"/>
                  </a:lnTo>
                  <a:lnTo>
                    <a:pt x="20" y="254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2"/>
                  </a:lnTo>
                  <a:lnTo>
                    <a:pt x="20" y="264"/>
                  </a:lnTo>
                  <a:lnTo>
                    <a:pt x="18" y="264"/>
                  </a:lnTo>
                  <a:lnTo>
                    <a:pt x="18" y="266"/>
                  </a:lnTo>
                  <a:lnTo>
                    <a:pt x="18" y="266"/>
                  </a:lnTo>
                  <a:lnTo>
                    <a:pt x="18" y="266"/>
                  </a:lnTo>
                  <a:lnTo>
                    <a:pt x="16" y="266"/>
                  </a:lnTo>
                  <a:lnTo>
                    <a:pt x="16" y="266"/>
                  </a:lnTo>
                  <a:lnTo>
                    <a:pt x="14" y="266"/>
                  </a:lnTo>
                  <a:lnTo>
                    <a:pt x="14" y="264"/>
                  </a:lnTo>
                  <a:lnTo>
                    <a:pt x="12" y="262"/>
                  </a:lnTo>
                  <a:lnTo>
                    <a:pt x="10" y="260"/>
                  </a:lnTo>
                  <a:lnTo>
                    <a:pt x="8" y="258"/>
                  </a:lnTo>
                  <a:lnTo>
                    <a:pt x="6" y="258"/>
                  </a:lnTo>
                  <a:lnTo>
                    <a:pt x="6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2" y="280"/>
                  </a:lnTo>
                  <a:lnTo>
                    <a:pt x="4" y="284"/>
                  </a:lnTo>
                  <a:lnTo>
                    <a:pt x="6" y="292"/>
                  </a:lnTo>
                  <a:lnTo>
                    <a:pt x="8" y="298"/>
                  </a:lnTo>
                  <a:lnTo>
                    <a:pt x="10" y="300"/>
                  </a:lnTo>
                  <a:lnTo>
                    <a:pt x="10" y="302"/>
                  </a:lnTo>
                  <a:lnTo>
                    <a:pt x="14" y="306"/>
                  </a:lnTo>
                  <a:lnTo>
                    <a:pt x="14" y="308"/>
                  </a:lnTo>
                  <a:lnTo>
                    <a:pt x="16" y="310"/>
                  </a:lnTo>
                  <a:lnTo>
                    <a:pt x="16" y="312"/>
                  </a:lnTo>
                  <a:lnTo>
                    <a:pt x="18" y="314"/>
                  </a:lnTo>
                  <a:lnTo>
                    <a:pt x="18" y="316"/>
                  </a:lnTo>
                  <a:lnTo>
                    <a:pt x="18" y="318"/>
                  </a:lnTo>
                  <a:lnTo>
                    <a:pt x="18" y="320"/>
                  </a:lnTo>
                  <a:lnTo>
                    <a:pt x="18" y="324"/>
                  </a:lnTo>
                  <a:lnTo>
                    <a:pt x="18" y="328"/>
                  </a:lnTo>
                  <a:lnTo>
                    <a:pt x="18" y="332"/>
                  </a:lnTo>
                  <a:lnTo>
                    <a:pt x="18" y="334"/>
                  </a:lnTo>
                  <a:lnTo>
                    <a:pt x="18" y="336"/>
                  </a:lnTo>
                  <a:lnTo>
                    <a:pt x="16" y="340"/>
                  </a:lnTo>
                  <a:lnTo>
                    <a:pt x="16" y="342"/>
                  </a:lnTo>
                  <a:lnTo>
                    <a:pt x="16" y="344"/>
                  </a:lnTo>
                  <a:lnTo>
                    <a:pt x="16" y="346"/>
                  </a:lnTo>
                  <a:lnTo>
                    <a:pt x="16" y="346"/>
                  </a:lnTo>
                  <a:lnTo>
                    <a:pt x="18" y="346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20" y="348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6" y="352"/>
                  </a:lnTo>
                  <a:lnTo>
                    <a:pt x="26" y="352"/>
                  </a:lnTo>
                  <a:lnTo>
                    <a:pt x="26" y="354"/>
                  </a:lnTo>
                  <a:lnTo>
                    <a:pt x="28" y="356"/>
                  </a:lnTo>
                  <a:lnTo>
                    <a:pt x="28" y="358"/>
                  </a:lnTo>
                  <a:lnTo>
                    <a:pt x="28" y="360"/>
                  </a:lnTo>
                  <a:lnTo>
                    <a:pt x="28" y="362"/>
                  </a:lnTo>
                  <a:lnTo>
                    <a:pt x="28" y="364"/>
                  </a:lnTo>
                  <a:lnTo>
                    <a:pt x="28" y="368"/>
                  </a:lnTo>
                  <a:lnTo>
                    <a:pt x="28" y="370"/>
                  </a:lnTo>
                  <a:lnTo>
                    <a:pt x="28" y="372"/>
                  </a:lnTo>
                  <a:lnTo>
                    <a:pt x="28" y="374"/>
                  </a:lnTo>
                  <a:lnTo>
                    <a:pt x="28" y="374"/>
                  </a:lnTo>
                  <a:lnTo>
                    <a:pt x="28" y="376"/>
                  </a:lnTo>
                  <a:lnTo>
                    <a:pt x="26" y="378"/>
                  </a:lnTo>
                  <a:lnTo>
                    <a:pt x="26" y="380"/>
                  </a:lnTo>
                  <a:lnTo>
                    <a:pt x="26" y="380"/>
                  </a:lnTo>
                  <a:lnTo>
                    <a:pt x="26" y="380"/>
                  </a:lnTo>
                  <a:lnTo>
                    <a:pt x="24" y="380"/>
                  </a:lnTo>
                  <a:lnTo>
                    <a:pt x="24" y="380"/>
                  </a:lnTo>
                  <a:lnTo>
                    <a:pt x="22" y="380"/>
                  </a:lnTo>
                  <a:lnTo>
                    <a:pt x="20" y="380"/>
                  </a:lnTo>
                  <a:lnTo>
                    <a:pt x="18" y="380"/>
                  </a:lnTo>
                  <a:lnTo>
                    <a:pt x="18" y="380"/>
                  </a:lnTo>
                  <a:lnTo>
                    <a:pt x="18" y="380"/>
                  </a:lnTo>
                  <a:lnTo>
                    <a:pt x="16" y="380"/>
                  </a:lnTo>
                  <a:lnTo>
                    <a:pt x="16" y="382"/>
                  </a:lnTo>
                  <a:lnTo>
                    <a:pt x="16" y="382"/>
                  </a:lnTo>
                  <a:lnTo>
                    <a:pt x="14" y="384"/>
                  </a:lnTo>
                  <a:lnTo>
                    <a:pt x="14" y="386"/>
                  </a:lnTo>
                  <a:lnTo>
                    <a:pt x="14" y="390"/>
                  </a:lnTo>
                  <a:lnTo>
                    <a:pt x="12" y="390"/>
                  </a:lnTo>
                  <a:lnTo>
                    <a:pt x="12" y="392"/>
                  </a:lnTo>
                  <a:lnTo>
                    <a:pt x="12" y="392"/>
                  </a:lnTo>
                  <a:lnTo>
                    <a:pt x="10" y="394"/>
                  </a:lnTo>
                  <a:lnTo>
                    <a:pt x="8" y="396"/>
                  </a:lnTo>
                  <a:lnTo>
                    <a:pt x="8" y="398"/>
                  </a:lnTo>
                  <a:lnTo>
                    <a:pt x="6" y="398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6" y="402"/>
                  </a:lnTo>
                  <a:lnTo>
                    <a:pt x="6" y="402"/>
                  </a:lnTo>
                  <a:lnTo>
                    <a:pt x="8" y="404"/>
                  </a:lnTo>
                  <a:lnTo>
                    <a:pt x="8" y="406"/>
                  </a:lnTo>
                  <a:lnTo>
                    <a:pt x="10" y="408"/>
                  </a:lnTo>
                  <a:lnTo>
                    <a:pt x="12" y="410"/>
                  </a:lnTo>
                  <a:lnTo>
                    <a:pt x="14" y="412"/>
                  </a:lnTo>
                  <a:lnTo>
                    <a:pt x="16" y="414"/>
                  </a:lnTo>
                  <a:lnTo>
                    <a:pt x="18" y="416"/>
                  </a:lnTo>
                  <a:lnTo>
                    <a:pt x="20" y="418"/>
                  </a:lnTo>
                  <a:lnTo>
                    <a:pt x="22" y="420"/>
                  </a:lnTo>
                  <a:lnTo>
                    <a:pt x="28" y="422"/>
                  </a:lnTo>
                  <a:lnTo>
                    <a:pt x="32" y="426"/>
                  </a:lnTo>
                  <a:lnTo>
                    <a:pt x="36" y="426"/>
                  </a:lnTo>
                  <a:lnTo>
                    <a:pt x="38" y="428"/>
                  </a:lnTo>
                  <a:lnTo>
                    <a:pt x="40" y="428"/>
                  </a:lnTo>
                  <a:lnTo>
                    <a:pt x="42" y="430"/>
                  </a:lnTo>
                  <a:lnTo>
                    <a:pt x="44" y="430"/>
                  </a:lnTo>
                  <a:lnTo>
                    <a:pt x="46" y="430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50" y="428"/>
                  </a:lnTo>
                  <a:lnTo>
                    <a:pt x="50" y="428"/>
                  </a:lnTo>
                  <a:lnTo>
                    <a:pt x="50" y="428"/>
                  </a:lnTo>
                  <a:lnTo>
                    <a:pt x="52" y="426"/>
                  </a:lnTo>
                  <a:lnTo>
                    <a:pt x="52" y="424"/>
                  </a:lnTo>
                  <a:lnTo>
                    <a:pt x="54" y="42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16"/>
                  </a:lnTo>
                  <a:lnTo>
                    <a:pt x="58" y="414"/>
                  </a:lnTo>
                  <a:lnTo>
                    <a:pt x="58" y="414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4" y="412"/>
                  </a:lnTo>
                  <a:lnTo>
                    <a:pt x="66" y="412"/>
                  </a:lnTo>
                  <a:lnTo>
                    <a:pt x="68" y="412"/>
                  </a:lnTo>
                  <a:lnTo>
                    <a:pt x="72" y="412"/>
                  </a:lnTo>
                  <a:lnTo>
                    <a:pt x="78" y="414"/>
                  </a:lnTo>
                  <a:lnTo>
                    <a:pt x="82" y="414"/>
                  </a:lnTo>
                  <a:lnTo>
                    <a:pt x="82" y="414"/>
                  </a:lnTo>
                  <a:lnTo>
                    <a:pt x="84" y="414"/>
                  </a:lnTo>
                  <a:lnTo>
                    <a:pt x="90" y="414"/>
                  </a:lnTo>
                  <a:lnTo>
                    <a:pt x="96" y="414"/>
                  </a:lnTo>
                  <a:lnTo>
                    <a:pt x="102" y="414"/>
                  </a:lnTo>
                  <a:lnTo>
                    <a:pt x="110" y="412"/>
                  </a:lnTo>
                  <a:lnTo>
                    <a:pt x="114" y="412"/>
                  </a:lnTo>
                  <a:lnTo>
                    <a:pt x="118" y="412"/>
                  </a:lnTo>
                  <a:lnTo>
                    <a:pt x="120" y="412"/>
                  </a:lnTo>
                  <a:lnTo>
                    <a:pt x="124" y="410"/>
                  </a:lnTo>
                  <a:lnTo>
                    <a:pt x="126" y="410"/>
                  </a:lnTo>
                  <a:lnTo>
                    <a:pt x="130" y="410"/>
                  </a:lnTo>
                  <a:lnTo>
                    <a:pt x="132" y="408"/>
                  </a:lnTo>
                  <a:lnTo>
                    <a:pt x="134" y="406"/>
                  </a:lnTo>
                  <a:lnTo>
                    <a:pt x="136" y="406"/>
                  </a:lnTo>
                  <a:lnTo>
                    <a:pt x="136" y="406"/>
                  </a:lnTo>
                  <a:lnTo>
                    <a:pt x="138" y="404"/>
                  </a:lnTo>
                  <a:lnTo>
                    <a:pt x="138" y="402"/>
                  </a:lnTo>
                  <a:lnTo>
                    <a:pt x="140" y="400"/>
                  </a:lnTo>
                  <a:lnTo>
                    <a:pt x="142" y="396"/>
                  </a:lnTo>
                  <a:lnTo>
                    <a:pt x="144" y="394"/>
                  </a:lnTo>
                  <a:lnTo>
                    <a:pt x="144" y="392"/>
                  </a:lnTo>
                  <a:lnTo>
                    <a:pt x="148" y="390"/>
                  </a:lnTo>
                  <a:lnTo>
                    <a:pt x="152" y="386"/>
                  </a:lnTo>
                  <a:lnTo>
                    <a:pt x="154" y="386"/>
                  </a:lnTo>
                  <a:lnTo>
                    <a:pt x="156" y="384"/>
                  </a:lnTo>
                  <a:lnTo>
                    <a:pt x="158" y="382"/>
                  </a:lnTo>
                  <a:lnTo>
                    <a:pt x="160" y="382"/>
                  </a:lnTo>
                  <a:lnTo>
                    <a:pt x="162" y="382"/>
                  </a:lnTo>
                  <a:lnTo>
                    <a:pt x="164" y="380"/>
                  </a:lnTo>
                  <a:lnTo>
                    <a:pt x="168" y="380"/>
                  </a:lnTo>
                  <a:lnTo>
                    <a:pt x="170" y="380"/>
                  </a:lnTo>
                  <a:lnTo>
                    <a:pt x="176" y="380"/>
                  </a:lnTo>
                  <a:lnTo>
                    <a:pt x="184" y="380"/>
                  </a:lnTo>
                  <a:lnTo>
                    <a:pt x="190" y="380"/>
                  </a:lnTo>
                  <a:lnTo>
                    <a:pt x="194" y="380"/>
                  </a:lnTo>
                  <a:lnTo>
                    <a:pt x="196" y="380"/>
                  </a:lnTo>
                  <a:lnTo>
                    <a:pt x="198" y="378"/>
                  </a:lnTo>
                  <a:lnTo>
                    <a:pt x="202" y="378"/>
                  </a:lnTo>
                  <a:lnTo>
                    <a:pt x="204" y="378"/>
                  </a:lnTo>
                  <a:lnTo>
                    <a:pt x="206" y="376"/>
                  </a:lnTo>
                  <a:lnTo>
                    <a:pt x="208" y="376"/>
                  </a:lnTo>
                  <a:lnTo>
                    <a:pt x="208" y="374"/>
                  </a:lnTo>
                  <a:lnTo>
                    <a:pt x="210" y="372"/>
                  </a:lnTo>
                  <a:lnTo>
                    <a:pt x="212" y="370"/>
                  </a:lnTo>
                  <a:lnTo>
                    <a:pt x="214" y="368"/>
                  </a:lnTo>
                  <a:lnTo>
                    <a:pt x="216" y="368"/>
                  </a:lnTo>
                  <a:lnTo>
                    <a:pt x="216" y="368"/>
                  </a:lnTo>
                  <a:lnTo>
                    <a:pt x="216" y="368"/>
                  </a:lnTo>
                  <a:lnTo>
                    <a:pt x="220" y="366"/>
                  </a:lnTo>
                  <a:lnTo>
                    <a:pt x="222" y="366"/>
                  </a:lnTo>
                  <a:lnTo>
                    <a:pt x="224" y="366"/>
                  </a:lnTo>
                  <a:lnTo>
                    <a:pt x="230" y="366"/>
                  </a:lnTo>
                  <a:lnTo>
                    <a:pt x="232" y="366"/>
                  </a:lnTo>
                  <a:lnTo>
                    <a:pt x="234" y="366"/>
                  </a:lnTo>
                  <a:lnTo>
                    <a:pt x="236" y="366"/>
                  </a:lnTo>
                  <a:lnTo>
                    <a:pt x="236" y="366"/>
                  </a:lnTo>
                  <a:lnTo>
                    <a:pt x="240" y="364"/>
                  </a:lnTo>
                  <a:lnTo>
                    <a:pt x="242" y="364"/>
                  </a:lnTo>
                  <a:lnTo>
                    <a:pt x="244" y="364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8" y="364"/>
                  </a:lnTo>
                  <a:lnTo>
                    <a:pt x="248" y="366"/>
                  </a:lnTo>
                  <a:lnTo>
                    <a:pt x="248" y="366"/>
                  </a:lnTo>
                  <a:lnTo>
                    <a:pt x="248" y="368"/>
                  </a:lnTo>
                  <a:lnTo>
                    <a:pt x="248" y="370"/>
                  </a:lnTo>
                  <a:lnTo>
                    <a:pt x="248" y="370"/>
                  </a:lnTo>
                  <a:lnTo>
                    <a:pt x="248" y="372"/>
                  </a:lnTo>
                  <a:lnTo>
                    <a:pt x="248" y="372"/>
                  </a:lnTo>
                  <a:lnTo>
                    <a:pt x="248" y="372"/>
                  </a:lnTo>
                  <a:lnTo>
                    <a:pt x="250" y="372"/>
                  </a:lnTo>
                  <a:lnTo>
                    <a:pt x="252" y="372"/>
                  </a:lnTo>
                  <a:lnTo>
                    <a:pt x="252" y="374"/>
                  </a:lnTo>
                  <a:lnTo>
                    <a:pt x="256" y="374"/>
                  </a:lnTo>
                  <a:lnTo>
                    <a:pt x="258" y="372"/>
                  </a:lnTo>
                  <a:lnTo>
                    <a:pt x="262" y="372"/>
                  </a:lnTo>
                  <a:lnTo>
                    <a:pt x="264" y="372"/>
                  </a:lnTo>
                  <a:lnTo>
                    <a:pt x="266" y="372"/>
                  </a:lnTo>
                  <a:lnTo>
                    <a:pt x="268" y="372"/>
                  </a:lnTo>
                  <a:lnTo>
                    <a:pt x="268" y="372"/>
                  </a:lnTo>
                  <a:lnTo>
                    <a:pt x="270" y="372"/>
                  </a:lnTo>
                  <a:lnTo>
                    <a:pt x="270" y="374"/>
                  </a:lnTo>
                  <a:lnTo>
                    <a:pt x="272" y="374"/>
                  </a:lnTo>
                  <a:lnTo>
                    <a:pt x="274" y="376"/>
                  </a:lnTo>
                  <a:lnTo>
                    <a:pt x="276" y="378"/>
                  </a:lnTo>
                  <a:lnTo>
                    <a:pt x="278" y="382"/>
                  </a:lnTo>
                  <a:lnTo>
                    <a:pt x="280" y="384"/>
                  </a:lnTo>
                  <a:lnTo>
                    <a:pt x="284" y="388"/>
                  </a:lnTo>
                  <a:lnTo>
                    <a:pt x="288" y="392"/>
                  </a:lnTo>
                  <a:lnTo>
                    <a:pt x="288" y="396"/>
                  </a:lnTo>
                  <a:lnTo>
                    <a:pt x="290" y="398"/>
                  </a:lnTo>
                  <a:lnTo>
                    <a:pt x="292" y="400"/>
                  </a:lnTo>
                  <a:lnTo>
                    <a:pt x="292" y="402"/>
                  </a:lnTo>
                  <a:lnTo>
                    <a:pt x="292" y="402"/>
                  </a:lnTo>
                  <a:lnTo>
                    <a:pt x="292" y="404"/>
                  </a:lnTo>
                  <a:lnTo>
                    <a:pt x="292" y="406"/>
                  </a:lnTo>
                  <a:lnTo>
                    <a:pt x="292" y="412"/>
                  </a:lnTo>
                  <a:lnTo>
                    <a:pt x="292" y="414"/>
                  </a:lnTo>
                  <a:lnTo>
                    <a:pt x="292" y="418"/>
                  </a:lnTo>
                  <a:lnTo>
                    <a:pt x="292" y="418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94" y="420"/>
                  </a:lnTo>
                  <a:lnTo>
                    <a:pt x="294" y="420"/>
                  </a:lnTo>
                  <a:lnTo>
                    <a:pt x="294" y="422"/>
                  </a:lnTo>
                  <a:lnTo>
                    <a:pt x="296" y="422"/>
                  </a:lnTo>
                  <a:lnTo>
                    <a:pt x="296" y="422"/>
                  </a:lnTo>
                  <a:lnTo>
                    <a:pt x="298" y="420"/>
                  </a:lnTo>
                  <a:lnTo>
                    <a:pt x="300" y="420"/>
                  </a:lnTo>
                  <a:lnTo>
                    <a:pt x="302" y="420"/>
                  </a:lnTo>
                  <a:lnTo>
                    <a:pt x="304" y="418"/>
                  </a:lnTo>
                  <a:lnTo>
                    <a:pt x="304" y="418"/>
                  </a:lnTo>
                  <a:lnTo>
                    <a:pt x="308" y="416"/>
                  </a:lnTo>
                  <a:lnTo>
                    <a:pt x="310" y="414"/>
                  </a:lnTo>
                  <a:lnTo>
                    <a:pt x="314" y="412"/>
                  </a:lnTo>
                  <a:lnTo>
                    <a:pt x="316" y="410"/>
                  </a:lnTo>
                  <a:lnTo>
                    <a:pt x="320" y="406"/>
                  </a:lnTo>
                  <a:lnTo>
                    <a:pt x="322" y="402"/>
                  </a:lnTo>
                  <a:lnTo>
                    <a:pt x="324" y="400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396"/>
                  </a:lnTo>
                  <a:lnTo>
                    <a:pt x="328" y="390"/>
                  </a:lnTo>
                  <a:lnTo>
                    <a:pt x="330" y="388"/>
                  </a:lnTo>
                  <a:lnTo>
                    <a:pt x="330" y="386"/>
                  </a:lnTo>
                  <a:lnTo>
                    <a:pt x="330" y="386"/>
                  </a:lnTo>
                  <a:lnTo>
                    <a:pt x="332" y="386"/>
                  </a:lnTo>
                  <a:lnTo>
                    <a:pt x="332" y="384"/>
                  </a:lnTo>
                  <a:lnTo>
                    <a:pt x="332" y="384"/>
                  </a:lnTo>
                  <a:lnTo>
                    <a:pt x="334" y="384"/>
                  </a:lnTo>
                  <a:lnTo>
                    <a:pt x="334" y="384"/>
                  </a:lnTo>
                  <a:lnTo>
                    <a:pt x="334" y="384"/>
                  </a:lnTo>
                  <a:lnTo>
                    <a:pt x="334" y="386"/>
                  </a:lnTo>
                  <a:lnTo>
                    <a:pt x="336" y="386"/>
                  </a:lnTo>
                  <a:lnTo>
                    <a:pt x="336" y="388"/>
                  </a:lnTo>
                  <a:lnTo>
                    <a:pt x="336" y="390"/>
                  </a:lnTo>
                  <a:lnTo>
                    <a:pt x="336" y="392"/>
                  </a:lnTo>
                  <a:lnTo>
                    <a:pt x="336" y="394"/>
                  </a:lnTo>
                  <a:lnTo>
                    <a:pt x="334" y="396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2" y="404"/>
                  </a:lnTo>
                  <a:lnTo>
                    <a:pt x="332" y="408"/>
                  </a:lnTo>
                  <a:lnTo>
                    <a:pt x="330" y="410"/>
                  </a:lnTo>
                  <a:lnTo>
                    <a:pt x="328" y="412"/>
                  </a:lnTo>
                  <a:lnTo>
                    <a:pt x="328" y="414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22" y="420"/>
                  </a:lnTo>
                  <a:lnTo>
                    <a:pt x="322" y="420"/>
                  </a:lnTo>
                  <a:lnTo>
                    <a:pt x="320" y="420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22" y="422"/>
                  </a:lnTo>
                  <a:lnTo>
                    <a:pt x="322" y="422"/>
                  </a:lnTo>
                  <a:lnTo>
                    <a:pt x="322" y="424"/>
                  </a:lnTo>
                  <a:lnTo>
                    <a:pt x="324" y="424"/>
                  </a:lnTo>
                  <a:lnTo>
                    <a:pt x="326" y="424"/>
                  </a:lnTo>
                  <a:lnTo>
                    <a:pt x="328" y="424"/>
                  </a:lnTo>
                  <a:lnTo>
                    <a:pt x="328" y="424"/>
                  </a:lnTo>
                  <a:lnTo>
                    <a:pt x="330" y="424"/>
                  </a:lnTo>
                  <a:lnTo>
                    <a:pt x="332" y="424"/>
                  </a:lnTo>
                  <a:lnTo>
                    <a:pt x="332" y="424"/>
                  </a:lnTo>
                  <a:lnTo>
                    <a:pt x="332" y="424"/>
                  </a:lnTo>
                  <a:lnTo>
                    <a:pt x="332" y="422"/>
                  </a:lnTo>
                  <a:lnTo>
                    <a:pt x="332" y="422"/>
                  </a:lnTo>
                  <a:lnTo>
                    <a:pt x="334" y="420"/>
                  </a:lnTo>
                  <a:lnTo>
                    <a:pt x="334" y="416"/>
                  </a:lnTo>
                  <a:lnTo>
                    <a:pt x="334" y="416"/>
                  </a:lnTo>
                  <a:lnTo>
                    <a:pt x="334" y="414"/>
                  </a:lnTo>
                  <a:lnTo>
                    <a:pt x="336" y="412"/>
                  </a:lnTo>
                  <a:lnTo>
                    <a:pt x="338" y="410"/>
                  </a:lnTo>
                  <a:lnTo>
                    <a:pt x="338" y="410"/>
                  </a:lnTo>
                  <a:lnTo>
                    <a:pt x="338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08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40" y="412"/>
                  </a:lnTo>
                  <a:lnTo>
                    <a:pt x="340" y="414"/>
                  </a:lnTo>
                  <a:lnTo>
                    <a:pt x="340" y="414"/>
                  </a:lnTo>
                  <a:lnTo>
                    <a:pt x="340" y="416"/>
                  </a:lnTo>
                  <a:lnTo>
                    <a:pt x="340" y="420"/>
                  </a:lnTo>
                  <a:lnTo>
                    <a:pt x="342" y="422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4" y="426"/>
                  </a:lnTo>
                  <a:lnTo>
                    <a:pt x="344" y="426"/>
                  </a:lnTo>
                  <a:lnTo>
                    <a:pt x="346" y="428"/>
                  </a:lnTo>
                  <a:lnTo>
                    <a:pt x="350" y="432"/>
                  </a:lnTo>
                  <a:lnTo>
                    <a:pt x="350" y="432"/>
                  </a:lnTo>
                  <a:lnTo>
                    <a:pt x="352" y="434"/>
                  </a:lnTo>
                  <a:lnTo>
                    <a:pt x="352" y="434"/>
                  </a:lnTo>
                  <a:lnTo>
                    <a:pt x="352" y="436"/>
                  </a:lnTo>
                  <a:lnTo>
                    <a:pt x="352" y="438"/>
                  </a:lnTo>
                  <a:lnTo>
                    <a:pt x="352" y="442"/>
                  </a:lnTo>
                  <a:lnTo>
                    <a:pt x="352" y="444"/>
                  </a:lnTo>
                  <a:lnTo>
                    <a:pt x="352" y="446"/>
                  </a:lnTo>
                  <a:lnTo>
                    <a:pt x="352" y="448"/>
                  </a:lnTo>
                  <a:lnTo>
                    <a:pt x="350" y="452"/>
                  </a:lnTo>
                  <a:lnTo>
                    <a:pt x="348" y="454"/>
                  </a:lnTo>
                  <a:lnTo>
                    <a:pt x="348" y="456"/>
                  </a:lnTo>
                  <a:lnTo>
                    <a:pt x="348" y="458"/>
                  </a:lnTo>
                  <a:lnTo>
                    <a:pt x="348" y="458"/>
                  </a:lnTo>
                  <a:lnTo>
                    <a:pt x="348" y="460"/>
                  </a:lnTo>
                  <a:lnTo>
                    <a:pt x="348" y="460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50" y="464"/>
                  </a:lnTo>
                  <a:lnTo>
                    <a:pt x="352" y="466"/>
                  </a:lnTo>
                  <a:lnTo>
                    <a:pt x="354" y="468"/>
                  </a:lnTo>
                  <a:lnTo>
                    <a:pt x="356" y="470"/>
                  </a:lnTo>
                  <a:lnTo>
                    <a:pt x="358" y="470"/>
                  </a:lnTo>
                  <a:lnTo>
                    <a:pt x="362" y="474"/>
                  </a:lnTo>
                  <a:lnTo>
                    <a:pt x="364" y="476"/>
                  </a:lnTo>
                  <a:lnTo>
                    <a:pt x="368" y="478"/>
                  </a:lnTo>
                  <a:lnTo>
                    <a:pt x="372" y="478"/>
                  </a:lnTo>
                  <a:lnTo>
                    <a:pt x="376" y="480"/>
                  </a:lnTo>
                  <a:lnTo>
                    <a:pt x="382" y="482"/>
                  </a:lnTo>
                  <a:lnTo>
                    <a:pt x="386" y="484"/>
                  </a:lnTo>
                  <a:lnTo>
                    <a:pt x="392" y="486"/>
                  </a:lnTo>
                  <a:lnTo>
                    <a:pt x="402" y="488"/>
                  </a:lnTo>
                  <a:lnTo>
                    <a:pt x="406" y="490"/>
                  </a:lnTo>
                  <a:lnTo>
                    <a:pt x="410" y="492"/>
                  </a:lnTo>
                  <a:lnTo>
                    <a:pt x="416" y="492"/>
                  </a:lnTo>
                  <a:lnTo>
                    <a:pt x="422" y="494"/>
                  </a:lnTo>
                  <a:lnTo>
                    <a:pt x="424" y="494"/>
                  </a:lnTo>
                  <a:lnTo>
                    <a:pt x="426" y="494"/>
                  </a:lnTo>
                  <a:lnTo>
                    <a:pt x="428" y="494"/>
                  </a:lnTo>
                  <a:lnTo>
                    <a:pt x="430" y="494"/>
                  </a:lnTo>
                  <a:lnTo>
                    <a:pt x="430" y="494"/>
                  </a:lnTo>
                  <a:lnTo>
                    <a:pt x="432" y="494"/>
                  </a:lnTo>
                  <a:lnTo>
                    <a:pt x="436" y="492"/>
                  </a:lnTo>
                  <a:lnTo>
                    <a:pt x="438" y="492"/>
                  </a:lnTo>
                  <a:lnTo>
                    <a:pt x="442" y="490"/>
                  </a:lnTo>
                  <a:lnTo>
                    <a:pt x="448" y="486"/>
                  </a:lnTo>
                  <a:lnTo>
                    <a:pt x="454" y="484"/>
                  </a:lnTo>
                  <a:lnTo>
                    <a:pt x="460" y="482"/>
                  </a:lnTo>
                  <a:lnTo>
                    <a:pt x="464" y="480"/>
                  </a:lnTo>
                  <a:lnTo>
                    <a:pt x="470" y="478"/>
                  </a:lnTo>
                  <a:lnTo>
                    <a:pt x="476" y="476"/>
                  </a:lnTo>
                  <a:lnTo>
                    <a:pt x="482" y="472"/>
                  </a:lnTo>
                  <a:lnTo>
                    <a:pt x="486" y="472"/>
                  </a:lnTo>
                  <a:lnTo>
                    <a:pt x="488" y="470"/>
                  </a:lnTo>
                  <a:lnTo>
                    <a:pt x="490" y="468"/>
                  </a:lnTo>
                  <a:lnTo>
                    <a:pt x="492" y="466"/>
                  </a:lnTo>
                  <a:lnTo>
                    <a:pt x="494" y="466"/>
                  </a:lnTo>
                  <a:lnTo>
                    <a:pt x="496" y="464"/>
                  </a:lnTo>
                  <a:lnTo>
                    <a:pt x="498" y="462"/>
                  </a:lnTo>
                  <a:lnTo>
                    <a:pt x="498" y="460"/>
                  </a:lnTo>
                  <a:lnTo>
                    <a:pt x="500" y="458"/>
                  </a:lnTo>
                  <a:lnTo>
                    <a:pt x="500" y="456"/>
                  </a:lnTo>
                  <a:lnTo>
                    <a:pt x="500" y="452"/>
                  </a:lnTo>
                  <a:lnTo>
                    <a:pt x="502" y="448"/>
                  </a:lnTo>
                  <a:lnTo>
                    <a:pt x="504" y="444"/>
                  </a:lnTo>
                  <a:lnTo>
                    <a:pt x="504" y="438"/>
                  </a:lnTo>
                  <a:lnTo>
                    <a:pt x="506" y="436"/>
                  </a:lnTo>
                  <a:lnTo>
                    <a:pt x="506" y="436"/>
                  </a:lnTo>
                  <a:lnTo>
                    <a:pt x="506" y="434"/>
                  </a:lnTo>
                  <a:lnTo>
                    <a:pt x="508" y="432"/>
                  </a:lnTo>
                  <a:lnTo>
                    <a:pt x="508" y="432"/>
                  </a:lnTo>
                  <a:lnTo>
                    <a:pt x="510" y="430"/>
                  </a:lnTo>
                  <a:lnTo>
                    <a:pt x="512" y="428"/>
                  </a:lnTo>
                  <a:lnTo>
                    <a:pt x="514" y="426"/>
                  </a:lnTo>
                  <a:lnTo>
                    <a:pt x="516" y="424"/>
                  </a:lnTo>
                  <a:lnTo>
                    <a:pt x="520" y="422"/>
                  </a:lnTo>
                  <a:lnTo>
                    <a:pt x="522" y="420"/>
                  </a:lnTo>
                  <a:lnTo>
                    <a:pt x="524" y="418"/>
                  </a:lnTo>
                  <a:lnTo>
                    <a:pt x="526" y="418"/>
                  </a:lnTo>
                  <a:lnTo>
                    <a:pt x="526" y="416"/>
                  </a:lnTo>
                  <a:lnTo>
                    <a:pt x="528" y="416"/>
                  </a:lnTo>
                  <a:lnTo>
                    <a:pt x="528" y="414"/>
                  </a:lnTo>
                  <a:lnTo>
                    <a:pt x="530" y="412"/>
                  </a:lnTo>
                  <a:lnTo>
                    <a:pt x="532" y="408"/>
                  </a:lnTo>
                  <a:lnTo>
                    <a:pt x="532" y="404"/>
                  </a:lnTo>
                  <a:lnTo>
                    <a:pt x="534" y="400"/>
                  </a:lnTo>
                  <a:lnTo>
                    <a:pt x="536" y="396"/>
                  </a:lnTo>
                  <a:lnTo>
                    <a:pt x="538" y="394"/>
                  </a:lnTo>
                  <a:lnTo>
                    <a:pt x="538" y="392"/>
                  </a:lnTo>
                  <a:lnTo>
                    <a:pt x="540" y="390"/>
                  </a:lnTo>
                  <a:lnTo>
                    <a:pt x="540" y="390"/>
                  </a:lnTo>
                  <a:lnTo>
                    <a:pt x="542" y="388"/>
                  </a:lnTo>
                  <a:lnTo>
                    <a:pt x="544" y="386"/>
                  </a:lnTo>
                  <a:lnTo>
                    <a:pt x="548" y="382"/>
                  </a:lnTo>
                  <a:lnTo>
                    <a:pt x="550" y="380"/>
                  </a:lnTo>
                  <a:lnTo>
                    <a:pt x="558" y="374"/>
                  </a:lnTo>
                  <a:lnTo>
                    <a:pt x="560" y="370"/>
                  </a:lnTo>
                  <a:lnTo>
                    <a:pt x="564" y="368"/>
                  </a:lnTo>
                  <a:lnTo>
                    <a:pt x="564" y="366"/>
                  </a:lnTo>
                  <a:lnTo>
                    <a:pt x="568" y="364"/>
                  </a:lnTo>
                  <a:lnTo>
                    <a:pt x="570" y="360"/>
                  </a:lnTo>
                  <a:lnTo>
                    <a:pt x="570" y="358"/>
                  </a:lnTo>
                  <a:lnTo>
                    <a:pt x="570" y="358"/>
                  </a:lnTo>
                  <a:lnTo>
                    <a:pt x="572" y="356"/>
                  </a:lnTo>
                  <a:lnTo>
                    <a:pt x="572" y="354"/>
                  </a:lnTo>
                  <a:lnTo>
                    <a:pt x="572" y="352"/>
                  </a:lnTo>
                  <a:lnTo>
                    <a:pt x="572" y="348"/>
                  </a:lnTo>
                  <a:lnTo>
                    <a:pt x="572" y="344"/>
                  </a:lnTo>
                  <a:lnTo>
                    <a:pt x="572" y="338"/>
                  </a:lnTo>
                  <a:lnTo>
                    <a:pt x="570" y="326"/>
                  </a:lnTo>
                  <a:lnTo>
                    <a:pt x="570" y="322"/>
                  </a:lnTo>
                  <a:lnTo>
                    <a:pt x="570" y="320"/>
                  </a:lnTo>
                  <a:lnTo>
                    <a:pt x="570" y="318"/>
                  </a:lnTo>
                  <a:lnTo>
                    <a:pt x="570" y="314"/>
                  </a:lnTo>
                  <a:lnTo>
                    <a:pt x="572" y="312"/>
                  </a:lnTo>
                  <a:lnTo>
                    <a:pt x="572" y="306"/>
                  </a:lnTo>
                  <a:lnTo>
                    <a:pt x="576" y="292"/>
                  </a:lnTo>
                  <a:lnTo>
                    <a:pt x="576" y="284"/>
                  </a:lnTo>
                  <a:lnTo>
                    <a:pt x="578" y="276"/>
                  </a:lnTo>
                  <a:lnTo>
                    <a:pt x="578" y="270"/>
                  </a:lnTo>
                  <a:lnTo>
                    <a:pt x="580" y="268"/>
                  </a:lnTo>
                  <a:lnTo>
                    <a:pt x="580" y="264"/>
                  </a:lnTo>
                  <a:lnTo>
                    <a:pt x="580" y="262"/>
                  </a:lnTo>
                  <a:lnTo>
                    <a:pt x="580" y="258"/>
                  </a:lnTo>
                  <a:lnTo>
                    <a:pt x="578" y="254"/>
                  </a:lnTo>
                  <a:lnTo>
                    <a:pt x="578" y="254"/>
                  </a:lnTo>
                  <a:lnTo>
                    <a:pt x="578" y="252"/>
                  </a:lnTo>
                  <a:lnTo>
                    <a:pt x="578" y="250"/>
                  </a:lnTo>
                  <a:lnTo>
                    <a:pt x="576" y="250"/>
                  </a:lnTo>
                  <a:lnTo>
                    <a:pt x="574" y="246"/>
                  </a:lnTo>
                  <a:lnTo>
                    <a:pt x="572" y="244"/>
                  </a:lnTo>
                  <a:lnTo>
                    <a:pt x="570" y="240"/>
                  </a:lnTo>
                  <a:lnTo>
                    <a:pt x="566" y="236"/>
                  </a:lnTo>
                  <a:lnTo>
                    <a:pt x="564" y="234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0" y="228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58" y="222"/>
                  </a:lnTo>
                  <a:lnTo>
                    <a:pt x="556" y="214"/>
                  </a:lnTo>
                  <a:lnTo>
                    <a:pt x="556" y="210"/>
                  </a:lnTo>
                  <a:lnTo>
                    <a:pt x="554" y="206"/>
                  </a:lnTo>
                  <a:lnTo>
                    <a:pt x="554" y="204"/>
                  </a:lnTo>
                  <a:lnTo>
                    <a:pt x="554" y="204"/>
                  </a:lnTo>
                  <a:lnTo>
                    <a:pt x="552" y="202"/>
                  </a:lnTo>
                  <a:lnTo>
                    <a:pt x="552" y="200"/>
                  </a:lnTo>
                  <a:lnTo>
                    <a:pt x="550" y="200"/>
                  </a:lnTo>
                  <a:lnTo>
                    <a:pt x="550" y="200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6" y="198"/>
                  </a:lnTo>
                  <a:lnTo>
                    <a:pt x="542" y="196"/>
                  </a:lnTo>
                  <a:lnTo>
                    <a:pt x="540" y="196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2" y="192"/>
                  </a:lnTo>
                  <a:lnTo>
                    <a:pt x="532" y="190"/>
                  </a:lnTo>
                  <a:lnTo>
                    <a:pt x="532" y="190"/>
                  </a:lnTo>
                  <a:lnTo>
                    <a:pt x="532" y="188"/>
                  </a:lnTo>
                  <a:lnTo>
                    <a:pt x="530" y="186"/>
                  </a:lnTo>
                  <a:lnTo>
                    <a:pt x="530" y="182"/>
                  </a:lnTo>
                  <a:lnTo>
                    <a:pt x="530" y="178"/>
                  </a:lnTo>
                  <a:lnTo>
                    <a:pt x="530" y="174"/>
                  </a:lnTo>
                  <a:lnTo>
                    <a:pt x="530" y="172"/>
                  </a:lnTo>
                  <a:lnTo>
                    <a:pt x="530" y="170"/>
                  </a:lnTo>
                  <a:lnTo>
                    <a:pt x="530" y="168"/>
                  </a:lnTo>
                  <a:lnTo>
                    <a:pt x="528" y="166"/>
                  </a:lnTo>
                  <a:lnTo>
                    <a:pt x="528" y="166"/>
                  </a:lnTo>
                  <a:lnTo>
                    <a:pt x="526" y="164"/>
                  </a:lnTo>
                  <a:lnTo>
                    <a:pt x="526" y="162"/>
                  </a:lnTo>
                  <a:lnTo>
                    <a:pt x="524" y="162"/>
                  </a:lnTo>
                  <a:lnTo>
                    <a:pt x="522" y="162"/>
                  </a:lnTo>
                  <a:lnTo>
                    <a:pt x="520" y="160"/>
                  </a:lnTo>
                  <a:lnTo>
                    <a:pt x="518" y="160"/>
                  </a:lnTo>
                  <a:lnTo>
                    <a:pt x="514" y="158"/>
                  </a:lnTo>
                  <a:lnTo>
                    <a:pt x="508" y="156"/>
                  </a:lnTo>
                  <a:lnTo>
                    <a:pt x="506" y="156"/>
                  </a:lnTo>
                  <a:lnTo>
                    <a:pt x="504" y="154"/>
                  </a:lnTo>
                  <a:lnTo>
                    <a:pt x="502" y="154"/>
                  </a:lnTo>
                  <a:lnTo>
                    <a:pt x="500" y="152"/>
                  </a:lnTo>
                  <a:lnTo>
                    <a:pt x="500" y="152"/>
                  </a:lnTo>
                  <a:lnTo>
                    <a:pt x="498" y="150"/>
                  </a:lnTo>
                  <a:lnTo>
                    <a:pt x="498" y="148"/>
                  </a:lnTo>
                  <a:lnTo>
                    <a:pt x="498" y="146"/>
                  </a:lnTo>
                  <a:lnTo>
                    <a:pt x="498" y="146"/>
                  </a:lnTo>
                  <a:lnTo>
                    <a:pt x="496" y="144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6" y="134"/>
                  </a:lnTo>
                  <a:lnTo>
                    <a:pt x="498" y="124"/>
                  </a:lnTo>
                  <a:lnTo>
                    <a:pt x="498" y="120"/>
                  </a:lnTo>
                  <a:lnTo>
                    <a:pt x="498" y="118"/>
                  </a:lnTo>
                  <a:lnTo>
                    <a:pt x="498" y="116"/>
                  </a:lnTo>
                  <a:lnTo>
                    <a:pt x="496" y="112"/>
                  </a:lnTo>
                  <a:lnTo>
                    <a:pt x="496" y="108"/>
                  </a:lnTo>
                  <a:lnTo>
                    <a:pt x="494" y="102"/>
                  </a:lnTo>
                  <a:lnTo>
                    <a:pt x="494" y="98"/>
                  </a:lnTo>
                  <a:lnTo>
                    <a:pt x="492" y="92"/>
                  </a:lnTo>
                  <a:lnTo>
                    <a:pt x="490" y="88"/>
                  </a:lnTo>
                  <a:lnTo>
                    <a:pt x="490" y="84"/>
                  </a:lnTo>
                  <a:lnTo>
                    <a:pt x="488" y="82"/>
                  </a:lnTo>
                  <a:lnTo>
                    <a:pt x="488" y="80"/>
                  </a:lnTo>
                  <a:lnTo>
                    <a:pt x="486" y="78"/>
                  </a:lnTo>
                  <a:lnTo>
                    <a:pt x="486" y="78"/>
                  </a:lnTo>
                  <a:lnTo>
                    <a:pt x="484" y="74"/>
                  </a:lnTo>
                  <a:lnTo>
                    <a:pt x="482" y="72"/>
                  </a:lnTo>
                  <a:lnTo>
                    <a:pt x="478" y="70"/>
                  </a:lnTo>
                  <a:lnTo>
                    <a:pt x="476" y="68"/>
                  </a:lnTo>
                  <a:lnTo>
                    <a:pt x="474" y="64"/>
                  </a:lnTo>
                  <a:lnTo>
                    <a:pt x="472" y="62"/>
                  </a:lnTo>
                  <a:lnTo>
                    <a:pt x="470" y="60"/>
                  </a:lnTo>
                  <a:lnTo>
                    <a:pt x="470" y="60"/>
                  </a:lnTo>
                  <a:lnTo>
                    <a:pt x="468" y="56"/>
                  </a:lnTo>
                  <a:lnTo>
                    <a:pt x="466" y="54"/>
                  </a:lnTo>
                  <a:lnTo>
                    <a:pt x="464" y="50"/>
                  </a:lnTo>
                  <a:lnTo>
                    <a:pt x="464" y="46"/>
                  </a:lnTo>
                  <a:lnTo>
                    <a:pt x="462" y="42"/>
                  </a:lnTo>
                  <a:lnTo>
                    <a:pt x="460" y="38"/>
                  </a:lnTo>
                  <a:lnTo>
                    <a:pt x="460" y="36"/>
                  </a:lnTo>
                  <a:lnTo>
                    <a:pt x="460" y="34"/>
                  </a:lnTo>
                  <a:lnTo>
                    <a:pt x="460" y="34"/>
                  </a:lnTo>
                  <a:lnTo>
                    <a:pt x="460" y="32"/>
                  </a:lnTo>
                  <a:lnTo>
                    <a:pt x="460" y="32"/>
                  </a:lnTo>
                  <a:lnTo>
                    <a:pt x="460" y="30"/>
                  </a:lnTo>
                  <a:lnTo>
                    <a:pt x="460" y="28"/>
                  </a:lnTo>
                  <a:lnTo>
                    <a:pt x="462" y="26"/>
                  </a:lnTo>
                  <a:lnTo>
                    <a:pt x="464" y="24"/>
                  </a:lnTo>
                  <a:lnTo>
                    <a:pt x="466" y="22"/>
                  </a:lnTo>
                  <a:lnTo>
                    <a:pt x="466" y="20"/>
                  </a:lnTo>
                  <a:lnTo>
                    <a:pt x="466" y="20"/>
                  </a:lnTo>
                  <a:lnTo>
                    <a:pt x="468" y="18"/>
                  </a:lnTo>
                  <a:lnTo>
                    <a:pt x="468" y="18"/>
                  </a:lnTo>
                  <a:lnTo>
                    <a:pt x="468" y="16"/>
                  </a:lnTo>
                  <a:lnTo>
                    <a:pt x="466" y="16"/>
                  </a:lnTo>
                  <a:lnTo>
                    <a:pt x="466" y="14"/>
                  </a:lnTo>
                  <a:lnTo>
                    <a:pt x="466" y="12"/>
                  </a:lnTo>
                  <a:lnTo>
                    <a:pt x="466" y="12"/>
                  </a:lnTo>
                  <a:lnTo>
                    <a:pt x="464" y="8"/>
                  </a:lnTo>
                  <a:lnTo>
                    <a:pt x="462" y="6"/>
                  </a:lnTo>
                  <a:lnTo>
                    <a:pt x="460" y="4"/>
                  </a:lnTo>
                  <a:lnTo>
                    <a:pt x="460" y="4"/>
                  </a:lnTo>
                  <a:lnTo>
                    <a:pt x="458" y="2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8" y="2"/>
                  </a:lnTo>
                  <a:lnTo>
                    <a:pt x="448" y="2"/>
                  </a:lnTo>
                  <a:lnTo>
                    <a:pt x="448" y="4"/>
                  </a:lnTo>
                  <a:lnTo>
                    <a:pt x="446" y="6"/>
                  </a:lnTo>
                  <a:lnTo>
                    <a:pt x="444" y="12"/>
                  </a:lnTo>
                  <a:lnTo>
                    <a:pt x="444" y="14"/>
                  </a:lnTo>
                  <a:lnTo>
                    <a:pt x="442" y="16"/>
                  </a:lnTo>
                  <a:lnTo>
                    <a:pt x="442" y="16"/>
                  </a:lnTo>
                  <a:lnTo>
                    <a:pt x="442" y="18"/>
                  </a:lnTo>
                  <a:lnTo>
                    <a:pt x="440" y="20"/>
                  </a:lnTo>
                  <a:lnTo>
                    <a:pt x="438" y="22"/>
                  </a:lnTo>
                  <a:lnTo>
                    <a:pt x="436" y="24"/>
                  </a:lnTo>
                  <a:lnTo>
                    <a:pt x="434" y="26"/>
                  </a:lnTo>
                  <a:lnTo>
                    <a:pt x="434" y="26"/>
                  </a:lnTo>
                  <a:lnTo>
                    <a:pt x="434" y="28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32" y="34"/>
                  </a:lnTo>
                  <a:lnTo>
                    <a:pt x="432" y="38"/>
                  </a:lnTo>
                  <a:lnTo>
                    <a:pt x="432" y="42"/>
                  </a:lnTo>
                  <a:lnTo>
                    <a:pt x="432" y="46"/>
                  </a:lnTo>
                  <a:lnTo>
                    <a:pt x="432" y="50"/>
                  </a:lnTo>
                  <a:lnTo>
                    <a:pt x="434" y="58"/>
                  </a:lnTo>
                  <a:lnTo>
                    <a:pt x="434" y="66"/>
                  </a:lnTo>
                  <a:lnTo>
                    <a:pt x="434" y="70"/>
                  </a:lnTo>
                  <a:lnTo>
                    <a:pt x="436" y="74"/>
                  </a:lnTo>
                  <a:lnTo>
                    <a:pt x="436" y="78"/>
                  </a:lnTo>
                  <a:lnTo>
                    <a:pt x="436" y="82"/>
                  </a:lnTo>
                  <a:lnTo>
                    <a:pt x="436" y="86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2"/>
                  </a:lnTo>
                  <a:lnTo>
                    <a:pt x="432" y="94"/>
                  </a:lnTo>
                  <a:lnTo>
                    <a:pt x="430" y="96"/>
                  </a:lnTo>
                  <a:lnTo>
                    <a:pt x="428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4"/>
                  </a:lnTo>
                  <a:lnTo>
                    <a:pt x="424" y="106"/>
                  </a:lnTo>
                  <a:lnTo>
                    <a:pt x="424" y="110"/>
                  </a:lnTo>
                  <a:lnTo>
                    <a:pt x="422" y="110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16" y="114"/>
                  </a:lnTo>
                  <a:lnTo>
                    <a:pt x="414" y="116"/>
                  </a:lnTo>
                  <a:lnTo>
                    <a:pt x="412" y="116"/>
                  </a:lnTo>
                  <a:lnTo>
                    <a:pt x="410" y="116"/>
                  </a:lnTo>
                  <a:lnTo>
                    <a:pt x="406" y="114"/>
                  </a:lnTo>
                  <a:lnTo>
                    <a:pt x="404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2"/>
                  </a:lnTo>
                  <a:lnTo>
                    <a:pt x="400" y="112"/>
                  </a:lnTo>
                  <a:lnTo>
                    <a:pt x="398" y="110"/>
                  </a:lnTo>
                  <a:lnTo>
                    <a:pt x="396" y="106"/>
                  </a:lnTo>
                  <a:lnTo>
                    <a:pt x="392" y="102"/>
                  </a:lnTo>
                  <a:lnTo>
                    <a:pt x="390" y="102"/>
                  </a:lnTo>
                  <a:lnTo>
                    <a:pt x="388" y="100"/>
                  </a:lnTo>
                  <a:lnTo>
                    <a:pt x="386" y="98"/>
                  </a:lnTo>
                  <a:lnTo>
                    <a:pt x="384" y="98"/>
                  </a:lnTo>
                  <a:lnTo>
                    <a:pt x="378" y="96"/>
                  </a:lnTo>
                  <a:lnTo>
                    <a:pt x="374" y="94"/>
                  </a:lnTo>
                  <a:lnTo>
                    <a:pt x="370" y="94"/>
                  </a:lnTo>
                  <a:lnTo>
                    <a:pt x="368" y="92"/>
                  </a:lnTo>
                  <a:lnTo>
                    <a:pt x="368" y="92"/>
                  </a:lnTo>
                  <a:lnTo>
                    <a:pt x="366" y="90"/>
                  </a:lnTo>
                  <a:lnTo>
                    <a:pt x="362" y="86"/>
                  </a:lnTo>
                  <a:lnTo>
                    <a:pt x="360" y="84"/>
                  </a:lnTo>
                  <a:lnTo>
                    <a:pt x="358" y="82"/>
                  </a:lnTo>
                  <a:lnTo>
                    <a:pt x="356" y="80"/>
                  </a:lnTo>
                  <a:lnTo>
                    <a:pt x="356" y="80"/>
                  </a:lnTo>
                  <a:lnTo>
                    <a:pt x="354" y="80"/>
                  </a:lnTo>
                  <a:lnTo>
                    <a:pt x="350" y="78"/>
                  </a:lnTo>
                  <a:lnTo>
                    <a:pt x="348" y="78"/>
                  </a:lnTo>
                  <a:lnTo>
                    <a:pt x="346" y="78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4" y="76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2"/>
                  </a:lnTo>
                  <a:lnTo>
                    <a:pt x="346" y="70"/>
                  </a:lnTo>
                  <a:lnTo>
                    <a:pt x="348" y="68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58"/>
                  </a:lnTo>
                  <a:lnTo>
                    <a:pt x="352" y="54"/>
                  </a:lnTo>
                  <a:lnTo>
                    <a:pt x="354" y="52"/>
                  </a:lnTo>
                  <a:lnTo>
                    <a:pt x="354" y="50"/>
                  </a:lnTo>
                  <a:lnTo>
                    <a:pt x="354" y="50"/>
                  </a:lnTo>
                  <a:lnTo>
                    <a:pt x="356" y="48"/>
                  </a:lnTo>
                  <a:lnTo>
                    <a:pt x="356" y="48"/>
                  </a:lnTo>
                  <a:lnTo>
                    <a:pt x="356" y="48"/>
                  </a:lnTo>
                  <a:lnTo>
                    <a:pt x="360" y="46"/>
                  </a:lnTo>
                  <a:lnTo>
                    <a:pt x="362" y="46"/>
                  </a:lnTo>
                  <a:lnTo>
                    <a:pt x="364" y="46"/>
                  </a:lnTo>
                  <a:lnTo>
                    <a:pt x="364" y="44"/>
                  </a:lnTo>
                  <a:lnTo>
                    <a:pt x="366" y="42"/>
                  </a:lnTo>
                  <a:lnTo>
                    <a:pt x="366" y="40"/>
                  </a:lnTo>
                  <a:lnTo>
                    <a:pt x="368" y="38"/>
                  </a:lnTo>
                  <a:lnTo>
                    <a:pt x="370" y="36"/>
                  </a:lnTo>
                  <a:lnTo>
                    <a:pt x="370" y="34"/>
                  </a:lnTo>
                  <a:lnTo>
                    <a:pt x="370" y="32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8"/>
                  </a:lnTo>
                  <a:lnTo>
                    <a:pt x="370" y="28"/>
                  </a:lnTo>
                  <a:lnTo>
                    <a:pt x="370" y="26"/>
                  </a:lnTo>
                  <a:lnTo>
                    <a:pt x="370" y="26"/>
                  </a:lnTo>
                  <a:lnTo>
                    <a:pt x="368" y="26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62" y="24"/>
                  </a:lnTo>
                  <a:lnTo>
                    <a:pt x="358" y="24"/>
                  </a:lnTo>
                  <a:lnTo>
                    <a:pt x="354" y="24"/>
                  </a:lnTo>
                  <a:lnTo>
                    <a:pt x="352" y="24"/>
                  </a:lnTo>
                  <a:lnTo>
                    <a:pt x="350" y="24"/>
                  </a:lnTo>
                  <a:lnTo>
                    <a:pt x="348" y="24"/>
                  </a:lnTo>
                  <a:lnTo>
                    <a:pt x="346" y="22"/>
                  </a:lnTo>
                  <a:lnTo>
                    <a:pt x="340" y="22"/>
                  </a:lnTo>
                  <a:lnTo>
                    <a:pt x="336" y="22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0" y="22"/>
                  </a:lnTo>
                  <a:lnTo>
                    <a:pt x="328" y="20"/>
                  </a:lnTo>
                  <a:lnTo>
                    <a:pt x="326" y="20"/>
                  </a:lnTo>
                  <a:lnTo>
                    <a:pt x="324" y="18"/>
                  </a:lnTo>
                  <a:lnTo>
                    <a:pt x="320" y="16"/>
                  </a:lnTo>
                  <a:lnTo>
                    <a:pt x="318" y="14"/>
                  </a:lnTo>
                  <a:lnTo>
                    <a:pt x="314" y="12"/>
                  </a:lnTo>
                  <a:lnTo>
                    <a:pt x="312" y="12"/>
                  </a:lnTo>
                  <a:lnTo>
                    <a:pt x="310" y="10"/>
                  </a:lnTo>
                  <a:lnTo>
                    <a:pt x="304" y="8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4" y="6"/>
                  </a:lnTo>
                  <a:lnTo>
                    <a:pt x="294" y="6"/>
                  </a:lnTo>
                  <a:lnTo>
                    <a:pt x="292" y="6"/>
                  </a:lnTo>
                  <a:lnTo>
                    <a:pt x="290" y="6"/>
                  </a:lnTo>
                  <a:lnTo>
                    <a:pt x="290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6" y="10"/>
                  </a:lnTo>
                  <a:lnTo>
                    <a:pt x="286" y="10"/>
                  </a:lnTo>
                  <a:lnTo>
                    <a:pt x="286" y="10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86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90" y="18"/>
                  </a:lnTo>
                  <a:lnTo>
                    <a:pt x="294" y="18"/>
                  </a:lnTo>
                  <a:lnTo>
                    <a:pt x="294" y="18"/>
                  </a:lnTo>
                  <a:lnTo>
                    <a:pt x="296" y="18"/>
                  </a:lnTo>
                  <a:lnTo>
                    <a:pt x="296" y="2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4" name="Freeform 18"/>
            <p:cNvSpPr>
              <a:spLocks/>
            </p:cNvSpPr>
            <p:nvPr/>
          </p:nvSpPr>
          <p:spPr bwMode="auto">
            <a:xfrm>
              <a:off x="7510781" y="5908758"/>
              <a:ext cx="88900" cy="82549"/>
            </a:xfrm>
            <a:custGeom>
              <a:avLst/>
              <a:gdLst>
                <a:gd name="T0" fmla="*/ 8 w 56"/>
                <a:gd name="T1" fmla="*/ 0 h 52"/>
                <a:gd name="T2" fmla="*/ 10 w 56"/>
                <a:gd name="T3" fmla="*/ 0 h 52"/>
                <a:gd name="T4" fmla="*/ 12 w 56"/>
                <a:gd name="T5" fmla="*/ 0 h 52"/>
                <a:gd name="T6" fmla="*/ 14 w 56"/>
                <a:gd name="T7" fmla="*/ 0 h 52"/>
                <a:gd name="T8" fmla="*/ 22 w 56"/>
                <a:gd name="T9" fmla="*/ 4 h 52"/>
                <a:gd name="T10" fmla="*/ 28 w 56"/>
                <a:gd name="T11" fmla="*/ 4 h 52"/>
                <a:gd name="T12" fmla="*/ 30 w 56"/>
                <a:gd name="T13" fmla="*/ 4 h 52"/>
                <a:gd name="T14" fmla="*/ 42 w 56"/>
                <a:gd name="T15" fmla="*/ 4 h 52"/>
                <a:gd name="T16" fmla="*/ 48 w 56"/>
                <a:gd name="T17" fmla="*/ 2 h 52"/>
                <a:gd name="T18" fmla="*/ 52 w 56"/>
                <a:gd name="T19" fmla="*/ 2 h 52"/>
                <a:gd name="T20" fmla="*/ 54 w 56"/>
                <a:gd name="T21" fmla="*/ 4 h 52"/>
                <a:gd name="T22" fmla="*/ 56 w 56"/>
                <a:gd name="T23" fmla="*/ 6 h 52"/>
                <a:gd name="T24" fmla="*/ 56 w 56"/>
                <a:gd name="T25" fmla="*/ 8 h 52"/>
                <a:gd name="T26" fmla="*/ 56 w 56"/>
                <a:gd name="T27" fmla="*/ 10 h 52"/>
                <a:gd name="T28" fmla="*/ 56 w 56"/>
                <a:gd name="T29" fmla="*/ 16 h 52"/>
                <a:gd name="T30" fmla="*/ 54 w 56"/>
                <a:gd name="T31" fmla="*/ 20 h 52"/>
                <a:gd name="T32" fmla="*/ 52 w 56"/>
                <a:gd name="T33" fmla="*/ 22 h 52"/>
                <a:gd name="T34" fmla="*/ 50 w 56"/>
                <a:gd name="T35" fmla="*/ 26 h 52"/>
                <a:gd name="T36" fmla="*/ 48 w 56"/>
                <a:gd name="T37" fmla="*/ 30 h 52"/>
                <a:gd name="T38" fmla="*/ 44 w 56"/>
                <a:gd name="T39" fmla="*/ 32 h 52"/>
                <a:gd name="T40" fmla="*/ 44 w 56"/>
                <a:gd name="T41" fmla="*/ 34 h 52"/>
                <a:gd name="T42" fmla="*/ 44 w 56"/>
                <a:gd name="T43" fmla="*/ 40 h 52"/>
                <a:gd name="T44" fmla="*/ 44 w 56"/>
                <a:gd name="T45" fmla="*/ 44 h 52"/>
                <a:gd name="T46" fmla="*/ 42 w 56"/>
                <a:gd name="T47" fmla="*/ 46 h 52"/>
                <a:gd name="T48" fmla="*/ 42 w 56"/>
                <a:gd name="T49" fmla="*/ 46 h 52"/>
                <a:gd name="T50" fmla="*/ 40 w 56"/>
                <a:gd name="T51" fmla="*/ 48 h 52"/>
                <a:gd name="T52" fmla="*/ 36 w 56"/>
                <a:gd name="T53" fmla="*/ 50 h 52"/>
                <a:gd name="T54" fmla="*/ 28 w 56"/>
                <a:gd name="T55" fmla="*/ 50 h 52"/>
                <a:gd name="T56" fmla="*/ 22 w 56"/>
                <a:gd name="T57" fmla="*/ 52 h 52"/>
                <a:gd name="T58" fmla="*/ 16 w 56"/>
                <a:gd name="T59" fmla="*/ 52 h 52"/>
                <a:gd name="T60" fmla="*/ 14 w 56"/>
                <a:gd name="T61" fmla="*/ 50 h 52"/>
                <a:gd name="T62" fmla="*/ 12 w 56"/>
                <a:gd name="T63" fmla="*/ 50 h 52"/>
                <a:gd name="T64" fmla="*/ 8 w 56"/>
                <a:gd name="T65" fmla="*/ 48 h 52"/>
                <a:gd name="T66" fmla="*/ 6 w 56"/>
                <a:gd name="T67" fmla="*/ 46 h 52"/>
                <a:gd name="T68" fmla="*/ 4 w 56"/>
                <a:gd name="T69" fmla="*/ 44 h 52"/>
                <a:gd name="T70" fmla="*/ 2 w 56"/>
                <a:gd name="T71" fmla="*/ 38 h 52"/>
                <a:gd name="T72" fmla="*/ 2 w 56"/>
                <a:gd name="T73" fmla="*/ 32 h 52"/>
                <a:gd name="T74" fmla="*/ 0 w 56"/>
                <a:gd name="T75" fmla="*/ 26 h 52"/>
                <a:gd name="T76" fmla="*/ 2 w 56"/>
                <a:gd name="T77" fmla="*/ 18 h 52"/>
                <a:gd name="T78" fmla="*/ 2 w 56"/>
                <a:gd name="T79" fmla="*/ 12 h 52"/>
                <a:gd name="T80" fmla="*/ 4 w 56"/>
                <a:gd name="T81" fmla="*/ 6 h 52"/>
                <a:gd name="T82" fmla="*/ 6 w 56"/>
                <a:gd name="T83" fmla="*/ 4 h 52"/>
                <a:gd name="T84" fmla="*/ 8 w 56"/>
                <a:gd name="T85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2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5" name="Freeform 19"/>
            <p:cNvSpPr>
              <a:spLocks/>
            </p:cNvSpPr>
            <p:nvPr/>
          </p:nvSpPr>
          <p:spPr bwMode="auto">
            <a:xfrm>
              <a:off x="7510781" y="5908758"/>
              <a:ext cx="88900" cy="82549"/>
            </a:xfrm>
            <a:custGeom>
              <a:avLst/>
              <a:gdLst>
                <a:gd name="T0" fmla="*/ 8 w 56"/>
                <a:gd name="T1" fmla="*/ 0 h 52"/>
                <a:gd name="T2" fmla="*/ 10 w 56"/>
                <a:gd name="T3" fmla="*/ 0 h 52"/>
                <a:gd name="T4" fmla="*/ 12 w 56"/>
                <a:gd name="T5" fmla="*/ 0 h 52"/>
                <a:gd name="T6" fmla="*/ 14 w 56"/>
                <a:gd name="T7" fmla="*/ 0 h 52"/>
                <a:gd name="T8" fmla="*/ 22 w 56"/>
                <a:gd name="T9" fmla="*/ 4 h 52"/>
                <a:gd name="T10" fmla="*/ 28 w 56"/>
                <a:gd name="T11" fmla="*/ 4 h 52"/>
                <a:gd name="T12" fmla="*/ 30 w 56"/>
                <a:gd name="T13" fmla="*/ 4 h 52"/>
                <a:gd name="T14" fmla="*/ 42 w 56"/>
                <a:gd name="T15" fmla="*/ 4 h 52"/>
                <a:gd name="T16" fmla="*/ 48 w 56"/>
                <a:gd name="T17" fmla="*/ 2 h 52"/>
                <a:gd name="T18" fmla="*/ 52 w 56"/>
                <a:gd name="T19" fmla="*/ 2 h 52"/>
                <a:gd name="T20" fmla="*/ 54 w 56"/>
                <a:gd name="T21" fmla="*/ 4 h 52"/>
                <a:gd name="T22" fmla="*/ 56 w 56"/>
                <a:gd name="T23" fmla="*/ 6 h 52"/>
                <a:gd name="T24" fmla="*/ 56 w 56"/>
                <a:gd name="T25" fmla="*/ 8 h 52"/>
                <a:gd name="T26" fmla="*/ 56 w 56"/>
                <a:gd name="T27" fmla="*/ 10 h 52"/>
                <a:gd name="T28" fmla="*/ 56 w 56"/>
                <a:gd name="T29" fmla="*/ 16 h 52"/>
                <a:gd name="T30" fmla="*/ 54 w 56"/>
                <a:gd name="T31" fmla="*/ 20 h 52"/>
                <a:gd name="T32" fmla="*/ 52 w 56"/>
                <a:gd name="T33" fmla="*/ 22 h 52"/>
                <a:gd name="T34" fmla="*/ 50 w 56"/>
                <a:gd name="T35" fmla="*/ 26 h 52"/>
                <a:gd name="T36" fmla="*/ 48 w 56"/>
                <a:gd name="T37" fmla="*/ 30 h 52"/>
                <a:gd name="T38" fmla="*/ 44 w 56"/>
                <a:gd name="T39" fmla="*/ 32 h 52"/>
                <a:gd name="T40" fmla="*/ 44 w 56"/>
                <a:gd name="T41" fmla="*/ 34 h 52"/>
                <a:gd name="T42" fmla="*/ 44 w 56"/>
                <a:gd name="T43" fmla="*/ 40 h 52"/>
                <a:gd name="T44" fmla="*/ 44 w 56"/>
                <a:gd name="T45" fmla="*/ 44 h 52"/>
                <a:gd name="T46" fmla="*/ 42 w 56"/>
                <a:gd name="T47" fmla="*/ 46 h 52"/>
                <a:gd name="T48" fmla="*/ 42 w 56"/>
                <a:gd name="T49" fmla="*/ 46 h 52"/>
                <a:gd name="T50" fmla="*/ 40 w 56"/>
                <a:gd name="T51" fmla="*/ 48 h 52"/>
                <a:gd name="T52" fmla="*/ 36 w 56"/>
                <a:gd name="T53" fmla="*/ 50 h 52"/>
                <a:gd name="T54" fmla="*/ 28 w 56"/>
                <a:gd name="T55" fmla="*/ 50 h 52"/>
                <a:gd name="T56" fmla="*/ 22 w 56"/>
                <a:gd name="T57" fmla="*/ 52 h 52"/>
                <a:gd name="T58" fmla="*/ 16 w 56"/>
                <a:gd name="T59" fmla="*/ 52 h 52"/>
                <a:gd name="T60" fmla="*/ 14 w 56"/>
                <a:gd name="T61" fmla="*/ 50 h 52"/>
                <a:gd name="T62" fmla="*/ 12 w 56"/>
                <a:gd name="T63" fmla="*/ 50 h 52"/>
                <a:gd name="T64" fmla="*/ 8 w 56"/>
                <a:gd name="T65" fmla="*/ 48 h 52"/>
                <a:gd name="T66" fmla="*/ 6 w 56"/>
                <a:gd name="T67" fmla="*/ 46 h 52"/>
                <a:gd name="T68" fmla="*/ 4 w 56"/>
                <a:gd name="T69" fmla="*/ 44 h 52"/>
                <a:gd name="T70" fmla="*/ 2 w 56"/>
                <a:gd name="T71" fmla="*/ 38 h 52"/>
                <a:gd name="T72" fmla="*/ 2 w 56"/>
                <a:gd name="T73" fmla="*/ 32 h 52"/>
                <a:gd name="T74" fmla="*/ 0 w 56"/>
                <a:gd name="T75" fmla="*/ 26 h 52"/>
                <a:gd name="T76" fmla="*/ 2 w 56"/>
                <a:gd name="T77" fmla="*/ 18 h 52"/>
                <a:gd name="T78" fmla="*/ 2 w 56"/>
                <a:gd name="T79" fmla="*/ 12 h 52"/>
                <a:gd name="T80" fmla="*/ 4 w 56"/>
                <a:gd name="T81" fmla="*/ 6 h 52"/>
                <a:gd name="T82" fmla="*/ 6 w 56"/>
                <a:gd name="T83" fmla="*/ 4 h 52"/>
                <a:gd name="T84" fmla="*/ 8 w 56"/>
                <a:gd name="T85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2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6" name="Freeform 20"/>
            <p:cNvSpPr>
              <a:spLocks/>
            </p:cNvSpPr>
            <p:nvPr/>
          </p:nvSpPr>
          <p:spPr bwMode="auto">
            <a:xfrm>
              <a:off x="8190234" y="5721435"/>
              <a:ext cx="104775" cy="212722"/>
            </a:xfrm>
            <a:custGeom>
              <a:avLst/>
              <a:gdLst>
                <a:gd name="T0" fmla="*/ 4 w 66"/>
                <a:gd name="T1" fmla="*/ 2 h 134"/>
                <a:gd name="T2" fmla="*/ 4 w 66"/>
                <a:gd name="T3" fmla="*/ 4 h 134"/>
                <a:gd name="T4" fmla="*/ 4 w 66"/>
                <a:gd name="T5" fmla="*/ 12 h 134"/>
                <a:gd name="T6" fmla="*/ 6 w 66"/>
                <a:gd name="T7" fmla="*/ 20 h 134"/>
                <a:gd name="T8" fmla="*/ 10 w 66"/>
                <a:gd name="T9" fmla="*/ 32 h 134"/>
                <a:gd name="T10" fmla="*/ 14 w 66"/>
                <a:gd name="T11" fmla="*/ 38 h 134"/>
                <a:gd name="T12" fmla="*/ 20 w 66"/>
                <a:gd name="T13" fmla="*/ 46 h 134"/>
                <a:gd name="T14" fmla="*/ 20 w 66"/>
                <a:gd name="T15" fmla="*/ 50 h 134"/>
                <a:gd name="T16" fmla="*/ 20 w 66"/>
                <a:gd name="T17" fmla="*/ 54 h 134"/>
                <a:gd name="T18" fmla="*/ 18 w 66"/>
                <a:gd name="T19" fmla="*/ 62 h 134"/>
                <a:gd name="T20" fmla="*/ 14 w 66"/>
                <a:gd name="T21" fmla="*/ 70 h 134"/>
                <a:gd name="T22" fmla="*/ 6 w 66"/>
                <a:gd name="T23" fmla="*/ 76 h 134"/>
                <a:gd name="T24" fmla="*/ 2 w 66"/>
                <a:gd name="T25" fmla="*/ 82 h 134"/>
                <a:gd name="T26" fmla="*/ 0 w 66"/>
                <a:gd name="T27" fmla="*/ 86 h 134"/>
                <a:gd name="T28" fmla="*/ 0 w 66"/>
                <a:gd name="T29" fmla="*/ 90 h 134"/>
                <a:gd name="T30" fmla="*/ 2 w 66"/>
                <a:gd name="T31" fmla="*/ 100 h 134"/>
                <a:gd name="T32" fmla="*/ 2 w 66"/>
                <a:gd name="T33" fmla="*/ 112 h 134"/>
                <a:gd name="T34" fmla="*/ 4 w 66"/>
                <a:gd name="T35" fmla="*/ 122 h 134"/>
                <a:gd name="T36" fmla="*/ 6 w 66"/>
                <a:gd name="T37" fmla="*/ 126 h 134"/>
                <a:gd name="T38" fmla="*/ 10 w 66"/>
                <a:gd name="T39" fmla="*/ 130 h 134"/>
                <a:gd name="T40" fmla="*/ 16 w 66"/>
                <a:gd name="T41" fmla="*/ 134 h 134"/>
                <a:gd name="T42" fmla="*/ 18 w 66"/>
                <a:gd name="T43" fmla="*/ 134 h 134"/>
                <a:gd name="T44" fmla="*/ 22 w 66"/>
                <a:gd name="T45" fmla="*/ 134 h 134"/>
                <a:gd name="T46" fmla="*/ 22 w 66"/>
                <a:gd name="T47" fmla="*/ 130 h 134"/>
                <a:gd name="T48" fmla="*/ 24 w 66"/>
                <a:gd name="T49" fmla="*/ 124 h 134"/>
                <a:gd name="T50" fmla="*/ 24 w 66"/>
                <a:gd name="T51" fmla="*/ 116 h 134"/>
                <a:gd name="T52" fmla="*/ 24 w 66"/>
                <a:gd name="T53" fmla="*/ 112 h 134"/>
                <a:gd name="T54" fmla="*/ 28 w 66"/>
                <a:gd name="T55" fmla="*/ 108 h 134"/>
                <a:gd name="T56" fmla="*/ 38 w 66"/>
                <a:gd name="T57" fmla="*/ 98 h 134"/>
                <a:gd name="T58" fmla="*/ 44 w 66"/>
                <a:gd name="T59" fmla="*/ 96 h 134"/>
                <a:gd name="T60" fmla="*/ 56 w 66"/>
                <a:gd name="T61" fmla="*/ 90 h 134"/>
                <a:gd name="T62" fmla="*/ 60 w 66"/>
                <a:gd name="T63" fmla="*/ 88 h 134"/>
                <a:gd name="T64" fmla="*/ 62 w 66"/>
                <a:gd name="T65" fmla="*/ 82 h 134"/>
                <a:gd name="T66" fmla="*/ 64 w 66"/>
                <a:gd name="T67" fmla="*/ 76 h 134"/>
                <a:gd name="T68" fmla="*/ 66 w 66"/>
                <a:gd name="T69" fmla="*/ 66 h 134"/>
                <a:gd name="T70" fmla="*/ 66 w 66"/>
                <a:gd name="T71" fmla="*/ 62 h 134"/>
                <a:gd name="T72" fmla="*/ 64 w 66"/>
                <a:gd name="T73" fmla="*/ 58 h 134"/>
                <a:gd name="T74" fmla="*/ 62 w 66"/>
                <a:gd name="T75" fmla="*/ 56 h 134"/>
                <a:gd name="T76" fmla="*/ 58 w 66"/>
                <a:gd name="T77" fmla="*/ 56 h 134"/>
                <a:gd name="T78" fmla="*/ 48 w 66"/>
                <a:gd name="T79" fmla="*/ 58 h 134"/>
                <a:gd name="T80" fmla="*/ 44 w 66"/>
                <a:gd name="T81" fmla="*/ 58 h 134"/>
                <a:gd name="T82" fmla="*/ 40 w 66"/>
                <a:gd name="T83" fmla="*/ 58 h 134"/>
                <a:gd name="T84" fmla="*/ 40 w 66"/>
                <a:gd name="T85" fmla="*/ 54 h 134"/>
                <a:gd name="T86" fmla="*/ 40 w 66"/>
                <a:gd name="T87" fmla="*/ 48 h 134"/>
                <a:gd name="T88" fmla="*/ 40 w 66"/>
                <a:gd name="T89" fmla="*/ 42 h 134"/>
                <a:gd name="T90" fmla="*/ 40 w 66"/>
                <a:gd name="T91" fmla="*/ 38 h 134"/>
                <a:gd name="T92" fmla="*/ 36 w 66"/>
                <a:gd name="T93" fmla="*/ 38 h 134"/>
                <a:gd name="T94" fmla="*/ 32 w 66"/>
                <a:gd name="T95" fmla="*/ 38 h 134"/>
                <a:gd name="T96" fmla="*/ 26 w 66"/>
                <a:gd name="T97" fmla="*/ 36 h 134"/>
                <a:gd name="T98" fmla="*/ 24 w 66"/>
                <a:gd name="T99" fmla="*/ 36 h 134"/>
                <a:gd name="T100" fmla="*/ 22 w 66"/>
                <a:gd name="T101" fmla="*/ 32 h 134"/>
                <a:gd name="T102" fmla="*/ 22 w 66"/>
                <a:gd name="T103" fmla="*/ 28 h 134"/>
                <a:gd name="T104" fmla="*/ 24 w 66"/>
                <a:gd name="T105" fmla="*/ 18 h 134"/>
                <a:gd name="T106" fmla="*/ 24 w 66"/>
                <a:gd name="T107" fmla="*/ 12 h 134"/>
                <a:gd name="T108" fmla="*/ 20 w 66"/>
                <a:gd name="T109" fmla="*/ 6 h 134"/>
                <a:gd name="T110" fmla="*/ 18 w 66"/>
                <a:gd name="T111" fmla="*/ 4 h 134"/>
                <a:gd name="T112" fmla="*/ 12 w 66"/>
                <a:gd name="T113" fmla="*/ 2 h 134"/>
                <a:gd name="T114" fmla="*/ 8 w 66"/>
                <a:gd name="T115" fmla="*/ 0 h 134"/>
                <a:gd name="T116" fmla="*/ 6 w 66"/>
                <a:gd name="T11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134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6" y="76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4" y="118"/>
                  </a:lnTo>
                  <a:lnTo>
                    <a:pt x="4" y="120"/>
                  </a:lnTo>
                  <a:lnTo>
                    <a:pt x="4" y="122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4" y="132"/>
                  </a:lnTo>
                  <a:lnTo>
                    <a:pt x="16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2" y="130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4" y="124"/>
                  </a:lnTo>
                  <a:lnTo>
                    <a:pt x="24" y="120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50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6" y="74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52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7" name="Freeform 21"/>
            <p:cNvSpPr>
              <a:spLocks/>
            </p:cNvSpPr>
            <p:nvPr/>
          </p:nvSpPr>
          <p:spPr bwMode="auto">
            <a:xfrm>
              <a:off x="8190234" y="5721435"/>
              <a:ext cx="104775" cy="212722"/>
            </a:xfrm>
            <a:custGeom>
              <a:avLst/>
              <a:gdLst>
                <a:gd name="T0" fmla="*/ 4 w 66"/>
                <a:gd name="T1" fmla="*/ 2 h 134"/>
                <a:gd name="T2" fmla="*/ 4 w 66"/>
                <a:gd name="T3" fmla="*/ 4 h 134"/>
                <a:gd name="T4" fmla="*/ 4 w 66"/>
                <a:gd name="T5" fmla="*/ 12 h 134"/>
                <a:gd name="T6" fmla="*/ 6 w 66"/>
                <a:gd name="T7" fmla="*/ 20 h 134"/>
                <a:gd name="T8" fmla="*/ 10 w 66"/>
                <a:gd name="T9" fmla="*/ 32 h 134"/>
                <a:gd name="T10" fmla="*/ 14 w 66"/>
                <a:gd name="T11" fmla="*/ 38 h 134"/>
                <a:gd name="T12" fmla="*/ 20 w 66"/>
                <a:gd name="T13" fmla="*/ 46 h 134"/>
                <a:gd name="T14" fmla="*/ 20 w 66"/>
                <a:gd name="T15" fmla="*/ 50 h 134"/>
                <a:gd name="T16" fmla="*/ 20 w 66"/>
                <a:gd name="T17" fmla="*/ 54 h 134"/>
                <a:gd name="T18" fmla="*/ 18 w 66"/>
                <a:gd name="T19" fmla="*/ 62 h 134"/>
                <a:gd name="T20" fmla="*/ 14 w 66"/>
                <a:gd name="T21" fmla="*/ 70 h 134"/>
                <a:gd name="T22" fmla="*/ 6 w 66"/>
                <a:gd name="T23" fmla="*/ 76 h 134"/>
                <a:gd name="T24" fmla="*/ 2 w 66"/>
                <a:gd name="T25" fmla="*/ 82 h 134"/>
                <a:gd name="T26" fmla="*/ 0 w 66"/>
                <a:gd name="T27" fmla="*/ 86 h 134"/>
                <a:gd name="T28" fmla="*/ 0 w 66"/>
                <a:gd name="T29" fmla="*/ 90 h 134"/>
                <a:gd name="T30" fmla="*/ 2 w 66"/>
                <a:gd name="T31" fmla="*/ 100 h 134"/>
                <a:gd name="T32" fmla="*/ 2 w 66"/>
                <a:gd name="T33" fmla="*/ 112 h 134"/>
                <a:gd name="T34" fmla="*/ 4 w 66"/>
                <a:gd name="T35" fmla="*/ 122 h 134"/>
                <a:gd name="T36" fmla="*/ 6 w 66"/>
                <a:gd name="T37" fmla="*/ 126 h 134"/>
                <a:gd name="T38" fmla="*/ 10 w 66"/>
                <a:gd name="T39" fmla="*/ 130 h 134"/>
                <a:gd name="T40" fmla="*/ 16 w 66"/>
                <a:gd name="T41" fmla="*/ 134 h 134"/>
                <a:gd name="T42" fmla="*/ 18 w 66"/>
                <a:gd name="T43" fmla="*/ 134 h 134"/>
                <a:gd name="T44" fmla="*/ 22 w 66"/>
                <a:gd name="T45" fmla="*/ 134 h 134"/>
                <a:gd name="T46" fmla="*/ 22 w 66"/>
                <a:gd name="T47" fmla="*/ 130 h 134"/>
                <a:gd name="T48" fmla="*/ 24 w 66"/>
                <a:gd name="T49" fmla="*/ 124 h 134"/>
                <a:gd name="T50" fmla="*/ 24 w 66"/>
                <a:gd name="T51" fmla="*/ 116 h 134"/>
                <a:gd name="T52" fmla="*/ 24 w 66"/>
                <a:gd name="T53" fmla="*/ 112 h 134"/>
                <a:gd name="T54" fmla="*/ 28 w 66"/>
                <a:gd name="T55" fmla="*/ 108 h 134"/>
                <a:gd name="T56" fmla="*/ 38 w 66"/>
                <a:gd name="T57" fmla="*/ 98 h 134"/>
                <a:gd name="T58" fmla="*/ 44 w 66"/>
                <a:gd name="T59" fmla="*/ 96 h 134"/>
                <a:gd name="T60" fmla="*/ 56 w 66"/>
                <a:gd name="T61" fmla="*/ 90 h 134"/>
                <a:gd name="T62" fmla="*/ 60 w 66"/>
                <a:gd name="T63" fmla="*/ 88 h 134"/>
                <a:gd name="T64" fmla="*/ 62 w 66"/>
                <a:gd name="T65" fmla="*/ 82 h 134"/>
                <a:gd name="T66" fmla="*/ 64 w 66"/>
                <a:gd name="T67" fmla="*/ 76 h 134"/>
                <a:gd name="T68" fmla="*/ 66 w 66"/>
                <a:gd name="T69" fmla="*/ 66 h 134"/>
                <a:gd name="T70" fmla="*/ 66 w 66"/>
                <a:gd name="T71" fmla="*/ 62 h 134"/>
                <a:gd name="T72" fmla="*/ 64 w 66"/>
                <a:gd name="T73" fmla="*/ 58 h 134"/>
                <a:gd name="T74" fmla="*/ 62 w 66"/>
                <a:gd name="T75" fmla="*/ 56 h 134"/>
                <a:gd name="T76" fmla="*/ 58 w 66"/>
                <a:gd name="T77" fmla="*/ 56 h 134"/>
                <a:gd name="T78" fmla="*/ 48 w 66"/>
                <a:gd name="T79" fmla="*/ 58 h 134"/>
                <a:gd name="T80" fmla="*/ 44 w 66"/>
                <a:gd name="T81" fmla="*/ 58 h 134"/>
                <a:gd name="T82" fmla="*/ 40 w 66"/>
                <a:gd name="T83" fmla="*/ 58 h 134"/>
                <a:gd name="T84" fmla="*/ 40 w 66"/>
                <a:gd name="T85" fmla="*/ 54 h 134"/>
                <a:gd name="T86" fmla="*/ 40 w 66"/>
                <a:gd name="T87" fmla="*/ 48 h 134"/>
                <a:gd name="T88" fmla="*/ 40 w 66"/>
                <a:gd name="T89" fmla="*/ 42 h 134"/>
                <a:gd name="T90" fmla="*/ 40 w 66"/>
                <a:gd name="T91" fmla="*/ 38 h 134"/>
                <a:gd name="T92" fmla="*/ 36 w 66"/>
                <a:gd name="T93" fmla="*/ 38 h 134"/>
                <a:gd name="T94" fmla="*/ 32 w 66"/>
                <a:gd name="T95" fmla="*/ 38 h 134"/>
                <a:gd name="T96" fmla="*/ 26 w 66"/>
                <a:gd name="T97" fmla="*/ 36 h 134"/>
                <a:gd name="T98" fmla="*/ 24 w 66"/>
                <a:gd name="T99" fmla="*/ 36 h 134"/>
                <a:gd name="T100" fmla="*/ 22 w 66"/>
                <a:gd name="T101" fmla="*/ 32 h 134"/>
                <a:gd name="T102" fmla="*/ 22 w 66"/>
                <a:gd name="T103" fmla="*/ 28 h 134"/>
                <a:gd name="T104" fmla="*/ 24 w 66"/>
                <a:gd name="T105" fmla="*/ 18 h 134"/>
                <a:gd name="T106" fmla="*/ 24 w 66"/>
                <a:gd name="T107" fmla="*/ 12 h 134"/>
                <a:gd name="T108" fmla="*/ 20 w 66"/>
                <a:gd name="T109" fmla="*/ 6 h 134"/>
                <a:gd name="T110" fmla="*/ 18 w 66"/>
                <a:gd name="T111" fmla="*/ 4 h 134"/>
                <a:gd name="T112" fmla="*/ 12 w 66"/>
                <a:gd name="T113" fmla="*/ 2 h 134"/>
                <a:gd name="T114" fmla="*/ 8 w 66"/>
                <a:gd name="T115" fmla="*/ 0 h 134"/>
                <a:gd name="T116" fmla="*/ 6 w 66"/>
                <a:gd name="T11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134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6" y="76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4" y="118"/>
                  </a:lnTo>
                  <a:lnTo>
                    <a:pt x="4" y="120"/>
                  </a:lnTo>
                  <a:lnTo>
                    <a:pt x="4" y="122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6" y="126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4" y="132"/>
                  </a:lnTo>
                  <a:lnTo>
                    <a:pt x="16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2" y="130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4" y="124"/>
                  </a:lnTo>
                  <a:lnTo>
                    <a:pt x="24" y="120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50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6" y="74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52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8" name="Freeform 22"/>
            <p:cNvSpPr>
              <a:spLocks/>
            </p:cNvSpPr>
            <p:nvPr/>
          </p:nvSpPr>
          <p:spPr bwMode="auto">
            <a:xfrm>
              <a:off x="7977508" y="5892883"/>
              <a:ext cx="200026" cy="203197"/>
            </a:xfrm>
            <a:custGeom>
              <a:avLst/>
              <a:gdLst>
                <a:gd name="T0" fmla="*/ 98 w 126"/>
                <a:gd name="T1" fmla="*/ 4 h 128"/>
                <a:gd name="T2" fmla="*/ 96 w 126"/>
                <a:gd name="T3" fmla="*/ 8 h 128"/>
                <a:gd name="T4" fmla="*/ 96 w 126"/>
                <a:gd name="T5" fmla="*/ 16 h 128"/>
                <a:gd name="T6" fmla="*/ 96 w 126"/>
                <a:gd name="T7" fmla="*/ 22 h 128"/>
                <a:gd name="T8" fmla="*/ 94 w 126"/>
                <a:gd name="T9" fmla="*/ 24 h 128"/>
                <a:gd name="T10" fmla="*/ 92 w 126"/>
                <a:gd name="T11" fmla="*/ 26 h 128"/>
                <a:gd name="T12" fmla="*/ 82 w 126"/>
                <a:gd name="T13" fmla="*/ 30 h 128"/>
                <a:gd name="T14" fmla="*/ 76 w 126"/>
                <a:gd name="T15" fmla="*/ 32 h 128"/>
                <a:gd name="T16" fmla="*/ 74 w 126"/>
                <a:gd name="T17" fmla="*/ 36 h 128"/>
                <a:gd name="T18" fmla="*/ 68 w 126"/>
                <a:gd name="T19" fmla="*/ 44 h 128"/>
                <a:gd name="T20" fmla="*/ 62 w 126"/>
                <a:gd name="T21" fmla="*/ 52 h 128"/>
                <a:gd name="T22" fmla="*/ 58 w 126"/>
                <a:gd name="T23" fmla="*/ 54 h 128"/>
                <a:gd name="T24" fmla="*/ 52 w 126"/>
                <a:gd name="T25" fmla="*/ 58 h 128"/>
                <a:gd name="T26" fmla="*/ 36 w 126"/>
                <a:gd name="T27" fmla="*/ 64 h 128"/>
                <a:gd name="T28" fmla="*/ 26 w 126"/>
                <a:gd name="T29" fmla="*/ 68 h 128"/>
                <a:gd name="T30" fmla="*/ 14 w 126"/>
                <a:gd name="T31" fmla="*/ 76 h 128"/>
                <a:gd name="T32" fmla="*/ 4 w 126"/>
                <a:gd name="T33" fmla="*/ 84 h 128"/>
                <a:gd name="T34" fmla="*/ 0 w 126"/>
                <a:gd name="T35" fmla="*/ 90 h 128"/>
                <a:gd name="T36" fmla="*/ 0 w 126"/>
                <a:gd name="T37" fmla="*/ 94 h 128"/>
                <a:gd name="T38" fmla="*/ 0 w 126"/>
                <a:gd name="T39" fmla="*/ 98 h 128"/>
                <a:gd name="T40" fmla="*/ 2 w 126"/>
                <a:gd name="T41" fmla="*/ 104 h 128"/>
                <a:gd name="T42" fmla="*/ 8 w 126"/>
                <a:gd name="T43" fmla="*/ 114 h 128"/>
                <a:gd name="T44" fmla="*/ 16 w 126"/>
                <a:gd name="T45" fmla="*/ 122 h 128"/>
                <a:gd name="T46" fmla="*/ 20 w 126"/>
                <a:gd name="T47" fmla="*/ 126 h 128"/>
                <a:gd name="T48" fmla="*/ 24 w 126"/>
                <a:gd name="T49" fmla="*/ 128 h 128"/>
                <a:gd name="T50" fmla="*/ 28 w 126"/>
                <a:gd name="T51" fmla="*/ 128 h 128"/>
                <a:gd name="T52" fmla="*/ 34 w 126"/>
                <a:gd name="T53" fmla="*/ 126 h 128"/>
                <a:gd name="T54" fmla="*/ 40 w 126"/>
                <a:gd name="T55" fmla="*/ 122 h 128"/>
                <a:gd name="T56" fmla="*/ 48 w 126"/>
                <a:gd name="T57" fmla="*/ 112 h 128"/>
                <a:gd name="T58" fmla="*/ 54 w 126"/>
                <a:gd name="T59" fmla="*/ 104 h 128"/>
                <a:gd name="T60" fmla="*/ 58 w 126"/>
                <a:gd name="T61" fmla="*/ 98 h 128"/>
                <a:gd name="T62" fmla="*/ 60 w 126"/>
                <a:gd name="T63" fmla="*/ 88 h 128"/>
                <a:gd name="T64" fmla="*/ 62 w 126"/>
                <a:gd name="T65" fmla="*/ 84 h 128"/>
                <a:gd name="T66" fmla="*/ 70 w 126"/>
                <a:gd name="T67" fmla="*/ 78 h 128"/>
                <a:gd name="T68" fmla="*/ 78 w 126"/>
                <a:gd name="T69" fmla="*/ 72 h 128"/>
                <a:gd name="T70" fmla="*/ 84 w 126"/>
                <a:gd name="T71" fmla="*/ 68 h 128"/>
                <a:gd name="T72" fmla="*/ 90 w 126"/>
                <a:gd name="T73" fmla="*/ 70 h 128"/>
                <a:gd name="T74" fmla="*/ 94 w 126"/>
                <a:gd name="T75" fmla="*/ 68 h 128"/>
                <a:gd name="T76" fmla="*/ 96 w 126"/>
                <a:gd name="T77" fmla="*/ 68 h 128"/>
                <a:gd name="T78" fmla="*/ 98 w 126"/>
                <a:gd name="T79" fmla="*/ 62 h 128"/>
                <a:gd name="T80" fmla="*/ 100 w 126"/>
                <a:gd name="T81" fmla="*/ 52 h 128"/>
                <a:gd name="T82" fmla="*/ 102 w 126"/>
                <a:gd name="T83" fmla="*/ 50 h 128"/>
                <a:gd name="T84" fmla="*/ 110 w 126"/>
                <a:gd name="T85" fmla="*/ 40 h 128"/>
                <a:gd name="T86" fmla="*/ 116 w 126"/>
                <a:gd name="T87" fmla="*/ 34 h 128"/>
                <a:gd name="T88" fmla="*/ 124 w 126"/>
                <a:gd name="T89" fmla="*/ 26 h 128"/>
                <a:gd name="T90" fmla="*/ 126 w 126"/>
                <a:gd name="T91" fmla="*/ 24 h 128"/>
                <a:gd name="T92" fmla="*/ 126 w 126"/>
                <a:gd name="T93" fmla="*/ 20 h 128"/>
                <a:gd name="T94" fmla="*/ 124 w 126"/>
                <a:gd name="T95" fmla="*/ 12 h 128"/>
                <a:gd name="T96" fmla="*/ 122 w 126"/>
                <a:gd name="T97" fmla="*/ 8 h 128"/>
                <a:gd name="T98" fmla="*/ 120 w 126"/>
                <a:gd name="T99" fmla="*/ 8 h 128"/>
                <a:gd name="T100" fmla="*/ 120 w 126"/>
                <a:gd name="T101" fmla="*/ 8 h 128"/>
                <a:gd name="T102" fmla="*/ 116 w 126"/>
                <a:gd name="T103" fmla="*/ 12 h 128"/>
                <a:gd name="T104" fmla="*/ 114 w 126"/>
                <a:gd name="T105" fmla="*/ 16 h 128"/>
                <a:gd name="T106" fmla="*/ 114 w 126"/>
                <a:gd name="T107" fmla="*/ 16 h 128"/>
                <a:gd name="T108" fmla="*/ 112 w 126"/>
                <a:gd name="T109" fmla="*/ 14 h 128"/>
                <a:gd name="T110" fmla="*/ 112 w 126"/>
                <a:gd name="T111" fmla="*/ 10 h 128"/>
                <a:gd name="T112" fmla="*/ 112 w 126"/>
                <a:gd name="T113" fmla="*/ 4 h 128"/>
                <a:gd name="T114" fmla="*/ 112 w 126"/>
                <a:gd name="T115" fmla="*/ 2 h 128"/>
                <a:gd name="T116" fmla="*/ 108 w 126"/>
                <a:gd name="T117" fmla="*/ 0 h 128"/>
                <a:gd name="T118" fmla="*/ 102 w 126"/>
                <a:gd name="T119" fmla="*/ 2 h 128"/>
                <a:gd name="T120" fmla="*/ 98 w 126"/>
                <a:gd name="T12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28">
                  <a:moveTo>
                    <a:pt x="98" y="4"/>
                  </a:moveTo>
                  <a:lnTo>
                    <a:pt x="98" y="4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64" y="50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58" y="54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2" y="58"/>
                  </a:lnTo>
                  <a:lnTo>
                    <a:pt x="48" y="60"/>
                  </a:lnTo>
                  <a:lnTo>
                    <a:pt x="42" y="62"/>
                  </a:lnTo>
                  <a:lnTo>
                    <a:pt x="36" y="64"/>
                  </a:lnTo>
                  <a:lnTo>
                    <a:pt x="32" y="66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4" y="70"/>
                  </a:lnTo>
                  <a:lnTo>
                    <a:pt x="18" y="74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6" y="82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6" y="110"/>
                  </a:lnTo>
                  <a:lnTo>
                    <a:pt x="8" y="114"/>
                  </a:lnTo>
                  <a:lnTo>
                    <a:pt x="10" y="116"/>
                  </a:lnTo>
                  <a:lnTo>
                    <a:pt x="14" y="120"/>
                  </a:lnTo>
                  <a:lnTo>
                    <a:pt x="16" y="122"/>
                  </a:lnTo>
                  <a:lnTo>
                    <a:pt x="16" y="124"/>
                  </a:lnTo>
                  <a:lnTo>
                    <a:pt x="18" y="126"/>
                  </a:lnTo>
                  <a:lnTo>
                    <a:pt x="20" y="12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30" y="128"/>
                  </a:lnTo>
                  <a:lnTo>
                    <a:pt x="32" y="128"/>
                  </a:lnTo>
                  <a:lnTo>
                    <a:pt x="34" y="126"/>
                  </a:lnTo>
                  <a:lnTo>
                    <a:pt x="36" y="124"/>
                  </a:lnTo>
                  <a:lnTo>
                    <a:pt x="38" y="124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6" y="116"/>
                  </a:lnTo>
                  <a:lnTo>
                    <a:pt x="48" y="112"/>
                  </a:lnTo>
                  <a:lnTo>
                    <a:pt x="52" y="108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6" y="100"/>
                  </a:lnTo>
                  <a:lnTo>
                    <a:pt x="58" y="98"/>
                  </a:lnTo>
                  <a:lnTo>
                    <a:pt x="58" y="94"/>
                  </a:lnTo>
                  <a:lnTo>
                    <a:pt x="60" y="92"/>
                  </a:lnTo>
                  <a:lnTo>
                    <a:pt x="60" y="88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70" y="78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8" y="72"/>
                  </a:lnTo>
                  <a:lnTo>
                    <a:pt x="80" y="70"/>
                  </a:lnTo>
                  <a:lnTo>
                    <a:pt x="82" y="68"/>
                  </a:lnTo>
                  <a:lnTo>
                    <a:pt x="84" y="68"/>
                  </a:lnTo>
                  <a:lnTo>
                    <a:pt x="86" y="68"/>
                  </a:lnTo>
                  <a:lnTo>
                    <a:pt x="88" y="68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6" y="44"/>
                  </a:lnTo>
                  <a:lnTo>
                    <a:pt x="110" y="40"/>
                  </a:lnTo>
                  <a:lnTo>
                    <a:pt x="114" y="36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20" y="30"/>
                  </a:lnTo>
                  <a:lnTo>
                    <a:pt x="122" y="28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0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4" y="12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9" name="Freeform 23"/>
            <p:cNvSpPr>
              <a:spLocks/>
            </p:cNvSpPr>
            <p:nvPr/>
          </p:nvSpPr>
          <p:spPr bwMode="auto">
            <a:xfrm>
              <a:off x="7977508" y="5892883"/>
              <a:ext cx="200026" cy="203197"/>
            </a:xfrm>
            <a:custGeom>
              <a:avLst/>
              <a:gdLst>
                <a:gd name="T0" fmla="*/ 98 w 126"/>
                <a:gd name="T1" fmla="*/ 4 h 128"/>
                <a:gd name="T2" fmla="*/ 96 w 126"/>
                <a:gd name="T3" fmla="*/ 8 h 128"/>
                <a:gd name="T4" fmla="*/ 96 w 126"/>
                <a:gd name="T5" fmla="*/ 16 h 128"/>
                <a:gd name="T6" fmla="*/ 96 w 126"/>
                <a:gd name="T7" fmla="*/ 22 h 128"/>
                <a:gd name="T8" fmla="*/ 94 w 126"/>
                <a:gd name="T9" fmla="*/ 24 h 128"/>
                <a:gd name="T10" fmla="*/ 92 w 126"/>
                <a:gd name="T11" fmla="*/ 26 h 128"/>
                <a:gd name="T12" fmla="*/ 82 w 126"/>
                <a:gd name="T13" fmla="*/ 30 h 128"/>
                <a:gd name="T14" fmla="*/ 76 w 126"/>
                <a:gd name="T15" fmla="*/ 32 h 128"/>
                <a:gd name="T16" fmla="*/ 74 w 126"/>
                <a:gd name="T17" fmla="*/ 36 h 128"/>
                <a:gd name="T18" fmla="*/ 68 w 126"/>
                <a:gd name="T19" fmla="*/ 44 h 128"/>
                <a:gd name="T20" fmla="*/ 62 w 126"/>
                <a:gd name="T21" fmla="*/ 52 h 128"/>
                <a:gd name="T22" fmla="*/ 58 w 126"/>
                <a:gd name="T23" fmla="*/ 54 h 128"/>
                <a:gd name="T24" fmla="*/ 52 w 126"/>
                <a:gd name="T25" fmla="*/ 58 h 128"/>
                <a:gd name="T26" fmla="*/ 36 w 126"/>
                <a:gd name="T27" fmla="*/ 64 h 128"/>
                <a:gd name="T28" fmla="*/ 26 w 126"/>
                <a:gd name="T29" fmla="*/ 68 h 128"/>
                <a:gd name="T30" fmla="*/ 14 w 126"/>
                <a:gd name="T31" fmla="*/ 76 h 128"/>
                <a:gd name="T32" fmla="*/ 4 w 126"/>
                <a:gd name="T33" fmla="*/ 84 h 128"/>
                <a:gd name="T34" fmla="*/ 0 w 126"/>
                <a:gd name="T35" fmla="*/ 90 h 128"/>
                <a:gd name="T36" fmla="*/ 0 w 126"/>
                <a:gd name="T37" fmla="*/ 94 h 128"/>
                <a:gd name="T38" fmla="*/ 0 w 126"/>
                <a:gd name="T39" fmla="*/ 98 h 128"/>
                <a:gd name="T40" fmla="*/ 2 w 126"/>
                <a:gd name="T41" fmla="*/ 104 h 128"/>
                <a:gd name="T42" fmla="*/ 8 w 126"/>
                <a:gd name="T43" fmla="*/ 114 h 128"/>
                <a:gd name="T44" fmla="*/ 16 w 126"/>
                <a:gd name="T45" fmla="*/ 122 h 128"/>
                <a:gd name="T46" fmla="*/ 20 w 126"/>
                <a:gd name="T47" fmla="*/ 126 h 128"/>
                <a:gd name="T48" fmla="*/ 24 w 126"/>
                <a:gd name="T49" fmla="*/ 128 h 128"/>
                <a:gd name="T50" fmla="*/ 28 w 126"/>
                <a:gd name="T51" fmla="*/ 128 h 128"/>
                <a:gd name="T52" fmla="*/ 34 w 126"/>
                <a:gd name="T53" fmla="*/ 126 h 128"/>
                <a:gd name="T54" fmla="*/ 40 w 126"/>
                <a:gd name="T55" fmla="*/ 122 h 128"/>
                <a:gd name="T56" fmla="*/ 48 w 126"/>
                <a:gd name="T57" fmla="*/ 112 h 128"/>
                <a:gd name="T58" fmla="*/ 54 w 126"/>
                <a:gd name="T59" fmla="*/ 104 h 128"/>
                <a:gd name="T60" fmla="*/ 58 w 126"/>
                <a:gd name="T61" fmla="*/ 98 h 128"/>
                <a:gd name="T62" fmla="*/ 60 w 126"/>
                <a:gd name="T63" fmla="*/ 88 h 128"/>
                <a:gd name="T64" fmla="*/ 62 w 126"/>
                <a:gd name="T65" fmla="*/ 84 h 128"/>
                <a:gd name="T66" fmla="*/ 70 w 126"/>
                <a:gd name="T67" fmla="*/ 78 h 128"/>
                <a:gd name="T68" fmla="*/ 78 w 126"/>
                <a:gd name="T69" fmla="*/ 72 h 128"/>
                <a:gd name="T70" fmla="*/ 84 w 126"/>
                <a:gd name="T71" fmla="*/ 68 h 128"/>
                <a:gd name="T72" fmla="*/ 90 w 126"/>
                <a:gd name="T73" fmla="*/ 70 h 128"/>
                <a:gd name="T74" fmla="*/ 94 w 126"/>
                <a:gd name="T75" fmla="*/ 68 h 128"/>
                <a:gd name="T76" fmla="*/ 96 w 126"/>
                <a:gd name="T77" fmla="*/ 68 h 128"/>
                <a:gd name="T78" fmla="*/ 98 w 126"/>
                <a:gd name="T79" fmla="*/ 62 h 128"/>
                <a:gd name="T80" fmla="*/ 100 w 126"/>
                <a:gd name="T81" fmla="*/ 52 h 128"/>
                <a:gd name="T82" fmla="*/ 102 w 126"/>
                <a:gd name="T83" fmla="*/ 50 h 128"/>
                <a:gd name="T84" fmla="*/ 110 w 126"/>
                <a:gd name="T85" fmla="*/ 40 h 128"/>
                <a:gd name="T86" fmla="*/ 116 w 126"/>
                <a:gd name="T87" fmla="*/ 34 h 128"/>
                <a:gd name="T88" fmla="*/ 124 w 126"/>
                <a:gd name="T89" fmla="*/ 26 h 128"/>
                <a:gd name="T90" fmla="*/ 126 w 126"/>
                <a:gd name="T91" fmla="*/ 24 h 128"/>
                <a:gd name="T92" fmla="*/ 126 w 126"/>
                <a:gd name="T93" fmla="*/ 20 h 128"/>
                <a:gd name="T94" fmla="*/ 124 w 126"/>
                <a:gd name="T95" fmla="*/ 12 h 128"/>
                <a:gd name="T96" fmla="*/ 122 w 126"/>
                <a:gd name="T97" fmla="*/ 8 h 128"/>
                <a:gd name="T98" fmla="*/ 120 w 126"/>
                <a:gd name="T99" fmla="*/ 8 h 128"/>
                <a:gd name="T100" fmla="*/ 120 w 126"/>
                <a:gd name="T101" fmla="*/ 8 h 128"/>
                <a:gd name="T102" fmla="*/ 116 w 126"/>
                <a:gd name="T103" fmla="*/ 12 h 128"/>
                <a:gd name="T104" fmla="*/ 114 w 126"/>
                <a:gd name="T105" fmla="*/ 16 h 128"/>
                <a:gd name="T106" fmla="*/ 114 w 126"/>
                <a:gd name="T107" fmla="*/ 16 h 128"/>
                <a:gd name="T108" fmla="*/ 112 w 126"/>
                <a:gd name="T109" fmla="*/ 14 h 128"/>
                <a:gd name="T110" fmla="*/ 112 w 126"/>
                <a:gd name="T111" fmla="*/ 10 h 128"/>
                <a:gd name="T112" fmla="*/ 112 w 126"/>
                <a:gd name="T113" fmla="*/ 4 h 128"/>
                <a:gd name="T114" fmla="*/ 112 w 126"/>
                <a:gd name="T115" fmla="*/ 2 h 128"/>
                <a:gd name="T116" fmla="*/ 108 w 126"/>
                <a:gd name="T117" fmla="*/ 0 h 128"/>
                <a:gd name="T118" fmla="*/ 102 w 126"/>
                <a:gd name="T119" fmla="*/ 2 h 128"/>
                <a:gd name="T120" fmla="*/ 98 w 126"/>
                <a:gd name="T12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28">
                  <a:moveTo>
                    <a:pt x="98" y="4"/>
                  </a:moveTo>
                  <a:lnTo>
                    <a:pt x="98" y="4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2" y="38"/>
                  </a:lnTo>
                  <a:lnTo>
                    <a:pt x="70" y="40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64" y="50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58" y="54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2" y="58"/>
                  </a:lnTo>
                  <a:lnTo>
                    <a:pt x="48" y="60"/>
                  </a:lnTo>
                  <a:lnTo>
                    <a:pt x="42" y="62"/>
                  </a:lnTo>
                  <a:lnTo>
                    <a:pt x="36" y="64"/>
                  </a:lnTo>
                  <a:lnTo>
                    <a:pt x="32" y="66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4" y="70"/>
                  </a:lnTo>
                  <a:lnTo>
                    <a:pt x="18" y="74"/>
                  </a:lnTo>
                  <a:lnTo>
                    <a:pt x="14" y="76"/>
                  </a:lnTo>
                  <a:lnTo>
                    <a:pt x="10" y="80"/>
                  </a:lnTo>
                  <a:lnTo>
                    <a:pt x="6" y="82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6" y="110"/>
                  </a:lnTo>
                  <a:lnTo>
                    <a:pt x="8" y="114"/>
                  </a:lnTo>
                  <a:lnTo>
                    <a:pt x="10" y="116"/>
                  </a:lnTo>
                  <a:lnTo>
                    <a:pt x="14" y="120"/>
                  </a:lnTo>
                  <a:lnTo>
                    <a:pt x="16" y="122"/>
                  </a:lnTo>
                  <a:lnTo>
                    <a:pt x="16" y="124"/>
                  </a:lnTo>
                  <a:lnTo>
                    <a:pt x="18" y="126"/>
                  </a:lnTo>
                  <a:lnTo>
                    <a:pt x="20" y="12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30" y="128"/>
                  </a:lnTo>
                  <a:lnTo>
                    <a:pt x="32" y="128"/>
                  </a:lnTo>
                  <a:lnTo>
                    <a:pt x="34" y="126"/>
                  </a:lnTo>
                  <a:lnTo>
                    <a:pt x="36" y="124"/>
                  </a:lnTo>
                  <a:lnTo>
                    <a:pt x="38" y="124"/>
                  </a:lnTo>
                  <a:lnTo>
                    <a:pt x="40" y="122"/>
                  </a:lnTo>
                  <a:lnTo>
                    <a:pt x="42" y="120"/>
                  </a:lnTo>
                  <a:lnTo>
                    <a:pt x="46" y="116"/>
                  </a:lnTo>
                  <a:lnTo>
                    <a:pt x="48" y="112"/>
                  </a:lnTo>
                  <a:lnTo>
                    <a:pt x="52" y="108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6" y="100"/>
                  </a:lnTo>
                  <a:lnTo>
                    <a:pt x="58" y="98"/>
                  </a:lnTo>
                  <a:lnTo>
                    <a:pt x="58" y="94"/>
                  </a:lnTo>
                  <a:lnTo>
                    <a:pt x="60" y="92"/>
                  </a:lnTo>
                  <a:lnTo>
                    <a:pt x="60" y="88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70" y="78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8" y="72"/>
                  </a:lnTo>
                  <a:lnTo>
                    <a:pt x="80" y="70"/>
                  </a:lnTo>
                  <a:lnTo>
                    <a:pt x="82" y="68"/>
                  </a:lnTo>
                  <a:lnTo>
                    <a:pt x="84" y="68"/>
                  </a:lnTo>
                  <a:lnTo>
                    <a:pt x="86" y="68"/>
                  </a:lnTo>
                  <a:lnTo>
                    <a:pt x="88" y="68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6" y="44"/>
                  </a:lnTo>
                  <a:lnTo>
                    <a:pt x="110" y="40"/>
                  </a:lnTo>
                  <a:lnTo>
                    <a:pt x="114" y="36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20" y="30"/>
                  </a:lnTo>
                  <a:lnTo>
                    <a:pt x="122" y="28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0"/>
                  </a:lnTo>
                  <a:lnTo>
                    <a:pt x="126" y="16"/>
                  </a:lnTo>
                  <a:lnTo>
                    <a:pt x="126" y="14"/>
                  </a:lnTo>
                  <a:lnTo>
                    <a:pt x="124" y="12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2" y="2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0" name="Freeform 24"/>
            <p:cNvSpPr>
              <a:spLocks/>
            </p:cNvSpPr>
            <p:nvPr/>
          </p:nvSpPr>
          <p:spPr bwMode="auto">
            <a:xfrm>
              <a:off x="7040880" y="4118083"/>
              <a:ext cx="38100" cy="76199"/>
            </a:xfrm>
            <a:custGeom>
              <a:avLst/>
              <a:gdLst>
                <a:gd name="T0" fmla="*/ 12 w 24"/>
                <a:gd name="T1" fmla="*/ 0 h 48"/>
                <a:gd name="T2" fmla="*/ 12 w 24"/>
                <a:gd name="T3" fmla="*/ 0 h 48"/>
                <a:gd name="T4" fmla="*/ 12 w 24"/>
                <a:gd name="T5" fmla="*/ 0 h 48"/>
                <a:gd name="T6" fmla="*/ 10 w 24"/>
                <a:gd name="T7" fmla="*/ 0 h 48"/>
                <a:gd name="T8" fmla="*/ 10 w 24"/>
                <a:gd name="T9" fmla="*/ 2 h 48"/>
                <a:gd name="T10" fmla="*/ 10 w 24"/>
                <a:gd name="T11" fmla="*/ 2 h 48"/>
                <a:gd name="T12" fmla="*/ 8 w 24"/>
                <a:gd name="T13" fmla="*/ 2 h 48"/>
                <a:gd name="T14" fmla="*/ 8 w 24"/>
                <a:gd name="T15" fmla="*/ 4 h 48"/>
                <a:gd name="T16" fmla="*/ 6 w 24"/>
                <a:gd name="T17" fmla="*/ 6 h 48"/>
                <a:gd name="T18" fmla="*/ 4 w 24"/>
                <a:gd name="T19" fmla="*/ 8 h 48"/>
                <a:gd name="T20" fmla="*/ 4 w 24"/>
                <a:gd name="T21" fmla="*/ 10 h 48"/>
                <a:gd name="T22" fmla="*/ 2 w 24"/>
                <a:gd name="T23" fmla="*/ 14 h 48"/>
                <a:gd name="T24" fmla="*/ 2 w 24"/>
                <a:gd name="T25" fmla="*/ 16 h 48"/>
                <a:gd name="T26" fmla="*/ 0 w 24"/>
                <a:gd name="T27" fmla="*/ 18 h 48"/>
                <a:gd name="T28" fmla="*/ 0 w 24"/>
                <a:gd name="T29" fmla="*/ 22 h 48"/>
                <a:gd name="T30" fmla="*/ 0 w 24"/>
                <a:gd name="T31" fmla="*/ 24 h 48"/>
                <a:gd name="T32" fmla="*/ 0 w 24"/>
                <a:gd name="T33" fmla="*/ 26 h 48"/>
                <a:gd name="T34" fmla="*/ 0 w 24"/>
                <a:gd name="T35" fmla="*/ 30 h 48"/>
                <a:gd name="T36" fmla="*/ 0 w 24"/>
                <a:gd name="T37" fmla="*/ 32 h 48"/>
                <a:gd name="T38" fmla="*/ 0 w 24"/>
                <a:gd name="T39" fmla="*/ 32 h 48"/>
                <a:gd name="T40" fmla="*/ 0 w 24"/>
                <a:gd name="T41" fmla="*/ 34 h 48"/>
                <a:gd name="T42" fmla="*/ 0 w 24"/>
                <a:gd name="T43" fmla="*/ 36 h 48"/>
                <a:gd name="T44" fmla="*/ 2 w 24"/>
                <a:gd name="T45" fmla="*/ 38 h 48"/>
                <a:gd name="T46" fmla="*/ 4 w 24"/>
                <a:gd name="T47" fmla="*/ 42 h 48"/>
                <a:gd name="T48" fmla="*/ 6 w 24"/>
                <a:gd name="T49" fmla="*/ 44 h 48"/>
                <a:gd name="T50" fmla="*/ 8 w 24"/>
                <a:gd name="T51" fmla="*/ 46 h 48"/>
                <a:gd name="T52" fmla="*/ 8 w 24"/>
                <a:gd name="T53" fmla="*/ 46 h 48"/>
                <a:gd name="T54" fmla="*/ 10 w 24"/>
                <a:gd name="T55" fmla="*/ 46 h 48"/>
                <a:gd name="T56" fmla="*/ 12 w 24"/>
                <a:gd name="T57" fmla="*/ 48 h 48"/>
                <a:gd name="T58" fmla="*/ 12 w 24"/>
                <a:gd name="T59" fmla="*/ 48 h 48"/>
                <a:gd name="T60" fmla="*/ 14 w 24"/>
                <a:gd name="T61" fmla="*/ 48 h 48"/>
                <a:gd name="T62" fmla="*/ 14 w 24"/>
                <a:gd name="T63" fmla="*/ 48 h 48"/>
                <a:gd name="T64" fmla="*/ 16 w 24"/>
                <a:gd name="T65" fmla="*/ 48 h 48"/>
                <a:gd name="T66" fmla="*/ 18 w 24"/>
                <a:gd name="T67" fmla="*/ 48 h 48"/>
                <a:gd name="T68" fmla="*/ 18 w 24"/>
                <a:gd name="T69" fmla="*/ 48 h 48"/>
                <a:gd name="T70" fmla="*/ 20 w 24"/>
                <a:gd name="T71" fmla="*/ 46 h 48"/>
                <a:gd name="T72" fmla="*/ 20 w 24"/>
                <a:gd name="T73" fmla="*/ 46 h 48"/>
                <a:gd name="T74" fmla="*/ 20 w 24"/>
                <a:gd name="T75" fmla="*/ 44 h 48"/>
                <a:gd name="T76" fmla="*/ 22 w 24"/>
                <a:gd name="T77" fmla="*/ 42 h 48"/>
                <a:gd name="T78" fmla="*/ 22 w 24"/>
                <a:gd name="T79" fmla="*/ 40 h 48"/>
                <a:gd name="T80" fmla="*/ 22 w 24"/>
                <a:gd name="T81" fmla="*/ 38 h 48"/>
                <a:gd name="T82" fmla="*/ 24 w 24"/>
                <a:gd name="T83" fmla="*/ 36 h 48"/>
                <a:gd name="T84" fmla="*/ 24 w 24"/>
                <a:gd name="T85" fmla="*/ 32 h 48"/>
                <a:gd name="T86" fmla="*/ 24 w 24"/>
                <a:gd name="T87" fmla="*/ 28 h 48"/>
                <a:gd name="T88" fmla="*/ 24 w 24"/>
                <a:gd name="T89" fmla="*/ 26 h 48"/>
                <a:gd name="T90" fmla="*/ 24 w 24"/>
                <a:gd name="T91" fmla="*/ 22 h 48"/>
                <a:gd name="T92" fmla="*/ 24 w 24"/>
                <a:gd name="T93" fmla="*/ 18 h 48"/>
                <a:gd name="T94" fmla="*/ 22 w 24"/>
                <a:gd name="T95" fmla="*/ 14 h 48"/>
                <a:gd name="T96" fmla="*/ 20 w 24"/>
                <a:gd name="T97" fmla="*/ 10 h 48"/>
                <a:gd name="T98" fmla="*/ 20 w 24"/>
                <a:gd name="T99" fmla="*/ 8 h 48"/>
                <a:gd name="T100" fmla="*/ 20 w 24"/>
                <a:gd name="T101" fmla="*/ 6 h 48"/>
                <a:gd name="T102" fmla="*/ 18 w 24"/>
                <a:gd name="T103" fmla="*/ 6 h 48"/>
                <a:gd name="T104" fmla="*/ 18 w 24"/>
                <a:gd name="T105" fmla="*/ 4 h 48"/>
                <a:gd name="T106" fmla="*/ 16 w 24"/>
                <a:gd name="T107" fmla="*/ 2 h 48"/>
                <a:gd name="T108" fmla="*/ 14 w 24"/>
                <a:gd name="T109" fmla="*/ 2 h 48"/>
                <a:gd name="T110" fmla="*/ 14 w 24"/>
                <a:gd name="T111" fmla="*/ 0 h 48"/>
                <a:gd name="T112" fmla="*/ 12 w 24"/>
                <a:gd name="T113" fmla="*/ 0 h 48"/>
                <a:gd name="T114" fmla="*/ 12 w 24"/>
                <a:gd name="T1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" h="48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1" name="Freeform 25"/>
            <p:cNvSpPr>
              <a:spLocks/>
            </p:cNvSpPr>
            <p:nvPr/>
          </p:nvSpPr>
          <p:spPr bwMode="auto">
            <a:xfrm>
              <a:off x="7040880" y="4118083"/>
              <a:ext cx="38100" cy="76199"/>
            </a:xfrm>
            <a:custGeom>
              <a:avLst/>
              <a:gdLst>
                <a:gd name="T0" fmla="*/ 12 w 24"/>
                <a:gd name="T1" fmla="*/ 0 h 48"/>
                <a:gd name="T2" fmla="*/ 12 w 24"/>
                <a:gd name="T3" fmla="*/ 0 h 48"/>
                <a:gd name="T4" fmla="*/ 12 w 24"/>
                <a:gd name="T5" fmla="*/ 0 h 48"/>
                <a:gd name="T6" fmla="*/ 10 w 24"/>
                <a:gd name="T7" fmla="*/ 0 h 48"/>
                <a:gd name="T8" fmla="*/ 10 w 24"/>
                <a:gd name="T9" fmla="*/ 2 h 48"/>
                <a:gd name="T10" fmla="*/ 10 w 24"/>
                <a:gd name="T11" fmla="*/ 2 h 48"/>
                <a:gd name="T12" fmla="*/ 8 w 24"/>
                <a:gd name="T13" fmla="*/ 2 h 48"/>
                <a:gd name="T14" fmla="*/ 8 w 24"/>
                <a:gd name="T15" fmla="*/ 4 h 48"/>
                <a:gd name="T16" fmla="*/ 6 w 24"/>
                <a:gd name="T17" fmla="*/ 6 h 48"/>
                <a:gd name="T18" fmla="*/ 4 w 24"/>
                <a:gd name="T19" fmla="*/ 8 h 48"/>
                <a:gd name="T20" fmla="*/ 4 w 24"/>
                <a:gd name="T21" fmla="*/ 10 h 48"/>
                <a:gd name="T22" fmla="*/ 2 w 24"/>
                <a:gd name="T23" fmla="*/ 14 h 48"/>
                <a:gd name="T24" fmla="*/ 2 w 24"/>
                <a:gd name="T25" fmla="*/ 16 h 48"/>
                <a:gd name="T26" fmla="*/ 0 w 24"/>
                <a:gd name="T27" fmla="*/ 18 h 48"/>
                <a:gd name="T28" fmla="*/ 0 w 24"/>
                <a:gd name="T29" fmla="*/ 22 h 48"/>
                <a:gd name="T30" fmla="*/ 0 w 24"/>
                <a:gd name="T31" fmla="*/ 24 h 48"/>
                <a:gd name="T32" fmla="*/ 0 w 24"/>
                <a:gd name="T33" fmla="*/ 26 h 48"/>
                <a:gd name="T34" fmla="*/ 0 w 24"/>
                <a:gd name="T35" fmla="*/ 30 h 48"/>
                <a:gd name="T36" fmla="*/ 0 w 24"/>
                <a:gd name="T37" fmla="*/ 32 h 48"/>
                <a:gd name="T38" fmla="*/ 0 w 24"/>
                <a:gd name="T39" fmla="*/ 32 h 48"/>
                <a:gd name="T40" fmla="*/ 0 w 24"/>
                <a:gd name="T41" fmla="*/ 34 h 48"/>
                <a:gd name="T42" fmla="*/ 0 w 24"/>
                <a:gd name="T43" fmla="*/ 36 h 48"/>
                <a:gd name="T44" fmla="*/ 2 w 24"/>
                <a:gd name="T45" fmla="*/ 38 h 48"/>
                <a:gd name="T46" fmla="*/ 4 w 24"/>
                <a:gd name="T47" fmla="*/ 42 h 48"/>
                <a:gd name="T48" fmla="*/ 6 w 24"/>
                <a:gd name="T49" fmla="*/ 44 h 48"/>
                <a:gd name="T50" fmla="*/ 8 w 24"/>
                <a:gd name="T51" fmla="*/ 46 h 48"/>
                <a:gd name="T52" fmla="*/ 8 w 24"/>
                <a:gd name="T53" fmla="*/ 46 h 48"/>
                <a:gd name="T54" fmla="*/ 10 w 24"/>
                <a:gd name="T55" fmla="*/ 46 h 48"/>
                <a:gd name="T56" fmla="*/ 12 w 24"/>
                <a:gd name="T57" fmla="*/ 48 h 48"/>
                <a:gd name="T58" fmla="*/ 12 w 24"/>
                <a:gd name="T59" fmla="*/ 48 h 48"/>
                <a:gd name="T60" fmla="*/ 14 w 24"/>
                <a:gd name="T61" fmla="*/ 48 h 48"/>
                <a:gd name="T62" fmla="*/ 14 w 24"/>
                <a:gd name="T63" fmla="*/ 48 h 48"/>
                <a:gd name="T64" fmla="*/ 16 w 24"/>
                <a:gd name="T65" fmla="*/ 48 h 48"/>
                <a:gd name="T66" fmla="*/ 18 w 24"/>
                <a:gd name="T67" fmla="*/ 48 h 48"/>
                <a:gd name="T68" fmla="*/ 18 w 24"/>
                <a:gd name="T69" fmla="*/ 48 h 48"/>
                <a:gd name="T70" fmla="*/ 20 w 24"/>
                <a:gd name="T71" fmla="*/ 46 h 48"/>
                <a:gd name="T72" fmla="*/ 20 w 24"/>
                <a:gd name="T73" fmla="*/ 46 h 48"/>
                <a:gd name="T74" fmla="*/ 20 w 24"/>
                <a:gd name="T75" fmla="*/ 44 h 48"/>
                <a:gd name="T76" fmla="*/ 22 w 24"/>
                <a:gd name="T77" fmla="*/ 42 h 48"/>
                <a:gd name="T78" fmla="*/ 22 w 24"/>
                <a:gd name="T79" fmla="*/ 40 h 48"/>
                <a:gd name="T80" fmla="*/ 22 w 24"/>
                <a:gd name="T81" fmla="*/ 38 h 48"/>
                <a:gd name="T82" fmla="*/ 24 w 24"/>
                <a:gd name="T83" fmla="*/ 36 h 48"/>
                <a:gd name="T84" fmla="*/ 24 w 24"/>
                <a:gd name="T85" fmla="*/ 32 h 48"/>
                <a:gd name="T86" fmla="*/ 24 w 24"/>
                <a:gd name="T87" fmla="*/ 28 h 48"/>
                <a:gd name="T88" fmla="*/ 24 w 24"/>
                <a:gd name="T89" fmla="*/ 26 h 48"/>
                <a:gd name="T90" fmla="*/ 24 w 24"/>
                <a:gd name="T91" fmla="*/ 22 h 48"/>
                <a:gd name="T92" fmla="*/ 24 w 24"/>
                <a:gd name="T93" fmla="*/ 18 h 48"/>
                <a:gd name="T94" fmla="*/ 22 w 24"/>
                <a:gd name="T95" fmla="*/ 14 h 48"/>
                <a:gd name="T96" fmla="*/ 20 w 24"/>
                <a:gd name="T97" fmla="*/ 10 h 48"/>
                <a:gd name="T98" fmla="*/ 20 w 24"/>
                <a:gd name="T99" fmla="*/ 8 h 48"/>
                <a:gd name="T100" fmla="*/ 20 w 24"/>
                <a:gd name="T101" fmla="*/ 6 h 48"/>
                <a:gd name="T102" fmla="*/ 18 w 24"/>
                <a:gd name="T103" fmla="*/ 6 h 48"/>
                <a:gd name="T104" fmla="*/ 18 w 24"/>
                <a:gd name="T105" fmla="*/ 4 h 48"/>
                <a:gd name="T106" fmla="*/ 16 w 24"/>
                <a:gd name="T107" fmla="*/ 2 h 48"/>
                <a:gd name="T108" fmla="*/ 14 w 24"/>
                <a:gd name="T109" fmla="*/ 2 h 48"/>
                <a:gd name="T110" fmla="*/ 14 w 24"/>
                <a:gd name="T111" fmla="*/ 0 h 48"/>
                <a:gd name="T112" fmla="*/ 12 w 24"/>
                <a:gd name="T113" fmla="*/ 0 h 48"/>
                <a:gd name="T114" fmla="*/ 12 w 24"/>
                <a:gd name="T1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" h="48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2" name="Freeform 26"/>
            <p:cNvSpPr>
              <a:spLocks/>
            </p:cNvSpPr>
            <p:nvPr/>
          </p:nvSpPr>
          <p:spPr bwMode="auto">
            <a:xfrm>
              <a:off x="6120126" y="3981560"/>
              <a:ext cx="193676" cy="101599"/>
            </a:xfrm>
            <a:custGeom>
              <a:avLst/>
              <a:gdLst>
                <a:gd name="T0" fmla="*/ 2 w 122"/>
                <a:gd name="T1" fmla="*/ 0 h 64"/>
                <a:gd name="T2" fmla="*/ 12 w 122"/>
                <a:gd name="T3" fmla="*/ 0 h 64"/>
                <a:gd name="T4" fmla="*/ 16 w 122"/>
                <a:gd name="T5" fmla="*/ 2 h 64"/>
                <a:gd name="T6" fmla="*/ 20 w 122"/>
                <a:gd name="T7" fmla="*/ 4 h 64"/>
                <a:gd name="T8" fmla="*/ 26 w 122"/>
                <a:gd name="T9" fmla="*/ 10 h 64"/>
                <a:gd name="T10" fmla="*/ 32 w 122"/>
                <a:gd name="T11" fmla="*/ 16 h 64"/>
                <a:gd name="T12" fmla="*/ 38 w 122"/>
                <a:gd name="T13" fmla="*/ 20 h 64"/>
                <a:gd name="T14" fmla="*/ 42 w 122"/>
                <a:gd name="T15" fmla="*/ 20 h 64"/>
                <a:gd name="T16" fmla="*/ 44 w 122"/>
                <a:gd name="T17" fmla="*/ 20 h 64"/>
                <a:gd name="T18" fmla="*/ 46 w 122"/>
                <a:gd name="T19" fmla="*/ 18 h 64"/>
                <a:gd name="T20" fmla="*/ 46 w 122"/>
                <a:gd name="T21" fmla="*/ 14 h 64"/>
                <a:gd name="T22" fmla="*/ 48 w 122"/>
                <a:gd name="T23" fmla="*/ 10 h 64"/>
                <a:gd name="T24" fmla="*/ 50 w 122"/>
                <a:gd name="T25" fmla="*/ 10 h 64"/>
                <a:gd name="T26" fmla="*/ 50 w 122"/>
                <a:gd name="T27" fmla="*/ 12 h 64"/>
                <a:gd name="T28" fmla="*/ 50 w 122"/>
                <a:gd name="T29" fmla="*/ 18 h 64"/>
                <a:gd name="T30" fmla="*/ 50 w 122"/>
                <a:gd name="T31" fmla="*/ 24 h 64"/>
                <a:gd name="T32" fmla="*/ 50 w 122"/>
                <a:gd name="T33" fmla="*/ 26 h 64"/>
                <a:gd name="T34" fmla="*/ 54 w 122"/>
                <a:gd name="T35" fmla="*/ 30 h 64"/>
                <a:gd name="T36" fmla="*/ 62 w 122"/>
                <a:gd name="T37" fmla="*/ 32 h 64"/>
                <a:gd name="T38" fmla="*/ 74 w 122"/>
                <a:gd name="T39" fmla="*/ 40 h 64"/>
                <a:gd name="T40" fmla="*/ 80 w 122"/>
                <a:gd name="T41" fmla="*/ 42 h 64"/>
                <a:gd name="T42" fmla="*/ 92 w 122"/>
                <a:gd name="T43" fmla="*/ 42 h 64"/>
                <a:gd name="T44" fmla="*/ 108 w 122"/>
                <a:gd name="T45" fmla="*/ 44 h 64"/>
                <a:gd name="T46" fmla="*/ 116 w 122"/>
                <a:gd name="T47" fmla="*/ 46 h 64"/>
                <a:gd name="T48" fmla="*/ 120 w 122"/>
                <a:gd name="T49" fmla="*/ 54 h 64"/>
                <a:gd name="T50" fmla="*/ 116 w 122"/>
                <a:gd name="T51" fmla="*/ 62 h 64"/>
                <a:gd name="T52" fmla="*/ 114 w 122"/>
                <a:gd name="T53" fmla="*/ 64 h 64"/>
                <a:gd name="T54" fmla="*/ 110 w 122"/>
                <a:gd name="T55" fmla="*/ 64 h 64"/>
                <a:gd name="T56" fmla="*/ 102 w 122"/>
                <a:gd name="T57" fmla="*/ 64 h 64"/>
                <a:gd name="T58" fmla="*/ 98 w 122"/>
                <a:gd name="T59" fmla="*/ 64 h 64"/>
                <a:gd name="T60" fmla="*/ 88 w 122"/>
                <a:gd name="T61" fmla="*/ 64 h 64"/>
                <a:gd name="T62" fmla="*/ 82 w 122"/>
                <a:gd name="T63" fmla="*/ 64 h 64"/>
                <a:gd name="T64" fmla="*/ 78 w 122"/>
                <a:gd name="T65" fmla="*/ 60 h 64"/>
                <a:gd name="T66" fmla="*/ 72 w 122"/>
                <a:gd name="T67" fmla="*/ 56 h 64"/>
                <a:gd name="T68" fmla="*/ 62 w 122"/>
                <a:gd name="T69" fmla="*/ 54 h 64"/>
                <a:gd name="T70" fmla="*/ 54 w 122"/>
                <a:gd name="T71" fmla="*/ 54 h 64"/>
                <a:gd name="T72" fmla="*/ 42 w 122"/>
                <a:gd name="T73" fmla="*/ 48 h 64"/>
                <a:gd name="T74" fmla="*/ 30 w 122"/>
                <a:gd name="T75" fmla="*/ 44 h 64"/>
                <a:gd name="T76" fmla="*/ 20 w 122"/>
                <a:gd name="T77" fmla="*/ 42 h 64"/>
                <a:gd name="T78" fmla="*/ 14 w 122"/>
                <a:gd name="T79" fmla="*/ 40 h 64"/>
                <a:gd name="T80" fmla="*/ 8 w 122"/>
                <a:gd name="T81" fmla="*/ 34 h 64"/>
                <a:gd name="T82" fmla="*/ 4 w 122"/>
                <a:gd name="T83" fmla="*/ 30 h 64"/>
                <a:gd name="T84" fmla="*/ 2 w 122"/>
                <a:gd name="T85" fmla="*/ 24 h 64"/>
                <a:gd name="T86" fmla="*/ 0 w 122"/>
                <a:gd name="T87" fmla="*/ 14 h 64"/>
                <a:gd name="T88" fmla="*/ 0 w 122"/>
                <a:gd name="T8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6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68" y="38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6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0" y="54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8" y="60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3" name="Freeform 27"/>
            <p:cNvSpPr>
              <a:spLocks/>
            </p:cNvSpPr>
            <p:nvPr/>
          </p:nvSpPr>
          <p:spPr bwMode="auto">
            <a:xfrm>
              <a:off x="6120126" y="3981560"/>
              <a:ext cx="193676" cy="101599"/>
            </a:xfrm>
            <a:custGeom>
              <a:avLst/>
              <a:gdLst>
                <a:gd name="T0" fmla="*/ 2 w 122"/>
                <a:gd name="T1" fmla="*/ 0 h 64"/>
                <a:gd name="T2" fmla="*/ 12 w 122"/>
                <a:gd name="T3" fmla="*/ 0 h 64"/>
                <a:gd name="T4" fmla="*/ 16 w 122"/>
                <a:gd name="T5" fmla="*/ 2 h 64"/>
                <a:gd name="T6" fmla="*/ 20 w 122"/>
                <a:gd name="T7" fmla="*/ 4 h 64"/>
                <a:gd name="T8" fmla="*/ 26 w 122"/>
                <a:gd name="T9" fmla="*/ 10 h 64"/>
                <a:gd name="T10" fmla="*/ 32 w 122"/>
                <a:gd name="T11" fmla="*/ 16 h 64"/>
                <a:gd name="T12" fmla="*/ 38 w 122"/>
                <a:gd name="T13" fmla="*/ 20 h 64"/>
                <a:gd name="T14" fmla="*/ 42 w 122"/>
                <a:gd name="T15" fmla="*/ 20 h 64"/>
                <a:gd name="T16" fmla="*/ 44 w 122"/>
                <a:gd name="T17" fmla="*/ 20 h 64"/>
                <a:gd name="T18" fmla="*/ 46 w 122"/>
                <a:gd name="T19" fmla="*/ 18 h 64"/>
                <a:gd name="T20" fmla="*/ 46 w 122"/>
                <a:gd name="T21" fmla="*/ 14 h 64"/>
                <a:gd name="T22" fmla="*/ 48 w 122"/>
                <a:gd name="T23" fmla="*/ 10 h 64"/>
                <a:gd name="T24" fmla="*/ 50 w 122"/>
                <a:gd name="T25" fmla="*/ 10 h 64"/>
                <a:gd name="T26" fmla="*/ 50 w 122"/>
                <a:gd name="T27" fmla="*/ 12 h 64"/>
                <a:gd name="T28" fmla="*/ 50 w 122"/>
                <a:gd name="T29" fmla="*/ 18 h 64"/>
                <a:gd name="T30" fmla="*/ 50 w 122"/>
                <a:gd name="T31" fmla="*/ 24 h 64"/>
                <a:gd name="T32" fmla="*/ 50 w 122"/>
                <a:gd name="T33" fmla="*/ 26 h 64"/>
                <a:gd name="T34" fmla="*/ 54 w 122"/>
                <a:gd name="T35" fmla="*/ 30 h 64"/>
                <a:gd name="T36" fmla="*/ 62 w 122"/>
                <a:gd name="T37" fmla="*/ 32 h 64"/>
                <a:gd name="T38" fmla="*/ 74 w 122"/>
                <a:gd name="T39" fmla="*/ 40 h 64"/>
                <a:gd name="T40" fmla="*/ 80 w 122"/>
                <a:gd name="T41" fmla="*/ 42 h 64"/>
                <a:gd name="T42" fmla="*/ 92 w 122"/>
                <a:gd name="T43" fmla="*/ 42 h 64"/>
                <a:gd name="T44" fmla="*/ 108 w 122"/>
                <a:gd name="T45" fmla="*/ 44 h 64"/>
                <a:gd name="T46" fmla="*/ 116 w 122"/>
                <a:gd name="T47" fmla="*/ 46 h 64"/>
                <a:gd name="T48" fmla="*/ 120 w 122"/>
                <a:gd name="T49" fmla="*/ 54 h 64"/>
                <a:gd name="T50" fmla="*/ 116 w 122"/>
                <a:gd name="T51" fmla="*/ 62 h 64"/>
                <a:gd name="T52" fmla="*/ 114 w 122"/>
                <a:gd name="T53" fmla="*/ 64 h 64"/>
                <a:gd name="T54" fmla="*/ 110 w 122"/>
                <a:gd name="T55" fmla="*/ 64 h 64"/>
                <a:gd name="T56" fmla="*/ 102 w 122"/>
                <a:gd name="T57" fmla="*/ 64 h 64"/>
                <a:gd name="T58" fmla="*/ 98 w 122"/>
                <a:gd name="T59" fmla="*/ 64 h 64"/>
                <a:gd name="T60" fmla="*/ 88 w 122"/>
                <a:gd name="T61" fmla="*/ 64 h 64"/>
                <a:gd name="T62" fmla="*/ 82 w 122"/>
                <a:gd name="T63" fmla="*/ 64 h 64"/>
                <a:gd name="T64" fmla="*/ 78 w 122"/>
                <a:gd name="T65" fmla="*/ 60 h 64"/>
                <a:gd name="T66" fmla="*/ 72 w 122"/>
                <a:gd name="T67" fmla="*/ 56 h 64"/>
                <a:gd name="T68" fmla="*/ 62 w 122"/>
                <a:gd name="T69" fmla="*/ 54 h 64"/>
                <a:gd name="T70" fmla="*/ 54 w 122"/>
                <a:gd name="T71" fmla="*/ 54 h 64"/>
                <a:gd name="T72" fmla="*/ 42 w 122"/>
                <a:gd name="T73" fmla="*/ 48 h 64"/>
                <a:gd name="T74" fmla="*/ 30 w 122"/>
                <a:gd name="T75" fmla="*/ 44 h 64"/>
                <a:gd name="T76" fmla="*/ 20 w 122"/>
                <a:gd name="T77" fmla="*/ 42 h 64"/>
                <a:gd name="T78" fmla="*/ 14 w 122"/>
                <a:gd name="T79" fmla="*/ 40 h 64"/>
                <a:gd name="T80" fmla="*/ 8 w 122"/>
                <a:gd name="T81" fmla="*/ 34 h 64"/>
                <a:gd name="T82" fmla="*/ 4 w 122"/>
                <a:gd name="T83" fmla="*/ 30 h 64"/>
                <a:gd name="T84" fmla="*/ 2 w 122"/>
                <a:gd name="T85" fmla="*/ 24 h 64"/>
                <a:gd name="T86" fmla="*/ 0 w 122"/>
                <a:gd name="T87" fmla="*/ 14 h 64"/>
                <a:gd name="T88" fmla="*/ 0 w 122"/>
                <a:gd name="T8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6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68" y="38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6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0" y="54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8" y="60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4" name="Freeform 28"/>
            <p:cNvSpPr>
              <a:spLocks/>
            </p:cNvSpPr>
            <p:nvPr/>
          </p:nvSpPr>
          <p:spPr bwMode="auto">
            <a:xfrm>
              <a:off x="6120126" y="3981560"/>
              <a:ext cx="193676" cy="101599"/>
            </a:xfrm>
            <a:custGeom>
              <a:avLst/>
              <a:gdLst>
                <a:gd name="T0" fmla="*/ 2 w 122"/>
                <a:gd name="T1" fmla="*/ 0 h 64"/>
                <a:gd name="T2" fmla="*/ 12 w 122"/>
                <a:gd name="T3" fmla="*/ 0 h 64"/>
                <a:gd name="T4" fmla="*/ 16 w 122"/>
                <a:gd name="T5" fmla="*/ 2 h 64"/>
                <a:gd name="T6" fmla="*/ 20 w 122"/>
                <a:gd name="T7" fmla="*/ 4 h 64"/>
                <a:gd name="T8" fmla="*/ 26 w 122"/>
                <a:gd name="T9" fmla="*/ 10 h 64"/>
                <a:gd name="T10" fmla="*/ 32 w 122"/>
                <a:gd name="T11" fmla="*/ 16 h 64"/>
                <a:gd name="T12" fmla="*/ 38 w 122"/>
                <a:gd name="T13" fmla="*/ 20 h 64"/>
                <a:gd name="T14" fmla="*/ 42 w 122"/>
                <a:gd name="T15" fmla="*/ 20 h 64"/>
                <a:gd name="T16" fmla="*/ 44 w 122"/>
                <a:gd name="T17" fmla="*/ 20 h 64"/>
                <a:gd name="T18" fmla="*/ 46 w 122"/>
                <a:gd name="T19" fmla="*/ 18 h 64"/>
                <a:gd name="T20" fmla="*/ 46 w 122"/>
                <a:gd name="T21" fmla="*/ 14 h 64"/>
                <a:gd name="T22" fmla="*/ 48 w 122"/>
                <a:gd name="T23" fmla="*/ 10 h 64"/>
                <a:gd name="T24" fmla="*/ 50 w 122"/>
                <a:gd name="T25" fmla="*/ 10 h 64"/>
                <a:gd name="T26" fmla="*/ 50 w 122"/>
                <a:gd name="T27" fmla="*/ 12 h 64"/>
                <a:gd name="T28" fmla="*/ 50 w 122"/>
                <a:gd name="T29" fmla="*/ 18 h 64"/>
                <a:gd name="T30" fmla="*/ 50 w 122"/>
                <a:gd name="T31" fmla="*/ 24 h 64"/>
                <a:gd name="T32" fmla="*/ 50 w 122"/>
                <a:gd name="T33" fmla="*/ 26 h 64"/>
                <a:gd name="T34" fmla="*/ 54 w 122"/>
                <a:gd name="T35" fmla="*/ 30 h 64"/>
                <a:gd name="T36" fmla="*/ 62 w 122"/>
                <a:gd name="T37" fmla="*/ 32 h 64"/>
                <a:gd name="T38" fmla="*/ 74 w 122"/>
                <a:gd name="T39" fmla="*/ 40 h 64"/>
                <a:gd name="T40" fmla="*/ 80 w 122"/>
                <a:gd name="T41" fmla="*/ 42 h 64"/>
                <a:gd name="T42" fmla="*/ 92 w 122"/>
                <a:gd name="T43" fmla="*/ 42 h 64"/>
                <a:gd name="T44" fmla="*/ 108 w 122"/>
                <a:gd name="T45" fmla="*/ 44 h 64"/>
                <a:gd name="T46" fmla="*/ 116 w 122"/>
                <a:gd name="T47" fmla="*/ 46 h 64"/>
                <a:gd name="T48" fmla="*/ 120 w 122"/>
                <a:gd name="T49" fmla="*/ 54 h 64"/>
                <a:gd name="T50" fmla="*/ 116 w 122"/>
                <a:gd name="T51" fmla="*/ 62 h 64"/>
                <a:gd name="T52" fmla="*/ 114 w 122"/>
                <a:gd name="T53" fmla="*/ 64 h 64"/>
                <a:gd name="T54" fmla="*/ 110 w 122"/>
                <a:gd name="T55" fmla="*/ 64 h 64"/>
                <a:gd name="T56" fmla="*/ 102 w 122"/>
                <a:gd name="T57" fmla="*/ 64 h 64"/>
                <a:gd name="T58" fmla="*/ 98 w 122"/>
                <a:gd name="T59" fmla="*/ 64 h 64"/>
                <a:gd name="T60" fmla="*/ 88 w 122"/>
                <a:gd name="T61" fmla="*/ 64 h 64"/>
                <a:gd name="T62" fmla="*/ 82 w 122"/>
                <a:gd name="T63" fmla="*/ 64 h 64"/>
                <a:gd name="T64" fmla="*/ 78 w 122"/>
                <a:gd name="T65" fmla="*/ 60 h 64"/>
                <a:gd name="T66" fmla="*/ 72 w 122"/>
                <a:gd name="T67" fmla="*/ 56 h 64"/>
                <a:gd name="T68" fmla="*/ 62 w 122"/>
                <a:gd name="T69" fmla="*/ 54 h 64"/>
                <a:gd name="T70" fmla="*/ 54 w 122"/>
                <a:gd name="T71" fmla="*/ 54 h 64"/>
                <a:gd name="T72" fmla="*/ 42 w 122"/>
                <a:gd name="T73" fmla="*/ 48 h 64"/>
                <a:gd name="T74" fmla="*/ 30 w 122"/>
                <a:gd name="T75" fmla="*/ 44 h 64"/>
                <a:gd name="T76" fmla="*/ 20 w 122"/>
                <a:gd name="T77" fmla="*/ 42 h 64"/>
                <a:gd name="T78" fmla="*/ 14 w 122"/>
                <a:gd name="T79" fmla="*/ 40 h 64"/>
                <a:gd name="T80" fmla="*/ 8 w 122"/>
                <a:gd name="T81" fmla="*/ 34 h 64"/>
                <a:gd name="T82" fmla="*/ 4 w 122"/>
                <a:gd name="T83" fmla="*/ 30 h 64"/>
                <a:gd name="T84" fmla="*/ 2 w 122"/>
                <a:gd name="T85" fmla="*/ 24 h 64"/>
                <a:gd name="T86" fmla="*/ 0 w 122"/>
                <a:gd name="T87" fmla="*/ 14 h 64"/>
                <a:gd name="T88" fmla="*/ 0 w 122"/>
                <a:gd name="T8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6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68" y="38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6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0" y="54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8" y="60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5" name="Freeform 29"/>
            <p:cNvSpPr>
              <a:spLocks/>
            </p:cNvSpPr>
            <p:nvPr/>
          </p:nvSpPr>
          <p:spPr bwMode="auto">
            <a:xfrm>
              <a:off x="6120126" y="3981560"/>
              <a:ext cx="193676" cy="101599"/>
            </a:xfrm>
            <a:custGeom>
              <a:avLst/>
              <a:gdLst>
                <a:gd name="T0" fmla="*/ 2 w 122"/>
                <a:gd name="T1" fmla="*/ 0 h 64"/>
                <a:gd name="T2" fmla="*/ 12 w 122"/>
                <a:gd name="T3" fmla="*/ 0 h 64"/>
                <a:gd name="T4" fmla="*/ 16 w 122"/>
                <a:gd name="T5" fmla="*/ 2 h 64"/>
                <a:gd name="T6" fmla="*/ 20 w 122"/>
                <a:gd name="T7" fmla="*/ 4 h 64"/>
                <a:gd name="T8" fmla="*/ 26 w 122"/>
                <a:gd name="T9" fmla="*/ 10 h 64"/>
                <a:gd name="T10" fmla="*/ 32 w 122"/>
                <a:gd name="T11" fmla="*/ 16 h 64"/>
                <a:gd name="T12" fmla="*/ 38 w 122"/>
                <a:gd name="T13" fmla="*/ 20 h 64"/>
                <a:gd name="T14" fmla="*/ 42 w 122"/>
                <a:gd name="T15" fmla="*/ 20 h 64"/>
                <a:gd name="T16" fmla="*/ 44 w 122"/>
                <a:gd name="T17" fmla="*/ 20 h 64"/>
                <a:gd name="T18" fmla="*/ 46 w 122"/>
                <a:gd name="T19" fmla="*/ 18 h 64"/>
                <a:gd name="T20" fmla="*/ 46 w 122"/>
                <a:gd name="T21" fmla="*/ 14 h 64"/>
                <a:gd name="T22" fmla="*/ 48 w 122"/>
                <a:gd name="T23" fmla="*/ 10 h 64"/>
                <a:gd name="T24" fmla="*/ 50 w 122"/>
                <a:gd name="T25" fmla="*/ 10 h 64"/>
                <a:gd name="T26" fmla="*/ 50 w 122"/>
                <a:gd name="T27" fmla="*/ 12 h 64"/>
                <a:gd name="T28" fmla="*/ 50 w 122"/>
                <a:gd name="T29" fmla="*/ 18 h 64"/>
                <a:gd name="T30" fmla="*/ 50 w 122"/>
                <a:gd name="T31" fmla="*/ 24 h 64"/>
                <a:gd name="T32" fmla="*/ 50 w 122"/>
                <a:gd name="T33" fmla="*/ 26 h 64"/>
                <a:gd name="T34" fmla="*/ 54 w 122"/>
                <a:gd name="T35" fmla="*/ 30 h 64"/>
                <a:gd name="T36" fmla="*/ 62 w 122"/>
                <a:gd name="T37" fmla="*/ 32 h 64"/>
                <a:gd name="T38" fmla="*/ 74 w 122"/>
                <a:gd name="T39" fmla="*/ 40 h 64"/>
                <a:gd name="T40" fmla="*/ 80 w 122"/>
                <a:gd name="T41" fmla="*/ 42 h 64"/>
                <a:gd name="T42" fmla="*/ 92 w 122"/>
                <a:gd name="T43" fmla="*/ 42 h 64"/>
                <a:gd name="T44" fmla="*/ 108 w 122"/>
                <a:gd name="T45" fmla="*/ 44 h 64"/>
                <a:gd name="T46" fmla="*/ 116 w 122"/>
                <a:gd name="T47" fmla="*/ 46 h 64"/>
                <a:gd name="T48" fmla="*/ 120 w 122"/>
                <a:gd name="T49" fmla="*/ 54 h 64"/>
                <a:gd name="T50" fmla="*/ 116 w 122"/>
                <a:gd name="T51" fmla="*/ 62 h 64"/>
                <a:gd name="T52" fmla="*/ 114 w 122"/>
                <a:gd name="T53" fmla="*/ 64 h 64"/>
                <a:gd name="T54" fmla="*/ 110 w 122"/>
                <a:gd name="T55" fmla="*/ 64 h 64"/>
                <a:gd name="T56" fmla="*/ 102 w 122"/>
                <a:gd name="T57" fmla="*/ 64 h 64"/>
                <a:gd name="T58" fmla="*/ 98 w 122"/>
                <a:gd name="T59" fmla="*/ 64 h 64"/>
                <a:gd name="T60" fmla="*/ 88 w 122"/>
                <a:gd name="T61" fmla="*/ 64 h 64"/>
                <a:gd name="T62" fmla="*/ 82 w 122"/>
                <a:gd name="T63" fmla="*/ 64 h 64"/>
                <a:gd name="T64" fmla="*/ 78 w 122"/>
                <a:gd name="T65" fmla="*/ 60 h 64"/>
                <a:gd name="T66" fmla="*/ 72 w 122"/>
                <a:gd name="T67" fmla="*/ 56 h 64"/>
                <a:gd name="T68" fmla="*/ 62 w 122"/>
                <a:gd name="T69" fmla="*/ 54 h 64"/>
                <a:gd name="T70" fmla="*/ 54 w 122"/>
                <a:gd name="T71" fmla="*/ 54 h 64"/>
                <a:gd name="T72" fmla="*/ 42 w 122"/>
                <a:gd name="T73" fmla="*/ 48 h 64"/>
                <a:gd name="T74" fmla="*/ 30 w 122"/>
                <a:gd name="T75" fmla="*/ 44 h 64"/>
                <a:gd name="T76" fmla="*/ 20 w 122"/>
                <a:gd name="T77" fmla="*/ 42 h 64"/>
                <a:gd name="T78" fmla="*/ 14 w 122"/>
                <a:gd name="T79" fmla="*/ 40 h 64"/>
                <a:gd name="T80" fmla="*/ 8 w 122"/>
                <a:gd name="T81" fmla="*/ 34 h 64"/>
                <a:gd name="T82" fmla="*/ 4 w 122"/>
                <a:gd name="T83" fmla="*/ 30 h 64"/>
                <a:gd name="T84" fmla="*/ 2 w 122"/>
                <a:gd name="T85" fmla="*/ 24 h 64"/>
                <a:gd name="T86" fmla="*/ 0 w 122"/>
                <a:gd name="T87" fmla="*/ 14 h 64"/>
                <a:gd name="T88" fmla="*/ 0 w 122"/>
                <a:gd name="T8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6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68" y="38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6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0" y="54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8" y="60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6" name="Freeform 30"/>
            <p:cNvSpPr>
              <a:spLocks/>
            </p:cNvSpPr>
            <p:nvPr/>
          </p:nvSpPr>
          <p:spPr bwMode="auto">
            <a:xfrm>
              <a:off x="6120126" y="3981560"/>
              <a:ext cx="193676" cy="101599"/>
            </a:xfrm>
            <a:custGeom>
              <a:avLst/>
              <a:gdLst>
                <a:gd name="T0" fmla="*/ 2 w 122"/>
                <a:gd name="T1" fmla="*/ 0 h 64"/>
                <a:gd name="T2" fmla="*/ 12 w 122"/>
                <a:gd name="T3" fmla="*/ 0 h 64"/>
                <a:gd name="T4" fmla="*/ 16 w 122"/>
                <a:gd name="T5" fmla="*/ 2 h 64"/>
                <a:gd name="T6" fmla="*/ 20 w 122"/>
                <a:gd name="T7" fmla="*/ 4 h 64"/>
                <a:gd name="T8" fmla="*/ 26 w 122"/>
                <a:gd name="T9" fmla="*/ 10 h 64"/>
                <a:gd name="T10" fmla="*/ 32 w 122"/>
                <a:gd name="T11" fmla="*/ 16 h 64"/>
                <a:gd name="T12" fmla="*/ 38 w 122"/>
                <a:gd name="T13" fmla="*/ 20 h 64"/>
                <a:gd name="T14" fmla="*/ 42 w 122"/>
                <a:gd name="T15" fmla="*/ 20 h 64"/>
                <a:gd name="T16" fmla="*/ 44 w 122"/>
                <a:gd name="T17" fmla="*/ 20 h 64"/>
                <a:gd name="T18" fmla="*/ 46 w 122"/>
                <a:gd name="T19" fmla="*/ 18 h 64"/>
                <a:gd name="T20" fmla="*/ 46 w 122"/>
                <a:gd name="T21" fmla="*/ 14 h 64"/>
                <a:gd name="T22" fmla="*/ 48 w 122"/>
                <a:gd name="T23" fmla="*/ 10 h 64"/>
                <a:gd name="T24" fmla="*/ 50 w 122"/>
                <a:gd name="T25" fmla="*/ 10 h 64"/>
                <a:gd name="T26" fmla="*/ 50 w 122"/>
                <a:gd name="T27" fmla="*/ 12 h 64"/>
                <a:gd name="T28" fmla="*/ 50 w 122"/>
                <a:gd name="T29" fmla="*/ 18 h 64"/>
                <a:gd name="T30" fmla="*/ 50 w 122"/>
                <a:gd name="T31" fmla="*/ 24 h 64"/>
                <a:gd name="T32" fmla="*/ 50 w 122"/>
                <a:gd name="T33" fmla="*/ 26 h 64"/>
                <a:gd name="T34" fmla="*/ 54 w 122"/>
                <a:gd name="T35" fmla="*/ 30 h 64"/>
                <a:gd name="T36" fmla="*/ 62 w 122"/>
                <a:gd name="T37" fmla="*/ 32 h 64"/>
                <a:gd name="T38" fmla="*/ 74 w 122"/>
                <a:gd name="T39" fmla="*/ 40 h 64"/>
                <a:gd name="T40" fmla="*/ 80 w 122"/>
                <a:gd name="T41" fmla="*/ 42 h 64"/>
                <a:gd name="T42" fmla="*/ 92 w 122"/>
                <a:gd name="T43" fmla="*/ 42 h 64"/>
                <a:gd name="T44" fmla="*/ 108 w 122"/>
                <a:gd name="T45" fmla="*/ 44 h 64"/>
                <a:gd name="T46" fmla="*/ 116 w 122"/>
                <a:gd name="T47" fmla="*/ 46 h 64"/>
                <a:gd name="T48" fmla="*/ 120 w 122"/>
                <a:gd name="T49" fmla="*/ 54 h 64"/>
                <a:gd name="T50" fmla="*/ 116 w 122"/>
                <a:gd name="T51" fmla="*/ 62 h 64"/>
                <a:gd name="T52" fmla="*/ 114 w 122"/>
                <a:gd name="T53" fmla="*/ 64 h 64"/>
                <a:gd name="T54" fmla="*/ 110 w 122"/>
                <a:gd name="T55" fmla="*/ 64 h 64"/>
                <a:gd name="T56" fmla="*/ 102 w 122"/>
                <a:gd name="T57" fmla="*/ 64 h 64"/>
                <a:gd name="T58" fmla="*/ 98 w 122"/>
                <a:gd name="T59" fmla="*/ 64 h 64"/>
                <a:gd name="T60" fmla="*/ 88 w 122"/>
                <a:gd name="T61" fmla="*/ 64 h 64"/>
                <a:gd name="T62" fmla="*/ 82 w 122"/>
                <a:gd name="T63" fmla="*/ 64 h 64"/>
                <a:gd name="T64" fmla="*/ 78 w 122"/>
                <a:gd name="T65" fmla="*/ 60 h 64"/>
                <a:gd name="T66" fmla="*/ 72 w 122"/>
                <a:gd name="T67" fmla="*/ 56 h 64"/>
                <a:gd name="T68" fmla="*/ 62 w 122"/>
                <a:gd name="T69" fmla="*/ 54 h 64"/>
                <a:gd name="T70" fmla="*/ 54 w 122"/>
                <a:gd name="T71" fmla="*/ 54 h 64"/>
                <a:gd name="T72" fmla="*/ 42 w 122"/>
                <a:gd name="T73" fmla="*/ 48 h 64"/>
                <a:gd name="T74" fmla="*/ 30 w 122"/>
                <a:gd name="T75" fmla="*/ 44 h 64"/>
                <a:gd name="T76" fmla="*/ 20 w 122"/>
                <a:gd name="T77" fmla="*/ 42 h 64"/>
                <a:gd name="T78" fmla="*/ 14 w 122"/>
                <a:gd name="T79" fmla="*/ 40 h 64"/>
                <a:gd name="T80" fmla="*/ 8 w 122"/>
                <a:gd name="T81" fmla="*/ 34 h 64"/>
                <a:gd name="T82" fmla="*/ 4 w 122"/>
                <a:gd name="T83" fmla="*/ 30 h 64"/>
                <a:gd name="T84" fmla="*/ 2 w 122"/>
                <a:gd name="T85" fmla="*/ 24 h 64"/>
                <a:gd name="T86" fmla="*/ 0 w 122"/>
                <a:gd name="T87" fmla="*/ 14 h 64"/>
                <a:gd name="T88" fmla="*/ 0 w 122"/>
                <a:gd name="T8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6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68" y="38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6"/>
                  </a:lnTo>
                  <a:lnTo>
                    <a:pt x="122" y="48"/>
                  </a:lnTo>
                  <a:lnTo>
                    <a:pt x="122" y="50"/>
                  </a:lnTo>
                  <a:lnTo>
                    <a:pt x="120" y="54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8" y="60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2" y="48"/>
                  </a:lnTo>
                  <a:lnTo>
                    <a:pt x="36" y="46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7" name="Freeform 31"/>
            <p:cNvSpPr>
              <a:spLocks/>
            </p:cNvSpPr>
            <p:nvPr/>
          </p:nvSpPr>
          <p:spPr bwMode="auto">
            <a:xfrm>
              <a:off x="6542402" y="4226032"/>
              <a:ext cx="184151" cy="317495"/>
            </a:xfrm>
            <a:custGeom>
              <a:avLst/>
              <a:gdLst>
                <a:gd name="T0" fmla="*/ 20 w 116"/>
                <a:gd name="T1" fmla="*/ 172 h 200"/>
                <a:gd name="T2" fmla="*/ 26 w 116"/>
                <a:gd name="T3" fmla="*/ 162 h 200"/>
                <a:gd name="T4" fmla="*/ 30 w 116"/>
                <a:gd name="T5" fmla="*/ 152 h 200"/>
                <a:gd name="T6" fmla="*/ 30 w 116"/>
                <a:gd name="T7" fmla="*/ 148 h 200"/>
                <a:gd name="T8" fmla="*/ 28 w 116"/>
                <a:gd name="T9" fmla="*/ 144 h 200"/>
                <a:gd name="T10" fmla="*/ 20 w 116"/>
                <a:gd name="T11" fmla="*/ 138 h 200"/>
                <a:gd name="T12" fmla="*/ 16 w 116"/>
                <a:gd name="T13" fmla="*/ 132 h 200"/>
                <a:gd name="T14" fmla="*/ 14 w 116"/>
                <a:gd name="T15" fmla="*/ 118 h 200"/>
                <a:gd name="T16" fmla="*/ 12 w 116"/>
                <a:gd name="T17" fmla="*/ 104 h 200"/>
                <a:gd name="T18" fmla="*/ 14 w 116"/>
                <a:gd name="T19" fmla="*/ 88 h 200"/>
                <a:gd name="T20" fmla="*/ 16 w 116"/>
                <a:gd name="T21" fmla="*/ 80 h 200"/>
                <a:gd name="T22" fmla="*/ 14 w 116"/>
                <a:gd name="T23" fmla="*/ 76 h 200"/>
                <a:gd name="T24" fmla="*/ 6 w 116"/>
                <a:gd name="T25" fmla="*/ 66 h 200"/>
                <a:gd name="T26" fmla="*/ 0 w 116"/>
                <a:gd name="T27" fmla="*/ 56 h 200"/>
                <a:gd name="T28" fmla="*/ 0 w 116"/>
                <a:gd name="T29" fmla="*/ 44 h 200"/>
                <a:gd name="T30" fmla="*/ 0 w 116"/>
                <a:gd name="T31" fmla="*/ 32 h 200"/>
                <a:gd name="T32" fmla="*/ 2 w 116"/>
                <a:gd name="T33" fmla="*/ 28 h 200"/>
                <a:gd name="T34" fmla="*/ 6 w 116"/>
                <a:gd name="T35" fmla="*/ 24 h 200"/>
                <a:gd name="T36" fmla="*/ 16 w 116"/>
                <a:gd name="T37" fmla="*/ 22 h 200"/>
                <a:gd name="T38" fmla="*/ 24 w 116"/>
                <a:gd name="T39" fmla="*/ 14 h 200"/>
                <a:gd name="T40" fmla="*/ 30 w 116"/>
                <a:gd name="T41" fmla="*/ 6 h 200"/>
                <a:gd name="T42" fmla="*/ 36 w 116"/>
                <a:gd name="T43" fmla="*/ 16 h 200"/>
                <a:gd name="T44" fmla="*/ 38 w 116"/>
                <a:gd name="T45" fmla="*/ 26 h 200"/>
                <a:gd name="T46" fmla="*/ 42 w 116"/>
                <a:gd name="T47" fmla="*/ 30 h 200"/>
                <a:gd name="T48" fmla="*/ 48 w 116"/>
                <a:gd name="T49" fmla="*/ 36 h 200"/>
                <a:gd name="T50" fmla="*/ 56 w 116"/>
                <a:gd name="T51" fmla="*/ 38 h 200"/>
                <a:gd name="T52" fmla="*/ 64 w 116"/>
                <a:gd name="T53" fmla="*/ 50 h 200"/>
                <a:gd name="T54" fmla="*/ 68 w 116"/>
                <a:gd name="T55" fmla="*/ 56 h 200"/>
                <a:gd name="T56" fmla="*/ 72 w 116"/>
                <a:gd name="T57" fmla="*/ 58 h 200"/>
                <a:gd name="T58" fmla="*/ 76 w 116"/>
                <a:gd name="T59" fmla="*/ 54 h 200"/>
                <a:gd name="T60" fmla="*/ 80 w 116"/>
                <a:gd name="T61" fmla="*/ 48 h 200"/>
                <a:gd name="T62" fmla="*/ 84 w 116"/>
                <a:gd name="T63" fmla="*/ 48 h 200"/>
                <a:gd name="T64" fmla="*/ 88 w 116"/>
                <a:gd name="T65" fmla="*/ 50 h 200"/>
                <a:gd name="T66" fmla="*/ 94 w 116"/>
                <a:gd name="T67" fmla="*/ 60 h 200"/>
                <a:gd name="T68" fmla="*/ 100 w 116"/>
                <a:gd name="T69" fmla="*/ 76 h 200"/>
                <a:gd name="T70" fmla="*/ 104 w 116"/>
                <a:gd name="T71" fmla="*/ 88 h 200"/>
                <a:gd name="T72" fmla="*/ 108 w 116"/>
                <a:gd name="T73" fmla="*/ 92 h 200"/>
                <a:gd name="T74" fmla="*/ 114 w 116"/>
                <a:gd name="T75" fmla="*/ 92 h 200"/>
                <a:gd name="T76" fmla="*/ 116 w 116"/>
                <a:gd name="T77" fmla="*/ 96 h 200"/>
                <a:gd name="T78" fmla="*/ 116 w 116"/>
                <a:gd name="T79" fmla="*/ 102 h 200"/>
                <a:gd name="T80" fmla="*/ 114 w 116"/>
                <a:gd name="T81" fmla="*/ 118 h 200"/>
                <a:gd name="T82" fmla="*/ 104 w 116"/>
                <a:gd name="T83" fmla="*/ 120 h 200"/>
                <a:gd name="T84" fmla="*/ 98 w 116"/>
                <a:gd name="T85" fmla="*/ 120 h 200"/>
                <a:gd name="T86" fmla="*/ 92 w 116"/>
                <a:gd name="T87" fmla="*/ 114 h 200"/>
                <a:gd name="T88" fmla="*/ 88 w 116"/>
                <a:gd name="T89" fmla="*/ 112 h 200"/>
                <a:gd name="T90" fmla="*/ 84 w 116"/>
                <a:gd name="T91" fmla="*/ 112 h 200"/>
                <a:gd name="T92" fmla="*/ 78 w 116"/>
                <a:gd name="T93" fmla="*/ 116 h 200"/>
                <a:gd name="T94" fmla="*/ 70 w 116"/>
                <a:gd name="T95" fmla="*/ 126 h 200"/>
                <a:gd name="T96" fmla="*/ 66 w 116"/>
                <a:gd name="T97" fmla="*/ 140 h 200"/>
                <a:gd name="T98" fmla="*/ 58 w 116"/>
                <a:gd name="T99" fmla="*/ 140 h 200"/>
                <a:gd name="T100" fmla="*/ 52 w 116"/>
                <a:gd name="T101" fmla="*/ 140 h 200"/>
                <a:gd name="T102" fmla="*/ 48 w 116"/>
                <a:gd name="T103" fmla="*/ 142 h 200"/>
                <a:gd name="T104" fmla="*/ 44 w 116"/>
                <a:gd name="T105" fmla="*/ 150 h 200"/>
                <a:gd name="T106" fmla="*/ 40 w 116"/>
                <a:gd name="T107" fmla="*/ 164 h 200"/>
                <a:gd name="T108" fmla="*/ 40 w 116"/>
                <a:gd name="T109" fmla="*/ 172 h 200"/>
                <a:gd name="T110" fmla="*/ 46 w 116"/>
                <a:gd name="T111" fmla="*/ 180 h 200"/>
                <a:gd name="T112" fmla="*/ 32 w 116"/>
                <a:gd name="T113" fmla="*/ 196 h 200"/>
                <a:gd name="T114" fmla="*/ 22 w 116"/>
                <a:gd name="T115" fmla="*/ 18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" h="200">
                  <a:moveTo>
                    <a:pt x="14" y="180"/>
                  </a:moveTo>
                  <a:lnTo>
                    <a:pt x="14" y="180"/>
                  </a:lnTo>
                  <a:lnTo>
                    <a:pt x="16" y="174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2" y="166"/>
                  </a:lnTo>
                  <a:lnTo>
                    <a:pt x="24" y="164"/>
                  </a:lnTo>
                  <a:lnTo>
                    <a:pt x="26" y="162"/>
                  </a:lnTo>
                  <a:lnTo>
                    <a:pt x="28" y="158"/>
                  </a:lnTo>
                  <a:lnTo>
                    <a:pt x="28" y="156"/>
                  </a:lnTo>
                  <a:lnTo>
                    <a:pt x="30" y="154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0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8" y="144"/>
                  </a:lnTo>
                  <a:lnTo>
                    <a:pt x="26" y="144"/>
                  </a:lnTo>
                  <a:lnTo>
                    <a:pt x="24" y="142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4" y="118"/>
                  </a:lnTo>
                  <a:lnTo>
                    <a:pt x="12" y="114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0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4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6" y="50"/>
                  </a:lnTo>
                  <a:lnTo>
                    <a:pt x="88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2" y="56"/>
                  </a:lnTo>
                  <a:lnTo>
                    <a:pt x="94" y="60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8" y="70"/>
                  </a:lnTo>
                  <a:lnTo>
                    <a:pt x="100" y="76"/>
                  </a:lnTo>
                  <a:lnTo>
                    <a:pt x="102" y="80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4"/>
                  </a:lnTo>
                  <a:lnTo>
                    <a:pt x="116" y="94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6" y="106"/>
                  </a:lnTo>
                  <a:lnTo>
                    <a:pt x="116" y="110"/>
                  </a:lnTo>
                  <a:lnTo>
                    <a:pt x="116" y="114"/>
                  </a:lnTo>
                  <a:lnTo>
                    <a:pt x="114" y="118"/>
                  </a:lnTo>
                  <a:lnTo>
                    <a:pt x="112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2" y="114"/>
                  </a:lnTo>
                  <a:lnTo>
                    <a:pt x="90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0" y="114"/>
                  </a:lnTo>
                  <a:lnTo>
                    <a:pt x="78" y="116"/>
                  </a:lnTo>
                  <a:lnTo>
                    <a:pt x="76" y="118"/>
                  </a:lnTo>
                  <a:lnTo>
                    <a:pt x="74" y="120"/>
                  </a:lnTo>
                  <a:lnTo>
                    <a:pt x="72" y="124"/>
                  </a:lnTo>
                  <a:lnTo>
                    <a:pt x="70" y="126"/>
                  </a:lnTo>
                  <a:lnTo>
                    <a:pt x="70" y="130"/>
                  </a:lnTo>
                  <a:lnTo>
                    <a:pt x="68" y="132"/>
                  </a:lnTo>
                  <a:lnTo>
                    <a:pt x="68" y="136"/>
                  </a:lnTo>
                  <a:lnTo>
                    <a:pt x="66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2" y="142"/>
                  </a:lnTo>
                  <a:lnTo>
                    <a:pt x="58" y="140"/>
                  </a:lnTo>
                  <a:lnTo>
                    <a:pt x="56" y="140"/>
                  </a:lnTo>
                  <a:lnTo>
                    <a:pt x="54" y="14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8" y="142"/>
                  </a:lnTo>
                  <a:lnTo>
                    <a:pt x="46" y="144"/>
                  </a:lnTo>
                  <a:lnTo>
                    <a:pt x="46" y="146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2" y="158"/>
                  </a:lnTo>
                  <a:lnTo>
                    <a:pt x="40" y="164"/>
                  </a:lnTo>
                  <a:lnTo>
                    <a:pt x="40" y="168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2"/>
                  </a:lnTo>
                  <a:lnTo>
                    <a:pt x="42" y="172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80"/>
                  </a:lnTo>
                  <a:lnTo>
                    <a:pt x="48" y="184"/>
                  </a:lnTo>
                  <a:lnTo>
                    <a:pt x="50" y="186"/>
                  </a:lnTo>
                  <a:lnTo>
                    <a:pt x="36" y="200"/>
                  </a:lnTo>
                  <a:lnTo>
                    <a:pt x="32" y="196"/>
                  </a:lnTo>
                  <a:lnTo>
                    <a:pt x="28" y="194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2" y="188"/>
                  </a:lnTo>
                  <a:lnTo>
                    <a:pt x="18" y="184"/>
                  </a:lnTo>
                  <a:lnTo>
                    <a:pt x="14" y="18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8" name="Freeform 32"/>
            <p:cNvSpPr>
              <a:spLocks/>
            </p:cNvSpPr>
            <p:nvPr/>
          </p:nvSpPr>
          <p:spPr bwMode="auto">
            <a:xfrm>
              <a:off x="6542402" y="4226032"/>
              <a:ext cx="184151" cy="317495"/>
            </a:xfrm>
            <a:custGeom>
              <a:avLst/>
              <a:gdLst>
                <a:gd name="T0" fmla="*/ 20 w 116"/>
                <a:gd name="T1" fmla="*/ 172 h 200"/>
                <a:gd name="T2" fmla="*/ 26 w 116"/>
                <a:gd name="T3" fmla="*/ 162 h 200"/>
                <a:gd name="T4" fmla="*/ 30 w 116"/>
                <a:gd name="T5" fmla="*/ 152 h 200"/>
                <a:gd name="T6" fmla="*/ 30 w 116"/>
                <a:gd name="T7" fmla="*/ 148 h 200"/>
                <a:gd name="T8" fmla="*/ 28 w 116"/>
                <a:gd name="T9" fmla="*/ 144 h 200"/>
                <a:gd name="T10" fmla="*/ 20 w 116"/>
                <a:gd name="T11" fmla="*/ 138 h 200"/>
                <a:gd name="T12" fmla="*/ 16 w 116"/>
                <a:gd name="T13" fmla="*/ 132 h 200"/>
                <a:gd name="T14" fmla="*/ 14 w 116"/>
                <a:gd name="T15" fmla="*/ 118 h 200"/>
                <a:gd name="T16" fmla="*/ 12 w 116"/>
                <a:gd name="T17" fmla="*/ 104 h 200"/>
                <a:gd name="T18" fmla="*/ 14 w 116"/>
                <a:gd name="T19" fmla="*/ 88 h 200"/>
                <a:gd name="T20" fmla="*/ 16 w 116"/>
                <a:gd name="T21" fmla="*/ 80 h 200"/>
                <a:gd name="T22" fmla="*/ 14 w 116"/>
                <a:gd name="T23" fmla="*/ 76 h 200"/>
                <a:gd name="T24" fmla="*/ 6 w 116"/>
                <a:gd name="T25" fmla="*/ 66 h 200"/>
                <a:gd name="T26" fmla="*/ 0 w 116"/>
                <a:gd name="T27" fmla="*/ 56 h 200"/>
                <a:gd name="T28" fmla="*/ 0 w 116"/>
                <a:gd name="T29" fmla="*/ 44 h 200"/>
                <a:gd name="T30" fmla="*/ 0 w 116"/>
                <a:gd name="T31" fmla="*/ 32 h 200"/>
                <a:gd name="T32" fmla="*/ 2 w 116"/>
                <a:gd name="T33" fmla="*/ 28 h 200"/>
                <a:gd name="T34" fmla="*/ 6 w 116"/>
                <a:gd name="T35" fmla="*/ 24 h 200"/>
                <a:gd name="T36" fmla="*/ 16 w 116"/>
                <a:gd name="T37" fmla="*/ 22 h 200"/>
                <a:gd name="T38" fmla="*/ 24 w 116"/>
                <a:gd name="T39" fmla="*/ 14 h 200"/>
                <a:gd name="T40" fmla="*/ 30 w 116"/>
                <a:gd name="T41" fmla="*/ 6 h 200"/>
                <a:gd name="T42" fmla="*/ 36 w 116"/>
                <a:gd name="T43" fmla="*/ 16 h 200"/>
                <a:gd name="T44" fmla="*/ 38 w 116"/>
                <a:gd name="T45" fmla="*/ 26 h 200"/>
                <a:gd name="T46" fmla="*/ 42 w 116"/>
                <a:gd name="T47" fmla="*/ 30 h 200"/>
                <a:gd name="T48" fmla="*/ 48 w 116"/>
                <a:gd name="T49" fmla="*/ 36 h 200"/>
                <a:gd name="T50" fmla="*/ 56 w 116"/>
                <a:gd name="T51" fmla="*/ 38 h 200"/>
                <a:gd name="T52" fmla="*/ 64 w 116"/>
                <a:gd name="T53" fmla="*/ 50 h 200"/>
                <a:gd name="T54" fmla="*/ 68 w 116"/>
                <a:gd name="T55" fmla="*/ 56 h 200"/>
                <a:gd name="T56" fmla="*/ 72 w 116"/>
                <a:gd name="T57" fmla="*/ 58 h 200"/>
                <a:gd name="T58" fmla="*/ 76 w 116"/>
                <a:gd name="T59" fmla="*/ 54 h 200"/>
                <a:gd name="T60" fmla="*/ 80 w 116"/>
                <a:gd name="T61" fmla="*/ 48 h 200"/>
                <a:gd name="T62" fmla="*/ 84 w 116"/>
                <a:gd name="T63" fmla="*/ 48 h 200"/>
                <a:gd name="T64" fmla="*/ 88 w 116"/>
                <a:gd name="T65" fmla="*/ 50 h 200"/>
                <a:gd name="T66" fmla="*/ 94 w 116"/>
                <a:gd name="T67" fmla="*/ 60 h 200"/>
                <a:gd name="T68" fmla="*/ 100 w 116"/>
                <a:gd name="T69" fmla="*/ 76 h 200"/>
                <a:gd name="T70" fmla="*/ 104 w 116"/>
                <a:gd name="T71" fmla="*/ 88 h 200"/>
                <a:gd name="T72" fmla="*/ 108 w 116"/>
                <a:gd name="T73" fmla="*/ 92 h 200"/>
                <a:gd name="T74" fmla="*/ 114 w 116"/>
                <a:gd name="T75" fmla="*/ 92 h 200"/>
                <a:gd name="T76" fmla="*/ 116 w 116"/>
                <a:gd name="T77" fmla="*/ 96 h 200"/>
                <a:gd name="T78" fmla="*/ 116 w 116"/>
                <a:gd name="T79" fmla="*/ 102 h 200"/>
                <a:gd name="T80" fmla="*/ 114 w 116"/>
                <a:gd name="T81" fmla="*/ 118 h 200"/>
                <a:gd name="T82" fmla="*/ 104 w 116"/>
                <a:gd name="T83" fmla="*/ 120 h 200"/>
                <a:gd name="T84" fmla="*/ 98 w 116"/>
                <a:gd name="T85" fmla="*/ 120 h 200"/>
                <a:gd name="T86" fmla="*/ 92 w 116"/>
                <a:gd name="T87" fmla="*/ 114 h 200"/>
                <a:gd name="T88" fmla="*/ 88 w 116"/>
                <a:gd name="T89" fmla="*/ 112 h 200"/>
                <a:gd name="T90" fmla="*/ 84 w 116"/>
                <a:gd name="T91" fmla="*/ 112 h 200"/>
                <a:gd name="T92" fmla="*/ 78 w 116"/>
                <a:gd name="T93" fmla="*/ 116 h 200"/>
                <a:gd name="T94" fmla="*/ 70 w 116"/>
                <a:gd name="T95" fmla="*/ 126 h 200"/>
                <a:gd name="T96" fmla="*/ 66 w 116"/>
                <a:gd name="T97" fmla="*/ 140 h 200"/>
                <a:gd name="T98" fmla="*/ 58 w 116"/>
                <a:gd name="T99" fmla="*/ 140 h 200"/>
                <a:gd name="T100" fmla="*/ 52 w 116"/>
                <a:gd name="T101" fmla="*/ 140 h 200"/>
                <a:gd name="T102" fmla="*/ 48 w 116"/>
                <a:gd name="T103" fmla="*/ 142 h 200"/>
                <a:gd name="T104" fmla="*/ 44 w 116"/>
                <a:gd name="T105" fmla="*/ 150 h 200"/>
                <a:gd name="T106" fmla="*/ 40 w 116"/>
                <a:gd name="T107" fmla="*/ 164 h 200"/>
                <a:gd name="T108" fmla="*/ 40 w 116"/>
                <a:gd name="T109" fmla="*/ 172 h 200"/>
                <a:gd name="T110" fmla="*/ 46 w 116"/>
                <a:gd name="T111" fmla="*/ 180 h 200"/>
                <a:gd name="T112" fmla="*/ 32 w 116"/>
                <a:gd name="T113" fmla="*/ 196 h 200"/>
                <a:gd name="T114" fmla="*/ 22 w 116"/>
                <a:gd name="T115" fmla="*/ 18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" h="200">
                  <a:moveTo>
                    <a:pt x="14" y="180"/>
                  </a:moveTo>
                  <a:lnTo>
                    <a:pt x="14" y="180"/>
                  </a:lnTo>
                  <a:lnTo>
                    <a:pt x="16" y="174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2" y="166"/>
                  </a:lnTo>
                  <a:lnTo>
                    <a:pt x="24" y="164"/>
                  </a:lnTo>
                  <a:lnTo>
                    <a:pt x="26" y="162"/>
                  </a:lnTo>
                  <a:lnTo>
                    <a:pt x="28" y="158"/>
                  </a:lnTo>
                  <a:lnTo>
                    <a:pt x="28" y="156"/>
                  </a:lnTo>
                  <a:lnTo>
                    <a:pt x="30" y="154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0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8" y="144"/>
                  </a:lnTo>
                  <a:lnTo>
                    <a:pt x="26" y="144"/>
                  </a:lnTo>
                  <a:lnTo>
                    <a:pt x="24" y="142"/>
                  </a:lnTo>
                  <a:lnTo>
                    <a:pt x="20" y="138"/>
                  </a:lnTo>
                  <a:lnTo>
                    <a:pt x="20" y="138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4" y="118"/>
                  </a:lnTo>
                  <a:lnTo>
                    <a:pt x="12" y="114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4" y="92"/>
                  </a:lnTo>
                  <a:lnTo>
                    <a:pt x="14" y="88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0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4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6" y="50"/>
                  </a:lnTo>
                  <a:lnTo>
                    <a:pt x="88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2" y="56"/>
                  </a:lnTo>
                  <a:lnTo>
                    <a:pt x="94" y="60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8" y="70"/>
                  </a:lnTo>
                  <a:lnTo>
                    <a:pt x="100" y="76"/>
                  </a:lnTo>
                  <a:lnTo>
                    <a:pt x="102" y="80"/>
                  </a:lnTo>
                  <a:lnTo>
                    <a:pt x="102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4"/>
                  </a:lnTo>
                  <a:lnTo>
                    <a:pt x="116" y="94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6" y="106"/>
                  </a:lnTo>
                  <a:lnTo>
                    <a:pt x="116" y="110"/>
                  </a:lnTo>
                  <a:lnTo>
                    <a:pt x="116" y="114"/>
                  </a:lnTo>
                  <a:lnTo>
                    <a:pt x="114" y="118"/>
                  </a:lnTo>
                  <a:lnTo>
                    <a:pt x="112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2" y="114"/>
                  </a:lnTo>
                  <a:lnTo>
                    <a:pt x="90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0"/>
                  </a:lnTo>
                  <a:lnTo>
                    <a:pt x="86" y="110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0" y="114"/>
                  </a:lnTo>
                  <a:lnTo>
                    <a:pt x="78" y="116"/>
                  </a:lnTo>
                  <a:lnTo>
                    <a:pt x="76" y="118"/>
                  </a:lnTo>
                  <a:lnTo>
                    <a:pt x="74" y="120"/>
                  </a:lnTo>
                  <a:lnTo>
                    <a:pt x="72" y="124"/>
                  </a:lnTo>
                  <a:lnTo>
                    <a:pt x="70" y="126"/>
                  </a:lnTo>
                  <a:lnTo>
                    <a:pt x="70" y="130"/>
                  </a:lnTo>
                  <a:lnTo>
                    <a:pt x="68" y="132"/>
                  </a:lnTo>
                  <a:lnTo>
                    <a:pt x="68" y="136"/>
                  </a:lnTo>
                  <a:lnTo>
                    <a:pt x="66" y="140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2" y="142"/>
                  </a:lnTo>
                  <a:lnTo>
                    <a:pt x="58" y="140"/>
                  </a:lnTo>
                  <a:lnTo>
                    <a:pt x="56" y="140"/>
                  </a:lnTo>
                  <a:lnTo>
                    <a:pt x="54" y="14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8" y="142"/>
                  </a:lnTo>
                  <a:lnTo>
                    <a:pt x="46" y="144"/>
                  </a:lnTo>
                  <a:lnTo>
                    <a:pt x="46" y="146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2" y="158"/>
                  </a:lnTo>
                  <a:lnTo>
                    <a:pt x="40" y="164"/>
                  </a:lnTo>
                  <a:lnTo>
                    <a:pt x="40" y="168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2"/>
                  </a:lnTo>
                  <a:lnTo>
                    <a:pt x="42" y="172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80"/>
                  </a:lnTo>
                  <a:lnTo>
                    <a:pt x="48" y="184"/>
                  </a:lnTo>
                  <a:lnTo>
                    <a:pt x="50" y="186"/>
                  </a:lnTo>
                  <a:lnTo>
                    <a:pt x="36" y="200"/>
                  </a:lnTo>
                  <a:lnTo>
                    <a:pt x="32" y="196"/>
                  </a:lnTo>
                  <a:lnTo>
                    <a:pt x="28" y="194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2" y="188"/>
                  </a:lnTo>
                  <a:lnTo>
                    <a:pt x="18" y="184"/>
                  </a:lnTo>
                  <a:lnTo>
                    <a:pt x="14" y="18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9" name="Freeform 33"/>
            <p:cNvSpPr>
              <a:spLocks/>
            </p:cNvSpPr>
            <p:nvPr/>
          </p:nvSpPr>
          <p:spPr bwMode="auto">
            <a:xfrm>
              <a:off x="5707374" y="3816462"/>
              <a:ext cx="285751" cy="339720"/>
            </a:xfrm>
            <a:custGeom>
              <a:avLst/>
              <a:gdLst>
                <a:gd name="T0" fmla="*/ 132 w 180"/>
                <a:gd name="T1" fmla="*/ 2 h 214"/>
                <a:gd name="T2" fmla="*/ 124 w 180"/>
                <a:gd name="T3" fmla="*/ 6 h 214"/>
                <a:gd name="T4" fmla="*/ 122 w 180"/>
                <a:gd name="T5" fmla="*/ 24 h 214"/>
                <a:gd name="T6" fmla="*/ 114 w 180"/>
                <a:gd name="T7" fmla="*/ 48 h 214"/>
                <a:gd name="T8" fmla="*/ 108 w 180"/>
                <a:gd name="T9" fmla="*/ 56 h 214"/>
                <a:gd name="T10" fmla="*/ 100 w 180"/>
                <a:gd name="T11" fmla="*/ 62 h 214"/>
                <a:gd name="T12" fmla="*/ 98 w 180"/>
                <a:gd name="T13" fmla="*/ 76 h 214"/>
                <a:gd name="T14" fmla="*/ 94 w 180"/>
                <a:gd name="T15" fmla="*/ 80 h 214"/>
                <a:gd name="T16" fmla="*/ 84 w 180"/>
                <a:gd name="T17" fmla="*/ 80 h 214"/>
                <a:gd name="T18" fmla="*/ 66 w 180"/>
                <a:gd name="T19" fmla="*/ 90 h 214"/>
                <a:gd name="T20" fmla="*/ 54 w 180"/>
                <a:gd name="T21" fmla="*/ 100 h 214"/>
                <a:gd name="T22" fmla="*/ 50 w 180"/>
                <a:gd name="T23" fmla="*/ 112 h 214"/>
                <a:gd name="T24" fmla="*/ 46 w 180"/>
                <a:gd name="T25" fmla="*/ 116 h 214"/>
                <a:gd name="T26" fmla="*/ 22 w 180"/>
                <a:gd name="T27" fmla="*/ 116 h 214"/>
                <a:gd name="T28" fmla="*/ 8 w 180"/>
                <a:gd name="T29" fmla="*/ 118 h 214"/>
                <a:gd name="T30" fmla="*/ 4 w 180"/>
                <a:gd name="T31" fmla="*/ 124 h 214"/>
                <a:gd name="T32" fmla="*/ 2 w 180"/>
                <a:gd name="T33" fmla="*/ 140 h 214"/>
                <a:gd name="T34" fmla="*/ 6 w 180"/>
                <a:gd name="T35" fmla="*/ 146 h 214"/>
                <a:gd name="T36" fmla="*/ 14 w 180"/>
                <a:gd name="T37" fmla="*/ 148 h 214"/>
                <a:gd name="T38" fmla="*/ 18 w 180"/>
                <a:gd name="T39" fmla="*/ 150 h 214"/>
                <a:gd name="T40" fmla="*/ 22 w 180"/>
                <a:gd name="T41" fmla="*/ 158 h 214"/>
                <a:gd name="T42" fmla="*/ 16 w 180"/>
                <a:gd name="T43" fmla="*/ 166 h 214"/>
                <a:gd name="T44" fmla="*/ 2 w 180"/>
                <a:gd name="T45" fmla="*/ 172 h 214"/>
                <a:gd name="T46" fmla="*/ 12 w 180"/>
                <a:gd name="T47" fmla="*/ 174 h 214"/>
                <a:gd name="T48" fmla="*/ 16 w 180"/>
                <a:gd name="T49" fmla="*/ 182 h 214"/>
                <a:gd name="T50" fmla="*/ 20 w 180"/>
                <a:gd name="T51" fmla="*/ 188 h 214"/>
                <a:gd name="T52" fmla="*/ 34 w 180"/>
                <a:gd name="T53" fmla="*/ 190 h 214"/>
                <a:gd name="T54" fmla="*/ 52 w 180"/>
                <a:gd name="T55" fmla="*/ 184 h 214"/>
                <a:gd name="T56" fmla="*/ 60 w 180"/>
                <a:gd name="T57" fmla="*/ 182 h 214"/>
                <a:gd name="T58" fmla="*/ 62 w 180"/>
                <a:gd name="T59" fmla="*/ 188 h 214"/>
                <a:gd name="T60" fmla="*/ 64 w 180"/>
                <a:gd name="T61" fmla="*/ 196 h 214"/>
                <a:gd name="T62" fmla="*/ 80 w 180"/>
                <a:gd name="T63" fmla="*/ 206 h 214"/>
                <a:gd name="T64" fmla="*/ 100 w 180"/>
                <a:gd name="T65" fmla="*/ 206 h 214"/>
                <a:gd name="T66" fmla="*/ 112 w 180"/>
                <a:gd name="T67" fmla="*/ 206 h 214"/>
                <a:gd name="T68" fmla="*/ 128 w 180"/>
                <a:gd name="T69" fmla="*/ 208 h 214"/>
                <a:gd name="T70" fmla="*/ 132 w 180"/>
                <a:gd name="T71" fmla="*/ 204 h 214"/>
                <a:gd name="T72" fmla="*/ 132 w 180"/>
                <a:gd name="T73" fmla="*/ 194 h 214"/>
                <a:gd name="T74" fmla="*/ 120 w 180"/>
                <a:gd name="T75" fmla="*/ 178 h 214"/>
                <a:gd name="T76" fmla="*/ 106 w 180"/>
                <a:gd name="T77" fmla="*/ 164 h 214"/>
                <a:gd name="T78" fmla="*/ 104 w 180"/>
                <a:gd name="T79" fmla="*/ 158 h 214"/>
                <a:gd name="T80" fmla="*/ 108 w 180"/>
                <a:gd name="T81" fmla="*/ 146 h 214"/>
                <a:gd name="T82" fmla="*/ 118 w 180"/>
                <a:gd name="T83" fmla="*/ 136 h 214"/>
                <a:gd name="T84" fmla="*/ 130 w 180"/>
                <a:gd name="T85" fmla="*/ 142 h 214"/>
                <a:gd name="T86" fmla="*/ 142 w 180"/>
                <a:gd name="T87" fmla="*/ 146 h 214"/>
                <a:gd name="T88" fmla="*/ 144 w 180"/>
                <a:gd name="T89" fmla="*/ 142 h 214"/>
                <a:gd name="T90" fmla="*/ 148 w 180"/>
                <a:gd name="T91" fmla="*/ 130 h 214"/>
                <a:gd name="T92" fmla="*/ 150 w 180"/>
                <a:gd name="T93" fmla="*/ 120 h 214"/>
                <a:gd name="T94" fmla="*/ 164 w 180"/>
                <a:gd name="T95" fmla="*/ 110 h 214"/>
                <a:gd name="T96" fmla="*/ 168 w 180"/>
                <a:gd name="T97" fmla="*/ 98 h 214"/>
                <a:gd name="T98" fmla="*/ 178 w 180"/>
                <a:gd name="T99" fmla="*/ 88 h 214"/>
                <a:gd name="T100" fmla="*/ 180 w 180"/>
                <a:gd name="T101" fmla="*/ 82 h 214"/>
                <a:gd name="T102" fmla="*/ 176 w 180"/>
                <a:gd name="T103" fmla="*/ 62 h 214"/>
                <a:gd name="T104" fmla="*/ 164 w 180"/>
                <a:gd name="T105" fmla="*/ 54 h 214"/>
                <a:gd name="T106" fmla="*/ 164 w 180"/>
                <a:gd name="T107" fmla="*/ 44 h 214"/>
                <a:gd name="T108" fmla="*/ 166 w 180"/>
                <a:gd name="T109" fmla="*/ 32 h 214"/>
                <a:gd name="T110" fmla="*/ 158 w 180"/>
                <a:gd name="T111" fmla="*/ 24 h 214"/>
                <a:gd name="T112" fmla="*/ 160 w 180"/>
                <a:gd name="T113" fmla="*/ 16 h 214"/>
                <a:gd name="T114" fmla="*/ 146 w 180"/>
                <a:gd name="T115" fmla="*/ 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214">
                  <a:moveTo>
                    <a:pt x="138" y="0"/>
                  </a:move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0" y="2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0" y="30"/>
                  </a:lnTo>
                  <a:lnTo>
                    <a:pt x="118" y="36"/>
                  </a:lnTo>
                  <a:lnTo>
                    <a:pt x="116" y="40"/>
                  </a:lnTo>
                  <a:lnTo>
                    <a:pt x="114" y="44"/>
                  </a:lnTo>
                  <a:lnTo>
                    <a:pt x="114" y="48"/>
                  </a:lnTo>
                  <a:lnTo>
                    <a:pt x="112" y="50"/>
                  </a:lnTo>
                  <a:lnTo>
                    <a:pt x="112" y="52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8" y="72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6" y="80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0" y="82"/>
                  </a:lnTo>
                  <a:lnTo>
                    <a:pt x="78" y="82"/>
                  </a:lnTo>
                  <a:lnTo>
                    <a:pt x="74" y="84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4" y="92"/>
                  </a:lnTo>
                  <a:lnTo>
                    <a:pt x="60" y="94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28" y="116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20"/>
                  </a:lnTo>
                  <a:lnTo>
                    <a:pt x="4" y="122"/>
                  </a:lnTo>
                  <a:lnTo>
                    <a:pt x="4" y="124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8"/>
                  </a:lnTo>
                  <a:lnTo>
                    <a:pt x="2" y="140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10" y="148"/>
                  </a:lnTo>
                  <a:lnTo>
                    <a:pt x="12" y="148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8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6" y="170"/>
                  </a:lnTo>
                  <a:lnTo>
                    <a:pt x="2" y="172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2" y="17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4" y="176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6" y="182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20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4" y="190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4" y="190"/>
                  </a:lnTo>
                  <a:lnTo>
                    <a:pt x="38" y="190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46" y="188"/>
                  </a:lnTo>
                  <a:lnTo>
                    <a:pt x="48" y="186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2" y="182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6"/>
                  </a:lnTo>
                  <a:lnTo>
                    <a:pt x="62" y="188"/>
                  </a:lnTo>
                  <a:lnTo>
                    <a:pt x="62" y="192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4" y="194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6" y="198"/>
                  </a:lnTo>
                  <a:lnTo>
                    <a:pt x="68" y="200"/>
                  </a:lnTo>
                  <a:lnTo>
                    <a:pt x="70" y="200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80" y="206"/>
                  </a:lnTo>
                  <a:lnTo>
                    <a:pt x="92" y="214"/>
                  </a:lnTo>
                  <a:lnTo>
                    <a:pt x="94" y="214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8" y="208"/>
                  </a:lnTo>
                  <a:lnTo>
                    <a:pt x="100" y="206"/>
                  </a:lnTo>
                  <a:lnTo>
                    <a:pt x="102" y="206"/>
                  </a:lnTo>
                  <a:lnTo>
                    <a:pt x="102" y="206"/>
                  </a:lnTo>
                  <a:lnTo>
                    <a:pt x="104" y="206"/>
                  </a:lnTo>
                  <a:lnTo>
                    <a:pt x="106" y="206"/>
                  </a:lnTo>
                  <a:lnTo>
                    <a:pt x="108" y="206"/>
                  </a:lnTo>
                  <a:lnTo>
                    <a:pt x="112" y="206"/>
                  </a:lnTo>
                  <a:lnTo>
                    <a:pt x="116" y="206"/>
                  </a:lnTo>
                  <a:lnTo>
                    <a:pt x="120" y="208"/>
                  </a:lnTo>
                  <a:lnTo>
                    <a:pt x="122" y="208"/>
                  </a:lnTo>
                  <a:lnTo>
                    <a:pt x="124" y="208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4"/>
                  </a:lnTo>
                  <a:lnTo>
                    <a:pt x="132" y="204"/>
                  </a:lnTo>
                  <a:lnTo>
                    <a:pt x="132" y="202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2" y="194"/>
                  </a:lnTo>
                  <a:lnTo>
                    <a:pt x="132" y="192"/>
                  </a:lnTo>
                  <a:lnTo>
                    <a:pt x="130" y="190"/>
                  </a:lnTo>
                  <a:lnTo>
                    <a:pt x="128" y="188"/>
                  </a:lnTo>
                  <a:lnTo>
                    <a:pt x="126" y="186"/>
                  </a:lnTo>
                  <a:lnTo>
                    <a:pt x="124" y="182"/>
                  </a:lnTo>
                  <a:lnTo>
                    <a:pt x="120" y="178"/>
                  </a:lnTo>
                  <a:lnTo>
                    <a:pt x="116" y="172"/>
                  </a:lnTo>
                  <a:lnTo>
                    <a:pt x="114" y="172"/>
                  </a:lnTo>
                  <a:lnTo>
                    <a:pt x="114" y="170"/>
                  </a:lnTo>
                  <a:lnTo>
                    <a:pt x="110" y="168"/>
                  </a:lnTo>
                  <a:lnTo>
                    <a:pt x="108" y="166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4" y="152"/>
                  </a:lnTo>
                  <a:lnTo>
                    <a:pt x="106" y="150"/>
                  </a:lnTo>
                  <a:lnTo>
                    <a:pt x="106" y="148"/>
                  </a:lnTo>
                  <a:lnTo>
                    <a:pt x="108" y="146"/>
                  </a:lnTo>
                  <a:lnTo>
                    <a:pt x="110" y="142"/>
                  </a:lnTo>
                  <a:lnTo>
                    <a:pt x="112" y="140"/>
                  </a:lnTo>
                  <a:lnTo>
                    <a:pt x="114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2" y="138"/>
                  </a:lnTo>
                  <a:lnTo>
                    <a:pt x="124" y="138"/>
                  </a:lnTo>
                  <a:lnTo>
                    <a:pt x="126" y="140"/>
                  </a:lnTo>
                  <a:lnTo>
                    <a:pt x="130" y="142"/>
                  </a:lnTo>
                  <a:lnTo>
                    <a:pt x="134" y="144"/>
                  </a:lnTo>
                  <a:lnTo>
                    <a:pt x="136" y="144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40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6" y="140"/>
                  </a:lnTo>
                  <a:lnTo>
                    <a:pt x="146" y="138"/>
                  </a:lnTo>
                  <a:lnTo>
                    <a:pt x="146" y="136"/>
                  </a:lnTo>
                  <a:lnTo>
                    <a:pt x="146" y="134"/>
                  </a:lnTo>
                  <a:lnTo>
                    <a:pt x="146" y="132"/>
                  </a:lnTo>
                  <a:lnTo>
                    <a:pt x="148" y="130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48" y="124"/>
                  </a:lnTo>
                  <a:lnTo>
                    <a:pt x="148" y="122"/>
                  </a:lnTo>
                  <a:lnTo>
                    <a:pt x="150" y="122"/>
                  </a:lnTo>
                  <a:lnTo>
                    <a:pt x="150" y="120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0" y="114"/>
                  </a:lnTo>
                  <a:lnTo>
                    <a:pt x="162" y="112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4"/>
                  </a:lnTo>
                  <a:lnTo>
                    <a:pt x="168" y="100"/>
                  </a:lnTo>
                  <a:lnTo>
                    <a:pt x="168" y="98"/>
                  </a:lnTo>
                  <a:lnTo>
                    <a:pt x="170" y="96"/>
                  </a:lnTo>
                  <a:lnTo>
                    <a:pt x="170" y="94"/>
                  </a:lnTo>
                  <a:lnTo>
                    <a:pt x="172" y="94"/>
                  </a:lnTo>
                  <a:lnTo>
                    <a:pt x="174" y="92"/>
                  </a:lnTo>
                  <a:lnTo>
                    <a:pt x="176" y="90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80" y="76"/>
                  </a:lnTo>
                  <a:lnTo>
                    <a:pt x="180" y="72"/>
                  </a:lnTo>
                  <a:lnTo>
                    <a:pt x="178" y="66"/>
                  </a:lnTo>
                  <a:lnTo>
                    <a:pt x="178" y="64"/>
                  </a:lnTo>
                  <a:lnTo>
                    <a:pt x="176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0"/>
                  </a:lnTo>
                  <a:lnTo>
                    <a:pt x="158" y="18"/>
                  </a:lnTo>
                  <a:lnTo>
                    <a:pt x="160" y="16"/>
                  </a:lnTo>
                  <a:lnTo>
                    <a:pt x="160" y="12"/>
                  </a:lnTo>
                  <a:lnTo>
                    <a:pt x="160" y="10"/>
                  </a:lnTo>
                  <a:lnTo>
                    <a:pt x="156" y="6"/>
                  </a:lnTo>
                  <a:lnTo>
                    <a:pt x="152" y="4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0" name="Freeform 34"/>
            <p:cNvSpPr>
              <a:spLocks/>
            </p:cNvSpPr>
            <p:nvPr/>
          </p:nvSpPr>
          <p:spPr bwMode="auto">
            <a:xfrm>
              <a:off x="5707374" y="3816462"/>
              <a:ext cx="285751" cy="339720"/>
            </a:xfrm>
            <a:custGeom>
              <a:avLst/>
              <a:gdLst>
                <a:gd name="T0" fmla="*/ 132 w 180"/>
                <a:gd name="T1" fmla="*/ 2 h 214"/>
                <a:gd name="T2" fmla="*/ 124 w 180"/>
                <a:gd name="T3" fmla="*/ 6 h 214"/>
                <a:gd name="T4" fmla="*/ 122 w 180"/>
                <a:gd name="T5" fmla="*/ 24 h 214"/>
                <a:gd name="T6" fmla="*/ 114 w 180"/>
                <a:gd name="T7" fmla="*/ 48 h 214"/>
                <a:gd name="T8" fmla="*/ 108 w 180"/>
                <a:gd name="T9" fmla="*/ 56 h 214"/>
                <a:gd name="T10" fmla="*/ 100 w 180"/>
                <a:gd name="T11" fmla="*/ 62 h 214"/>
                <a:gd name="T12" fmla="*/ 98 w 180"/>
                <a:gd name="T13" fmla="*/ 76 h 214"/>
                <a:gd name="T14" fmla="*/ 94 w 180"/>
                <a:gd name="T15" fmla="*/ 80 h 214"/>
                <a:gd name="T16" fmla="*/ 84 w 180"/>
                <a:gd name="T17" fmla="*/ 80 h 214"/>
                <a:gd name="T18" fmla="*/ 66 w 180"/>
                <a:gd name="T19" fmla="*/ 90 h 214"/>
                <a:gd name="T20" fmla="*/ 54 w 180"/>
                <a:gd name="T21" fmla="*/ 100 h 214"/>
                <a:gd name="T22" fmla="*/ 50 w 180"/>
                <a:gd name="T23" fmla="*/ 112 h 214"/>
                <a:gd name="T24" fmla="*/ 46 w 180"/>
                <a:gd name="T25" fmla="*/ 116 h 214"/>
                <a:gd name="T26" fmla="*/ 22 w 180"/>
                <a:gd name="T27" fmla="*/ 116 h 214"/>
                <a:gd name="T28" fmla="*/ 8 w 180"/>
                <a:gd name="T29" fmla="*/ 118 h 214"/>
                <a:gd name="T30" fmla="*/ 4 w 180"/>
                <a:gd name="T31" fmla="*/ 124 h 214"/>
                <a:gd name="T32" fmla="*/ 2 w 180"/>
                <a:gd name="T33" fmla="*/ 140 h 214"/>
                <a:gd name="T34" fmla="*/ 6 w 180"/>
                <a:gd name="T35" fmla="*/ 146 h 214"/>
                <a:gd name="T36" fmla="*/ 14 w 180"/>
                <a:gd name="T37" fmla="*/ 148 h 214"/>
                <a:gd name="T38" fmla="*/ 18 w 180"/>
                <a:gd name="T39" fmla="*/ 150 h 214"/>
                <a:gd name="T40" fmla="*/ 22 w 180"/>
                <a:gd name="T41" fmla="*/ 158 h 214"/>
                <a:gd name="T42" fmla="*/ 16 w 180"/>
                <a:gd name="T43" fmla="*/ 166 h 214"/>
                <a:gd name="T44" fmla="*/ 2 w 180"/>
                <a:gd name="T45" fmla="*/ 172 h 214"/>
                <a:gd name="T46" fmla="*/ 12 w 180"/>
                <a:gd name="T47" fmla="*/ 174 h 214"/>
                <a:gd name="T48" fmla="*/ 16 w 180"/>
                <a:gd name="T49" fmla="*/ 182 h 214"/>
                <a:gd name="T50" fmla="*/ 20 w 180"/>
                <a:gd name="T51" fmla="*/ 188 h 214"/>
                <a:gd name="T52" fmla="*/ 34 w 180"/>
                <a:gd name="T53" fmla="*/ 190 h 214"/>
                <a:gd name="T54" fmla="*/ 52 w 180"/>
                <a:gd name="T55" fmla="*/ 184 h 214"/>
                <a:gd name="T56" fmla="*/ 60 w 180"/>
                <a:gd name="T57" fmla="*/ 182 h 214"/>
                <a:gd name="T58" fmla="*/ 62 w 180"/>
                <a:gd name="T59" fmla="*/ 188 h 214"/>
                <a:gd name="T60" fmla="*/ 64 w 180"/>
                <a:gd name="T61" fmla="*/ 196 h 214"/>
                <a:gd name="T62" fmla="*/ 80 w 180"/>
                <a:gd name="T63" fmla="*/ 206 h 214"/>
                <a:gd name="T64" fmla="*/ 100 w 180"/>
                <a:gd name="T65" fmla="*/ 206 h 214"/>
                <a:gd name="T66" fmla="*/ 112 w 180"/>
                <a:gd name="T67" fmla="*/ 206 h 214"/>
                <a:gd name="T68" fmla="*/ 128 w 180"/>
                <a:gd name="T69" fmla="*/ 208 h 214"/>
                <a:gd name="T70" fmla="*/ 132 w 180"/>
                <a:gd name="T71" fmla="*/ 204 h 214"/>
                <a:gd name="T72" fmla="*/ 132 w 180"/>
                <a:gd name="T73" fmla="*/ 194 h 214"/>
                <a:gd name="T74" fmla="*/ 120 w 180"/>
                <a:gd name="T75" fmla="*/ 178 h 214"/>
                <a:gd name="T76" fmla="*/ 106 w 180"/>
                <a:gd name="T77" fmla="*/ 164 h 214"/>
                <a:gd name="T78" fmla="*/ 104 w 180"/>
                <a:gd name="T79" fmla="*/ 158 h 214"/>
                <a:gd name="T80" fmla="*/ 108 w 180"/>
                <a:gd name="T81" fmla="*/ 146 h 214"/>
                <a:gd name="T82" fmla="*/ 118 w 180"/>
                <a:gd name="T83" fmla="*/ 136 h 214"/>
                <a:gd name="T84" fmla="*/ 130 w 180"/>
                <a:gd name="T85" fmla="*/ 142 h 214"/>
                <a:gd name="T86" fmla="*/ 142 w 180"/>
                <a:gd name="T87" fmla="*/ 146 h 214"/>
                <a:gd name="T88" fmla="*/ 144 w 180"/>
                <a:gd name="T89" fmla="*/ 142 h 214"/>
                <a:gd name="T90" fmla="*/ 148 w 180"/>
                <a:gd name="T91" fmla="*/ 130 h 214"/>
                <a:gd name="T92" fmla="*/ 150 w 180"/>
                <a:gd name="T93" fmla="*/ 120 h 214"/>
                <a:gd name="T94" fmla="*/ 164 w 180"/>
                <a:gd name="T95" fmla="*/ 110 h 214"/>
                <a:gd name="T96" fmla="*/ 168 w 180"/>
                <a:gd name="T97" fmla="*/ 98 h 214"/>
                <a:gd name="T98" fmla="*/ 178 w 180"/>
                <a:gd name="T99" fmla="*/ 88 h 214"/>
                <a:gd name="T100" fmla="*/ 180 w 180"/>
                <a:gd name="T101" fmla="*/ 82 h 214"/>
                <a:gd name="T102" fmla="*/ 176 w 180"/>
                <a:gd name="T103" fmla="*/ 62 h 214"/>
                <a:gd name="T104" fmla="*/ 164 w 180"/>
                <a:gd name="T105" fmla="*/ 54 h 214"/>
                <a:gd name="T106" fmla="*/ 164 w 180"/>
                <a:gd name="T107" fmla="*/ 44 h 214"/>
                <a:gd name="T108" fmla="*/ 166 w 180"/>
                <a:gd name="T109" fmla="*/ 32 h 214"/>
                <a:gd name="T110" fmla="*/ 158 w 180"/>
                <a:gd name="T111" fmla="*/ 24 h 214"/>
                <a:gd name="T112" fmla="*/ 160 w 180"/>
                <a:gd name="T113" fmla="*/ 16 h 214"/>
                <a:gd name="T114" fmla="*/ 146 w 180"/>
                <a:gd name="T115" fmla="*/ 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214">
                  <a:moveTo>
                    <a:pt x="138" y="0"/>
                  </a:move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0" y="2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0" y="30"/>
                  </a:lnTo>
                  <a:lnTo>
                    <a:pt x="118" y="36"/>
                  </a:lnTo>
                  <a:lnTo>
                    <a:pt x="116" y="40"/>
                  </a:lnTo>
                  <a:lnTo>
                    <a:pt x="114" y="44"/>
                  </a:lnTo>
                  <a:lnTo>
                    <a:pt x="114" y="48"/>
                  </a:lnTo>
                  <a:lnTo>
                    <a:pt x="112" y="50"/>
                  </a:lnTo>
                  <a:lnTo>
                    <a:pt x="112" y="52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8" y="72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6" y="80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0" y="82"/>
                  </a:lnTo>
                  <a:lnTo>
                    <a:pt x="78" y="82"/>
                  </a:lnTo>
                  <a:lnTo>
                    <a:pt x="74" y="84"/>
                  </a:lnTo>
                  <a:lnTo>
                    <a:pt x="70" y="88"/>
                  </a:lnTo>
                  <a:lnTo>
                    <a:pt x="66" y="90"/>
                  </a:lnTo>
                  <a:lnTo>
                    <a:pt x="64" y="92"/>
                  </a:lnTo>
                  <a:lnTo>
                    <a:pt x="60" y="94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28" y="116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20"/>
                  </a:lnTo>
                  <a:lnTo>
                    <a:pt x="4" y="122"/>
                  </a:lnTo>
                  <a:lnTo>
                    <a:pt x="4" y="124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8"/>
                  </a:lnTo>
                  <a:lnTo>
                    <a:pt x="2" y="140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10" y="148"/>
                  </a:lnTo>
                  <a:lnTo>
                    <a:pt x="12" y="148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8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6" y="170"/>
                  </a:lnTo>
                  <a:lnTo>
                    <a:pt x="2" y="172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4"/>
                  </a:lnTo>
                  <a:lnTo>
                    <a:pt x="12" y="17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4" y="176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6" y="182"/>
                  </a:lnTo>
                  <a:lnTo>
                    <a:pt x="16" y="184"/>
                  </a:lnTo>
                  <a:lnTo>
                    <a:pt x="16" y="186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20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4" y="190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4" y="190"/>
                  </a:lnTo>
                  <a:lnTo>
                    <a:pt x="38" y="190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46" y="188"/>
                  </a:lnTo>
                  <a:lnTo>
                    <a:pt x="48" y="186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2" y="182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2" y="186"/>
                  </a:lnTo>
                  <a:lnTo>
                    <a:pt x="62" y="188"/>
                  </a:lnTo>
                  <a:lnTo>
                    <a:pt x="62" y="192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64" y="194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6" y="198"/>
                  </a:lnTo>
                  <a:lnTo>
                    <a:pt x="68" y="200"/>
                  </a:lnTo>
                  <a:lnTo>
                    <a:pt x="70" y="200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80" y="206"/>
                  </a:lnTo>
                  <a:lnTo>
                    <a:pt x="92" y="214"/>
                  </a:lnTo>
                  <a:lnTo>
                    <a:pt x="94" y="214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8" y="208"/>
                  </a:lnTo>
                  <a:lnTo>
                    <a:pt x="100" y="206"/>
                  </a:lnTo>
                  <a:lnTo>
                    <a:pt x="102" y="206"/>
                  </a:lnTo>
                  <a:lnTo>
                    <a:pt x="102" y="206"/>
                  </a:lnTo>
                  <a:lnTo>
                    <a:pt x="104" y="206"/>
                  </a:lnTo>
                  <a:lnTo>
                    <a:pt x="106" y="206"/>
                  </a:lnTo>
                  <a:lnTo>
                    <a:pt x="108" y="206"/>
                  </a:lnTo>
                  <a:lnTo>
                    <a:pt x="112" y="206"/>
                  </a:lnTo>
                  <a:lnTo>
                    <a:pt x="116" y="206"/>
                  </a:lnTo>
                  <a:lnTo>
                    <a:pt x="120" y="208"/>
                  </a:lnTo>
                  <a:lnTo>
                    <a:pt x="122" y="208"/>
                  </a:lnTo>
                  <a:lnTo>
                    <a:pt x="124" y="208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4"/>
                  </a:lnTo>
                  <a:lnTo>
                    <a:pt x="132" y="204"/>
                  </a:lnTo>
                  <a:lnTo>
                    <a:pt x="132" y="202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2" y="194"/>
                  </a:lnTo>
                  <a:lnTo>
                    <a:pt x="132" y="192"/>
                  </a:lnTo>
                  <a:lnTo>
                    <a:pt x="130" y="190"/>
                  </a:lnTo>
                  <a:lnTo>
                    <a:pt x="128" y="188"/>
                  </a:lnTo>
                  <a:lnTo>
                    <a:pt x="126" y="186"/>
                  </a:lnTo>
                  <a:lnTo>
                    <a:pt x="124" y="182"/>
                  </a:lnTo>
                  <a:lnTo>
                    <a:pt x="120" y="178"/>
                  </a:lnTo>
                  <a:lnTo>
                    <a:pt x="116" y="172"/>
                  </a:lnTo>
                  <a:lnTo>
                    <a:pt x="114" y="172"/>
                  </a:lnTo>
                  <a:lnTo>
                    <a:pt x="114" y="170"/>
                  </a:lnTo>
                  <a:lnTo>
                    <a:pt x="110" y="168"/>
                  </a:lnTo>
                  <a:lnTo>
                    <a:pt x="108" y="166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4" y="152"/>
                  </a:lnTo>
                  <a:lnTo>
                    <a:pt x="106" y="150"/>
                  </a:lnTo>
                  <a:lnTo>
                    <a:pt x="106" y="148"/>
                  </a:lnTo>
                  <a:lnTo>
                    <a:pt x="108" y="146"/>
                  </a:lnTo>
                  <a:lnTo>
                    <a:pt x="110" y="142"/>
                  </a:lnTo>
                  <a:lnTo>
                    <a:pt x="112" y="140"/>
                  </a:lnTo>
                  <a:lnTo>
                    <a:pt x="114" y="138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2" y="138"/>
                  </a:lnTo>
                  <a:lnTo>
                    <a:pt x="124" y="138"/>
                  </a:lnTo>
                  <a:lnTo>
                    <a:pt x="126" y="140"/>
                  </a:lnTo>
                  <a:lnTo>
                    <a:pt x="130" y="142"/>
                  </a:lnTo>
                  <a:lnTo>
                    <a:pt x="134" y="144"/>
                  </a:lnTo>
                  <a:lnTo>
                    <a:pt x="136" y="144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40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6" y="140"/>
                  </a:lnTo>
                  <a:lnTo>
                    <a:pt x="146" y="138"/>
                  </a:lnTo>
                  <a:lnTo>
                    <a:pt x="146" y="136"/>
                  </a:lnTo>
                  <a:lnTo>
                    <a:pt x="146" y="134"/>
                  </a:lnTo>
                  <a:lnTo>
                    <a:pt x="146" y="132"/>
                  </a:lnTo>
                  <a:lnTo>
                    <a:pt x="148" y="130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48" y="124"/>
                  </a:lnTo>
                  <a:lnTo>
                    <a:pt x="148" y="122"/>
                  </a:lnTo>
                  <a:lnTo>
                    <a:pt x="150" y="122"/>
                  </a:lnTo>
                  <a:lnTo>
                    <a:pt x="150" y="120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0" y="114"/>
                  </a:lnTo>
                  <a:lnTo>
                    <a:pt x="162" y="112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4"/>
                  </a:lnTo>
                  <a:lnTo>
                    <a:pt x="168" y="100"/>
                  </a:lnTo>
                  <a:lnTo>
                    <a:pt x="168" y="98"/>
                  </a:lnTo>
                  <a:lnTo>
                    <a:pt x="170" y="96"/>
                  </a:lnTo>
                  <a:lnTo>
                    <a:pt x="170" y="94"/>
                  </a:lnTo>
                  <a:lnTo>
                    <a:pt x="172" y="94"/>
                  </a:lnTo>
                  <a:lnTo>
                    <a:pt x="174" y="92"/>
                  </a:lnTo>
                  <a:lnTo>
                    <a:pt x="176" y="90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80" y="80"/>
                  </a:lnTo>
                  <a:lnTo>
                    <a:pt x="180" y="76"/>
                  </a:lnTo>
                  <a:lnTo>
                    <a:pt x="180" y="72"/>
                  </a:lnTo>
                  <a:lnTo>
                    <a:pt x="178" y="66"/>
                  </a:lnTo>
                  <a:lnTo>
                    <a:pt x="178" y="64"/>
                  </a:lnTo>
                  <a:lnTo>
                    <a:pt x="176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0"/>
                  </a:lnTo>
                  <a:lnTo>
                    <a:pt x="158" y="18"/>
                  </a:lnTo>
                  <a:lnTo>
                    <a:pt x="160" y="16"/>
                  </a:lnTo>
                  <a:lnTo>
                    <a:pt x="160" y="12"/>
                  </a:lnTo>
                  <a:lnTo>
                    <a:pt x="160" y="10"/>
                  </a:lnTo>
                  <a:lnTo>
                    <a:pt x="156" y="6"/>
                  </a:lnTo>
                  <a:lnTo>
                    <a:pt x="152" y="4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1" name="Freeform 35"/>
            <p:cNvSpPr>
              <a:spLocks/>
            </p:cNvSpPr>
            <p:nvPr/>
          </p:nvSpPr>
          <p:spPr bwMode="auto">
            <a:xfrm>
              <a:off x="7117079" y="3727564"/>
              <a:ext cx="92075" cy="139698"/>
            </a:xfrm>
            <a:custGeom>
              <a:avLst/>
              <a:gdLst>
                <a:gd name="T0" fmla="*/ 22 w 58"/>
                <a:gd name="T1" fmla="*/ 16 h 88"/>
                <a:gd name="T2" fmla="*/ 2 w 58"/>
                <a:gd name="T3" fmla="*/ 24 h 88"/>
                <a:gd name="T4" fmla="*/ 6 w 58"/>
                <a:gd name="T5" fmla="*/ 30 h 88"/>
                <a:gd name="T6" fmla="*/ 8 w 58"/>
                <a:gd name="T7" fmla="*/ 34 h 88"/>
                <a:gd name="T8" fmla="*/ 8 w 58"/>
                <a:gd name="T9" fmla="*/ 36 h 88"/>
                <a:gd name="T10" fmla="*/ 8 w 58"/>
                <a:gd name="T11" fmla="*/ 42 h 88"/>
                <a:gd name="T12" fmla="*/ 8 w 58"/>
                <a:gd name="T13" fmla="*/ 44 h 88"/>
                <a:gd name="T14" fmla="*/ 8 w 58"/>
                <a:gd name="T15" fmla="*/ 46 h 88"/>
                <a:gd name="T16" fmla="*/ 8 w 58"/>
                <a:gd name="T17" fmla="*/ 48 h 88"/>
                <a:gd name="T18" fmla="*/ 10 w 58"/>
                <a:gd name="T19" fmla="*/ 48 h 88"/>
                <a:gd name="T20" fmla="*/ 12 w 58"/>
                <a:gd name="T21" fmla="*/ 50 h 88"/>
                <a:gd name="T22" fmla="*/ 16 w 58"/>
                <a:gd name="T23" fmla="*/ 50 h 88"/>
                <a:gd name="T24" fmla="*/ 18 w 58"/>
                <a:gd name="T25" fmla="*/ 50 h 88"/>
                <a:gd name="T26" fmla="*/ 20 w 58"/>
                <a:gd name="T27" fmla="*/ 52 h 88"/>
                <a:gd name="T28" fmla="*/ 20 w 58"/>
                <a:gd name="T29" fmla="*/ 52 h 88"/>
                <a:gd name="T30" fmla="*/ 22 w 58"/>
                <a:gd name="T31" fmla="*/ 54 h 88"/>
                <a:gd name="T32" fmla="*/ 22 w 58"/>
                <a:gd name="T33" fmla="*/ 58 h 88"/>
                <a:gd name="T34" fmla="*/ 20 w 58"/>
                <a:gd name="T35" fmla="*/ 62 h 88"/>
                <a:gd name="T36" fmla="*/ 18 w 58"/>
                <a:gd name="T37" fmla="*/ 70 h 88"/>
                <a:gd name="T38" fmla="*/ 16 w 58"/>
                <a:gd name="T39" fmla="*/ 74 h 88"/>
                <a:gd name="T40" fmla="*/ 16 w 58"/>
                <a:gd name="T41" fmla="*/ 78 h 88"/>
                <a:gd name="T42" fmla="*/ 18 w 58"/>
                <a:gd name="T43" fmla="*/ 80 h 88"/>
                <a:gd name="T44" fmla="*/ 18 w 58"/>
                <a:gd name="T45" fmla="*/ 82 h 88"/>
                <a:gd name="T46" fmla="*/ 20 w 58"/>
                <a:gd name="T47" fmla="*/ 84 h 88"/>
                <a:gd name="T48" fmla="*/ 24 w 58"/>
                <a:gd name="T49" fmla="*/ 86 h 88"/>
                <a:gd name="T50" fmla="*/ 30 w 58"/>
                <a:gd name="T51" fmla="*/ 88 h 88"/>
                <a:gd name="T52" fmla="*/ 32 w 58"/>
                <a:gd name="T53" fmla="*/ 88 h 88"/>
                <a:gd name="T54" fmla="*/ 36 w 58"/>
                <a:gd name="T55" fmla="*/ 86 h 88"/>
                <a:gd name="T56" fmla="*/ 40 w 58"/>
                <a:gd name="T57" fmla="*/ 86 h 88"/>
                <a:gd name="T58" fmla="*/ 46 w 58"/>
                <a:gd name="T59" fmla="*/ 82 h 88"/>
                <a:gd name="T60" fmla="*/ 52 w 58"/>
                <a:gd name="T61" fmla="*/ 78 h 88"/>
                <a:gd name="T62" fmla="*/ 54 w 58"/>
                <a:gd name="T63" fmla="*/ 76 h 88"/>
                <a:gd name="T64" fmla="*/ 56 w 58"/>
                <a:gd name="T65" fmla="*/ 74 h 88"/>
                <a:gd name="T66" fmla="*/ 58 w 58"/>
                <a:gd name="T67" fmla="*/ 70 h 88"/>
                <a:gd name="T68" fmla="*/ 58 w 58"/>
                <a:gd name="T69" fmla="*/ 66 h 88"/>
                <a:gd name="T70" fmla="*/ 58 w 58"/>
                <a:gd name="T71" fmla="*/ 60 h 88"/>
                <a:gd name="T72" fmla="*/ 58 w 58"/>
                <a:gd name="T73" fmla="*/ 50 h 88"/>
                <a:gd name="T74" fmla="*/ 58 w 58"/>
                <a:gd name="T75" fmla="*/ 42 h 88"/>
                <a:gd name="T76" fmla="*/ 56 w 58"/>
                <a:gd name="T77" fmla="*/ 38 h 88"/>
                <a:gd name="T78" fmla="*/ 54 w 58"/>
                <a:gd name="T79" fmla="*/ 34 h 88"/>
                <a:gd name="T80" fmla="*/ 50 w 58"/>
                <a:gd name="T81" fmla="*/ 28 h 88"/>
                <a:gd name="T82" fmla="*/ 44 w 58"/>
                <a:gd name="T83" fmla="*/ 20 h 88"/>
                <a:gd name="T84" fmla="*/ 34 w 58"/>
                <a:gd name="T85" fmla="*/ 8 h 88"/>
                <a:gd name="T86" fmla="*/ 26 w 58"/>
                <a:gd name="T8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88">
                  <a:moveTo>
                    <a:pt x="26" y="0"/>
                  </a:moveTo>
                  <a:lnTo>
                    <a:pt x="22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2" y="84"/>
                  </a:lnTo>
                  <a:lnTo>
                    <a:pt x="46" y="82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24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2" name="Freeform 36"/>
            <p:cNvSpPr>
              <a:spLocks/>
            </p:cNvSpPr>
            <p:nvPr/>
          </p:nvSpPr>
          <p:spPr bwMode="auto">
            <a:xfrm>
              <a:off x="7117079" y="3727564"/>
              <a:ext cx="92075" cy="139698"/>
            </a:xfrm>
            <a:custGeom>
              <a:avLst/>
              <a:gdLst>
                <a:gd name="T0" fmla="*/ 22 w 58"/>
                <a:gd name="T1" fmla="*/ 16 h 88"/>
                <a:gd name="T2" fmla="*/ 2 w 58"/>
                <a:gd name="T3" fmla="*/ 24 h 88"/>
                <a:gd name="T4" fmla="*/ 6 w 58"/>
                <a:gd name="T5" fmla="*/ 30 h 88"/>
                <a:gd name="T6" fmla="*/ 8 w 58"/>
                <a:gd name="T7" fmla="*/ 34 h 88"/>
                <a:gd name="T8" fmla="*/ 8 w 58"/>
                <a:gd name="T9" fmla="*/ 36 h 88"/>
                <a:gd name="T10" fmla="*/ 8 w 58"/>
                <a:gd name="T11" fmla="*/ 42 h 88"/>
                <a:gd name="T12" fmla="*/ 8 w 58"/>
                <a:gd name="T13" fmla="*/ 44 h 88"/>
                <a:gd name="T14" fmla="*/ 8 w 58"/>
                <a:gd name="T15" fmla="*/ 46 h 88"/>
                <a:gd name="T16" fmla="*/ 8 w 58"/>
                <a:gd name="T17" fmla="*/ 48 h 88"/>
                <a:gd name="T18" fmla="*/ 10 w 58"/>
                <a:gd name="T19" fmla="*/ 48 h 88"/>
                <a:gd name="T20" fmla="*/ 12 w 58"/>
                <a:gd name="T21" fmla="*/ 50 h 88"/>
                <a:gd name="T22" fmla="*/ 16 w 58"/>
                <a:gd name="T23" fmla="*/ 50 h 88"/>
                <a:gd name="T24" fmla="*/ 18 w 58"/>
                <a:gd name="T25" fmla="*/ 50 h 88"/>
                <a:gd name="T26" fmla="*/ 20 w 58"/>
                <a:gd name="T27" fmla="*/ 52 h 88"/>
                <a:gd name="T28" fmla="*/ 20 w 58"/>
                <a:gd name="T29" fmla="*/ 52 h 88"/>
                <a:gd name="T30" fmla="*/ 22 w 58"/>
                <a:gd name="T31" fmla="*/ 54 h 88"/>
                <a:gd name="T32" fmla="*/ 22 w 58"/>
                <a:gd name="T33" fmla="*/ 58 h 88"/>
                <a:gd name="T34" fmla="*/ 20 w 58"/>
                <a:gd name="T35" fmla="*/ 62 h 88"/>
                <a:gd name="T36" fmla="*/ 18 w 58"/>
                <a:gd name="T37" fmla="*/ 70 h 88"/>
                <a:gd name="T38" fmla="*/ 16 w 58"/>
                <a:gd name="T39" fmla="*/ 74 h 88"/>
                <a:gd name="T40" fmla="*/ 16 w 58"/>
                <a:gd name="T41" fmla="*/ 78 h 88"/>
                <a:gd name="T42" fmla="*/ 18 w 58"/>
                <a:gd name="T43" fmla="*/ 80 h 88"/>
                <a:gd name="T44" fmla="*/ 18 w 58"/>
                <a:gd name="T45" fmla="*/ 82 h 88"/>
                <a:gd name="T46" fmla="*/ 20 w 58"/>
                <a:gd name="T47" fmla="*/ 84 h 88"/>
                <a:gd name="T48" fmla="*/ 24 w 58"/>
                <a:gd name="T49" fmla="*/ 86 h 88"/>
                <a:gd name="T50" fmla="*/ 30 w 58"/>
                <a:gd name="T51" fmla="*/ 88 h 88"/>
                <a:gd name="T52" fmla="*/ 32 w 58"/>
                <a:gd name="T53" fmla="*/ 88 h 88"/>
                <a:gd name="T54" fmla="*/ 36 w 58"/>
                <a:gd name="T55" fmla="*/ 86 h 88"/>
                <a:gd name="T56" fmla="*/ 40 w 58"/>
                <a:gd name="T57" fmla="*/ 86 h 88"/>
                <a:gd name="T58" fmla="*/ 46 w 58"/>
                <a:gd name="T59" fmla="*/ 82 h 88"/>
                <a:gd name="T60" fmla="*/ 52 w 58"/>
                <a:gd name="T61" fmla="*/ 78 h 88"/>
                <a:gd name="T62" fmla="*/ 54 w 58"/>
                <a:gd name="T63" fmla="*/ 76 h 88"/>
                <a:gd name="T64" fmla="*/ 56 w 58"/>
                <a:gd name="T65" fmla="*/ 74 h 88"/>
                <a:gd name="T66" fmla="*/ 58 w 58"/>
                <a:gd name="T67" fmla="*/ 70 h 88"/>
                <a:gd name="T68" fmla="*/ 58 w 58"/>
                <a:gd name="T69" fmla="*/ 66 h 88"/>
                <a:gd name="T70" fmla="*/ 58 w 58"/>
                <a:gd name="T71" fmla="*/ 60 h 88"/>
                <a:gd name="T72" fmla="*/ 58 w 58"/>
                <a:gd name="T73" fmla="*/ 50 h 88"/>
                <a:gd name="T74" fmla="*/ 58 w 58"/>
                <a:gd name="T75" fmla="*/ 42 h 88"/>
                <a:gd name="T76" fmla="*/ 56 w 58"/>
                <a:gd name="T77" fmla="*/ 38 h 88"/>
                <a:gd name="T78" fmla="*/ 54 w 58"/>
                <a:gd name="T79" fmla="*/ 34 h 88"/>
                <a:gd name="T80" fmla="*/ 50 w 58"/>
                <a:gd name="T81" fmla="*/ 28 h 88"/>
                <a:gd name="T82" fmla="*/ 44 w 58"/>
                <a:gd name="T83" fmla="*/ 20 h 88"/>
                <a:gd name="T84" fmla="*/ 34 w 58"/>
                <a:gd name="T85" fmla="*/ 8 h 88"/>
                <a:gd name="T86" fmla="*/ 26 w 58"/>
                <a:gd name="T8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88">
                  <a:moveTo>
                    <a:pt x="26" y="0"/>
                  </a:moveTo>
                  <a:lnTo>
                    <a:pt x="22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2" y="84"/>
                  </a:lnTo>
                  <a:lnTo>
                    <a:pt x="46" y="82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24"/>
                  </a:lnTo>
                  <a:lnTo>
                    <a:pt x="44" y="20"/>
                  </a:lnTo>
                  <a:lnTo>
                    <a:pt x="40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3" name="Freeform 37"/>
            <p:cNvSpPr>
              <a:spLocks/>
            </p:cNvSpPr>
            <p:nvPr/>
          </p:nvSpPr>
          <p:spPr bwMode="auto">
            <a:xfrm>
              <a:off x="5853425" y="3899011"/>
              <a:ext cx="654052" cy="676265"/>
            </a:xfrm>
            <a:custGeom>
              <a:avLst/>
              <a:gdLst>
                <a:gd name="T0" fmla="*/ 408 w 412"/>
                <a:gd name="T1" fmla="*/ 108 h 426"/>
                <a:gd name="T2" fmla="*/ 388 w 412"/>
                <a:gd name="T3" fmla="*/ 120 h 426"/>
                <a:gd name="T4" fmla="*/ 374 w 412"/>
                <a:gd name="T5" fmla="*/ 150 h 426"/>
                <a:gd name="T6" fmla="*/ 360 w 412"/>
                <a:gd name="T7" fmla="*/ 168 h 426"/>
                <a:gd name="T8" fmla="*/ 352 w 412"/>
                <a:gd name="T9" fmla="*/ 184 h 426"/>
                <a:gd name="T10" fmla="*/ 346 w 412"/>
                <a:gd name="T11" fmla="*/ 150 h 426"/>
                <a:gd name="T12" fmla="*/ 330 w 412"/>
                <a:gd name="T13" fmla="*/ 134 h 426"/>
                <a:gd name="T14" fmla="*/ 302 w 412"/>
                <a:gd name="T15" fmla="*/ 122 h 426"/>
                <a:gd name="T16" fmla="*/ 290 w 412"/>
                <a:gd name="T17" fmla="*/ 122 h 426"/>
                <a:gd name="T18" fmla="*/ 282 w 412"/>
                <a:gd name="T19" fmla="*/ 146 h 426"/>
                <a:gd name="T20" fmla="*/ 294 w 412"/>
                <a:gd name="T21" fmla="*/ 152 h 426"/>
                <a:gd name="T22" fmla="*/ 296 w 412"/>
                <a:gd name="T23" fmla="*/ 180 h 426"/>
                <a:gd name="T24" fmla="*/ 276 w 412"/>
                <a:gd name="T25" fmla="*/ 198 h 426"/>
                <a:gd name="T26" fmla="*/ 276 w 412"/>
                <a:gd name="T27" fmla="*/ 216 h 426"/>
                <a:gd name="T28" fmla="*/ 262 w 412"/>
                <a:gd name="T29" fmla="*/ 232 h 426"/>
                <a:gd name="T30" fmla="*/ 244 w 412"/>
                <a:gd name="T31" fmla="*/ 242 h 426"/>
                <a:gd name="T32" fmla="*/ 224 w 412"/>
                <a:gd name="T33" fmla="*/ 260 h 426"/>
                <a:gd name="T34" fmla="*/ 210 w 412"/>
                <a:gd name="T35" fmla="*/ 276 h 426"/>
                <a:gd name="T36" fmla="*/ 190 w 412"/>
                <a:gd name="T37" fmla="*/ 296 h 426"/>
                <a:gd name="T38" fmla="*/ 172 w 412"/>
                <a:gd name="T39" fmla="*/ 310 h 426"/>
                <a:gd name="T40" fmla="*/ 180 w 412"/>
                <a:gd name="T41" fmla="*/ 352 h 426"/>
                <a:gd name="T42" fmla="*/ 172 w 412"/>
                <a:gd name="T43" fmla="*/ 360 h 426"/>
                <a:gd name="T44" fmla="*/ 178 w 412"/>
                <a:gd name="T45" fmla="*/ 382 h 426"/>
                <a:gd name="T46" fmla="*/ 164 w 412"/>
                <a:gd name="T47" fmla="*/ 410 h 426"/>
                <a:gd name="T48" fmla="*/ 144 w 412"/>
                <a:gd name="T49" fmla="*/ 426 h 426"/>
                <a:gd name="T50" fmla="*/ 132 w 412"/>
                <a:gd name="T51" fmla="*/ 420 h 426"/>
                <a:gd name="T52" fmla="*/ 124 w 412"/>
                <a:gd name="T53" fmla="*/ 388 h 426"/>
                <a:gd name="T54" fmla="*/ 96 w 412"/>
                <a:gd name="T55" fmla="*/ 318 h 426"/>
                <a:gd name="T56" fmla="*/ 74 w 412"/>
                <a:gd name="T57" fmla="*/ 278 h 426"/>
                <a:gd name="T58" fmla="*/ 70 w 412"/>
                <a:gd name="T59" fmla="*/ 224 h 426"/>
                <a:gd name="T60" fmla="*/ 62 w 412"/>
                <a:gd name="T61" fmla="*/ 186 h 426"/>
                <a:gd name="T62" fmla="*/ 58 w 412"/>
                <a:gd name="T63" fmla="*/ 190 h 426"/>
                <a:gd name="T64" fmla="*/ 52 w 412"/>
                <a:gd name="T65" fmla="*/ 206 h 426"/>
                <a:gd name="T66" fmla="*/ 30 w 412"/>
                <a:gd name="T67" fmla="*/ 208 h 426"/>
                <a:gd name="T68" fmla="*/ 12 w 412"/>
                <a:gd name="T69" fmla="*/ 188 h 426"/>
                <a:gd name="T70" fmla="*/ 20 w 412"/>
                <a:gd name="T71" fmla="*/ 176 h 426"/>
                <a:gd name="T72" fmla="*/ 12 w 412"/>
                <a:gd name="T73" fmla="*/ 176 h 426"/>
                <a:gd name="T74" fmla="*/ 2 w 412"/>
                <a:gd name="T75" fmla="*/ 162 h 426"/>
                <a:gd name="T76" fmla="*/ 24 w 412"/>
                <a:gd name="T77" fmla="*/ 156 h 426"/>
                <a:gd name="T78" fmla="*/ 40 w 412"/>
                <a:gd name="T79" fmla="*/ 152 h 426"/>
                <a:gd name="T80" fmla="*/ 34 w 412"/>
                <a:gd name="T81" fmla="*/ 132 h 426"/>
                <a:gd name="T82" fmla="*/ 12 w 412"/>
                <a:gd name="T83" fmla="*/ 110 h 426"/>
                <a:gd name="T84" fmla="*/ 22 w 412"/>
                <a:gd name="T85" fmla="*/ 88 h 426"/>
                <a:gd name="T86" fmla="*/ 44 w 412"/>
                <a:gd name="T87" fmla="*/ 94 h 426"/>
                <a:gd name="T88" fmla="*/ 54 w 412"/>
                <a:gd name="T89" fmla="*/ 90 h 426"/>
                <a:gd name="T90" fmla="*/ 60 w 412"/>
                <a:gd name="T91" fmla="*/ 70 h 426"/>
                <a:gd name="T92" fmla="*/ 76 w 412"/>
                <a:gd name="T93" fmla="*/ 48 h 426"/>
                <a:gd name="T94" fmla="*/ 88 w 412"/>
                <a:gd name="T95" fmla="*/ 34 h 426"/>
                <a:gd name="T96" fmla="*/ 100 w 412"/>
                <a:gd name="T97" fmla="*/ 2 h 426"/>
                <a:gd name="T98" fmla="*/ 122 w 412"/>
                <a:gd name="T99" fmla="*/ 2 h 426"/>
                <a:gd name="T100" fmla="*/ 134 w 412"/>
                <a:gd name="T101" fmla="*/ 14 h 426"/>
                <a:gd name="T102" fmla="*/ 134 w 412"/>
                <a:gd name="T103" fmla="*/ 36 h 426"/>
                <a:gd name="T104" fmla="*/ 158 w 412"/>
                <a:gd name="T105" fmla="*/ 42 h 426"/>
                <a:gd name="T106" fmla="*/ 170 w 412"/>
                <a:gd name="T107" fmla="*/ 76 h 426"/>
                <a:gd name="T108" fmla="*/ 186 w 412"/>
                <a:gd name="T109" fmla="*/ 94 h 426"/>
                <a:gd name="T110" fmla="*/ 224 w 412"/>
                <a:gd name="T111" fmla="*/ 106 h 426"/>
                <a:gd name="T112" fmla="*/ 250 w 412"/>
                <a:gd name="T113" fmla="*/ 116 h 426"/>
                <a:gd name="T114" fmla="*/ 276 w 412"/>
                <a:gd name="T115" fmla="*/ 116 h 426"/>
                <a:gd name="T116" fmla="*/ 290 w 412"/>
                <a:gd name="T117" fmla="*/ 102 h 426"/>
                <a:gd name="T118" fmla="*/ 324 w 412"/>
                <a:gd name="T119" fmla="*/ 94 h 426"/>
                <a:gd name="T120" fmla="*/ 354 w 412"/>
                <a:gd name="T121" fmla="*/ 78 h 426"/>
                <a:gd name="T122" fmla="*/ 382 w 412"/>
                <a:gd name="T123" fmla="*/ 72 h 426"/>
                <a:gd name="T124" fmla="*/ 404 w 412"/>
                <a:gd name="T125" fmla="*/ 8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26">
                  <a:moveTo>
                    <a:pt x="412" y="96"/>
                  </a:moveTo>
                  <a:lnTo>
                    <a:pt x="412" y="96"/>
                  </a:lnTo>
                  <a:lnTo>
                    <a:pt x="412" y="98"/>
                  </a:lnTo>
                  <a:lnTo>
                    <a:pt x="412" y="100"/>
                  </a:lnTo>
                  <a:lnTo>
                    <a:pt x="412" y="102"/>
                  </a:lnTo>
                  <a:lnTo>
                    <a:pt x="412" y="104"/>
                  </a:lnTo>
                  <a:lnTo>
                    <a:pt x="410" y="104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4" y="110"/>
                  </a:lnTo>
                  <a:lnTo>
                    <a:pt x="402" y="110"/>
                  </a:lnTo>
                  <a:lnTo>
                    <a:pt x="398" y="112"/>
                  </a:lnTo>
                  <a:lnTo>
                    <a:pt x="396" y="112"/>
                  </a:lnTo>
                  <a:lnTo>
                    <a:pt x="394" y="114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90" y="116"/>
                  </a:lnTo>
                  <a:lnTo>
                    <a:pt x="388" y="118"/>
                  </a:lnTo>
                  <a:lnTo>
                    <a:pt x="388" y="120"/>
                  </a:lnTo>
                  <a:lnTo>
                    <a:pt x="386" y="122"/>
                  </a:lnTo>
                  <a:lnTo>
                    <a:pt x="382" y="126"/>
                  </a:lnTo>
                  <a:lnTo>
                    <a:pt x="382" y="128"/>
                  </a:lnTo>
                  <a:lnTo>
                    <a:pt x="380" y="130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40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6" y="148"/>
                  </a:lnTo>
                  <a:lnTo>
                    <a:pt x="374" y="150"/>
                  </a:lnTo>
                  <a:lnTo>
                    <a:pt x="372" y="150"/>
                  </a:lnTo>
                  <a:lnTo>
                    <a:pt x="372" y="152"/>
                  </a:lnTo>
                  <a:lnTo>
                    <a:pt x="368" y="156"/>
                  </a:lnTo>
                  <a:lnTo>
                    <a:pt x="366" y="158"/>
                  </a:lnTo>
                  <a:lnTo>
                    <a:pt x="364" y="160"/>
                  </a:lnTo>
                  <a:lnTo>
                    <a:pt x="362" y="162"/>
                  </a:lnTo>
                  <a:lnTo>
                    <a:pt x="362" y="162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0" y="166"/>
                  </a:lnTo>
                  <a:lnTo>
                    <a:pt x="360" y="168"/>
                  </a:lnTo>
                  <a:lnTo>
                    <a:pt x="360" y="170"/>
                  </a:lnTo>
                  <a:lnTo>
                    <a:pt x="360" y="176"/>
                  </a:lnTo>
                  <a:lnTo>
                    <a:pt x="360" y="180"/>
                  </a:lnTo>
                  <a:lnTo>
                    <a:pt x="360" y="184"/>
                  </a:lnTo>
                  <a:lnTo>
                    <a:pt x="362" y="188"/>
                  </a:lnTo>
                  <a:lnTo>
                    <a:pt x="362" y="192"/>
                  </a:lnTo>
                  <a:lnTo>
                    <a:pt x="360" y="192"/>
                  </a:lnTo>
                  <a:lnTo>
                    <a:pt x="358" y="190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52" y="184"/>
                  </a:lnTo>
                  <a:lnTo>
                    <a:pt x="352" y="184"/>
                  </a:lnTo>
                  <a:lnTo>
                    <a:pt x="352" y="182"/>
                  </a:lnTo>
                  <a:lnTo>
                    <a:pt x="350" y="180"/>
                  </a:lnTo>
                  <a:lnTo>
                    <a:pt x="350" y="176"/>
                  </a:lnTo>
                  <a:lnTo>
                    <a:pt x="348" y="172"/>
                  </a:lnTo>
                  <a:lnTo>
                    <a:pt x="348" y="166"/>
                  </a:lnTo>
                  <a:lnTo>
                    <a:pt x="346" y="160"/>
                  </a:lnTo>
                  <a:lnTo>
                    <a:pt x="346" y="158"/>
                  </a:lnTo>
                  <a:lnTo>
                    <a:pt x="346" y="156"/>
                  </a:lnTo>
                  <a:lnTo>
                    <a:pt x="346" y="152"/>
                  </a:lnTo>
                  <a:lnTo>
                    <a:pt x="346" y="150"/>
                  </a:lnTo>
                  <a:lnTo>
                    <a:pt x="346" y="146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2"/>
                  </a:lnTo>
                  <a:lnTo>
                    <a:pt x="342" y="142"/>
                  </a:lnTo>
                  <a:lnTo>
                    <a:pt x="340" y="140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334" y="136"/>
                  </a:lnTo>
                  <a:lnTo>
                    <a:pt x="330" y="134"/>
                  </a:lnTo>
                  <a:lnTo>
                    <a:pt x="326" y="134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18" y="132"/>
                  </a:lnTo>
                  <a:lnTo>
                    <a:pt x="314" y="132"/>
                  </a:lnTo>
                  <a:lnTo>
                    <a:pt x="312" y="130"/>
                  </a:lnTo>
                  <a:lnTo>
                    <a:pt x="312" y="130"/>
                  </a:lnTo>
                  <a:lnTo>
                    <a:pt x="310" y="130"/>
                  </a:lnTo>
                  <a:lnTo>
                    <a:pt x="310" y="130"/>
                  </a:lnTo>
                  <a:lnTo>
                    <a:pt x="308" y="128"/>
                  </a:lnTo>
                  <a:lnTo>
                    <a:pt x="302" y="122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2" y="118"/>
                  </a:lnTo>
                  <a:lnTo>
                    <a:pt x="292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8" y="122"/>
                  </a:lnTo>
                  <a:lnTo>
                    <a:pt x="286" y="124"/>
                  </a:lnTo>
                  <a:lnTo>
                    <a:pt x="286" y="128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2" y="136"/>
                  </a:lnTo>
                  <a:lnTo>
                    <a:pt x="282" y="140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6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0"/>
                  </a:lnTo>
                  <a:lnTo>
                    <a:pt x="29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4"/>
                  </a:lnTo>
                  <a:lnTo>
                    <a:pt x="296" y="156"/>
                  </a:lnTo>
                  <a:lnTo>
                    <a:pt x="296" y="158"/>
                  </a:lnTo>
                  <a:lnTo>
                    <a:pt x="296" y="162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0"/>
                  </a:lnTo>
                  <a:lnTo>
                    <a:pt x="296" y="174"/>
                  </a:lnTo>
                  <a:lnTo>
                    <a:pt x="296" y="180"/>
                  </a:lnTo>
                  <a:lnTo>
                    <a:pt x="296" y="186"/>
                  </a:lnTo>
                  <a:lnTo>
                    <a:pt x="294" y="190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6" y="192"/>
                  </a:lnTo>
                  <a:lnTo>
                    <a:pt x="284" y="192"/>
                  </a:lnTo>
                  <a:lnTo>
                    <a:pt x="282" y="194"/>
                  </a:lnTo>
                  <a:lnTo>
                    <a:pt x="280" y="194"/>
                  </a:lnTo>
                  <a:lnTo>
                    <a:pt x="278" y="196"/>
                  </a:lnTo>
                  <a:lnTo>
                    <a:pt x="276" y="196"/>
                  </a:lnTo>
                  <a:lnTo>
                    <a:pt x="276" y="198"/>
                  </a:lnTo>
                  <a:lnTo>
                    <a:pt x="274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4" y="202"/>
                  </a:lnTo>
                  <a:lnTo>
                    <a:pt x="274" y="202"/>
                  </a:lnTo>
                  <a:lnTo>
                    <a:pt x="274" y="206"/>
                  </a:lnTo>
                  <a:lnTo>
                    <a:pt x="274" y="208"/>
                  </a:lnTo>
                  <a:lnTo>
                    <a:pt x="276" y="210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6" y="216"/>
                  </a:lnTo>
                  <a:lnTo>
                    <a:pt x="276" y="216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70" y="220"/>
                  </a:lnTo>
                  <a:lnTo>
                    <a:pt x="268" y="222"/>
                  </a:lnTo>
                  <a:lnTo>
                    <a:pt x="266" y="224"/>
                  </a:lnTo>
                  <a:lnTo>
                    <a:pt x="264" y="230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8" y="238"/>
                  </a:lnTo>
                  <a:lnTo>
                    <a:pt x="258" y="238"/>
                  </a:lnTo>
                  <a:lnTo>
                    <a:pt x="256" y="238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248" y="242"/>
                  </a:lnTo>
                  <a:lnTo>
                    <a:pt x="244" y="242"/>
                  </a:lnTo>
                  <a:lnTo>
                    <a:pt x="242" y="244"/>
                  </a:lnTo>
                  <a:lnTo>
                    <a:pt x="240" y="244"/>
                  </a:lnTo>
                  <a:lnTo>
                    <a:pt x="240" y="246"/>
                  </a:lnTo>
                  <a:lnTo>
                    <a:pt x="238" y="248"/>
                  </a:lnTo>
                  <a:lnTo>
                    <a:pt x="236" y="252"/>
                  </a:lnTo>
                  <a:lnTo>
                    <a:pt x="234" y="254"/>
                  </a:lnTo>
                  <a:lnTo>
                    <a:pt x="232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28" y="258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6" y="264"/>
                  </a:lnTo>
                  <a:lnTo>
                    <a:pt x="216" y="264"/>
                  </a:lnTo>
                  <a:lnTo>
                    <a:pt x="214" y="264"/>
                  </a:lnTo>
                  <a:lnTo>
                    <a:pt x="214" y="266"/>
                  </a:lnTo>
                  <a:lnTo>
                    <a:pt x="214" y="268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0" y="276"/>
                  </a:lnTo>
                  <a:lnTo>
                    <a:pt x="210" y="278"/>
                  </a:lnTo>
                  <a:lnTo>
                    <a:pt x="210" y="280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6" y="284"/>
                  </a:lnTo>
                  <a:lnTo>
                    <a:pt x="206" y="286"/>
                  </a:lnTo>
                  <a:lnTo>
                    <a:pt x="202" y="286"/>
                  </a:lnTo>
                  <a:lnTo>
                    <a:pt x="200" y="288"/>
                  </a:lnTo>
                  <a:lnTo>
                    <a:pt x="196" y="292"/>
                  </a:lnTo>
                  <a:lnTo>
                    <a:pt x="192" y="294"/>
                  </a:lnTo>
                  <a:lnTo>
                    <a:pt x="190" y="296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80" y="300"/>
                  </a:lnTo>
                  <a:lnTo>
                    <a:pt x="176" y="302"/>
                  </a:lnTo>
                  <a:lnTo>
                    <a:pt x="176" y="304"/>
                  </a:lnTo>
                  <a:lnTo>
                    <a:pt x="174" y="304"/>
                  </a:lnTo>
                  <a:lnTo>
                    <a:pt x="174" y="306"/>
                  </a:lnTo>
                  <a:lnTo>
                    <a:pt x="172" y="306"/>
                  </a:lnTo>
                  <a:lnTo>
                    <a:pt x="172" y="308"/>
                  </a:lnTo>
                  <a:lnTo>
                    <a:pt x="172" y="308"/>
                  </a:lnTo>
                  <a:lnTo>
                    <a:pt x="172" y="310"/>
                  </a:lnTo>
                  <a:lnTo>
                    <a:pt x="172" y="312"/>
                  </a:lnTo>
                  <a:lnTo>
                    <a:pt x="172" y="314"/>
                  </a:lnTo>
                  <a:lnTo>
                    <a:pt x="172" y="318"/>
                  </a:lnTo>
                  <a:lnTo>
                    <a:pt x="172" y="322"/>
                  </a:lnTo>
                  <a:lnTo>
                    <a:pt x="174" y="324"/>
                  </a:lnTo>
                  <a:lnTo>
                    <a:pt x="176" y="332"/>
                  </a:lnTo>
                  <a:lnTo>
                    <a:pt x="178" y="340"/>
                  </a:lnTo>
                  <a:lnTo>
                    <a:pt x="178" y="344"/>
                  </a:lnTo>
                  <a:lnTo>
                    <a:pt x="180" y="346"/>
                  </a:lnTo>
                  <a:lnTo>
                    <a:pt x="180" y="350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78" y="358"/>
                  </a:lnTo>
                  <a:lnTo>
                    <a:pt x="178" y="358"/>
                  </a:lnTo>
                  <a:lnTo>
                    <a:pt x="176" y="358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2"/>
                  </a:lnTo>
                  <a:lnTo>
                    <a:pt x="172" y="362"/>
                  </a:lnTo>
                  <a:lnTo>
                    <a:pt x="172" y="364"/>
                  </a:lnTo>
                  <a:lnTo>
                    <a:pt x="172" y="366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174" y="372"/>
                  </a:lnTo>
                  <a:lnTo>
                    <a:pt x="176" y="376"/>
                  </a:lnTo>
                  <a:lnTo>
                    <a:pt x="176" y="378"/>
                  </a:lnTo>
                  <a:lnTo>
                    <a:pt x="178" y="380"/>
                  </a:lnTo>
                  <a:lnTo>
                    <a:pt x="178" y="382"/>
                  </a:lnTo>
                  <a:lnTo>
                    <a:pt x="178" y="382"/>
                  </a:lnTo>
                  <a:lnTo>
                    <a:pt x="178" y="384"/>
                  </a:lnTo>
                  <a:lnTo>
                    <a:pt x="178" y="386"/>
                  </a:lnTo>
                  <a:lnTo>
                    <a:pt x="178" y="386"/>
                  </a:lnTo>
                  <a:lnTo>
                    <a:pt x="176" y="388"/>
                  </a:lnTo>
                  <a:lnTo>
                    <a:pt x="176" y="390"/>
                  </a:lnTo>
                  <a:lnTo>
                    <a:pt x="174" y="394"/>
                  </a:lnTo>
                  <a:lnTo>
                    <a:pt x="170" y="398"/>
                  </a:lnTo>
                  <a:lnTo>
                    <a:pt x="168" y="402"/>
                  </a:lnTo>
                  <a:lnTo>
                    <a:pt x="166" y="406"/>
                  </a:lnTo>
                  <a:lnTo>
                    <a:pt x="164" y="410"/>
                  </a:lnTo>
                  <a:lnTo>
                    <a:pt x="162" y="412"/>
                  </a:lnTo>
                  <a:lnTo>
                    <a:pt x="160" y="414"/>
                  </a:lnTo>
                  <a:lnTo>
                    <a:pt x="160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0"/>
                  </a:lnTo>
                  <a:lnTo>
                    <a:pt x="152" y="422"/>
                  </a:lnTo>
                  <a:lnTo>
                    <a:pt x="150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4" y="426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0" y="426"/>
                  </a:lnTo>
                  <a:lnTo>
                    <a:pt x="140" y="426"/>
                  </a:lnTo>
                  <a:lnTo>
                    <a:pt x="138" y="426"/>
                  </a:lnTo>
                  <a:lnTo>
                    <a:pt x="136" y="424"/>
                  </a:lnTo>
                  <a:lnTo>
                    <a:pt x="136" y="424"/>
                  </a:lnTo>
                  <a:lnTo>
                    <a:pt x="134" y="422"/>
                  </a:lnTo>
                  <a:lnTo>
                    <a:pt x="134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8"/>
                  </a:lnTo>
                  <a:lnTo>
                    <a:pt x="132" y="416"/>
                  </a:lnTo>
                  <a:lnTo>
                    <a:pt x="132" y="414"/>
                  </a:lnTo>
                  <a:lnTo>
                    <a:pt x="130" y="412"/>
                  </a:lnTo>
                  <a:lnTo>
                    <a:pt x="130" y="406"/>
                  </a:lnTo>
                  <a:lnTo>
                    <a:pt x="130" y="404"/>
                  </a:lnTo>
                  <a:lnTo>
                    <a:pt x="130" y="402"/>
                  </a:lnTo>
                  <a:lnTo>
                    <a:pt x="130" y="400"/>
                  </a:lnTo>
                  <a:lnTo>
                    <a:pt x="128" y="398"/>
                  </a:lnTo>
                  <a:lnTo>
                    <a:pt x="126" y="392"/>
                  </a:lnTo>
                  <a:lnTo>
                    <a:pt x="124" y="388"/>
                  </a:lnTo>
                  <a:lnTo>
                    <a:pt x="122" y="382"/>
                  </a:lnTo>
                  <a:lnTo>
                    <a:pt x="116" y="370"/>
                  </a:lnTo>
                  <a:lnTo>
                    <a:pt x="114" y="366"/>
                  </a:lnTo>
                  <a:lnTo>
                    <a:pt x="112" y="362"/>
                  </a:lnTo>
                  <a:lnTo>
                    <a:pt x="110" y="358"/>
                  </a:lnTo>
                  <a:lnTo>
                    <a:pt x="108" y="352"/>
                  </a:lnTo>
                  <a:lnTo>
                    <a:pt x="104" y="340"/>
                  </a:lnTo>
                  <a:lnTo>
                    <a:pt x="102" y="334"/>
                  </a:lnTo>
                  <a:lnTo>
                    <a:pt x="100" y="328"/>
                  </a:lnTo>
                  <a:lnTo>
                    <a:pt x="98" y="322"/>
                  </a:lnTo>
                  <a:lnTo>
                    <a:pt x="96" y="318"/>
                  </a:lnTo>
                  <a:lnTo>
                    <a:pt x="94" y="314"/>
                  </a:lnTo>
                  <a:lnTo>
                    <a:pt x="92" y="312"/>
                  </a:lnTo>
                  <a:lnTo>
                    <a:pt x="88" y="304"/>
                  </a:lnTo>
                  <a:lnTo>
                    <a:pt x="84" y="300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80" y="292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76" y="284"/>
                  </a:lnTo>
                  <a:lnTo>
                    <a:pt x="74" y="278"/>
                  </a:lnTo>
                  <a:lnTo>
                    <a:pt x="74" y="274"/>
                  </a:lnTo>
                  <a:lnTo>
                    <a:pt x="72" y="268"/>
                  </a:lnTo>
                  <a:lnTo>
                    <a:pt x="72" y="264"/>
                  </a:lnTo>
                  <a:lnTo>
                    <a:pt x="72" y="260"/>
                  </a:lnTo>
                  <a:lnTo>
                    <a:pt x="70" y="256"/>
                  </a:lnTo>
                  <a:lnTo>
                    <a:pt x="70" y="252"/>
                  </a:lnTo>
                  <a:lnTo>
                    <a:pt x="70" y="250"/>
                  </a:lnTo>
                  <a:lnTo>
                    <a:pt x="70" y="240"/>
                  </a:lnTo>
                  <a:lnTo>
                    <a:pt x="72" y="232"/>
                  </a:lnTo>
                  <a:lnTo>
                    <a:pt x="72" y="228"/>
                  </a:lnTo>
                  <a:lnTo>
                    <a:pt x="70" y="224"/>
                  </a:lnTo>
                  <a:lnTo>
                    <a:pt x="70" y="218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8"/>
                  </a:lnTo>
                  <a:lnTo>
                    <a:pt x="58" y="190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48" y="208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4" y="204"/>
                  </a:lnTo>
                  <a:lnTo>
                    <a:pt x="20" y="200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6" y="174"/>
                  </a:lnTo>
                  <a:lnTo>
                    <a:pt x="14" y="17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0" y="154"/>
                  </a:lnTo>
                  <a:lnTo>
                    <a:pt x="24" y="156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6" y="134"/>
                  </a:lnTo>
                  <a:lnTo>
                    <a:pt x="34" y="132"/>
                  </a:lnTo>
                  <a:lnTo>
                    <a:pt x="28" y="126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18" y="116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2" y="92"/>
                  </a:lnTo>
                  <a:lnTo>
                    <a:pt x="44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4" y="58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8" y="10"/>
                  </a:lnTo>
                  <a:lnTo>
                    <a:pt x="94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0" y="6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6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2" y="32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4" y="38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2"/>
                  </a:lnTo>
                  <a:lnTo>
                    <a:pt x="158" y="44"/>
                  </a:lnTo>
                  <a:lnTo>
                    <a:pt x="162" y="46"/>
                  </a:lnTo>
                  <a:lnTo>
                    <a:pt x="164" y="48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70" y="78"/>
                  </a:lnTo>
                  <a:lnTo>
                    <a:pt x="172" y="80"/>
                  </a:lnTo>
                  <a:lnTo>
                    <a:pt x="172" y="82"/>
                  </a:lnTo>
                  <a:lnTo>
                    <a:pt x="174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4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6"/>
                  </a:lnTo>
                  <a:lnTo>
                    <a:pt x="204" y="98"/>
                  </a:lnTo>
                  <a:lnTo>
                    <a:pt x="210" y="102"/>
                  </a:lnTo>
                  <a:lnTo>
                    <a:pt x="216" y="104"/>
                  </a:lnTo>
                  <a:lnTo>
                    <a:pt x="220" y="104"/>
                  </a:lnTo>
                  <a:lnTo>
                    <a:pt x="222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30" y="108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2" y="110"/>
                  </a:lnTo>
                  <a:lnTo>
                    <a:pt x="246" y="114"/>
                  </a:lnTo>
                  <a:lnTo>
                    <a:pt x="248" y="114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18"/>
                  </a:lnTo>
                  <a:lnTo>
                    <a:pt x="258" y="116"/>
                  </a:lnTo>
                  <a:lnTo>
                    <a:pt x="260" y="116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8" y="116"/>
                  </a:lnTo>
                  <a:lnTo>
                    <a:pt x="270" y="116"/>
                  </a:lnTo>
                  <a:lnTo>
                    <a:pt x="272" y="116"/>
                  </a:lnTo>
                  <a:lnTo>
                    <a:pt x="276" y="116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4"/>
                  </a:lnTo>
                  <a:lnTo>
                    <a:pt x="284" y="114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8" y="108"/>
                  </a:lnTo>
                  <a:lnTo>
                    <a:pt x="290" y="102"/>
                  </a:lnTo>
                  <a:lnTo>
                    <a:pt x="290" y="100"/>
                  </a:lnTo>
                  <a:lnTo>
                    <a:pt x="298" y="86"/>
                  </a:lnTo>
                  <a:lnTo>
                    <a:pt x="300" y="88"/>
                  </a:lnTo>
                  <a:lnTo>
                    <a:pt x="304" y="90"/>
                  </a:lnTo>
                  <a:lnTo>
                    <a:pt x="308" y="92"/>
                  </a:lnTo>
                  <a:lnTo>
                    <a:pt x="312" y="94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0" y="90"/>
                  </a:lnTo>
                  <a:lnTo>
                    <a:pt x="342" y="86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0"/>
                  </a:lnTo>
                  <a:lnTo>
                    <a:pt x="350" y="78"/>
                  </a:lnTo>
                  <a:lnTo>
                    <a:pt x="354" y="78"/>
                  </a:lnTo>
                  <a:lnTo>
                    <a:pt x="356" y="76"/>
                  </a:lnTo>
                  <a:lnTo>
                    <a:pt x="358" y="74"/>
                  </a:lnTo>
                  <a:lnTo>
                    <a:pt x="360" y="74"/>
                  </a:lnTo>
                  <a:lnTo>
                    <a:pt x="362" y="72"/>
                  </a:lnTo>
                  <a:lnTo>
                    <a:pt x="364" y="72"/>
                  </a:lnTo>
                  <a:lnTo>
                    <a:pt x="368" y="72"/>
                  </a:lnTo>
                  <a:lnTo>
                    <a:pt x="370" y="72"/>
                  </a:lnTo>
                  <a:lnTo>
                    <a:pt x="374" y="72"/>
                  </a:lnTo>
                  <a:lnTo>
                    <a:pt x="378" y="72"/>
                  </a:lnTo>
                  <a:lnTo>
                    <a:pt x="380" y="72"/>
                  </a:lnTo>
                  <a:lnTo>
                    <a:pt x="382" y="72"/>
                  </a:lnTo>
                  <a:lnTo>
                    <a:pt x="386" y="72"/>
                  </a:lnTo>
                  <a:lnTo>
                    <a:pt x="388" y="74"/>
                  </a:lnTo>
                  <a:lnTo>
                    <a:pt x="390" y="74"/>
                  </a:lnTo>
                  <a:lnTo>
                    <a:pt x="392" y="76"/>
                  </a:lnTo>
                  <a:lnTo>
                    <a:pt x="394" y="76"/>
                  </a:lnTo>
                  <a:lnTo>
                    <a:pt x="396" y="78"/>
                  </a:lnTo>
                  <a:lnTo>
                    <a:pt x="398" y="80"/>
                  </a:lnTo>
                  <a:lnTo>
                    <a:pt x="400" y="80"/>
                  </a:lnTo>
                  <a:lnTo>
                    <a:pt x="402" y="82"/>
                  </a:lnTo>
                  <a:lnTo>
                    <a:pt x="404" y="84"/>
                  </a:lnTo>
                  <a:lnTo>
                    <a:pt x="404" y="86"/>
                  </a:lnTo>
                  <a:lnTo>
                    <a:pt x="406" y="88"/>
                  </a:lnTo>
                  <a:lnTo>
                    <a:pt x="408" y="90"/>
                  </a:lnTo>
                  <a:lnTo>
                    <a:pt x="410" y="94"/>
                  </a:lnTo>
                  <a:lnTo>
                    <a:pt x="412" y="9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4" name="Freeform 38"/>
            <p:cNvSpPr>
              <a:spLocks/>
            </p:cNvSpPr>
            <p:nvPr/>
          </p:nvSpPr>
          <p:spPr bwMode="auto">
            <a:xfrm>
              <a:off x="5853425" y="3899011"/>
              <a:ext cx="654052" cy="676265"/>
            </a:xfrm>
            <a:custGeom>
              <a:avLst/>
              <a:gdLst>
                <a:gd name="T0" fmla="*/ 408 w 412"/>
                <a:gd name="T1" fmla="*/ 108 h 426"/>
                <a:gd name="T2" fmla="*/ 388 w 412"/>
                <a:gd name="T3" fmla="*/ 120 h 426"/>
                <a:gd name="T4" fmla="*/ 374 w 412"/>
                <a:gd name="T5" fmla="*/ 150 h 426"/>
                <a:gd name="T6" fmla="*/ 360 w 412"/>
                <a:gd name="T7" fmla="*/ 168 h 426"/>
                <a:gd name="T8" fmla="*/ 352 w 412"/>
                <a:gd name="T9" fmla="*/ 184 h 426"/>
                <a:gd name="T10" fmla="*/ 346 w 412"/>
                <a:gd name="T11" fmla="*/ 150 h 426"/>
                <a:gd name="T12" fmla="*/ 330 w 412"/>
                <a:gd name="T13" fmla="*/ 134 h 426"/>
                <a:gd name="T14" fmla="*/ 302 w 412"/>
                <a:gd name="T15" fmla="*/ 122 h 426"/>
                <a:gd name="T16" fmla="*/ 290 w 412"/>
                <a:gd name="T17" fmla="*/ 122 h 426"/>
                <a:gd name="T18" fmla="*/ 282 w 412"/>
                <a:gd name="T19" fmla="*/ 146 h 426"/>
                <a:gd name="T20" fmla="*/ 294 w 412"/>
                <a:gd name="T21" fmla="*/ 152 h 426"/>
                <a:gd name="T22" fmla="*/ 296 w 412"/>
                <a:gd name="T23" fmla="*/ 180 h 426"/>
                <a:gd name="T24" fmla="*/ 276 w 412"/>
                <a:gd name="T25" fmla="*/ 198 h 426"/>
                <a:gd name="T26" fmla="*/ 276 w 412"/>
                <a:gd name="T27" fmla="*/ 216 h 426"/>
                <a:gd name="T28" fmla="*/ 262 w 412"/>
                <a:gd name="T29" fmla="*/ 232 h 426"/>
                <a:gd name="T30" fmla="*/ 244 w 412"/>
                <a:gd name="T31" fmla="*/ 242 h 426"/>
                <a:gd name="T32" fmla="*/ 224 w 412"/>
                <a:gd name="T33" fmla="*/ 260 h 426"/>
                <a:gd name="T34" fmla="*/ 210 w 412"/>
                <a:gd name="T35" fmla="*/ 276 h 426"/>
                <a:gd name="T36" fmla="*/ 190 w 412"/>
                <a:gd name="T37" fmla="*/ 296 h 426"/>
                <a:gd name="T38" fmla="*/ 172 w 412"/>
                <a:gd name="T39" fmla="*/ 310 h 426"/>
                <a:gd name="T40" fmla="*/ 180 w 412"/>
                <a:gd name="T41" fmla="*/ 352 h 426"/>
                <a:gd name="T42" fmla="*/ 172 w 412"/>
                <a:gd name="T43" fmla="*/ 360 h 426"/>
                <a:gd name="T44" fmla="*/ 178 w 412"/>
                <a:gd name="T45" fmla="*/ 382 h 426"/>
                <a:gd name="T46" fmla="*/ 164 w 412"/>
                <a:gd name="T47" fmla="*/ 410 h 426"/>
                <a:gd name="T48" fmla="*/ 144 w 412"/>
                <a:gd name="T49" fmla="*/ 426 h 426"/>
                <a:gd name="T50" fmla="*/ 132 w 412"/>
                <a:gd name="T51" fmla="*/ 420 h 426"/>
                <a:gd name="T52" fmla="*/ 124 w 412"/>
                <a:gd name="T53" fmla="*/ 388 h 426"/>
                <a:gd name="T54" fmla="*/ 96 w 412"/>
                <a:gd name="T55" fmla="*/ 318 h 426"/>
                <a:gd name="T56" fmla="*/ 74 w 412"/>
                <a:gd name="T57" fmla="*/ 278 h 426"/>
                <a:gd name="T58" fmla="*/ 70 w 412"/>
                <a:gd name="T59" fmla="*/ 224 h 426"/>
                <a:gd name="T60" fmla="*/ 62 w 412"/>
                <a:gd name="T61" fmla="*/ 186 h 426"/>
                <a:gd name="T62" fmla="*/ 58 w 412"/>
                <a:gd name="T63" fmla="*/ 190 h 426"/>
                <a:gd name="T64" fmla="*/ 52 w 412"/>
                <a:gd name="T65" fmla="*/ 206 h 426"/>
                <a:gd name="T66" fmla="*/ 30 w 412"/>
                <a:gd name="T67" fmla="*/ 208 h 426"/>
                <a:gd name="T68" fmla="*/ 12 w 412"/>
                <a:gd name="T69" fmla="*/ 188 h 426"/>
                <a:gd name="T70" fmla="*/ 20 w 412"/>
                <a:gd name="T71" fmla="*/ 176 h 426"/>
                <a:gd name="T72" fmla="*/ 12 w 412"/>
                <a:gd name="T73" fmla="*/ 176 h 426"/>
                <a:gd name="T74" fmla="*/ 2 w 412"/>
                <a:gd name="T75" fmla="*/ 162 h 426"/>
                <a:gd name="T76" fmla="*/ 24 w 412"/>
                <a:gd name="T77" fmla="*/ 156 h 426"/>
                <a:gd name="T78" fmla="*/ 40 w 412"/>
                <a:gd name="T79" fmla="*/ 152 h 426"/>
                <a:gd name="T80" fmla="*/ 34 w 412"/>
                <a:gd name="T81" fmla="*/ 132 h 426"/>
                <a:gd name="T82" fmla="*/ 12 w 412"/>
                <a:gd name="T83" fmla="*/ 110 h 426"/>
                <a:gd name="T84" fmla="*/ 22 w 412"/>
                <a:gd name="T85" fmla="*/ 88 h 426"/>
                <a:gd name="T86" fmla="*/ 44 w 412"/>
                <a:gd name="T87" fmla="*/ 94 h 426"/>
                <a:gd name="T88" fmla="*/ 54 w 412"/>
                <a:gd name="T89" fmla="*/ 90 h 426"/>
                <a:gd name="T90" fmla="*/ 60 w 412"/>
                <a:gd name="T91" fmla="*/ 70 h 426"/>
                <a:gd name="T92" fmla="*/ 76 w 412"/>
                <a:gd name="T93" fmla="*/ 48 h 426"/>
                <a:gd name="T94" fmla="*/ 88 w 412"/>
                <a:gd name="T95" fmla="*/ 34 h 426"/>
                <a:gd name="T96" fmla="*/ 100 w 412"/>
                <a:gd name="T97" fmla="*/ 2 h 426"/>
                <a:gd name="T98" fmla="*/ 122 w 412"/>
                <a:gd name="T99" fmla="*/ 2 h 426"/>
                <a:gd name="T100" fmla="*/ 134 w 412"/>
                <a:gd name="T101" fmla="*/ 14 h 426"/>
                <a:gd name="T102" fmla="*/ 134 w 412"/>
                <a:gd name="T103" fmla="*/ 36 h 426"/>
                <a:gd name="T104" fmla="*/ 158 w 412"/>
                <a:gd name="T105" fmla="*/ 42 h 426"/>
                <a:gd name="T106" fmla="*/ 170 w 412"/>
                <a:gd name="T107" fmla="*/ 76 h 426"/>
                <a:gd name="T108" fmla="*/ 186 w 412"/>
                <a:gd name="T109" fmla="*/ 94 h 426"/>
                <a:gd name="T110" fmla="*/ 224 w 412"/>
                <a:gd name="T111" fmla="*/ 106 h 426"/>
                <a:gd name="T112" fmla="*/ 250 w 412"/>
                <a:gd name="T113" fmla="*/ 116 h 426"/>
                <a:gd name="T114" fmla="*/ 276 w 412"/>
                <a:gd name="T115" fmla="*/ 116 h 426"/>
                <a:gd name="T116" fmla="*/ 290 w 412"/>
                <a:gd name="T117" fmla="*/ 102 h 426"/>
                <a:gd name="T118" fmla="*/ 324 w 412"/>
                <a:gd name="T119" fmla="*/ 94 h 426"/>
                <a:gd name="T120" fmla="*/ 354 w 412"/>
                <a:gd name="T121" fmla="*/ 78 h 426"/>
                <a:gd name="T122" fmla="*/ 382 w 412"/>
                <a:gd name="T123" fmla="*/ 72 h 426"/>
                <a:gd name="T124" fmla="*/ 404 w 412"/>
                <a:gd name="T125" fmla="*/ 8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26">
                  <a:moveTo>
                    <a:pt x="412" y="96"/>
                  </a:moveTo>
                  <a:lnTo>
                    <a:pt x="412" y="96"/>
                  </a:lnTo>
                  <a:lnTo>
                    <a:pt x="412" y="98"/>
                  </a:lnTo>
                  <a:lnTo>
                    <a:pt x="412" y="100"/>
                  </a:lnTo>
                  <a:lnTo>
                    <a:pt x="412" y="102"/>
                  </a:lnTo>
                  <a:lnTo>
                    <a:pt x="412" y="104"/>
                  </a:lnTo>
                  <a:lnTo>
                    <a:pt x="410" y="104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4" y="110"/>
                  </a:lnTo>
                  <a:lnTo>
                    <a:pt x="402" y="110"/>
                  </a:lnTo>
                  <a:lnTo>
                    <a:pt x="398" y="112"/>
                  </a:lnTo>
                  <a:lnTo>
                    <a:pt x="396" y="112"/>
                  </a:lnTo>
                  <a:lnTo>
                    <a:pt x="394" y="114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90" y="116"/>
                  </a:lnTo>
                  <a:lnTo>
                    <a:pt x="388" y="118"/>
                  </a:lnTo>
                  <a:lnTo>
                    <a:pt x="388" y="120"/>
                  </a:lnTo>
                  <a:lnTo>
                    <a:pt x="386" y="122"/>
                  </a:lnTo>
                  <a:lnTo>
                    <a:pt x="382" y="126"/>
                  </a:lnTo>
                  <a:lnTo>
                    <a:pt x="382" y="128"/>
                  </a:lnTo>
                  <a:lnTo>
                    <a:pt x="380" y="130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40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6" y="148"/>
                  </a:lnTo>
                  <a:lnTo>
                    <a:pt x="374" y="150"/>
                  </a:lnTo>
                  <a:lnTo>
                    <a:pt x="372" y="150"/>
                  </a:lnTo>
                  <a:lnTo>
                    <a:pt x="372" y="152"/>
                  </a:lnTo>
                  <a:lnTo>
                    <a:pt x="368" y="156"/>
                  </a:lnTo>
                  <a:lnTo>
                    <a:pt x="366" y="158"/>
                  </a:lnTo>
                  <a:lnTo>
                    <a:pt x="364" y="160"/>
                  </a:lnTo>
                  <a:lnTo>
                    <a:pt x="362" y="162"/>
                  </a:lnTo>
                  <a:lnTo>
                    <a:pt x="362" y="162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0" y="166"/>
                  </a:lnTo>
                  <a:lnTo>
                    <a:pt x="360" y="168"/>
                  </a:lnTo>
                  <a:lnTo>
                    <a:pt x="360" y="170"/>
                  </a:lnTo>
                  <a:lnTo>
                    <a:pt x="360" y="176"/>
                  </a:lnTo>
                  <a:lnTo>
                    <a:pt x="360" y="180"/>
                  </a:lnTo>
                  <a:lnTo>
                    <a:pt x="360" y="184"/>
                  </a:lnTo>
                  <a:lnTo>
                    <a:pt x="362" y="188"/>
                  </a:lnTo>
                  <a:lnTo>
                    <a:pt x="362" y="192"/>
                  </a:lnTo>
                  <a:lnTo>
                    <a:pt x="360" y="192"/>
                  </a:lnTo>
                  <a:lnTo>
                    <a:pt x="358" y="190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52" y="184"/>
                  </a:lnTo>
                  <a:lnTo>
                    <a:pt x="352" y="184"/>
                  </a:lnTo>
                  <a:lnTo>
                    <a:pt x="352" y="182"/>
                  </a:lnTo>
                  <a:lnTo>
                    <a:pt x="350" y="180"/>
                  </a:lnTo>
                  <a:lnTo>
                    <a:pt x="350" y="176"/>
                  </a:lnTo>
                  <a:lnTo>
                    <a:pt x="348" y="172"/>
                  </a:lnTo>
                  <a:lnTo>
                    <a:pt x="348" y="166"/>
                  </a:lnTo>
                  <a:lnTo>
                    <a:pt x="346" y="160"/>
                  </a:lnTo>
                  <a:lnTo>
                    <a:pt x="346" y="158"/>
                  </a:lnTo>
                  <a:lnTo>
                    <a:pt x="346" y="156"/>
                  </a:lnTo>
                  <a:lnTo>
                    <a:pt x="346" y="152"/>
                  </a:lnTo>
                  <a:lnTo>
                    <a:pt x="346" y="150"/>
                  </a:lnTo>
                  <a:lnTo>
                    <a:pt x="346" y="146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2"/>
                  </a:lnTo>
                  <a:lnTo>
                    <a:pt x="342" y="142"/>
                  </a:lnTo>
                  <a:lnTo>
                    <a:pt x="340" y="140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334" y="136"/>
                  </a:lnTo>
                  <a:lnTo>
                    <a:pt x="330" y="134"/>
                  </a:lnTo>
                  <a:lnTo>
                    <a:pt x="326" y="134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18" y="132"/>
                  </a:lnTo>
                  <a:lnTo>
                    <a:pt x="314" y="132"/>
                  </a:lnTo>
                  <a:lnTo>
                    <a:pt x="312" y="130"/>
                  </a:lnTo>
                  <a:lnTo>
                    <a:pt x="312" y="130"/>
                  </a:lnTo>
                  <a:lnTo>
                    <a:pt x="310" y="130"/>
                  </a:lnTo>
                  <a:lnTo>
                    <a:pt x="310" y="130"/>
                  </a:lnTo>
                  <a:lnTo>
                    <a:pt x="308" y="128"/>
                  </a:lnTo>
                  <a:lnTo>
                    <a:pt x="302" y="122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2" y="118"/>
                  </a:lnTo>
                  <a:lnTo>
                    <a:pt x="292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8" y="122"/>
                  </a:lnTo>
                  <a:lnTo>
                    <a:pt x="286" y="124"/>
                  </a:lnTo>
                  <a:lnTo>
                    <a:pt x="286" y="128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2" y="136"/>
                  </a:lnTo>
                  <a:lnTo>
                    <a:pt x="282" y="140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6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0"/>
                  </a:lnTo>
                  <a:lnTo>
                    <a:pt x="29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4"/>
                  </a:lnTo>
                  <a:lnTo>
                    <a:pt x="296" y="156"/>
                  </a:lnTo>
                  <a:lnTo>
                    <a:pt x="296" y="158"/>
                  </a:lnTo>
                  <a:lnTo>
                    <a:pt x="296" y="162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0"/>
                  </a:lnTo>
                  <a:lnTo>
                    <a:pt x="296" y="174"/>
                  </a:lnTo>
                  <a:lnTo>
                    <a:pt x="296" y="180"/>
                  </a:lnTo>
                  <a:lnTo>
                    <a:pt x="296" y="186"/>
                  </a:lnTo>
                  <a:lnTo>
                    <a:pt x="294" y="190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6" y="192"/>
                  </a:lnTo>
                  <a:lnTo>
                    <a:pt x="284" y="192"/>
                  </a:lnTo>
                  <a:lnTo>
                    <a:pt x="282" y="194"/>
                  </a:lnTo>
                  <a:lnTo>
                    <a:pt x="280" y="194"/>
                  </a:lnTo>
                  <a:lnTo>
                    <a:pt x="278" y="196"/>
                  </a:lnTo>
                  <a:lnTo>
                    <a:pt x="276" y="196"/>
                  </a:lnTo>
                  <a:lnTo>
                    <a:pt x="276" y="198"/>
                  </a:lnTo>
                  <a:lnTo>
                    <a:pt x="274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4" y="202"/>
                  </a:lnTo>
                  <a:lnTo>
                    <a:pt x="274" y="202"/>
                  </a:lnTo>
                  <a:lnTo>
                    <a:pt x="274" y="206"/>
                  </a:lnTo>
                  <a:lnTo>
                    <a:pt x="274" y="208"/>
                  </a:lnTo>
                  <a:lnTo>
                    <a:pt x="276" y="210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6" y="216"/>
                  </a:lnTo>
                  <a:lnTo>
                    <a:pt x="276" y="216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70" y="220"/>
                  </a:lnTo>
                  <a:lnTo>
                    <a:pt x="268" y="222"/>
                  </a:lnTo>
                  <a:lnTo>
                    <a:pt x="266" y="224"/>
                  </a:lnTo>
                  <a:lnTo>
                    <a:pt x="264" y="230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8" y="238"/>
                  </a:lnTo>
                  <a:lnTo>
                    <a:pt x="258" y="238"/>
                  </a:lnTo>
                  <a:lnTo>
                    <a:pt x="256" y="238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248" y="242"/>
                  </a:lnTo>
                  <a:lnTo>
                    <a:pt x="244" y="242"/>
                  </a:lnTo>
                  <a:lnTo>
                    <a:pt x="242" y="244"/>
                  </a:lnTo>
                  <a:lnTo>
                    <a:pt x="240" y="244"/>
                  </a:lnTo>
                  <a:lnTo>
                    <a:pt x="240" y="246"/>
                  </a:lnTo>
                  <a:lnTo>
                    <a:pt x="238" y="248"/>
                  </a:lnTo>
                  <a:lnTo>
                    <a:pt x="236" y="252"/>
                  </a:lnTo>
                  <a:lnTo>
                    <a:pt x="234" y="254"/>
                  </a:lnTo>
                  <a:lnTo>
                    <a:pt x="232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28" y="258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6" y="264"/>
                  </a:lnTo>
                  <a:lnTo>
                    <a:pt x="216" y="264"/>
                  </a:lnTo>
                  <a:lnTo>
                    <a:pt x="214" y="264"/>
                  </a:lnTo>
                  <a:lnTo>
                    <a:pt x="214" y="266"/>
                  </a:lnTo>
                  <a:lnTo>
                    <a:pt x="214" y="268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0" y="276"/>
                  </a:lnTo>
                  <a:lnTo>
                    <a:pt x="210" y="278"/>
                  </a:lnTo>
                  <a:lnTo>
                    <a:pt x="210" y="280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6" y="284"/>
                  </a:lnTo>
                  <a:lnTo>
                    <a:pt x="206" y="286"/>
                  </a:lnTo>
                  <a:lnTo>
                    <a:pt x="202" y="286"/>
                  </a:lnTo>
                  <a:lnTo>
                    <a:pt x="200" y="288"/>
                  </a:lnTo>
                  <a:lnTo>
                    <a:pt x="196" y="292"/>
                  </a:lnTo>
                  <a:lnTo>
                    <a:pt x="192" y="294"/>
                  </a:lnTo>
                  <a:lnTo>
                    <a:pt x="190" y="296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80" y="300"/>
                  </a:lnTo>
                  <a:lnTo>
                    <a:pt x="176" y="302"/>
                  </a:lnTo>
                  <a:lnTo>
                    <a:pt x="176" y="304"/>
                  </a:lnTo>
                  <a:lnTo>
                    <a:pt x="174" y="304"/>
                  </a:lnTo>
                  <a:lnTo>
                    <a:pt x="174" y="306"/>
                  </a:lnTo>
                  <a:lnTo>
                    <a:pt x="172" y="306"/>
                  </a:lnTo>
                  <a:lnTo>
                    <a:pt x="172" y="308"/>
                  </a:lnTo>
                  <a:lnTo>
                    <a:pt x="172" y="308"/>
                  </a:lnTo>
                  <a:lnTo>
                    <a:pt x="172" y="310"/>
                  </a:lnTo>
                  <a:lnTo>
                    <a:pt x="172" y="312"/>
                  </a:lnTo>
                  <a:lnTo>
                    <a:pt x="172" y="314"/>
                  </a:lnTo>
                  <a:lnTo>
                    <a:pt x="172" y="318"/>
                  </a:lnTo>
                  <a:lnTo>
                    <a:pt x="172" y="322"/>
                  </a:lnTo>
                  <a:lnTo>
                    <a:pt x="174" y="324"/>
                  </a:lnTo>
                  <a:lnTo>
                    <a:pt x="176" y="332"/>
                  </a:lnTo>
                  <a:lnTo>
                    <a:pt x="178" y="340"/>
                  </a:lnTo>
                  <a:lnTo>
                    <a:pt x="178" y="344"/>
                  </a:lnTo>
                  <a:lnTo>
                    <a:pt x="180" y="346"/>
                  </a:lnTo>
                  <a:lnTo>
                    <a:pt x="180" y="350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78" y="358"/>
                  </a:lnTo>
                  <a:lnTo>
                    <a:pt x="178" y="358"/>
                  </a:lnTo>
                  <a:lnTo>
                    <a:pt x="176" y="358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2"/>
                  </a:lnTo>
                  <a:lnTo>
                    <a:pt x="172" y="362"/>
                  </a:lnTo>
                  <a:lnTo>
                    <a:pt x="172" y="364"/>
                  </a:lnTo>
                  <a:lnTo>
                    <a:pt x="172" y="366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174" y="372"/>
                  </a:lnTo>
                  <a:lnTo>
                    <a:pt x="176" y="376"/>
                  </a:lnTo>
                  <a:lnTo>
                    <a:pt x="176" y="378"/>
                  </a:lnTo>
                  <a:lnTo>
                    <a:pt x="178" y="380"/>
                  </a:lnTo>
                  <a:lnTo>
                    <a:pt x="178" y="382"/>
                  </a:lnTo>
                  <a:lnTo>
                    <a:pt x="178" y="382"/>
                  </a:lnTo>
                  <a:lnTo>
                    <a:pt x="178" y="384"/>
                  </a:lnTo>
                  <a:lnTo>
                    <a:pt x="178" y="386"/>
                  </a:lnTo>
                  <a:lnTo>
                    <a:pt x="178" y="386"/>
                  </a:lnTo>
                  <a:lnTo>
                    <a:pt x="176" y="388"/>
                  </a:lnTo>
                  <a:lnTo>
                    <a:pt x="176" y="390"/>
                  </a:lnTo>
                  <a:lnTo>
                    <a:pt x="174" y="394"/>
                  </a:lnTo>
                  <a:lnTo>
                    <a:pt x="170" y="398"/>
                  </a:lnTo>
                  <a:lnTo>
                    <a:pt x="168" y="402"/>
                  </a:lnTo>
                  <a:lnTo>
                    <a:pt x="166" y="406"/>
                  </a:lnTo>
                  <a:lnTo>
                    <a:pt x="164" y="410"/>
                  </a:lnTo>
                  <a:lnTo>
                    <a:pt x="162" y="412"/>
                  </a:lnTo>
                  <a:lnTo>
                    <a:pt x="160" y="414"/>
                  </a:lnTo>
                  <a:lnTo>
                    <a:pt x="160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0"/>
                  </a:lnTo>
                  <a:lnTo>
                    <a:pt x="152" y="422"/>
                  </a:lnTo>
                  <a:lnTo>
                    <a:pt x="150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4" y="426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0" y="426"/>
                  </a:lnTo>
                  <a:lnTo>
                    <a:pt x="140" y="426"/>
                  </a:lnTo>
                  <a:lnTo>
                    <a:pt x="138" y="426"/>
                  </a:lnTo>
                  <a:lnTo>
                    <a:pt x="136" y="424"/>
                  </a:lnTo>
                  <a:lnTo>
                    <a:pt x="136" y="424"/>
                  </a:lnTo>
                  <a:lnTo>
                    <a:pt x="134" y="422"/>
                  </a:lnTo>
                  <a:lnTo>
                    <a:pt x="134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8"/>
                  </a:lnTo>
                  <a:lnTo>
                    <a:pt x="132" y="416"/>
                  </a:lnTo>
                  <a:lnTo>
                    <a:pt x="132" y="414"/>
                  </a:lnTo>
                  <a:lnTo>
                    <a:pt x="130" y="412"/>
                  </a:lnTo>
                  <a:lnTo>
                    <a:pt x="130" y="406"/>
                  </a:lnTo>
                  <a:lnTo>
                    <a:pt x="130" y="404"/>
                  </a:lnTo>
                  <a:lnTo>
                    <a:pt x="130" y="402"/>
                  </a:lnTo>
                  <a:lnTo>
                    <a:pt x="130" y="400"/>
                  </a:lnTo>
                  <a:lnTo>
                    <a:pt x="128" y="398"/>
                  </a:lnTo>
                  <a:lnTo>
                    <a:pt x="126" y="392"/>
                  </a:lnTo>
                  <a:lnTo>
                    <a:pt x="124" y="388"/>
                  </a:lnTo>
                  <a:lnTo>
                    <a:pt x="122" y="382"/>
                  </a:lnTo>
                  <a:lnTo>
                    <a:pt x="116" y="370"/>
                  </a:lnTo>
                  <a:lnTo>
                    <a:pt x="114" y="366"/>
                  </a:lnTo>
                  <a:lnTo>
                    <a:pt x="112" y="362"/>
                  </a:lnTo>
                  <a:lnTo>
                    <a:pt x="110" y="358"/>
                  </a:lnTo>
                  <a:lnTo>
                    <a:pt x="108" y="352"/>
                  </a:lnTo>
                  <a:lnTo>
                    <a:pt x="104" y="340"/>
                  </a:lnTo>
                  <a:lnTo>
                    <a:pt x="102" y="334"/>
                  </a:lnTo>
                  <a:lnTo>
                    <a:pt x="100" y="328"/>
                  </a:lnTo>
                  <a:lnTo>
                    <a:pt x="98" y="322"/>
                  </a:lnTo>
                  <a:lnTo>
                    <a:pt x="96" y="318"/>
                  </a:lnTo>
                  <a:lnTo>
                    <a:pt x="94" y="314"/>
                  </a:lnTo>
                  <a:lnTo>
                    <a:pt x="92" y="312"/>
                  </a:lnTo>
                  <a:lnTo>
                    <a:pt x="88" y="304"/>
                  </a:lnTo>
                  <a:lnTo>
                    <a:pt x="84" y="300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80" y="292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76" y="284"/>
                  </a:lnTo>
                  <a:lnTo>
                    <a:pt x="74" y="278"/>
                  </a:lnTo>
                  <a:lnTo>
                    <a:pt x="74" y="274"/>
                  </a:lnTo>
                  <a:lnTo>
                    <a:pt x="72" y="268"/>
                  </a:lnTo>
                  <a:lnTo>
                    <a:pt x="72" y="264"/>
                  </a:lnTo>
                  <a:lnTo>
                    <a:pt x="72" y="260"/>
                  </a:lnTo>
                  <a:lnTo>
                    <a:pt x="70" y="256"/>
                  </a:lnTo>
                  <a:lnTo>
                    <a:pt x="70" y="252"/>
                  </a:lnTo>
                  <a:lnTo>
                    <a:pt x="70" y="250"/>
                  </a:lnTo>
                  <a:lnTo>
                    <a:pt x="70" y="240"/>
                  </a:lnTo>
                  <a:lnTo>
                    <a:pt x="72" y="232"/>
                  </a:lnTo>
                  <a:lnTo>
                    <a:pt x="72" y="228"/>
                  </a:lnTo>
                  <a:lnTo>
                    <a:pt x="70" y="224"/>
                  </a:lnTo>
                  <a:lnTo>
                    <a:pt x="70" y="218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8"/>
                  </a:lnTo>
                  <a:lnTo>
                    <a:pt x="58" y="190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48" y="208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4" y="204"/>
                  </a:lnTo>
                  <a:lnTo>
                    <a:pt x="20" y="200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6" y="174"/>
                  </a:lnTo>
                  <a:lnTo>
                    <a:pt x="14" y="17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0" y="154"/>
                  </a:lnTo>
                  <a:lnTo>
                    <a:pt x="24" y="156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6" y="134"/>
                  </a:lnTo>
                  <a:lnTo>
                    <a:pt x="34" y="132"/>
                  </a:lnTo>
                  <a:lnTo>
                    <a:pt x="28" y="126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18" y="116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2" y="92"/>
                  </a:lnTo>
                  <a:lnTo>
                    <a:pt x="44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4" y="58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8" y="10"/>
                  </a:lnTo>
                  <a:lnTo>
                    <a:pt x="94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0" y="6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6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2" y="32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4" y="38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2"/>
                  </a:lnTo>
                  <a:lnTo>
                    <a:pt x="158" y="44"/>
                  </a:lnTo>
                  <a:lnTo>
                    <a:pt x="162" y="46"/>
                  </a:lnTo>
                  <a:lnTo>
                    <a:pt x="164" y="48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70" y="78"/>
                  </a:lnTo>
                  <a:lnTo>
                    <a:pt x="172" y="80"/>
                  </a:lnTo>
                  <a:lnTo>
                    <a:pt x="172" y="82"/>
                  </a:lnTo>
                  <a:lnTo>
                    <a:pt x="174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4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6"/>
                  </a:lnTo>
                  <a:lnTo>
                    <a:pt x="204" y="98"/>
                  </a:lnTo>
                  <a:lnTo>
                    <a:pt x="210" y="102"/>
                  </a:lnTo>
                  <a:lnTo>
                    <a:pt x="216" y="104"/>
                  </a:lnTo>
                  <a:lnTo>
                    <a:pt x="220" y="104"/>
                  </a:lnTo>
                  <a:lnTo>
                    <a:pt x="222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30" y="108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2" y="110"/>
                  </a:lnTo>
                  <a:lnTo>
                    <a:pt x="246" y="114"/>
                  </a:lnTo>
                  <a:lnTo>
                    <a:pt x="248" y="114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18"/>
                  </a:lnTo>
                  <a:lnTo>
                    <a:pt x="258" y="116"/>
                  </a:lnTo>
                  <a:lnTo>
                    <a:pt x="260" y="116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8" y="116"/>
                  </a:lnTo>
                  <a:lnTo>
                    <a:pt x="270" y="116"/>
                  </a:lnTo>
                  <a:lnTo>
                    <a:pt x="272" y="116"/>
                  </a:lnTo>
                  <a:lnTo>
                    <a:pt x="276" y="116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4"/>
                  </a:lnTo>
                  <a:lnTo>
                    <a:pt x="284" y="114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8" y="108"/>
                  </a:lnTo>
                  <a:lnTo>
                    <a:pt x="290" y="102"/>
                  </a:lnTo>
                  <a:lnTo>
                    <a:pt x="290" y="100"/>
                  </a:lnTo>
                  <a:lnTo>
                    <a:pt x="298" y="86"/>
                  </a:lnTo>
                  <a:lnTo>
                    <a:pt x="300" y="88"/>
                  </a:lnTo>
                  <a:lnTo>
                    <a:pt x="304" y="90"/>
                  </a:lnTo>
                  <a:lnTo>
                    <a:pt x="308" y="92"/>
                  </a:lnTo>
                  <a:lnTo>
                    <a:pt x="312" y="94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0" y="90"/>
                  </a:lnTo>
                  <a:lnTo>
                    <a:pt x="342" y="86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0"/>
                  </a:lnTo>
                  <a:lnTo>
                    <a:pt x="350" y="78"/>
                  </a:lnTo>
                  <a:lnTo>
                    <a:pt x="354" y="78"/>
                  </a:lnTo>
                  <a:lnTo>
                    <a:pt x="356" y="76"/>
                  </a:lnTo>
                  <a:lnTo>
                    <a:pt x="358" y="74"/>
                  </a:lnTo>
                  <a:lnTo>
                    <a:pt x="360" y="74"/>
                  </a:lnTo>
                  <a:lnTo>
                    <a:pt x="362" y="72"/>
                  </a:lnTo>
                  <a:lnTo>
                    <a:pt x="364" y="72"/>
                  </a:lnTo>
                  <a:lnTo>
                    <a:pt x="368" y="72"/>
                  </a:lnTo>
                  <a:lnTo>
                    <a:pt x="370" y="72"/>
                  </a:lnTo>
                  <a:lnTo>
                    <a:pt x="374" y="72"/>
                  </a:lnTo>
                  <a:lnTo>
                    <a:pt x="378" y="72"/>
                  </a:lnTo>
                  <a:lnTo>
                    <a:pt x="380" y="72"/>
                  </a:lnTo>
                  <a:lnTo>
                    <a:pt x="382" y="72"/>
                  </a:lnTo>
                  <a:lnTo>
                    <a:pt x="386" y="72"/>
                  </a:lnTo>
                  <a:lnTo>
                    <a:pt x="388" y="74"/>
                  </a:lnTo>
                  <a:lnTo>
                    <a:pt x="390" y="74"/>
                  </a:lnTo>
                  <a:lnTo>
                    <a:pt x="392" y="76"/>
                  </a:lnTo>
                  <a:lnTo>
                    <a:pt x="394" y="76"/>
                  </a:lnTo>
                  <a:lnTo>
                    <a:pt x="396" y="78"/>
                  </a:lnTo>
                  <a:lnTo>
                    <a:pt x="398" y="80"/>
                  </a:lnTo>
                  <a:lnTo>
                    <a:pt x="400" y="80"/>
                  </a:lnTo>
                  <a:lnTo>
                    <a:pt x="402" y="82"/>
                  </a:lnTo>
                  <a:lnTo>
                    <a:pt x="404" y="84"/>
                  </a:lnTo>
                  <a:lnTo>
                    <a:pt x="404" y="86"/>
                  </a:lnTo>
                  <a:lnTo>
                    <a:pt x="406" y="88"/>
                  </a:lnTo>
                  <a:lnTo>
                    <a:pt x="408" y="90"/>
                  </a:lnTo>
                  <a:lnTo>
                    <a:pt x="410" y="94"/>
                  </a:lnTo>
                  <a:lnTo>
                    <a:pt x="412" y="9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5" name="Freeform 39"/>
            <p:cNvSpPr>
              <a:spLocks/>
            </p:cNvSpPr>
            <p:nvPr/>
          </p:nvSpPr>
          <p:spPr bwMode="auto">
            <a:xfrm>
              <a:off x="5853425" y="3899011"/>
              <a:ext cx="654052" cy="676265"/>
            </a:xfrm>
            <a:custGeom>
              <a:avLst/>
              <a:gdLst>
                <a:gd name="T0" fmla="*/ 408 w 412"/>
                <a:gd name="T1" fmla="*/ 108 h 426"/>
                <a:gd name="T2" fmla="*/ 388 w 412"/>
                <a:gd name="T3" fmla="*/ 120 h 426"/>
                <a:gd name="T4" fmla="*/ 374 w 412"/>
                <a:gd name="T5" fmla="*/ 150 h 426"/>
                <a:gd name="T6" fmla="*/ 360 w 412"/>
                <a:gd name="T7" fmla="*/ 168 h 426"/>
                <a:gd name="T8" fmla="*/ 352 w 412"/>
                <a:gd name="T9" fmla="*/ 184 h 426"/>
                <a:gd name="T10" fmla="*/ 346 w 412"/>
                <a:gd name="T11" fmla="*/ 150 h 426"/>
                <a:gd name="T12" fmla="*/ 330 w 412"/>
                <a:gd name="T13" fmla="*/ 134 h 426"/>
                <a:gd name="T14" fmla="*/ 302 w 412"/>
                <a:gd name="T15" fmla="*/ 122 h 426"/>
                <a:gd name="T16" fmla="*/ 290 w 412"/>
                <a:gd name="T17" fmla="*/ 122 h 426"/>
                <a:gd name="T18" fmla="*/ 282 w 412"/>
                <a:gd name="T19" fmla="*/ 146 h 426"/>
                <a:gd name="T20" fmla="*/ 294 w 412"/>
                <a:gd name="T21" fmla="*/ 152 h 426"/>
                <a:gd name="T22" fmla="*/ 296 w 412"/>
                <a:gd name="T23" fmla="*/ 180 h 426"/>
                <a:gd name="T24" fmla="*/ 276 w 412"/>
                <a:gd name="T25" fmla="*/ 198 h 426"/>
                <a:gd name="T26" fmla="*/ 276 w 412"/>
                <a:gd name="T27" fmla="*/ 216 h 426"/>
                <a:gd name="T28" fmla="*/ 262 w 412"/>
                <a:gd name="T29" fmla="*/ 232 h 426"/>
                <a:gd name="T30" fmla="*/ 244 w 412"/>
                <a:gd name="T31" fmla="*/ 242 h 426"/>
                <a:gd name="T32" fmla="*/ 224 w 412"/>
                <a:gd name="T33" fmla="*/ 260 h 426"/>
                <a:gd name="T34" fmla="*/ 210 w 412"/>
                <a:gd name="T35" fmla="*/ 276 h 426"/>
                <a:gd name="T36" fmla="*/ 190 w 412"/>
                <a:gd name="T37" fmla="*/ 296 h 426"/>
                <a:gd name="T38" fmla="*/ 172 w 412"/>
                <a:gd name="T39" fmla="*/ 310 h 426"/>
                <a:gd name="T40" fmla="*/ 180 w 412"/>
                <a:gd name="T41" fmla="*/ 352 h 426"/>
                <a:gd name="T42" fmla="*/ 172 w 412"/>
                <a:gd name="T43" fmla="*/ 360 h 426"/>
                <a:gd name="T44" fmla="*/ 178 w 412"/>
                <a:gd name="T45" fmla="*/ 382 h 426"/>
                <a:gd name="T46" fmla="*/ 164 w 412"/>
                <a:gd name="T47" fmla="*/ 410 h 426"/>
                <a:gd name="T48" fmla="*/ 144 w 412"/>
                <a:gd name="T49" fmla="*/ 426 h 426"/>
                <a:gd name="T50" fmla="*/ 132 w 412"/>
                <a:gd name="T51" fmla="*/ 420 h 426"/>
                <a:gd name="T52" fmla="*/ 124 w 412"/>
                <a:gd name="T53" fmla="*/ 388 h 426"/>
                <a:gd name="T54" fmla="*/ 96 w 412"/>
                <a:gd name="T55" fmla="*/ 318 h 426"/>
                <a:gd name="T56" fmla="*/ 74 w 412"/>
                <a:gd name="T57" fmla="*/ 278 h 426"/>
                <a:gd name="T58" fmla="*/ 70 w 412"/>
                <a:gd name="T59" fmla="*/ 224 h 426"/>
                <a:gd name="T60" fmla="*/ 62 w 412"/>
                <a:gd name="T61" fmla="*/ 186 h 426"/>
                <a:gd name="T62" fmla="*/ 58 w 412"/>
                <a:gd name="T63" fmla="*/ 190 h 426"/>
                <a:gd name="T64" fmla="*/ 52 w 412"/>
                <a:gd name="T65" fmla="*/ 206 h 426"/>
                <a:gd name="T66" fmla="*/ 30 w 412"/>
                <a:gd name="T67" fmla="*/ 208 h 426"/>
                <a:gd name="T68" fmla="*/ 12 w 412"/>
                <a:gd name="T69" fmla="*/ 188 h 426"/>
                <a:gd name="T70" fmla="*/ 20 w 412"/>
                <a:gd name="T71" fmla="*/ 176 h 426"/>
                <a:gd name="T72" fmla="*/ 12 w 412"/>
                <a:gd name="T73" fmla="*/ 176 h 426"/>
                <a:gd name="T74" fmla="*/ 2 w 412"/>
                <a:gd name="T75" fmla="*/ 162 h 426"/>
                <a:gd name="T76" fmla="*/ 24 w 412"/>
                <a:gd name="T77" fmla="*/ 156 h 426"/>
                <a:gd name="T78" fmla="*/ 40 w 412"/>
                <a:gd name="T79" fmla="*/ 152 h 426"/>
                <a:gd name="T80" fmla="*/ 34 w 412"/>
                <a:gd name="T81" fmla="*/ 132 h 426"/>
                <a:gd name="T82" fmla="*/ 12 w 412"/>
                <a:gd name="T83" fmla="*/ 110 h 426"/>
                <a:gd name="T84" fmla="*/ 22 w 412"/>
                <a:gd name="T85" fmla="*/ 88 h 426"/>
                <a:gd name="T86" fmla="*/ 44 w 412"/>
                <a:gd name="T87" fmla="*/ 94 h 426"/>
                <a:gd name="T88" fmla="*/ 54 w 412"/>
                <a:gd name="T89" fmla="*/ 90 h 426"/>
                <a:gd name="T90" fmla="*/ 60 w 412"/>
                <a:gd name="T91" fmla="*/ 70 h 426"/>
                <a:gd name="T92" fmla="*/ 76 w 412"/>
                <a:gd name="T93" fmla="*/ 48 h 426"/>
                <a:gd name="T94" fmla="*/ 88 w 412"/>
                <a:gd name="T95" fmla="*/ 34 h 426"/>
                <a:gd name="T96" fmla="*/ 100 w 412"/>
                <a:gd name="T97" fmla="*/ 2 h 426"/>
                <a:gd name="T98" fmla="*/ 122 w 412"/>
                <a:gd name="T99" fmla="*/ 2 h 426"/>
                <a:gd name="T100" fmla="*/ 134 w 412"/>
                <a:gd name="T101" fmla="*/ 14 h 426"/>
                <a:gd name="T102" fmla="*/ 134 w 412"/>
                <a:gd name="T103" fmla="*/ 36 h 426"/>
                <a:gd name="T104" fmla="*/ 158 w 412"/>
                <a:gd name="T105" fmla="*/ 42 h 426"/>
                <a:gd name="T106" fmla="*/ 170 w 412"/>
                <a:gd name="T107" fmla="*/ 76 h 426"/>
                <a:gd name="T108" fmla="*/ 186 w 412"/>
                <a:gd name="T109" fmla="*/ 94 h 426"/>
                <a:gd name="T110" fmla="*/ 224 w 412"/>
                <a:gd name="T111" fmla="*/ 106 h 426"/>
                <a:gd name="T112" fmla="*/ 250 w 412"/>
                <a:gd name="T113" fmla="*/ 116 h 426"/>
                <a:gd name="T114" fmla="*/ 276 w 412"/>
                <a:gd name="T115" fmla="*/ 116 h 426"/>
                <a:gd name="T116" fmla="*/ 290 w 412"/>
                <a:gd name="T117" fmla="*/ 102 h 426"/>
                <a:gd name="T118" fmla="*/ 324 w 412"/>
                <a:gd name="T119" fmla="*/ 94 h 426"/>
                <a:gd name="T120" fmla="*/ 354 w 412"/>
                <a:gd name="T121" fmla="*/ 78 h 426"/>
                <a:gd name="T122" fmla="*/ 382 w 412"/>
                <a:gd name="T123" fmla="*/ 72 h 426"/>
                <a:gd name="T124" fmla="*/ 404 w 412"/>
                <a:gd name="T125" fmla="*/ 8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26">
                  <a:moveTo>
                    <a:pt x="412" y="96"/>
                  </a:moveTo>
                  <a:lnTo>
                    <a:pt x="412" y="96"/>
                  </a:lnTo>
                  <a:lnTo>
                    <a:pt x="412" y="98"/>
                  </a:lnTo>
                  <a:lnTo>
                    <a:pt x="412" y="100"/>
                  </a:lnTo>
                  <a:lnTo>
                    <a:pt x="412" y="102"/>
                  </a:lnTo>
                  <a:lnTo>
                    <a:pt x="412" y="104"/>
                  </a:lnTo>
                  <a:lnTo>
                    <a:pt x="410" y="104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4" y="110"/>
                  </a:lnTo>
                  <a:lnTo>
                    <a:pt x="402" y="110"/>
                  </a:lnTo>
                  <a:lnTo>
                    <a:pt x="398" y="112"/>
                  </a:lnTo>
                  <a:lnTo>
                    <a:pt x="396" y="112"/>
                  </a:lnTo>
                  <a:lnTo>
                    <a:pt x="394" y="114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90" y="116"/>
                  </a:lnTo>
                  <a:lnTo>
                    <a:pt x="388" y="118"/>
                  </a:lnTo>
                  <a:lnTo>
                    <a:pt x="388" y="120"/>
                  </a:lnTo>
                  <a:lnTo>
                    <a:pt x="386" y="122"/>
                  </a:lnTo>
                  <a:lnTo>
                    <a:pt x="382" y="126"/>
                  </a:lnTo>
                  <a:lnTo>
                    <a:pt x="382" y="128"/>
                  </a:lnTo>
                  <a:lnTo>
                    <a:pt x="380" y="130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40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6" y="148"/>
                  </a:lnTo>
                  <a:lnTo>
                    <a:pt x="374" y="150"/>
                  </a:lnTo>
                  <a:lnTo>
                    <a:pt x="372" y="150"/>
                  </a:lnTo>
                  <a:lnTo>
                    <a:pt x="372" y="152"/>
                  </a:lnTo>
                  <a:lnTo>
                    <a:pt x="368" y="156"/>
                  </a:lnTo>
                  <a:lnTo>
                    <a:pt x="366" y="158"/>
                  </a:lnTo>
                  <a:lnTo>
                    <a:pt x="364" y="160"/>
                  </a:lnTo>
                  <a:lnTo>
                    <a:pt x="362" y="162"/>
                  </a:lnTo>
                  <a:lnTo>
                    <a:pt x="362" y="162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0" y="166"/>
                  </a:lnTo>
                  <a:lnTo>
                    <a:pt x="360" y="168"/>
                  </a:lnTo>
                  <a:lnTo>
                    <a:pt x="360" y="170"/>
                  </a:lnTo>
                  <a:lnTo>
                    <a:pt x="360" y="176"/>
                  </a:lnTo>
                  <a:lnTo>
                    <a:pt x="360" y="180"/>
                  </a:lnTo>
                  <a:lnTo>
                    <a:pt x="360" y="184"/>
                  </a:lnTo>
                  <a:lnTo>
                    <a:pt x="362" y="188"/>
                  </a:lnTo>
                  <a:lnTo>
                    <a:pt x="362" y="192"/>
                  </a:lnTo>
                  <a:lnTo>
                    <a:pt x="360" y="192"/>
                  </a:lnTo>
                  <a:lnTo>
                    <a:pt x="358" y="190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52" y="184"/>
                  </a:lnTo>
                  <a:lnTo>
                    <a:pt x="352" y="184"/>
                  </a:lnTo>
                  <a:lnTo>
                    <a:pt x="352" y="182"/>
                  </a:lnTo>
                  <a:lnTo>
                    <a:pt x="350" y="180"/>
                  </a:lnTo>
                  <a:lnTo>
                    <a:pt x="350" y="176"/>
                  </a:lnTo>
                  <a:lnTo>
                    <a:pt x="348" y="172"/>
                  </a:lnTo>
                  <a:lnTo>
                    <a:pt x="348" y="166"/>
                  </a:lnTo>
                  <a:lnTo>
                    <a:pt x="346" y="160"/>
                  </a:lnTo>
                  <a:lnTo>
                    <a:pt x="346" y="158"/>
                  </a:lnTo>
                  <a:lnTo>
                    <a:pt x="346" y="156"/>
                  </a:lnTo>
                  <a:lnTo>
                    <a:pt x="346" y="152"/>
                  </a:lnTo>
                  <a:lnTo>
                    <a:pt x="346" y="150"/>
                  </a:lnTo>
                  <a:lnTo>
                    <a:pt x="346" y="146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2"/>
                  </a:lnTo>
                  <a:lnTo>
                    <a:pt x="342" y="142"/>
                  </a:lnTo>
                  <a:lnTo>
                    <a:pt x="340" y="140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334" y="136"/>
                  </a:lnTo>
                  <a:lnTo>
                    <a:pt x="330" y="134"/>
                  </a:lnTo>
                  <a:lnTo>
                    <a:pt x="326" y="134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18" y="132"/>
                  </a:lnTo>
                  <a:lnTo>
                    <a:pt x="314" y="132"/>
                  </a:lnTo>
                  <a:lnTo>
                    <a:pt x="312" y="130"/>
                  </a:lnTo>
                  <a:lnTo>
                    <a:pt x="312" y="130"/>
                  </a:lnTo>
                  <a:lnTo>
                    <a:pt x="310" y="130"/>
                  </a:lnTo>
                  <a:lnTo>
                    <a:pt x="310" y="130"/>
                  </a:lnTo>
                  <a:lnTo>
                    <a:pt x="308" y="128"/>
                  </a:lnTo>
                  <a:lnTo>
                    <a:pt x="302" y="122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2" y="118"/>
                  </a:lnTo>
                  <a:lnTo>
                    <a:pt x="292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8" y="122"/>
                  </a:lnTo>
                  <a:lnTo>
                    <a:pt x="286" y="124"/>
                  </a:lnTo>
                  <a:lnTo>
                    <a:pt x="286" y="128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2" y="136"/>
                  </a:lnTo>
                  <a:lnTo>
                    <a:pt x="282" y="140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6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0"/>
                  </a:lnTo>
                  <a:lnTo>
                    <a:pt x="29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4"/>
                  </a:lnTo>
                  <a:lnTo>
                    <a:pt x="296" y="156"/>
                  </a:lnTo>
                  <a:lnTo>
                    <a:pt x="296" y="158"/>
                  </a:lnTo>
                  <a:lnTo>
                    <a:pt x="296" y="162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0"/>
                  </a:lnTo>
                  <a:lnTo>
                    <a:pt x="296" y="174"/>
                  </a:lnTo>
                  <a:lnTo>
                    <a:pt x="296" y="180"/>
                  </a:lnTo>
                  <a:lnTo>
                    <a:pt x="296" y="186"/>
                  </a:lnTo>
                  <a:lnTo>
                    <a:pt x="294" y="190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6" y="192"/>
                  </a:lnTo>
                  <a:lnTo>
                    <a:pt x="284" y="192"/>
                  </a:lnTo>
                  <a:lnTo>
                    <a:pt x="282" y="194"/>
                  </a:lnTo>
                  <a:lnTo>
                    <a:pt x="280" y="194"/>
                  </a:lnTo>
                  <a:lnTo>
                    <a:pt x="278" y="196"/>
                  </a:lnTo>
                  <a:lnTo>
                    <a:pt x="276" y="196"/>
                  </a:lnTo>
                  <a:lnTo>
                    <a:pt x="276" y="198"/>
                  </a:lnTo>
                  <a:lnTo>
                    <a:pt x="274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4" y="202"/>
                  </a:lnTo>
                  <a:lnTo>
                    <a:pt x="274" y="202"/>
                  </a:lnTo>
                  <a:lnTo>
                    <a:pt x="274" y="206"/>
                  </a:lnTo>
                  <a:lnTo>
                    <a:pt x="274" y="208"/>
                  </a:lnTo>
                  <a:lnTo>
                    <a:pt x="276" y="210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6" y="216"/>
                  </a:lnTo>
                  <a:lnTo>
                    <a:pt x="276" y="216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70" y="220"/>
                  </a:lnTo>
                  <a:lnTo>
                    <a:pt x="268" y="222"/>
                  </a:lnTo>
                  <a:lnTo>
                    <a:pt x="266" y="224"/>
                  </a:lnTo>
                  <a:lnTo>
                    <a:pt x="264" y="230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8" y="238"/>
                  </a:lnTo>
                  <a:lnTo>
                    <a:pt x="258" y="238"/>
                  </a:lnTo>
                  <a:lnTo>
                    <a:pt x="256" y="238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248" y="242"/>
                  </a:lnTo>
                  <a:lnTo>
                    <a:pt x="244" y="242"/>
                  </a:lnTo>
                  <a:lnTo>
                    <a:pt x="242" y="244"/>
                  </a:lnTo>
                  <a:lnTo>
                    <a:pt x="240" y="244"/>
                  </a:lnTo>
                  <a:lnTo>
                    <a:pt x="240" y="246"/>
                  </a:lnTo>
                  <a:lnTo>
                    <a:pt x="238" y="248"/>
                  </a:lnTo>
                  <a:lnTo>
                    <a:pt x="236" y="252"/>
                  </a:lnTo>
                  <a:lnTo>
                    <a:pt x="234" y="254"/>
                  </a:lnTo>
                  <a:lnTo>
                    <a:pt x="232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28" y="258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6" y="264"/>
                  </a:lnTo>
                  <a:lnTo>
                    <a:pt x="216" y="264"/>
                  </a:lnTo>
                  <a:lnTo>
                    <a:pt x="214" y="264"/>
                  </a:lnTo>
                  <a:lnTo>
                    <a:pt x="214" y="266"/>
                  </a:lnTo>
                  <a:lnTo>
                    <a:pt x="214" y="268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0" y="276"/>
                  </a:lnTo>
                  <a:lnTo>
                    <a:pt x="210" y="278"/>
                  </a:lnTo>
                  <a:lnTo>
                    <a:pt x="210" y="280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6" y="284"/>
                  </a:lnTo>
                  <a:lnTo>
                    <a:pt x="206" y="286"/>
                  </a:lnTo>
                  <a:lnTo>
                    <a:pt x="202" y="286"/>
                  </a:lnTo>
                  <a:lnTo>
                    <a:pt x="200" y="288"/>
                  </a:lnTo>
                  <a:lnTo>
                    <a:pt x="196" y="292"/>
                  </a:lnTo>
                  <a:lnTo>
                    <a:pt x="192" y="294"/>
                  </a:lnTo>
                  <a:lnTo>
                    <a:pt x="190" y="296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80" y="300"/>
                  </a:lnTo>
                  <a:lnTo>
                    <a:pt x="176" y="302"/>
                  </a:lnTo>
                  <a:lnTo>
                    <a:pt x="176" y="304"/>
                  </a:lnTo>
                  <a:lnTo>
                    <a:pt x="174" y="304"/>
                  </a:lnTo>
                  <a:lnTo>
                    <a:pt x="174" y="306"/>
                  </a:lnTo>
                  <a:lnTo>
                    <a:pt x="172" y="306"/>
                  </a:lnTo>
                  <a:lnTo>
                    <a:pt x="172" y="308"/>
                  </a:lnTo>
                  <a:lnTo>
                    <a:pt x="172" y="308"/>
                  </a:lnTo>
                  <a:lnTo>
                    <a:pt x="172" y="310"/>
                  </a:lnTo>
                  <a:lnTo>
                    <a:pt x="172" y="312"/>
                  </a:lnTo>
                  <a:lnTo>
                    <a:pt x="172" y="314"/>
                  </a:lnTo>
                  <a:lnTo>
                    <a:pt x="172" y="318"/>
                  </a:lnTo>
                  <a:lnTo>
                    <a:pt x="172" y="322"/>
                  </a:lnTo>
                  <a:lnTo>
                    <a:pt x="174" y="324"/>
                  </a:lnTo>
                  <a:lnTo>
                    <a:pt x="176" y="332"/>
                  </a:lnTo>
                  <a:lnTo>
                    <a:pt x="178" y="340"/>
                  </a:lnTo>
                  <a:lnTo>
                    <a:pt x="178" y="344"/>
                  </a:lnTo>
                  <a:lnTo>
                    <a:pt x="180" y="346"/>
                  </a:lnTo>
                  <a:lnTo>
                    <a:pt x="180" y="350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78" y="358"/>
                  </a:lnTo>
                  <a:lnTo>
                    <a:pt x="178" y="358"/>
                  </a:lnTo>
                  <a:lnTo>
                    <a:pt x="176" y="358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2"/>
                  </a:lnTo>
                  <a:lnTo>
                    <a:pt x="172" y="362"/>
                  </a:lnTo>
                  <a:lnTo>
                    <a:pt x="172" y="364"/>
                  </a:lnTo>
                  <a:lnTo>
                    <a:pt x="172" y="366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174" y="372"/>
                  </a:lnTo>
                  <a:lnTo>
                    <a:pt x="176" y="376"/>
                  </a:lnTo>
                  <a:lnTo>
                    <a:pt x="176" y="378"/>
                  </a:lnTo>
                  <a:lnTo>
                    <a:pt x="178" y="380"/>
                  </a:lnTo>
                  <a:lnTo>
                    <a:pt x="178" y="382"/>
                  </a:lnTo>
                  <a:lnTo>
                    <a:pt x="178" y="382"/>
                  </a:lnTo>
                  <a:lnTo>
                    <a:pt x="178" y="384"/>
                  </a:lnTo>
                  <a:lnTo>
                    <a:pt x="178" y="386"/>
                  </a:lnTo>
                  <a:lnTo>
                    <a:pt x="178" y="386"/>
                  </a:lnTo>
                  <a:lnTo>
                    <a:pt x="176" y="388"/>
                  </a:lnTo>
                  <a:lnTo>
                    <a:pt x="176" y="390"/>
                  </a:lnTo>
                  <a:lnTo>
                    <a:pt x="174" y="394"/>
                  </a:lnTo>
                  <a:lnTo>
                    <a:pt x="170" y="398"/>
                  </a:lnTo>
                  <a:lnTo>
                    <a:pt x="168" y="402"/>
                  </a:lnTo>
                  <a:lnTo>
                    <a:pt x="166" y="406"/>
                  </a:lnTo>
                  <a:lnTo>
                    <a:pt x="164" y="410"/>
                  </a:lnTo>
                  <a:lnTo>
                    <a:pt x="162" y="412"/>
                  </a:lnTo>
                  <a:lnTo>
                    <a:pt x="160" y="414"/>
                  </a:lnTo>
                  <a:lnTo>
                    <a:pt x="160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0"/>
                  </a:lnTo>
                  <a:lnTo>
                    <a:pt x="152" y="422"/>
                  </a:lnTo>
                  <a:lnTo>
                    <a:pt x="150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4" y="426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0" y="426"/>
                  </a:lnTo>
                  <a:lnTo>
                    <a:pt x="140" y="426"/>
                  </a:lnTo>
                  <a:lnTo>
                    <a:pt x="138" y="426"/>
                  </a:lnTo>
                  <a:lnTo>
                    <a:pt x="136" y="424"/>
                  </a:lnTo>
                  <a:lnTo>
                    <a:pt x="136" y="424"/>
                  </a:lnTo>
                  <a:lnTo>
                    <a:pt x="134" y="422"/>
                  </a:lnTo>
                  <a:lnTo>
                    <a:pt x="134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8"/>
                  </a:lnTo>
                  <a:lnTo>
                    <a:pt x="132" y="416"/>
                  </a:lnTo>
                  <a:lnTo>
                    <a:pt x="132" y="414"/>
                  </a:lnTo>
                  <a:lnTo>
                    <a:pt x="130" y="412"/>
                  </a:lnTo>
                  <a:lnTo>
                    <a:pt x="130" y="406"/>
                  </a:lnTo>
                  <a:lnTo>
                    <a:pt x="130" y="404"/>
                  </a:lnTo>
                  <a:lnTo>
                    <a:pt x="130" y="402"/>
                  </a:lnTo>
                  <a:lnTo>
                    <a:pt x="130" y="400"/>
                  </a:lnTo>
                  <a:lnTo>
                    <a:pt x="128" y="398"/>
                  </a:lnTo>
                  <a:lnTo>
                    <a:pt x="126" y="392"/>
                  </a:lnTo>
                  <a:lnTo>
                    <a:pt x="124" y="388"/>
                  </a:lnTo>
                  <a:lnTo>
                    <a:pt x="122" y="382"/>
                  </a:lnTo>
                  <a:lnTo>
                    <a:pt x="116" y="370"/>
                  </a:lnTo>
                  <a:lnTo>
                    <a:pt x="114" y="366"/>
                  </a:lnTo>
                  <a:lnTo>
                    <a:pt x="112" y="362"/>
                  </a:lnTo>
                  <a:lnTo>
                    <a:pt x="110" y="358"/>
                  </a:lnTo>
                  <a:lnTo>
                    <a:pt x="108" y="352"/>
                  </a:lnTo>
                  <a:lnTo>
                    <a:pt x="104" y="340"/>
                  </a:lnTo>
                  <a:lnTo>
                    <a:pt x="102" y="334"/>
                  </a:lnTo>
                  <a:lnTo>
                    <a:pt x="100" y="328"/>
                  </a:lnTo>
                  <a:lnTo>
                    <a:pt x="98" y="322"/>
                  </a:lnTo>
                  <a:lnTo>
                    <a:pt x="96" y="318"/>
                  </a:lnTo>
                  <a:lnTo>
                    <a:pt x="94" y="314"/>
                  </a:lnTo>
                  <a:lnTo>
                    <a:pt x="92" y="312"/>
                  </a:lnTo>
                  <a:lnTo>
                    <a:pt x="88" y="304"/>
                  </a:lnTo>
                  <a:lnTo>
                    <a:pt x="84" y="300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80" y="292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76" y="284"/>
                  </a:lnTo>
                  <a:lnTo>
                    <a:pt x="74" y="278"/>
                  </a:lnTo>
                  <a:lnTo>
                    <a:pt x="74" y="274"/>
                  </a:lnTo>
                  <a:lnTo>
                    <a:pt x="72" y="268"/>
                  </a:lnTo>
                  <a:lnTo>
                    <a:pt x="72" y="264"/>
                  </a:lnTo>
                  <a:lnTo>
                    <a:pt x="72" y="260"/>
                  </a:lnTo>
                  <a:lnTo>
                    <a:pt x="70" y="256"/>
                  </a:lnTo>
                  <a:lnTo>
                    <a:pt x="70" y="252"/>
                  </a:lnTo>
                  <a:lnTo>
                    <a:pt x="70" y="250"/>
                  </a:lnTo>
                  <a:lnTo>
                    <a:pt x="70" y="240"/>
                  </a:lnTo>
                  <a:lnTo>
                    <a:pt x="72" y="232"/>
                  </a:lnTo>
                  <a:lnTo>
                    <a:pt x="72" y="228"/>
                  </a:lnTo>
                  <a:lnTo>
                    <a:pt x="70" y="224"/>
                  </a:lnTo>
                  <a:lnTo>
                    <a:pt x="70" y="218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8"/>
                  </a:lnTo>
                  <a:lnTo>
                    <a:pt x="58" y="190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48" y="208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4" y="204"/>
                  </a:lnTo>
                  <a:lnTo>
                    <a:pt x="20" y="200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6" y="174"/>
                  </a:lnTo>
                  <a:lnTo>
                    <a:pt x="14" y="17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0" y="154"/>
                  </a:lnTo>
                  <a:lnTo>
                    <a:pt x="24" y="156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6" y="134"/>
                  </a:lnTo>
                  <a:lnTo>
                    <a:pt x="34" y="132"/>
                  </a:lnTo>
                  <a:lnTo>
                    <a:pt x="28" y="126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18" y="116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2" y="92"/>
                  </a:lnTo>
                  <a:lnTo>
                    <a:pt x="44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4" y="58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8" y="10"/>
                  </a:lnTo>
                  <a:lnTo>
                    <a:pt x="94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0" y="6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6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2" y="32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4" y="38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2"/>
                  </a:lnTo>
                  <a:lnTo>
                    <a:pt x="158" y="44"/>
                  </a:lnTo>
                  <a:lnTo>
                    <a:pt x="162" y="46"/>
                  </a:lnTo>
                  <a:lnTo>
                    <a:pt x="164" y="48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70" y="78"/>
                  </a:lnTo>
                  <a:lnTo>
                    <a:pt x="172" y="80"/>
                  </a:lnTo>
                  <a:lnTo>
                    <a:pt x="172" y="82"/>
                  </a:lnTo>
                  <a:lnTo>
                    <a:pt x="174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4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6"/>
                  </a:lnTo>
                  <a:lnTo>
                    <a:pt x="204" y="98"/>
                  </a:lnTo>
                  <a:lnTo>
                    <a:pt x="210" y="102"/>
                  </a:lnTo>
                  <a:lnTo>
                    <a:pt x="216" y="104"/>
                  </a:lnTo>
                  <a:lnTo>
                    <a:pt x="220" y="104"/>
                  </a:lnTo>
                  <a:lnTo>
                    <a:pt x="222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30" y="108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2" y="110"/>
                  </a:lnTo>
                  <a:lnTo>
                    <a:pt x="246" y="114"/>
                  </a:lnTo>
                  <a:lnTo>
                    <a:pt x="248" y="114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18"/>
                  </a:lnTo>
                  <a:lnTo>
                    <a:pt x="258" y="116"/>
                  </a:lnTo>
                  <a:lnTo>
                    <a:pt x="260" y="116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8" y="116"/>
                  </a:lnTo>
                  <a:lnTo>
                    <a:pt x="270" y="116"/>
                  </a:lnTo>
                  <a:lnTo>
                    <a:pt x="272" y="116"/>
                  </a:lnTo>
                  <a:lnTo>
                    <a:pt x="276" y="116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4"/>
                  </a:lnTo>
                  <a:lnTo>
                    <a:pt x="284" y="114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8" y="108"/>
                  </a:lnTo>
                  <a:lnTo>
                    <a:pt x="290" y="102"/>
                  </a:lnTo>
                  <a:lnTo>
                    <a:pt x="290" y="100"/>
                  </a:lnTo>
                  <a:lnTo>
                    <a:pt x="298" y="86"/>
                  </a:lnTo>
                  <a:lnTo>
                    <a:pt x="300" y="88"/>
                  </a:lnTo>
                  <a:lnTo>
                    <a:pt x="304" y="90"/>
                  </a:lnTo>
                  <a:lnTo>
                    <a:pt x="308" y="92"/>
                  </a:lnTo>
                  <a:lnTo>
                    <a:pt x="312" y="94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0" y="90"/>
                  </a:lnTo>
                  <a:lnTo>
                    <a:pt x="342" y="86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0"/>
                  </a:lnTo>
                  <a:lnTo>
                    <a:pt x="350" y="78"/>
                  </a:lnTo>
                  <a:lnTo>
                    <a:pt x="354" y="78"/>
                  </a:lnTo>
                  <a:lnTo>
                    <a:pt x="356" y="76"/>
                  </a:lnTo>
                  <a:lnTo>
                    <a:pt x="358" y="74"/>
                  </a:lnTo>
                  <a:lnTo>
                    <a:pt x="360" y="74"/>
                  </a:lnTo>
                  <a:lnTo>
                    <a:pt x="362" y="72"/>
                  </a:lnTo>
                  <a:lnTo>
                    <a:pt x="364" y="72"/>
                  </a:lnTo>
                  <a:lnTo>
                    <a:pt x="368" y="72"/>
                  </a:lnTo>
                  <a:lnTo>
                    <a:pt x="370" y="72"/>
                  </a:lnTo>
                  <a:lnTo>
                    <a:pt x="374" y="72"/>
                  </a:lnTo>
                  <a:lnTo>
                    <a:pt x="378" y="72"/>
                  </a:lnTo>
                  <a:lnTo>
                    <a:pt x="380" y="72"/>
                  </a:lnTo>
                  <a:lnTo>
                    <a:pt x="382" y="72"/>
                  </a:lnTo>
                  <a:lnTo>
                    <a:pt x="386" y="72"/>
                  </a:lnTo>
                  <a:lnTo>
                    <a:pt x="388" y="74"/>
                  </a:lnTo>
                  <a:lnTo>
                    <a:pt x="390" y="74"/>
                  </a:lnTo>
                  <a:lnTo>
                    <a:pt x="392" y="76"/>
                  </a:lnTo>
                  <a:lnTo>
                    <a:pt x="394" y="76"/>
                  </a:lnTo>
                  <a:lnTo>
                    <a:pt x="396" y="78"/>
                  </a:lnTo>
                  <a:lnTo>
                    <a:pt x="398" y="80"/>
                  </a:lnTo>
                  <a:lnTo>
                    <a:pt x="400" y="80"/>
                  </a:lnTo>
                  <a:lnTo>
                    <a:pt x="402" y="82"/>
                  </a:lnTo>
                  <a:lnTo>
                    <a:pt x="404" y="84"/>
                  </a:lnTo>
                  <a:lnTo>
                    <a:pt x="404" y="86"/>
                  </a:lnTo>
                  <a:lnTo>
                    <a:pt x="406" y="88"/>
                  </a:lnTo>
                  <a:lnTo>
                    <a:pt x="408" y="90"/>
                  </a:lnTo>
                  <a:lnTo>
                    <a:pt x="410" y="94"/>
                  </a:lnTo>
                  <a:lnTo>
                    <a:pt x="412" y="9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6" name="Freeform 40"/>
            <p:cNvSpPr>
              <a:spLocks/>
            </p:cNvSpPr>
            <p:nvPr/>
          </p:nvSpPr>
          <p:spPr bwMode="auto">
            <a:xfrm>
              <a:off x="5853425" y="3899011"/>
              <a:ext cx="654052" cy="676265"/>
            </a:xfrm>
            <a:custGeom>
              <a:avLst/>
              <a:gdLst>
                <a:gd name="T0" fmla="*/ 408 w 412"/>
                <a:gd name="T1" fmla="*/ 108 h 426"/>
                <a:gd name="T2" fmla="*/ 388 w 412"/>
                <a:gd name="T3" fmla="*/ 120 h 426"/>
                <a:gd name="T4" fmla="*/ 374 w 412"/>
                <a:gd name="T5" fmla="*/ 150 h 426"/>
                <a:gd name="T6" fmla="*/ 360 w 412"/>
                <a:gd name="T7" fmla="*/ 168 h 426"/>
                <a:gd name="T8" fmla="*/ 352 w 412"/>
                <a:gd name="T9" fmla="*/ 184 h 426"/>
                <a:gd name="T10" fmla="*/ 346 w 412"/>
                <a:gd name="T11" fmla="*/ 150 h 426"/>
                <a:gd name="T12" fmla="*/ 330 w 412"/>
                <a:gd name="T13" fmla="*/ 134 h 426"/>
                <a:gd name="T14" fmla="*/ 302 w 412"/>
                <a:gd name="T15" fmla="*/ 122 h 426"/>
                <a:gd name="T16" fmla="*/ 290 w 412"/>
                <a:gd name="T17" fmla="*/ 122 h 426"/>
                <a:gd name="T18" fmla="*/ 282 w 412"/>
                <a:gd name="T19" fmla="*/ 146 h 426"/>
                <a:gd name="T20" fmla="*/ 294 w 412"/>
                <a:gd name="T21" fmla="*/ 152 h 426"/>
                <a:gd name="T22" fmla="*/ 296 w 412"/>
                <a:gd name="T23" fmla="*/ 180 h 426"/>
                <a:gd name="T24" fmla="*/ 276 w 412"/>
                <a:gd name="T25" fmla="*/ 198 h 426"/>
                <a:gd name="T26" fmla="*/ 276 w 412"/>
                <a:gd name="T27" fmla="*/ 216 h 426"/>
                <a:gd name="T28" fmla="*/ 262 w 412"/>
                <a:gd name="T29" fmla="*/ 232 h 426"/>
                <a:gd name="T30" fmla="*/ 244 w 412"/>
                <a:gd name="T31" fmla="*/ 242 h 426"/>
                <a:gd name="T32" fmla="*/ 224 w 412"/>
                <a:gd name="T33" fmla="*/ 260 h 426"/>
                <a:gd name="T34" fmla="*/ 210 w 412"/>
                <a:gd name="T35" fmla="*/ 276 h 426"/>
                <a:gd name="T36" fmla="*/ 190 w 412"/>
                <a:gd name="T37" fmla="*/ 296 h 426"/>
                <a:gd name="T38" fmla="*/ 172 w 412"/>
                <a:gd name="T39" fmla="*/ 310 h 426"/>
                <a:gd name="T40" fmla="*/ 180 w 412"/>
                <a:gd name="T41" fmla="*/ 352 h 426"/>
                <a:gd name="T42" fmla="*/ 172 w 412"/>
                <a:gd name="T43" fmla="*/ 360 h 426"/>
                <a:gd name="T44" fmla="*/ 178 w 412"/>
                <a:gd name="T45" fmla="*/ 382 h 426"/>
                <a:gd name="T46" fmla="*/ 164 w 412"/>
                <a:gd name="T47" fmla="*/ 410 h 426"/>
                <a:gd name="T48" fmla="*/ 144 w 412"/>
                <a:gd name="T49" fmla="*/ 426 h 426"/>
                <a:gd name="T50" fmla="*/ 132 w 412"/>
                <a:gd name="T51" fmla="*/ 420 h 426"/>
                <a:gd name="T52" fmla="*/ 124 w 412"/>
                <a:gd name="T53" fmla="*/ 388 h 426"/>
                <a:gd name="T54" fmla="*/ 96 w 412"/>
                <a:gd name="T55" fmla="*/ 318 h 426"/>
                <a:gd name="T56" fmla="*/ 74 w 412"/>
                <a:gd name="T57" fmla="*/ 278 h 426"/>
                <a:gd name="T58" fmla="*/ 70 w 412"/>
                <a:gd name="T59" fmla="*/ 224 h 426"/>
                <a:gd name="T60" fmla="*/ 62 w 412"/>
                <a:gd name="T61" fmla="*/ 186 h 426"/>
                <a:gd name="T62" fmla="*/ 58 w 412"/>
                <a:gd name="T63" fmla="*/ 190 h 426"/>
                <a:gd name="T64" fmla="*/ 52 w 412"/>
                <a:gd name="T65" fmla="*/ 206 h 426"/>
                <a:gd name="T66" fmla="*/ 30 w 412"/>
                <a:gd name="T67" fmla="*/ 208 h 426"/>
                <a:gd name="T68" fmla="*/ 12 w 412"/>
                <a:gd name="T69" fmla="*/ 188 h 426"/>
                <a:gd name="T70" fmla="*/ 20 w 412"/>
                <a:gd name="T71" fmla="*/ 176 h 426"/>
                <a:gd name="T72" fmla="*/ 12 w 412"/>
                <a:gd name="T73" fmla="*/ 176 h 426"/>
                <a:gd name="T74" fmla="*/ 2 w 412"/>
                <a:gd name="T75" fmla="*/ 162 h 426"/>
                <a:gd name="T76" fmla="*/ 24 w 412"/>
                <a:gd name="T77" fmla="*/ 156 h 426"/>
                <a:gd name="T78" fmla="*/ 40 w 412"/>
                <a:gd name="T79" fmla="*/ 152 h 426"/>
                <a:gd name="T80" fmla="*/ 34 w 412"/>
                <a:gd name="T81" fmla="*/ 132 h 426"/>
                <a:gd name="T82" fmla="*/ 12 w 412"/>
                <a:gd name="T83" fmla="*/ 110 h 426"/>
                <a:gd name="T84" fmla="*/ 22 w 412"/>
                <a:gd name="T85" fmla="*/ 88 h 426"/>
                <a:gd name="T86" fmla="*/ 44 w 412"/>
                <a:gd name="T87" fmla="*/ 94 h 426"/>
                <a:gd name="T88" fmla="*/ 54 w 412"/>
                <a:gd name="T89" fmla="*/ 90 h 426"/>
                <a:gd name="T90" fmla="*/ 60 w 412"/>
                <a:gd name="T91" fmla="*/ 70 h 426"/>
                <a:gd name="T92" fmla="*/ 76 w 412"/>
                <a:gd name="T93" fmla="*/ 48 h 426"/>
                <a:gd name="T94" fmla="*/ 88 w 412"/>
                <a:gd name="T95" fmla="*/ 34 h 426"/>
                <a:gd name="T96" fmla="*/ 100 w 412"/>
                <a:gd name="T97" fmla="*/ 2 h 426"/>
                <a:gd name="T98" fmla="*/ 122 w 412"/>
                <a:gd name="T99" fmla="*/ 2 h 426"/>
                <a:gd name="T100" fmla="*/ 134 w 412"/>
                <a:gd name="T101" fmla="*/ 14 h 426"/>
                <a:gd name="T102" fmla="*/ 134 w 412"/>
                <a:gd name="T103" fmla="*/ 36 h 426"/>
                <a:gd name="T104" fmla="*/ 158 w 412"/>
                <a:gd name="T105" fmla="*/ 42 h 426"/>
                <a:gd name="T106" fmla="*/ 170 w 412"/>
                <a:gd name="T107" fmla="*/ 76 h 426"/>
                <a:gd name="T108" fmla="*/ 186 w 412"/>
                <a:gd name="T109" fmla="*/ 94 h 426"/>
                <a:gd name="T110" fmla="*/ 224 w 412"/>
                <a:gd name="T111" fmla="*/ 106 h 426"/>
                <a:gd name="T112" fmla="*/ 250 w 412"/>
                <a:gd name="T113" fmla="*/ 116 h 426"/>
                <a:gd name="T114" fmla="*/ 276 w 412"/>
                <a:gd name="T115" fmla="*/ 116 h 426"/>
                <a:gd name="T116" fmla="*/ 290 w 412"/>
                <a:gd name="T117" fmla="*/ 102 h 426"/>
                <a:gd name="T118" fmla="*/ 324 w 412"/>
                <a:gd name="T119" fmla="*/ 94 h 426"/>
                <a:gd name="T120" fmla="*/ 354 w 412"/>
                <a:gd name="T121" fmla="*/ 78 h 426"/>
                <a:gd name="T122" fmla="*/ 382 w 412"/>
                <a:gd name="T123" fmla="*/ 72 h 426"/>
                <a:gd name="T124" fmla="*/ 404 w 412"/>
                <a:gd name="T125" fmla="*/ 8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26">
                  <a:moveTo>
                    <a:pt x="412" y="96"/>
                  </a:moveTo>
                  <a:lnTo>
                    <a:pt x="412" y="96"/>
                  </a:lnTo>
                  <a:lnTo>
                    <a:pt x="412" y="98"/>
                  </a:lnTo>
                  <a:lnTo>
                    <a:pt x="412" y="100"/>
                  </a:lnTo>
                  <a:lnTo>
                    <a:pt x="412" y="102"/>
                  </a:lnTo>
                  <a:lnTo>
                    <a:pt x="412" y="104"/>
                  </a:lnTo>
                  <a:lnTo>
                    <a:pt x="410" y="104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4" y="110"/>
                  </a:lnTo>
                  <a:lnTo>
                    <a:pt x="402" y="110"/>
                  </a:lnTo>
                  <a:lnTo>
                    <a:pt x="398" y="112"/>
                  </a:lnTo>
                  <a:lnTo>
                    <a:pt x="396" y="112"/>
                  </a:lnTo>
                  <a:lnTo>
                    <a:pt x="394" y="114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90" y="116"/>
                  </a:lnTo>
                  <a:lnTo>
                    <a:pt x="388" y="118"/>
                  </a:lnTo>
                  <a:lnTo>
                    <a:pt x="388" y="120"/>
                  </a:lnTo>
                  <a:lnTo>
                    <a:pt x="386" y="122"/>
                  </a:lnTo>
                  <a:lnTo>
                    <a:pt x="382" y="126"/>
                  </a:lnTo>
                  <a:lnTo>
                    <a:pt x="382" y="128"/>
                  </a:lnTo>
                  <a:lnTo>
                    <a:pt x="380" y="130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40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6" y="148"/>
                  </a:lnTo>
                  <a:lnTo>
                    <a:pt x="374" y="150"/>
                  </a:lnTo>
                  <a:lnTo>
                    <a:pt x="372" y="150"/>
                  </a:lnTo>
                  <a:lnTo>
                    <a:pt x="372" y="152"/>
                  </a:lnTo>
                  <a:lnTo>
                    <a:pt x="368" y="156"/>
                  </a:lnTo>
                  <a:lnTo>
                    <a:pt x="366" y="158"/>
                  </a:lnTo>
                  <a:lnTo>
                    <a:pt x="364" y="160"/>
                  </a:lnTo>
                  <a:lnTo>
                    <a:pt x="362" y="162"/>
                  </a:lnTo>
                  <a:lnTo>
                    <a:pt x="362" y="162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0" y="166"/>
                  </a:lnTo>
                  <a:lnTo>
                    <a:pt x="360" y="168"/>
                  </a:lnTo>
                  <a:lnTo>
                    <a:pt x="360" y="170"/>
                  </a:lnTo>
                  <a:lnTo>
                    <a:pt x="360" y="176"/>
                  </a:lnTo>
                  <a:lnTo>
                    <a:pt x="360" y="180"/>
                  </a:lnTo>
                  <a:lnTo>
                    <a:pt x="360" y="184"/>
                  </a:lnTo>
                  <a:lnTo>
                    <a:pt x="362" y="188"/>
                  </a:lnTo>
                  <a:lnTo>
                    <a:pt x="362" y="192"/>
                  </a:lnTo>
                  <a:lnTo>
                    <a:pt x="360" y="192"/>
                  </a:lnTo>
                  <a:lnTo>
                    <a:pt x="358" y="190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52" y="184"/>
                  </a:lnTo>
                  <a:lnTo>
                    <a:pt x="352" y="184"/>
                  </a:lnTo>
                  <a:lnTo>
                    <a:pt x="352" y="182"/>
                  </a:lnTo>
                  <a:lnTo>
                    <a:pt x="350" y="180"/>
                  </a:lnTo>
                  <a:lnTo>
                    <a:pt x="350" y="176"/>
                  </a:lnTo>
                  <a:lnTo>
                    <a:pt x="348" y="172"/>
                  </a:lnTo>
                  <a:lnTo>
                    <a:pt x="348" y="166"/>
                  </a:lnTo>
                  <a:lnTo>
                    <a:pt x="346" y="160"/>
                  </a:lnTo>
                  <a:lnTo>
                    <a:pt x="346" y="158"/>
                  </a:lnTo>
                  <a:lnTo>
                    <a:pt x="346" y="156"/>
                  </a:lnTo>
                  <a:lnTo>
                    <a:pt x="346" y="152"/>
                  </a:lnTo>
                  <a:lnTo>
                    <a:pt x="346" y="150"/>
                  </a:lnTo>
                  <a:lnTo>
                    <a:pt x="346" y="146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2"/>
                  </a:lnTo>
                  <a:lnTo>
                    <a:pt x="342" y="142"/>
                  </a:lnTo>
                  <a:lnTo>
                    <a:pt x="340" y="140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334" y="136"/>
                  </a:lnTo>
                  <a:lnTo>
                    <a:pt x="330" y="134"/>
                  </a:lnTo>
                  <a:lnTo>
                    <a:pt x="326" y="134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18" y="132"/>
                  </a:lnTo>
                  <a:lnTo>
                    <a:pt x="314" y="132"/>
                  </a:lnTo>
                  <a:lnTo>
                    <a:pt x="312" y="130"/>
                  </a:lnTo>
                  <a:lnTo>
                    <a:pt x="312" y="130"/>
                  </a:lnTo>
                  <a:lnTo>
                    <a:pt x="310" y="130"/>
                  </a:lnTo>
                  <a:lnTo>
                    <a:pt x="310" y="130"/>
                  </a:lnTo>
                  <a:lnTo>
                    <a:pt x="308" y="128"/>
                  </a:lnTo>
                  <a:lnTo>
                    <a:pt x="302" y="122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2" y="118"/>
                  </a:lnTo>
                  <a:lnTo>
                    <a:pt x="292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8" y="122"/>
                  </a:lnTo>
                  <a:lnTo>
                    <a:pt x="286" y="124"/>
                  </a:lnTo>
                  <a:lnTo>
                    <a:pt x="286" y="128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2" y="136"/>
                  </a:lnTo>
                  <a:lnTo>
                    <a:pt x="282" y="140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6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0"/>
                  </a:lnTo>
                  <a:lnTo>
                    <a:pt x="29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4"/>
                  </a:lnTo>
                  <a:lnTo>
                    <a:pt x="296" y="156"/>
                  </a:lnTo>
                  <a:lnTo>
                    <a:pt x="296" y="158"/>
                  </a:lnTo>
                  <a:lnTo>
                    <a:pt x="296" y="162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0"/>
                  </a:lnTo>
                  <a:lnTo>
                    <a:pt x="296" y="174"/>
                  </a:lnTo>
                  <a:lnTo>
                    <a:pt x="296" y="180"/>
                  </a:lnTo>
                  <a:lnTo>
                    <a:pt x="296" y="186"/>
                  </a:lnTo>
                  <a:lnTo>
                    <a:pt x="294" y="190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6" y="192"/>
                  </a:lnTo>
                  <a:lnTo>
                    <a:pt x="284" y="192"/>
                  </a:lnTo>
                  <a:lnTo>
                    <a:pt x="282" y="194"/>
                  </a:lnTo>
                  <a:lnTo>
                    <a:pt x="280" y="194"/>
                  </a:lnTo>
                  <a:lnTo>
                    <a:pt x="278" y="196"/>
                  </a:lnTo>
                  <a:lnTo>
                    <a:pt x="276" y="196"/>
                  </a:lnTo>
                  <a:lnTo>
                    <a:pt x="276" y="198"/>
                  </a:lnTo>
                  <a:lnTo>
                    <a:pt x="274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4" y="202"/>
                  </a:lnTo>
                  <a:lnTo>
                    <a:pt x="274" y="202"/>
                  </a:lnTo>
                  <a:lnTo>
                    <a:pt x="274" y="206"/>
                  </a:lnTo>
                  <a:lnTo>
                    <a:pt x="274" y="208"/>
                  </a:lnTo>
                  <a:lnTo>
                    <a:pt x="276" y="210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6" y="216"/>
                  </a:lnTo>
                  <a:lnTo>
                    <a:pt x="276" y="216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70" y="220"/>
                  </a:lnTo>
                  <a:lnTo>
                    <a:pt x="268" y="222"/>
                  </a:lnTo>
                  <a:lnTo>
                    <a:pt x="266" y="224"/>
                  </a:lnTo>
                  <a:lnTo>
                    <a:pt x="264" y="230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8" y="238"/>
                  </a:lnTo>
                  <a:lnTo>
                    <a:pt x="258" y="238"/>
                  </a:lnTo>
                  <a:lnTo>
                    <a:pt x="256" y="238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248" y="242"/>
                  </a:lnTo>
                  <a:lnTo>
                    <a:pt x="244" y="242"/>
                  </a:lnTo>
                  <a:lnTo>
                    <a:pt x="242" y="244"/>
                  </a:lnTo>
                  <a:lnTo>
                    <a:pt x="240" y="244"/>
                  </a:lnTo>
                  <a:lnTo>
                    <a:pt x="240" y="246"/>
                  </a:lnTo>
                  <a:lnTo>
                    <a:pt x="238" y="248"/>
                  </a:lnTo>
                  <a:lnTo>
                    <a:pt x="236" y="252"/>
                  </a:lnTo>
                  <a:lnTo>
                    <a:pt x="234" y="254"/>
                  </a:lnTo>
                  <a:lnTo>
                    <a:pt x="232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28" y="258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6" y="264"/>
                  </a:lnTo>
                  <a:lnTo>
                    <a:pt x="216" y="264"/>
                  </a:lnTo>
                  <a:lnTo>
                    <a:pt x="214" y="264"/>
                  </a:lnTo>
                  <a:lnTo>
                    <a:pt x="214" y="266"/>
                  </a:lnTo>
                  <a:lnTo>
                    <a:pt x="214" y="268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0" y="276"/>
                  </a:lnTo>
                  <a:lnTo>
                    <a:pt x="210" y="278"/>
                  </a:lnTo>
                  <a:lnTo>
                    <a:pt x="210" y="280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6" y="284"/>
                  </a:lnTo>
                  <a:lnTo>
                    <a:pt x="206" y="286"/>
                  </a:lnTo>
                  <a:lnTo>
                    <a:pt x="202" y="286"/>
                  </a:lnTo>
                  <a:lnTo>
                    <a:pt x="200" y="288"/>
                  </a:lnTo>
                  <a:lnTo>
                    <a:pt x="196" y="292"/>
                  </a:lnTo>
                  <a:lnTo>
                    <a:pt x="192" y="294"/>
                  </a:lnTo>
                  <a:lnTo>
                    <a:pt x="190" y="296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80" y="300"/>
                  </a:lnTo>
                  <a:lnTo>
                    <a:pt x="176" y="302"/>
                  </a:lnTo>
                  <a:lnTo>
                    <a:pt x="176" y="304"/>
                  </a:lnTo>
                  <a:lnTo>
                    <a:pt x="174" y="304"/>
                  </a:lnTo>
                  <a:lnTo>
                    <a:pt x="174" y="306"/>
                  </a:lnTo>
                  <a:lnTo>
                    <a:pt x="172" y="306"/>
                  </a:lnTo>
                  <a:lnTo>
                    <a:pt x="172" y="308"/>
                  </a:lnTo>
                  <a:lnTo>
                    <a:pt x="172" y="308"/>
                  </a:lnTo>
                  <a:lnTo>
                    <a:pt x="172" y="310"/>
                  </a:lnTo>
                  <a:lnTo>
                    <a:pt x="172" y="312"/>
                  </a:lnTo>
                  <a:lnTo>
                    <a:pt x="172" y="314"/>
                  </a:lnTo>
                  <a:lnTo>
                    <a:pt x="172" y="318"/>
                  </a:lnTo>
                  <a:lnTo>
                    <a:pt x="172" y="322"/>
                  </a:lnTo>
                  <a:lnTo>
                    <a:pt x="174" y="324"/>
                  </a:lnTo>
                  <a:lnTo>
                    <a:pt x="176" y="332"/>
                  </a:lnTo>
                  <a:lnTo>
                    <a:pt x="178" y="340"/>
                  </a:lnTo>
                  <a:lnTo>
                    <a:pt x="178" y="344"/>
                  </a:lnTo>
                  <a:lnTo>
                    <a:pt x="180" y="346"/>
                  </a:lnTo>
                  <a:lnTo>
                    <a:pt x="180" y="350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78" y="358"/>
                  </a:lnTo>
                  <a:lnTo>
                    <a:pt x="178" y="358"/>
                  </a:lnTo>
                  <a:lnTo>
                    <a:pt x="176" y="358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2"/>
                  </a:lnTo>
                  <a:lnTo>
                    <a:pt x="172" y="362"/>
                  </a:lnTo>
                  <a:lnTo>
                    <a:pt x="172" y="364"/>
                  </a:lnTo>
                  <a:lnTo>
                    <a:pt x="172" y="366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174" y="372"/>
                  </a:lnTo>
                  <a:lnTo>
                    <a:pt x="176" y="376"/>
                  </a:lnTo>
                  <a:lnTo>
                    <a:pt x="176" y="378"/>
                  </a:lnTo>
                  <a:lnTo>
                    <a:pt x="178" y="380"/>
                  </a:lnTo>
                  <a:lnTo>
                    <a:pt x="178" y="382"/>
                  </a:lnTo>
                  <a:lnTo>
                    <a:pt x="178" y="382"/>
                  </a:lnTo>
                  <a:lnTo>
                    <a:pt x="178" y="384"/>
                  </a:lnTo>
                  <a:lnTo>
                    <a:pt x="178" y="386"/>
                  </a:lnTo>
                  <a:lnTo>
                    <a:pt x="178" y="386"/>
                  </a:lnTo>
                  <a:lnTo>
                    <a:pt x="176" y="388"/>
                  </a:lnTo>
                  <a:lnTo>
                    <a:pt x="176" y="390"/>
                  </a:lnTo>
                  <a:lnTo>
                    <a:pt x="174" y="394"/>
                  </a:lnTo>
                  <a:lnTo>
                    <a:pt x="170" y="398"/>
                  </a:lnTo>
                  <a:lnTo>
                    <a:pt x="168" y="402"/>
                  </a:lnTo>
                  <a:lnTo>
                    <a:pt x="166" y="406"/>
                  </a:lnTo>
                  <a:lnTo>
                    <a:pt x="164" y="410"/>
                  </a:lnTo>
                  <a:lnTo>
                    <a:pt x="162" y="412"/>
                  </a:lnTo>
                  <a:lnTo>
                    <a:pt x="160" y="414"/>
                  </a:lnTo>
                  <a:lnTo>
                    <a:pt x="160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0"/>
                  </a:lnTo>
                  <a:lnTo>
                    <a:pt x="152" y="422"/>
                  </a:lnTo>
                  <a:lnTo>
                    <a:pt x="150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4" y="426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0" y="426"/>
                  </a:lnTo>
                  <a:lnTo>
                    <a:pt x="140" y="426"/>
                  </a:lnTo>
                  <a:lnTo>
                    <a:pt x="138" y="426"/>
                  </a:lnTo>
                  <a:lnTo>
                    <a:pt x="136" y="424"/>
                  </a:lnTo>
                  <a:lnTo>
                    <a:pt x="136" y="424"/>
                  </a:lnTo>
                  <a:lnTo>
                    <a:pt x="134" y="422"/>
                  </a:lnTo>
                  <a:lnTo>
                    <a:pt x="134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8"/>
                  </a:lnTo>
                  <a:lnTo>
                    <a:pt x="132" y="416"/>
                  </a:lnTo>
                  <a:lnTo>
                    <a:pt x="132" y="414"/>
                  </a:lnTo>
                  <a:lnTo>
                    <a:pt x="130" y="412"/>
                  </a:lnTo>
                  <a:lnTo>
                    <a:pt x="130" y="406"/>
                  </a:lnTo>
                  <a:lnTo>
                    <a:pt x="130" y="404"/>
                  </a:lnTo>
                  <a:lnTo>
                    <a:pt x="130" y="402"/>
                  </a:lnTo>
                  <a:lnTo>
                    <a:pt x="130" y="400"/>
                  </a:lnTo>
                  <a:lnTo>
                    <a:pt x="128" y="398"/>
                  </a:lnTo>
                  <a:lnTo>
                    <a:pt x="126" y="392"/>
                  </a:lnTo>
                  <a:lnTo>
                    <a:pt x="124" y="388"/>
                  </a:lnTo>
                  <a:lnTo>
                    <a:pt x="122" y="382"/>
                  </a:lnTo>
                  <a:lnTo>
                    <a:pt x="116" y="370"/>
                  </a:lnTo>
                  <a:lnTo>
                    <a:pt x="114" y="366"/>
                  </a:lnTo>
                  <a:lnTo>
                    <a:pt x="112" y="362"/>
                  </a:lnTo>
                  <a:lnTo>
                    <a:pt x="110" y="358"/>
                  </a:lnTo>
                  <a:lnTo>
                    <a:pt x="108" y="352"/>
                  </a:lnTo>
                  <a:lnTo>
                    <a:pt x="104" y="340"/>
                  </a:lnTo>
                  <a:lnTo>
                    <a:pt x="102" y="334"/>
                  </a:lnTo>
                  <a:lnTo>
                    <a:pt x="100" y="328"/>
                  </a:lnTo>
                  <a:lnTo>
                    <a:pt x="98" y="322"/>
                  </a:lnTo>
                  <a:lnTo>
                    <a:pt x="96" y="318"/>
                  </a:lnTo>
                  <a:lnTo>
                    <a:pt x="94" y="314"/>
                  </a:lnTo>
                  <a:lnTo>
                    <a:pt x="92" y="312"/>
                  </a:lnTo>
                  <a:lnTo>
                    <a:pt x="88" y="304"/>
                  </a:lnTo>
                  <a:lnTo>
                    <a:pt x="84" y="300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80" y="292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76" y="284"/>
                  </a:lnTo>
                  <a:lnTo>
                    <a:pt x="74" y="278"/>
                  </a:lnTo>
                  <a:lnTo>
                    <a:pt x="74" y="274"/>
                  </a:lnTo>
                  <a:lnTo>
                    <a:pt x="72" y="268"/>
                  </a:lnTo>
                  <a:lnTo>
                    <a:pt x="72" y="264"/>
                  </a:lnTo>
                  <a:lnTo>
                    <a:pt x="72" y="260"/>
                  </a:lnTo>
                  <a:lnTo>
                    <a:pt x="70" y="256"/>
                  </a:lnTo>
                  <a:lnTo>
                    <a:pt x="70" y="252"/>
                  </a:lnTo>
                  <a:lnTo>
                    <a:pt x="70" y="250"/>
                  </a:lnTo>
                  <a:lnTo>
                    <a:pt x="70" y="240"/>
                  </a:lnTo>
                  <a:lnTo>
                    <a:pt x="72" y="232"/>
                  </a:lnTo>
                  <a:lnTo>
                    <a:pt x="72" y="228"/>
                  </a:lnTo>
                  <a:lnTo>
                    <a:pt x="70" y="224"/>
                  </a:lnTo>
                  <a:lnTo>
                    <a:pt x="70" y="218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8"/>
                  </a:lnTo>
                  <a:lnTo>
                    <a:pt x="58" y="190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48" y="208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4" y="204"/>
                  </a:lnTo>
                  <a:lnTo>
                    <a:pt x="20" y="200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6" y="174"/>
                  </a:lnTo>
                  <a:lnTo>
                    <a:pt x="14" y="17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0" y="154"/>
                  </a:lnTo>
                  <a:lnTo>
                    <a:pt x="24" y="156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6" y="134"/>
                  </a:lnTo>
                  <a:lnTo>
                    <a:pt x="34" y="132"/>
                  </a:lnTo>
                  <a:lnTo>
                    <a:pt x="28" y="126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18" y="116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2" y="92"/>
                  </a:lnTo>
                  <a:lnTo>
                    <a:pt x="44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4" y="58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8" y="10"/>
                  </a:lnTo>
                  <a:lnTo>
                    <a:pt x="94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0" y="6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6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2" y="32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4" y="38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2"/>
                  </a:lnTo>
                  <a:lnTo>
                    <a:pt x="158" y="44"/>
                  </a:lnTo>
                  <a:lnTo>
                    <a:pt x="162" y="46"/>
                  </a:lnTo>
                  <a:lnTo>
                    <a:pt x="164" y="48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70" y="78"/>
                  </a:lnTo>
                  <a:lnTo>
                    <a:pt x="172" y="80"/>
                  </a:lnTo>
                  <a:lnTo>
                    <a:pt x="172" y="82"/>
                  </a:lnTo>
                  <a:lnTo>
                    <a:pt x="174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4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6"/>
                  </a:lnTo>
                  <a:lnTo>
                    <a:pt x="204" y="98"/>
                  </a:lnTo>
                  <a:lnTo>
                    <a:pt x="210" y="102"/>
                  </a:lnTo>
                  <a:lnTo>
                    <a:pt x="216" y="104"/>
                  </a:lnTo>
                  <a:lnTo>
                    <a:pt x="220" y="104"/>
                  </a:lnTo>
                  <a:lnTo>
                    <a:pt x="222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30" y="108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2" y="110"/>
                  </a:lnTo>
                  <a:lnTo>
                    <a:pt x="246" y="114"/>
                  </a:lnTo>
                  <a:lnTo>
                    <a:pt x="248" y="114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18"/>
                  </a:lnTo>
                  <a:lnTo>
                    <a:pt x="258" y="116"/>
                  </a:lnTo>
                  <a:lnTo>
                    <a:pt x="260" y="116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8" y="116"/>
                  </a:lnTo>
                  <a:lnTo>
                    <a:pt x="270" y="116"/>
                  </a:lnTo>
                  <a:lnTo>
                    <a:pt x="272" y="116"/>
                  </a:lnTo>
                  <a:lnTo>
                    <a:pt x="276" y="116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4"/>
                  </a:lnTo>
                  <a:lnTo>
                    <a:pt x="284" y="114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8" y="108"/>
                  </a:lnTo>
                  <a:lnTo>
                    <a:pt x="290" y="102"/>
                  </a:lnTo>
                  <a:lnTo>
                    <a:pt x="290" y="100"/>
                  </a:lnTo>
                  <a:lnTo>
                    <a:pt x="298" y="86"/>
                  </a:lnTo>
                  <a:lnTo>
                    <a:pt x="300" y="88"/>
                  </a:lnTo>
                  <a:lnTo>
                    <a:pt x="304" y="90"/>
                  </a:lnTo>
                  <a:lnTo>
                    <a:pt x="308" y="92"/>
                  </a:lnTo>
                  <a:lnTo>
                    <a:pt x="312" y="94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0" y="90"/>
                  </a:lnTo>
                  <a:lnTo>
                    <a:pt x="342" y="86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0"/>
                  </a:lnTo>
                  <a:lnTo>
                    <a:pt x="350" y="78"/>
                  </a:lnTo>
                  <a:lnTo>
                    <a:pt x="354" y="78"/>
                  </a:lnTo>
                  <a:lnTo>
                    <a:pt x="356" y="76"/>
                  </a:lnTo>
                  <a:lnTo>
                    <a:pt x="358" y="74"/>
                  </a:lnTo>
                  <a:lnTo>
                    <a:pt x="360" y="74"/>
                  </a:lnTo>
                  <a:lnTo>
                    <a:pt x="362" y="72"/>
                  </a:lnTo>
                  <a:lnTo>
                    <a:pt x="364" y="72"/>
                  </a:lnTo>
                  <a:lnTo>
                    <a:pt x="368" y="72"/>
                  </a:lnTo>
                  <a:lnTo>
                    <a:pt x="370" y="72"/>
                  </a:lnTo>
                  <a:lnTo>
                    <a:pt x="374" y="72"/>
                  </a:lnTo>
                  <a:lnTo>
                    <a:pt x="378" y="72"/>
                  </a:lnTo>
                  <a:lnTo>
                    <a:pt x="380" y="72"/>
                  </a:lnTo>
                  <a:lnTo>
                    <a:pt x="382" y="72"/>
                  </a:lnTo>
                  <a:lnTo>
                    <a:pt x="386" y="72"/>
                  </a:lnTo>
                  <a:lnTo>
                    <a:pt x="388" y="74"/>
                  </a:lnTo>
                  <a:lnTo>
                    <a:pt x="390" y="74"/>
                  </a:lnTo>
                  <a:lnTo>
                    <a:pt x="392" y="76"/>
                  </a:lnTo>
                  <a:lnTo>
                    <a:pt x="394" y="76"/>
                  </a:lnTo>
                  <a:lnTo>
                    <a:pt x="396" y="78"/>
                  </a:lnTo>
                  <a:lnTo>
                    <a:pt x="398" y="80"/>
                  </a:lnTo>
                  <a:lnTo>
                    <a:pt x="400" y="80"/>
                  </a:lnTo>
                  <a:lnTo>
                    <a:pt x="402" y="82"/>
                  </a:lnTo>
                  <a:lnTo>
                    <a:pt x="404" y="84"/>
                  </a:lnTo>
                  <a:lnTo>
                    <a:pt x="404" y="86"/>
                  </a:lnTo>
                  <a:lnTo>
                    <a:pt x="406" y="88"/>
                  </a:lnTo>
                  <a:lnTo>
                    <a:pt x="408" y="90"/>
                  </a:lnTo>
                  <a:lnTo>
                    <a:pt x="410" y="94"/>
                  </a:lnTo>
                  <a:lnTo>
                    <a:pt x="412" y="96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7" name="Freeform 41"/>
            <p:cNvSpPr>
              <a:spLocks/>
            </p:cNvSpPr>
            <p:nvPr/>
          </p:nvSpPr>
          <p:spPr bwMode="auto">
            <a:xfrm>
              <a:off x="5853425" y="3899011"/>
              <a:ext cx="654052" cy="676265"/>
            </a:xfrm>
            <a:custGeom>
              <a:avLst/>
              <a:gdLst>
                <a:gd name="T0" fmla="*/ 408 w 412"/>
                <a:gd name="T1" fmla="*/ 108 h 426"/>
                <a:gd name="T2" fmla="*/ 388 w 412"/>
                <a:gd name="T3" fmla="*/ 120 h 426"/>
                <a:gd name="T4" fmla="*/ 374 w 412"/>
                <a:gd name="T5" fmla="*/ 150 h 426"/>
                <a:gd name="T6" fmla="*/ 360 w 412"/>
                <a:gd name="T7" fmla="*/ 168 h 426"/>
                <a:gd name="T8" fmla="*/ 352 w 412"/>
                <a:gd name="T9" fmla="*/ 184 h 426"/>
                <a:gd name="T10" fmla="*/ 346 w 412"/>
                <a:gd name="T11" fmla="*/ 150 h 426"/>
                <a:gd name="T12" fmla="*/ 330 w 412"/>
                <a:gd name="T13" fmla="*/ 134 h 426"/>
                <a:gd name="T14" fmla="*/ 302 w 412"/>
                <a:gd name="T15" fmla="*/ 122 h 426"/>
                <a:gd name="T16" fmla="*/ 290 w 412"/>
                <a:gd name="T17" fmla="*/ 122 h 426"/>
                <a:gd name="T18" fmla="*/ 282 w 412"/>
                <a:gd name="T19" fmla="*/ 146 h 426"/>
                <a:gd name="T20" fmla="*/ 294 w 412"/>
                <a:gd name="T21" fmla="*/ 152 h 426"/>
                <a:gd name="T22" fmla="*/ 296 w 412"/>
                <a:gd name="T23" fmla="*/ 180 h 426"/>
                <a:gd name="T24" fmla="*/ 276 w 412"/>
                <a:gd name="T25" fmla="*/ 198 h 426"/>
                <a:gd name="T26" fmla="*/ 276 w 412"/>
                <a:gd name="T27" fmla="*/ 216 h 426"/>
                <a:gd name="T28" fmla="*/ 262 w 412"/>
                <a:gd name="T29" fmla="*/ 232 h 426"/>
                <a:gd name="T30" fmla="*/ 244 w 412"/>
                <a:gd name="T31" fmla="*/ 242 h 426"/>
                <a:gd name="T32" fmla="*/ 224 w 412"/>
                <a:gd name="T33" fmla="*/ 260 h 426"/>
                <a:gd name="T34" fmla="*/ 210 w 412"/>
                <a:gd name="T35" fmla="*/ 276 h 426"/>
                <a:gd name="T36" fmla="*/ 190 w 412"/>
                <a:gd name="T37" fmla="*/ 296 h 426"/>
                <a:gd name="T38" fmla="*/ 172 w 412"/>
                <a:gd name="T39" fmla="*/ 310 h 426"/>
                <a:gd name="T40" fmla="*/ 180 w 412"/>
                <a:gd name="T41" fmla="*/ 352 h 426"/>
                <a:gd name="T42" fmla="*/ 172 w 412"/>
                <a:gd name="T43" fmla="*/ 360 h 426"/>
                <a:gd name="T44" fmla="*/ 178 w 412"/>
                <a:gd name="T45" fmla="*/ 382 h 426"/>
                <a:gd name="T46" fmla="*/ 164 w 412"/>
                <a:gd name="T47" fmla="*/ 410 h 426"/>
                <a:gd name="T48" fmla="*/ 144 w 412"/>
                <a:gd name="T49" fmla="*/ 426 h 426"/>
                <a:gd name="T50" fmla="*/ 132 w 412"/>
                <a:gd name="T51" fmla="*/ 420 h 426"/>
                <a:gd name="T52" fmla="*/ 124 w 412"/>
                <a:gd name="T53" fmla="*/ 388 h 426"/>
                <a:gd name="T54" fmla="*/ 96 w 412"/>
                <a:gd name="T55" fmla="*/ 318 h 426"/>
                <a:gd name="T56" fmla="*/ 74 w 412"/>
                <a:gd name="T57" fmla="*/ 278 h 426"/>
                <a:gd name="T58" fmla="*/ 70 w 412"/>
                <a:gd name="T59" fmla="*/ 224 h 426"/>
                <a:gd name="T60" fmla="*/ 62 w 412"/>
                <a:gd name="T61" fmla="*/ 186 h 426"/>
                <a:gd name="T62" fmla="*/ 58 w 412"/>
                <a:gd name="T63" fmla="*/ 190 h 426"/>
                <a:gd name="T64" fmla="*/ 52 w 412"/>
                <a:gd name="T65" fmla="*/ 206 h 426"/>
                <a:gd name="T66" fmla="*/ 30 w 412"/>
                <a:gd name="T67" fmla="*/ 208 h 426"/>
                <a:gd name="T68" fmla="*/ 12 w 412"/>
                <a:gd name="T69" fmla="*/ 188 h 426"/>
                <a:gd name="T70" fmla="*/ 20 w 412"/>
                <a:gd name="T71" fmla="*/ 176 h 426"/>
                <a:gd name="T72" fmla="*/ 12 w 412"/>
                <a:gd name="T73" fmla="*/ 176 h 426"/>
                <a:gd name="T74" fmla="*/ 2 w 412"/>
                <a:gd name="T75" fmla="*/ 162 h 426"/>
                <a:gd name="T76" fmla="*/ 24 w 412"/>
                <a:gd name="T77" fmla="*/ 156 h 426"/>
                <a:gd name="T78" fmla="*/ 40 w 412"/>
                <a:gd name="T79" fmla="*/ 152 h 426"/>
                <a:gd name="T80" fmla="*/ 34 w 412"/>
                <a:gd name="T81" fmla="*/ 132 h 426"/>
                <a:gd name="T82" fmla="*/ 12 w 412"/>
                <a:gd name="T83" fmla="*/ 110 h 426"/>
                <a:gd name="T84" fmla="*/ 22 w 412"/>
                <a:gd name="T85" fmla="*/ 88 h 426"/>
                <a:gd name="T86" fmla="*/ 44 w 412"/>
                <a:gd name="T87" fmla="*/ 94 h 426"/>
                <a:gd name="T88" fmla="*/ 54 w 412"/>
                <a:gd name="T89" fmla="*/ 90 h 426"/>
                <a:gd name="T90" fmla="*/ 60 w 412"/>
                <a:gd name="T91" fmla="*/ 70 h 426"/>
                <a:gd name="T92" fmla="*/ 76 w 412"/>
                <a:gd name="T93" fmla="*/ 48 h 426"/>
                <a:gd name="T94" fmla="*/ 88 w 412"/>
                <a:gd name="T95" fmla="*/ 34 h 426"/>
                <a:gd name="T96" fmla="*/ 100 w 412"/>
                <a:gd name="T97" fmla="*/ 2 h 426"/>
                <a:gd name="T98" fmla="*/ 122 w 412"/>
                <a:gd name="T99" fmla="*/ 2 h 426"/>
                <a:gd name="T100" fmla="*/ 134 w 412"/>
                <a:gd name="T101" fmla="*/ 14 h 426"/>
                <a:gd name="T102" fmla="*/ 134 w 412"/>
                <a:gd name="T103" fmla="*/ 36 h 426"/>
                <a:gd name="T104" fmla="*/ 158 w 412"/>
                <a:gd name="T105" fmla="*/ 42 h 426"/>
                <a:gd name="T106" fmla="*/ 170 w 412"/>
                <a:gd name="T107" fmla="*/ 76 h 426"/>
                <a:gd name="T108" fmla="*/ 186 w 412"/>
                <a:gd name="T109" fmla="*/ 94 h 426"/>
                <a:gd name="T110" fmla="*/ 224 w 412"/>
                <a:gd name="T111" fmla="*/ 106 h 426"/>
                <a:gd name="T112" fmla="*/ 250 w 412"/>
                <a:gd name="T113" fmla="*/ 116 h 426"/>
                <a:gd name="T114" fmla="*/ 276 w 412"/>
                <a:gd name="T115" fmla="*/ 116 h 426"/>
                <a:gd name="T116" fmla="*/ 290 w 412"/>
                <a:gd name="T117" fmla="*/ 102 h 426"/>
                <a:gd name="T118" fmla="*/ 324 w 412"/>
                <a:gd name="T119" fmla="*/ 94 h 426"/>
                <a:gd name="T120" fmla="*/ 354 w 412"/>
                <a:gd name="T121" fmla="*/ 78 h 426"/>
                <a:gd name="T122" fmla="*/ 382 w 412"/>
                <a:gd name="T123" fmla="*/ 72 h 426"/>
                <a:gd name="T124" fmla="*/ 404 w 412"/>
                <a:gd name="T125" fmla="*/ 8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26">
                  <a:moveTo>
                    <a:pt x="412" y="96"/>
                  </a:moveTo>
                  <a:lnTo>
                    <a:pt x="412" y="96"/>
                  </a:lnTo>
                  <a:lnTo>
                    <a:pt x="412" y="98"/>
                  </a:lnTo>
                  <a:lnTo>
                    <a:pt x="412" y="100"/>
                  </a:lnTo>
                  <a:lnTo>
                    <a:pt x="412" y="102"/>
                  </a:lnTo>
                  <a:lnTo>
                    <a:pt x="412" y="104"/>
                  </a:lnTo>
                  <a:lnTo>
                    <a:pt x="410" y="104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4" y="110"/>
                  </a:lnTo>
                  <a:lnTo>
                    <a:pt x="402" y="110"/>
                  </a:lnTo>
                  <a:lnTo>
                    <a:pt x="398" y="112"/>
                  </a:lnTo>
                  <a:lnTo>
                    <a:pt x="396" y="112"/>
                  </a:lnTo>
                  <a:lnTo>
                    <a:pt x="394" y="114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90" y="116"/>
                  </a:lnTo>
                  <a:lnTo>
                    <a:pt x="388" y="118"/>
                  </a:lnTo>
                  <a:lnTo>
                    <a:pt x="388" y="120"/>
                  </a:lnTo>
                  <a:lnTo>
                    <a:pt x="386" y="122"/>
                  </a:lnTo>
                  <a:lnTo>
                    <a:pt x="382" y="126"/>
                  </a:lnTo>
                  <a:lnTo>
                    <a:pt x="382" y="128"/>
                  </a:lnTo>
                  <a:lnTo>
                    <a:pt x="380" y="130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40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6" y="148"/>
                  </a:lnTo>
                  <a:lnTo>
                    <a:pt x="374" y="150"/>
                  </a:lnTo>
                  <a:lnTo>
                    <a:pt x="372" y="150"/>
                  </a:lnTo>
                  <a:lnTo>
                    <a:pt x="372" y="152"/>
                  </a:lnTo>
                  <a:lnTo>
                    <a:pt x="368" y="156"/>
                  </a:lnTo>
                  <a:lnTo>
                    <a:pt x="366" y="158"/>
                  </a:lnTo>
                  <a:lnTo>
                    <a:pt x="364" y="160"/>
                  </a:lnTo>
                  <a:lnTo>
                    <a:pt x="362" y="162"/>
                  </a:lnTo>
                  <a:lnTo>
                    <a:pt x="362" y="162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0" y="166"/>
                  </a:lnTo>
                  <a:lnTo>
                    <a:pt x="360" y="168"/>
                  </a:lnTo>
                  <a:lnTo>
                    <a:pt x="360" y="170"/>
                  </a:lnTo>
                  <a:lnTo>
                    <a:pt x="360" y="176"/>
                  </a:lnTo>
                  <a:lnTo>
                    <a:pt x="360" y="180"/>
                  </a:lnTo>
                  <a:lnTo>
                    <a:pt x="360" y="184"/>
                  </a:lnTo>
                  <a:lnTo>
                    <a:pt x="362" y="188"/>
                  </a:lnTo>
                  <a:lnTo>
                    <a:pt x="362" y="192"/>
                  </a:lnTo>
                  <a:lnTo>
                    <a:pt x="360" y="192"/>
                  </a:lnTo>
                  <a:lnTo>
                    <a:pt x="358" y="190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52" y="184"/>
                  </a:lnTo>
                  <a:lnTo>
                    <a:pt x="352" y="184"/>
                  </a:lnTo>
                  <a:lnTo>
                    <a:pt x="352" y="182"/>
                  </a:lnTo>
                  <a:lnTo>
                    <a:pt x="350" y="180"/>
                  </a:lnTo>
                  <a:lnTo>
                    <a:pt x="350" y="176"/>
                  </a:lnTo>
                  <a:lnTo>
                    <a:pt x="348" y="172"/>
                  </a:lnTo>
                  <a:lnTo>
                    <a:pt x="348" y="166"/>
                  </a:lnTo>
                  <a:lnTo>
                    <a:pt x="346" y="160"/>
                  </a:lnTo>
                  <a:lnTo>
                    <a:pt x="346" y="158"/>
                  </a:lnTo>
                  <a:lnTo>
                    <a:pt x="346" y="156"/>
                  </a:lnTo>
                  <a:lnTo>
                    <a:pt x="346" y="152"/>
                  </a:lnTo>
                  <a:lnTo>
                    <a:pt x="346" y="150"/>
                  </a:lnTo>
                  <a:lnTo>
                    <a:pt x="346" y="146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42"/>
                  </a:lnTo>
                  <a:lnTo>
                    <a:pt x="342" y="142"/>
                  </a:lnTo>
                  <a:lnTo>
                    <a:pt x="340" y="140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334" y="136"/>
                  </a:lnTo>
                  <a:lnTo>
                    <a:pt x="330" y="134"/>
                  </a:lnTo>
                  <a:lnTo>
                    <a:pt x="326" y="134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18" y="132"/>
                  </a:lnTo>
                  <a:lnTo>
                    <a:pt x="314" y="132"/>
                  </a:lnTo>
                  <a:lnTo>
                    <a:pt x="312" y="130"/>
                  </a:lnTo>
                  <a:lnTo>
                    <a:pt x="312" y="130"/>
                  </a:lnTo>
                  <a:lnTo>
                    <a:pt x="310" y="130"/>
                  </a:lnTo>
                  <a:lnTo>
                    <a:pt x="310" y="130"/>
                  </a:lnTo>
                  <a:lnTo>
                    <a:pt x="308" y="128"/>
                  </a:lnTo>
                  <a:lnTo>
                    <a:pt x="302" y="122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18"/>
                  </a:lnTo>
                  <a:lnTo>
                    <a:pt x="296" y="118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2" y="118"/>
                  </a:lnTo>
                  <a:lnTo>
                    <a:pt x="292" y="118"/>
                  </a:lnTo>
                  <a:lnTo>
                    <a:pt x="290" y="120"/>
                  </a:lnTo>
                  <a:lnTo>
                    <a:pt x="290" y="122"/>
                  </a:lnTo>
                  <a:lnTo>
                    <a:pt x="288" y="122"/>
                  </a:lnTo>
                  <a:lnTo>
                    <a:pt x="286" y="124"/>
                  </a:lnTo>
                  <a:lnTo>
                    <a:pt x="286" y="128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2" y="136"/>
                  </a:lnTo>
                  <a:lnTo>
                    <a:pt x="282" y="140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6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0"/>
                  </a:lnTo>
                  <a:lnTo>
                    <a:pt x="29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4"/>
                  </a:lnTo>
                  <a:lnTo>
                    <a:pt x="296" y="156"/>
                  </a:lnTo>
                  <a:lnTo>
                    <a:pt x="296" y="158"/>
                  </a:lnTo>
                  <a:lnTo>
                    <a:pt x="296" y="162"/>
                  </a:lnTo>
                  <a:lnTo>
                    <a:pt x="296" y="164"/>
                  </a:lnTo>
                  <a:lnTo>
                    <a:pt x="296" y="168"/>
                  </a:lnTo>
                  <a:lnTo>
                    <a:pt x="296" y="170"/>
                  </a:lnTo>
                  <a:lnTo>
                    <a:pt x="296" y="174"/>
                  </a:lnTo>
                  <a:lnTo>
                    <a:pt x="296" y="180"/>
                  </a:lnTo>
                  <a:lnTo>
                    <a:pt x="296" y="186"/>
                  </a:lnTo>
                  <a:lnTo>
                    <a:pt x="294" y="190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6" y="192"/>
                  </a:lnTo>
                  <a:lnTo>
                    <a:pt x="284" y="192"/>
                  </a:lnTo>
                  <a:lnTo>
                    <a:pt x="282" y="194"/>
                  </a:lnTo>
                  <a:lnTo>
                    <a:pt x="280" y="194"/>
                  </a:lnTo>
                  <a:lnTo>
                    <a:pt x="278" y="196"/>
                  </a:lnTo>
                  <a:lnTo>
                    <a:pt x="276" y="196"/>
                  </a:lnTo>
                  <a:lnTo>
                    <a:pt x="276" y="198"/>
                  </a:lnTo>
                  <a:lnTo>
                    <a:pt x="274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4" y="202"/>
                  </a:lnTo>
                  <a:lnTo>
                    <a:pt x="274" y="202"/>
                  </a:lnTo>
                  <a:lnTo>
                    <a:pt x="274" y="206"/>
                  </a:lnTo>
                  <a:lnTo>
                    <a:pt x="274" y="208"/>
                  </a:lnTo>
                  <a:lnTo>
                    <a:pt x="276" y="210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6" y="216"/>
                  </a:lnTo>
                  <a:lnTo>
                    <a:pt x="276" y="216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70" y="220"/>
                  </a:lnTo>
                  <a:lnTo>
                    <a:pt x="268" y="222"/>
                  </a:lnTo>
                  <a:lnTo>
                    <a:pt x="266" y="224"/>
                  </a:lnTo>
                  <a:lnTo>
                    <a:pt x="264" y="230"/>
                  </a:lnTo>
                  <a:lnTo>
                    <a:pt x="262" y="232"/>
                  </a:lnTo>
                  <a:lnTo>
                    <a:pt x="262" y="234"/>
                  </a:lnTo>
                  <a:lnTo>
                    <a:pt x="260" y="236"/>
                  </a:lnTo>
                  <a:lnTo>
                    <a:pt x="260" y="236"/>
                  </a:lnTo>
                  <a:lnTo>
                    <a:pt x="258" y="238"/>
                  </a:lnTo>
                  <a:lnTo>
                    <a:pt x="258" y="238"/>
                  </a:lnTo>
                  <a:lnTo>
                    <a:pt x="256" y="238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50" y="242"/>
                  </a:lnTo>
                  <a:lnTo>
                    <a:pt x="248" y="242"/>
                  </a:lnTo>
                  <a:lnTo>
                    <a:pt x="244" y="242"/>
                  </a:lnTo>
                  <a:lnTo>
                    <a:pt x="242" y="244"/>
                  </a:lnTo>
                  <a:lnTo>
                    <a:pt x="240" y="244"/>
                  </a:lnTo>
                  <a:lnTo>
                    <a:pt x="240" y="246"/>
                  </a:lnTo>
                  <a:lnTo>
                    <a:pt x="238" y="248"/>
                  </a:lnTo>
                  <a:lnTo>
                    <a:pt x="236" y="252"/>
                  </a:lnTo>
                  <a:lnTo>
                    <a:pt x="234" y="254"/>
                  </a:lnTo>
                  <a:lnTo>
                    <a:pt x="232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28" y="258"/>
                  </a:lnTo>
                  <a:lnTo>
                    <a:pt x="224" y="260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6" y="264"/>
                  </a:lnTo>
                  <a:lnTo>
                    <a:pt x="216" y="264"/>
                  </a:lnTo>
                  <a:lnTo>
                    <a:pt x="214" y="264"/>
                  </a:lnTo>
                  <a:lnTo>
                    <a:pt x="214" y="266"/>
                  </a:lnTo>
                  <a:lnTo>
                    <a:pt x="214" y="268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0" y="276"/>
                  </a:lnTo>
                  <a:lnTo>
                    <a:pt x="210" y="278"/>
                  </a:lnTo>
                  <a:lnTo>
                    <a:pt x="210" y="280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6" y="284"/>
                  </a:lnTo>
                  <a:lnTo>
                    <a:pt x="206" y="286"/>
                  </a:lnTo>
                  <a:lnTo>
                    <a:pt x="202" y="286"/>
                  </a:lnTo>
                  <a:lnTo>
                    <a:pt x="200" y="288"/>
                  </a:lnTo>
                  <a:lnTo>
                    <a:pt x="196" y="292"/>
                  </a:lnTo>
                  <a:lnTo>
                    <a:pt x="192" y="294"/>
                  </a:lnTo>
                  <a:lnTo>
                    <a:pt x="190" y="296"/>
                  </a:lnTo>
                  <a:lnTo>
                    <a:pt x="188" y="296"/>
                  </a:lnTo>
                  <a:lnTo>
                    <a:pt x="182" y="300"/>
                  </a:lnTo>
                  <a:lnTo>
                    <a:pt x="180" y="300"/>
                  </a:lnTo>
                  <a:lnTo>
                    <a:pt x="176" y="302"/>
                  </a:lnTo>
                  <a:lnTo>
                    <a:pt x="176" y="304"/>
                  </a:lnTo>
                  <a:lnTo>
                    <a:pt x="174" y="304"/>
                  </a:lnTo>
                  <a:lnTo>
                    <a:pt x="174" y="306"/>
                  </a:lnTo>
                  <a:lnTo>
                    <a:pt x="172" y="306"/>
                  </a:lnTo>
                  <a:lnTo>
                    <a:pt x="172" y="308"/>
                  </a:lnTo>
                  <a:lnTo>
                    <a:pt x="172" y="308"/>
                  </a:lnTo>
                  <a:lnTo>
                    <a:pt x="172" y="310"/>
                  </a:lnTo>
                  <a:lnTo>
                    <a:pt x="172" y="312"/>
                  </a:lnTo>
                  <a:lnTo>
                    <a:pt x="172" y="314"/>
                  </a:lnTo>
                  <a:lnTo>
                    <a:pt x="172" y="318"/>
                  </a:lnTo>
                  <a:lnTo>
                    <a:pt x="172" y="322"/>
                  </a:lnTo>
                  <a:lnTo>
                    <a:pt x="174" y="324"/>
                  </a:lnTo>
                  <a:lnTo>
                    <a:pt x="176" y="332"/>
                  </a:lnTo>
                  <a:lnTo>
                    <a:pt x="178" y="340"/>
                  </a:lnTo>
                  <a:lnTo>
                    <a:pt x="178" y="344"/>
                  </a:lnTo>
                  <a:lnTo>
                    <a:pt x="180" y="346"/>
                  </a:lnTo>
                  <a:lnTo>
                    <a:pt x="180" y="350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78" y="358"/>
                  </a:lnTo>
                  <a:lnTo>
                    <a:pt x="178" y="358"/>
                  </a:lnTo>
                  <a:lnTo>
                    <a:pt x="176" y="358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0"/>
                  </a:lnTo>
                  <a:lnTo>
                    <a:pt x="172" y="362"/>
                  </a:lnTo>
                  <a:lnTo>
                    <a:pt x="172" y="362"/>
                  </a:lnTo>
                  <a:lnTo>
                    <a:pt x="172" y="364"/>
                  </a:lnTo>
                  <a:lnTo>
                    <a:pt x="172" y="366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174" y="372"/>
                  </a:lnTo>
                  <a:lnTo>
                    <a:pt x="176" y="376"/>
                  </a:lnTo>
                  <a:lnTo>
                    <a:pt x="176" y="378"/>
                  </a:lnTo>
                  <a:lnTo>
                    <a:pt x="178" y="380"/>
                  </a:lnTo>
                  <a:lnTo>
                    <a:pt x="178" y="382"/>
                  </a:lnTo>
                  <a:lnTo>
                    <a:pt x="178" y="382"/>
                  </a:lnTo>
                  <a:lnTo>
                    <a:pt x="178" y="384"/>
                  </a:lnTo>
                  <a:lnTo>
                    <a:pt x="178" y="386"/>
                  </a:lnTo>
                  <a:lnTo>
                    <a:pt x="178" y="386"/>
                  </a:lnTo>
                  <a:lnTo>
                    <a:pt x="176" y="388"/>
                  </a:lnTo>
                  <a:lnTo>
                    <a:pt x="176" y="390"/>
                  </a:lnTo>
                  <a:lnTo>
                    <a:pt x="174" y="394"/>
                  </a:lnTo>
                  <a:lnTo>
                    <a:pt x="170" y="398"/>
                  </a:lnTo>
                  <a:lnTo>
                    <a:pt x="168" y="402"/>
                  </a:lnTo>
                  <a:lnTo>
                    <a:pt x="166" y="406"/>
                  </a:lnTo>
                  <a:lnTo>
                    <a:pt x="164" y="410"/>
                  </a:lnTo>
                  <a:lnTo>
                    <a:pt x="162" y="412"/>
                  </a:lnTo>
                  <a:lnTo>
                    <a:pt x="160" y="414"/>
                  </a:lnTo>
                  <a:lnTo>
                    <a:pt x="160" y="416"/>
                  </a:lnTo>
                  <a:lnTo>
                    <a:pt x="158" y="418"/>
                  </a:lnTo>
                  <a:lnTo>
                    <a:pt x="156" y="420"/>
                  </a:lnTo>
                  <a:lnTo>
                    <a:pt x="154" y="420"/>
                  </a:lnTo>
                  <a:lnTo>
                    <a:pt x="152" y="422"/>
                  </a:lnTo>
                  <a:lnTo>
                    <a:pt x="150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4" y="426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0" y="426"/>
                  </a:lnTo>
                  <a:lnTo>
                    <a:pt x="140" y="426"/>
                  </a:lnTo>
                  <a:lnTo>
                    <a:pt x="138" y="426"/>
                  </a:lnTo>
                  <a:lnTo>
                    <a:pt x="136" y="424"/>
                  </a:lnTo>
                  <a:lnTo>
                    <a:pt x="136" y="424"/>
                  </a:lnTo>
                  <a:lnTo>
                    <a:pt x="134" y="422"/>
                  </a:lnTo>
                  <a:lnTo>
                    <a:pt x="134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8"/>
                  </a:lnTo>
                  <a:lnTo>
                    <a:pt x="132" y="416"/>
                  </a:lnTo>
                  <a:lnTo>
                    <a:pt x="132" y="414"/>
                  </a:lnTo>
                  <a:lnTo>
                    <a:pt x="130" y="412"/>
                  </a:lnTo>
                  <a:lnTo>
                    <a:pt x="130" y="406"/>
                  </a:lnTo>
                  <a:lnTo>
                    <a:pt x="130" y="404"/>
                  </a:lnTo>
                  <a:lnTo>
                    <a:pt x="130" y="402"/>
                  </a:lnTo>
                  <a:lnTo>
                    <a:pt x="130" y="400"/>
                  </a:lnTo>
                  <a:lnTo>
                    <a:pt x="128" y="398"/>
                  </a:lnTo>
                  <a:lnTo>
                    <a:pt x="126" y="392"/>
                  </a:lnTo>
                  <a:lnTo>
                    <a:pt x="124" y="388"/>
                  </a:lnTo>
                  <a:lnTo>
                    <a:pt x="122" y="382"/>
                  </a:lnTo>
                  <a:lnTo>
                    <a:pt x="116" y="370"/>
                  </a:lnTo>
                  <a:lnTo>
                    <a:pt x="114" y="366"/>
                  </a:lnTo>
                  <a:lnTo>
                    <a:pt x="112" y="362"/>
                  </a:lnTo>
                  <a:lnTo>
                    <a:pt x="110" y="358"/>
                  </a:lnTo>
                  <a:lnTo>
                    <a:pt x="108" y="352"/>
                  </a:lnTo>
                  <a:lnTo>
                    <a:pt x="104" y="340"/>
                  </a:lnTo>
                  <a:lnTo>
                    <a:pt x="102" y="334"/>
                  </a:lnTo>
                  <a:lnTo>
                    <a:pt x="100" y="328"/>
                  </a:lnTo>
                  <a:lnTo>
                    <a:pt x="98" y="322"/>
                  </a:lnTo>
                  <a:lnTo>
                    <a:pt x="96" y="318"/>
                  </a:lnTo>
                  <a:lnTo>
                    <a:pt x="94" y="314"/>
                  </a:lnTo>
                  <a:lnTo>
                    <a:pt x="92" y="312"/>
                  </a:lnTo>
                  <a:lnTo>
                    <a:pt x="88" y="304"/>
                  </a:lnTo>
                  <a:lnTo>
                    <a:pt x="84" y="300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80" y="292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76" y="284"/>
                  </a:lnTo>
                  <a:lnTo>
                    <a:pt x="74" y="278"/>
                  </a:lnTo>
                  <a:lnTo>
                    <a:pt x="74" y="274"/>
                  </a:lnTo>
                  <a:lnTo>
                    <a:pt x="72" y="268"/>
                  </a:lnTo>
                  <a:lnTo>
                    <a:pt x="72" y="264"/>
                  </a:lnTo>
                  <a:lnTo>
                    <a:pt x="72" y="260"/>
                  </a:lnTo>
                  <a:lnTo>
                    <a:pt x="70" y="256"/>
                  </a:lnTo>
                  <a:lnTo>
                    <a:pt x="70" y="252"/>
                  </a:lnTo>
                  <a:lnTo>
                    <a:pt x="70" y="250"/>
                  </a:lnTo>
                  <a:lnTo>
                    <a:pt x="70" y="240"/>
                  </a:lnTo>
                  <a:lnTo>
                    <a:pt x="72" y="232"/>
                  </a:lnTo>
                  <a:lnTo>
                    <a:pt x="72" y="228"/>
                  </a:lnTo>
                  <a:lnTo>
                    <a:pt x="70" y="224"/>
                  </a:lnTo>
                  <a:lnTo>
                    <a:pt x="70" y="218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68" y="206"/>
                  </a:lnTo>
                  <a:lnTo>
                    <a:pt x="68" y="202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6" y="192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8"/>
                  </a:lnTo>
                  <a:lnTo>
                    <a:pt x="58" y="190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0" y="208"/>
                  </a:lnTo>
                  <a:lnTo>
                    <a:pt x="48" y="208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4" y="204"/>
                  </a:lnTo>
                  <a:lnTo>
                    <a:pt x="20" y="200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6" y="174"/>
                  </a:lnTo>
                  <a:lnTo>
                    <a:pt x="14" y="17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0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0" y="154"/>
                  </a:lnTo>
                  <a:lnTo>
                    <a:pt x="24" y="156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6" y="134"/>
                  </a:lnTo>
                  <a:lnTo>
                    <a:pt x="34" y="132"/>
                  </a:lnTo>
                  <a:lnTo>
                    <a:pt x="28" y="126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18" y="116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6" y="98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2" y="92"/>
                  </a:lnTo>
                  <a:lnTo>
                    <a:pt x="44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4" y="58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4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88" y="3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0"/>
                  </a:lnTo>
                  <a:lnTo>
                    <a:pt x="88" y="26"/>
                  </a:lnTo>
                  <a:lnTo>
                    <a:pt x="88" y="22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8" y="10"/>
                  </a:lnTo>
                  <a:lnTo>
                    <a:pt x="94" y="6"/>
                  </a:lnTo>
                  <a:lnTo>
                    <a:pt x="98" y="4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30" y="6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6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2" y="32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4" y="38"/>
                  </a:lnTo>
                  <a:lnTo>
                    <a:pt x="148" y="38"/>
                  </a:lnTo>
                  <a:lnTo>
                    <a:pt x="150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2"/>
                  </a:lnTo>
                  <a:lnTo>
                    <a:pt x="158" y="44"/>
                  </a:lnTo>
                  <a:lnTo>
                    <a:pt x="162" y="46"/>
                  </a:lnTo>
                  <a:lnTo>
                    <a:pt x="164" y="48"/>
                  </a:lnTo>
                  <a:lnTo>
                    <a:pt x="166" y="52"/>
                  </a:lnTo>
                  <a:lnTo>
                    <a:pt x="168" y="52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70" y="78"/>
                  </a:lnTo>
                  <a:lnTo>
                    <a:pt x="172" y="80"/>
                  </a:lnTo>
                  <a:lnTo>
                    <a:pt x="172" y="82"/>
                  </a:lnTo>
                  <a:lnTo>
                    <a:pt x="174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4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200" y="96"/>
                  </a:lnTo>
                  <a:lnTo>
                    <a:pt x="204" y="98"/>
                  </a:lnTo>
                  <a:lnTo>
                    <a:pt x="210" y="102"/>
                  </a:lnTo>
                  <a:lnTo>
                    <a:pt x="216" y="104"/>
                  </a:lnTo>
                  <a:lnTo>
                    <a:pt x="220" y="104"/>
                  </a:lnTo>
                  <a:lnTo>
                    <a:pt x="222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30" y="108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2" y="110"/>
                  </a:lnTo>
                  <a:lnTo>
                    <a:pt x="246" y="114"/>
                  </a:lnTo>
                  <a:lnTo>
                    <a:pt x="248" y="114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2" y="116"/>
                  </a:lnTo>
                  <a:lnTo>
                    <a:pt x="254" y="118"/>
                  </a:lnTo>
                  <a:lnTo>
                    <a:pt x="256" y="118"/>
                  </a:lnTo>
                  <a:lnTo>
                    <a:pt x="258" y="116"/>
                  </a:lnTo>
                  <a:lnTo>
                    <a:pt x="260" y="116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8" y="116"/>
                  </a:lnTo>
                  <a:lnTo>
                    <a:pt x="270" y="116"/>
                  </a:lnTo>
                  <a:lnTo>
                    <a:pt x="272" y="116"/>
                  </a:lnTo>
                  <a:lnTo>
                    <a:pt x="276" y="116"/>
                  </a:lnTo>
                  <a:lnTo>
                    <a:pt x="278" y="116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4"/>
                  </a:lnTo>
                  <a:lnTo>
                    <a:pt x="284" y="114"/>
                  </a:lnTo>
                  <a:lnTo>
                    <a:pt x="284" y="112"/>
                  </a:lnTo>
                  <a:lnTo>
                    <a:pt x="286" y="110"/>
                  </a:lnTo>
                  <a:lnTo>
                    <a:pt x="288" y="108"/>
                  </a:lnTo>
                  <a:lnTo>
                    <a:pt x="290" y="102"/>
                  </a:lnTo>
                  <a:lnTo>
                    <a:pt x="290" y="100"/>
                  </a:lnTo>
                  <a:lnTo>
                    <a:pt x="298" y="86"/>
                  </a:lnTo>
                  <a:lnTo>
                    <a:pt x="300" y="88"/>
                  </a:lnTo>
                  <a:lnTo>
                    <a:pt x="304" y="90"/>
                  </a:lnTo>
                  <a:lnTo>
                    <a:pt x="308" y="92"/>
                  </a:lnTo>
                  <a:lnTo>
                    <a:pt x="312" y="94"/>
                  </a:lnTo>
                  <a:lnTo>
                    <a:pt x="314" y="94"/>
                  </a:lnTo>
                  <a:lnTo>
                    <a:pt x="314" y="94"/>
                  </a:lnTo>
                  <a:lnTo>
                    <a:pt x="316" y="94"/>
                  </a:lnTo>
                  <a:lnTo>
                    <a:pt x="320" y="94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0" y="90"/>
                  </a:lnTo>
                  <a:lnTo>
                    <a:pt x="342" y="86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6" y="82"/>
                  </a:lnTo>
                  <a:lnTo>
                    <a:pt x="348" y="80"/>
                  </a:lnTo>
                  <a:lnTo>
                    <a:pt x="350" y="78"/>
                  </a:lnTo>
                  <a:lnTo>
                    <a:pt x="354" y="78"/>
                  </a:lnTo>
                  <a:lnTo>
                    <a:pt x="356" y="76"/>
                  </a:lnTo>
                  <a:lnTo>
                    <a:pt x="358" y="74"/>
                  </a:lnTo>
                  <a:lnTo>
                    <a:pt x="360" y="74"/>
                  </a:lnTo>
                  <a:lnTo>
                    <a:pt x="362" y="72"/>
                  </a:lnTo>
                  <a:lnTo>
                    <a:pt x="364" y="72"/>
                  </a:lnTo>
                  <a:lnTo>
                    <a:pt x="368" y="72"/>
                  </a:lnTo>
                  <a:lnTo>
                    <a:pt x="370" y="72"/>
                  </a:lnTo>
                  <a:lnTo>
                    <a:pt x="374" y="72"/>
                  </a:lnTo>
                  <a:lnTo>
                    <a:pt x="378" y="72"/>
                  </a:lnTo>
                  <a:lnTo>
                    <a:pt x="380" y="72"/>
                  </a:lnTo>
                  <a:lnTo>
                    <a:pt x="382" y="72"/>
                  </a:lnTo>
                  <a:lnTo>
                    <a:pt x="386" y="72"/>
                  </a:lnTo>
                  <a:lnTo>
                    <a:pt x="388" y="74"/>
                  </a:lnTo>
                  <a:lnTo>
                    <a:pt x="390" y="74"/>
                  </a:lnTo>
                  <a:lnTo>
                    <a:pt x="392" y="76"/>
                  </a:lnTo>
                  <a:lnTo>
                    <a:pt x="394" y="76"/>
                  </a:lnTo>
                  <a:lnTo>
                    <a:pt x="396" y="78"/>
                  </a:lnTo>
                  <a:lnTo>
                    <a:pt x="398" y="80"/>
                  </a:lnTo>
                  <a:lnTo>
                    <a:pt x="400" y="80"/>
                  </a:lnTo>
                  <a:lnTo>
                    <a:pt x="402" y="82"/>
                  </a:lnTo>
                  <a:lnTo>
                    <a:pt x="404" y="84"/>
                  </a:lnTo>
                  <a:lnTo>
                    <a:pt x="404" y="86"/>
                  </a:lnTo>
                  <a:lnTo>
                    <a:pt x="406" y="88"/>
                  </a:lnTo>
                  <a:lnTo>
                    <a:pt x="408" y="90"/>
                  </a:lnTo>
                  <a:lnTo>
                    <a:pt x="410" y="94"/>
                  </a:lnTo>
                  <a:lnTo>
                    <a:pt x="412" y="96"/>
                  </a:lnTo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8" name="Freeform 42"/>
            <p:cNvSpPr>
              <a:spLocks/>
            </p:cNvSpPr>
            <p:nvPr/>
          </p:nvSpPr>
          <p:spPr bwMode="auto">
            <a:xfrm>
              <a:off x="6301101" y="4086333"/>
              <a:ext cx="127000" cy="136523"/>
            </a:xfrm>
            <a:custGeom>
              <a:avLst/>
              <a:gdLst>
                <a:gd name="T0" fmla="*/ 70 w 80"/>
                <a:gd name="T1" fmla="*/ 86 h 86"/>
                <a:gd name="T2" fmla="*/ 64 w 80"/>
                <a:gd name="T3" fmla="*/ 84 h 86"/>
                <a:gd name="T4" fmla="*/ 60 w 80"/>
                <a:gd name="T5" fmla="*/ 78 h 86"/>
                <a:gd name="T6" fmla="*/ 56 w 80"/>
                <a:gd name="T7" fmla="*/ 72 h 86"/>
                <a:gd name="T8" fmla="*/ 54 w 80"/>
                <a:gd name="T9" fmla="*/ 66 h 86"/>
                <a:gd name="T10" fmla="*/ 54 w 80"/>
                <a:gd name="T11" fmla="*/ 62 h 86"/>
                <a:gd name="T12" fmla="*/ 56 w 80"/>
                <a:gd name="T13" fmla="*/ 58 h 86"/>
                <a:gd name="T14" fmla="*/ 56 w 80"/>
                <a:gd name="T15" fmla="*/ 54 h 86"/>
                <a:gd name="T16" fmla="*/ 54 w 80"/>
                <a:gd name="T17" fmla="*/ 48 h 86"/>
                <a:gd name="T18" fmla="*/ 50 w 80"/>
                <a:gd name="T19" fmla="*/ 44 h 86"/>
                <a:gd name="T20" fmla="*/ 48 w 80"/>
                <a:gd name="T21" fmla="*/ 42 h 86"/>
                <a:gd name="T22" fmla="*/ 46 w 80"/>
                <a:gd name="T23" fmla="*/ 42 h 86"/>
                <a:gd name="T24" fmla="*/ 46 w 80"/>
                <a:gd name="T25" fmla="*/ 44 h 86"/>
                <a:gd name="T26" fmla="*/ 44 w 80"/>
                <a:gd name="T27" fmla="*/ 50 h 86"/>
                <a:gd name="T28" fmla="*/ 44 w 80"/>
                <a:gd name="T29" fmla="*/ 52 h 86"/>
                <a:gd name="T30" fmla="*/ 40 w 80"/>
                <a:gd name="T31" fmla="*/ 54 h 86"/>
                <a:gd name="T32" fmla="*/ 34 w 80"/>
                <a:gd name="T33" fmla="*/ 56 h 86"/>
                <a:gd name="T34" fmla="*/ 30 w 80"/>
                <a:gd name="T35" fmla="*/ 58 h 86"/>
                <a:gd name="T36" fmla="*/ 30 w 80"/>
                <a:gd name="T37" fmla="*/ 60 h 86"/>
                <a:gd name="T38" fmla="*/ 30 w 80"/>
                <a:gd name="T39" fmla="*/ 64 h 86"/>
                <a:gd name="T40" fmla="*/ 30 w 80"/>
                <a:gd name="T41" fmla="*/ 72 h 86"/>
                <a:gd name="T42" fmla="*/ 30 w 80"/>
                <a:gd name="T43" fmla="*/ 74 h 86"/>
                <a:gd name="T44" fmla="*/ 28 w 80"/>
                <a:gd name="T45" fmla="*/ 76 h 86"/>
                <a:gd name="T46" fmla="*/ 22 w 80"/>
                <a:gd name="T47" fmla="*/ 76 h 86"/>
                <a:gd name="T48" fmla="*/ 14 w 80"/>
                <a:gd name="T49" fmla="*/ 74 h 86"/>
                <a:gd name="T50" fmla="*/ 14 w 80"/>
                <a:gd name="T51" fmla="*/ 62 h 86"/>
                <a:gd name="T52" fmla="*/ 14 w 80"/>
                <a:gd name="T53" fmla="*/ 50 h 86"/>
                <a:gd name="T54" fmla="*/ 14 w 80"/>
                <a:gd name="T55" fmla="*/ 40 h 86"/>
                <a:gd name="T56" fmla="*/ 12 w 80"/>
                <a:gd name="T57" fmla="*/ 34 h 86"/>
                <a:gd name="T58" fmla="*/ 10 w 80"/>
                <a:gd name="T59" fmla="*/ 34 h 86"/>
                <a:gd name="T60" fmla="*/ 6 w 80"/>
                <a:gd name="T61" fmla="*/ 32 h 86"/>
                <a:gd name="T62" fmla="*/ 2 w 80"/>
                <a:gd name="T63" fmla="*/ 32 h 86"/>
                <a:gd name="T64" fmla="*/ 0 w 80"/>
                <a:gd name="T65" fmla="*/ 30 h 86"/>
                <a:gd name="T66" fmla="*/ 0 w 80"/>
                <a:gd name="T67" fmla="*/ 24 h 86"/>
                <a:gd name="T68" fmla="*/ 2 w 80"/>
                <a:gd name="T69" fmla="*/ 16 h 86"/>
                <a:gd name="T70" fmla="*/ 4 w 80"/>
                <a:gd name="T71" fmla="*/ 10 h 86"/>
                <a:gd name="T72" fmla="*/ 8 w 80"/>
                <a:gd name="T73" fmla="*/ 4 h 86"/>
                <a:gd name="T74" fmla="*/ 10 w 80"/>
                <a:gd name="T75" fmla="*/ 0 h 86"/>
                <a:gd name="T76" fmla="*/ 14 w 80"/>
                <a:gd name="T77" fmla="*/ 0 h 86"/>
                <a:gd name="T78" fmla="*/ 16 w 80"/>
                <a:gd name="T79" fmla="*/ 2 h 86"/>
                <a:gd name="T80" fmla="*/ 24 w 80"/>
                <a:gd name="T81" fmla="*/ 10 h 86"/>
                <a:gd name="T82" fmla="*/ 30 w 80"/>
                <a:gd name="T83" fmla="*/ 12 h 86"/>
                <a:gd name="T84" fmla="*/ 36 w 80"/>
                <a:gd name="T85" fmla="*/ 14 h 86"/>
                <a:gd name="T86" fmla="*/ 44 w 80"/>
                <a:gd name="T87" fmla="*/ 16 h 86"/>
                <a:gd name="T88" fmla="*/ 54 w 80"/>
                <a:gd name="T89" fmla="*/ 20 h 86"/>
                <a:gd name="T90" fmla="*/ 60 w 80"/>
                <a:gd name="T91" fmla="*/ 24 h 86"/>
                <a:gd name="T92" fmla="*/ 62 w 80"/>
                <a:gd name="T93" fmla="*/ 26 h 86"/>
                <a:gd name="T94" fmla="*/ 64 w 80"/>
                <a:gd name="T95" fmla="*/ 32 h 86"/>
                <a:gd name="T96" fmla="*/ 64 w 80"/>
                <a:gd name="T97" fmla="*/ 40 h 86"/>
                <a:gd name="T98" fmla="*/ 66 w 80"/>
                <a:gd name="T99" fmla="*/ 54 h 86"/>
                <a:gd name="T100" fmla="*/ 70 w 80"/>
                <a:gd name="T101" fmla="*/ 64 h 86"/>
                <a:gd name="T102" fmla="*/ 72 w 80"/>
                <a:gd name="T103" fmla="*/ 68 h 86"/>
                <a:gd name="T104" fmla="*/ 78 w 80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86">
                  <a:moveTo>
                    <a:pt x="80" y="74"/>
                  </a:moveTo>
                  <a:lnTo>
                    <a:pt x="74" y="86"/>
                  </a:lnTo>
                  <a:lnTo>
                    <a:pt x="70" y="86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4" y="68"/>
                  </a:lnTo>
                  <a:lnTo>
                    <a:pt x="14" y="6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8" y="74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9" name="Freeform 43"/>
            <p:cNvSpPr>
              <a:spLocks/>
            </p:cNvSpPr>
            <p:nvPr/>
          </p:nvSpPr>
          <p:spPr bwMode="auto">
            <a:xfrm>
              <a:off x="6301101" y="4086333"/>
              <a:ext cx="127000" cy="136523"/>
            </a:xfrm>
            <a:custGeom>
              <a:avLst/>
              <a:gdLst>
                <a:gd name="T0" fmla="*/ 70 w 80"/>
                <a:gd name="T1" fmla="*/ 86 h 86"/>
                <a:gd name="T2" fmla="*/ 64 w 80"/>
                <a:gd name="T3" fmla="*/ 84 h 86"/>
                <a:gd name="T4" fmla="*/ 60 w 80"/>
                <a:gd name="T5" fmla="*/ 78 h 86"/>
                <a:gd name="T6" fmla="*/ 56 w 80"/>
                <a:gd name="T7" fmla="*/ 72 h 86"/>
                <a:gd name="T8" fmla="*/ 54 w 80"/>
                <a:gd name="T9" fmla="*/ 66 h 86"/>
                <a:gd name="T10" fmla="*/ 54 w 80"/>
                <a:gd name="T11" fmla="*/ 62 h 86"/>
                <a:gd name="T12" fmla="*/ 56 w 80"/>
                <a:gd name="T13" fmla="*/ 58 h 86"/>
                <a:gd name="T14" fmla="*/ 56 w 80"/>
                <a:gd name="T15" fmla="*/ 54 h 86"/>
                <a:gd name="T16" fmla="*/ 54 w 80"/>
                <a:gd name="T17" fmla="*/ 48 h 86"/>
                <a:gd name="T18" fmla="*/ 50 w 80"/>
                <a:gd name="T19" fmla="*/ 44 h 86"/>
                <a:gd name="T20" fmla="*/ 48 w 80"/>
                <a:gd name="T21" fmla="*/ 42 h 86"/>
                <a:gd name="T22" fmla="*/ 46 w 80"/>
                <a:gd name="T23" fmla="*/ 42 h 86"/>
                <a:gd name="T24" fmla="*/ 46 w 80"/>
                <a:gd name="T25" fmla="*/ 44 h 86"/>
                <a:gd name="T26" fmla="*/ 44 w 80"/>
                <a:gd name="T27" fmla="*/ 50 h 86"/>
                <a:gd name="T28" fmla="*/ 44 w 80"/>
                <a:gd name="T29" fmla="*/ 52 h 86"/>
                <a:gd name="T30" fmla="*/ 40 w 80"/>
                <a:gd name="T31" fmla="*/ 54 h 86"/>
                <a:gd name="T32" fmla="*/ 34 w 80"/>
                <a:gd name="T33" fmla="*/ 56 h 86"/>
                <a:gd name="T34" fmla="*/ 30 w 80"/>
                <a:gd name="T35" fmla="*/ 58 h 86"/>
                <a:gd name="T36" fmla="*/ 30 w 80"/>
                <a:gd name="T37" fmla="*/ 60 h 86"/>
                <a:gd name="T38" fmla="*/ 30 w 80"/>
                <a:gd name="T39" fmla="*/ 64 h 86"/>
                <a:gd name="T40" fmla="*/ 30 w 80"/>
                <a:gd name="T41" fmla="*/ 72 h 86"/>
                <a:gd name="T42" fmla="*/ 30 w 80"/>
                <a:gd name="T43" fmla="*/ 74 h 86"/>
                <a:gd name="T44" fmla="*/ 28 w 80"/>
                <a:gd name="T45" fmla="*/ 76 h 86"/>
                <a:gd name="T46" fmla="*/ 22 w 80"/>
                <a:gd name="T47" fmla="*/ 76 h 86"/>
                <a:gd name="T48" fmla="*/ 14 w 80"/>
                <a:gd name="T49" fmla="*/ 74 h 86"/>
                <a:gd name="T50" fmla="*/ 14 w 80"/>
                <a:gd name="T51" fmla="*/ 62 h 86"/>
                <a:gd name="T52" fmla="*/ 14 w 80"/>
                <a:gd name="T53" fmla="*/ 50 h 86"/>
                <a:gd name="T54" fmla="*/ 14 w 80"/>
                <a:gd name="T55" fmla="*/ 40 h 86"/>
                <a:gd name="T56" fmla="*/ 12 w 80"/>
                <a:gd name="T57" fmla="*/ 34 h 86"/>
                <a:gd name="T58" fmla="*/ 10 w 80"/>
                <a:gd name="T59" fmla="*/ 34 h 86"/>
                <a:gd name="T60" fmla="*/ 6 w 80"/>
                <a:gd name="T61" fmla="*/ 32 h 86"/>
                <a:gd name="T62" fmla="*/ 2 w 80"/>
                <a:gd name="T63" fmla="*/ 32 h 86"/>
                <a:gd name="T64" fmla="*/ 0 w 80"/>
                <a:gd name="T65" fmla="*/ 30 h 86"/>
                <a:gd name="T66" fmla="*/ 0 w 80"/>
                <a:gd name="T67" fmla="*/ 24 h 86"/>
                <a:gd name="T68" fmla="*/ 2 w 80"/>
                <a:gd name="T69" fmla="*/ 16 h 86"/>
                <a:gd name="T70" fmla="*/ 4 w 80"/>
                <a:gd name="T71" fmla="*/ 10 h 86"/>
                <a:gd name="T72" fmla="*/ 8 w 80"/>
                <a:gd name="T73" fmla="*/ 4 h 86"/>
                <a:gd name="T74" fmla="*/ 10 w 80"/>
                <a:gd name="T75" fmla="*/ 0 h 86"/>
                <a:gd name="T76" fmla="*/ 14 w 80"/>
                <a:gd name="T77" fmla="*/ 0 h 86"/>
                <a:gd name="T78" fmla="*/ 16 w 80"/>
                <a:gd name="T79" fmla="*/ 2 h 86"/>
                <a:gd name="T80" fmla="*/ 24 w 80"/>
                <a:gd name="T81" fmla="*/ 10 h 86"/>
                <a:gd name="T82" fmla="*/ 30 w 80"/>
                <a:gd name="T83" fmla="*/ 12 h 86"/>
                <a:gd name="T84" fmla="*/ 36 w 80"/>
                <a:gd name="T85" fmla="*/ 14 h 86"/>
                <a:gd name="T86" fmla="*/ 44 w 80"/>
                <a:gd name="T87" fmla="*/ 16 h 86"/>
                <a:gd name="T88" fmla="*/ 54 w 80"/>
                <a:gd name="T89" fmla="*/ 20 h 86"/>
                <a:gd name="T90" fmla="*/ 60 w 80"/>
                <a:gd name="T91" fmla="*/ 24 h 86"/>
                <a:gd name="T92" fmla="*/ 62 w 80"/>
                <a:gd name="T93" fmla="*/ 26 h 86"/>
                <a:gd name="T94" fmla="*/ 64 w 80"/>
                <a:gd name="T95" fmla="*/ 32 h 86"/>
                <a:gd name="T96" fmla="*/ 64 w 80"/>
                <a:gd name="T97" fmla="*/ 40 h 86"/>
                <a:gd name="T98" fmla="*/ 66 w 80"/>
                <a:gd name="T99" fmla="*/ 54 h 86"/>
                <a:gd name="T100" fmla="*/ 70 w 80"/>
                <a:gd name="T101" fmla="*/ 64 h 86"/>
                <a:gd name="T102" fmla="*/ 72 w 80"/>
                <a:gd name="T103" fmla="*/ 68 h 86"/>
                <a:gd name="T104" fmla="*/ 78 w 80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86">
                  <a:moveTo>
                    <a:pt x="80" y="74"/>
                  </a:moveTo>
                  <a:lnTo>
                    <a:pt x="74" y="86"/>
                  </a:lnTo>
                  <a:lnTo>
                    <a:pt x="70" y="86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4" y="68"/>
                  </a:lnTo>
                  <a:lnTo>
                    <a:pt x="14" y="6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8" y="74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0" name="Freeform 44"/>
            <p:cNvSpPr>
              <a:spLocks/>
            </p:cNvSpPr>
            <p:nvPr/>
          </p:nvSpPr>
          <p:spPr bwMode="auto">
            <a:xfrm>
              <a:off x="6301101" y="4086333"/>
              <a:ext cx="127000" cy="136523"/>
            </a:xfrm>
            <a:custGeom>
              <a:avLst/>
              <a:gdLst>
                <a:gd name="T0" fmla="*/ 70 w 80"/>
                <a:gd name="T1" fmla="*/ 86 h 86"/>
                <a:gd name="T2" fmla="*/ 64 w 80"/>
                <a:gd name="T3" fmla="*/ 84 h 86"/>
                <a:gd name="T4" fmla="*/ 60 w 80"/>
                <a:gd name="T5" fmla="*/ 78 h 86"/>
                <a:gd name="T6" fmla="*/ 56 w 80"/>
                <a:gd name="T7" fmla="*/ 72 h 86"/>
                <a:gd name="T8" fmla="*/ 54 w 80"/>
                <a:gd name="T9" fmla="*/ 66 h 86"/>
                <a:gd name="T10" fmla="*/ 54 w 80"/>
                <a:gd name="T11" fmla="*/ 62 h 86"/>
                <a:gd name="T12" fmla="*/ 56 w 80"/>
                <a:gd name="T13" fmla="*/ 58 h 86"/>
                <a:gd name="T14" fmla="*/ 56 w 80"/>
                <a:gd name="T15" fmla="*/ 54 h 86"/>
                <a:gd name="T16" fmla="*/ 54 w 80"/>
                <a:gd name="T17" fmla="*/ 48 h 86"/>
                <a:gd name="T18" fmla="*/ 50 w 80"/>
                <a:gd name="T19" fmla="*/ 44 h 86"/>
                <a:gd name="T20" fmla="*/ 48 w 80"/>
                <a:gd name="T21" fmla="*/ 42 h 86"/>
                <a:gd name="T22" fmla="*/ 46 w 80"/>
                <a:gd name="T23" fmla="*/ 42 h 86"/>
                <a:gd name="T24" fmla="*/ 46 w 80"/>
                <a:gd name="T25" fmla="*/ 44 h 86"/>
                <a:gd name="T26" fmla="*/ 44 w 80"/>
                <a:gd name="T27" fmla="*/ 50 h 86"/>
                <a:gd name="T28" fmla="*/ 44 w 80"/>
                <a:gd name="T29" fmla="*/ 52 h 86"/>
                <a:gd name="T30" fmla="*/ 40 w 80"/>
                <a:gd name="T31" fmla="*/ 54 h 86"/>
                <a:gd name="T32" fmla="*/ 34 w 80"/>
                <a:gd name="T33" fmla="*/ 56 h 86"/>
                <a:gd name="T34" fmla="*/ 30 w 80"/>
                <a:gd name="T35" fmla="*/ 58 h 86"/>
                <a:gd name="T36" fmla="*/ 30 w 80"/>
                <a:gd name="T37" fmla="*/ 60 h 86"/>
                <a:gd name="T38" fmla="*/ 30 w 80"/>
                <a:gd name="T39" fmla="*/ 64 h 86"/>
                <a:gd name="T40" fmla="*/ 30 w 80"/>
                <a:gd name="T41" fmla="*/ 72 h 86"/>
                <a:gd name="T42" fmla="*/ 30 w 80"/>
                <a:gd name="T43" fmla="*/ 74 h 86"/>
                <a:gd name="T44" fmla="*/ 28 w 80"/>
                <a:gd name="T45" fmla="*/ 76 h 86"/>
                <a:gd name="T46" fmla="*/ 22 w 80"/>
                <a:gd name="T47" fmla="*/ 76 h 86"/>
                <a:gd name="T48" fmla="*/ 14 w 80"/>
                <a:gd name="T49" fmla="*/ 74 h 86"/>
                <a:gd name="T50" fmla="*/ 14 w 80"/>
                <a:gd name="T51" fmla="*/ 62 h 86"/>
                <a:gd name="T52" fmla="*/ 14 w 80"/>
                <a:gd name="T53" fmla="*/ 50 h 86"/>
                <a:gd name="T54" fmla="*/ 14 w 80"/>
                <a:gd name="T55" fmla="*/ 40 h 86"/>
                <a:gd name="T56" fmla="*/ 12 w 80"/>
                <a:gd name="T57" fmla="*/ 34 h 86"/>
                <a:gd name="T58" fmla="*/ 10 w 80"/>
                <a:gd name="T59" fmla="*/ 34 h 86"/>
                <a:gd name="T60" fmla="*/ 6 w 80"/>
                <a:gd name="T61" fmla="*/ 32 h 86"/>
                <a:gd name="T62" fmla="*/ 2 w 80"/>
                <a:gd name="T63" fmla="*/ 32 h 86"/>
                <a:gd name="T64" fmla="*/ 0 w 80"/>
                <a:gd name="T65" fmla="*/ 30 h 86"/>
                <a:gd name="T66" fmla="*/ 0 w 80"/>
                <a:gd name="T67" fmla="*/ 24 h 86"/>
                <a:gd name="T68" fmla="*/ 2 w 80"/>
                <a:gd name="T69" fmla="*/ 16 h 86"/>
                <a:gd name="T70" fmla="*/ 4 w 80"/>
                <a:gd name="T71" fmla="*/ 10 h 86"/>
                <a:gd name="T72" fmla="*/ 8 w 80"/>
                <a:gd name="T73" fmla="*/ 4 h 86"/>
                <a:gd name="T74" fmla="*/ 10 w 80"/>
                <a:gd name="T75" fmla="*/ 0 h 86"/>
                <a:gd name="T76" fmla="*/ 14 w 80"/>
                <a:gd name="T77" fmla="*/ 0 h 86"/>
                <a:gd name="T78" fmla="*/ 16 w 80"/>
                <a:gd name="T79" fmla="*/ 2 h 86"/>
                <a:gd name="T80" fmla="*/ 24 w 80"/>
                <a:gd name="T81" fmla="*/ 10 h 86"/>
                <a:gd name="T82" fmla="*/ 30 w 80"/>
                <a:gd name="T83" fmla="*/ 12 h 86"/>
                <a:gd name="T84" fmla="*/ 36 w 80"/>
                <a:gd name="T85" fmla="*/ 14 h 86"/>
                <a:gd name="T86" fmla="*/ 44 w 80"/>
                <a:gd name="T87" fmla="*/ 16 h 86"/>
                <a:gd name="T88" fmla="*/ 54 w 80"/>
                <a:gd name="T89" fmla="*/ 20 h 86"/>
                <a:gd name="T90" fmla="*/ 60 w 80"/>
                <a:gd name="T91" fmla="*/ 24 h 86"/>
                <a:gd name="T92" fmla="*/ 62 w 80"/>
                <a:gd name="T93" fmla="*/ 26 h 86"/>
                <a:gd name="T94" fmla="*/ 64 w 80"/>
                <a:gd name="T95" fmla="*/ 32 h 86"/>
                <a:gd name="T96" fmla="*/ 64 w 80"/>
                <a:gd name="T97" fmla="*/ 40 h 86"/>
                <a:gd name="T98" fmla="*/ 66 w 80"/>
                <a:gd name="T99" fmla="*/ 54 h 86"/>
                <a:gd name="T100" fmla="*/ 70 w 80"/>
                <a:gd name="T101" fmla="*/ 64 h 86"/>
                <a:gd name="T102" fmla="*/ 72 w 80"/>
                <a:gd name="T103" fmla="*/ 68 h 86"/>
                <a:gd name="T104" fmla="*/ 78 w 80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86">
                  <a:moveTo>
                    <a:pt x="80" y="74"/>
                  </a:moveTo>
                  <a:lnTo>
                    <a:pt x="74" y="86"/>
                  </a:lnTo>
                  <a:lnTo>
                    <a:pt x="70" y="86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4" y="68"/>
                  </a:lnTo>
                  <a:lnTo>
                    <a:pt x="14" y="6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8" y="74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1" name="Freeform 45"/>
            <p:cNvSpPr>
              <a:spLocks/>
            </p:cNvSpPr>
            <p:nvPr/>
          </p:nvSpPr>
          <p:spPr bwMode="auto">
            <a:xfrm>
              <a:off x="6301101" y="4086333"/>
              <a:ext cx="127000" cy="136523"/>
            </a:xfrm>
            <a:custGeom>
              <a:avLst/>
              <a:gdLst>
                <a:gd name="T0" fmla="*/ 70 w 80"/>
                <a:gd name="T1" fmla="*/ 86 h 86"/>
                <a:gd name="T2" fmla="*/ 64 w 80"/>
                <a:gd name="T3" fmla="*/ 84 h 86"/>
                <a:gd name="T4" fmla="*/ 60 w 80"/>
                <a:gd name="T5" fmla="*/ 78 h 86"/>
                <a:gd name="T6" fmla="*/ 56 w 80"/>
                <a:gd name="T7" fmla="*/ 72 h 86"/>
                <a:gd name="T8" fmla="*/ 54 w 80"/>
                <a:gd name="T9" fmla="*/ 66 h 86"/>
                <a:gd name="T10" fmla="*/ 54 w 80"/>
                <a:gd name="T11" fmla="*/ 62 h 86"/>
                <a:gd name="T12" fmla="*/ 56 w 80"/>
                <a:gd name="T13" fmla="*/ 58 h 86"/>
                <a:gd name="T14" fmla="*/ 56 w 80"/>
                <a:gd name="T15" fmla="*/ 54 h 86"/>
                <a:gd name="T16" fmla="*/ 54 w 80"/>
                <a:gd name="T17" fmla="*/ 48 h 86"/>
                <a:gd name="T18" fmla="*/ 50 w 80"/>
                <a:gd name="T19" fmla="*/ 44 h 86"/>
                <a:gd name="T20" fmla="*/ 48 w 80"/>
                <a:gd name="T21" fmla="*/ 42 h 86"/>
                <a:gd name="T22" fmla="*/ 46 w 80"/>
                <a:gd name="T23" fmla="*/ 42 h 86"/>
                <a:gd name="T24" fmla="*/ 46 w 80"/>
                <a:gd name="T25" fmla="*/ 44 h 86"/>
                <a:gd name="T26" fmla="*/ 44 w 80"/>
                <a:gd name="T27" fmla="*/ 50 h 86"/>
                <a:gd name="T28" fmla="*/ 44 w 80"/>
                <a:gd name="T29" fmla="*/ 52 h 86"/>
                <a:gd name="T30" fmla="*/ 40 w 80"/>
                <a:gd name="T31" fmla="*/ 54 h 86"/>
                <a:gd name="T32" fmla="*/ 34 w 80"/>
                <a:gd name="T33" fmla="*/ 56 h 86"/>
                <a:gd name="T34" fmla="*/ 30 w 80"/>
                <a:gd name="T35" fmla="*/ 58 h 86"/>
                <a:gd name="T36" fmla="*/ 30 w 80"/>
                <a:gd name="T37" fmla="*/ 60 h 86"/>
                <a:gd name="T38" fmla="*/ 30 w 80"/>
                <a:gd name="T39" fmla="*/ 64 h 86"/>
                <a:gd name="T40" fmla="*/ 30 w 80"/>
                <a:gd name="T41" fmla="*/ 72 h 86"/>
                <a:gd name="T42" fmla="*/ 30 w 80"/>
                <a:gd name="T43" fmla="*/ 74 h 86"/>
                <a:gd name="T44" fmla="*/ 28 w 80"/>
                <a:gd name="T45" fmla="*/ 76 h 86"/>
                <a:gd name="T46" fmla="*/ 22 w 80"/>
                <a:gd name="T47" fmla="*/ 76 h 86"/>
                <a:gd name="T48" fmla="*/ 14 w 80"/>
                <a:gd name="T49" fmla="*/ 74 h 86"/>
                <a:gd name="T50" fmla="*/ 14 w 80"/>
                <a:gd name="T51" fmla="*/ 62 h 86"/>
                <a:gd name="T52" fmla="*/ 14 w 80"/>
                <a:gd name="T53" fmla="*/ 50 h 86"/>
                <a:gd name="T54" fmla="*/ 14 w 80"/>
                <a:gd name="T55" fmla="*/ 40 h 86"/>
                <a:gd name="T56" fmla="*/ 12 w 80"/>
                <a:gd name="T57" fmla="*/ 34 h 86"/>
                <a:gd name="T58" fmla="*/ 10 w 80"/>
                <a:gd name="T59" fmla="*/ 34 h 86"/>
                <a:gd name="T60" fmla="*/ 6 w 80"/>
                <a:gd name="T61" fmla="*/ 32 h 86"/>
                <a:gd name="T62" fmla="*/ 2 w 80"/>
                <a:gd name="T63" fmla="*/ 32 h 86"/>
                <a:gd name="T64" fmla="*/ 0 w 80"/>
                <a:gd name="T65" fmla="*/ 30 h 86"/>
                <a:gd name="T66" fmla="*/ 0 w 80"/>
                <a:gd name="T67" fmla="*/ 24 h 86"/>
                <a:gd name="T68" fmla="*/ 2 w 80"/>
                <a:gd name="T69" fmla="*/ 16 h 86"/>
                <a:gd name="T70" fmla="*/ 4 w 80"/>
                <a:gd name="T71" fmla="*/ 10 h 86"/>
                <a:gd name="T72" fmla="*/ 8 w 80"/>
                <a:gd name="T73" fmla="*/ 4 h 86"/>
                <a:gd name="T74" fmla="*/ 10 w 80"/>
                <a:gd name="T75" fmla="*/ 0 h 86"/>
                <a:gd name="T76" fmla="*/ 14 w 80"/>
                <a:gd name="T77" fmla="*/ 0 h 86"/>
                <a:gd name="T78" fmla="*/ 16 w 80"/>
                <a:gd name="T79" fmla="*/ 2 h 86"/>
                <a:gd name="T80" fmla="*/ 24 w 80"/>
                <a:gd name="T81" fmla="*/ 10 h 86"/>
                <a:gd name="T82" fmla="*/ 30 w 80"/>
                <a:gd name="T83" fmla="*/ 12 h 86"/>
                <a:gd name="T84" fmla="*/ 36 w 80"/>
                <a:gd name="T85" fmla="*/ 14 h 86"/>
                <a:gd name="T86" fmla="*/ 44 w 80"/>
                <a:gd name="T87" fmla="*/ 16 h 86"/>
                <a:gd name="T88" fmla="*/ 54 w 80"/>
                <a:gd name="T89" fmla="*/ 20 h 86"/>
                <a:gd name="T90" fmla="*/ 60 w 80"/>
                <a:gd name="T91" fmla="*/ 24 h 86"/>
                <a:gd name="T92" fmla="*/ 62 w 80"/>
                <a:gd name="T93" fmla="*/ 26 h 86"/>
                <a:gd name="T94" fmla="*/ 64 w 80"/>
                <a:gd name="T95" fmla="*/ 32 h 86"/>
                <a:gd name="T96" fmla="*/ 64 w 80"/>
                <a:gd name="T97" fmla="*/ 40 h 86"/>
                <a:gd name="T98" fmla="*/ 66 w 80"/>
                <a:gd name="T99" fmla="*/ 54 h 86"/>
                <a:gd name="T100" fmla="*/ 70 w 80"/>
                <a:gd name="T101" fmla="*/ 64 h 86"/>
                <a:gd name="T102" fmla="*/ 72 w 80"/>
                <a:gd name="T103" fmla="*/ 68 h 86"/>
                <a:gd name="T104" fmla="*/ 78 w 80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86">
                  <a:moveTo>
                    <a:pt x="80" y="74"/>
                  </a:moveTo>
                  <a:lnTo>
                    <a:pt x="74" y="86"/>
                  </a:lnTo>
                  <a:lnTo>
                    <a:pt x="70" y="86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4" y="68"/>
                  </a:lnTo>
                  <a:lnTo>
                    <a:pt x="14" y="6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8" y="74"/>
                  </a:lnTo>
                  <a:lnTo>
                    <a:pt x="80" y="74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2" name="Freeform 46"/>
            <p:cNvSpPr>
              <a:spLocks/>
            </p:cNvSpPr>
            <p:nvPr/>
          </p:nvSpPr>
          <p:spPr bwMode="auto">
            <a:xfrm>
              <a:off x="6301101" y="4086333"/>
              <a:ext cx="127000" cy="136523"/>
            </a:xfrm>
            <a:custGeom>
              <a:avLst/>
              <a:gdLst>
                <a:gd name="T0" fmla="*/ 70 w 80"/>
                <a:gd name="T1" fmla="*/ 86 h 86"/>
                <a:gd name="T2" fmla="*/ 64 w 80"/>
                <a:gd name="T3" fmla="*/ 84 h 86"/>
                <a:gd name="T4" fmla="*/ 60 w 80"/>
                <a:gd name="T5" fmla="*/ 78 h 86"/>
                <a:gd name="T6" fmla="*/ 56 w 80"/>
                <a:gd name="T7" fmla="*/ 72 h 86"/>
                <a:gd name="T8" fmla="*/ 54 w 80"/>
                <a:gd name="T9" fmla="*/ 66 h 86"/>
                <a:gd name="T10" fmla="*/ 54 w 80"/>
                <a:gd name="T11" fmla="*/ 62 h 86"/>
                <a:gd name="T12" fmla="*/ 56 w 80"/>
                <a:gd name="T13" fmla="*/ 58 h 86"/>
                <a:gd name="T14" fmla="*/ 56 w 80"/>
                <a:gd name="T15" fmla="*/ 54 h 86"/>
                <a:gd name="T16" fmla="*/ 54 w 80"/>
                <a:gd name="T17" fmla="*/ 48 h 86"/>
                <a:gd name="T18" fmla="*/ 50 w 80"/>
                <a:gd name="T19" fmla="*/ 44 h 86"/>
                <a:gd name="T20" fmla="*/ 48 w 80"/>
                <a:gd name="T21" fmla="*/ 42 h 86"/>
                <a:gd name="T22" fmla="*/ 46 w 80"/>
                <a:gd name="T23" fmla="*/ 42 h 86"/>
                <a:gd name="T24" fmla="*/ 46 w 80"/>
                <a:gd name="T25" fmla="*/ 44 h 86"/>
                <a:gd name="T26" fmla="*/ 44 w 80"/>
                <a:gd name="T27" fmla="*/ 50 h 86"/>
                <a:gd name="T28" fmla="*/ 44 w 80"/>
                <a:gd name="T29" fmla="*/ 52 h 86"/>
                <a:gd name="T30" fmla="*/ 40 w 80"/>
                <a:gd name="T31" fmla="*/ 54 h 86"/>
                <a:gd name="T32" fmla="*/ 34 w 80"/>
                <a:gd name="T33" fmla="*/ 56 h 86"/>
                <a:gd name="T34" fmla="*/ 30 w 80"/>
                <a:gd name="T35" fmla="*/ 58 h 86"/>
                <a:gd name="T36" fmla="*/ 30 w 80"/>
                <a:gd name="T37" fmla="*/ 60 h 86"/>
                <a:gd name="T38" fmla="*/ 30 w 80"/>
                <a:gd name="T39" fmla="*/ 64 h 86"/>
                <a:gd name="T40" fmla="*/ 30 w 80"/>
                <a:gd name="T41" fmla="*/ 72 h 86"/>
                <a:gd name="T42" fmla="*/ 30 w 80"/>
                <a:gd name="T43" fmla="*/ 74 h 86"/>
                <a:gd name="T44" fmla="*/ 28 w 80"/>
                <a:gd name="T45" fmla="*/ 76 h 86"/>
                <a:gd name="T46" fmla="*/ 22 w 80"/>
                <a:gd name="T47" fmla="*/ 76 h 86"/>
                <a:gd name="T48" fmla="*/ 14 w 80"/>
                <a:gd name="T49" fmla="*/ 74 h 86"/>
                <a:gd name="T50" fmla="*/ 14 w 80"/>
                <a:gd name="T51" fmla="*/ 62 h 86"/>
                <a:gd name="T52" fmla="*/ 14 w 80"/>
                <a:gd name="T53" fmla="*/ 50 h 86"/>
                <a:gd name="T54" fmla="*/ 14 w 80"/>
                <a:gd name="T55" fmla="*/ 40 h 86"/>
                <a:gd name="T56" fmla="*/ 12 w 80"/>
                <a:gd name="T57" fmla="*/ 34 h 86"/>
                <a:gd name="T58" fmla="*/ 10 w 80"/>
                <a:gd name="T59" fmla="*/ 34 h 86"/>
                <a:gd name="T60" fmla="*/ 6 w 80"/>
                <a:gd name="T61" fmla="*/ 32 h 86"/>
                <a:gd name="T62" fmla="*/ 2 w 80"/>
                <a:gd name="T63" fmla="*/ 32 h 86"/>
                <a:gd name="T64" fmla="*/ 0 w 80"/>
                <a:gd name="T65" fmla="*/ 30 h 86"/>
                <a:gd name="T66" fmla="*/ 0 w 80"/>
                <a:gd name="T67" fmla="*/ 24 h 86"/>
                <a:gd name="T68" fmla="*/ 2 w 80"/>
                <a:gd name="T69" fmla="*/ 16 h 86"/>
                <a:gd name="T70" fmla="*/ 4 w 80"/>
                <a:gd name="T71" fmla="*/ 10 h 86"/>
                <a:gd name="T72" fmla="*/ 8 w 80"/>
                <a:gd name="T73" fmla="*/ 4 h 86"/>
                <a:gd name="T74" fmla="*/ 10 w 80"/>
                <a:gd name="T75" fmla="*/ 0 h 86"/>
                <a:gd name="T76" fmla="*/ 14 w 80"/>
                <a:gd name="T77" fmla="*/ 0 h 86"/>
                <a:gd name="T78" fmla="*/ 16 w 80"/>
                <a:gd name="T79" fmla="*/ 2 h 86"/>
                <a:gd name="T80" fmla="*/ 24 w 80"/>
                <a:gd name="T81" fmla="*/ 10 h 86"/>
                <a:gd name="T82" fmla="*/ 30 w 80"/>
                <a:gd name="T83" fmla="*/ 12 h 86"/>
                <a:gd name="T84" fmla="*/ 36 w 80"/>
                <a:gd name="T85" fmla="*/ 14 h 86"/>
                <a:gd name="T86" fmla="*/ 44 w 80"/>
                <a:gd name="T87" fmla="*/ 16 h 86"/>
                <a:gd name="T88" fmla="*/ 54 w 80"/>
                <a:gd name="T89" fmla="*/ 20 h 86"/>
                <a:gd name="T90" fmla="*/ 60 w 80"/>
                <a:gd name="T91" fmla="*/ 24 h 86"/>
                <a:gd name="T92" fmla="*/ 62 w 80"/>
                <a:gd name="T93" fmla="*/ 26 h 86"/>
                <a:gd name="T94" fmla="*/ 64 w 80"/>
                <a:gd name="T95" fmla="*/ 32 h 86"/>
                <a:gd name="T96" fmla="*/ 64 w 80"/>
                <a:gd name="T97" fmla="*/ 40 h 86"/>
                <a:gd name="T98" fmla="*/ 66 w 80"/>
                <a:gd name="T99" fmla="*/ 54 h 86"/>
                <a:gd name="T100" fmla="*/ 70 w 80"/>
                <a:gd name="T101" fmla="*/ 64 h 86"/>
                <a:gd name="T102" fmla="*/ 72 w 80"/>
                <a:gd name="T103" fmla="*/ 68 h 86"/>
                <a:gd name="T104" fmla="*/ 78 w 80"/>
                <a:gd name="T105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86">
                  <a:moveTo>
                    <a:pt x="80" y="74"/>
                  </a:moveTo>
                  <a:lnTo>
                    <a:pt x="74" y="86"/>
                  </a:lnTo>
                  <a:lnTo>
                    <a:pt x="70" y="86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2" y="80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4" y="68"/>
                  </a:lnTo>
                  <a:lnTo>
                    <a:pt x="14" y="6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6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60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0"/>
                  </a:lnTo>
                  <a:lnTo>
                    <a:pt x="64" y="42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78" y="74"/>
                  </a:lnTo>
                  <a:lnTo>
                    <a:pt x="80" y="74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3" name="Freeform 47"/>
            <p:cNvSpPr>
              <a:spLocks/>
            </p:cNvSpPr>
            <p:nvPr/>
          </p:nvSpPr>
          <p:spPr bwMode="auto">
            <a:xfrm>
              <a:off x="5380348" y="3257670"/>
              <a:ext cx="847728" cy="431793"/>
            </a:xfrm>
            <a:custGeom>
              <a:avLst/>
              <a:gdLst>
                <a:gd name="T0" fmla="*/ 518 w 534"/>
                <a:gd name="T1" fmla="*/ 76 h 272"/>
                <a:gd name="T2" fmla="*/ 490 w 534"/>
                <a:gd name="T3" fmla="*/ 60 h 272"/>
                <a:gd name="T4" fmla="*/ 472 w 534"/>
                <a:gd name="T5" fmla="*/ 54 h 272"/>
                <a:gd name="T6" fmla="*/ 452 w 534"/>
                <a:gd name="T7" fmla="*/ 16 h 272"/>
                <a:gd name="T8" fmla="*/ 412 w 534"/>
                <a:gd name="T9" fmla="*/ 26 h 272"/>
                <a:gd name="T10" fmla="*/ 396 w 534"/>
                <a:gd name="T11" fmla="*/ 14 h 272"/>
                <a:gd name="T12" fmla="*/ 376 w 534"/>
                <a:gd name="T13" fmla="*/ 0 h 272"/>
                <a:gd name="T14" fmla="*/ 306 w 534"/>
                <a:gd name="T15" fmla="*/ 8 h 272"/>
                <a:gd name="T16" fmla="*/ 268 w 534"/>
                <a:gd name="T17" fmla="*/ 4 h 272"/>
                <a:gd name="T18" fmla="*/ 270 w 534"/>
                <a:gd name="T19" fmla="*/ 28 h 272"/>
                <a:gd name="T20" fmla="*/ 238 w 534"/>
                <a:gd name="T21" fmla="*/ 38 h 272"/>
                <a:gd name="T22" fmla="*/ 246 w 534"/>
                <a:gd name="T23" fmla="*/ 60 h 272"/>
                <a:gd name="T24" fmla="*/ 226 w 534"/>
                <a:gd name="T25" fmla="*/ 64 h 272"/>
                <a:gd name="T26" fmla="*/ 184 w 534"/>
                <a:gd name="T27" fmla="*/ 50 h 272"/>
                <a:gd name="T28" fmla="*/ 166 w 534"/>
                <a:gd name="T29" fmla="*/ 42 h 272"/>
                <a:gd name="T30" fmla="*/ 146 w 534"/>
                <a:gd name="T31" fmla="*/ 20 h 272"/>
                <a:gd name="T32" fmla="*/ 94 w 534"/>
                <a:gd name="T33" fmla="*/ 10 h 272"/>
                <a:gd name="T34" fmla="*/ 66 w 534"/>
                <a:gd name="T35" fmla="*/ 16 h 272"/>
                <a:gd name="T36" fmla="*/ 56 w 534"/>
                <a:gd name="T37" fmla="*/ 20 h 272"/>
                <a:gd name="T38" fmla="*/ 34 w 534"/>
                <a:gd name="T39" fmla="*/ 10 h 272"/>
                <a:gd name="T40" fmla="*/ 2 w 534"/>
                <a:gd name="T41" fmla="*/ 52 h 272"/>
                <a:gd name="T42" fmla="*/ 10 w 534"/>
                <a:gd name="T43" fmla="*/ 78 h 272"/>
                <a:gd name="T44" fmla="*/ 28 w 534"/>
                <a:gd name="T45" fmla="*/ 98 h 272"/>
                <a:gd name="T46" fmla="*/ 12 w 534"/>
                <a:gd name="T47" fmla="*/ 124 h 272"/>
                <a:gd name="T48" fmla="*/ 30 w 534"/>
                <a:gd name="T49" fmla="*/ 142 h 272"/>
                <a:gd name="T50" fmla="*/ 48 w 534"/>
                <a:gd name="T51" fmla="*/ 142 h 272"/>
                <a:gd name="T52" fmla="*/ 60 w 534"/>
                <a:gd name="T53" fmla="*/ 150 h 272"/>
                <a:gd name="T54" fmla="*/ 60 w 534"/>
                <a:gd name="T55" fmla="*/ 174 h 272"/>
                <a:gd name="T56" fmla="*/ 38 w 534"/>
                <a:gd name="T57" fmla="*/ 174 h 272"/>
                <a:gd name="T58" fmla="*/ 30 w 534"/>
                <a:gd name="T59" fmla="*/ 192 h 272"/>
                <a:gd name="T60" fmla="*/ 22 w 534"/>
                <a:gd name="T61" fmla="*/ 202 h 272"/>
                <a:gd name="T62" fmla="*/ 42 w 534"/>
                <a:gd name="T63" fmla="*/ 216 h 272"/>
                <a:gd name="T64" fmla="*/ 52 w 534"/>
                <a:gd name="T65" fmla="*/ 238 h 272"/>
                <a:gd name="T66" fmla="*/ 58 w 534"/>
                <a:gd name="T67" fmla="*/ 232 h 272"/>
                <a:gd name="T68" fmla="*/ 78 w 534"/>
                <a:gd name="T69" fmla="*/ 230 h 272"/>
                <a:gd name="T70" fmla="*/ 94 w 534"/>
                <a:gd name="T71" fmla="*/ 246 h 272"/>
                <a:gd name="T72" fmla="*/ 106 w 534"/>
                <a:gd name="T73" fmla="*/ 256 h 272"/>
                <a:gd name="T74" fmla="*/ 122 w 534"/>
                <a:gd name="T75" fmla="*/ 228 h 272"/>
                <a:gd name="T76" fmla="*/ 144 w 534"/>
                <a:gd name="T77" fmla="*/ 180 h 272"/>
                <a:gd name="T78" fmla="*/ 178 w 534"/>
                <a:gd name="T79" fmla="*/ 160 h 272"/>
                <a:gd name="T80" fmla="*/ 188 w 534"/>
                <a:gd name="T81" fmla="*/ 144 h 272"/>
                <a:gd name="T82" fmla="*/ 206 w 534"/>
                <a:gd name="T83" fmla="*/ 154 h 272"/>
                <a:gd name="T84" fmla="*/ 212 w 534"/>
                <a:gd name="T85" fmla="*/ 178 h 272"/>
                <a:gd name="T86" fmla="*/ 218 w 534"/>
                <a:gd name="T87" fmla="*/ 210 h 272"/>
                <a:gd name="T88" fmla="*/ 240 w 534"/>
                <a:gd name="T89" fmla="*/ 212 h 272"/>
                <a:gd name="T90" fmla="*/ 272 w 534"/>
                <a:gd name="T91" fmla="*/ 224 h 272"/>
                <a:gd name="T92" fmla="*/ 278 w 534"/>
                <a:gd name="T93" fmla="*/ 256 h 272"/>
                <a:gd name="T94" fmla="*/ 326 w 534"/>
                <a:gd name="T95" fmla="*/ 258 h 272"/>
                <a:gd name="T96" fmla="*/ 362 w 534"/>
                <a:gd name="T97" fmla="*/ 242 h 272"/>
                <a:gd name="T98" fmla="*/ 346 w 534"/>
                <a:gd name="T99" fmla="*/ 228 h 272"/>
                <a:gd name="T100" fmla="*/ 326 w 534"/>
                <a:gd name="T101" fmla="*/ 220 h 272"/>
                <a:gd name="T102" fmla="*/ 332 w 534"/>
                <a:gd name="T103" fmla="*/ 204 h 272"/>
                <a:gd name="T104" fmla="*/ 342 w 534"/>
                <a:gd name="T105" fmla="*/ 188 h 272"/>
                <a:gd name="T106" fmla="*/ 356 w 534"/>
                <a:gd name="T107" fmla="*/ 200 h 272"/>
                <a:gd name="T108" fmla="*/ 378 w 534"/>
                <a:gd name="T109" fmla="*/ 186 h 272"/>
                <a:gd name="T110" fmla="*/ 398 w 534"/>
                <a:gd name="T111" fmla="*/ 196 h 272"/>
                <a:gd name="T112" fmla="*/ 446 w 534"/>
                <a:gd name="T113" fmla="*/ 196 h 272"/>
                <a:gd name="T114" fmla="*/ 462 w 534"/>
                <a:gd name="T115" fmla="*/ 182 h 272"/>
                <a:gd name="T116" fmla="*/ 480 w 534"/>
                <a:gd name="T117" fmla="*/ 170 h 272"/>
                <a:gd name="T118" fmla="*/ 500 w 534"/>
                <a:gd name="T119" fmla="*/ 170 h 272"/>
                <a:gd name="T120" fmla="*/ 510 w 534"/>
                <a:gd name="T121" fmla="*/ 134 h 272"/>
                <a:gd name="T122" fmla="*/ 524 w 534"/>
                <a:gd name="T123" fmla="*/ 12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4" h="272">
                  <a:moveTo>
                    <a:pt x="534" y="114"/>
                  </a:moveTo>
                  <a:lnTo>
                    <a:pt x="534" y="114"/>
                  </a:lnTo>
                  <a:lnTo>
                    <a:pt x="534" y="110"/>
                  </a:lnTo>
                  <a:lnTo>
                    <a:pt x="532" y="106"/>
                  </a:lnTo>
                  <a:lnTo>
                    <a:pt x="530" y="100"/>
                  </a:lnTo>
                  <a:lnTo>
                    <a:pt x="528" y="94"/>
                  </a:lnTo>
                  <a:lnTo>
                    <a:pt x="528" y="90"/>
                  </a:lnTo>
                  <a:lnTo>
                    <a:pt x="526" y="88"/>
                  </a:lnTo>
                  <a:lnTo>
                    <a:pt x="524" y="86"/>
                  </a:lnTo>
                  <a:lnTo>
                    <a:pt x="524" y="82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0" y="78"/>
                  </a:lnTo>
                  <a:lnTo>
                    <a:pt x="520" y="78"/>
                  </a:lnTo>
                  <a:lnTo>
                    <a:pt x="518" y="76"/>
                  </a:lnTo>
                  <a:lnTo>
                    <a:pt x="516" y="76"/>
                  </a:lnTo>
                  <a:lnTo>
                    <a:pt x="514" y="76"/>
                  </a:lnTo>
                  <a:lnTo>
                    <a:pt x="510" y="74"/>
                  </a:lnTo>
                  <a:lnTo>
                    <a:pt x="506" y="74"/>
                  </a:lnTo>
                  <a:lnTo>
                    <a:pt x="504" y="72"/>
                  </a:lnTo>
                  <a:lnTo>
                    <a:pt x="500" y="70"/>
                  </a:lnTo>
                  <a:lnTo>
                    <a:pt x="500" y="70"/>
                  </a:lnTo>
                  <a:lnTo>
                    <a:pt x="498" y="70"/>
                  </a:lnTo>
                  <a:lnTo>
                    <a:pt x="498" y="68"/>
                  </a:lnTo>
                  <a:lnTo>
                    <a:pt x="496" y="68"/>
                  </a:lnTo>
                  <a:lnTo>
                    <a:pt x="494" y="64"/>
                  </a:lnTo>
                  <a:lnTo>
                    <a:pt x="494" y="62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6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8" y="58"/>
                  </a:lnTo>
                  <a:lnTo>
                    <a:pt x="476" y="58"/>
                  </a:lnTo>
                  <a:lnTo>
                    <a:pt x="476" y="58"/>
                  </a:lnTo>
                  <a:lnTo>
                    <a:pt x="476" y="58"/>
                  </a:lnTo>
                  <a:lnTo>
                    <a:pt x="474" y="58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72" y="54"/>
                  </a:lnTo>
                  <a:lnTo>
                    <a:pt x="470" y="52"/>
                  </a:lnTo>
                  <a:lnTo>
                    <a:pt x="470" y="50"/>
                  </a:lnTo>
                  <a:lnTo>
                    <a:pt x="468" y="46"/>
                  </a:lnTo>
                  <a:lnTo>
                    <a:pt x="468" y="44"/>
                  </a:lnTo>
                  <a:lnTo>
                    <a:pt x="464" y="38"/>
                  </a:lnTo>
                  <a:lnTo>
                    <a:pt x="462" y="30"/>
                  </a:lnTo>
                  <a:lnTo>
                    <a:pt x="462" y="28"/>
                  </a:lnTo>
                  <a:lnTo>
                    <a:pt x="460" y="24"/>
                  </a:lnTo>
                  <a:lnTo>
                    <a:pt x="458" y="22"/>
                  </a:lnTo>
                  <a:lnTo>
                    <a:pt x="458" y="20"/>
                  </a:lnTo>
                  <a:lnTo>
                    <a:pt x="456" y="18"/>
                  </a:lnTo>
                  <a:lnTo>
                    <a:pt x="456" y="18"/>
                  </a:lnTo>
                  <a:lnTo>
                    <a:pt x="454" y="18"/>
                  </a:lnTo>
                  <a:lnTo>
                    <a:pt x="454" y="16"/>
                  </a:lnTo>
                  <a:lnTo>
                    <a:pt x="452" y="16"/>
                  </a:lnTo>
                  <a:lnTo>
                    <a:pt x="452" y="16"/>
                  </a:lnTo>
                  <a:lnTo>
                    <a:pt x="450" y="16"/>
                  </a:lnTo>
                  <a:lnTo>
                    <a:pt x="448" y="16"/>
                  </a:lnTo>
                  <a:lnTo>
                    <a:pt x="444" y="16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34" y="16"/>
                  </a:lnTo>
                  <a:lnTo>
                    <a:pt x="432" y="18"/>
                  </a:lnTo>
                  <a:lnTo>
                    <a:pt x="430" y="18"/>
                  </a:lnTo>
                  <a:lnTo>
                    <a:pt x="424" y="22"/>
                  </a:lnTo>
                  <a:lnTo>
                    <a:pt x="420" y="22"/>
                  </a:lnTo>
                  <a:lnTo>
                    <a:pt x="418" y="24"/>
                  </a:lnTo>
                  <a:lnTo>
                    <a:pt x="414" y="24"/>
                  </a:lnTo>
                  <a:lnTo>
                    <a:pt x="412" y="24"/>
                  </a:lnTo>
                  <a:lnTo>
                    <a:pt x="412" y="26"/>
                  </a:lnTo>
                  <a:lnTo>
                    <a:pt x="408" y="26"/>
                  </a:lnTo>
                  <a:lnTo>
                    <a:pt x="406" y="26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400" y="26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6" y="22"/>
                  </a:lnTo>
                  <a:lnTo>
                    <a:pt x="396" y="22"/>
                  </a:lnTo>
                  <a:lnTo>
                    <a:pt x="396" y="20"/>
                  </a:lnTo>
                  <a:lnTo>
                    <a:pt x="396" y="18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6" y="12"/>
                  </a:lnTo>
                  <a:lnTo>
                    <a:pt x="394" y="12"/>
                  </a:lnTo>
                  <a:lnTo>
                    <a:pt x="394" y="10"/>
                  </a:lnTo>
                  <a:lnTo>
                    <a:pt x="392" y="8"/>
                  </a:lnTo>
                  <a:lnTo>
                    <a:pt x="392" y="8"/>
                  </a:lnTo>
                  <a:lnTo>
                    <a:pt x="390" y="6"/>
                  </a:lnTo>
                  <a:lnTo>
                    <a:pt x="388" y="4"/>
                  </a:lnTo>
                  <a:lnTo>
                    <a:pt x="386" y="2"/>
                  </a:lnTo>
                  <a:lnTo>
                    <a:pt x="384" y="2"/>
                  </a:lnTo>
                  <a:lnTo>
                    <a:pt x="382" y="2"/>
                  </a:lnTo>
                  <a:lnTo>
                    <a:pt x="382" y="0"/>
                  </a:lnTo>
                  <a:lnTo>
                    <a:pt x="380" y="0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2" y="2"/>
                  </a:lnTo>
                  <a:lnTo>
                    <a:pt x="370" y="2"/>
                  </a:lnTo>
                  <a:lnTo>
                    <a:pt x="362" y="4"/>
                  </a:lnTo>
                  <a:lnTo>
                    <a:pt x="358" y="6"/>
                  </a:lnTo>
                  <a:lnTo>
                    <a:pt x="356" y="6"/>
                  </a:lnTo>
                  <a:lnTo>
                    <a:pt x="350" y="8"/>
                  </a:lnTo>
                  <a:lnTo>
                    <a:pt x="344" y="8"/>
                  </a:lnTo>
                  <a:lnTo>
                    <a:pt x="338" y="10"/>
                  </a:lnTo>
                  <a:lnTo>
                    <a:pt x="336" y="10"/>
                  </a:lnTo>
                  <a:lnTo>
                    <a:pt x="334" y="10"/>
                  </a:lnTo>
                  <a:lnTo>
                    <a:pt x="330" y="10"/>
                  </a:lnTo>
                  <a:lnTo>
                    <a:pt x="326" y="10"/>
                  </a:lnTo>
                  <a:lnTo>
                    <a:pt x="320" y="10"/>
                  </a:lnTo>
                  <a:lnTo>
                    <a:pt x="316" y="10"/>
                  </a:lnTo>
                  <a:lnTo>
                    <a:pt x="306" y="8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4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82" y="2"/>
                  </a:lnTo>
                  <a:lnTo>
                    <a:pt x="280" y="2"/>
                  </a:lnTo>
                  <a:lnTo>
                    <a:pt x="278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72" y="4"/>
                  </a:lnTo>
                  <a:lnTo>
                    <a:pt x="270" y="4"/>
                  </a:lnTo>
                  <a:lnTo>
                    <a:pt x="270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6"/>
                  </a:lnTo>
                  <a:lnTo>
                    <a:pt x="268" y="6"/>
                  </a:lnTo>
                  <a:lnTo>
                    <a:pt x="268" y="8"/>
                  </a:lnTo>
                  <a:lnTo>
                    <a:pt x="268" y="10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2" y="18"/>
                  </a:lnTo>
                  <a:lnTo>
                    <a:pt x="272" y="20"/>
                  </a:lnTo>
                  <a:lnTo>
                    <a:pt x="272" y="22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0" y="26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6" y="30"/>
                  </a:lnTo>
                  <a:lnTo>
                    <a:pt x="264" y="30"/>
                  </a:lnTo>
                  <a:lnTo>
                    <a:pt x="260" y="32"/>
                  </a:lnTo>
                  <a:lnTo>
                    <a:pt x="258" y="32"/>
                  </a:lnTo>
                  <a:lnTo>
                    <a:pt x="256" y="34"/>
                  </a:lnTo>
                  <a:lnTo>
                    <a:pt x="254" y="34"/>
                  </a:lnTo>
                  <a:lnTo>
                    <a:pt x="254" y="34"/>
                  </a:lnTo>
                  <a:lnTo>
                    <a:pt x="252" y="34"/>
                  </a:lnTo>
                  <a:lnTo>
                    <a:pt x="248" y="36"/>
                  </a:lnTo>
                  <a:lnTo>
                    <a:pt x="246" y="36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38"/>
                  </a:lnTo>
                  <a:lnTo>
                    <a:pt x="238" y="38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6" y="44"/>
                  </a:lnTo>
                  <a:lnTo>
                    <a:pt x="236" y="44"/>
                  </a:lnTo>
                  <a:lnTo>
                    <a:pt x="236" y="46"/>
                  </a:lnTo>
                  <a:lnTo>
                    <a:pt x="238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6" y="56"/>
                  </a:lnTo>
                  <a:lnTo>
                    <a:pt x="246" y="56"/>
                  </a:lnTo>
                  <a:lnTo>
                    <a:pt x="246" y="58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2" y="66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36" y="68"/>
                  </a:lnTo>
                  <a:lnTo>
                    <a:pt x="236" y="68"/>
                  </a:lnTo>
                  <a:lnTo>
                    <a:pt x="234" y="68"/>
                  </a:lnTo>
                  <a:lnTo>
                    <a:pt x="232" y="66"/>
                  </a:lnTo>
                  <a:lnTo>
                    <a:pt x="228" y="66"/>
                  </a:lnTo>
                  <a:lnTo>
                    <a:pt x="226" y="64"/>
                  </a:lnTo>
                  <a:lnTo>
                    <a:pt x="222" y="62"/>
                  </a:lnTo>
                  <a:lnTo>
                    <a:pt x="220" y="60"/>
                  </a:lnTo>
                  <a:lnTo>
                    <a:pt x="212" y="56"/>
                  </a:lnTo>
                  <a:lnTo>
                    <a:pt x="208" y="52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2" y="48"/>
                  </a:lnTo>
                  <a:lnTo>
                    <a:pt x="200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6" y="48"/>
                  </a:lnTo>
                  <a:lnTo>
                    <a:pt x="194" y="48"/>
                  </a:lnTo>
                  <a:lnTo>
                    <a:pt x="192" y="48"/>
                  </a:lnTo>
                  <a:lnTo>
                    <a:pt x="188" y="48"/>
                  </a:lnTo>
                  <a:lnTo>
                    <a:pt x="184" y="50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0" y="50"/>
                  </a:lnTo>
                  <a:lnTo>
                    <a:pt x="176" y="50"/>
                  </a:lnTo>
                  <a:lnTo>
                    <a:pt x="174" y="50"/>
                  </a:lnTo>
                  <a:lnTo>
                    <a:pt x="172" y="48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46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2"/>
                  </a:lnTo>
                  <a:lnTo>
                    <a:pt x="166" y="40"/>
                  </a:lnTo>
                  <a:lnTo>
                    <a:pt x="168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6"/>
                  </a:lnTo>
                  <a:lnTo>
                    <a:pt x="156" y="26"/>
                  </a:lnTo>
                  <a:lnTo>
                    <a:pt x="154" y="24"/>
                  </a:lnTo>
                  <a:lnTo>
                    <a:pt x="152" y="22"/>
                  </a:lnTo>
                  <a:lnTo>
                    <a:pt x="146" y="20"/>
                  </a:lnTo>
                  <a:lnTo>
                    <a:pt x="140" y="16"/>
                  </a:lnTo>
                  <a:lnTo>
                    <a:pt x="136" y="14"/>
                  </a:lnTo>
                  <a:lnTo>
                    <a:pt x="132" y="14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0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6" y="10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6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0" y="114"/>
                  </a:lnTo>
                  <a:lnTo>
                    <a:pt x="18" y="114"/>
                  </a:lnTo>
                  <a:lnTo>
                    <a:pt x="16" y="116"/>
                  </a:lnTo>
                  <a:lnTo>
                    <a:pt x="14" y="118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2" y="122"/>
                  </a:lnTo>
                  <a:lnTo>
                    <a:pt x="12" y="124"/>
                  </a:lnTo>
                  <a:lnTo>
                    <a:pt x="10" y="126"/>
                  </a:lnTo>
                  <a:lnTo>
                    <a:pt x="10" y="132"/>
                  </a:lnTo>
                  <a:lnTo>
                    <a:pt x="10" y="136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0" y="142"/>
                  </a:lnTo>
                  <a:lnTo>
                    <a:pt x="24" y="142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6" y="148"/>
                  </a:lnTo>
                  <a:lnTo>
                    <a:pt x="46" y="148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8" y="144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4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4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58" y="154"/>
                  </a:lnTo>
                  <a:lnTo>
                    <a:pt x="58" y="158"/>
                  </a:lnTo>
                  <a:lnTo>
                    <a:pt x="58" y="160"/>
                  </a:lnTo>
                  <a:lnTo>
                    <a:pt x="56" y="162"/>
                  </a:lnTo>
                  <a:lnTo>
                    <a:pt x="56" y="164"/>
                  </a:lnTo>
                  <a:lnTo>
                    <a:pt x="56" y="164"/>
                  </a:lnTo>
                  <a:lnTo>
                    <a:pt x="56" y="166"/>
                  </a:lnTo>
                  <a:lnTo>
                    <a:pt x="58" y="166"/>
                  </a:lnTo>
                  <a:lnTo>
                    <a:pt x="58" y="168"/>
                  </a:lnTo>
                  <a:lnTo>
                    <a:pt x="60" y="170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4"/>
                  </a:lnTo>
                  <a:lnTo>
                    <a:pt x="60" y="174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4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2" y="172"/>
                  </a:lnTo>
                  <a:lnTo>
                    <a:pt x="40" y="172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34" y="178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2" y="182"/>
                  </a:lnTo>
                  <a:lnTo>
                    <a:pt x="32" y="184"/>
                  </a:lnTo>
                  <a:lnTo>
                    <a:pt x="32" y="186"/>
                  </a:lnTo>
                  <a:lnTo>
                    <a:pt x="32" y="188"/>
                  </a:lnTo>
                  <a:lnTo>
                    <a:pt x="32" y="190"/>
                  </a:lnTo>
                  <a:lnTo>
                    <a:pt x="32" y="192"/>
                  </a:lnTo>
                  <a:lnTo>
                    <a:pt x="32" y="192"/>
                  </a:lnTo>
                  <a:lnTo>
                    <a:pt x="32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4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4"/>
                  </a:lnTo>
                  <a:lnTo>
                    <a:pt x="20" y="194"/>
                  </a:lnTo>
                  <a:lnTo>
                    <a:pt x="20" y="194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8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24" y="206"/>
                  </a:lnTo>
                  <a:lnTo>
                    <a:pt x="24" y="210"/>
                  </a:lnTo>
                  <a:lnTo>
                    <a:pt x="24" y="212"/>
                  </a:lnTo>
                  <a:lnTo>
                    <a:pt x="26" y="214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0" y="218"/>
                  </a:lnTo>
                  <a:lnTo>
                    <a:pt x="30" y="218"/>
                  </a:lnTo>
                  <a:lnTo>
                    <a:pt x="32" y="218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2" y="216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2" y="226"/>
                  </a:lnTo>
                  <a:lnTo>
                    <a:pt x="52" y="232"/>
                  </a:lnTo>
                  <a:lnTo>
                    <a:pt x="52" y="236"/>
                  </a:lnTo>
                  <a:lnTo>
                    <a:pt x="52" y="238"/>
                  </a:lnTo>
                  <a:lnTo>
                    <a:pt x="54" y="238"/>
                  </a:lnTo>
                  <a:lnTo>
                    <a:pt x="54" y="240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8" y="242"/>
                  </a:lnTo>
                  <a:lnTo>
                    <a:pt x="58" y="242"/>
                  </a:lnTo>
                  <a:lnTo>
                    <a:pt x="58" y="240"/>
                  </a:lnTo>
                  <a:lnTo>
                    <a:pt x="58" y="238"/>
                  </a:lnTo>
                  <a:lnTo>
                    <a:pt x="58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58" y="230"/>
                  </a:lnTo>
                  <a:lnTo>
                    <a:pt x="58" y="230"/>
                  </a:lnTo>
                  <a:lnTo>
                    <a:pt x="60" y="230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8"/>
                  </a:lnTo>
                  <a:lnTo>
                    <a:pt x="68" y="228"/>
                  </a:lnTo>
                  <a:lnTo>
                    <a:pt x="72" y="228"/>
                  </a:lnTo>
                  <a:lnTo>
                    <a:pt x="74" y="228"/>
                  </a:lnTo>
                  <a:lnTo>
                    <a:pt x="76" y="230"/>
                  </a:lnTo>
                  <a:lnTo>
                    <a:pt x="76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80" y="234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2"/>
                  </a:lnTo>
                  <a:lnTo>
                    <a:pt x="82" y="246"/>
                  </a:lnTo>
                  <a:lnTo>
                    <a:pt x="82" y="248"/>
                  </a:lnTo>
                  <a:lnTo>
                    <a:pt x="82" y="250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2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6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02" y="246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106" y="258"/>
                  </a:lnTo>
                  <a:lnTo>
                    <a:pt x="106" y="258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08" y="260"/>
                  </a:lnTo>
                  <a:lnTo>
                    <a:pt x="108" y="260"/>
                  </a:lnTo>
                  <a:lnTo>
                    <a:pt x="110" y="262"/>
                  </a:lnTo>
                  <a:lnTo>
                    <a:pt x="112" y="262"/>
                  </a:lnTo>
                  <a:lnTo>
                    <a:pt x="114" y="262"/>
                  </a:lnTo>
                  <a:lnTo>
                    <a:pt x="118" y="264"/>
                  </a:lnTo>
                  <a:lnTo>
                    <a:pt x="120" y="264"/>
                  </a:lnTo>
                  <a:lnTo>
                    <a:pt x="120" y="254"/>
                  </a:lnTo>
                  <a:lnTo>
                    <a:pt x="122" y="244"/>
                  </a:lnTo>
                  <a:lnTo>
                    <a:pt x="122" y="234"/>
                  </a:lnTo>
                  <a:lnTo>
                    <a:pt x="122" y="228"/>
                  </a:lnTo>
                  <a:lnTo>
                    <a:pt x="124" y="220"/>
                  </a:lnTo>
                  <a:lnTo>
                    <a:pt x="124" y="214"/>
                  </a:lnTo>
                  <a:lnTo>
                    <a:pt x="126" y="208"/>
                  </a:lnTo>
                  <a:lnTo>
                    <a:pt x="126" y="204"/>
                  </a:lnTo>
                  <a:lnTo>
                    <a:pt x="128" y="198"/>
                  </a:lnTo>
                  <a:lnTo>
                    <a:pt x="128" y="19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2" y="190"/>
                  </a:lnTo>
                  <a:lnTo>
                    <a:pt x="134" y="188"/>
                  </a:lnTo>
                  <a:lnTo>
                    <a:pt x="136" y="186"/>
                  </a:lnTo>
                  <a:lnTo>
                    <a:pt x="138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8" y="176"/>
                  </a:lnTo>
                  <a:lnTo>
                    <a:pt x="154" y="172"/>
                  </a:lnTo>
                  <a:lnTo>
                    <a:pt x="158" y="170"/>
                  </a:lnTo>
                  <a:lnTo>
                    <a:pt x="162" y="166"/>
                  </a:lnTo>
                  <a:lnTo>
                    <a:pt x="164" y="166"/>
                  </a:lnTo>
                  <a:lnTo>
                    <a:pt x="168" y="166"/>
                  </a:lnTo>
                  <a:lnTo>
                    <a:pt x="172" y="166"/>
                  </a:lnTo>
                  <a:lnTo>
                    <a:pt x="174" y="164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76" y="162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6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6" y="148"/>
                  </a:lnTo>
                  <a:lnTo>
                    <a:pt x="206" y="150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6" y="154"/>
                  </a:lnTo>
                  <a:lnTo>
                    <a:pt x="206" y="158"/>
                  </a:lnTo>
                  <a:lnTo>
                    <a:pt x="204" y="160"/>
                  </a:lnTo>
                  <a:lnTo>
                    <a:pt x="204" y="164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8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6" y="172"/>
                  </a:lnTo>
                  <a:lnTo>
                    <a:pt x="210" y="174"/>
                  </a:lnTo>
                  <a:lnTo>
                    <a:pt x="210" y="176"/>
                  </a:lnTo>
                  <a:lnTo>
                    <a:pt x="212" y="176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4" y="178"/>
                  </a:lnTo>
                  <a:lnTo>
                    <a:pt x="214" y="180"/>
                  </a:lnTo>
                  <a:lnTo>
                    <a:pt x="214" y="180"/>
                  </a:lnTo>
                  <a:lnTo>
                    <a:pt x="212" y="180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10" y="184"/>
                  </a:lnTo>
                  <a:lnTo>
                    <a:pt x="208" y="186"/>
                  </a:lnTo>
                  <a:lnTo>
                    <a:pt x="206" y="186"/>
                  </a:lnTo>
                  <a:lnTo>
                    <a:pt x="210" y="194"/>
                  </a:lnTo>
                  <a:lnTo>
                    <a:pt x="214" y="200"/>
                  </a:lnTo>
                  <a:lnTo>
                    <a:pt x="216" y="204"/>
                  </a:lnTo>
                  <a:lnTo>
                    <a:pt x="218" y="206"/>
                  </a:lnTo>
                  <a:lnTo>
                    <a:pt x="218" y="208"/>
                  </a:lnTo>
                  <a:lnTo>
                    <a:pt x="218" y="210"/>
                  </a:lnTo>
                  <a:lnTo>
                    <a:pt x="220" y="212"/>
                  </a:lnTo>
                  <a:lnTo>
                    <a:pt x="220" y="214"/>
                  </a:lnTo>
                  <a:lnTo>
                    <a:pt x="220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4" y="216"/>
                  </a:lnTo>
                  <a:lnTo>
                    <a:pt x="224" y="216"/>
                  </a:lnTo>
                  <a:lnTo>
                    <a:pt x="226" y="216"/>
                  </a:lnTo>
                  <a:lnTo>
                    <a:pt x="228" y="216"/>
                  </a:lnTo>
                  <a:lnTo>
                    <a:pt x="230" y="214"/>
                  </a:lnTo>
                  <a:lnTo>
                    <a:pt x="236" y="212"/>
                  </a:lnTo>
                  <a:lnTo>
                    <a:pt x="238" y="212"/>
                  </a:lnTo>
                  <a:lnTo>
                    <a:pt x="238" y="212"/>
                  </a:lnTo>
                  <a:lnTo>
                    <a:pt x="240" y="212"/>
                  </a:lnTo>
                  <a:lnTo>
                    <a:pt x="242" y="212"/>
                  </a:lnTo>
                  <a:lnTo>
                    <a:pt x="244" y="212"/>
                  </a:lnTo>
                  <a:lnTo>
                    <a:pt x="248" y="212"/>
                  </a:lnTo>
                  <a:lnTo>
                    <a:pt x="252" y="212"/>
                  </a:lnTo>
                  <a:lnTo>
                    <a:pt x="256" y="214"/>
                  </a:lnTo>
                  <a:lnTo>
                    <a:pt x="260" y="214"/>
                  </a:lnTo>
                  <a:lnTo>
                    <a:pt x="262" y="216"/>
                  </a:lnTo>
                  <a:lnTo>
                    <a:pt x="264" y="216"/>
                  </a:lnTo>
                  <a:lnTo>
                    <a:pt x="268" y="218"/>
                  </a:lnTo>
                  <a:lnTo>
                    <a:pt x="270" y="218"/>
                  </a:lnTo>
                  <a:lnTo>
                    <a:pt x="270" y="220"/>
                  </a:lnTo>
                  <a:lnTo>
                    <a:pt x="272" y="220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72" y="224"/>
                  </a:lnTo>
                  <a:lnTo>
                    <a:pt x="274" y="224"/>
                  </a:lnTo>
                  <a:lnTo>
                    <a:pt x="274" y="226"/>
                  </a:lnTo>
                  <a:lnTo>
                    <a:pt x="274" y="228"/>
                  </a:lnTo>
                  <a:lnTo>
                    <a:pt x="274" y="232"/>
                  </a:lnTo>
                  <a:lnTo>
                    <a:pt x="274" y="238"/>
                  </a:lnTo>
                  <a:lnTo>
                    <a:pt x="274" y="240"/>
                  </a:lnTo>
                  <a:lnTo>
                    <a:pt x="274" y="242"/>
                  </a:lnTo>
                  <a:lnTo>
                    <a:pt x="274" y="242"/>
                  </a:lnTo>
                  <a:lnTo>
                    <a:pt x="274" y="246"/>
                  </a:lnTo>
                  <a:lnTo>
                    <a:pt x="276" y="250"/>
                  </a:lnTo>
                  <a:lnTo>
                    <a:pt x="276" y="252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80" y="258"/>
                  </a:lnTo>
                  <a:lnTo>
                    <a:pt x="282" y="258"/>
                  </a:lnTo>
                  <a:lnTo>
                    <a:pt x="284" y="260"/>
                  </a:lnTo>
                  <a:lnTo>
                    <a:pt x="288" y="262"/>
                  </a:lnTo>
                  <a:lnTo>
                    <a:pt x="294" y="264"/>
                  </a:lnTo>
                  <a:lnTo>
                    <a:pt x="296" y="264"/>
                  </a:lnTo>
                  <a:lnTo>
                    <a:pt x="298" y="266"/>
                  </a:lnTo>
                  <a:lnTo>
                    <a:pt x="302" y="270"/>
                  </a:lnTo>
                  <a:lnTo>
                    <a:pt x="306" y="272"/>
                  </a:lnTo>
                  <a:lnTo>
                    <a:pt x="312" y="266"/>
                  </a:lnTo>
                  <a:lnTo>
                    <a:pt x="318" y="262"/>
                  </a:lnTo>
                  <a:lnTo>
                    <a:pt x="320" y="260"/>
                  </a:lnTo>
                  <a:lnTo>
                    <a:pt x="322" y="260"/>
                  </a:lnTo>
                  <a:lnTo>
                    <a:pt x="324" y="258"/>
                  </a:lnTo>
                  <a:lnTo>
                    <a:pt x="326" y="258"/>
                  </a:lnTo>
                  <a:lnTo>
                    <a:pt x="330" y="256"/>
                  </a:lnTo>
                  <a:lnTo>
                    <a:pt x="336" y="256"/>
                  </a:lnTo>
                  <a:lnTo>
                    <a:pt x="340" y="254"/>
                  </a:lnTo>
                  <a:lnTo>
                    <a:pt x="346" y="252"/>
                  </a:lnTo>
                  <a:lnTo>
                    <a:pt x="350" y="252"/>
                  </a:lnTo>
                  <a:lnTo>
                    <a:pt x="352" y="250"/>
                  </a:lnTo>
                  <a:lnTo>
                    <a:pt x="354" y="250"/>
                  </a:lnTo>
                  <a:lnTo>
                    <a:pt x="356" y="248"/>
                  </a:lnTo>
                  <a:lnTo>
                    <a:pt x="358" y="248"/>
                  </a:lnTo>
                  <a:lnTo>
                    <a:pt x="358" y="246"/>
                  </a:lnTo>
                  <a:lnTo>
                    <a:pt x="360" y="246"/>
                  </a:lnTo>
                  <a:lnTo>
                    <a:pt x="360" y="244"/>
                  </a:lnTo>
                  <a:lnTo>
                    <a:pt x="360" y="244"/>
                  </a:lnTo>
                  <a:lnTo>
                    <a:pt x="362" y="242"/>
                  </a:lnTo>
                  <a:lnTo>
                    <a:pt x="362" y="242"/>
                  </a:lnTo>
                  <a:lnTo>
                    <a:pt x="362" y="240"/>
                  </a:lnTo>
                  <a:lnTo>
                    <a:pt x="362" y="240"/>
                  </a:lnTo>
                  <a:lnTo>
                    <a:pt x="362" y="238"/>
                  </a:lnTo>
                  <a:lnTo>
                    <a:pt x="362" y="238"/>
                  </a:lnTo>
                  <a:lnTo>
                    <a:pt x="360" y="236"/>
                  </a:lnTo>
                  <a:lnTo>
                    <a:pt x="360" y="234"/>
                  </a:lnTo>
                  <a:lnTo>
                    <a:pt x="358" y="232"/>
                  </a:lnTo>
                  <a:lnTo>
                    <a:pt x="356" y="232"/>
                  </a:lnTo>
                  <a:lnTo>
                    <a:pt x="354" y="230"/>
                  </a:lnTo>
                  <a:lnTo>
                    <a:pt x="352" y="228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48" y="228"/>
                  </a:lnTo>
                  <a:lnTo>
                    <a:pt x="346" y="228"/>
                  </a:lnTo>
                  <a:lnTo>
                    <a:pt x="344" y="230"/>
                  </a:lnTo>
                  <a:lnTo>
                    <a:pt x="342" y="230"/>
                  </a:lnTo>
                  <a:lnTo>
                    <a:pt x="340" y="230"/>
                  </a:lnTo>
                  <a:lnTo>
                    <a:pt x="340" y="230"/>
                  </a:lnTo>
                  <a:lnTo>
                    <a:pt x="338" y="230"/>
                  </a:lnTo>
                  <a:lnTo>
                    <a:pt x="338" y="230"/>
                  </a:lnTo>
                  <a:lnTo>
                    <a:pt x="336" y="230"/>
                  </a:lnTo>
                  <a:lnTo>
                    <a:pt x="334" y="230"/>
                  </a:lnTo>
                  <a:lnTo>
                    <a:pt x="334" y="228"/>
                  </a:lnTo>
                  <a:lnTo>
                    <a:pt x="330" y="226"/>
                  </a:lnTo>
                  <a:lnTo>
                    <a:pt x="330" y="224"/>
                  </a:lnTo>
                  <a:lnTo>
                    <a:pt x="328" y="224"/>
                  </a:lnTo>
                  <a:lnTo>
                    <a:pt x="328" y="222"/>
                  </a:lnTo>
                  <a:lnTo>
                    <a:pt x="326" y="222"/>
                  </a:lnTo>
                  <a:lnTo>
                    <a:pt x="326" y="220"/>
                  </a:lnTo>
                  <a:lnTo>
                    <a:pt x="326" y="220"/>
                  </a:lnTo>
                  <a:lnTo>
                    <a:pt x="326" y="220"/>
                  </a:lnTo>
                  <a:lnTo>
                    <a:pt x="326" y="218"/>
                  </a:lnTo>
                  <a:lnTo>
                    <a:pt x="328" y="218"/>
                  </a:lnTo>
                  <a:lnTo>
                    <a:pt x="328" y="216"/>
                  </a:lnTo>
                  <a:lnTo>
                    <a:pt x="330" y="214"/>
                  </a:lnTo>
                  <a:lnTo>
                    <a:pt x="330" y="214"/>
                  </a:lnTo>
                  <a:lnTo>
                    <a:pt x="332" y="212"/>
                  </a:lnTo>
                  <a:lnTo>
                    <a:pt x="334" y="212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34" y="208"/>
                  </a:lnTo>
                  <a:lnTo>
                    <a:pt x="332" y="206"/>
                  </a:lnTo>
                  <a:lnTo>
                    <a:pt x="332" y="204"/>
                  </a:lnTo>
                  <a:lnTo>
                    <a:pt x="332" y="202"/>
                  </a:lnTo>
                  <a:lnTo>
                    <a:pt x="332" y="200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2" y="198"/>
                  </a:lnTo>
                  <a:lnTo>
                    <a:pt x="332" y="196"/>
                  </a:lnTo>
                  <a:lnTo>
                    <a:pt x="334" y="194"/>
                  </a:lnTo>
                  <a:lnTo>
                    <a:pt x="334" y="192"/>
                  </a:lnTo>
                  <a:lnTo>
                    <a:pt x="336" y="192"/>
                  </a:lnTo>
                  <a:lnTo>
                    <a:pt x="338" y="190"/>
                  </a:lnTo>
                  <a:lnTo>
                    <a:pt x="338" y="190"/>
                  </a:lnTo>
                  <a:lnTo>
                    <a:pt x="340" y="188"/>
                  </a:lnTo>
                  <a:lnTo>
                    <a:pt x="342" y="188"/>
                  </a:lnTo>
                  <a:lnTo>
                    <a:pt x="342" y="188"/>
                  </a:lnTo>
                  <a:lnTo>
                    <a:pt x="342" y="188"/>
                  </a:lnTo>
                  <a:lnTo>
                    <a:pt x="344" y="190"/>
                  </a:lnTo>
                  <a:lnTo>
                    <a:pt x="344" y="190"/>
                  </a:lnTo>
                  <a:lnTo>
                    <a:pt x="346" y="192"/>
                  </a:lnTo>
                  <a:lnTo>
                    <a:pt x="346" y="194"/>
                  </a:lnTo>
                  <a:lnTo>
                    <a:pt x="348" y="196"/>
                  </a:lnTo>
                  <a:lnTo>
                    <a:pt x="350" y="198"/>
                  </a:lnTo>
                  <a:lnTo>
                    <a:pt x="350" y="200"/>
                  </a:lnTo>
                  <a:lnTo>
                    <a:pt x="352" y="200"/>
                  </a:lnTo>
                  <a:lnTo>
                    <a:pt x="352" y="200"/>
                  </a:lnTo>
                  <a:lnTo>
                    <a:pt x="354" y="202"/>
                  </a:lnTo>
                  <a:lnTo>
                    <a:pt x="354" y="202"/>
                  </a:lnTo>
                  <a:lnTo>
                    <a:pt x="356" y="202"/>
                  </a:lnTo>
                  <a:lnTo>
                    <a:pt x="356" y="202"/>
                  </a:lnTo>
                  <a:lnTo>
                    <a:pt x="356" y="202"/>
                  </a:lnTo>
                  <a:lnTo>
                    <a:pt x="356" y="200"/>
                  </a:lnTo>
                  <a:lnTo>
                    <a:pt x="356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2"/>
                  </a:lnTo>
                  <a:lnTo>
                    <a:pt x="362" y="192"/>
                  </a:lnTo>
                  <a:lnTo>
                    <a:pt x="362" y="190"/>
                  </a:lnTo>
                  <a:lnTo>
                    <a:pt x="364" y="188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6"/>
                  </a:lnTo>
                  <a:lnTo>
                    <a:pt x="376" y="186"/>
                  </a:lnTo>
                  <a:lnTo>
                    <a:pt x="378" y="186"/>
                  </a:lnTo>
                  <a:lnTo>
                    <a:pt x="378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2" y="188"/>
                  </a:lnTo>
                  <a:lnTo>
                    <a:pt x="384" y="190"/>
                  </a:lnTo>
                  <a:lnTo>
                    <a:pt x="384" y="192"/>
                  </a:lnTo>
                  <a:lnTo>
                    <a:pt x="386" y="192"/>
                  </a:lnTo>
                  <a:lnTo>
                    <a:pt x="388" y="194"/>
                  </a:lnTo>
                  <a:lnTo>
                    <a:pt x="388" y="196"/>
                  </a:lnTo>
                  <a:lnTo>
                    <a:pt x="390" y="196"/>
                  </a:lnTo>
                  <a:lnTo>
                    <a:pt x="390" y="196"/>
                  </a:lnTo>
                  <a:lnTo>
                    <a:pt x="392" y="196"/>
                  </a:lnTo>
                  <a:lnTo>
                    <a:pt x="394" y="196"/>
                  </a:lnTo>
                  <a:lnTo>
                    <a:pt x="396" y="196"/>
                  </a:lnTo>
                  <a:lnTo>
                    <a:pt x="398" y="196"/>
                  </a:lnTo>
                  <a:lnTo>
                    <a:pt x="402" y="196"/>
                  </a:lnTo>
                  <a:lnTo>
                    <a:pt x="406" y="194"/>
                  </a:lnTo>
                  <a:lnTo>
                    <a:pt x="414" y="192"/>
                  </a:lnTo>
                  <a:lnTo>
                    <a:pt x="418" y="192"/>
                  </a:lnTo>
                  <a:lnTo>
                    <a:pt x="420" y="192"/>
                  </a:lnTo>
                  <a:lnTo>
                    <a:pt x="422" y="192"/>
                  </a:lnTo>
                  <a:lnTo>
                    <a:pt x="426" y="190"/>
                  </a:lnTo>
                  <a:lnTo>
                    <a:pt x="432" y="192"/>
                  </a:lnTo>
                  <a:lnTo>
                    <a:pt x="434" y="192"/>
                  </a:lnTo>
                  <a:lnTo>
                    <a:pt x="436" y="192"/>
                  </a:lnTo>
                  <a:lnTo>
                    <a:pt x="438" y="192"/>
                  </a:lnTo>
                  <a:lnTo>
                    <a:pt x="440" y="192"/>
                  </a:lnTo>
                  <a:lnTo>
                    <a:pt x="442" y="192"/>
                  </a:lnTo>
                  <a:lnTo>
                    <a:pt x="442" y="194"/>
                  </a:lnTo>
                  <a:lnTo>
                    <a:pt x="446" y="196"/>
                  </a:lnTo>
                  <a:lnTo>
                    <a:pt x="448" y="198"/>
                  </a:lnTo>
                  <a:lnTo>
                    <a:pt x="450" y="200"/>
                  </a:lnTo>
                  <a:lnTo>
                    <a:pt x="456" y="204"/>
                  </a:lnTo>
                  <a:lnTo>
                    <a:pt x="458" y="206"/>
                  </a:lnTo>
                  <a:lnTo>
                    <a:pt x="460" y="202"/>
                  </a:lnTo>
                  <a:lnTo>
                    <a:pt x="462" y="200"/>
                  </a:lnTo>
                  <a:lnTo>
                    <a:pt x="462" y="198"/>
                  </a:lnTo>
                  <a:lnTo>
                    <a:pt x="462" y="198"/>
                  </a:lnTo>
                  <a:lnTo>
                    <a:pt x="462" y="196"/>
                  </a:lnTo>
                  <a:lnTo>
                    <a:pt x="464" y="196"/>
                  </a:lnTo>
                  <a:lnTo>
                    <a:pt x="464" y="192"/>
                  </a:lnTo>
                  <a:lnTo>
                    <a:pt x="464" y="190"/>
                  </a:lnTo>
                  <a:lnTo>
                    <a:pt x="462" y="188"/>
                  </a:lnTo>
                  <a:lnTo>
                    <a:pt x="462" y="184"/>
                  </a:lnTo>
                  <a:lnTo>
                    <a:pt x="462" y="182"/>
                  </a:lnTo>
                  <a:lnTo>
                    <a:pt x="462" y="180"/>
                  </a:lnTo>
                  <a:lnTo>
                    <a:pt x="464" y="180"/>
                  </a:lnTo>
                  <a:lnTo>
                    <a:pt x="464" y="178"/>
                  </a:lnTo>
                  <a:lnTo>
                    <a:pt x="464" y="178"/>
                  </a:lnTo>
                  <a:lnTo>
                    <a:pt x="464" y="176"/>
                  </a:lnTo>
                  <a:lnTo>
                    <a:pt x="466" y="176"/>
                  </a:lnTo>
                  <a:lnTo>
                    <a:pt x="466" y="174"/>
                  </a:lnTo>
                  <a:lnTo>
                    <a:pt x="468" y="174"/>
                  </a:lnTo>
                  <a:lnTo>
                    <a:pt x="470" y="172"/>
                  </a:lnTo>
                  <a:lnTo>
                    <a:pt x="474" y="172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80" y="170"/>
                  </a:lnTo>
                  <a:lnTo>
                    <a:pt x="480" y="170"/>
                  </a:lnTo>
                  <a:lnTo>
                    <a:pt x="480" y="170"/>
                  </a:lnTo>
                  <a:lnTo>
                    <a:pt x="484" y="170"/>
                  </a:lnTo>
                  <a:lnTo>
                    <a:pt x="486" y="172"/>
                  </a:lnTo>
                  <a:lnTo>
                    <a:pt x="488" y="174"/>
                  </a:lnTo>
                  <a:lnTo>
                    <a:pt x="490" y="174"/>
                  </a:lnTo>
                  <a:lnTo>
                    <a:pt x="492" y="176"/>
                  </a:lnTo>
                  <a:lnTo>
                    <a:pt x="494" y="176"/>
                  </a:lnTo>
                  <a:lnTo>
                    <a:pt x="496" y="176"/>
                  </a:lnTo>
                  <a:lnTo>
                    <a:pt x="496" y="176"/>
                  </a:lnTo>
                  <a:lnTo>
                    <a:pt x="496" y="174"/>
                  </a:lnTo>
                  <a:lnTo>
                    <a:pt x="498" y="174"/>
                  </a:lnTo>
                  <a:lnTo>
                    <a:pt x="498" y="174"/>
                  </a:lnTo>
                  <a:lnTo>
                    <a:pt x="498" y="174"/>
                  </a:lnTo>
                  <a:lnTo>
                    <a:pt x="498" y="172"/>
                  </a:lnTo>
                  <a:lnTo>
                    <a:pt x="500" y="170"/>
                  </a:lnTo>
                  <a:lnTo>
                    <a:pt x="500" y="170"/>
                  </a:lnTo>
                  <a:lnTo>
                    <a:pt x="500" y="166"/>
                  </a:lnTo>
                  <a:lnTo>
                    <a:pt x="500" y="164"/>
                  </a:lnTo>
                  <a:lnTo>
                    <a:pt x="502" y="160"/>
                  </a:lnTo>
                  <a:lnTo>
                    <a:pt x="502" y="154"/>
                  </a:lnTo>
                  <a:lnTo>
                    <a:pt x="502" y="150"/>
                  </a:lnTo>
                  <a:lnTo>
                    <a:pt x="502" y="148"/>
                  </a:lnTo>
                  <a:lnTo>
                    <a:pt x="502" y="146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4" y="142"/>
                  </a:lnTo>
                  <a:lnTo>
                    <a:pt x="504" y="140"/>
                  </a:lnTo>
                  <a:lnTo>
                    <a:pt x="506" y="138"/>
                  </a:lnTo>
                  <a:lnTo>
                    <a:pt x="508" y="136"/>
                  </a:lnTo>
                  <a:lnTo>
                    <a:pt x="510" y="136"/>
                  </a:lnTo>
                  <a:lnTo>
                    <a:pt x="510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6" y="134"/>
                  </a:lnTo>
                  <a:lnTo>
                    <a:pt x="518" y="134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22" y="132"/>
                  </a:lnTo>
                  <a:lnTo>
                    <a:pt x="522" y="132"/>
                  </a:lnTo>
                  <a:lnTo>
                    <a:pt x="522" y="132"/>
                  </a:lnTo>
                  <a:lnTo>
                    <a:pt x="522" y="132"/>
                  </a:lnTo>
                  <a:lnTo>
                    <a:pt x="524" y="130"/>
                  </a:lnTo>
                  <a:lnTo>
                    <a:pt x="524" y="128"/>
                  </a:lnTo>
                  <a:lnTo>
                    <a:pt x="524" y="126"/>
                  </a:lnTo>
                  <a:lnTo>
                    <a:pt x="524" y="124"/>
                  </a:lnTo>
                  <a:lnTo>
                    <a:pt x="524" y="122"/>
                  </a:lnTo>
                  <a:lnTo>
                    <a:pt x="526" y="120"/>
                  </a:lnTo>
                  <a:lnTo>
                    <a:pt x="526" y="120"/>
                  </a:lnTo>
                  <a:lnTo>
                    <a:pt x="528" y="120"/>
                  </a:lnTo>
                  <a:lnTo>
                    <a:pt x="530" y="116"/>
                  </a:lnTo>
                  <a:lnTo>
                    <a:pt x="534" y="116"/>
                  </a:lnTo>
                  <a:lnTo>
                    <a:pt x="534" y="11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4" name="Freeform 48"/>
            <p:cNvSpPr>
              <a:spLocks/>
            </p:cNvSpPr>
            <p:nvPr/>
          </p:nvSpPr>
          <p:spPr bwMode="auto">
            <a:xfrm>
              <a:off x="5380348" y="3257670"/>
              <a:ext cx="847728" cy="431793"/>
            </a:xfrm>
            <a:custGeom>
              <a:avLst/>
              <a:gdLst>
                <a:gd name="T0" fmla="*/ 518 w 534"/>
                <a:gd name="T1" fmla="*/ 76 h 272"/>
                <a:gd name="T2" fmla="*/ 490 w 534"/>
                <a:gd name="T3" fmla="*/ 60 h 272"/>
                <a:gd name="T4" fmla="*/ 472 w 534"/>
                <a:gd name="T5" fmla="*/ 54 h 272"/>
                <a:gd name="T6" fmla="*/ 452 w 534"/>
                <a:gd name="T7" fmla="*/ 16 h 272"/>
                <a:gd name="T8" fmla="*/ 412 w 534"/>
                <a:gd name="T9" fmla="*/ 26 h 272"/>
                <a:gd name="T10" fmla="*/ 396 w 534"/>
                <a:gd name="T11" fmla="*/ 14 h 272"/>
                <a:gd name="T12" fmla="*/ 376 w 534"/>
                <a:gd name="T13" fmla="*/ 0 h 272"/>
                <a:gd name="T14" fmla="*/ 306 w 534"/>
                <a:gd name="T15" fmla="*/ 8 h 272"/>
                <a:gd name="T16" fmla="*/ 268 w 534"/>
                <a:gd name="T17" fmla="*/ 4 h 272"/>
                <a:gd name="T18" fmla="*/ 270 w 534"/>
                <a:gd name="T19" fmla="*/ 28 h 272"/>
                <a:gd name="T20" fmla="*/ 238 w 534"/>
                <a:gd name="T21" fmla="*/ 38 h 272"/>
                <a:gd name="T22" fmla="*/ 246 w 534"/>
                <a:gd name="T23" fmla="*/ 60 h 272"/>
                <a:gd name="T24" fmla="*/ 226 w 534"/>
                <a:gd name="T25" fmla="*/ 64 h 272"/>
                <a:gd name="T26" fmla="*/ 184 w 534"/>
                <a:gd name="T27" fmla="*/ 50 h 272"/>
                <a:gd name="T28" fmla="*/ 166 w 534"/>
                <a:gd name="T29" fmla="*/ 42 h 272"/>
                <a:gd name="T30" fmla="*/ 146 w 534"/>
                <a:gd name="T31" fmla="*/ 20 h 272"/>
                <a:gd name="T32" fmla="*/ 94 w 534"/>
                <a:gd name="T33" fmla="*/ 10 h 272"/>
                <a:gd name="T34" fmla="*/ 66 w 534"/>
                <a:gd name="T35" fmla="*/ 16 h 272"/>
                <a:gd name="T36" fmla="*/ 56 w 534"/>
                <a:gd name="T37" fmla="*/ 20 h 272"/>
                <a:gd name="T38" fmla="*/ 34 w 534"/>
                <a:gd name="T39" fmla="*/ 10 h 272"/>
                <a:gd name="T40" fmla="*/ 2 w 534"/>
                <a:gd name="T41" fmla="*/ 52 h 272"/>
                <a:gd name="T42" fmla="*/ 10 w 534"/>
                <a:gd name="T43" fmla="*/ 78 h 272"/>
                <a:gd name="T44" fmla="*/ 28 w 534"/>
                <a:gd name="T45" fmla="*/ 98 h 272"/>
                <a:gd name="T46" fmla="*/ 12 w 534"/>
                <a:gd name="T47" fmla="*/ 124 h 272"/>
                <a:gd name="T48" fmla="*/ 30 w 534"/>
                <a:gd name="T49" fmla="*/ 142 h 272"/>
                <a:gd name="T50" fmla="*/ 48 w 534"/>
                <a:gd name="T51" fmla="*/ 142 h 272"/>
                <a:gd name="T52" fmla="*/ 60 w 534"/>
                <a:gd name="T53" fmla="*/ 150 h 272"/>
                <a:gd name="T54" fmla="*/ 60 w 534"/>
                <a:gd name="T55" fmla="*/ 174 h 272"/>
                <a:gd name="T56" fmla="*/ 38 w 534"/>
                <a:gd name="T57" fmla="*/ 174 h 272"/>
                <a:gd name="T58" fmla="*/ 30 w 534"/>
                <a:gd name="T59" fmla="*/ 192 h 272"/>
                <a:gd name="T60" fmla="*/ 22 w 534"/>
                <a:gd name="T61" fmla="*/ 202 h 272"/>
                <a:gd name="T62" fmla="*/ 42 w 534"/>
                <a:gd name="T63" fmla="*/ 216 h 272"/>
                <a:gd name="T64" fmla="*/ 52 w 534"/>
                <a:gd name="T65" fmla="*/ 238 h 272"/>
                <a:gd name="T66" fmla="*/ 58 w 534"/>
                <a:gd name="T67" fmla="*/ 232 h 272"/>
                <a:gd name="T68" fmla="*/ 78 w 534"/>
                <a:gd name="T69" fmla="*/ 230 h 272"/>
                <a:gd name="T70" fmla="*/ 94 w 534"/>
                <a:gd name="T71" fmla="*/ 246 h 272"/>
                <a:gd name="T72" fmla="*/ 106 w 534"/>
                <a:gd name="T73" fmla="*/ 256 h 272"/>
                <a:gd name="T74" fmla="*/ 122 w 534"/>
                <a:gd name="T75" fmla="*/ 228 h 272"/>
                <a:gd name="T76" fmla="*/ 144 w 534"/>
                <a:gd name="T77" fmla="*/ 180 h 272"/>
                <a:gd name="T78" fmla="*/ 178 w 534"/>
                <a:gd name="T79" fmla="*/ 160 h 272"/>
                <a:gd name="T80" fmla="*/ 188 w 534"/>
                <a:gd name="T81" fmla="*/ 144 h 272"/>
                <a:gd name="T82" fmla="*/ 206 w 534"/>
                <a:gd name="T83" fmla="*/ 154 h 272"/>
                <a:gd name="T84" fmla="*/ 212 w 534"/>
                <a:gd name="T85" fmla="*/ 178 h 272"/>
                <a:gd name="T86" fmla="*/ 218 w 534"/>
                <a:gd name="T87" fmla="*/ 210 h 272"/>
                <a:gd name="T88" fmla="*/ 240 w 534"/>
                <a:gd name="T89" fmla="*/ 212 h 272"/>
                <a:gd name="T90" fmla="*/ 272 w 534"/>
                <a:gd name="T91" fmla="*/ 224 h 272"/>
                <a:gd name="T92" fmla="*/ 278 w 534"/>
                <a:gd name="T93" fmla="*/ 256 h 272"/>
                <a:gd name="T94" fmla="*/ 326 w 534"/>
                <a:gd name="T95" fmla="*/ 258 h 272"/>
                <a:gd name="T96" fmla="*/ 362 w 534"/>
                <a:gd name="T97" fmla="*/ 242 h 272"/>
                <a:gd name="T98" fmla="*/ 346 w 534"/>
                <a:gd name="T99" fmla="*/ 228 h 272"/>
                <a:gd name="T100" fmla="*/ 326 w 534"/>
                <a:gd name="T101" fmla="*/ 220 h 272"/>
                <a:gd name="T102" fmla="*/ 332 w 534"/>
                <a:gd name="T103" fmla="*/ 204 h 272"/>
                <a:gd name="T104" fmla="*/ 342 w 534"/>
                <a:gd name="T105" fmla="*/ 188 h 272"/>
                <a:gd name="T106" fmla="*/ 356 w 534"/>
                <a:gd name="T107" fmla="*/ 200 h 272"/>
                <a:gd name="T108" fmla="*/ 378 w 534"/>
                <a:gd name="T109" fmla="*/ 186 h 272"/>
                <a:gd name="T110" fmla="*/ 398 w 534"/>
                <a:gd name="T111" fmla="*/ 196 h 272"/>
                <a:gd name="T112" fmla="*/ 446 w 534"/>
                <a:gd name="T113" fmla="*/ 196 h 272"/>
                <a:gd name="T114" fmla="*/ 462 w 534"/>
                <a:gd name="T115" fmla="*/ 182 h 272"/>
                <a:gd name="T116" fmla="*/ 480 w 534"/>
                <a:gd name="T117" fmla="*/ 170 h 272"/>
                <a:gd name="T118" fmla="*/ 500 w 534"/>
                <a:gd name="T119" fmla="*/ 170 h 272"/>
                <a:gd name="T120" fmla="*/ 510 w 534"/>
                <a:gd name="T121" fmla="*/ 134 h 272"/>
                <a:gd name="T122" fmla="*/ 524 w 534"/>
                <a:gd name="T123" fmla="*/ 12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4" h="272">
                  <a:moveTo>
                    <a:pt x="534" y="114"/>
                  </a:moveTo>
                  <a:lnTo>
                    <a:pt x="534" y="114"/>
                  </a:lnTo>
                  <a:lnTo>
                    <a:pt x="534" y="110"/>
                  </a:lnTo>
                  <a:lnTo>
                    <a:pt x="532" y="106"/>
                  </a:lnTo>
                  <a:lnTo>
                    <a:pt x="530" y="100"/>
                  </a:lnTo>
                  <a:lnTo>
                    <a:pt x="528" y="94"/>
                  </a:lnTo>
                  <a:lnTo>
                    <a:pt x="528" y="90"/>
                  </a:lnTo>
                  <a:lnTo>
                    <a:pt x="526" y="88"/>
                  </a:lnTo>
                  <a:lnTo>
                    <a:pt x="524" y="86"/>
                  </a:lnTo>
                  <a:lnTo>
                    <a:pt x="524" y="82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0" y="78"/>
                  </a:lnTo>
                  <a:lnTo>
                    <a:pt x="520" y="78"/>
                  </a:lnTo>
                  <a:lnTo>
                    <a:pt x="518" y="76"/>
                  </a:lnTo>
                  <a:lnTo>
                    <a:pt x="516" y="76"/>
                  </a:lnTo>
                  <a:lnTo>
                    <a:pt x="514" y="76"/>
                  </a:lnTo>
                  <a:lnTo>
                    <a:pt x="510" y="74"/>
                  </a:lnTo>
                  <a:lnTo>
                    <a:pt x="506" y="74"/>
                  </a:lnTo>
                  <a:lnTo>
                    <a:pt x="504" y="72"/>
                  </a:lnTo>
                  <a:lnTo>
                    <a:pt x="500" y="70"/>
                  </a:lnTo>
                  <a:lnTo>
                    <a:pt x="500" y="70"/>
                  </a:lnTo>
                  <a:lnTo>
                    <a:pt x="498" y="70"/>
                  </a:lnTo>
                  <a:lnTo>
                    <a:pt x="498" y="68"/>
                  </a:lnTo>
                  <a:lnTo>
                    <a:pt x="496" y="68"/>
                  </a:lnTo>
                  <a:lnTo>
                    <a:pt x="494" y="64"/>
                  </a:lnTo>
                  <a:lnTo>
                    <a:pt x="494" y="62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6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8" y="58"/>
                  </a:lnTo>
                  <a:lnTo>
                    <a:pt x="476" y="58"/>
                  </a:lnTo>
                  <a:lnTo>
                    <a:pt x="476" y="58"/>
                  </a:lnTo>
                  <a:lnTo>
                    <a:pt x="476" y="58"/>
                  </a:lnTo>
                  <a:lnTo>
                    <a:pt x="474" y="58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72" y="54"/>
                  </a:lnTo>
                  <a:lnTo>
                    <a:pt x="470" y="52"/>
                  </a:lnTo>
                  <a:lnTo>
                    <a:pt x="470" y="50"/>
                  </a:lnTo>
                  <a:lnTo>
                    <a:pt x="468" y="46"/>
                  </a:lnTo>
                  <a:lnTo>
                    <a:pt x="468" y="44"/>
                  </a:lnTo>
                  <a:lnTo>
                    <a:pt x="464" y="38"/>
                  </a:lnTo>
                  <a:lnTo>
                    <a:pt x="462" y="30"/>
                  </a:lnTo>
                  <a:lnTo>
                    <a:pt x="462" y="28"/>
                  </a:lnTo>
                  <a:lnTo>
                    <a:pt x="460" y="24"/>
                  </a:lnTo>
                  <a:lnTo>
                    <a:pt x="458" y="22"/>
                  </a:lnTo>
                  <a:lnTo>
                    <a:pt x="458" y="20"/>
                  </a:lnTo>
                  <a:lnTo>
                    <a:pt x="456" y="18"/>
                  </a:lnTo>
                  <a:lnTo>
                    <a:pt x="456" y="18"/>
                  </a:lnTo>
                  <a:lnTo>
                    <a:pt x="454" y="18"/>
                  </a:lnTo>
                  <a:lnTo>
                    <a:pt x="454" y="16"/>
                  </a:lnTo>
                  <a:lnTo>
                    <a:pt x="452" y="16"/>
                  </a:lnTo>
                  <a:lnTo>
                    <a:pt x="452" y="16"/>
                  </a:lnTo>
                  <a:lnTo>
                    <a:pt x="450" y="16"/>
                  </a:lnTo>
                  <a:lnTo>
                    <a:pt x="448" y="16"/>
                  </a:lnTo>
                  <a:lnTo>
                    <a:pt x="444" y="16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34" y="16"/>
                  </a:lnTo>
                  <a:lnTo>
                    <a:pt x="432" y="18"/>
                  </a:lnTo>
                  <a:lnTo>
                    <a:pt x="430" y="18"/>
                  </a:lnTo>
                  <a:lnTo>
                    <a:pt x="424" y="22"/>
                  </a:lnTo>
                  <a:lnTo>
                    <a:pt x="420" y="22"/>
                  </a:lnTo>
                  <a:lnTo>
                    <a:pt x="418" y="24"/>
                  </a:lnTo>
                  <a:lnTo>
                    <a:pt x="414" y="24"/>
                  </a:lnTo>
                  <a:lnTo>
                    <a:pt x="412" y="24"/>
                  </a:lnTo>
                  <a:lnTo>
                    <a:pt x="412" y="26"/>
                  </a:lnTo>
                  <a:lnTo>
                    <a:pt x="408" y="26"/>
                  </a:lnTo>
                  <a:lnTo>
                    <a:pt x="406" y="26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400" y="26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6" y="24"/>
                  </a:lnTo>
                  <a:lnTo>
                    <a:pt x="396" y="22"/>
                  </a:lnTo>
                  <a:lnTo>
                    <a:pt x="396" y="22"/>
                  </a:lnTo>
                  <a:lnTo>
                    <a:pt x="396" y="20"/>
                  </a:lnTo>
                  <a:lnTo>
                    <a:pt x="396" y="18"/>
                  </a:lnTo>
                  <a:lnTo>
                    <a:pt x="396" y="14"/>
                  </a:lnTo>
                  <a:lnTo>
                    <a:pt x="396" y="14"/>
                  </a:lnTo>
                  <a:lnTo>
                    <a:pt x="396" y="12"/>
                  </a:lnTo>
                  <a:lnTo>
                    <a:pt x="394" y="12"/>
                  </a:lnTo>
                  <a:lnTo>
                    <a:pt x="394" y="10"/>
                  </a:lnTo>
                  <a:lnTo>
                    <a:pt x="392" y="8"/>
                  </a:lnTo>
                  <a:lnTo>
                    <a:pt x="392" y="8"/>
                  </a:lnTo>
                  <a:lnTo>
                    <a:pt x="390" y="6"/>
                  </a:lnTo>
                  <a:lnTo>
                    <a:pt x="388" y="4"/>
                  </a:lnTo>
                  <a:lnTo>
                    <a:pt x="386" y="2"/>
                  </a:lnTo>
                  <a:lnTo>
                    <a:pt x="384" y="2"/>
                  </a:lnTo>
                  <a:lnTo>
                    <a:pt x="382" y="2"/>
                  </a:lnTo>
                  <a:lnTo>
                    <a:pt x="382" y="0"/>
                  </a:lnTo>
                  <a:lnTo>
                    <a:pt x="380" y="0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2" y="2"/>
                  </a:lnTo>
                  <a:lnTo>
                    <a:pt x="370" y="2"/>
                  </a:lnTo>
                  <a:lnTo>
                    <a:pt x="362" y="4"/>
                  </a:lnTo>
                  <a:lnTo>
                    <a:pt x="358" y="6"/>
                  </a:lnTo>
                  <a:lnTo>
                    <a:pt x="356" y="6"/>
                  </a:lnTo>
                  <a:lnTo>
                    <a:pt x="350" y="8"/>
                  </a:lnTo>
                  <a:lnTo>
                    <a:pt x="344" y="8"/>
                  </a:lnTo>
                  <a:lnTo>
                    <a:pt x="338" y="10"/>
                  </a:lnTo>
                  <a:lnTo>
                    <a:pt x="336" y="10"/>
                  </a:lnTo>
                  <a:lnTo>
                    <a:pt x="334" y="10"/>
                  </a:lnTo>
                  <a:lnTo>
                    <a:pt x="330" y="10"/>
                  </a:lnTo>
                  <a:lnTo>
                    <a:pt x="326" y="10"/>
                  </a:lnTo>
                  <a:lnTo>
                    <a:pt x="320" y="10"/>
                  </a:lnTo>
                  <a:lnTo>
                    <a:pt x="316" y="10"/>
                  </a:lnTo>
                  <a:lnTo>
                    <a:pt x="306" y="8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4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82" y="2"/>
                  </a:lnTo>
                  <a:lnTo>
                    <a:pt x="280" y="2"/>
                  </a:lnTo>
                  <a:lnTo>
                    <a:pt x="278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72" y="4"/>
                  </a:lnTo>
                  <a:lnTo>
                    <a:pt x="270" y="4"/>
                  </a:lnTo>
                  <a:lnTo>
                    <a:pt x="270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6"/>
                  </a:lnTo>
                  <a:lnTo>
                    <a:pt x="268" y="6"/>
                  </a:lnTo>
                  <a:lnTo>
                    <a:pt x="268" y="8"/>
                  </a:lnTo>
                  <a:lnTo>
                    <a:pt x="268" y="10"/>
                  </a:lnTo>
                  <a:lnTo>
                    <a:pt x="268" y="12"/>
                  </a:lnTo>
                  <a:lnTo>
                    <a:pt x="270" y="14"/>
                  </a:lnTo>
                  <a:lnTo>
                    <a:pt x="272" y="18"/>
                  </a:lnTo>
                  <a:lnTo>
                    <a:pt x="272" y="20"/>
                  </a:lnTo>
                  <a:lnTo>
                    <a:pt x="272" y="22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70" y="26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6" y="30"/>
                  </a:lnTo>
                  <a:lnTo>
                    <a:pt x="264" y="30"/>
                  </a:lnTo>
                  <a:lnTo>
                    <a:pt x="260" y="32"/>
                  </a:lnTo>
                  <a:lnTo>
                    <a:pt x="258" y="32"/>
                  </a:lnTo>
                  <a:lnTo>
                    <a:pt x="256" y="34"/>
                  </a:lnTo>
                  <a:lnTo>
                    <a:pt x="254" y="34"/>
                  </a:lnTo>
                  <a:lnTo>
                    <a:pt x="254" y="34"/>
                  </a:lnTo>
                  <a:lnTo>
                    <a:pt x="252" y="34"/>
                  </a:lnTo>
                  <a:lnTo>
                    <a:pt x="248" y="36"/>
                  </a:lnTo>
                  <a:lnTo>
                    <a:pt x="246" y="36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38"/>
                  </a:lnTo>
                  <a:lnTo>
                    <a:pt x="238" y="38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6" y="44"/>
                  </a:lnTo>
                  <a:lnTo>
                    <a:pt x="236" y="44"/>
                  </a:lnTo>
                  <a:lnTo>
                    <a:pt x="236" y="46"/>
                  </a:lnTo>
                  <a:lnTo>
                    <a:pt x="238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6" y="56"/>
                  </a:lnTo>
                  <a:lnTo>
                    <a:pt x="246" y="56"/>
                  </a:lnTo>
                  <a:lnTo>
                    <a:pt x="246" y="58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42" y="66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36" y="68"/>
                  </a:lnTo>
                  <a:lnTo>
                    <a:pt x="236" y="68"/>
                  </a:lnTo>
                  <a:lnTo>
                    <a:pt x="234" y="68"/>
                  </a:lnTo>
                  <a:lnTo>
                    <a:pt x="232" y="66"/>
                  </a:lnTo>
                  <a:lnTo>
                    <a:pt x="228" y="66"/>
                  </a:lnTo>
                  <a:lnTo>
                    <a:pt x="226" y="64"/>
                  </a:lnTo>
                  <a:lnTo>
                    <a:pt x="222" y="62"/>
                  </a:lnTo>
                  <a:lnTo>
                    <a:pt x="220" y="60"/>
                  </a:lnTo>
                  <a:lnTo>
                    <a:pt x="212" y="56"/>
                  </a:lnTo>
                  <a:lnTo>
                    <a:pt x="208" y="52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2" y="48"/>
                  </a:lnTo>
                  <a:lnTo>
                    <a:pt x="200" y="48"/>
                  </a:lnTo>
                  <a:lnTo>
                    <a:pt x="198" y="48"/>
                  </a:lnTo>
                  <a:lnTo>
                    <a:pt x="198" y="48"/>
                  </a:lnTo>
                  <a:lnTo>
                    <a:pt x="196" y="48"/>
                  </a:lnTo>
                  <a:lnTo>
                    <a:pt x="194" y="48"/>
                  </a:lnTo>
                  <a:lnTo>
                    <a:pt x="192" y="48"/>
                  </a:lnTo>
                  <a:lnTo>
                    <a:pt x="188" y="48"/>
                  </a:lnTo>
                  <a:lnTo>
                    <a:pt x="184" y="50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0" y="50"/>
                  </a:lnTo>
                  <a:lnTo>
                    <a:pt x="176" y="50"/>
                  </a:lnTo>
                  <a:lnTo>
                    <a:pt x="174" y="50"/>
                  </a:lnTo>
                  <a:lnTo>
                    <a:pt x="172" y="48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46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2"/>
                  </a:lnTo>
                  <a:lnTo>
                    <a:pt x="166" y="40"/>
                  </a:lnTo>
                  <a:lnTo>
                    <a:pt x="168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6"/>
                  </a:lnTo>
                  <a:lnTo>
                    <a:pt x="156" y="26"/>
                  </a:lnTo>
                  <a:lnTo>
                    <a:pt x="154" y="24"/>
                  </a:lnTo>
                  <a:lnTo>
                    <a:pt x="152" y="22"/>
                  </a:lnTo>
                  <a:lnTo>
                    <a:pt x="146" y="20"/>
                  </a:lnTo>
                  <a:lnTo>
                    <a:pt x="140" y="16"/>
                  </a:lnTo>
                  <a:lnTo>
                    <a:pt x="136" y="14"/>
                  </a:lnTo>
                  <a:lnTo>
                    <a:pt x="132" y="14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0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6" y="10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2" y="30"/>
                  </a:lnTo>
                  <a:lnTo>
                    <a:pt x="10" y="36"/>
                  </a:lnTo>
                  <a:lnTo>
                    <a:pt x="8" y="40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6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0" y="114"/>
                  </a:lnTo>
                  <a:lnTo>
                    <a:pt x="18" y="114"/>
                  </a:lnTo>
                  <a:lnTo>
                    <a:pt x="16" y="116"/>
                  </a:lnTo>
                  <a:lnTo>
                    <a:pt x="14" y="118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2" y="122"/>
                  </a:lnTo>
                  <a:lnTo>
                    <a:pt x="12" y="124"/>
                  </a:lnTo>
                  <a:lnTo>
                    <a:pt x="10" y="126"/>
                  </a:lnTo>
                  <a:lnTo>
                    <a:pt x="10" y="132"/>
                  </a:lnTo>
                  <a:lnTo>
                    <a:pt x="10" y="136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0" y="142"/>
                  </a:lnTo>
                  <a:lnTo>
                    <a:pt x="24" y="142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8"/>
                  </a:lnTo>
                  <a:lnTo>
                    <a:pt x="46" y="148"/>
                  </a:lnTo>
                  <a:lnTo>
                    <a:pt x="46" y="148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8" y="144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4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4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58" y="154"/>
                  </a:lnTo>
                  <a:lnTo>
                    <a:pt x="58" y="158"/>
                  </a:lnTo>
                  <a:lnTo>
                    <a:pt x="58" y="160"/>
                  </a:lnTo>
                  <a:lnTo>
                    <a:pt x="56" y="162"/>
                  </a:lnTo>
                  <a:lnTo>
                    <a:pt x="56" y="164"/>
                  </a:lnTo>
                  <a:lnTo>
                    <a:pt x="56" y="164"/>
                  </a:lnTo>
                  <a:lnTo>
                    <a:pt x="56" y="166"/>
                  </a:lnTo>
                  <a:lnTo>
                    <a:pt x="58" y="166"/>
                  </a:lnTo>
                  <a:lnTo>
                    <a:pt x="58" y="168"/>
                  </a:lnTo>
                  <a:lnTo>
                    <a:pt x="60" y="170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4"/>
                  </a:lnTo>
                  <a:lnTo>
                    <a:pt x="60" y="174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4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2" y="172"/>
                  </a:lnTo>
                  <a:lnTo>
                    <a:pt x="40" y="172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34" y="178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32" y="182"/>
                  </a:lnTo>
                  <a:lnTo>
                    <a:pt x="32" y="184"/>
                  </a:lnTo>
                  <a:lnTo>
                    <a:pt x="32" y="186"/>
                  </a:lnTo>
                  <a:lnTo>
                    <a:pt x="32" y="188"/>
                  </a:lnTo>
                  <a:lnTo>
                    <a:pt x="32" y="190"/>
                  </a:lnTo>
                  <a:lnTo>
                    <a:pt x="32" y="192"/>
                  </a:lnTo>
                  <a:lnTo>
                    <a:pt x="32" y="192"/>
                  </a:lnTo>
                  <a:lnTo>
                    <a:pt x="32" y="192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4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4"/>
                  </a:lnTo>
                  <a:lnTo>
                    <a:pt x="20" y="194"/>
                  </a:lnTo>
                  <a:lnTo>
                    <a:pt x="20" y="194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8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24" y="206"/>
                  </a:lnTo>
                  <a:lnTo>
                    <a:pt x="24" y="210"/>
                  </a:lnTo>
                  <a:lnTo>
                    <a:pt x="24" y="212"/>
                  </a:lnTo>
                  <a:lnTo>
                    <a:pt x="26" y="214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0" y="218"/>
                  </a:lnTo>
                  <a:lnTo>
                    <a:pt x="30" y="218"/>
                  </a:lnTo>
                  <a:lnTo>
                    <a:pt x="32" y="218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2" y="216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2" y="226"/>
                  </a:lnTo>
                  <a:lnTo>
                    <a:pt x="52" y="232"/>
                  </a:lnTo>
                  <a:lnTo>
                    <a:pt x="52" y="236"/>
                  </a:lnTo>
                  <a:lnTo>
                    <a:pt x="52" y="238"/>
                  </a:lnTo>
                  <a:lnTo>
                    <a:pt x="54" y="238"/>
                  </a:lnTo>
                  <a:lnTo>
                    <a:pt x="54" y="240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8" y="242"/>
                  </a:lnTo>
                  <a:lnTo>
                    <a:pt x="58" y="242"/>
                  </a:lnTo>
                  <a:lnTo>
                    <a:pt x="58" y="240"/>
                  </a:lnTo>
                  <a:lnTo>
                    <a:pt x="58" y="238"/>
                  </a:lnTo>
                  <a:lnTo>
                    <a:pt x="58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58" y="230"/>
                  </a:lnTo>
                  <a:lnTo>
                    <a:pt x="58" y="230"/>
                  </a:lnTo>
                  <a:lnTo>
                    <a:pt x="60" y="230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8"/>
                  </a:lnTo>
                  <a:lnTo>
                    <a:pt x="68" y="228"/>
                  </a:lnTo>
                  <a:lnTo>
                    <a:pt x="72" y="228"/>
                  </a:lnTo>
                  <a:lnTo>
                    <a:pt x="74" y="228"/>
                  </a:lnTo>
                  <a:lnTo>
                    <a:pt x="76" y="230"/>
                  </a:lnTo>
                  <a:lnTo>
                    <a:pt x="76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80" y="234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2"/>
                  </a:lnTo>
                  <a:lnTo>
                    <a:pt x="82" y="246"/>
                  </a:lnTo>
                  <a:lnTo>
                    <a:pt x="82" y="248"/>
                  </a:lnTo>
                  <a:lnTo>
                    <a:pt x="82" y="250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2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6" y="246"/>
                  </a:lnTo>
                  <a:lnTo>
                    <a:pt x="98" y="246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02" y="246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106" y="258"/>
                  </a:lnTo>
                  <a:lnTo>
                    <a:pt x="106" y="258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08" y="260"/>
                  </a:lnTo>
                  <a:lnTo>
                    <a:pt x="108" y="260"/>
                  </a:lnTo>
                  <a:lnTo>
                    <a:pt x="110" y="262"/>
                  </a:lnTo>
                  <a:lnTo>
                    <a:pt x="112" y="262"/>
                  </a:lnTo>
                  <a:lnTo>
                    <a:pt x="114" y="262"/>
                  </a:lnTo>
                  <a:lnTo>
                    <a:pt x="118" y="264"/>
                  </a:lnTo>
                  <a:lnTo>
                    <a:pt x="120" y="264"/>
                  </a:lnTo>
                  <a:lnTo>
                    <a:pt x="120" y="254"/>
                  </a:lnTo>
                  <a:lnTo>
                    <a:pt x="122" y="244"/>
                  </a:lnTo>
                  <a:lnTo>
                    <a:pt x="122" y="234"/>
                  </a:lnTo>
                  <a:lnTo>
                    <a:pt x="122" y="228"/>
                  </a:lnTo>
                  <a:lnTo>
                    <a:pt x="124" y="220"/>
                  </a:lnTo>
                  <a:lnTo>
                    <a:pt x="124" y="214"/>
                  </a:lnTo>
                  <a:lnTo>
                    <a:pt x="126" y="208"/>
                  </a:lnTo>
                  <a:lnTo>
                    <a:pt x="126" y="204"/>
                  </a:lnTo>
                  <a:lnTo>
                    <a:pt x="128" y="198"/>
                  </a:lnTo>
                  <a:lnTo>
                    <a:pt x="128" y="19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2" y="190"/>
                  </a:lnTo>
                  <a:lnTo>
                    <a:pt x="134" y="188"/>
                  </a:lnTo>
                  <a:lnTo>
                    <a:pt x="136" y="186"/>
                  </a:lnTo>
                  <a:lnTo>
                    <a:pt x="138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8" y="176"/>
                  </a:lnTo>
                  <a:lnTo>
                    <a:pt x="154" y="172"/>
                  </a:lnTo>
                  <a:lnTo>
                    <a:pt x="158" y="170"/>
                  </a:lnTo>
                  <a:lnTo>
                    <a:pt x="162" y="166"/>
                  </a:lnTo>
                  <a:lnTo>
                    <a:pt x="164" y="166"/>
                  </a:lnTo>
                  <a:lnTo>
                    <a:pt x="168" y="166"/>
                  </a:lnTo>
                  <a:lnTo>
                    <a:pt x="172" y="166"/>
                  </a:lnTo>
                  <a:lnTo>
                    <a:pt x="174" y="164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76" y="162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6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200" y="144"/>
                  </a:lnTo>
                  <a:lnTo>
                    <a:pt x="202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6" y="148"/>
                  </a:lnTo>
                  <a:lnTo>
                    <a:pt x="206" y="150"/>
                  </a:lnTo>
                  <a:lnTo>
                    <a:pt x="206" y="152"/>
                  </a:lnTo>
                  <a:lnTo>
                    <a:pt x="206" y="152"/>
                  </a:lnTo>
                  <a:lnTo>
                    <a:pt x="206" y="154"/>
                  </a:lnTo>
                  <a:lnTo>
                    <a:pt x="206" y="158"/>
                  </a:lnTo>
                  <a:lnTo>
                    <a:pt x="204" y="160"/>
                  </a:lnTo>
                  <a:lnTo>
                    <a:pt x="204" y="164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8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6" y="172"/>
                  </a:lnTo>
                  <a:lnTo>
                    <a:pt x="210" y="174"/>
                  </a:lnTo>
                  <a:lnTo>
                    <a:pt x="210" y="176"/>
                  </a:lnTo>
                  <a:lnTo>
                    <a:pt x="212" y="176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4" y="178"/>
                  </a:lnTo>
                  <a:lnTo>
                    <a:pt x="214" y="180"/>
                  </a:lnTo>
                  <a:lnTo>
                    <a:pt x="214" y="180"/>
                  </a:lnTo>
                  <a:lnTo>
                    <a:pt x="212" y="180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10" y="184"/>
                  </a:lnTo>
                  <a:lnTo>
                    <a:pt x="208" y="186"/>
                  </a:lnTo>
                  <a:lnTo>
                    <a:pt x="206" y="186"/>
                  </a:lnTo>
                  <a:lnTo>
                    <a:pt x="210" y="194"/>
                  </a:lnTo>
                  <a:lnTo>
                    <a:pt x="214" y="200"/>
                  </a:lnTo>
                  <a:lnTo>
                    <a:pt x="216" y="204"/>
                  </a:lnTo>
                  <a:lnTo>
                    <a:pt x="218" y="206"/>
                  </a:lnTo>
                  <a:lnTo>
                    <a:pt x="218" y="208"/>
                  </a:lnTo>
                  <a:lnTo>
                    <a:pt x="218" y="210"/>
                  </a:lnTo>
                  <a:lnTo>
                    <a:pt x="220" y="212"/>
                  </a:lnTo>
                  <a:lnTo>
                    <a:pt x="220" y="214"/>
                  </a:lnTo>
                  <a:lnTo>
                    <a:pt x="220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4" y="216"/>
                  </a:lnTo>
                  <a:lnTo>
                    <a:pt x="224" y="216"/>
                  </a:lnTo>
                  <a:lnTo>
                    <a:pt x="226" y="216"/>
                  </a:lnTo>
                  <a:lnTo>
                    <a:pt x="228" y="216"/>
                  </a:lnTo>
                  <a:lnTo>
                    <a:pt x="230" y="214"/>
                  </a:lnTo>
                  <a:lnTo>
                    <a:pt x="236" y="212"/>
                  </a:lnTo>
                  <a:lnTo>
                    <a:pt x="238" y="212"/>
                  </a:lnTo>
                  <a:lnTo>
                    <a:pt x="238" y="212"/>
                  </a:lnTo>
                  <a:lnTo>
                    <a:pt x="240" y="212"/>
                  </a:lnTo>
                  <a:lnTo>
                    <a:pt x="242" y="212"/>
                  </a:lnTo>
                  <a:lnTo>
                    <a:pt x="244" y="212"/>
                  </a:lnTo>
                  <a:lnTo>
                    <a:pt x="248" y="212"/>
                  </a:lnTo>
                  <a:lnTo>
                    <a:pt x="252" y="212"/>
                  </a:lnTo>
                  <a:lnTo>
                    <a:pt x="256" y="214"/>
                  </a:lnTo>
                  <a:lnTo>
                    <a:pt x="260" y="214"/>
                  </a:lnTo>
                  <a:lnTo>
                    <a:pt x="262" y="216"/>
                  </a:lnTo>
                  <a:lnTo>
                    <a:pt x="264" y="216"/>
                  </a:lnTo>
                  <a:lnTo>
                    <a:pt x="268" y="218"/>
                  </a:lnTo>
                  <a:lnTo>
                    <a:pt x="270" y="218"/>
                  </a:lnTo>
                  <a:lnTo>
                    <a:pt x="270" y="220"/>
                  </a:lnTo>
                  <a:lnTo>
                    <a:pt x="272" y="220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72" y="224"/>
                  </a:lnTo>
                  <a:lnTo>
                    <a:pt x="274" y="224"/>
                  </a:lnTo>
                  <a:lnTo>
                    <a:pt x="274" y="226"/>
                  </a:lnTo>
                  <a:lnTo>
                    <a:pt x="274" y="228"/>
                  </a:lnTo>
                  <a:lnTo>
                    <a:pt x="274" y="232"/>
                  </a:lnTo>
                  <a:lnTo>
                    <a:pt x="274" y="238"/>
                  </a:lnTo>
                  <a:lnTo>
                    <a:pt x="274" y="240"/>
                  </a:lnTo>
                  <a:lnTo>
                    <a:pt x="274" y="242"/>
                  </a:lnTo>
                  <a:lnTo>
                    <a:pt x="274" y="242"/>
                  </a:lnTo>
                  <a:lnTo>
                    <a:pt x="274" y="246"/>
                  </a:lnTo>
                  <a:lnTo>
                    <a:pt x="276" y="250"/>
                  </a:lnTo>
                  <a:lnTo>
                    <a:pt x="276" y="252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80" y="258"/>
                  </a:lnTo>
                  <a:lnTo>
                    <a:pt x="282" y="258"/>
                  </a:lnTo>
                  <a:lnTo>
                    <a:pt x="284" y="260"/>
                  </a:lnTo>
                  <a:lnTo>
                    <a:pt x="288" y="262"/>
                  </a:lnTo>
                  <a:lnTo>
                    <a:pt x="294" y="264"/>
                  </a:lnTo>
                  <a:lnTo>
                    <a:pt x="296" y="264"/>
                  </a:lnTo>
                  <a:lnTo>
                    <a:pt x="298" y="266"/>
                  </a:lnTo>
                  <a:lnTo>
                    <a:pt x="302" y="270"/>
                  </a:lnTo>
                  <a:lnTo>
                    <a:pt x="306" y="272"/>
                  </a:lnTo>
                  <a:lnTo>
                    <a:pt x="312" y="266"/>
                  </a:lnTo>
                  <a:lnTo>
                    <a:pt x="318" y="262"/>
                  </a:lnTo>
                  <a:lnTo>
                    <a:pt x="320" y="260"/>
                  </a:lnTo>
                  <a:lnTo>
                    <a:pt x="322" y="260"/>
                  </a:lnTo>
                  <a:lnTo>
                    <a:pt x="324" y="258"/>
                  </a:lnTo>
                  <a:lnTo>
                    <a:pt x="326" y="258"/>
                  </a:lnTo>
                  <a:lnTo>
                    <a:pt x="330" y="256"/>
                  </a:lnTo>
                  <a:lnTo>
                    <a:pt x="336" y="256"/>
                  </a:lnTo>
                  <a:lnTo>
                    <a:pt x="340" y="254"/>
                  </a:lnTo>
                  <a:lnTo>
                    <a:pt x="346" y="252"/>
                  </a:lnTo>
                  <a:lnTo>
                    <a:pt x="350" y="252"/>
                  </a:lnTo>
                  <a:lnTo>
                    <a:pt x="352" y="250"/>
                  </a:lnTo>
                  <a:lnTo>
                    <a:pt x="354" y="250"/>
                  </a:lnTo>
                  <a:lnTo>
                    <a:pt x="356" y="248"/>
                  </a:lnTo>
                  <a:lnTo>
                    <a:pt x="358" y="248"/>
                  </a:lnTo>
                  <a:lnTo>
                    <a:pt x="358" y="246"/>
                  </a:lnTo>
                  <a:lnTo>
                    <a:pt x="360" y="246"/>
                  </a:lnTo>
                  <a:lnTo>
                    <a:pt x="360" y="244"/>
                  </a:lnTo>
                  <a:lnTo>
                    <a:pt x="360" y="244"/>
                  </a:lnTo>
                  <a:lnTo>
                    <a:pt x="362" y="242"/>
                  </a:lnTo>
                  <a:lnTo>
                    <a:pt x="362" y="242"/>
                  </a:lnTo>
                  <a:lnTo>
                    <a:pt x="362" y="240"/>
                  </a:lnTo>
                  <a:lnTo>
                    <a:pt x="362" y="240"/>
                  </a:lnTo>
                  <a:lnTo>
                    <a:pt x="362" y="238"/>
                  </a:lnTo>
                  <a:lnTo>
                    <a:pt x="362" y="238"/>
                  </a:lnTo>
                  <a:lnTo>
                    <a:pt x="360" y="236"/>
                  </a:lnTo>
                  <a:lnTo>
                    <a:pt x="360" y="234"/>
                  </a:lnTo>
                  <a:lnTo>
                    <a:pt x="358" y="232"/>
                  </a:lnTo>
                  <a:lnTo>
                    <a:pt x="356" y="232"/>
                  </a:lnTo>
                  <a:lnTo>
                    <a:pt x="354" y="230"/>
                  </a:lnTo>
                  <a:lnTo>
                    <a:pt x="352" y="228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48" y="228"/>
                  </a:lnTo>
                  <a:lnTo>
                    <a:pt x="346" y="228"/>
                  </a:lnTo>
                  <a:lnTo>
                    <a:pt x="344" y="230"/>
                  </a:lnTo>
                  <a:lnTo>
                    <a:pt x="342" y="230"/>
                  </a:lnTo>
                  <a:lnTo>
                    <a:pt x="340" y="230"/>
                  </a:lnTo>
                  <a:lnTo>
                    <a:pt x="340" y="230"/>
                  </a:lnTo>
                  <a:lnTo>
                    <a:pt x="338" y="230"/>
                  </a:lnTo>
                  <a:lnTo>
                    <a:pt x="338" y="230"/>
                  </a:lnTo>
                  <a:lnTo>
                    <a:pt x="336" y="230"/>
                  </a:lnTo>
                  <a:lnTo>
                    <a:pt x="334" y="230"/>
                  </a:lnTo>
                  <a:lnTo>
                    <a:pt x="334" y="228"/>
                  </a:lnTo>
                  <a:lnTo>
                    <a:pt x="330" y="226"/>
                  </a:lnTo>
                  <a:lnTo>
                    <a:pt x="330" y="224"/>
                  </a:lnTo>
                  <a:lnTo>
                    <a:pt x="328" y="224"/>
                  </a:lnTo>
                  <a:lnTo>
                    <a:pt x="328" y="222"/>
                  </a:lnTo>
                  <a:lnTo>
                    <a:pt x="326" y="222"/>
                  </a:lnTo>
                  <a:lnTo>
                    <a:pt x="326" y="220"/>
                  </a:lnTo>
                  <a:lnTo>
                    <a:pt x="326" y="220"/>
                  </a:lnTo>
                  <a:lnTo>
                    <a:pt x="326" y="220"/>
                  </a:lnTo>
                  <a:lnTo>
                    <a:pt x="326" y="218"/>
                  </a:lnTo>
                  <a:lnTo>
                    <a:pt x="328" y="218"/>
                  </a:lnTo>
                  <a:lnTo>
                    <a:pt x="328" y="216"/>
                  </a:lnTo>
                  <a:lnTo>
                    <a:pt x="330" y="214"/>
                  </a:lnTo>
                  <a:lnTo>
                    <a:pt x="330" y="214"/>
                  </a:lnTo>
                  <a:lnTo>
                    <a:pt x="332" y="212"/>
                  </a:lnTo>
                  <a:lnTo>
                    <a:pt x="334" y="212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34" y="208"/>
                  </a:lnTo>
                  <a:lnTo>
                    <a:pt x="332" y="206"/>
                  </a:lnTo>
                  <a:lnTo>
                    <a:pt x="332" y="204"/>
                  </a:lnTo>
                  <a:lnTo>
                    <a:pt x="332" y="202"/>
                  </a:lnTo>
                  <a:lnTo>
                    <a:pt x="332" y="200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2" y="198"/>
                  </a:lnTo>
                  <a:lnTo>
                    <a:pt x="332" y="196"/>
                  </a:lnTo>
                  <a:lnTo>
                    <a:pt x="334" y="194"/>
                  </a:lnTo>
                  <a:lnTo>
                    <a:pt x="334" y="192"/>
                  </a:lnTo>
                  <a:lnTo>
                    <a:pt x="336" y="192"/>
                  </a:lnTo>
                  <a:lnTo>
                    <a:pt x="338" y="190"/>
                  </a:lnTo>
                  <a:lnTo>
                    <a:pt x="338" y="190"/>
                  </a:lnTo>
                  <a:lnTo>
                    <a:pt x="340" y="188"/>
                  </a:lnTo>
                  <a:lnTo>
                    <a:pt x="342" y="188"/>
                  </a:lnTo>
                  <a:lnTo>
                    <a:pt x="342" y="188"/>
                  </a:lnTo>
                  <a:lnTo>
                    <a:pt x="342" y="188"/>
                  </a:lnTo>
                  <a:lnTo>
                    <a:pt x="344" y="190"/>
                  </a:lnTo>
                  <a:lnTo>
                    <a:pt x="344" y="190"/>
                  </a:lnTo>
                  <a:lnTo>
                    <a:pt x="346" y="192"/>
                  </a:lnTo>
                  <a:lnTo>
                    <a:pt x="346" y="194"/>
                  </a:lnTo>
                  <a:lnTo>
                    <a:pt x="348" y="196"/>
                  </a:lnTo>
                  <a:lnTo>
                    <a:pt x="350" y="198"/>
                  </a:lnTo>
                  <a:lnTo>
                    <a:pt x="350" y="200"/>
                  </a:lnTo>
                  <a:lnTo>
                    <a:pt x="352" y="200"/>
                  </a:lnTo>
                  <a:lnTo>
                    <a:pt x="352" y="200"/>
                  </a:lnTo>
                  <a:lnTo>
                    <a:pt x="354" y="202"/>
                  </a:lnTo>
                  <a:lnTo>
                    <a:pt x="354" y="202"/>
                  </a:lnTo>
                  <a:lnTo>
                    <a:pt x="356" y="202"/>
                  </a:lnTo>
                  <a:lnTo>
                    <a:pt x="356" y="202"/>
                  </a:lnTo>
                  <a:lnTo>
                    <a:pt x="356" y="202"/>
                  </a:lnTo>
                  <a:lnTo>
                    <a:pt x="356" y="200"/>
                  </a:lnTo>
                  <a:lnTo>
                    <a:pt x="356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2"/>
                  </a:lnTo>
                  <a:lnTo>
                    <a:pt x="362" y="192"/>
                  </a:lnTo>
                  <a:lnTo>
                    <a:pt x="362" y="190"/>
                  </a:lnTo>
                  <a:lnTo>
                    <a:pt x="364" y="188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6"/>
                  </a:lnTo>
                  <a:lnTo>
                    <a:pt x="376" y="186"/>
                  </a:lnTo>
                  <a:lnTo>
                    <a:pt x="378" y="186"/>
                  </a:lnTo>
                  <a:lnTo>
                    <a:pt x="378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2" y="188"/>
                  </a:lnTo>
                  <a:lnTo>
                    <a:pt x="384" y="190"/>
                  </a:lnTo>
                  <a:lnTo>
                    <a:pt x="384" y="192"/>
                  </a:lnTo>
                  <a:lnTo>
                    <a:pt x="386" y="192"/>
                  </a:lnTo>
                  <a:lnTo>
                    <a:pt x="388" y="194"/>
                  </a:lnTo>
                  <a:lnTo>
                    <a:pt x="388" y="196"/>
                  </a:lnTo>
                  <a:lnTo>
                    <a:pt x="390" y="196"/>
                  </a:lnTo>
                  <a:lnTo>
                    <a:pt x="390" y="196"/>
                  </a:lnTo>
                  <a:lnTo>
                    <a:pt x="392" y="196"/>
                  </a:lnTo>
                  <a:lnTo>
                    <a:pt x="394" y="196"/>
                  </a:lnTo>
                  <a:lnTo>
                    <a:pt x="396" y="196"/>
                  </a:lnTo>
                  <a:lnTo>
                    <a:pt x="398" y="196"/>
                  </a:lnTo>
                  <a:lnTo>
                    <a:pt x="402" y="196"/>
                  </a:lnTo>
                  <a:lnTo>
                    <a:pt x="406" y="194"/>
                  </a:lnTo>
                  <a:lnTo>
                    <a:pt x="414" y="192"/>
                  </a:lnTo>
                  <a:lnTo>
                    <a:pt x="418" y="192"/>
                  </a:lnTo>
                  <a:lnTo>
                    <a:pt x="420" y="192"/>
                  </a:lnTo>
                  <a:lnTo>
                    <a:pt x="422" y="192"/>
                  </a:lnTo>
                  <a:lnTo>
                    <a:pt x="426" y="190"/>
                  </a:lnTo>
                  <a:lnTo>
                    <a:pt x="432" y="192"/>
                  </a:lnTo>
                  <a:lnTo>
                    <a:pt x="434" y="192"/>
                  </a:lnTo>
                  <a:lnTo>
                    <a:pt x="436" y="192"/>
                  </a:lnTo>
                  <a:lnTo>
                    <a:pt x="438" y="192"/>
                  </a:lnTo>
                  <a:lnTo>
                    <a:pt x="440" y="192"/>
                  </a:lnTo>
                  <a:lnTo>
                    <a:pt x="442" y="192"/>
                  </a:lnTo>
                  <a:lnTo>
                    <a:pt x="442" y="194"/>
                  </a:lnTo>
                  <a:lnTo>
                    <a:pt x="446" y="196"/>
                  </a:lnTo>
                  <a:lnTo>
                    <a:pt x="448" y="198"/>
                  </a:lnTo>
                  <a:lnTo>
                    <a:pt x="450" y="200"/>
                  </a:lnTo>
                  <a:lnTo>
                    <a:pt x="456" y="204"/>
                  </a:lnTo>
                  <a:lnTo>
                    <a:pt x="458" y="206"/>
                  </a:lnTo>
                  <a:lnTo>
                    <a:pt x="460" y="202"/>
                  </a:lnTo>
                  <a:lnTo>
                    <a:pt x="462" y="200"/>
                  </a:lnTo>
                  <a:lnTo>
                    <a:pt x="462" y="198"/>
                  </a:lnTo>
                  <a:lnTo>
                    <a:pt x="462" y="198"/>
                  </a:lnTo>
                  <a:lnTo>
                    <a:pt x="462" y="196"/>
                  </a:lnTo>
                  <a:lnTo>
                    <a:pt x="464" y="196"/>
                  </a:lnTo>
                  <a:lnTo>
                    <a:pt x="464" y="192"/>
                  </a:lnTo>
                  <a:lnTo>
                    <a:pt x="464" y="190"/>
                  </a:lnTo>
                  <a:lnTo>
                    <a:pt x="462" y="188"/>
                  </a:lnTo>
                  <a:lnTo>
                    <a:pt x="462" y="184"/>
                  </a:lnTo>
                  <a:lnTo>
                    <a:pt x="462" y="182"/>
                  </a:lnTo>
                  <a:lnTo>
                    <a:pt x="462" y="180"/>
                  </a:lnTo>
                  <a:lnTo>
                    <a:pt x="464" y="180"/>
                  </a:lnTo>
                  <a:lnTo>
                    <a:pt x="464" y="178"/>
                  </a:lnTo>
                  <a:lnTo>
                    <a:pt x="464" y="178"/>
                  </a:lnTo>
                  <a:lnTo>
                    <a:pt x="464" y="176"/>
                  </a:lnTo>
                  <a:lnTo>
                    <a:pt x="466" y="176"/>
                  </a:lnTo>
                  <a:lnTo>
                    <a:pt x="466" y="174"/>
                  </a:lnTo>
                  <a:lnTo>
                    <a:pt x="468" y="174"/>
                  </a:lnTo>
                  <a:lnTo>
                    <a:pt x="470" y="172"/>
                  </a:lnTo>
                  <a:lnTo>
                    <a:pt x="474" y="172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80" y="170"/>
                  </a:lnTo>
                  <a:lnTo>
                    <a:pt x="480" y="170"/>
                  </a:lnTo>
                  <a:lnTo>
                    <a:pt x="480" y="170"/>
                  </a:lnTo>
                  <a:lnTo>
                    <a:pt x="484" y="170"/>
                  </a:lnTo>
                  <a:lnTo>
                    <a:pt x="486" y="172"/>
                  </a:lnTo>
                  <a:lnTo>
                    <a:pt x="488" y="174"/>
                  </a:lnTo>
                  <a:lnTo>
                    <a:pt x="490" y="174"/>
                  </a:lnTo>
                  <a:lnTo>
                    <a:pt x="492" y="176"/>
                  </a:lnTo>
                  <a:lnTo>
                    <a:pt x="494" y="176"/>
                  </a:lnTo>
                  <a:lnTo>
                    <a:pt x="496" y="176"/>
                  </a:lnTo>
                  <a:lnTo>
                    <a:pt x="496" y="176"/>
                  </a:lnTo>
                  <a:lnTo>
                    <a:pt x="496" y="174"/>
                  </a:lnTo>
                  <a:lnTo>
                    <a:pt x="498" y="174"/>
                  </a:lnTo>
                  <a:lnTo>
                    <a:pt x="498" y="174"/>
                  </a:lnTo>
                  <a:lnTo>
                    <a:pt x="498" y="174"/>
                  </a:lnTo>
                  <a:lnTo>
                    <a:pt x="498" y="172"/>
                  </a:lnTo>
                  <a:lnTo>
                    <a:pt x="500" y="170"/>
                  </a:lnTo>
                  <a:lnTo>
                    <a:pt x="500" y="170"/>
                  </a:lnTo>
                  <a:lnTo>
                    <a:pt x="500" y="166"/>
                  </a:lnTo>
                  <a:lnTo>
                    <a:pt x="500" y="164"/>
                  </a:lnTo>
                  <a:lnTo>
                    <a:pt x="502" y="160"/>
                  </a:lnTo>
                  <a:lnTo>
                    <a:pt x="502" y="154"/>
                  </a:lnTo>
                  <a:lnTo>
                    <a:pt x="502" y="150"/>
                  </a:lnTo>
                  <a:lnTo>
                    <a:pt x="502" y="148"/>
                  </a:lnTo>
                  <a:lnTo>
                    <a:pt x="502" y="146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4" y="142"/>
                  </a:lnTo>
                  <a:lnTo>
                    <a:pt x="504" y="140"/>
                  </a:lnTo>
                  <a:lnTo>
                    <a:pt x="506" y="138"/>
                  </a:lnTo>
                  <a:lnTo>
                    <a:pt x="508" y="136"/>
                  </a:lnTo>
                  <a:lnTo>
                    <a:pt x="510" y="136"/>
                  </a:lnTo>
                  <a:lnTo>
                    <a:pt x="510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6" y="134"/>
                  </a:lnTo>
                  <a:lnTo>
                    <a:pt x="518" y="134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22" y="132"/>
                  </a:lnTo>
                  <a:lnTo>
                    <a:pt x="522" y="132"/>
                  </a:lnTo>
                  <a:lnTo>
                    <a:pt x="522" y="132"/>
                  </a:lnTo>
                  <a:lnTo>
                    <a:pt x="522" y="132"/>
                  </a:lnTo>
                  <a:lnTo>
                    <a:pt x="524" y="130"/>
                  </a:lnTo>
                  <a:lnTo>
                    <a:pt x="524" y="128"/>
                  </a:lnTo>
                  <a:lnTo>
                    <a:pt x="524" y="126"/>
                  </a:lnTo>
                  <a:lnTo>
                    <a:pt x="524" y="124"/>
                  </a:lnTo>
                  <a:lnTo>
                    <a:pt x="524" y="122"/>
                  </a:lnTo>
                  <a:lnTo>
                    <a:pt x="526" y="120"/>
                  </a:lnTo>
                  <a:lnTo>
                    <a:pt x="526" y="120"/>
                  </a:lnTo>
                  <a:lnTo>
                    <a:pt x="528" y="120"/>
                  </a:lnTo>
                  <a:lnTo>
                    <a:pt x="530" y="116"/>
                  </a:lnTo>
                  <a:lnTo>
                    <a:pt x="534" y="116"/>
                  </a:lnTo>
                  <a:lnTo>
                    <a:pt x="534" y="11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5" name="Freeform 49"/>
            <p:cNvSpPr>
              <a:spLocks/>
            </p:cNvSpPr>
            <p:nvPr/>
          </p:nvSpPr>
          <p:spPr bwMode="auto">
            <a:xfrm>
              <a:off x="5866125" y="3552941"/>
              <a:ext cx="241301" cy="180972"/>
            </a:xfrm>
            <a:custGeom>
              <a:avLst/>
              <a:gdLst>
                <a:gd name="T0" fmla="*/ 120 w 152"/>
                <a:gd name="T1" fmla="*/ 34 h 114"/>
                <a:gd name="T2" fmla="*/ 124 w 152"/>
                <a:gd name="T3" fmla="*/ 36 h 114"/>
                <a:gd name="T4" fmla="*/ 130 w 152"/>
                <a:gd name="T5" fmla="*/ 38 h 114"/>
                <a:gd name="T6" fmla="*/ 132 w 152"/>
                <a:gd name="T7" fmla="*/ 44 h 114"/>
                <a:gd name="T8" fmla="*/ 134 w 152"/>
                <a:gd name="T9" fmla="*/ 56 h 114"/>
                <a:gd name="T10" fmla="*/ 132 w 152"/>
                <a:gd name="T11" fmla="*/ 66 h 114"/>
                <a:gd name="T12" fmla="*/ 130 w 152"/>
                <a:gd name="T13" fmla="*/ 76 h 114"/>
                <a:gd name="T14" fmla="*/ 126 w 152"/>
                <a:gd name="T15" fmla="*/ 80 h 114"/>
                <a:gd name="T16" fmla="*/ 118 w 152"/>
                <a:gd name="T17" fmla="*/ 82 h 114"/>
                <a:gd name="T18" fmla="*/ 116 w 152"/>
                <a:gd name="T19" fmla="*/ 88 h 114"/>
                <a:gd name="T20" fmla="*/ 112 w 152"/>
                <a:gd name="T21" fmla="*/ 92 h 114"/>
                <a:gd name="T22" fmla="*/ 104 w 152"/>
                <a:gd name="T23" fmla="*/ 94 h 114"/>
                <a:gd name="T24" fmla="*/ 92 w 152"/>
                <a:gd name="T25" fmla="*/ 94 h 114"/>
                <a:gd name="T26" fmla="*/ 88 w 152"/>
                <a:gd name="T27" fmla="*/ 98 h 114"/>
                <a:gd name="T28" fmla="*/ 88 w 152"/>
                <a:gd name="T29" fmla="*/ 100 h 114"/>
                <a:gd name="T30" fmla="*/ 88 w 152"/>
                <a:gd name="T31" fmla="*/ 106 h 114"/>
                <a:gd name="T32" fmla="*/ 84 w 152"/>
                <a:gd name="T33" fmla="*/ 114 h 114"/>
                <a:gd name="T34" fmla="*/ 78 w 152"/>
                <a:gd name="T35" fmla="*/ 96 h 114"/>
                <a:gd name="T36" fmla="*/ 74 w 152"/>
                <a:gd name="T37" fmla="*/ 84 h 114"/>
                <a:gd name="T38" fmla="*/ 70 w 152"/>
                <a:gd name="T39" fmla="*/ 78 h 114"/>
                <a:gd name="T40" fmla="*/ 68 w 152"/>
                <a:gd name="T41" fmla="*/ 78 h 114"/>
                <a:gd name="T42" fmla="*/ 64 w 152"/>
                <a:gd name="T43" fmla="*/ 80 h 114"/>
                <a:gd name="T44" fmla="*/ 54 w 152"/>
                <a:gd name="T45" fmla="*/ 88 h 114"/>
                <a:gd name="T46" fmla="*/ 48 w 152"/>
                <a:gd name="T47" fmla="*/ 90 h 114"/>
                <a:gd name="T48" fmla="*/ 34 w 152"/>
                <a:gd name="T49" fmla="*/ 92 h 114"/>
                <a:gd name="T50" fmla="*/ 16 w 152"/>
                <a:gd name="T51" fmla="*/ 88 h 114"/>
                <a:gd name="T52" fmla="*/ 12 w 152"/>
                <a:gd name="T53" fmla="*/ 76 h 114"/>
                <a:gd name="T54" fmla="*/ 22 w 152"/>
                <a:gd name="T55" fmla="*/ 72 h 114"/>
                <a:gd name="T56" fmla="*/ 40 w 152"/>
                <a:gd name="T57" fmla="*/ 66 h 114"/>
                <a:gd name="T58" fmla="*/ 52 w 152"/>
                <a:gd name="T59" fmla="*/ 62 h 114"/>
                <a:gd name="T60" fmla="*/ 54 w 152"/>
                <a:gd name="T61" fmla="*/ 58 h 114"/>
                <a:gd name="T62" fmla="*/ 58 w 152"/>
                <a:gd name="T63" fmla="*/ 54 h 114"/>
                <a:gd name="T64" fmla="*/ 56 w 152"/>
                <a:gd name="T65" fmla="*/ 50 h 114"/>
                <a:gd name="T66" fmla="*/ 48 w 152"/>
                <a:gd name="T67" fmla="*/ 44 h 114"/>
                <a:gd name="T68" fmla="*/ 44 w 152"/>
                <a:gd name="T69" fmla="*/ 42 h 114"/>
                <a:gd name="T70" fmla="*/ 38 w 152"/>
                <a:gd name="T71" fmla="*/ 44 h 114"/>
                <a:gd name="T72" fmla="*/ 34 w 152"/>
                <a:gd name="T73" fmla="*/ 44 h 114"/>
                <a:gd name="T74" fmla="*/ 26 w 152"/>
                <a:gd name="T75" fmla="*/ 40 h 114"/>
                <a:gd name="T76" fmla="*/ 22 w 152"/>
                <a:gd name="T77" fmla="*/ 36 h 114"/>
                <a:gd name="T78" fmla="*/ 22 w 152"/>
                <a:gd name="T79" fmla="*/ 32 h 114"/>
                <a:gd name="T80" fmla="*/ 26 w 152"/>
                <a:gd name="T81" fmla="*/ 26 h 114"/>
                <a:gd name="T82" fmla="*/ 28 w 152"/>
                <a:gd name="T83" fmla="*/ 24 h 114"/>
                <a:gd name="T84" fmla="*/ 28 w 152"/>
                <a:gd name="T85" fmla="*/ 18 h 114"/>
                <a:gd name="T86" fmla="*/ 26 w 152"/>
                <a:gd name="T87" fmla="*/ 12 h 114"/>
                <a:gd name="T88" fmla="*/ 30 w 152"/>
                <a:gd name="T89" fmla="*/ 6 h 114"/>
                <a:gd name="T90" fmla="*/ 36 w 152"/>
                <a:gd name="T91" fmla="*/ 2 h 114"/>
                <a:gd name="T92" fmla="*/ 38 w 152"/>
                <a:gd name="T93" fmla="*/ 2 h 114"/>
                <a:gd name="T94" fmla="*/ 44 w 152"/>
                <a:gd name="T95" fmla="*/ 8 h 114"/>
                <a:gd name="T96" fmla="*/ 48 w 152"/>
                <a:gd name="T97" fmla="*/ 14 h 114"/>
                <a:gd name="T98" fmla="*/ 50 w 152"/>
                <a:gd name="T99" fmla="*/ 16 h 114"/>
                <a:gd name="T100" fmla="*/ 52 w 152"/>
                <a:gd name="T101" fmla="*/ 12 h 114"/>
                <a:gd name="T102" fmla="*/ 56 w 152"/>
                <a:gd name="T103" fmla="*/ 4 h 114"/>
                <a:gd name="T104" fmla="*/ 62 w 152"/>
                <a:gd name="T105" fmla="*/ 2 h 114"/>
                <a:gd name="T106" fmla="*/ 72 w 152"/>
                <a:gd name="T107" fmla="*/ 0 h 114"/>
                <a:gd name="T108" fmla="*/ 76 w 152"/>
                <a:gd name="T109" fmla="*/ 0 h 114"/>
                <a:gd name="T110" fmla="*/ 82 w 152"/>
                <a:gd name="T111" fmla="*/ 6 h 114"/>
                <a:gd name="T112" fmla="*/ 86 w 152"/>
                <a:gd name="T113" fmla="*/ 10 h 114"/>
                <a:gd name="T114" fmla="*/ 92 w 152"/>
                <a:gd name="T115" fmla="*/ 10 h 114"/>
                <a:gd name="T116" fmla="*/ 114 w 152"/>
                <a:gd name="T117" fmla="*/ 4 h 114"/>
                <a:gd name="T118" fmla="*/ 126 w 152"/>
                <a:gd name="T119" fmla="*/ 4 h 114"/>
                <a:gd name="T120" fmla="*/ 136 w 152"/>
                <a:gd name="T121" fmla="*/ 6 h 114"/>
                <a:gd name="T122" fmla="*/ 144 w 152"/>
                <a:gd name="T123" fmla="*/ 10 h 114"/>
                <a:gd name="T124" fmla="*/ 118 w 152"/>
                <a:gd name="T125" fmla="*/ 3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" h="114">
                  <a:moveTo>
                    <a:pt x="118" y="32"/>
                  </a:moveTo>
                  <a:lnTo>
                    <a:pt x="118" y="32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2" y="34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4" y="52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2" y="72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8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88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0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6" y="110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4" y="8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4" y="92"/>
                  </a:lnTo>
                  <a:lnTo>
                    <a:pt x="40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28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8" y="80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6" y="68"/>
                  </a:lnTo>
                  <a:lnTo>
                    <a:pt x="40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10" y="6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6" y="12"/>
                  </a:lnTo>
                  <a:lnTo>
                    <a:pt x="150" y="16"/>
                  </a:lnTo>
                  <a:lnTo>
                    <a:pt x="152" y="18"/>
                  </a:lnTo>
                  <a:lnTo>
                    <a:pt x="118" y="3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6" name="Freeform 50"/>
            <p:cNvSpPr>
              <a:spLocks/>
            </p:cNvSpPr>
            <p:nvPr/>
          </p:nvSpPr>
          <p:spPr bwMode="auto">
            <a:xfrm>
              <a:off x="5866125" y="3552941"/>
              <a:ext cx="241301" cy="180972"/>
            </a:xfrm>
            <a:custGeom>
              <a:avLst/>
              <a:gdLst>
                <a:gd name="T0" fmla="*/ 120 w 152"/>
                <a:gd name="T1" fmla="*/ 34 h 114"/>
                <a:gd name="T2" fmla="*/ 124 w 152"/>
                <a:gd name="T3" fmla="*/ 36 h 114"/>
                <a:gd name="T4" fmla="*/ 130 w 152"/>
                <a:gd name="T5" fmla="*/ 38 h 114"/>
                <a:gd name="T6" fmla="*/ 132 w 152"/>
                <a:gd name="T7" fmla="*/ 44 h 114"/>
                <a:gd name="T8" fmla="*/ 134 w 152"/>
                <a:gd name="T9" fmla="*/ 56 h 114"/>
                <a:gd name="T10" fmla="*/ 132 w 152"/>
                <a:gd name="T11" fmla="*/ 66 h 114"/>
                <a:gd name="T12" fmla="*/ 130 w 152"/>
                <a:gd name="T13" fmla="*/ 76 h 114"/>
                <a:gd name="T14" fmla="*/ 126 w 152"/>
                <a:gd name="T15" fmla="*/ 80 h 114"/>
                <a:gd name="T16" fmla="*/ 118 w 152"/>
                <a:gd name="T17" fmla="*/ 82 h 114"/>
                <a:gd name="T18" fmla="*/ 116 w 152"/>
                <a:gd name="T19" fmla="*/ 88 h 114"/>
                <a:gd name="T20" fmla="*/ 112 w 152"/>
                <a:gd name="T21" fmla="*/ 92 h 114"/>
                <a:gd name="T22" fmla="*/ 104 w 152"/>
                <a:gd name="T23" fmla="*/ 94 h 114"/>
                <a:gd name="T24" fmla="*/ 92 w 152"/>
                <a:gd name="T25" fmla="*/ 94 h 114"/>
                <a:gd name="T26" fmla="*/ 88 w 152"/>
                <a:gd name="T27" fmla="*/ 98 h 114"/>
                <a:gd name="T28" fmla="*/ 88 w 152"/>
                <a:gd name="T29" fmla="*/ 100 h 114"/>
                <a:gd name="T30" fmla="*/ 88 w 152"/>
                <a:gd name="T31" fmla="*/ 106 h 114"/>
                <a:gd name="T32" fmla="*/ 84 w 152"/>
                <a:gd name="T33" fmla="*/ 114 h 114"/>
                <a:gd name="T34" fmla="*/ 78 w 152"/>
                <a:gd name="T35" fmla="*/ 96 h 114"/>
                <a:gd name="T36" fmla="*/ 74 w 152"/>
                <a:gd name="T37" fmla="*/ 84 h 114"/>
                <a:gd name="T38" fmla="*/ 70 w 152"/>
                <a:gd name="T39" fmla="*/ 78 h 114"/>
                <a:gd name="T40" fmla="*/ 68 w 152"/>
                <a:gd name="T41" fmla="*/ 78 h 114"/>
                <a:gd name="T42" fmla="*/ 64 w 152"/>
                <a:gd name="T43" fmla="*/ 80 h 114"/>
                <a:gd name="T44" fmla="*/ 54 w 152"/>
                <a:gd name="T45" fmla="*/ 88 h 114"/>
                <a:gd name="T46" fmla="*/ 48 w 152"/>
                <a:gd name="T47" fmla="*/ 90 h 114"/>
                <a:gd name="T48" fmla="*/ 34 w 152"/>
                <a:gd name="T49" fmla="*/ 92 h 114"/>
                <a:gd name="T50" fmla="*/ 16 w 152"/>
                <a:gd name="T51" fmla="*/ 88 h 114"/>
                <a:gd name="T52" fmla="*/ 12 w 152"/>
                <a:gd name="T53" fmla="*/ 76 h 114"/>
                <a:gd name="T54" fmla="*/ 22 w 152"/>
                <a:gd name="T55" fmla="*/ 72 h 114"/>
                <a:gd name="T56" fmla="*/ 40 w 152"/>
                <a:gd name="T57" fmla="*/ 66 h 114"/>
                <a:gd name="T58" fmla="*/ 52 w 152"/>
                <a:gd name="T59" fmla="*/ 62 h 114"/>
                <a:gd name="T60" fmla="*/ 54 w 152"/>
                <a:gd name="T61" fmla="*/ 58 h 114"/>
                <a:gd name="T62" fmla="*/ 58 w 152"/>
                <a:gd name="T63" fmla="*/ 54 h 114"/>
                <a:gd name="T64" fmla="*/ 56 w 152"/>
                <a:gd name="T65" fmla="*/ 50 h 114"/>
                <a:gd name="T66" fmla="*/ 48 w 152"/>
                <a:gd name="T67" fmla="*/ 44 h 114"/>
                <a:gd name="T68" fmla="*/ 44 w 152"/>
                <a:gd name="T69" fmla="*/ 42 h 114"/>
                <a:gd name="T70" fmla="*/ 38 w 152"/>
                <a:gd name="T71" fmla="*/ 44 h 114"/>
                <a:gd name="T72" fmla="*/ 34 w 152"/>
                <a:gd name="T73" fmla="*/ 44 h 114"/>
                <a:gd name="T74" fmla="*/ 26 w 152"/>
                <a:gd name="T75" fmla="*/ 40 h 114"/>
                <a:gd name="T76" fmla="*/ 22 w 152"/>
                <a:gd name="T77" fmla="*/ 36 h 114"/>
                <a:gd name="T78" fmla="*/ 22 w 152"/>
                <a:gd name="T79" fmla="*/ 32 h 114"/>
                <a:gd name="T80" fmla="*/ 26 w 152"/>
                <a:gd name="T81" fmla="*/ 26 h 114"/>
                <a:gd name="T82" fmla="*/ 28 w 152"/>
                <a:gd name="T83" fmla="*/ 24 h 114"/>
                <a:gd name="T84" fmla="*/ 28 w 152"/>
                <a:gd name="T85" fmla="*/ 18 h 114"/>
                <a:gd name="T86" fmla="*/ 26 w 152"/>
                <a:gd name="T87" fmla="*/ 12 h 114"/>
                <a:gd name="T88" fmla="*/ 30 w 152"/>
                <a:gd name="T89" fmla="*/ 6 h 114"/>
                <a:gd name="T90" fmla="*/ 36 w 152"/>
                <a:gd name="T91" fmla="*/ 2 h 114"/>
                <a:gd name="T92" fmla="*/ 38 w 152"/>
                <a:gd name="T93" fmla="*/ 2 h 114"/>
                <a:gd name="T94" fmla="*/ 44 w 152"/>
                <a:gd name="T95" fmla="*/ 8 h 114"/>
                <a:gd name="T96" fmla="*/ 48 w 152"/>
                <a:gd name="T97" fmla="*/ 14 h 114"/>
                <a:gd name="T98" fmla="*/ 50 w 152"/>
                <a:gd name="T99" fmla="*/ 16 h 114"/>
                <a:gd name="T100" fmla="*/ 52 w 152"/>
                <a:gd name="T101" fmla="*/ 12 h 114"/>
                <a:gd name="T102" fmla="*/ 56 w 152"/>
                <a:gd name="T103" fmla="*/ 4 h 114"/>
                <a:gd name="T104" fmla="*/ 62 w 152"/>
                <a:gd name="T105" fmla="*/ 2 h 114"/>
                <a:gd name="T106" fmla="*/ 72 w 152"/>
                <a:gd name="T107" fmla="*/ 0 h 114"/>
                <a:gd name="T108" fmla="*/ 76 w 152"/>
                <a:gd name="T109" fmla="*/ 0 h 114"/>
                <a:gd name="T110" fmla="*/ 82 w 152"/>
                <a:gd name="T111" fmla="*/ 6 h 114"/>
                <a:gd name="T112" fmla="*/ 86 w 152"/>
                <a:gd name="T113" fmla="*/ 10 h 114"/>
                <a:gd name="T114" fmla="*/ 92 w 152"/>
                <a:gd name="T115" fmla="*/ 10 h 114"/>
                <a:gd name="T116" fmla="*/ 114 w 152"/>
                <a:gd name="T117" fmla="*/ 4 h 114"/>
                <a:gd name="T118" fmla="*/ 126 w 152"/>
                <a:gd name="T119" fmla="*/ 4 h 114"/>
                <a:gd name="T120" fmla="*/ 136 w 152"/>
                <a:gd name="T121" fmla="*/ 6 h 114"/>
                <a:gd name="T122" fmla="*/ 144 w 152"/>
                <a:gd name="T123" fmla="*/ 10 h 114"/>
                <a:gd name="T124" fmla="*/ 118 w 152"/>
                <a:gd name="T125" fmla="*/ 3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" h="114">
                  <a:moveTo>
                    <a:pt x="118" y="32"/>
                  </a:moveTo>
                  <a:lnTo>
                    <a:pt x="118" y="32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2" y="34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4" y="52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2" y="72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8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88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0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6" y="110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4" y="8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4" y="92"/>
                  </a:lnTo>
                  <a:lnTo>
                    <a:pt x="40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28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8" y="80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6" y="68"/>
                  </a:lnTo>
                  <a:lnTo>
                    <a:pt x="40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10" y="6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6" y="12"/>
                  </a:lnTo>
                  <a:lnTo>
                    <a:pt x="150" y="16"/>
                  </a:lnTo>
                  <a:lnTo>
                    <a:pt x="152" y="18"/>
                  </a:lnTo>
                  <a:lnTo>
                    <a:pt x="118" y="3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7" name="Freeform 51"/>
            <p:cNvSpPr>
              <a:spLocks/>
            </p:cNvSpPr>
            <p:nvPr/>
          </p:nvSpPr>
          <p:spPr bwMode="auto">
            <a:xfrm>
              <a:off x="5866125" y="3552941"/>
              <a:ext cx="241301" cy="180972"/>
            </a:xfrm>
            <a:custGeom>
              <a:avLst/>
              <a:gdLst>
                <a:gd name="T0" fmla="*/ 120 w 152"/>
                <a:gd name="T1" fmla="*/ 34 h 114"/>
                <a:gd name="T2" fmla="*/ 124 w 152"/>
                <a:gd name="T3" fmla="*/ 36 h 114"/>
                <a:gd name="T4" fmla="*/ 130 w 152"/>
                <a:gd name="T5" fmla="*/ 38 h 114"/>
                <a:gd name="T6" fmla="*/ 132 w 152"/>
                <a:gd name="T7" fmla="*/ 44 h 114"/>
                <a:gd name="T8" fmla="*/ 134 w 152"/>
                <a:gd name="T9" fmla="*/ 56 h 114"/>
                <a:gd name="T10" fmla="*/ 132 w 152"/>
                <a:gd name="T11" fmla="*/ 66 h 114"/>
                <a:gd name="T12" fmla="*/ 130 w 152"/>
                <a:gd name="T13" fmla="*/ 76 h 114"/>
                <a:gd name="T14" fmla="*/ 126 w 152"/>
                <a:gd name="T15" fmla="*/ 80 h 114"/>
                <a:gd name="T16" fmla="*/ 118 w 152"/>
                <a:gd name="T17" fmla="*/ 82 h 114"/>
                <a:gd name="T18" fmla="*/ 116 w 152"/>
                <a:gd name="T19" fmla="*/ 88 h 114"/>
                <a:gd name="T20" fmla="*/ 112 w 152"/>
                <a:gd name="T21" fmla="*/ 92 h 114"/>
                <a:gd name="T22" fmla="*/ 104 w 152"/>
                <a:gd name="T23" fmla="*/ 94 h 114"/>
                <a:gd name="T24" fmla="*/ 92 w 152"/>
                <a:gd name="T25" fmla="*/ 94 h 114"/>
                <a:gd name="T26" fmla="*/ 88 w 152"/>
                <a:gd name="T27" fmla="*/ 98 h 114"/>
                <a:gd name="T28" fmla="*/ 88 w 152"/>
                <a:gd name="T29" fmla="*/ 100 h 114"/>
                <a:gd name="T30" fmla="*/ 88 w 152"/>
                <a:gd name="T31" fmla="*/ 106 h 114"/>
                <a:gd name="T32" fmla="*/ 84 w 152"/>
                <a:gd name="T33" fmla="*/ 114 h 114"/>
                <a:gd name="T34" fmla="*/ 78 w 152"/>
                <a:gd name="T35" fmla="*/ 96 h 114"/>
                <a:gd name="T36" fmla="*/ 74 w 152"/>
                <a:gd name="T37" fmla="*/ 84 h 114"/>
                <a:gd name="T38" fmla="*/ 70 w 152"/>
                <a:gd name="T39" fmla="*/ 78 h 114"/>
                <a:gd name="T40" fmla="*/ 68 w 152"/>
                <a:gd name="T41" fmla="*/ 78 h 114"/>
                <a:gd name="T42" fmla="*/ 64 w 152"/>
                <a:gd name="T43" fmla="*/ 80 h 114"/>
                <a:gd name="T44" fmla="*/ 54 w 152"/>
                <a:gd name="T45" fmla="*/ 88 h 114"/>
                <a:gd name="T46" fmla="*/ 48 w 152"/>
                <a:gd name="T47" fmla="*/ 90 h 114"/>
                <a:gd name="T48" fmla="*/ 34 w 152"/>
                <a:gd name="T49" fmla="*/ 92 h 114"/>
                <a:gd name="T50" fmla="*/ 16 w 152"/>
                <a:gd name="T51" fmla="*/ 88 h 114"/>
                <a:gd name="T52" fmla="*/ 12 w 152"/>
                <a:gd name="T53" fmla="*/ 76 h 114"/>
                <a:gd name="T54" fmla="*/ 22 w 152"/>
                <a:gd name="T55" fmla="*/ 72 h 114"/>
                <a:gd name="T56" fmla="*/ 40 w 152"/>
                <a:gd name="T57" fmla="*/ 66 h 114"/>
                <a:gd name="T58" fmla="*/ 52 w 152"/>
                <a:gd name="T59" fmla="*/ 62 h 114"/>
                <a:gd name="T60" fmla="*/ 54 w 152"/>
                <a:gd name="T61" fmla="*/ 58 h 114"/>
                <a:gd name="T62" fmla="*/ 58 w 152"/>
                <a:gd name="T63" fmla="*/ 54 h 114"/>
                <a:gd name="T64" fmla="*/ 56 w 152"/>
                <a:gd name="T65" fmla="*/ 50 h 114"/>
                <a:gd name="T66" fmla="*/ 48 w 152"/>
                <a:gd name="T67" fmla="*/ 44 h 114"/>
                <a:gd name="T68" fmla="*/ 44 w 152"/>
                <a:gd name="T69" fmla="*/ 42 h 114"/>
                <a:gd name="T70" fmla="*/ 38 w 152"/>
                <a:gd name="T71" fmla="*/ 44 h 114"/>
                <a:gd name="T72" fmla="*/ 34 w 152"/>
                <a:gd name="T73" fmla="*/ 44 h 114"/>
                <a:gd name="T74" fmla="*/ 26 w 152"/>
                <a:gd name="T75" fmla="*/ 40 h 114"/>
                <a:gd name="T76" fmla="*/ 22 w 152"/>
                <a:gd name="T77" fmla="*/ 36 h 114"/>
                <a:gd name="T78" fmla="*/ 22 w 152"/>
                <a:gd name="T79" fmla="*/ 32 h 114"/>
                <a:gd name="T80" fmla="*/ 26 w 152"/>
                <a:gd name="T81" fmla="*/ 26 h 114"/>
                <a:gd name="T82" fmla="*/ 28 w 152"/>
                <a:gd name="T83" fmla="*/ 24 h 114"/>
                <a:gd name="T84" fmla="*/ 28 w 152"/>
                <a:gd name="T85" fmla="*/ 18 h 114"/>
                <a:gd name="T86" fmla="*/ 26 w 152"/>
                <a:gd name="T87" fmla="*/ 12 h 114"/>
                <a:gd name="T88" fmla="*/ 30 w 152"/>
                <a:gd name="T89" fmla="*/ 6 h 114"/>
                <a:gd name="T90" fmla="*/ 36 w 152"/>
                <a:gd name="T91" fmla="*/ 2 h 114"/>
                <a:gd name="T92" fmla="*/ 38 w 152"/>
                <a:gd name="T93" fmla="*/ 2 h 114"/>
                <a:gd name="T94" fmla="*/ 44 w 152"/>
                <a:gd name="T95" fmla="*/ 8 h 114"/>
                <a:gd name="T96" fmla="*/ 48 w 152"/>
                <a:gd name="T97" fmla="*/ 14 h 114"/>
                <a:gd name="T98" fmla="*/ 50 w 152"/>
                <a:gd name="T99" fmla="*/ 16 h 114"/>
                <a:gd name="T100" fmla="*/ 52 w 152"/>
                <a:gd name="T101" fmla="*/ 12 h 114"/>
                <a:gd name="T102" fmla="*/ 56 w 152"/>
                <a:gd name="T103" fmla="*/ 4 h 114"/>
                <a:gd name="T104" fmla="*/ 62 w 152"/>
                <a:gd name="T105" fmla="*/ 2 h 114"/>
                <a:gd name="T106" fmla="*/ 72 w 152"/>
                <a:gd name="T107" fmla="*/ 0 h 114"/>
                <a:gd name="T108" fmla="*/ 76 w 152"/>
                <a:gd name="T109" fmla="*/ 0 h 114"/>
                <a:gd name="T110" fmla="*/ 82 w 152"/>
                <a:gd name="T111" fmla="*/ 6 h 114"/>
                <a:gd name="T112" fmla="*/ 86 w 152"/>
                <a:gd name="T113" fmla="*/ 10 h 114"/>
                <a:gd name="T114" fmla="*/ 92 w 152"/>
                <a:gd name="T115" fmla="*/ 10 h 114"/>
                <a:gd name="T116" fmla="*/ 114 w 152"/>
                <a:gd name="T117" fmla="*/ 4 h 114"/>
                <a:gd name="T118" fmla="*/ 126 w 152"/>
                <a:gd name="T119" fmla="*/ 4 h 114"/>
                <a:gd name="T120" fmla="*/ 136 w 152"/>
                <a:gd name="T121" fmla="*/ 6 h 114"/>
                <a:gd name="T122" fmla="*/ 144 w 152"/>
                <a:gd name="T123" fmla="*/ 10 h 114"/>
                <a:gd name="T124" fmla="*/ 118 w 152"/>
                <a:gd name="T125" fmla="*/ 3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" h="114">
                  <a:moveTo>
                    <a:pt x="118" y="32"/>
                  </a:moveTo>
                  <a:lnTo>
                    <a:pt x="118" y="32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2" y="34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4" y="52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2" y="72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8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88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0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6" y="110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4" y="8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4" y="92"/>
                  </a:lnTo>
                  <a:lnTo>
                    <a:pt x="40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28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8" y="80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6" y="68"/>
                  </a:lnTo>
                  <a:lnTo>
                    <a:pt x="40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10" y="6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6" y="12"/>
                  </a:lnTo>
                  <a:lnTo>
                    <a:pt x="150" y="16"/>
                  </a:lnTo>
                  <a:lnTo>
                    <a:pt x="152" y="18"/>
                  </a:lnTo>
                  <a:lnTo>
                    <a:pt x="118" y="3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8" name="Freeform 52"/>
            <p:cNvSpPr>
              <a:spLocks/>
            </p:cNvSpPr>
            <p:nvPr/>
          </p:nvSpPr>
          <p:spPr bwMode="auto">
            <a:xfrm>
              <a:off x="5866125" y="3552941"/>
              <a:ext cx="241301" cy="180972"/>
            </a:xfrm>
            <a:custGeom>
              <a:avLst/>
              <a:gdLst>
                <a:gd name="T0" fmla="*/ 120 w 152"/>
                <a:gd name="T1" fmla="*/ 34 h 114"/>
                <a:gd name="T2" fmla="*/ 124 w 152"/>
                <a:gd name="T3" fmla="*/ 36 h 114"/>
                <a:gd name="T4" fmla="*/ 130 w 152"/>
                <a:gd name="T5" fmla="*/ 38 h 114"/>
                <a:gd name="T6" fmla="*/ 132 w 152"/>
                <a:gd name="T7" fmla="*/ 44 h 114"/>
                <a:gd name="T8" fmla="*/ 134 w 152"/>
                <a:gd name="T9" fmla="*/ 56 h 114"/>
                <a:gd name="T10" fmla="*/ 132 w 152"/>
                <a:gd name="T11" fmla="*/ 66 h 114"/>
                <a:gd name="T12" fmla="*/ 130 w 152"/>
                <a:gd name="T13" fmla="*/ 76 h 114"/>
                <a:gd name="T14" fmla="*/ 126 w 152"/>
                <a:gd name="T15" fmla="*/ 80 h 114"/>
                <a:gd name="T16" fmla="*/ 118 w 152"/>
                <a:gd name="T17" fmla="*/ 82 h 114"/>
                <a:gd name="T18" fmla="*/ 116 w 152"/>
                <a:gd name="T19" fmla="*/ 88 h 114"/>
                <a:gd name="T20" fmla="*/ 112 w 152"/>
                <a:gd name="T21" fmla="*/ 92 h 114"/>
                <a:gd name="T22" fmla="*/ 104 w 152"/>
                <a:gd name="T23" fmla="*/ 94 h 114"/>
                <a:gd name="T24" fmla="*/ 92 w 152"/>
                <a:gd name="T25" fmla="*/ 94 h 114"/>
                <a:gd name="T26" fmla="*/ 88 w 152"/>
                <a:gd name="T27" fmla="*/ 98 h 114"/>
                <a:gd name="T28" fmla="*/ 88 w 152"/>
                <a:gd name="T29" fmla="*/ 100 h 114"/>
                <a:gd name="T30" fmla="*/ 88 w 152"/>
                <a:gd name="T31" fmla="*/ 106 h 114"/>
                <a:gd name="T32" fmla="*/ 84 w 152"/>
                <a:gd name="T33" fmla="*/ 114 h 114"/>
                <a:gd name="T34" fmla="*/ 78 w 152"/>
                <a:gd name="T35" fmla="*/ 96 h 114"/>
                <a:gd name="T36" fmla="*/ 74 w 152"/>
                <a:gd name="T37" fmla="*/ 84 h 114"/>
                <a:gd name="T38" fmla="*/ 70 w 152"/>
                <a:gd name="T39" fmla="*/ 78 h 114"/>
                <a:gd name="T40" fmla="*/ 68 w 152"/>
                <a:gd name="T41" fmla="*/ 78 h 114"/>
                <a:gd name="T42" fmla="*/ 64 w 152"/>
                <a:gd name="T43" fmla="*/ 80 h 114"/>
                <a:gd name="T44" fmla="*/ 54 w 152"/>
                <a:gd name="T45" fmla="*/ 88 h 114"/>
                <a:gd name="T46" fmla="*/ 48 w 152"/>
                <a:gd name="T47" fmla="*/ 90 h 114"/>
                <a:gd name="T48" fmla="*/ 34 w 152"/>
                <a:gd name="T49" fmla="*/ 92 h 114"/>
                <a:gd name="T50" fmla="*/ 16 w 152"/>
                <a:gd name="T51" fmla="*/ 88 h 114"/>
                <a:gd name="T52" fmla="*/ 12 w 152"/>
                <a:gd name="T53" fmla="*/ 76 h 114"/>
                <a:gd name="T54" fmla="*/ 22 w 152"/>
                <a:gd name="T55" fmla="*/ 72 h 114"/>
                <a:gd name="T56" fmla="*/ 40 w 152"/>
                <a:gd name="T57" fmla="*/ 66 h 114"/>
                <a:gd name="T58" fmla="*/ 52 w 152"/>
                <a:gd name="T59" fmla="*/ 62 h 114"/>
                <a:gd name="T60" fmla="*/ 54 w 152"/>
                <a:gd name="T61" fmla="*/ 58 h 114"/>
                <a:gd name="T62" fmla="*/ 58 w 152"/>
                <a:gd name="T63" fmla="*/ 54 h 114"/>
                <a:gd name="T64" fmla="*/ 56 w 152"/>
                <a:gd name="T65" fmla="*/ 50 h 114"/>
                <a:gd name="T66" fmla="*/ 48 w 152"/>
                <a:gd name="T67" fmla="*/ 44 h 114"/>
                <a:gd name="T68" fmla="*/ 44 w 152"/>
                <a:gd name="T69" fmla="*/ 42 h 114"/>
                <a:gd name="T70" fmla="*/ 38 w 152"/>
                <a:gd name="T71" fmla="*/ 44 h 114"/>
                <a:gd name="T72" fmla="*/ 34 w 152"/>
                <a:gd name="T73" fmla="*/ 44 h 114"/>
                <a:gd name="T74" fmla="*/ 26 w 152"/>
                <a:gd name="T75" fmla="*/ 40 h 114"/>
                <a:gd name="T76" fmla="*/ 22 w 152"/>
                <a:gd name="T77" fmla="*/ 36 h 114"/>
                <a:gd name="T78" fmla="*/ 22 w 152"/>
                <a:gd name="T79" fmla="*/ 32 h 114"/>
                <a:gd name="T80" fmla="*/ 26 w 152"/>
                <a:gd name="T81" fmla="*/ 26 h 114"/>
                <a:gd name="T82" fmla="*/ 28 w 152"/>
                <a:gd name="T83" fmla="*/ 24 h 114"/>
                <a:gd name="T84" fmla="*/ 28 w 152"/>
                <a:gd name="T85" fmla="*/ 18 h 114"/>
                <a:gd name="T86" fmla="*/ 26 w 152"/>
                <a:gd name="T87" fmla="*/ 12 h 114"/>
                <a:gd name="T88" fmla="*/ 30 w 152"/>
                <a:gd name="T89" fmla="*/ 6 h 114"/>
                <a:gd name="T90" fmla="*/ 36 w 152"/>
                <a:gd name="T91" fmla="*/ 2 h 114"/>
                <a:gd name="T92" fmla="*/ 38 w 152"/>
                <a:gd name="T93" fmla="*/ 2 h 114"/>
                <a:gd name="T94" fmla="*/ 44 w 152"/>
                <a:gd name="T95" fmla="*/ 8 h 114"/>
                <a:gd name="T96" fmla="*/ 48 w 152"/>
                <a:gd name="T97" fmla="*/ 14 h 114"/>
                <a:gd name="T98" fmla="*/ 50 w 152"/>
                <a:gd name="T99" fmla="*/ 16 h 114"/>
                <a:gd name="T100" fmla="*/ 52 w 152"/>
                <a:gd name="T101" fmla="*/ 12 h 114"/>
                <a:gd name="T102" fmla="*/ 56 w 152"/>
                <a:gd name="T103" fmla="*/ 4 h 114"/>
                <a:gd name="T104" fmla="*/ 62 w 152"/>
                <a:gd name="T105" fmla="*/ 2 h 114"/>
                <a:gd name="T106" fmla="*/ 72 w 152"/>
                <a:gd name="T107" fmla="*/ 0 h 114"/>
                <a:gd name="T108" fmla="*/ 76 w 152"/>
                <a:gd name="T109" fmla="*/ 0 h 114"/>
                <a:gd name="T110" fmla="*/ 82 w 152"/>
                <a:gd name="T111" fmla="*/ 6 h 114"/>
                <a:gd name="T112" fmla="*/ 86 w 152"/>
                <a:gd name="T113" fmla="*/ 10 h 114"/>
                <a:gd name="T114" fmla="*/ 92 w 152"/>
                <a:gd name="T115" fmla="*/ 10 h 114"/>
                <a:gd name="T116" fmla="*/ 114 w 152"/>
                <a:gd name="T117" fmla="*/ 4 h 114"/>
                <a:gd name="T118" fmla="*/ 126 w 152"/>
                <a:gd name="T119" fmla="*/ 4 h 114"/>
                <a:gd name="T120" fmla="*/ 136 w 152"/>
                <a:gd name="T121" fmla="*/ 6 h 114"/>
                <a:gd name="T122" fmla="*/ 144 w 152"/>
                <a:gd name="T1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14">
                  <a:moveTo>
                    <a:pt x="118" y="32"/>
                  </a:moveTo>
                  <a:lnTo>
                    <a:pt x="118" y="32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2" y="34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4" y="52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2" y="72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8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88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0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6" y="110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4" y="8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4" y="92"/>
                  </a:lnTo>
                  <a:lnTo>
                    <a:pt x="40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28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8" y="80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6" y="68"/>
                  </a:lnTo>
                  <a:lnTo>
                    <a:pt x="40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10" y="6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6" y="12"/>
                  </a:lnTo>
                  <a:lnTo>
                    <a:pt x="150" y="16"/>
                  </a:lnTo>
                  <a:lnTo>
                    <a:pt x="152" y="18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9" name="Freeform 53"/>
            <p:cNvSpPr>
              <a:spLocks/>
            </p:cNvSpPr>
            <p:nvPr/>
          </p:nvSpPr>
          <p:spPr bwMode="auto">
            <a:xfrm>
              <a:off x="5866125" y="3552941"/>
              <a:ext cx="241301" cy="180972"/>
            </a:xfrm>
            <a:custGeom>
              <a:avLst/>
              <a:gdLst>
                <a:gd name="T0" fmla="*/ 120 w 152"/>
                <a:gd name="T1" fmla="*/ 34 h 114"/>
                <a:gd name="T2" fmla="*/ 124 w 152"/>
                <a:gd name="T3" fmla="*/ 36 h 114"/>
                <a:gd name="T4" fmla="*/ 130 w 152"/>
                <a:gd name="T5" fmla="*/ 38 h 114"/>
                <a:gd name="T6" fmla="*/ 132 w 152"/>
                <a:gd name="T7" fmla="*/ 44 h 114"/>
                <a:gd name="T8" fmla="*/ 134 w 152"/>
                <a:gd name="T9" fmla="*/ 56 h 114"/>
                <a:gd name="T10" fmla="*/ 132 w 152"/>
                <a:gd name="T11" fmla="*/ 66 h 114"/>
                <a:gd name="T12" fmla="*/ 130 w 152"/>
                <a:gd name="T13" fmla="*/ 76 h 114"/>
                <a:gd name="T14" fmla="*/ 126 w 152"/>
                <a:gd name="T15" fmla="*/ 80 h 114"/>
                <a:gd name="T16" fmla="*/ 118 w 152"/>
                <a:gd name="T17" fmla="*/ 82 h 114"/>
                <a:gd name="T18" fmla="*/ 116 w 152"/>
                <a:gd name="T19" fmla="*/ 88 h 114"/>
                <a:gd name="T20" fmla="*/ 112 w 152"/>
                <a:gd name="T21" fmla="*/ 92 h 114"/>
                <a:gd name="T22" fmla="*/ 104 w 152"/>
                <a:gd name="T23" fmla="*/ 94 h 114"/>
                <a:gd name="T24" fmla="*/ 92 w 152"/>
                <a:gd name="T25" fmla="*/ 94 h 114"/>
                <a:gd name="T26" fmla="*/ 88 w 152"/>
                <a:gd name="T27" fmla="*/ 98 h 114"/>
                <a:gd name="T28" fmla="*/ 88 w 152"/>
                <a:gd name="T29" fmla="*/ 100 h 114"/>
                <a:gd name="T30" fmla="*/ 88 w 152"/>
                <a:gd name="T31" fmla="*/ 106 h 114"/>
                <a:gd name="T32" fmla="*/ 84 w 152"/>
                <a:gd name="T33" fmla="*/ 114 h 114"/>
                <a:gd name="T34" fmla="*/ 78 w 152"/>
                <a:gd name="T35" fmla="*/ 96 h 114"/>
                <a:gd name="T36" fmla="*/ 74 w 152"/>
                <a:gd name="T37" fmla="*/ 84 h 114"/>
                <a:gd name="T38" fmla="*/ 70 w 152"/>
                <a:gd name="T39" fmla="*/ 78 h 114"/>
                <a:gd name="T40" fmla="*/ 68 w 152"/>
                <a:gd name="T41" fmla="*/ 78 h 114"/>
                <a:gd name="T42" fmla="*/ 64 w 152"/>
                <a:gd name="T43" fmla="*/ 80 h 114"/>
                <a:gd name="T44" fmla="*/ 54 w 152"/>
                <a:gd name="T45" fmla="*/ 88 h 114"/>
                <a:gd name="T46" fmla="*/ 48 w 152"/>
                <a:gd name="T47" fmla="*/ 90 h 114"/>
                <a:gd name="T48" fmla="*/ 34 w 152"/>
                <a:gd name="T49" fmla="*/ 92 h 114"/>
                <a:gd name="T50" fmla="*/ 16 w 152"/>
                <a:gd name="T51" fmla="*/ 88 h 114"/>
                <a:gd name="T52" fmla="*/ 12 w 152"/>
                <a:gd name="T53" fmla="*/ 76 h 114"/>
                <a:gd name="T54" fmla="*/ 22 w 152"/>
                <a:gd name="T55" fmla="*/ 72 h 114"/>
                <a:gd name="T56" fmla="*/ 40 w 152"/>
                <a:gd name="T57" fmla="*/ 66 h 114"/>
                <a:gd name="T58" fmla="*/ 52 w 152"/>
                <a:gd name="T59" fmla="*/ 62 h 114"/>
                <a:gd name="T60" fmla="*/ 54 w 152"/>
                <a:gd name="T61" fmla="*/ 58 h 114"/>
                <a:gd name="T62" fmla="*/ 58 w 152"/>
                <a:gd name="T63" fmla="*/ 54 h 114"/>
                <a:gd name="T64" fmla="*/ 56 w 152"/>
                <a:gd name="T65" fmla="*/ 50 h 114"/>
                <a:gd name="T66" fmla="*/ 48 w 152"/>
                <a:gd name="T67" fmla="*/ 44 h 114"/>
                <a:gd name="T68" fmla="*/ 44 w 152"/>
                <a:gd name="T69" fmla="*/ 42 h 114"/>
                <a:gd name="T70" fmla="*/ 38 w 152"/>
                <a:gd name="T71" fmla="*/ 44 h 114"/>
                <a:gd name="T72" fmla="*/ 34 w 152"/>
                <a:gd name="T73" fmla="*/ 44 h 114"/>
                <a:gd name="T74" fmla="*/ 26 w 152"/>
                <a:gd name="T75" fmla="*/ 40 h 114"/>
                <a:gd name="T76" fmla="*/ 22 w 152"/>
                <a:gd name="T77" fmla="*/ 36 h 114"/>
                <a:gd name="T78" fmla="*/ 22 w 152"/>
                <a:gd name="T79" fmla="*/ 32 h 114"/>
                <a:gd name="T80" fmla="*/ 26 w 152"/>
                <a:gd name="T81" fmla="*/ 26 h 114"/>
                <a:gd name="T82" fmla="*/ 28 w 152"/>
                <a:gd name="T83" fmla="*/ 24 h 114"/>
                <a:gd name="T84" fmla="*/ 28 w 152"/>
                <a:gd name="T85" fmla="*/ 18 h 114"/>
                <a:gd name="T86" fmla="*/ 26 w 152"/>
                <a:gd name="T87" fmla="*/ 12 h 114"/>
                <a:gd name="T88" fmla="*/ 30 w 152"/>
                <a:gd name="T89" fmla="*/ 6 h 114"/>
                <a:gd name="T90" fmla="*/ 36 w 152"/>
                <a:gd name="T91" fmla="*/ 2 h 114"/>
                <a:gd name="T92" fmla="*/ 38 w 152"/>
                <a:gd name="T93" fmla="*/ 2 h 114"/>
                <a:gd name="T94" fmla="*/ 44 w 152"/>
                <a:gd name="T95" fmla="*/ 8 h 114"/>
                <a:gd name="T96" fmla="*/ 48 w 152"/>
                <a:gd name="T97" fmla="*/ 14 h 114"/>
                <a:gd name="T98" fmla="*/ 50 w 152"/>
                <a:gd name="T99" fmla="*/ 16 h 114"/>
                <a:gd name="T100" fmla="*/ 52 w 152"/>
                <a:gd name="T101" fmla="*/ 12 h 114"/>
                <a:gd name="T102" fmla="*/ 56 w 152"/>
                <a:gd name="T103" fmla="*/ 4 h 114"/>
                <a:gd name="T104" fmla="*/ 62 w 152"/>
                <a:gd name="T105" fmla="*/ 2 h 114"/>
                <a:gd name="T106" fmla="*/ 72 w 152"/>
                <a:gd name="T107" fmla="*/ 0 h 114"/>
                <a:gd name="T108" fmla="*/ 76 w 152"/>
                <a:gd name="T109" fmla="*/ 0 h 114"/>
                <a:gd name="T110" fmla="*/ 82 w 152"/>
                <a:gd name="T111" fmla="*/ 6 h 114"/>
                <a:gd name="T112" fmla="*/ 86 w 152"/>
                <a:gd name="T113" fmla="*/ 10 h 114"/>
                <a:gd name="T114" fmla="*/ 92 w 152"/>
                <a:gd name="T115" fmla="*/ 10 h 114"/>
                <a:gd name="T116" fmla="*/ 114 w 152"/>
                <a:gd name="T117" fmla="*/ 4 h 114"/>
                <a:gd name="T118" fmla="*/ 126 w 152"/>
                <a:gd name="T119" fmla="*/ 4 h 114"/>
                <a:gd name="T120" fmla="*/ 136 w 152"/>
                <a:gd name="T121" fmla="*/ 6 h 114"/>
                <a:gd name="T122" fmla="*/ 144 w 152"/>
                <a:gd name="T12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114">
                  <a:moveTo>
                    <a:pt x="118" y="32"/>
                  </a:moveTo>
                  <a:lnTo>
                    <a:pt x="118" y="32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2" y="34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4" y="52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2" y="72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8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88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0" y="94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2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6" y="110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4" y="8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4" y="92"/>
                  </a:lnTo>
                  <a:lnTo>
                    <a:pt x="40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28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8" y="80"/>
                  </a:lnTo>
                  <a:lnTo>
                    <a:pt x="12" y="76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6" y="68"/>
                  </a:lnTo>
                  <a:lnTo>
                    <a:pt x="40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10" y="6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6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6" y="12"/>
                  </a:lnTo>
                  <a:lnTo>
                    <a:pt x="150" y="16"/>
                  </a:lnTo>
                  <a:lnTo>
                    <a:pt x="152" y="18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0" name="Freeform 65"/>
            <p:cNvSpPr>
              <a:spLocks/>
            </p:cNvSpPr>
            <p:nvPr/>
          </p:nvSpPr>
          <p:spPr bwMode="auto">
            <a:xfrm>
              <a:off x="7072629" y="3619615"/>
              <a:ext cx="111126" cy="142873"/>
            </a:xfrm>
            <a:custGeom>
              <a:avLst/>
              <a:gdLst>
                <a:gd name="T0" fmla="*/ 68 w 70"/>
                <a:gd name="T1" fmla="*/ 2 h 90"/>
                <a:gd name="T2" fmla="*/ 70 w 70"/>
                <a:gd name="T3" fmla="*/ 16 h 90"/>
                <a:gd name="T4" fmla="*/ 70 w 70"/>
                <a:gd name="T5" fmla="*/ 24 h 90"/>
                <a:gd name="T6" fmla="*/ 68 w 70"/>
                <a:gd name="T7" fmla="*/ 28 h 90"/>
                <a:gd name="T8" fmla="*/ 64 w 70"/>
                <a:gd name="T9" fmla="*/ 30 h 90"/>
                <a:gd name="T10" fmla="*/ 60 w 70"/>
                <a:gd name="T11" fmla="*/ 32 h 90"/>
                <a:gd name="T12" fmla="*/ 56 w 70"/>
                <a:gd name="T13" fmla="*/ 38 h 90"/>
                <a:gd name="T14" fmla="*/ 54 w 70"/>
                <a:gd name="T15" fmla="*/ 44 h 90"/>
                <a:gd name="T16" fmla="*/ 50 w 70"/>
                <a:gd name="T17" fmla="*/ 46 h 90"/>
                <a:gd name="T18" fmla="*/ 42 w 70"/>
                <a:gd name="T19" fmla="*/ 48 h 90"/>
                <a:gd name="T20" fmla="*/ 38 w 70"/>
                <a:gd name="T21" fmla="*/ 50 h 90"/>
                <a:gd name="T22" fmla="*/ 38 w 70"/>
                <a:gd name="T23" fmla="*/ 52 h 90"/>
                <a:gd name="T24" fmla="*/ 40 w 70"/>
                <a:gd name="T25" fmla="*/ 56 h 90"/>
                <a:gd name="T26" fmla="*/ 42 w 70"/>
                <a:gd name="T27" fmla="*/ 60 h 90"/>
                <a:gd name="T28" fmla="*/ 52 w 70"/>
                <a:gd name="T29" fmla="*/ 66 h 90"/>
                <a:gd name="T30" fmla="*/ 30 w 70"/>
                <a:gd name="T31" fmla="*/ 90 h 90"/>
                <a:gd name="T32" fmla="*/ 22 w 70"/>
                <a:gd name="T33" fmla="*/ 82 h 90"/>
                <a:gd name="T34" fmla="*/ 18 w 70"/>
                <a:gd name="T35" fmla="*/ 80 h 90"/>
                <a:gd name="T36" fmla="*/ 8 w 70"/>
                <a:gd name="T37" fmla="*/ 78 h 90"/>
                <a:gd name="T38" fmla="*/ 4 w 70"/>
                <a:gd name="T39" fmla="*/ 76 h 90"/>
                <a:gd name="T40" fmla="*/ 4 w 70"/>
                <a:gd name="T41" fmla="*/ 74 h 90"/>
                <a:gd name="T42" fmla="*/ 4 w 70"/>
                <a:gd name="T43" fmla="*/ 72 h 90"/>
                <a:gd name="T44" fmla="*/ 8 w 70"/>
                <a:gd name="T45" fmla="*/ 70 h 90"/>
                <a:gd name="T46" fmla="*/ 14 w 70"/>
                <a:gd name="T47" fmla="*/ 66 h 90"/>
                <a:gd name="T48" fmla="*/ 14 w 70"/>
                <a:gd name="T49" fmla="*/ 64 h 90"/>
                <a:gd name="T50" fmla="*/ 16 w 70"/>
                <a:gd name="T51" fmla="*/ 58 h 90"/>
                <a:gd name="T52" fmla="*/ 16 w 70"/>
                <a:gd name="T53" fmla="*/ 52 h 90"/>
                <a:gd name="T54" fmla="*/ 16 w 70"/>
                <a:gd name="T55" fmla="*/ 50 h 90"/>
                <a:gd name="T56" fmla="*/ 14 w 70"/>
                <a:gd name="T57" fmla="*/ 48 h 90"/>
                <a:gd name="T58" fmla="*/ 6 w 70"/>
                <a:gd name="T59" fmla="*/ 46 h 90"/>
                <a:gd name="T60" fmla="*/ 0 w 70"/>
                <a:gd name="T61" fmla="*/ 46 h 90"/>
                <a:gd name="T62" fmla="*/ 8 w 70"/>
                <a:gd name="T63" fmla="*/ 40 h 90"/>
                <a:gd name="T64" fmla="*/ 12 w 70"/>
                <a:gd name="T65" fmla="*/ 38 h 90"/>
                <a:gd name="T66" fmla="*/ 14 w 70"/>
                <a:gd name="T67" fmla="*/ 34 h 90"/>
                <a:gd name="T68" fmla="*/ 16 w 70"/>
                <a:gd name="T69" fmla="*/ 28 h 90"/>
                <a:gd name="T70" fmla="*/ 18 w 70"/>
                <a:gd name="T71" fmla="*/ 18 h 90"/>
                <a:gd name="T72" fmla="*/ 18 w 70"/>
                <a:gd name="T73" fmla="*/ 14 h 90"/>
                <a:gd name="T74" fmla="*/ 22 w 70"/>
                <a:gd name="T75" fmla="*/ 12 h 90"/>
                <a:gd name="T76" fmla="*/ 24 w 70"/>
                <a:gd name="T77" fmla="*/ 12 h 90"/>
                <a:gd name="T78" fmla="*/ 30 w 70"/>
                <a:gd name="T79" fmla="*/ 16 h 90"/>
                <a:gd name="T80" fmla="*/ 36 w 70"/>
                <a:gd name="T81" fmla="*/ 18 h 90"/>
                <a:gd name="T82" fmla="*/ 44 w 70"/>
                <a:gd name="T83" fmla="*/ 18 h 90"/>
                <a:gd name="T84" fmla="*/ 48 w 70"/>
                <a:gd name="T85" fmla="*/ 16 h 90"/>
                <a:gd name="T86" fmla="*/ 50 w 70"/>
                <a:gd name="T87" fmla="*/ 14 h 90"/>
                <a:gd name="T88" fmla="*/ 56 w 70"/>
                <a:gd name="T89" fmla="*/ 8 h 90"/>
                <a:gd name="T90" fmla="*/ 60 w 70"/>
                <a:gd name="T91" fmla="*/ 2 h 90"/>
                <a:gd name="T92" fmla="*/ 64 w 70"/>
                <a:gd name="T9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90">
                  <a:moveTo>
                    <a:pt x="66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6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54" y="68"/>
                  </a:lnTo>
                  <a:lnTo>
                    <a:pt x="50" y="8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1" name="Freeform 66"/>
            <p:cNvSpPr>
              <a:spLocks/>
            </p:cNvSpPr>
            <p:nvPr/>
          </p:nvSpPr>
          <p:spPr bwMode="auto">
            <a:xfrm>
              <a:off x="7072629" y="3619615"/>
              <a:ext cx="111126" cy="142873"/>
            </a:xfrm>
            <a:custGeom>
              <a:avLst/>
              <a:gdLst>
                <a:gd name="T0" fmla="*/ 68 w 70"/>
                <a:gd name="T1" fmla="*/ 2 h 90"/>
                <a:gd name="T2" fmla="*/ 70 w 70"/>
                <a:gd name="T3" fmla="*/ 16 h 90"/>
                <a:gd name="T4" fmla="*/ 70 w 70"/>
                <a:gd name="T5" fmla="*/ 24 h 90"/>
                <a:gd name="T6" fmla="*/ 68 w 70"/>
                <a:gd name="T7" fmla="*/ 28 h 90"/>
                <a:gd name="T8" fmla="*/ 64 w 70"/>
                <a:gd name="T9" fmla="*/ 30 h 90"/>
                <a:gd name="T10" fmla="*/ 60 w 70"/>
                <a:gd name="T11" fmla="*/ 32 h 90"/>
                <a:gd name="T12" fmla="*/ 56 w 70"/>
                <a:gd name="T13" fmla="*/ 38 h 90"/>
                <a:gd name="T14" fmla="*/ 54 w 70"/>
                <a:gd name="T15" fmla="*/ 44 h 90"/>
                <a:gd name="T16" fmla="*/ 50 w 70"/>
                <a:gd name="T17" fmla="*/ 46 h 90"/>
                <a:gd name="T18" fmla="*/ 42 w 70"/>
                <a:gd name="T19" fmla="*/ 48 h 90"/>
                <a:gd name="T20" fmla="*/ 38 w 70"/>
                <a:gd name="T21" fmla="*/ 50 h 90"/>
                <a:gd name="T22" fmla="*/ 38 w 70"/>
                <a:gd name="T23" fmla="*/ 52 h 90"/>
                <a:gd name="T24" fmla="*/ 40 w 70"/>
                <a:gd name="T25" fmla="*/ 56 h 90"/>
                <a:gd name="T26" fmla="*/ 42 w 70"/>
                <a:gd name="T27" fmla="*/ 60 h 90"/>
                <a:gd name="T28" fmla="*/ 52 w 70"/>
                <a:gd name="T29" fmla="*/ 66 h 90"/>
                <a:gd name="T30" fmla="*/ 30 w 70"/>
                <a:gd name="T31" fmla="*/ 90 h 90"/>
                <a:gd name="T32" fmla="*/ 22 w 70"/>
                <a:gd name="T33" fmla="*/ 82 h 90"/>
                <a:gd name="T34" fmla="*/ 18 w 70"/>
                <a:gd name="T35" fmla="*/ 80 h 90"/>
                <a:gd name="T36" fmla="*/ 8 w 70"/>
                <a:gd name="T37" fmla="*/ 78 h 90"/>
                <a:gd name="T38" fmla="*/ 4 w 70"/>
                <a:gd name="T39" fmla="*/ 76 h 90"/>
                <a:gd name="T40" fmla="*/ 4 w 70"/>
                <a:gd name="T41" fmla="*/ 74 h 90"/>
                <a:gd name="T42" fmla="*/ 4 w 70"/>
                <a:gd name="T43" fmla="*/ 72 h 90"/>
                <a:gd name="T44" fmla="*/ 8 w 70"/>
                <a:gd name="T45" fmla="*/ 70 h 90"/>
                <a:gd name="T46" fmla="*/ 14 w 70"/>
                <a:gd name="T47" fmla="*/ 66 h 90"/>
                <a:gd name="T48" fmla="*/ 14 w 70"/>
                <a:gd name="T49" fmla="*/ 64 h 90"/>
                <a:gd name="T50" fmla="*/ 16 w 70"/>
                <a:gd name="T51" fmla="*/ 58 h 90"/>
                <a:gd name="T52" fmla="*/ 16 w 70"/>
                <a:gd name="T53" fmla="*/ 52 h 90"/>
                <a:gd name="T54" fmla="*/ 16 w 70"/>
                <a:gd name="T55" fmla="*/ 50 h 90"/>
                <a:gd name="T56" fmla="*/ 14 w 70"/>
                <a:gd name="T57" fmla="*/ 48 h 90"/>
                <a:gd name="T58" fmla="*/ 6 w 70"/>
                <a:gd name="T59" fmla="*/ 46 h 90"/>
                <a:gd name="T60" fmla="*/ 0 w 70"/>
                <a:gd name="T61" fmla="*/ 46 h 90"/>
                <a:gd name="T62" fmla="*/ 8 w 70"/>
                <a:gd name="T63" fmla="*/ 40 h 90"/>
                <a:gd name="T64" fmla="*/ 12 w 70"/>
                <a:gd name="T65" fmla="*/ 38 h 90"/>
                <a:gd name="T66" fmla="*/ 14 w 70"/>
                <a:gd name="T67" fmla="*/ 34 h 90"/>
                <a:gd name="T68" fmla="*/ 16 w 70"/>
                <a:gd name="T69" fmla="*/ 28 h 90"/>
                <a:gd name="T70" fmla="*/ 18 w 70"/>
                <a:gd name="T71" fmla="*/ 18 h 90"/>
                <a:gd name="T72" fmla="*/ 18 w 70"/>
                <a:gd name="T73" fmla="*/ 14 h 90"/>
                <a:gd name="T74" fmla="*/ 22 w 70"/>
                <a:gd name="T75" fmla="*/ 12 h 90"/>
                <a:gd name="T76" fmla="*/ 24 w 70"/>
                <a:gd name="T77" fmla="*/ 12 h 90"/>
                <a:gd name="T78" fmla="*/ 30 w 70"/>
                <a:gd name="T79" fmla="*/ 16 h 90"/>
                <a:gd name="T80" fmla="*/ 36 w 70"/>
                <a:gd name="T81" fmla="*/ 18 h 90"/>
                <a:gd name="T82" fmla="*/ 44 w 70"/>
                <a:gd name="T83" fmla="*/ 18 h 90"/>
                <a:gd name="T84" fmla="*/ 48 w 70"/>
                <a:gd name="T85" fmla="*/ 16 h 90"/>
                <a:gd name="T86" fmla="*/ 50 w 70"/>
                <a:gd name="T87" fmla="*/ 14 h 90"/>
                <a:gd name="T88" fmla="*/ 56 w 70"/>
                <a:gd name="T89" fmla="*/ 8 h 90"/>
                <a:gd name="T90" fmla="*/ 60 w 70"/>
                <a:gd name="T91" fmla="*/ 2 h 90"/>
                <a:gd name="T92" fmla="*/ 64 w 70"/>
                <a:gd name="T9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90">
                  <a:moveTo>
                    <a:pt x="66" y="0"/>
                  </a:moveTo>
                  <a:lnTo>
                    <a:pt x="66" y="0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6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54" y="68"/>
                  </a:lnTo>
                  <a:lnTo>
                    <a:pt x="50" y="8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2" name="Freeform 67"/>
            <p:cNvSpPr>
              <a:spLocks/>
            </p:cNvSpPr>
            <p:nvPr/>
          </p:nvSpPr>
          <p:spPr bwMode="auto">
            <a:xfrm>
              <a:off x="6415401" y="4048234"/>
              <a:ext cx="177801" cy="460368"/>
            </a:xfrm>
            <a:custGeom>
              <a:avLst/>
              <a:gdLst>
                <a:gd name="T0" fmla="*/ 6 w 112"/>
                <a:gd name="T1" fmla="*/ 82 h 290"/>
                <a:gd name="T2" fmla="*/ 8 w 112"/>
                <a:gd name="T3" fmla="*/ 68 h 290"/>
                <a:gd name="T4" fmla="*/ 18 w 112"/>
                <a:gd name="T5" fmla="*/ 58 h 290"/>
                <a:gd name="T6" fmla="*/ 24 w 112"/>
                <a:gd name="T7" fmla="*/ 40 h 290"/>
                <a:gd name="T8" fmla="*/ 34 w 112"/>
                <a:gd name="T9" fmla="*/ 26 h 290"/>
                <a:gd name="T10" fmla="*/ 42 w 112"/>
                <a:gd name="T11" fmla="*/ 18 h 290"/>
                <a:gd name="T12" fmla="*/ 56 w 112"/>
                <a:gd name="T13" fmla="*/ 14 h 290"/>
                <a:gd name="T14" fmla="*/ 58 w 112"/>
                <a:gd name="T15" fmla="*/ 6 h 290"/>
                <a:gd name="T16" fmla="*/ 68 w 112"/>
                <a:gd name="T17" fmla="*/ 0 h 290"/>
                <a:gd name="T18" fmla="*/ 76 w 112"/>
                <a:gd name="T19" fmla="*/ 0 h 290"/>
                <a:gd name="T20" fmla="*/ 80 w 112"/>
                <a:gd name="T21" fmla="*/ 12 h 290"/>
                <a:gd name="T22" fmla="*/ 84 w 112"/>
                <a:gd name="T23" fmla="*/ 26 h 290"/>
                <a:gd name="T24" fmla="*/ 78 w 112"/>
                <a:gd name="T25" fmla="*/ 38 h 290"/>
                <a:gd name="T26" fmla="*/ 70 w 112"/>
                <a:gd name="T27" fmla="*/ 44 h 290"/>
                <a:gd name="T28" fmla="*/ 66 w 112"/>
                <a:gd name="T29" fmla="*/ 54 h 290"/>
                <a:gd name="T30" fmla="*/ 68 w 112"/>
                <a:gd name="T31" fmla="*/ 60 h 290"/>
                <a:gd name="T32" fmla="*/ 80 w 112"/>
                <a:gd name="T33" fmla="*/ 60 h 290"/>
                <a:gd name="T34" fmla="*/ 84 w 112"/>
                <a:gd name="T35" fmla="*/ 62 h 290"/>
                <a:gd name="T36" fmla="*/ 92 w 112"/>
                <a:gd name="T37" fmla="*/ 76 h 290"/>
                <a:gd name="T38" fmla="*/ 92 w 112"/>
                <a:gd name="T39" fmla="*/ 96 h 290"/>
                <a:gd name="T40" fmla="*/ 96 w 112"/>
                <a:gd name="T41" fmla="*/ 100 h 290"/>
                <a:gd name="T42" fmla="*/ 106 w 112"/>
                <a:gd name="T43" fmla="*/ 102 h 290"/>
                <a:gd name="T44" fmla="*/ 110 w 112"/>
                <a:gd name="T45" fmla="*/ 104 h 290"/>
                <a:gd name="T46" fmla="*/ 108 w 112"/>
                <a:gd name="T47" fmla="*/ 122 h 290"/>
                <a:gd name="T48" fmla="*/ 100 w 112"/>
                <a:gd name="T49" fmla="*/ 132 h 290"/>
                <a:gd name="T50" fmla="*/ 86 w 112"/>
                <a:gd name="T51" fmla="*/ 138 h 290"/>
                <a:gd name="T52" fmla="*/ 80 w 112"/>
                <a:gd name="T53" fmla="*/ 144 h 290"/>
                <a:gd name="T54" fmla="*/ 80 w 112"/>
                <a:gd name="T55" fmla="*/ 160 h 290"/>
                <a:gd name="T56" fmla="*/ 84 w 112"/>
                <a:gd name="T57" fmla="*/ 176 h 290"/>
                <a:gd name="T58" fmla="*/ 96 w 112"/>
                <a:gd name="T59" fmla="*/ 190 h 290"/>
                <a:gd name="T60" fmla="*/ 96 w 112"/>
                <a:gd name="T61" fmla="*/ 198 h 290"/>
                <a:gd name="T62" fmla="*/ 92 w 112"/>
                <a:gd name="T63" fmla="*/ 220 h 290"/>
                <a:gd name="T64" fmla="*/ 96 w 112"/>
                <a:gd name="T65" fmla="*/ 242 h 290"/>
                <a:gd name="T66" fmla="*/ 102 w 112"/>
                <a:gd name="T67" fmla="*/ 250 h 290"/>
                <a:gd name="T68" fmla="*/ 112 w 112"/>
                <a:gd name="T69" fmla="*/ 258 h 290"/>
                <a:gd name="T70" fmla="*/ 110 w 112"/>
                <a:gd name="T71" fmla="*/ 266 h 290"/>
                <a:gd name="T72" fmla="*/ 102 w 112"/>
                <a:gd name="T73" fmla="*/ 280 h 290"/>
                <a:gd name="T74" fmla="*/ 88 w 112"/>
                <a:gd name="T75" fmla="*/ 262 h 290"/>
                <a:gd name="T76" fmla="*/ 86 w 112"/>
                <a:gd name="T77" fmla="*/ 246 h 290"/>
                <a:gd name="T78" fmla="*/ 78 w 112"/>
                <a:gd name="T79" fmla="*/ 240 h 290"/>
                <a:gd name="T80" fmla="*/ 72 w 112"/>
                <a:gd name="T81" fmla="*/ 234 h 290"/>
                <a:gd name="T82" fmla="*/ 76 w 112"/>
                <a:gd name="T83" fmla="*/ 218 h 290"/>
                <a:gd name="T84" fmla="*/ 78 w 112"/>
                <a:gd name="T85" fmla="*/ 200 h 290"/>
                <a:gd name="T86" fmla="*/ 72 w 112"/>
                <a:gd name="T87" fmla="*/ 182 h 290"/>
                <a:gd name="T88" fmla="*/ 64 w 112"/>
                <a:gd name="T89" fmla="*/ 178 h 290"/>
                <a:gd name="T90" fmla="*/ 60 w 112"/>
                <a:gd name="T91" fmla="*/ 182 h 290"/>
                <a:gd name="T92" fmla="*/ 50 w 112"/>
                <a:gd name="T93" fmla="*/ 196 h 290"/>
                <a:gd name="T94" fmla="*/ 44 w 112"/>
                <a:gd name="T95" fmla="*/ 200 h 290"/>
                <a:gd name="T96" fmla="*/ 32 w 112"/>
                <a:gd name="T97" fmla="*/ 194 h 290"/>
                <a:gd name="T98" fmla="*/ 28 w 112"/>
                <a:gd name="T99" fmla="*/ 186 h 290"/>
                <a:gd name="T100" fmla="*/ 28 w 112"/>
                <a:gd name="T101" fmla="*/ 162 h 290"/>
                <a:gd name="T102" fmla="*/ 24 w 112"/>
                <a:gd name="T103" fmla="*/ 144 h 290"/>
                <a:gd name="T104" fmla="*/ 12 w 112"/>
                <a:gd name="T105" fmla="*/ 128 h 290"/>
                <a:gd name="T106" fmla="*/ 0 w 112"/>
                <a:gd name="T107" fmla="*/ 120 h 290"/>
                <a:gd name="T108" fmla="*/ 0 w 112"/>
                <a:gd name="T109" fmla="*/ 11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290">
                  <a:moveTo>
                    <a:pt x="0" y="112"/>
                  </a:moveTo>
                  <a:lnTo>
                    <a:pt x="8" y="98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4" y="60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2" y="92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100" y="102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6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12" y="106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0" y="118"/>
                  </a:lnTo>
                  <a:lnTo>
                    <a:pt x="108" y="122"/>
                  </a:lnTo>
                  <a:lnTo>
                    <a:pt x="108" y="124"/>
                  </a:lnTo>
                  <a:lnTo>
                    <a:pt x="106" y="126"/>
                  </a:lnTo>
                  <a:lnTo>
                    <a:pt x="106" y="128"/>
                  </a:lnTo>
                  <a:lnTo>
                    <a:pt x="104" y="128"/>
                  </a:lnTo>
                  <a:lnTo>
                    <a:pt x="102" y="130"/>
                  </a:lnTo>
                  <a:lnTo>
                    <a:pt x="100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4" y="136"/>
                  </a:lnTo>
                  <a:lnTo>
                    <a:pt x="90" y="136"/>
                  </a:lnTo>
                  <a:lnTo>
                    <a:pt x="88" y="138"/>
                  </a:lnTo>
                  <a:lnTo>
                    <a:pt x="86" y="138"/>
                  </a:lnTo>
                  <a:lnTo>
                    <a:pt x="84" y="138"/>
                  </a:lnTo>
                  <a:lnTo>
                    <a:pt x="82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50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2" y="168"/>
                  </a:lnTo>
                  <a:lnTo>
                    <a:pt x="82" y="172"/>
                  </a:lnTo>
                  <a:lnTo>
                    <a:pt x="84" y="174"/>
                  </a:lnTo>
                  <a:lnTo>
                    <a:pt x="84" y="176"/>
                  </a:lnTo>
                  <a:lnTo>
                    <a:pt x="86" y="178"/>
                  </a:lnTo>
                  <a:lnTo>
                    <a:pt x="88" y="180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4" y="204"/>
                  </a:lnTo>
                  <a:lnTo>
                    <a:pt x="94" y="210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2" y="220"/>
                  </a:lnTo>
                  <a:lnTo>
                    <a:pt x="92" y="224"/>
                  </a:lnTo>
                  <a:lnTo>
                    <a:pt x="94" y="226"/>
                  </a:lnTo>
                  <a:lnTo>
                    <a:pt x="94" y="230"/>
                  </a:lnTo>
                  <a:lnTo>
                    <a:pt x="94" y="234"/>
                  </a:lnTo>
                  <a:lnTo>
                    <a:pt x="96" y="238"/>
                  </a:lnTo>
                  <a:lnTo>
                    <a:pt x="96" y="242"/>
                  </a:lnTo>
                  <a:lnTo>
                    <a:pt x="98" y="244"/>
                  </a:lnTo>
                  <a:lnTo>
                    <a:pt x="98" y="246"/>
                  </a:lnTo>
                  <a:lnTo>
                    <a:pt x="98" y="248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6" y="254"/>
                  </a:lnTo>
                  <a:lnTo>
                    <a:pt x="108" y="256"/>
                  </a:lnTo>
                  <a:lnTo>
                    <a:pt x="110" y="256"/>
                  </a:lnTo>
                  <a:lnTo>
                    <a:pt x="110" y="258"/>
                  </a:lnTo>
                  <a:lnTo>
                    <a:pt x="110" y="258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8" y="270"/>
                  </a:lnTo>
                  <a:lnTo>
                    <a:pt x="106" y="274"/>
                  </a:lnTo>
                  <a:lnTo>
                    <a:pt x="104" y="276"/>
                  </a:lnTo>
                  <a:lnTo>
                    <a:pt x="102" y="278"/>
                  </a:lnTo>
                  <a:lnTo>
                    <a:pt x="102" y="280"/>
                  </a:lnTo>
                  <a:lnTo>
                    <a:pt x="100" y="284"/>
                  </a:lnTo>
                  <a:lnTo>
                    <a:pt x="98" y="286"/>
                  </a:lnTo>
                  <a:lnTo>
                    <a:pt x="94" y="290"/>
                  </a:lnTo>
                  <a:lnTo>
                    <a:pt x="92" y="280"/>
                  </a:lnTo>
                  <a:lnTo>
                    <a:pt x="88" y="264"/>
                  </a:lnTo>
                  <a:lnTo>
                    <a:pt x="88" y="262"/>
                  </a:lnTo>
                  <a:lnTo>
                    <a:pt x="88" y="258"/>
                  </a:lnTo>
                  <a:lnTo>
                    <a:pt x="88" y="254"/>
                  </a:lnTo>
                  <a:lnTo>
                    <a:pt x="86" y="252"/>
                  </a:lnTo>
                  <a:lnTo>
                    <a:pt x="86" y="248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2" y="242"/>
                  </a:lnTo>
                  <a:lnTo>
                    <a:pt x="80" y="242"/>
                  </a:lnTo>
                  <a:lnTo>
                    <a:pt x="78" y="240"/>
                  </a:lnTo>
                  <a:lnTo>
                    <a:pt x="78" y="240"/>
                  </a:lnTo>
                  <a:lnTo>
                    <a:pt x="76" y="238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72" y="228"/>
                  </a:lnTo>
                  <a:lnTo>
                    <a:pt x="74" y="226"/>
                  </a:lnTo>
                  <a:lnTo>
                    <a:pt x="74" y="222"/>
                  </a:lnTo>
                  <a:lnTo>
                    <a:pt x="76" y="218"/>
                  </a:lnTo>
                  <a:lnTo>
                    <a:pt x="76" y="212"/>
                  </a:lnTo>
                  <a:lnTo>
                    <a:pt x="78" y="208"/>
                  </a:lnTo>
                  <a:lnTo>
                    <a:pt x="78" y="206"/>
                  </a:lnTo>
                  <a:lnTo>
                    <a:pt x="78" y="204"/>
                  </a:lnTo>
                  <a:lnTo>
                    <a:pt x="78" y="200"/>
                  </a:lnTo>
                  <a:lnTo>
                    <a:pt x="78" y="200"/>
                  </a:lnTo>
                  <a:lnTo>
                    <a:pt x="78" y="196"/>
                  </a:lnTo>
                  <a:lnTo>
                    <a:pt x="76" y="194"/>
                  </a:lnTo>
                  <a:lnTo>
                    <a:pt x="76" y="190"/>
                  </a:lnTo>
                  <a:lnTo>
                    <a:pt x="74" y="186"/>
                  </a:lnTo>
                  <a:lnTo>
                    <a:pt x="72" y="184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2" y="178"/>
                  </a:lnTo>
                  <a:lnTo>
                    <a:pt x="62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8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6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0" y="198"/>
                  </a:lnTo>
                  <a:lnTo>
                    <a:pt x="38" y="198"/>
                  </a:lnTo>
                  <a:lnTo>
                    <a:pt x="36" y="198"/>
                  </a:lnTo>
                  <a:lnTo>
                    <a:pt x="34" y="196"/>
                  </a:lnTo>
                  <a:lnTo>
                    <a:pt x="32" y="196"/>
                  </a:lnTo>
                  <a:lnTo>
                    <a:pt x="32" y="194"/>
                  </a:lnTo>
                  <a:lnTo>
                    <a:pt x="32" y="194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28" y="186"/>
                  </a:lnTo>
                  <a:lnTo>
                    <a:pt x="28" y="182"/>
                  </a:lnTo>
                  <a:lnTo>
                    <a:pt x="28" y="178"/>
                  </a:lnTo>
                  <a:lnTo>
                    <a:pt x="30" y="170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8" y="162"/>
                  </a:lnTo>
                  <a:lnTo>
                    <a:pt x="28" y="158"/>
                  </a:lnTo>
                  <a:lnTo>
                    <a:pt x="28" y="154"/>
                  </a:lnTo>
                  <a:lnTo>
                    <a:pt x="26" y="150"/>
                  </a:lnTo>
                  <a:lnTo>
                    <a:pt x="26" y="148"/>
                  </a:lnTo>
                  <a:lnTo>
                    <a:pt x="26" y="146"/>
                  </a:lnTo>
                  <a:lnTo>
                    <a:pt x="24" y="144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6" y="134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28"/>
                  </a:lnTo>
                  <a:lnTo>
                    <a:pt x="6" y="124"/>
                  </a:lnTo>
                  <a:lnTo>
                    <a:pt x="4" y="124"/>
                  </a:lnTo>
                  <a:lnTo>
                    <a:pt x="2" y="12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3" name="Freeform 68"/>
            <p:cNvSpPr>
              <a:spLocks/>
            </p:cNvSpPr>
            <p:nvPr/>
          </p:nvSpPr>
          <p:spPr bwMode="auto">
            <a:xfrm>
              <a:off x="6415401" y="4048234"/>
              <a:ext cx="177801" cy="460368"/>
            </a:xfrm>
            <a:custGeom>
              <a:avLst/>
              <a:gdLst>
                <a:gd name="T0" fmla="*/ 6 w 112"/>
                <a:gd name="T1" fmla="*/ 82 h 290"/>
                <a:gd name="T2" fmla="*/ 8 w 112"/>
                <a:gd name="T3" fmla="*/ 68 h 290"/>
                <a:gd name="T4" fmla="*/ 18 w 112"/>
                <a:gd name="T5" fmla="*/ 58 h 290"/>
                <a:gd name="T6" fmla="*/ 24 w 112"/>
                <a:gd name="T7" fmla="*/ 40 h 290"/>
                <a:gd name="T8" fmla="*/ 34 w 112"/>
                <a:gd name="T9" fmla="*/ 26 h 290"/>
                <a:gd name="T10" fmla="*/ 42 w 112"/>
                <a:gd name="T11" fmla="*/ 18 h 290"/>
                <a:gd name="T12" fmla="*/ 56 w 112"/>
                <a:gd name="T13" fmla="*/ 14 h 290"/>
                <a:gd name="T14" fmla="*/ 58 w 112"/>
                <a:gd name="T15" fmla="*/ 6 h 290"/>
                <a:gd name="T16" fmla="*/ 68 w 112"/>
                <a:gd name="T17" fmla="*/ 0 h 290"/>
                <a:gd name="T18" fmla="*/ 76 w 112"/>
                <a:gd name="T19" fmla="*/ 0 h 290"/>
                <a:gd name="T20" fmla="*/ 80 w 112"/>
                <a:gd name="T21" fmla="*/ 12 h 290"/>
                <a:gd name="T22" fmla="*/ 84 w 112"/>
                <a:gd name="T23" fmla="*/ 26 h 290"/>
                <a:gd name="T24" fmla="*/ 78 w 112"/>
                <a:gd name="T25" fmla="*/ 38 h 290"/>
                <a:gd name="T26" fmla="*/ 70 w 112"/>
                <a:gd name="T27" fmla="*/ 44 h 290"/>
                <a:gd name="T28" fmla="*/ 66 w 112"/>
                <a:gd name="T29" fmla="*/ 54 h 290"/>
                <a:gd name="T30" fmla="*/ 68 w 112"/>
                <a:gd name="T31" fmla="*/ 60 h 290"/>
                <a:gd name="T32" fmla="*/ 80 w 112"/>
                <a:gd name="T33" fmla="*/ 60 h 290"/>
                <a:gd name="T34" fmla="*/ 84 w 112"/>
                <a:gd name="T35" fmla="*/ 62 h 290"/>
                <a:gd name="T36" fmla="*/ 92 w 112"/>
                <a:gd name="T37" fmla="*/ 76 h 290"/>
                <a:gd name="T38" fmla="*/ 92 w 112"/>
                <a:gd name="T39" fmla="*/ 96 h 290"/>
                <a:gd name="T40" fmla="*/ 96 w 112"/>
                <a:gd name="T41" fmla="*/ 100 h 290"/>
                <a:gd name="T42" fmla="*/ 106 w 112"/>
                <a:gd name="T43" fmla="*/ 102 h 290"/>
                <a:gd name="T44" fmla="*/ 110 w 112"/>
                <a:gd name="T45" fmla="*/ 104 h 290"/>
                <a:gd name="T46" fmla="*/ 108 w 112"/>
                <a:gd name="T47" fmla="*/ 122 h 290"/>
                <a:gd name="T48" fmla="*/ 100 w 112"/>
                <a:gd name="T49" fmla="*/ 132 h 290"/>
                <a:gd name="T50" fmla="*/ 86 w 112"/>
                <a:gd name="T51" fmla="*/ 138 h 290"/>
                <a:gd name="T52" fmla="*/ 80 w 112"/>
                <a:gd name="T53" fmla="*/ 144 h 290"/>
                <a:gd name="T54" fmla="*/ 80 w 112"/>
                <a:gd name="T55" fmla="*/ 160 h 290"/>
                <a:gd name="T56" fmla="*/ 84 w 112"/>
                <a:gd name="T57" fmla="*/ 176 h 290"/>
                <a:gd name="T58" fmla="*/ 96 w 112"/>
                <a:gd name="T59" fmla="*/ 190 h 290"/>
                <a:gd name="T60" fmla="*/ 96 w 112"/>
                <a:gd name="T61" fmla="*/ 198 h 290"/>
                <a:gd name="T62" fmla="*/ 92 w 112"/>
                <a:gd name="T63" fmla="*/ 220 h 290"/>
                <a:gd name="T64" fmla="*/ 96 w 112"/>
                <a:gd name="T65" fmla="*/ 242 h 290"/>
                <a:gd name="T66" fmla="*/ 102 w 112"/>
                <a:gd name="T67" fmla="*/ 250 h 290"/>
                <a:gd name="T68" fmla="*/ 112 w 112"/>
                <a:gd name="T69" fmla="*/ 258 h 290"/>
                <a:gd name="T70" fmla="*/ 110 w 112"/>
                <a:gd name="T71" fmla="*/ 266 h 290"/>
                <a:gd name="T72" fmla="*/ 102 w 112"/>
                <a:gd name="T73" fmla="*/ 280 h 290"/>
                <a:gd name="T74" fmla="*/ 88 w 112"/>
                <a:gd name="T75" fmla="*/ 262 h 290"/>
                <a:gd name="T76" fmla="*/ 86 w 112"/>
                <a:gd name="T77" fmla="*/ 246 h 290"/>
                <a:gd name="T78" fmla="*/ 78 w 112"/>
                <a:gd name="T79" fmla="*/ 240 h 290"/>
                <a:gd name="T80" fmla="*/ 72 w 112"/>
                <a:gd name="T81" fmla="*/ 234 h 290"/>
                <a:gd name="T82" fmla="*/ 76 w 112"/>
                <a:gd name="T83" fmla="*/ 218 h 290"/>
                <a:gd name="T84" fmla="*/ 78 w 112"/>
                <a:gd name="T85" fmla="*/ 200 h 290"/>
                <a:gd name="T86" fmla="*/ 72 w 112"/>
                <a:gd name="T87" fmla="*/ 182 h 290"/>
                <a:gd name="T88" fmla="*/ 64 w 112"/>
                <a:gd name="T89" fmla="*/ 178 h 290"/>
                <a:gd name="T90" fmla="*/ 60 w 112"/>
                <a:gd name="T91" fmla="*/ 182 h 290"/>
                <a:gd name="T92" fmla="*/ 50 w 112"/>
                <a:gd name="T93" fmla="*/ 196 h 290"/>
                <a:gd name="T94" fmla="*/ 44 w 112"/>
                <a:gd name="T95" fmla="*/ 200 h 290"/>
                <a:gd name="T96" fmla="*/ 32 w 112"/>
                <a:gd name="T97" fmla="*/ 194 h 290"/>
                <a:gd name="T98" fmla="*/ 28 w 112"/>
                <a:gd name="T99" fmla="*/ 186 h 290"/>
                <a:gd name="T100" fmla="*/ 28 w 112"/>
                <a:gd name="T101" fmla="*/ 162 h 290"/>
                <a:gd name="T102" fmla="*/ 24 w 112"/>
                <a:gd name="T103" fmla="*/ 144 h 290"/>
                <a:gd name="T104" fmla="*/ 12 w 112"/>
                <a:gd name="T105" fmla="*/ 128 h 290"/>
                <a:gd name="T106" fmla="*/ 0 w 112"/>
                <a:gd name="T107" fmla="*/ 120 h 290"/>
                <a:gd name="T108" fmla="*/ 0 w 112"/>
                <a:gd name="T109" fmla="*/ 11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290">
                  <a:moveTo>
                    <a:pt x="0" y="112"/>
                  </a:moveTo>
                  <a:lnTo>
                    <a:pt x="8" y="98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4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6" y="60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4" y="60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2" y="92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100" y="102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6" y="102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12" y="106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0" y="118"/>
                  </a:lnTo>
                  <a:lnTo>
                    <a:pt x="108" y="122"/>
                  </a:lnTo>
                  <a:lnTo>
                    <a:pt x="108" y="124"/>
                  </a:lnTo>
                  <a:lnTo>
                    <a:pt x="106" y="126"/>
                  </a:lnTo>
                  <a:lnTo>
                    <a:pt x="106" y="128"/>
                  </a:lnTo>
                  <a:lnTo>
                    <a:pt x="104" y="128"/>
                  </a:lnTo>
                  <a:lnTo>
                    <a:pt x="102" y="130"/>
                  </a:lnTo>
                  <a:lnTo>
                    <a:pt x="100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4" y="136"/>
                  </a:lnTo>
                  <a:lnTo>
                    <a:pt x="90" y="136"/>
                  </a:lnTo>
                  <a:lnTo>
                    <a:pt x="88" y="138"/>
                  </a:lnTo>
                  <a:lnTo>
                    <a:pt x="86" y="138"/>
                  </a:lnTo>
                  <a:lnTo>
                    <a:pt x="84" y="138"/>
                  </a:lnTo>
                  <a:lnTo>
                    <a:pt x="82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50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2" y="168"/>
                  </a:lnTo>
                  <a:lnTo>
                    <a:pt x="82" y="172"/>
                  </a:lnTo>
                  <a:lnTo>
                    <a:pt x="84" y="174"/>
                  </a:lnTo>
                  <a:lnTo>
                    <a:pt x="84" y="176"/>
                  </a:lnTo>
                  <a:lnTo>
                    <a:pt x="86" y="178"/>
                  </a:lnTo>
                  <a:lnTo>
                    <a:pt x="88" y="180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4" y="204"/>
                  </a:lnTo>
                  <a:lnTo>
                    <a:pt x="94" y="210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2" y="220"/>
                  </a:lnTo>
                  <a:lnTo>
                    <a:pt x="92" y="224"/>
                  </a:lnTo>
                  <a:lnTo>
                    <a:pt x="94" y="226"/>
                  </a:lnTo>
                  <a:lnTo>
                    <a:pt x="94" y="230"/>
                  </a:lnTo>
                  <a:lnTo>
                    <a:pt x="94" y="234"/>
                  </a:lnTo>
                  <a:lnTo>
                    <a:pt x="96" y="238"/>
                  </a:lnTo>
                  <a:lnTo>
                    <a:pt x="96" y="242"/>
                  </a:lnTo>
                  <a:lnTo>
                    <a:pt x="98" y="244"/>
                  </a:lnTo>
                  <a:lnTo>
                    <a:pt x="98" y="246"/>
                  </a:lnTo>
                  <a:lnTo>
                    <a:pt x="98" y="248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6" y="254"/>
                  </a:lnTo>
                  <a:lnTo>
                    <a:pt x="108" y="256"/>
                  </a:lnTo>
                  <a:lnTo>
                    <a:pt x="110" y="256"/>
                  </a:lnTo>
                  <a:lnTo>
                    <a:pt x="110" y="258"/>
                  </a:lnTo>
                  <a:lnTo>
                    <a:pt x="110" y="258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8" y="270"/>
                  </a:lnTo>
                  <a:lnTo>
                    <a:pt x="106" y="274"/>
                  </a:lnTo>
                  <a:lnTo>
                    <a:pt x="104" y="276"/>
                  </a:lnTo>
                  <a:lnTo>
                    <a:pt x="102" y="278"/>
                  </a:lnTo>
                  <a:lnTo>
                    <a:pt x="102" y="280"/>
                  </a:lnTo>
                  <a:lnTo>
                    <a:pt x="100" y="284"/>
                  </a:lnTo>
                  <a:lnTo>
                    <a:pt x="98" y="286"/>
                  </a:lnTo>
                  <a:lnTo>
                    <a:pt x="94" y="290"/>
                  </a:lnTo>
                  <a:lnTo>
                    <a:pt x="92" y="280"/>
                  </a:lnTo>
                  <a:lnTo>
                    <a:pt x="88" y="264"/>
                  </a:lnTo>
                  <a:lnTo>
                    <a:pt x="88" y="262"/>
                  </a:lnTo>
                  <a:lnTo>
                    <a:pt x="88" y="258"/>
                  </a:lnTo>
                  <a:lnTo>
                    <a:pt x="88" y="254"/>
                  </a:lnTo>
                  <a:lnTo>
                    <a:pt x="86" y="252"/>
                  </a:lnTo>
                  <a:lnTo>
                    <a:pt x="86" y="248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2" y="242"/>
                  </a:lnTo>
                  <a:lnTo>
                    <a:pt x="80" y="242"/>
                  </a:lnTo>
                  <a:lnTo>
                    <a:pt x="78" y="240"/>
                  </a:lnTo>
                  <a:lnTo>
                    <a:pt x="78" y="240"/>
                  </a:lnTo>
                  <a:lnTo>
                    <a:pt x="76" y="238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2" y="234"/>
                  </a:lnTo>
                  <a:lnTo>
                    <a:pt x="72" y="232"/>
                  </a:lnTo>
                  <a:lnTo>
                    <a:pt x="72" y="230"/>
                  </a:lnTo>
                  <a:lnTo>
                    <a:pt x="72" y="228"/>
                  </a:lnTo>
                  <a:lnTo>
                    <a:pt x="74" y="226"/>
                  </a:lnTo>
                  <a:lnTo>
                    <a:pt x="74" y="222"/>
                  </a:lnTo>
                  <a:lnTo>
                    <a:pt x="76" y="218"/>
                  </a:lnTo>
                  <a:lnTo>
                    <a:pt x="76" y="212"/>
                  </a:lnTo>
                  <a:lnTo>
                    <a:pt x="78" y="208"/>
                  </a:lnTo>
                  <a:lnTo>
                    <a:pt x="78" y="206"/>
                  </a:lnTo>
                  <a:lnTo>
                    <a:pt x="78" y="204"/>
                  </a:lnTo>
                  <a:lnTo>
                    <a:pt x="78" y="200"/>
                  </a:lnTo>
                  <a:lnTo>
                    <a:pt x="78" y="200"/>
                  </a:lnTo>
                  <a:lnTo>
                    <a:pt x="78" y="196"/>
                  </a:lnTo>
                  <a:lnTo>
                    <a:pt x="76" y="194"/>
                  </a:lnTo>
                  <a:lnTo>
                    <a:pt x="76" y="190"/>
                  </a:lnTo>
                  <a:lnTo>
                    <a:pt x="74" y="186"/>
                  </a:lnTo>
                  <a:lnTo>
                    <a:pt x="72" y="184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2" y="178"/>
                  </a:lnTo>
                  <a:lnTo>
                    <a:pt x="62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8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6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0" y="198"/>
                  </a:lnTo>
                  <a:lnTo>
                    <a:pt x="38" y="198"/>
                  </a:lnTo>
                  <a:lnTo>
                    <a:pt x="36" y="198"/>
                  </a:lnTo>
                  <a:lnTo>
                    <a:pt x="34" y="196"/>
                  </a:lnTo>
                  <a:lnTo>
                    <a:pt x="32" y="196"/>
                  </a:lnTo>
                  <a:lnTo>
                    <a:pt x="32" y="194"/>
                  </a:lnTo>
                  <a:lnTo>
                    <a:pt x="32" y="194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28" y="186"/>
                  </a:lnTo>
                  <a:lnTo>
                    <a:pt x="28" y="182"/>
                  </a:lnTo>
                  <a:lnTo>
                    <a:pt x="28" y="178"/>
                  </a:lnTo>
                  <a:lnTo>
                    <a:pt x="30" y="170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8" y="162"/>
                  </a:lnTo>
                  <a:lnTo>
                    <a:pt x="28" y="158"/>
                  </a:lnTo>
                  <a:lnTo>
                    <a:pt x="28" y="154"/>
                  </a:lnTo>
                  <a:lnTo>
                    <a:pt x="26" y="150"/>
                  </a:lnTo>
                  <a:lnTo>
                    <a:pt x="26" y="148"/>
                  </a:lnTo>
                  <a:lnTo>
                    <a:pt x="26" y="146"/>
                  </a:lnTo>
                  <a:lnTo>
                    <a:pt x="24" y="144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6" y="134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28"/>
                  </a:lnTo>
                  <a:lnTo>
                    <a:pt x="6" y="124"/>
                  </a:lnTo>
                  <a:lnTo>
                    <a:pt x="4" y="124"/>
                  </a:lnTo>
                  <a:lnTo>
                    <a:pt x="2" y="12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4" name="Freeform 69"/>
            <p:cNvSpPr>
              <a:spLocks/>
            </p:cNvSpPr>
            <p:nvPr/>
          </p:nvSpPr>
          <p:spPr bwMode="auto">
            <a:xfrm>
              <a:off x="6647178" y="4400654"/>
              <a:ext cx="130176" cy="117473"/>
            </a:xfrm>
            <a:custGeom>
              <a:avLst/>
              <a:gdLst>
                <a:gd name="T0" fmla="*/ 34 w 82"/>
                <a:gd name="T1" fmla="*/ 62 h 74"/>
                <a:gd name="T2" fmla="*/ 32 w 82"/>
                <a:gd name="T3" fmla="*/ 62 h 74"/>
                <a:gd name="T4" fmla="*/ 28 w 82"/>
                <a:gd name="T5" fmla="*/ 62 h 74"/>
                <a:gd name="T6" fmla="*/ 24 w 82"/>
                <a:gd name="T7" fmla="*/ 64 h 74"/>
                <a:gd name="T8" fmla="*/ 20 w 82"/>
                <a:gd name="T9" fmla="*/ 66 h 74"/>
                <a:gd name="T10" fmla="*/ 18 w 82"/>
                <a:gd name="T11" fmla="*/ 68 h 74"/>
                <a:gd name="T12" fmla="*/ 16 w 82"/>
                <a:gd name="T13" fmla="*/ 68 h 74"/>
                <a:gd name="T14" fmla="*/ 14 w 82"/>
                <a:gd name="T15" fmla="*/ 66 h 74"/>
                <a:gd name="T16" fmla="*/ 12 w 82"/>
                <a:gd name="T17" fmla="*/ 64 h 74"/>
                <a:gd name="T18" fmla="*/ 12 w 82"/>
                <a:gd name="T19" fmla="*/ 60 h 74"/>
                <a:gd name="T20" fmla="*/ 12 w 82"/>
                <a:gd name="T21" fmla="*/ 56 h 74"/>
                <a:gd name="T22" fmla="*/ 12 w 82"/>
                <a:gd name="T23" fmla="*/ 48 h 74"/>
                <a:gd name="T24" fmla="*/ 12 w 82"/>
                <a:gd name="T25" fmla="*/ 44 h 74"/>
                <a:gd name="T26" fmla="*/ 12 w 82"/>
                <a:gd name="T27" fmla="*/ 42 h 74"/>
                <a:gd name="T28" fmla="*/ 10 w 82"/>
                <a:gd name="T29" fmla="*/ 40 h 74"/>
                <a:gd name="T30" fmla="*/ 8 w 82"/>
                <a:gd name="T31" fmla="*/ 38 h 74"/>
                <a:gd name="T32" fmla="*/ 0 w 82"/>
                <a:gd name="T33" fmla="*/ 34 h 74"/>
                <a:gd name="T34" fmla="*/ 0 w 82"/>
                <a:gd name="T35" fmla="*/ 30 h 74"/>
                <a:gd name="T36" fmla="*/ 2 w 82"/>
                <a:gd name="T37" fmla="*/ 22 h 74"/>
                <a:gd name="T38" fmla="*/ 4 w 82"/>
                <a:gd name="T39" fmla="*/ 16 h 74"/>
                <a:gd name="T40" fmla="*/ 8 w 82"/>
                <a:gd name="T41" fmla="*/ 10 h 74"/>
                <a:gd name="T42" fmla="*/ 12 w 82"/>
                <a:gd name="T43" fmla="*/ 6 h 74"/>
                <a:gd name="T44" fmla="*/ 16 w 82"/>
                <a:gd name="T45" fmla="*/ 2 h 74"/>
                <a:gd name="T46" fmla="*/ 18 w 82"/>
                <a:gd name="T47" fmla="*/ 0 h 74"/>
                <a:gd name="T48" fmla="*/ 20 w 82"/>
                <a:gd name="T49" fmla="*/ 0 h 74"/>
                <a:gd name="T50" fmla="*/ 20 w 82"/>
                <a:gd name="T51" fmla="*/ 0 h 74"/>
                <a:gd name="T52" fmla="*/ 22 w 82"/>
                <a:gd name="T53" fmla="*/ 2 h 74"/>
                <a:gd name="T54" fmla="*/ 26 w 82"/>
                <a:gd name="T55" fmla="*/ 4 h 74"/>
                <a:gd name="T56" fmla="*/ 30 w 82"/>
                <a:gd name="T57" fmla="*/ 8 h 74"/>
                <a:gd name="T58" fmla="*/ 32 w 82"/>
                <a:gd name="T59" fmla="*/ 8 h 74"/>
                <a:gd name="T60" fmla="*/ 34 w 82"/>
                <a:gd name="T61" fmla="*/ 10 h 74"/>
                <a:gd name="T62" fmla="*/ 38 w 82"/>
                <a:gd name="T63" fmla="*/ 10 h 74"/>
                <a:gd name="T64" fmla="*/ 42 w 82"/>
                <a:gd name="T65" fmla="*/ 8 h 74"/>
                <a:gd name="T66" fmla="*/ 48 w 82"/>
                <a:gd name="T67" fmla="*/ 6 h 74"/>
                <a:gd name="T68" fmla="*/ 50 w 82"/>
                <a:gd name="T69" fmla="*/ 10 h 74"/>
                <a:gd name="T70" fmla="*/ 54 w 82"/>
                <a:gd name="T71" fmla="*/ 14 h 74"/>
                <a:gd name="T72" fmla="*/ 56 w 82"/>
                <a:gd name="T73" fmla="*/ 16 h 74"/>
                <a:gd name="T74" fmla="*/ 58 w 82"/>
                <a:gd name="T75" fmla="*/ 18 h 74"/>
                <a:gd name="T76" fmla="*/ 60 w 82"/>
                <a:gd name="T77" fmla="*/ 18 h 74"/>
                <a:gd name="T78" fmla="*/ 62 w 82"/>
                <a:gd name="T79" fmla="*/ 18 h 74"/>
                <a:gd name="T80" fmla="*/ 66 w 82"/>
                <a:gd name="T81" fmla="*/ 14 h 74"/>
                <a:gd name="T82" fmla="*/ 70 w 82"/>
                <a:gd name="T83" fmla="*/ 10 h 74"/>
                <a:gd name="T84" fmla="*/ 74 w 82"/>
                <a:gd name="T85" fmla="*/ 6 h 74"/>
                <a:gd name="T86" fmla="*/ 78 w 82"/>
                <a:gd name="T87" fmla="*/ 10 h 74"/>
                <a:gd name="T88" fmla="*/ 80 w 82"/>
                <a:gd name="T89" fmla="*/ 12 h 74"/>
                <a:gd name="T90" fmla="*/ 80 w 82"/>
                <a:gd name="T91" fmla="*/ 14 h 74"/>
                <a:gd name="T92" fmla="*/ 82 w 82"/>
                <a:gd name="T93" fmla="*/ 22 h 74"/>
                <a:gd name="T94" fmla="*/ 82 w 82"/>
                <a:gd name="T95" fmla="*/ 30 h 74"/>
                <a:gd name="T96" fmla="*/ 82 w 82"/>
                <a:gd name="T97" fmla="*/ 36 h 74"/>
                <a:gd name="T98" fmla="*/ 82 w 82"/>
                <a:gd name="T99" fmla="*/ 38 h 74"/>
                <a:gd name="T100" fmla="*/ 80 w 82"/>
                <a:gd name="T101" fmla="*/ 40 h 74"/>
                <a:gd name="T102" fmla="*/ 78 w 82"/>
                <a:gd name="T103" fmla="*/ 44 h 74"/>
                <a:gd name="T104" fmla="*/ 74 w 82"/>
                <a:gd name="T105" fmla="*/ 46 h 74"/>
                <a:gd name="T106" fmla="*/ 70 w 82"/>
                <a:gd name="T107" fmla="*/ 48 h 74"/>
                <a:gd name="T108" fmla="*/ 64 w 82"/>
                <a:gd name="T109" fmla="*/ 54 h 74"/>
                <a:gd name="T110" fmla="*/ 58 w 82"/>
                <a:gd name="T111" fmla="*/ 62 h 74"/>
                <a:gd name="T112" fmla="*/ 48 w 82"/>
                <a:gd name="T113" fmla="*/ 68 h 74"/>
                <a:gd name="T114" fmla="*/ 42 w 82"/>
                <a:gd name="T115" fmla="*/ 72 h 74"/>
                <a:gd name="T116" fmla="*/ 38 w 82"/>
                <a:gd name="T117" fmla="*/ 66 h 74"/>
                <a:gd name="T118" fmla="*/ 34 w 82"/>
                <a:gd name="T119" fmla="*/ 62 h 74"/>
                <a:gd name="T120" fmla="*/ 34 w 82"/>
                <a:gd name="T12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74">
                  <a:moveTo>
                    <a:pt x="34" y="62"/>
                  </a:moveTo>
                  <a:lnTo>
                    <a:pt x="34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8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8"/>
                  </a:lnTo>
                  <a:lnTo>
                    <a:pt x="74" y="6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80" y="42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2" y="46"/>
                  </a:lnTo>
                  <a:lnTo>
                    <a:pt x="70" y="48"/>
                  </a:lnTo>
                  <a:lnTo>
                    <a:pt x="68" y="50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8" y="62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36" y="64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5" name="Freeform 70"/>
            <p:cNvSpPr>
              <a:spLocks/>
            </p:cNvSpPr>
            <p:nvPr/>
          </p:nvSpPr>
          <p:spPr bwMode="auto">
            <a:xfrm>
              <a:off x="6647178" y="4400654"/>
              <a:ext cx="130176" cy="117473"/>
            </a:xfrm>
            <a:custGeom>
              <a:avLst/>
              <a:gdLst>
                <a:gd name="T0" fmla="*/ 34 w 82"/>
                <a:gd name="T1" fmla="*/ 62 h 74"/>
                <a:gd name="T2" fmla="*/ 32 w 82"/>
                <a:gd name="T3" fmla="*/ 62 h 74"/>
                <a:gd name="T4" fmla="*/ 28 w 82"/>
                <a:gd name="T5" fmla="*/ 62 h 74"/>
                <a:gd name="T6" fmla="*/ 24 w 82"/>
                <a:gd name="T7" fmla="*/ 64 h 74"/>
                <a:gd name="T8" fmla="*/ 20 w 82"/>
                <a:gd name="T9" fmla="*/ 66 h 74"/>
                <a:gd name="T10" fmla="*/ 18 w 82"/>
                <a:gd name="T11" fmla="*/ 68 h 74"/>
                <a:gd name="T12" fmla="*/ 16 w 82"/>
                <a:gd name="T13" fmla="*/ 68 h 74"/>
                <a:gd name="T14" fmla="*/ 14 w 82"/>
                <a:gd name="T15" fmla="*/ 66 h 74"/>
                <a:gd name="T16" fmla="*/ 12 w 82"/>
                <a:gd name="T17" fmla="*/ 64 h 74"/>
                <a:gd name="T18" fmla="*/ 12 w 82"/>
                <a:gd name="T19" fmla="*/ 60 h 74"/>
                <a:gd name="T20" fmla="*/ 12 w 82"/>
                <a:gd name="T21" fmla="*/ 56 h 74"/>
                <a:gd name="T22" fmla="*/ 12 w 82"/>
                <a:gd name="T23" fmla="*/ 48 h 74"/>
                <a:gd name="T24" fmla="*/ 12 w 82"/>
                <a:gd name="T25" fmla="*/ 44 h 74"/>
                <a:gd name="T26" fmla="*/ 12 w 82"/>
                <a:gd name="T27" fmla="*/ 42 h 74"/>
                <a:gd name="T28" fmla="*/ 10 w 82"/>
                <a:gd name="T29" fmla="*/ 40 h 74"/>
                <a:gd name="T30" fmla="*/ 8 w 82"/>
                <a:gd name="T31" fmla="*/ 38 h 74"/>
                <a:gd name="T32" fmla="*/ 0 w 82"/>
                <a:gd name="T33" fmla="*/ 34 h 74"/>
                <a:gd name="T34" fmla="*/ 0 w 82"/>
                <a:gd name="T35" fmla="*/ 30 h 74"/>
                <a:gd name="T36" fmla="*/ 2 w 82"/>
                <a:gd name="T37" fmla="*/ 22 h 74"/>
                <a:gd name="T38" fmla="*/ 4 w 82"/>
                <a:gd name="T39" fmla="*/ 16 h 74"/>
                <a:gd name="T40" fmla="*/ 8 w 82"/>
                <a:gd name="T41" fmla="*/ 10 h 74"/>
                <a:gd name="T42" fmla="*/ 12 w 82"/>
                <a:gd name="T43" fmla="*/ 6 h 74"/>
                <a:gd name="T44" fmla="*/ 16 w 82"/>
                <a:gd name="T45" fmla="*/ 2 h 74"/>
                <a:gd name="T46" fmla="*/ 18 w 82"/>
                <a:gd name="T47" fmla="*/ 0 h 74"/>
                <a:gd name="T48" fmla="*/ 20 w 82"/>
                <a:gd name="T49" fmla="*/ 0 h 74"/>
                <a:gd name="T50" fmla="*/ 20 w 82"/>
                <a:gd name="T51" fmla="*/ 0 h 74"/>
                <a:gd name="T52" fmla="*/ 22 w 82"/>
                <a:gd name="T53" fmla="*/ 2 h 74"/>
                <a:gd name="T54" fmla="*/ 26 w 82"/>
                <a:gd name="T55" fmla="*/ 4 h 74"/>
                <a:gd name="T56" fmla="*/ 30 w 82"/>
                <a:gd name="T57" fmla="*/ 8 h 74"/>
                <a:gd name="T58" fmla="*/ 32 w 82"/>
                <a:gd name="T59" fmla="*/ 8 h 74"/>
                <a:gd name="T60" fmla="*/ 34 w 82"/>
                <a:gd name="T61" fmla="*/ 10 h 74"/>
                <a:gd name="T62" fmla="*/ 38 w 82"/>
                <a:gd name="T63" fmla="*/ 10 h 74"/>
                <a:gd name="T64" fmla="*/ 42 w 82"/>
                <a:gd name="T65" fmla="*/ 8 h 74"/>
                <a:gd name="T66" fmla="*/ 48 w 82"/>
                <a:gd name="T67" fmla="*/ 6 h 74"/>
                <a:gd name="T68" fmla="*/ 50 w 82"/>
                <a:gd name="T69" fmla="*/ 10 h 74"/>
                <a:gd name="T70" fmla="*/ 54 w 82"/>
                <a:gd name="T71" fmla="*/ 14 h 74"/>
                <a:gd name="T72" fmla="*/ 56 w 82"/>
                <a:gd name="T73" fmla="*/ 16 h 74"/>
                <a:gd name="T74" fmla="*/ 58 w 82"/>
                <a:gd name="T75" fmla="*/ 18 h 74"/>
                <a:gd name="T76" fmla="*/ 60 w 82"/>
                <a:gd name="T77" fmla="*/ 18 h 74"/>
                <a:gd name="T78" fmla="*/ 62 w 82"/>
                <a:gd name="T79" fmla="*/ 18 h 74"/>
                <a:gd name="T80" fmla="*/ 66 w 82"/>
                <a:gd name="T81" fmla="*/ 14 h 74"/>
                <a:gd name="T82" fmla="*/ 70 w 82"/>
                <a:gd name="T83" fmla="*/ 10 h 74"/>
                <a:gd name="T84" fmla="*/ 74 w 82"/>
                <a:gd name="T85" fmla="*/ 6 h 74"/>
                <a:gd name="T86" fmla="*/ 78 w 82"/>
                <a:gd name="T87" fmla="*/ 10 h 74"/>
                <a:gd name="T88" fmla="*/ 80 w 82"/>
                <a:gd name="T89" fmla="*/ 12 h 74"/>
                <a:gd name="T90" fmla="*/ 80 w 82"/>
                <a:gd name="T91" fmla="*/ 14 h 74"/>
                <a:gd name="T92" fmla="*/ 82 w 82"/>
                <a:gd name="T93" fmla="*/ 22 h 74"/>
                <a:gd name="T94" fmla="*/ 82 w 82"/>
                <a:gd name="T95" fmla="*/ 30 h 74"/>
                <a:gd name="T96" fmla="*/ 82 w 82"/>
                <a:gd name="T97" fmla="*/ 36 h 74"/>
                <a:gd name="T98" fmla="*/ 82 w 82"/>
                <a:gd name="T99" fmla="*/ 38 h 74"/>
                <a:gd name="T100" fmla="*/ 80 w 82"/>
                <a:gd name="T101" fmla="*/ 40 h 74"/>
                <a:gd name="T102" fmla="*/ 78 w 82"/>
                <a:gd name="T103" fmla="*/ 44 h 74"/>
                <a:gd name="T104" fmla="*/ 74 w 82"/>
                <a:gd name="T105" fmla="*/ 46 h 74"/>
                <a:gd name="T106" fmla="*/ 70 w 82"/>
                <a:gd name="T107" fmla="*/ 48 h 74"/>
                <a:gd name="T108" fmla="*/ 64 w 82"/>
                <a:gd name="T109" fmla="*/ 54 h 74"/>
                <a:gd name="T110" fmla="*/ 58 w 82"/>
                <a:gd name="T111" fmla="*/ 62 h 74"/>
                <a:gd name="T112" fmla="*/ 48 w 82"/>
                <a:gd name="T113" fmla="*/ 68 h 74"/>
                <a:gd name="T114" fmla="*/ 42 w 82"/>
                <a:gd name="T115" fmla="*/ 72 h 74"/>
                <a:gd name="T116" fmla="*/ 38 w 82"/>
                <a:gd name="T117" fmla="*/ 66 h 74"/>
                <a:gd name="T118" fmla="*/ 34 w 82"/>
                <a:gd name="T119" fmla="*/ 62 h 74"/>
                <a:gd name="T120" fmla="*/ 34 w 82"/>
                <a:gd name="T12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74">
                  <a:moveTo>
                    <a:pt x="34" y="62"/>
                  </a:moveTo>
                  <a:lnTo>
                    <a:pt x="34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8" y="6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8"/>
                  </a:lnTo>
                  <a:lnTo>
                    <a:pt x="74" y="6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80" y="42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2" y="46"/>
                  </a:lnTo>
                  <a:lnTo>
                    <a:pt x="70" y="48"/>
                  </a:lnTo>
                  <a:lnTo>
                    <a:pt x="68" y="50"/>
                  </a:lnTo>
                  <a:lnTo>
                    <a:pt x="64" y="54"/>
                  </a:lnTo>
                  <a:lnTo>
                    <a:pt x="60" y="58"/>
                  </a:lnTo>
                  <a:lnTo>
                    <a:pt x="58" y="62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36" y="64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6" name="Freeform 71"/>
            <p:cNvSpPr>
              <a:spLocks/>
            </p:cNvSpPr>
            <p:nvPr/>
          </p:nvSpPr>
          <p:spPr bwMode="auto">
            <a:xfrm>
              <a:off x="6593203" y="4187932"/>
              <a:ext cx="171450" cy="241296"/>
            </a:xfrm>
            <a:custGeom>
              <a:avLst/>
              <a:gdLst>
                <a:gd name="T0" fmla="*/ 4 w 108"/>
                <a:gd name="T1" fmla="*/ 36 h 152"/>
                <a:gd name="T2" fmla="*/ 6 w 108"/>
                <a:gd name="T3" fmla="*/ 48 h 152"/>
                <a:gd name="T4" fmla="*/ 8 w 108"/>
                <a:gd name="T5" fmla="*/ 52 h 152"/>
                <a:gd name="T6" fmla="*/ 16 w 108"/>
                <a:gd name="T7" fmla="*/ 58 h 152"/>
                <a:gd name="T8" fmla="*/ 24 w 108"/>
                <a:gd name="T9" fmla="*/ 62 h 152"/>
                <a:gd name="T10" fmla="*/ 28 w 108"/>
                <a:gd name="T11" fmla="*/ 66 h 152"/>
                <a:gd name="T12" fmla="*/ 36 w 108"/>
                <a:gd name="T13" fmla="*/ 78 h 152"/>
                <a:gd name="T14" fmla="*/ 40 w 108"/>
                <a:gd name="T15" fmla="*/ 82 h 152"/>
                <a:gd name="T16" fmla="*/ 42 w 108"/>
                <a:gd name="T17" fmla="*/ 80 h 152"/>
                <a:gd name="T18" fmla="*/ 48 w 108"/>
                <a:gd name="T19" fmla="*/ 72 h 152"/>
                <a:gd name="T20" fmla="*/ 50 w 108"/>
                <a:gd name="T21" fmla="*/ 72 h 152"/>
                <a:gd name="T22" fmla="*/ 54 w 108"/>
                <a:gd name="T23" fmla="*/ 72 h 152"/>
                <a:gd name="T24" fmla="*/ 60 w 108"/>
                <a:gd name="T25" fmla="*/ 80 h 152"/>
                <a:gd name="T26" fmla="*/ 66 w 108"/>
                <a:gd name="T27" fmla="*/ 94 h 152"/>
                <a:gd name="T28" fmla="*/ 72 w 108"/>
                <a:gd name="T29" fmla="*/ 110 h 152"/>
                <a:gd name="T30" fmla="*/ 74 w 108"/>
                <a:gd name="T31" fmla="*/ 116 h 152"/>
                <a:gd name="T32" fmla="*/ 80 w 108"/>
                <a:gd name="T33" fmla="*/ 116 h 152"/>
                <a:gd name="T34" fmla="*/ 82 w 108"/>
                <a:gd name="T35" fmla="*/ 118 h 152"/>
                <a:gd name="T36" fmla="*/ 84 w 108"/>
                <a:gd name="T37" fmla="*/ 124 h 152"/>
                <a:gd name="T38" fmla="*/ 82 w 108"/>
                <a:gd name="T39" fmla="*/ 138 h 152"/>
                <a:gd name="T40" fmla="*/ 86 w 108"/>
                <a:gd name="T41" fmla="*/ 146 h 152"/>
                <a:gd name="T42" fmla="*/ 90 w 108"/>
                <a:gd name="T43" fmla="*/ 152 h 152"/>
                <a:gd name="T44" fmla="*/ 94 w 108"/>
                <a:gd name="T45" fmla="*/ 152 h 152"/>
                <a:gd name="T46" fmla="*/ 102 w 108"/>
                <a:gd name="T47" fmla="*/ 146 h 152"/>
                <a:gd name="T48" fmla="*/ 108 w 108"/>
                <a:gd name="T49" fmla="*/ 136 h 152"/>
                <a:gd name="T50" fmla="*/ 108 w 108"/>
                <a:gd name="T51" fmla="*/ 118 h 152"/>
                <a:gd name="T52" fmla="*/ 108 w 108"/>
                <a:gd name="T53" fmla="*/ 112 h 152"/>
                <a:gd name="T54" fmla="*/ 104 w 108"/>
                <a:gd name="T55" fmla="*/ 108 h 152"/>
                <a:gd name="T56" fmla="*/ 94 w 108"/>
                <a:gd name="T57" fmla="*/ 102 h 152"/>
                <a:gd name="T58" fmla="*/ 86 w 108"/>
                <a:gd name="T59" fmla="*/ 92 h 152"/>
                <a:gd name="T60" fmla="*/ 72 w 108"/>
                <a:gd name="T61" fmla="*/ 70 h 152"/>
                <a:gd name="T62" fmla="*/ 66 w 108"/>
                <a:gd name="T63" fmla="*/ 64 h 152"/>
                <a:gd name="T64" fmla="*/ 62 w 108"/>
                <a:gd name="T65" fmla="*/ 58 h 152"/>
                <a:gd name="T66" fmla="*/ 62 w 108"/>
                <a:gd name="T67" fmla="*/ 52 h 152"/>
                <a:gd name="T68" fmla="*/ 66 w 108"/>
                <a:gd name="T69" fmla="*/ 42 h 152"/>
                <a:gd name="T70" fmla="*/ 64 w 108"/>
                <a:gd name="T71" fmla="*/ 34 h 152"/>
                <a:gd name="T72" fmla="*/ 62 w 108"/>
                <a:gd name="T73" fmla="*/ 30 h 152"/>
                <a:gd name="T74" fmla="*/ 50 w 108"/>
                <a:gd name="T75" fmla="*/ 28 h 152"/>
                <a:gd name="T76" fmla="*/ 40 w 108"/>
                <a:gd name="T77" fmla="*/ 24 h 152"/>
                <a:gd name="T78" fmla="*/ 36 w 108"/>
                <a:gd name="T79" fmla="*/ 22 h 152"/>
                <a:gd name="T80" fmla="*/ 32 w 108"/>
                <a:gd name="T81" fmla="*/ 10 h 152"/>
                <a:gd name="T82" fmla="*/ 28 w 108"/>
                <a:gd name="T83" fmla="*/ 2 h 152"/>
                <a:gd name="T84" fmla="*/ 20 w 108"/>
                <a:gd name="T85" fmla="*/ 4 h 152"/>
                <a:gd name="T86" fmla="*/ 18 w 108"/>
                <a:gd name="T87" fmla="*/ 8 h 152"/>
                <a:gd name="T88" fmla="*/ 20 w 108"/>
                <a:gd name="T89" fmla="*/ 14 h 152"/>
                <a:gd name="T90" fmla="*/ 22 w 108"/>
                <a:gd name="T91" fmla="*/ 20 h 152"/>
                <a:gd name="T92" fmla="*/ 20 w 108"/>
                <a:gd name="T93" fmla="*/ 22 h 152"/>
                <a:gd name="T94" fmla="*/ 14 w 108"/>
                <a:gd name="T95" fmla="*/ 24 h 152"/>
                <a:gd name="T96" fmla="*/ 0 w 108"/>
                <a:gd name="T97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152">
                  <a:moveTo>
                    <a:pt x="0" y="24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32" y="74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4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6" y="74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60" y="80"/>
                  </a:lnTo>
                  <a:lnTo>
                    <a:pt x="62" y="84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6" y="94"/>
                  </a:lnTo>
                  <a:lnTo>
                    <a:pt x="68" y="100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72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4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8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4" y="124"/>
                  </a:lnTo>
                  <a:lnTo>
                    <a:pt x="84" y="126"/>
                  </a:lnTo>
                  <a:lnTo>
                    <a:pt x="84" y="130"/>
                  </a:lnTo>
                  <a:lnTo>
                    <a:pt x="84" y="134"/>
                  </a:lnTo>
                  <a:lnTo>
                    <a:pt x="82" y="138"/>
                  </a:lnTo>
                  <a:lnTo>
                    <a:pt x="82" y="140"/>
                  </a:lnTo>
                  <a:lnTo>
                    <a:pt x="84" y="142"/>
                  </a:lnTo>
                  <a:lnTo>
                    <a:pt x="84" y="144"/>
                  </a:lnTo>
                  <a:lnTo>
                    <a:pt x="86" y="146"/>
                  </a:lnTo>
                  <a:lnTo>
                    <a:pt x="88" y="148"/>
                  </a:lnTo>
                  <a:lnTo>
                    <a:pt x="88" y="150"/>
                  </a:lnTo>
                  <a:lnTo>
                    <a:pt x="90" y="150"/>
                  </a:lnTo>
                  <a:lnTo>
                    <a:pt x="90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8" y="148"/>
                  </a:lnTo>
                  <a:lnTo>
                    <a:pt x="102" y="146"/>
                  </a:lnTo>
                  <a:lnTo>
                    <a:pt x="104" y="144"/>
                  </a:lnTo>
                  <a:lnTo>
                    <a:pt x="106" y="142"/>
                  </a:lnTo>
                  <a:lnTo>
                    <a:pt x="108" y="140"/>
                  </a:lnTo>
                  <a:lnTo>
                    <a:pt x="108" y="136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8" y="124"/>
                  </a:lnTo>
                  <a:lnTo>
                    <a:pt x="108" y="118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0"/>
                  </a:lnTo>
                  <a:lnTo>
                    <a:pt x="88" y="96"/>
                  </a:lnTo>
                  <a:lnTo>
                    <a:pt x="86" y="92"/>
                  </a:lnTo>
                  <a:lnTo>
                    <a:pt x="84" y="86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2" y="70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4" y="14"/>
                  </a:lnTo>
                  <a:lnTo>
                    <a:pt x="32" y="10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7" name="Freeform 72"/>
            <p:cNvSpPr>
              <a:spLocks/>
            </p:cNvSpPr>
            <p:nvPr/>
          </p:nvSpPr>
          <p:spPr bwMode="auto">
            <a:xfrm>
              <a:off x="6593203" y="4187932"/>
              <a:ext cx="171450" cy="241296"/>
            </a:xfrm>
            <a:custGeom>
              <a:avLst/>
              <a:gdLst>
                <a:gd name="T0" fmla="*/ 4 w 108"/>
                <a:gd name="T1" fmla="*/ 36 h 152"/>
                <a:gd name="T2" fmla="*/ 6 w 108"/>
                <a:gd name="T3" fmla="*/ 48 h 152"/>
                <a:gd name="T4" fmla="*/ 8 w 108"/>
                <a:gd name="T5" fmla="*/ 52 h 152"/>
                <a:gd name="T6" fmla="*/ 16 w 108"/>
                <a:gd name="T7" fmla="*/ 58 h 152"/>
                <a:gd name="T8" fmla="*/ 24 w 108"/>
                <a:gd name="T9" fmla="*/ 62 h 152"/>
                <a:gd name="T10" fmla="*/ 28 w 108"/>
                <a:gd name="T11" fmla="*/ 66 h 152"/>
                <a:gd name="T12" fmla="*/ 36 w 108"/>
                <a:gd name="T13" fmla="*/ 78 h 152"/>
                <a:gd name="T14" fmla="*/ 40 w 108"/>
                <a:gd name="T15" fmla="*/ 82 h 152"/>
                <a:gd name="T16" fmla="*/ 42 w 108"/>
                <a:gd name="T17" fmla="*/ 80 h 152"/>
                <a:gd name="T18" fmla="*/ 48 w 108"/>
                <a:gd name="T19" fmla="*/ 72 h 152"/>
                <a:gd name="T20" fmla="*/ 50 w 108"/>
                <a:gd name="T21" fmla="*/ 72 h 152"/>
                <a:gd name="T22" fmla="*/ 54 w 108"/>
                <a:gd name="T23" fmla="*/ 72 h 152"/>
                <a:gd name="T24" fmla="*/ 60 w 108"/>
                <a:gd name="T25" fmla="*/ 80 h 152"/>
                <a:gd name="T26" fmla="*/ 66 w 108"/>
                <a:gd name="T27" fmla="*/ 94 h 152"/>
                <a:gd name="T28" fmla="*/ 72 w 108"/>
                <a:gd name="T29" fmla="*/ 110 h 152"/>
                <a:gd name="T30" fmla="*/ 74 w 108"/>
                <a:gd name="T31" fmla="*/ 116 h 152"/>
                <a:gd name="T32" fmla="*/ 80 w 108"/>
                <a:gd name="T33" fmla="*/ 116 h 152"/>
                <a:gd name="T34" fmla="*/ 82 w 108"/>
                <a:gd name="T35" fmla="*/ 118 h 152"/>
                <a:gd name="T36" fmla="*/ 84 w 108"/>
                <a:gd name="T37" fmla="*/ 124 h 152"/>
                <a:gd name="T38" fmla="*/ 82 w 108"/>
                <a:gd name="T39" fmla="*/ 138 h 152"/>
                <a:gd name="T40" fmla="*/ 86 w 108"/>
                <a:gd name="T41" fmla="*/ 146 h 152"/>
                <a:gd name="T42" fmla="*/ 90 w 108"/>
                <a:gd name="T43" fmla="*/ 152 h 152"/>
                <a:gd name="T44" fmla="*/ 94 w 108"/>
                <a:gd name="T45" fmla="*/ 152 h 152"/>
                <a:gd name="T46" fmla="*/ 102 w 108"/>
                <a:gd name="T47" fmla="*/ 146 h 152"/>
                <a:gd name="T48" fmla="*/ 108 w 108"/>
                <a:gd name="T49" fmla="*/ 136 h 152"/>
                <a:gd name="T50" fmla="*/ 108 w 108"/>
                <a:gd name="T51" fmla="*/ 118 h 152"/>
                <a:gd name="T52" fmla="*/ 108 w 108"/>
                <a:gd name="T53" fmla="*/ 112 h 152"/>
                <a:gd name="T54" fmla="*/ 104 w 108"/>
                <a:gd name="T55" fmla="*/ 108 h 152"/>
                <a:gd name="T56" fmla="*/ 94 w 108"/>
                <a:gd name="T57" fmla="*/ 102 h 152"/>
                <a:gd name="T58" fmla="*/ 86 w 108"/>
                <a:gd name="T59" fmla="*/ 92 h 152"/>
                <a:gd name="T60" fmla="*/ 72 w 108"/>
                <a:gd name="T61" fmla="*/ 70 h 152"/>
                <a:gd name="T62" fmla="*/ 66 w 108"/>
                <a:gd name="T63" fmla="*/ 64 h 152"/>
                <a:gd name="T64" fmla="*/ 62 w 108"/>
                <a:gd name="T65" fmla="*/ 58 h 152"/>
                <a:gd name="T66" fmla="*/ 62 w 108"/>
                <a:gd name="T67" fmla="*/ 52 h 152"/>
                <a:gd name="T68" fmla="*/ 66 w 108"/>
                <a:gd name="T69" fmla="*/ 42 h 152"/>
                <a:gd name="T70" fmla="*/ 64 w 108"/>
                <a:gd name="T71" fmla="*/ 34 h 152"/>
                <a:gd name="T72" fmla="*/ 62 w 108"/>
                <a:gd name="T73" fmla="*/ 30 h 152"/>
                <a:gd name="T74" fmla="*/ 50 w 108"/>
                <a:gd name="T75" fmla="*/ 28 h 152"/>
                <a:gd name="T76" fmla="*/ 40 w 108"/>
                <a:gd name="T77" fmla="*/ 24 h 152"/>
                <a:gd name="T78" fmla="*/ 36 w 108"/>
                <a:gd name="T79" fmla="*/ 22 h 152"/>
                <a:gd name="T80" fmla="*/ 32 w 108"/>
                <a:gd name="T81" fmla="*/ 10 h 152"/>
                <a:gd name="T82" fmla="*/ 28 w 108"/>
                <a:gd name="T83" fmla="*/ 2 h 152"/>
                <a:gd name="T84" fmla="*/ 20 w 108"/>
                <a:gd name="T85" fmla="*/ 4 h 152"/>
                <a:gd name="T86" fmla="*/ 18 w 108"/>
                <a:gd name="T87" fmla="*/ 8 h 152"/>
                <a:gd name="T88" fmla="*/ 20 w 108"/>
                <a:gd name="T89" fmla="*/ 14 h 152"/>
                <a:gd name="T90" fmla="*/ 22 w 108"/>
                <a:gd name="T91" fmla="*/ 20 h 152"/>
                <a:gd name="T92" fmla="*/ 20 w 108"/>
                <a:gd name="T93" fmla="*/ 22 h 152"/>
                <a:gd name="T94" fmla="*/ 14 w 108"/>
                <a:gd name="T95" fmla="*/ 24 h 152"/>
                <a:gd name="T96" fmla="*/ 0 w 108"/>
                <a:gd name="T97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152">
                  <a:moveTo>
                    <a:pt x="0" y="24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32" y="74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4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6" y="74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60" y="80"/>
                  </a:lnTo>
                  <a:lnTo>
                    <a:pt x="62" y="84"/>
                  </a:lnTo>
                  <a:lnTo>
                    <a:pt x="64" y="86"/>
                  </a:lnTo>
                  <a:lnTo>
                    <a:pt x="64" y="88"/>
                  </a:lnTo>
                  <a:lnTo>
                    <a:pt x="66" y="94"/>
                  </a:lnTo>
                  <a:lnTo>
                    <a:pt x="68" y="100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72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4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8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4" y="124"/>
                  </a:lnTo>
                  <a:lnTo>
                    <a:pt x="84" y="126"/>
                  </a:lnTo>
                  <a:lnTo>
                    <a:pt x="84" y="130"/>
                  </a:lnTo>
                  <a:lnTo>
                    <a:pt x="84" y="134"/>
                  </a:lnTo>
                  <a:lnTo>
                    <a:pt x="82" y="138"/>
                  </a:lnTo>
                  <a:lnTo>
                    <a:pt x="82" y="140"/>
                  </a:lnTo>
                  <a:lnTo>
                    <a:pt x="84" y="142"/>
                  </a:lnTo>
                  <a:lnTo>
                    <a:pt x="84" y="144"/>
                  </a:lnTo>
                  <a:lnTo>
                    <a:pt x="86" y="146"/>
                  </a:lnTo>
                  <a:lnTo>
                    <a:pt x="88" y="148"/>
                  </a:lnTo>
                  <a:lnTo>
                    <a:pt x="88" y="150"/>
                  </a:lnTo>
                  <a:lnTo>
                    <a:pt x="90" y="150"/>
                  </a:lnTo>
                  <a:lnTo>
                    <a:pt x="90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8" y="148"/>
                  </a:lnTo>
                  <a:lnTo>
                    <a:pt x="102" y="146"/>
                  </a:lnTo>
                  <a:lnTo>
                    <a:pt x="104" y="144"/>
                  </a:lnTo>
                  <a:lnTo>
                    <a:pt x="106" y="142"/>
                  </a:lnTo>
                  <a:lnTo>
                    <a:pt x="108" y="140"/>
                  </a:lnTo>
                  <a:lnTo>
                    <a:pt x="108" y="136"/>
                  </a:lnTo>
                  <a:lnTo>
                    <a:pt x="108" y="132"/>
                  </a:lnTo>
                  <a:lnTo>
                    <a:pt x="108" y="128"/>
                  </a:lnTo>
                  <a:lnTo>
                    <a:pt x="108" y="124"/>
                  </a:lnTo>
                  <a:lnTo>
                    <a:pt x="108" y="118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0"/>
                  </a:lnTo>
                  <a:lnTo>
                    <a:pt x="88" y="96"/>
                  </a:lnTo>
                  <a:lnTo>
                    <a:pt x="86" y="92"/>
                  </a:lnTo>
                  <a:lnTo>
                    <a:pt x="84" y="86"/>
                  </a:lnTo>
                  <a:lnTo>
                    <a:pt x="78" y="78"/>
                  </a:lnTo>
                  <a:lnTo>
                    <a:pt x="74" y="74"/>
                  </a:lnTo>
                  <a:lnTo>
                    <a:pt x="72" y="70"/>
                  </a:lnTo>
                  <a:lnTo>
                    <a:pt x="72" y="68"/>
                  </a:lnTo>
                  <a:lnTo>
                    <a:pt x="70" y="6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4" y="14"/>
                  </a:lnTo>
                  <a:lnTo>
                    <a:pt x="32" y="10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8" name="Freeform 73"/>
            <p:cNvSpPr>
              <a:spLocks/>
            </p:cNvSpPr>
            <p:nvPr/>
          </p:nvSpPr>
          <p:spPr bwMode="auto">
            <a:xfrm>
              <a:off x="6640828" y="4168882"/>
              <a:ext cx="174626" cy="400045"/>
            </a:xfrm>
            <a:custGeom>
              <a:avLst/>
              <a:gdLst>
                <a:gd name="T0" fmla="*/ 0 w 110"/>
                <a:gd name="T1" fmla="*/ 18 h 252"/>
                <a:gd name="T2" fmla="*/ 6 w 110"/>
                <a:gd name="T3" fmla="*/ 32 h 252"/>
                <a:gd name="T4" fmla="*/ 8 w 110"/>
                <a:gd name="T5" fmla="*/ 36 h 252"/>
                <a:gd name="T6" fmla="*/ 16 w 110"/>
                <a:gd name="T7" fmla="*/ 38 h 252"/>
                <a:gd name="T8" fmla="*/ 30 w 110"/>
                <a:gd name="T9" fmla="*/ 42 h 252"/>
                <a:gd name="T10" fmla="*/ 34 w 110"/>
                <a:gd name="T11" fmla="*/ 46 h 252"/>
                <a:gd name="T12" fmla="*/ 36 w 110"/>
                <a:gd name="T13" fmla="*/ 52 h 252"/>
                <a:gd name="T14" fmla="*/ 34 w 110"/>
                <a:gd name="T15" fmla="*/ 62 h 252"/>
                <a:gd name="T16" fmla="*/ 32 w 110"/>
                <a:gd name="T17" fmla="*/ 70 h 252"/>
                <a:gd name="T18" fmla="*/ 34 w 110"/>
                <a:gd name="T19" fmla="*/ 74 h 252"/>
                <a:gd name="T20" fmla="*/ 40 w 110"/>
                <a:gd name="T21" fmla="*/ 80 h 252"/>
                <a:gd name="T22" fmla="*/ 52 w 110"/>
                <a:gd name="T23" fmla="*/ 98 h 252"/>
                <a:gd name="T24" fmla="*/ 62 w 110"/>
                <a:gd name="T25" fmla="*/ 114 h 252"/>
                <a:gd name="T26" fmla="*/ 70 w 110"/>
                <a:gd name="T27" fmla="*/ 118 h 252"/>
                <a:gd name="T28" fmla="*/ 76 w 110"/>
                <a:gd name="T29" fmla="*/ 124 h 252"/>
                <a:gd name="T30" fmla="*/ 78 w 110"/>
                <a:gd name="T31" fmla="*/ 128 h 252"/>
                <a:gd name="T32" fmla="*/ 78 w 110"/>
                <a:gd name="T33" fmla="*/ 146 h 252"/>
                <a:gd name="T34" fmla="*/ 82 w 110"/>
                <a:gd name="T35" fmla="*/ 156 h 252"/>
                <a:gd name="T36" fmla="*/ 84 w 110"/>
                <a:gd name="T37" fmla="*/ 160 h 252"/>
                <a:gd name="T38" fmla="*/ 86 w 110"/>
                <a:gd name="T39" fmla="*/ 176 h 252"/>
                <a:gd name="T40" fmla="*/ 84 w 110"/>
                <a:gd name="T41" fmla="*/ 184 h 252"/>
                <a:gd name="T42" fmla="*/ 82 w 110"/>
                <a:gd name="T43" fmla="*/ 188 h 252"/>
                <a:gd name="T44" fmla="*/ 74 w 110"/>
                <a:gd name="T45" fmla="*/ 194 h 252"/>
                <a:gd name="T46" fmla="*/ 60 w 110"/>
                <a:gd name="T47" fmla="*/ 206 h 252"/>
                <a:gd name="T48" fmla="*/ 48 w 110"/>
                <a:gd name="T49" fmla="*/ 220 h 252"/>
                <a:gd name="T50" fmla="*/ 52 w 110"/>
                <a:gd name="T51" fmla="*/ 226 h 252"/>
                <a:gd name="T52" fmla="*/ 52 w 110"/>
                <a:gd name="T53" fmla="*/ 228 h 252"/>
                <a:gd name="T54" fmla="*/ 48 w 110"/>
                <a:gd name="T55" fmla="*/ 234 h 252"/>
                <a:gd name="T56" fmla="*/ 46 w 110"/>
                <a:gd name="T57" fmla="*/ 238 h 252"/>
                <a:gd name="T58" fmla="*/ 46 w 110"/>
                <a:gd name="T59" fmla="*/ 246 h 252"/>
                <a:gd name="T60" fmla="*/ 50 w 110"/>
                <a:gd name="T61" fmla="*/ 252 h 252"/>
                <a:gd name="T62" fmla="*/ 52 w 110"/>
                <a:gd name="T63" fmla="*/ 252 h 252"/>
                <a:gd name="T64" fmla="*/ 58 w 110"/>
                <a:gd name="T65" fmla="*/ 252 h 252"/>
                <a:gd name="T66" fmla="*/ 64 w 110"/>
                <a:gd name="T67" fmla="*/ 246 h 252"/>
                <a:gd name="T68" fmla="*/ 76 w 110"/>
                <a:gd name="T69" fmla="*/ 234 h 252"/>
                <a:gd name="T70" fmla="*/ 94 w 110"/>
                <a:gd name="T71" fmla="*/ 216 h 252"/>
                <a:gd name="T72" fmla="*/ 102 w 110"/>
                <a:gd name="T73" fmla="*/ 208 h 252"/>
                <a:gd name="T74" fmla="*/ 106 w 110"/>
                <a:gd name="T75" fmla="*/ 202 h 252"/>
                <a:gd name="T76" fmla="*/ 108 w 110"/>
                <a:gd name="T77" fmla="*/ 184 h 252"/>
                <a:gd name="T78" fmla="*/ 110 w 110"/>
                <a:gd name="T79" fmla="*/ 166 h 252"/>
                <a:gd name="T80" fmla="*/ 106 w 110"/>
                <a:gd name="T81" fmla="*/ 148 h 252"/>
                <a:gd name="T82" fmla="*/ 102 w 110"/>
                <a:gd name="T83" fmla="*/ 134 h 252"/>
                <a:gd name="T84" fmla="*/ 98 w 110"/>
                <a:gd name="T85" fmla="*/ 126 h 252"/>
                <a:gd name="T86" fmla="*/ 82 w 110"/>
                <a:gd name="T87" fmla="*/ 112 h 252"/>
                <a:gd name="T88" fmla="*/ 70 w 110"/>
                <a:gd name="T89" fmla="*/ 100 h 252"/>
                <a:gd name="T90" fmla="*/ 58 w 110"/>
                <a:gd name="T91" fmla="*/ 86 h 252"/>
                <a:gd name="T92" fmla="*/ 54 w 110"/>
                <a:gd name="T93" fmla="*/ 78 h 252"/>
                <a:gd name="T94" fmla="*/ 54 w 110"/>
                <a:gd name="T95" fmla="*/ 68 h 252"/>
                <a:gd name="T96" fmla="*/ 56 w 110"/>
                <a:gd name="T97" fmla="*/ 60 h 252"/>
                <a:gd name="T98" fmla="*/ 62 w 110"/>
                <a:gd name="T99" fmla="*/ 54 h 252"/>
                <a:gd name="T100" fmla="*/ 74 w 110"/>
                <a:gd name="T101" fmla="*/ 44 h 252"/>
                <a:gd name="T102" fmla="*/ 72 w 110"/>
                <a:gd name="T103" fmla="*/ 26 h 252"/>
                <a:gd name="T104" fmla="*/ 62 w 110"/>
                <a:gd name="T105" fmla="*/ 10 h 252"/>
                <a:gd name="T106" fmla="*/ 58 w 110"/>
                <a:gd name="T107" fmla="*/ 6 h 252"/>
                <a:gd name="T108" fmla="*/ 46 w 110"/>
                <a:gd name="T109" fmla="*/ 2 h 252"/>
                <a:gd name="T110" fmla="*/ 30 w 110"/>
                <a:gd name="T111" fmla="*/ 0 h 252"/>
                <a:gd name="T112" fmla="*/ 20 w 110"/>
                <a:gd name="T113" fmla="*/ 0 h 252"/>
                <a:gd name="T114" fmla="*/ 8 w 110"/>
                <a:gd name="T115" fmla="*/ 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252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6"/>
                  </a:lnTo>
                  <a:lnTo>
                    <a:pt x="34" y="58"/>
                  </a:lnTo>
                  <a:lnTo>
                    <a:pt x="34" y="62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2" y="82"/>
                  </a:lnTo>
                  <a:lnTo>
                    <a:pt x="44" y="86"/>
                  </a:lnTo>
                  <a:lnTo>
                    <a:pt x="46" y="90"/>
                  </a:lnTo>
                  <a:lnTo>
                    <a:pt x="52" y="98"/>
                  </a:lnTo>
                  <a:lnTo>
                    <a:pt x="56" y="104"/>
                  </a:lnTo>
                  <a:lnTo>
                    <a:pt x="58" y="108"/>
                  </a:lnTo>
                  <a:lnTo>
                    <a:pt x="62" y="112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4" y="122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78" y="124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6"/>
                  </a:lnTo>
                  <a:lnTo>
                    <a:pt x="78" y="140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6" y="152"/>
                  </a:lnTo>
                  <a:lnTo>
                    <a:pt x="80" y="154"/>
                  </a:lnTo>
                  <a:lnTo>
                    <a:pt x="82" y="156"/>
                  </a:lnTo>
                  <a:lnTo>
                    <a:pt x="82" y="158"/>
                  </a:lnTo>
                  <a:lnTo>
                    <a:pt x="84" y="158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86" y="164"/>
                  </a:lnTo>
                  <a:lnTo>
                    <a:pt x="86" y="168"/>
                  </a:lnTo>
                  <a:lnTo>
                    <a:pt x="86" y="172"/>
                  </a:lnTo>
                  <a:lnTo>
                    <a:pt x="86" y="176"/>
                  </a:lnTo>
                  <a:lnTo>
                    <a:pt x="86" y="180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4"/>
                  </a:lnTo>
                  <a:lnTo>
                    <a:pt x="84" y="186"/>
                  </a:lnTo>
                  <a:lnTo>
                    <a:pt x="84" y="186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0" y="190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4" y="194"/>
                  </a:lnTo>
                  <a:lnTo>
                    <a:pt x="72" y="196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60" y="206"/>
                  </a:lnTo>
                  <a:lnTo>
                    <a:pt x="58" y="210"/>
                  </a:lnTo>
                  <a:lnTo>
                    <a:pt x="52" y="214"/>
                  </a:lnTo>
                  <a:lnTo>
                    <a:pt x="46" y="218"/>
                  </a:lnTo>
                  <a:lnTo>
                    <a:pt x="48" y="220"/>
                  </a:lnTo>
                  <a:lnTo>
                    <a:pt x="50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4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30"/>
                  </a:lnTo>
                  <a:lnTo>
                    <a:pt x="50" y="230"/>
                  </a:lnTo>
                  <a:lnTo>
                    <a:pt x="50" y="232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8"/>
                  </a:lnTo>
                  <a:lnTo>
                    <a:pt x="46" y="240"/>
                  </a:lnTo>
                  <a:lnTo>
                    <a:pt x="46" y="242"/>
                  </a:lnTo>
                  <a:lnTo>
                    <a:pt x="46" y="244"/>
                  </a:lnTo>
                  <a:lnTo>
                    <a:pt x="46" y="246"/>
                  </a:lnTo>
                  <a:lnTo>
                    <a:pt x="48" y="248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2" y="252"/>
                  </a:lnTo>
                  <a:lnTo>
                    <a:pt x="52" y="252"/>
                  </a:lnTo>
                  <a:lnTo>
                    <a:pt x="52" y="252"/>
                  </a:lnTo>
                  <a:lnTo>
                    <a:pt x="54" y="252"/>
                  </a:lnTo>
                  <a:lnTo>
                    <a:pt x="56" y="252"/>
                  </a:lnTo>
                  <a:lnTo>
                    <a:pt x="58" y="252"/>
                  </a:lnTo>
                  <a:lnTo>
                    <a:pt x="58" y="250"/>
                  </a:lnTo>
                  <a:lnTo>
                    <a:pt x="60" y="248"/>
                  </a:lnTo>
                  <a:lnTo>
                    <a:pt x="62" y="246"/>
                  </a:lnTo>
                  <a:lnTo>
                    <a:pt x="64" y="246"/>
                  </a:lnTo>
                  <a:lnTo>
                    <a:pt x="68" y="242"/>
                  </a:lnTo>
                  <a:lnTo>
                    <a:pt x="72" y="238"/>
                  </a:lnTo>
                  <a:lnTo>
                    <a:pt x="74" y="234"/>
                  </a:lnTo>
                  <a:lnTo>
                    <a:pt x="76" y="234"/>
                  </a:lnTo>
                  <a:lnTo>
                    <a:pt x="76" y="232"/>
                  </a:lnTo>
                  <a:lnTo>
                    <a:pt x="82" y="228"/>
                  </a:lnTo>
                  <a:lnTo>
                    <a:pt x="88" y="222"/>
                  </a:lnTo>
                  <a:lnTo>
                    <a:pt x="94" y="216"/>
                  </a:lnTo>
                  <a:lnTo>
                    <a:pt x="98" y="214"/>
                  </a:lnTo>
                  <a:lnTo>
                    <a:pt x="100" y="212"/>
                  </a:lnTo>
                  <a:lnTo>
                    <a:pt x="100" y="210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8" y="194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10" y="180"/>
                  </a:lnTo>
                  <a:lnTo>
                    <a:pt x="110" y="174"/>
                  </a:lnTo>
                  <a:lnTo>
                    <a:pt x="110" y="170"/>
                  </a:lnTo>
                  <a:lnTo>
                    <a:pt x="110" y="166"/>
                  </a:lnTo>
                  <a:lnTo>
                    <a:pt x="110" y="162"/>
                  </a:lnTo>
                  <a:lnTo>
                    <a:pt x="108" y="158"/>
                  </a:lnTo>
                  <a:lnTo>
                    <a:pt x="108" y="154"/>
                  </a:lnTo>
                  <a:lnTo>
                    <a:pt x="106" y="148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0" y="130"/>
                  </a:lnTo>
                  <a:lnTo>
                    <a:pt x="98" y="126"/>
                  </a:lnTo>
                  <a:lnTo>
                    <a:pt x="94" y="124"/>
                  </a:lnTo>
                  <a:lnTo>
                    <a:pt x="92" y="120"/>
                  </a:lnTo>
                  <a:lnTo>
                    <a:pt x="86" y="114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06"/>
                  </a:lnTo>
                  <a:lnTo>
                    <a:pt x="74" y="104"/>
                  </a:lnTo>
                  <a:lnTo>
                    <a:pt x="70" y="100"/>
                  </a:lnTo>
                  <a:lnTo>
                    <a:pt x="66" y="96"/>
                  </a:lnTo>
                  <a:lnTo>
                    <a:pt x="64" y="92"/>
                  </a:lnTo>
                  <a:lnTo>
                    <a:pt x="60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2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62" y="54"/>
                  </a:lnTo>
                  <a:lnTo>
                    <a:pt x="64" y="52"/>
                  </a:lnTo>
                  <a:lnTo>
                    <a:pt x="64" y="50"/>
                  </a:lnTo>
                  <a:lnTo>
                    <a:pt x="68" y="48"/>
                  </a:lnTo>
                  <a:lnTo>
                    <a:pt x="74" y="44"/>
                  </a:lnTo>
                  <a:lnTo>
                    <a:pt x="80" y="40"/>
                  </a:lnTo>
                  <a:lnTo>
                    <a:pt x="78" y="36"/>
                  </a:lnTo>
                  <a:lnTo>
                    <a:pt x="76" y="30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9" name="Freeform 74"/>
            <p:cNvSpPr>
              <a:spLocks/>
            </p:cNvSpPr>
            <p:nvPr/>
          </p:nvSpPr>
          <p:spPr bwMode="auto">
            <a:xfrm>
              <a:off x="6640828" y="4168882"/>
              <a:ext cx="174626" cy="400045"/>
            </a:xfrm>
            <a:custGeom>
              <a:avLst/>
              <a:gdLst>
                <a:gd name="T0" fmla="*/ 0 w 110"/>
                <a:gd name="T1" fmla="*/ 18 h 252"/>
                <a:gd name="T2" fmla="*/ 6 w 110"/>
                <a:gd name="T3" fmla="*/ 32 h 252"/>
                <a:gd name="T4" fmla="*/ 8 w 110"/>
                <a:gd name="T5" fmla="*/ 36 h 252"/>
                <a:gd name="T6" fmla="*/ 16 w 110"/>
                <a:gd name="T7" fmla="*/ 38 h 252"/>
                <a:gd name="T8" fmla="*/ 30 w 110"/>
                <a:gd name="T9" fmla="*/ 42 h 252"/>
                <a:gd name="T10" fmla="*/ 34 w 110"/>
                <a:gd name="T11" fmla="*/ 46 h 252"/>
                <a:gd name="T12" fmla="*/ 36 w 110"/>
                <a:gd name="T13" fmla="*/ 52 h 252"/>
                <a:gd name="T14" fmla="*/ 34 w 110"/>
                <a:gd name="T15" fmla="*/ 62 h 252"/>
                <a:gd name="T16" fmla="*/ 32 w 110"/>
                <a:gd name="T17" fmla="*/ 70 h 252"/>
                <a:gd name="T18" fmla="*/ 34 w 110"/>
                <a:gd name="T19" fmla="*/ 74 h 252"/>
                <a:gd name="T20" fmla="*/ 40 w 110"/>
                <a:gd name="T21" fmla="*/ 80 h 252"/>
                <a:gd name="T22" fmla="*/ 52 w 110"/>
                <a:gd name="T23" fmla="*/ 98 h 252"/>
                <a:gd name="T24" fmla="*/ 62 w 110"/>
                <a:gd name="T25" fmla="*/ 114 h 252"/>
                <a:gd name="T26" fmla="*/ 70 w 110"/>
                <a:gd name="T27" fmla="*/ 118 h 252"/>
                <a:gd name="T28" fmla="*/ 76 w 110"/>
                <a:gd name="T29" fmla="*/ 124 h 252"/>
                <a:gd name="T30" fmla="*/ 78 w 110"/>
                <a:gd name="T31" fmla="*/ 128 h 252"/>
                <a:gd name="T32" fmla="*/ 78 w 110"/>
                <a:gd name="T33" fmla="*/ 146 h 252"/>
                <a:gd name="T34" fmla="*/ 82 w 110"/>
                <a:gd name="T35" fmla="*/ 156 h 252"/>
                <a:gd name="T36" fmla="*/ 84 w 110"/>
                <a:gd name="T37" fmla="*/ 160 h 252"/>
                <a:gd name="T38" fmla="*/ 86 w 110"/>
                <a:gd name="T39" fmla="*/ 176 h 252"/>
                <a:gd name="T40" fmla="*/ 84 w 110"/>
                <a:gd name="T41" fmla="*/ 184 h 252"/>
                <a:gd name="T42" fmla="*/ 82 w 110"/>
                <a:gd name="T43" fmla="*/ 188 h 252"/>
                <a:gd name="T44" fmla="*/ 74 w 110"/>
                <a:gd name="T45" fmla="*/ 194 h 252"/>
                <a:gd name="T46" fmla="*/ 60 w 110"/>
                <a:gd name="T47" fmla="*/ 206 h 252"/>
                <a:gd name="T48" fmla="*/ 48 w 110"/>
                <a:gd name="T49" fmla="*/ 220 h 252"/>
                <a:gd name="T50" fmla="*/ 52 w 110"/>
                <a:gd name="T51" fmla="*/ 226 h 252"/>
                <a:gd name="T52" fmla="*/ 52 w 110"/>
                <a:gd name="T53" fmla="*/ 228 h 252"/>
                <a:gd name="T54" fmla="*/ 48 w 110"/>
                <a:gd name="T55" fmla="*/ 234 h 252"/>
                <a:gd name="T56" fmla="*/ 46 w 110"/>
                <a:gd name="T57" fmla="*/ 238 h 252"/>
                <a:gd name="T58" fmla="*/ 46 w 110"/>
                <a:gd name="T59" fmla="*/ 246 h 252"/>
                <a:gd name="T60" fmla="*/ 50 w 110"/>
                <a:gd name="T61" fmla="*/ 252 h 252"/>
                <a:gd name="T62" fmla="*/ 52 w 110"/>
                <a:gd name="T63" fmla="*/ 252 h 252"/>
                <a:gd name="T64" fmla="*/ 58 w 110"/>
                <a:gd name="T65" fmla="*/ 252 h 252"/>
                <a:gd name="T66" fmla="*/ 64 w 110"/>
                <a:gd name="T67" fmla="*/ 246 h 252"/>
                <a:gd name="T68" fmla="*/ 76 w 110"/>
                <a:gd name="T69" fmla="*/ 234 h 252"/>
                <a:gd name="T70" fmla="*/ 94 w 110"/>
                <a:gd name="T71" fmla="*/ 216 h 252"/>
                <a:gd name="T72" fmla="*/ 102 w 110"/>
                <a:gd name="T73" fmla="*/ 208 h 252"/>
                <a:gd name="T74" fmla="*/ 106 w 110"/>
                <a:gd name="T75" fmla="*/ 202 h 252"/>
                <a:gd name="T76" fmla="*/ 108 w 110"/>
                <a:gd name="T77" fmla="*/ 184 h 252"/>
                <a:gd name="T78" fmla="*/ 110 w 110"/>
                <a:gd name="T79" fmla="*/ 166 h 252"/>
                <a:gd name="T80" fmla="*/ 106 w 110"/>
                <a:gd name="T81" fmla="*/ 148 h 252"/>
                <a:gd name="T82" fmla="*/ 102 w 110"/>
                <a:gd name="T83" fmla="*/ 134 h 252"/>
                <a:gd name="T84" fmla="*/ 98 w 110"/>
                <a:gd name="T85" fmla="*/ 126 h 252"/>
                <a:gd name="T86" fmla="*/ 82 w 110"/>
                <a:gd name="T87" fmla="*/ 112 h 252"/>
                <a:gd name="T88" fmla="*/ 70 w 110"/>
                <a:gd name="T89" fmla="*/ 100 h 252"/>
                <a:gd name="T90" fmla="*/ 58 w 110"/>
                <a:gd name="T91" fmla="*/ 86 h 252"/>
                <a:gd name="T92" fmla="*/ 54 w 110"/>
                <a:gd name="T93" fmla="*/ 78 h 252"/>
                <a:gd name="T94" fmla="*/ 54 w 110"/>
                <a:gd name="T95" fmla="*/ 68 h 252"/>
                <a:gd name="T96" fmla="*/ 56 w 110"/>
                <a:gd name="T97" fmla="*/ 60 h 252"/>
                <a:gd name="T98" fmla="*/ 62 w 110"/>
                <a:gd name="T99" fmla="*/ 54 h 252"/>
                <a:gd name="T100" fmla="*/ 74 w 110"/>
                <a:gd name="T101" fmla="*/ 44 h 252"/>
                <a:gd name="T102" fmla="*/ 72 w 110"/>
                <a:gd name="T103" fmla="*/ 26 h 252"/>
                <a:gd name="T104" fmla="*/ 62 w 110"/>
                <a:gd name="T105" fmla="*/ 10 h 252"/>
                <a:gd name="T106" fmla="*/ 58 w 110"/>
                <a:gd name="T107" fmla="*/ 6 h 252"/>
                <a:gd name="T108" fmla="*/ 46 w 110"/>
                <a:gd name="T109" fmla="*/ 2 h 252"/>
                <a:gd name="T110" fmla="*/ 30 w 110"/>
                <a:gd name="T111" fmla="*/ 0 h 252"/>
                <a:gd name="T112" fmla="*/ 20 w 110"/>
                <a:gd name="T113" fmla="*/ 0 h 252"/>
                <a:gd name="T114" fmla="*/ 8 w 110"/>
                <a:gd name="T115" fmla="*/ 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252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6"/>
                  </a:lnTo>
                  <a:lnTo>
                    <a:pt x="34" y="58"/>
                  </a:lnTo>
                  <a:lnTo>
                    <a:pt x="34" y="62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2" y="82"/>
                  </a:lnTo>
                  <a:lnTo>
                    <a:pt x="44" y="86"/>
                  </a:lnTo>
                  <a:lnTo>
                    <a:pt x="46" y="90"/>
                  </a:lnTo>
                  <a:lnTo>
                    <a:pt x="52" y="98"/>
                  </a:lnTo>
                  <a:lnTo>
                    <a:pt x="56" y="104"/>
                  </a:lnTo>
                  <a:lnTo>
                    <a:pt x="58" y="108"/>
                  </a:lnTo>
                  <a:lnTo>
                    <a:pt x="62" y="112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4" y="122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78" y="124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6"/>
                  </a:lnTo>
                  <a:lnTo>
                    <a:pt x="78" y="140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6" y="152"/>
                  </a:lnTo>
                  <a:lnTo>
                    <a:pt x="80" y="154"/>
                  </a:lnTo>
                  <a:lnTo>
                    <a:pt x="82" y="156"/>
                  </a:lnTo>
                  <a:lnTo>
                    <a:pt x="82" y="158"/>
                  </a:lnTo>
                  <a:lnTo>
                    <a:pt x="84" y="158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86" y="164"/>
                  </a:lnTo>
                  <a:lnTo>
                    <a:pt x="86" y="168"/>
                  </a:lnTo>
                  <a:lnTo>
                    <a:pt x="86" y="172"/>
                  </a:lnTo>
                  <a:lnTo>
                    <a:pt x="86" y="176"/>
                  </a:lnTo>
                  <a:lnTo>
                    <a:pt x="86" y="180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4"/>
                  </a:lnTo>
                  <a:lnTo>
                    <a:pt x="84" y="186"/>
                  </a:lnTo>
                  <a:lnTo>
                    <a:pt x="84" y="186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0" y="190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4" y="194"/>
                  </a:lnTo>
                  <a:lnTo>
                    <a:pt x="72" y="196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60" y="206"/>
                  </a:lnTo>
                  <a:lnTo>
                    <a:pt x="58" y="210"/>
                  </a:lnTo>
                  <a:lnTo>
                    <a:pt x="52" y="214"/>
                  </a:lnTo>
                  <a:lnTo>
                    <a:pt x="46" y="218"/>
                  </a:lnTo>
                  <a:lnTo>
                    <a:pt x="48" y="220"/>
                  </a:lnTo>
                  <a:lnTo>
                    <a:pt x="50" y="222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4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30"/>
                  </a:lnTo>
                  <a:lnTo>
                    <a:pt x="50" y="230"/>
                  </a:lnTo>
                  <a:lnTo>
                    <a:pt x="50" y="232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8"/>
                  </a:lnTo>
                  <a:lnTo>
                    <a:pt x="46" y="240"/>
                  </a:lnTo>
                  <a:lnTo>
                    <a:pt x="46" y="242"/>
                  </a:lnTo>
                  <a:lnTo>
                    <a:pt x="46" y="244"/>
                  </a:lnTo>
                  <a:lnTo>
                    <a:pt x="46" y="246"/>
                  </a:lnTo>
                  <a:lnTo>
                    <a:pt x="48" y="248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2" y="252"/>
                  </a:lnTo>
                  <a:lnTo>
                    <a:pt x="52" y="252"/>
                  </a:lnTo>
                  <a:lnTo>
                    <a:pt x="52" y="252"/>
                  </a:lnTo>
                  <a:lnTo>
                    <a:pt x="54" y="252"/>
                  </a:lnTo>
                  <a:lnTo>
                    <a:pt x="56" y="252"/>
                  </a:lnTo>
                  <a:lnTo>
                    <a:pt x="58" y="252"/>
                  </a:lnTo>
                  <a:lnTo>
                    <a:pt x="58" y="250"/>
                  </a:lnTo>
                  <a:lnTo>
                    <a:pt x="60" y="248"/>
                  </a:lnTo>
                  <a:lnTo>
                    <a:pt x="62" y="246"/>
                  </a:lnTo>
                  <a:lnTo>
                    <a:pt x="64" y="246"/>
                  </a:lnTo>
                  <a:lnTo>
                    <a:pt x="68" y="242"/>
                  </a:lnTo>
                  <a:lnTo>
                    <a:pt x="72" y="238"/>
                  </a:lnTo>
                  <a:lnTo>
                    <a:pt x="74" y="234"/>
                  </a:lnTo>
                  <a:lnTo>
                    <a:pt x="76" y="234"/>
                  </a:lnTo>
                  <a:lnTo>
                    <a:pt x="76" y="232"/>
                  </a:lnTo>
                  <a:lnTo>
                    <a:pt x="82" y="228"/>
                  </a:lnTo>
                  <a:lnTo>
                    <a:pt x="88" y="222"/>
                  </a:lnTo>
                  <a:lnTo>
                    <a:pt x="94" y="216"/>
                  </a:lnTo>
                  <a:lnTo>
                    <a:pt x="98" y="214"/>
                  </a:lnTo>
                  <a:lnTo>
                    <a:pt x="100" y="212"/>
                  </a:lnTo>
                  <a:lnTo>
                    <a:pt x="100" y="210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06" y="202"/>
                  </a:lnTo>
                  <a:lnTo>
                    <a:pt x="106" y="200"/>
                  </a:lnTo>
                  <a:lnTo>
                    <a:pt x="108" y="194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10" y="180"/>
                  </a:lnTo>
                  <a:lnTo>
                    <a:pt x="110" y="174"/>
                  </a:lnTo>
                  <a:lnTo>
                    <a:pt x="110" y="170"/>
                  </a:lnTo>
                  <a:lnTo>
                    <a:pt x="110" y="166"/>
                  </a:lnTo>
                  <a:lnTo>
                    <a:pt x="110" y="162"/>
                  </a:lnTo>
                  <a:lnTo>
                    <a:pt x="108" y="158"/>
                  </a:lnTo>
                  <a:lnTo>
                    <a:pt x="108" y="154"/>
                  </a:lnTo>
                  <a:lnTo>
                    <a:pt x="106" y="148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104" y="136"/>
                  </a:lnTo>
                  <a:lnTo>
                    <a:pt x="102" y="134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0" y="130"/>
                  </a:lnTo>
                  <a:lnTo>
                    <a:pt x="98" y="126"/>
                  </a:lnTo>
                  <a:lnTo>
                    <a:pt x="94" y="124"/>
                  </a:lnTo>
                  <a:lnTo>
                    <a:pt x="92" y="120"/>
                  </a:lnTo>
                  <a:lnTo>
                    <a:pt x="86" y="114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06"/>
                  </a:lnTo>
                  <a:lnTo>
                    <a:pt x="74" y="104"/>
                  </a:lnTo>
                  <a:lnTo>
                    <a:pt x="70" y="100"/>
                  </a:lnTo>
                  <a:lnTo>
                    <a:pt x="66" y="96"/>
                  </a:lnTo>
                  <a:lnTo>
                    <a:pt x="64" y="92"/>
                  </a:lnTo>
                  <a:lnTo>
                    <a:pt x="60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2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62" y="54"/>
                  </a:lnTo>
                  <a:lnTo>
                    <a:pt x="64" y="52"/>
                  </a:lnTo>
                  <a:lnTo>
                    <a:pt x="64" y="50"/>
                  </a:lnTo>
                  <a:lnTo>
                    <a:pt x="68" y="48"/>
                  </a:lnTo>
                  <a:lnTo>
                    <a:pt x="74" y="44"/>
                  </a:lnTo>
                  <a:lnTo>
                    <a:pt x="80" y="40"/>
                  </a:lnTo>
                  <a:lnTo>
                    <a:pt x="78" y="36"/>
                  </a:lnTo>
                  <a:lnTo>
                    <a:pt x="76" y="30"/>
                  </a:lnTo>
                  <a:lnTo>
                    <a:pt x="72" y="26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0" name="Freeform 75"/>
            <p:cNvSpPr>
              <a:spLocks/>
            </p:cNvSpPr>
            <p:nvPr/>
          </p:nvSpPr>
          <p:spPr bwMode="auto">
            <a:xfrm>
              <a:off x="5288272" y="3695814"/>
              <a:ext cx="454027" cy="415919"/>
            </a:xfrm>
            <a:custGeom>
              <a:avLst/>
              <a:gdLst>
                <a:gd name="T0" fmla="*/ 0 w 286"/>
                <a:gd name="T1" fmla="*/ 8 h 262"/>
                <a:gd name="T2" fmla="*/ 10 w 286"/>
                <a:gd name="T3" fmla="*/ 34 h 262"/>
                <a:gd name="T4" fmla="*/ 18 w 286"/>
                <a:gd name="T5" fmla="*/ 68 h 262"/>
                <a:gd name="T6" fmla="*/ 22 w 286"/>
                <a:gd name="T7" fmla="*/ 76 h 262"/>
                <a:gd name="T8" fmla="*/ 34 w 286"/>
                <a:gd name="T9" fmla="*/ 78 h 262"/>
                <a:gd name="T10" fmla="*/ 32 w 286"/>
                <a:gd name="T11" fmla="*/ 92 h 262"/>
                <a:gd name="T12" fmla="*/ 22 w 286"/>
                <a:gd name="T13" fmla="*/ 98 h 262"/>
                <a:gd name="T14" fmla="*/ 22 w 286"/>
                <a:gd name="T15" fmla="*/ 114 h 262"/>
                <a:gd name="T16" fmla="*/ 32 w 286"/>
                <a:gd name="T17" fmla="*/ 118 h 262"/>
                <a:gd name="T18" fmla="*/ 36 w 286"/>
                <a:gd name="T19" fmla="*/ 128 h 262"/>
                <a:gd name="T20" fmla="*/ 46 w 286"/>
                <a:gd name="T21" fmla="*/ 136 h 262"/>
                <a:gd name="T22" fmla="*/ 58 w 286"/>
                <a:gd name="T23" fmla="*/ 134 h 262"/>
                <a:gd name="T24" fmla="*/ 60 w 286"/>
                <a:gd name="T25" fmla="*/ 146 h 262"/>
                <a:gd name="T26" fmla="*/ 56 w 286"/>
                <a:gd name="T27" fmla="*/ 160 h 262"/>
                <a:gd name="T28" fmla="*/ 64 w 286"/>
                <a:gd name="T29" fmla="*/ 164 h 262"/>
                <a:gd name="T30" fmla="*/ 66 w 286"/>
                <a:gd name="T31" fmla="*/ 178 h 262"/>
                <a:gd name="T32" fmla="*/ 78 w 286"/>
                <a:gd name="T33" fmla="*/ 184 h 262"/>
                <a:gd name="T34" fmla="*/ 86 w 286"/>
                <a:gd name="T35" fmla="*/ 176 h 262"/>
                <a:gd name="T36" fmla="*/ 90 w 286"/>
                <a:gd name="T37" fmla="*/ 176 h 262"/>
                <a:gd name="T38" fmla="*/ 96 w 286"/>
                <a:gd name="T39" fmla="*/ 200 h 262"/>
                <a:gd name="T40" fmla="*/ 100 w 286"/>
                <a:gd name="T41" fmla="*/ 210 h 262"/>
                <a:gd name="T42" fmla="*/ 110 w 286"/>
                <a:gd name="T43" fmla="*/ 214 h 262"/>
                <a:gd name="T44" fmla="*/ 110 w 286"/>
                <a:gd name="T45" fmla="*/ 222 h 262"/>
                <a:gd name="T46" fmla="*/ 120 w 286"/>
                <a:gd name="T47" fmla="*/ 222 h 262"/>
                <a:gd name="T48" fmla="*/ 128 w 286"/>
                <a:gd name="T49" fmla="*/ 232 h 262"/>
                <a:gd name="T50" fmla="*/ 146 w 286"/>
                <a:gd name="T51" fmla="*/ 238 h 262"/>
                <a:gd name="T52" fmla="*/ 172 w 286"/>
                <a:gd name="T53" fmla="*/ 238 h 262"/>
                <a:gd name="T54" fmla="*/ 178 w 286"/>
                <a:gd name="T55" fmla="*/ 226 h 262"/>
                <a:gd name="T56" fmla="*/ 186 w 286"/>
                <a:gd name="T57" fmla="*/ 228 h 262"/>
                <a:gd name="T58" fmla="*/ 192 w 286"/>
                <a:gd name="T59" fmla="*/ 244 h 262"/>
                <a:gd name="T60" fmla="*/ 200 w 286"/>
                <a:gd name="T61" fmla="*/ 258 h 262"/>
                <a:gd name="T62" fmla="*/ 224 w 286"/>
                <a:gd name="T63" fmla="*/ 262 h 262"/>
                <a:gd name="T64" fmla="*/ 254 w 286"/>
                <a:gd name="T65" fmla="*/ 260 h 262"/>
                <a:gd name="T66" fmla="*/ 262 w 286"/>
                <a:gd name="T67" fmla="*/ 260 h 262"/>
                <a:gd name="T68" fmla="*/ 274 w 286"/>
                <a:gd name="T69" fmla="*/ 246 h 262"/>
                <a:gd name="T70" fmla="*/ 284 w 286"/>
                <a:gd name="T71" fmla="*/ 234 h 262"/>
                <a:gd name="T72" fmla="*/ 280 w 286"/>
                <a:gd name="T73" fmla="*/ 224 h 262"/>
                <a:gd name="T74" fmla="*/ 270 w 286"/>
                <a:gd name="T75" fmla="*/ 224 h 262"/>
                <a:gd name="T76" fmla="*/ 266 w 286"/>
                <a:gd name="T77" fmla="*/ 210 h 262"/>
                <a:gd name="T78" fmla="*/ 250 w 286"/>
                <a:gd name="T79" fmla="*/ 200 h 262"/>
                <a:gd name="T80" fmla="*/ 250 w 286"/>
                <a:gd name="T81" fmla="*/ 188 h 262"/>
                <a:gd name="T82" fmla="*/ 258 w 286"/>
                <a:gd name="T83" fmla="*/ 174 h 262"/>
                <a:gd name="T84" fmla="*/ 254 w 286"/>
                <a:gd name="T85" fmla="*/ 158 h 262"/>
                <a:gd name="T86" fmla="*/ 238 w 286"/>
                <a:gd name="T87" fmla="*/ 158 h 262"/>
                <a:gd name="T88" fmla="*/ 234 w 286"/>
                <a:gd name="T89" fmla="*/ 152 h 262"/>
                <a:gd name="T90" fmla="*/ 238 w 286"/>
                <a:gd name="T91" fmla="*/ 124 h 262"/>
                <a:gd name="T92" fmla="*/ 240 w 286"/>
                <a:gd name="T93" fmla="*/ 80 h 262"/>
                <a:gd name="T94" fmla="*/ 238 w 286"/>
                <a:gd name="T95" fmla="*/ 64 h 262"/>
                <a:gd name="T96" fmla="*/ 214 w 286"/>
                <a:gd name="T97" fmla="*/ 52 h 262"/>
                <a:gd name="T98" fmla="*/ 192 w 286"/>
                <a:gd name="T99" fmla="*/ 40 h 262"/>
                <a:gd name="T100" fmla="*/ 162 w 286"/>
                <a:gd name="T101" fmla="*/ 34 h 262"/>
                <a:gd name="T102" fmla="*/ 154 w 286"/>
                <a:gd name="T103" fmla="*/ 36 h 262"/>
                <a:gd name="T104" fmla="*/ 146 w 286"/>
                <a:gd name="T105" fmla="*/ 48 h 262"/>
                <a:gd name="T106" fmla="*/ 120 w 286"/>
                <a:gd name="T107" fmla="*/ 58 h 262"/>
                <a:gd name="T108" fmla="*/ 110 w 286"/>
                <a:gd name="T109" fmla="*/ 66 h 262"/>
                <a:gd name="T110" fmla="*/ 90 w 286"/>
                <a:gd name="T111" fmla="*/ 60 h 262"/>
                <a:gd name="T112" fmla="*/ 66 w 286"/>
                <a:gd name="T113" fmla="*/ 42 h 262"/>
                <a:gd name="T114" fmla="*/ 60 w 286"/>
                <a:gd name="T115" fmla="*/ 18 h 262"/>
                <a:gd name="T116" fmla="*/ 54 w 286"/>
                <a:gd name="T117" fmla="*/ 2 h 262"/>
                <a:gd name="T118" fmla="*/ 46 w 286"/>
                <a:gd name="T119" fmla="*/ 8 h 262"/>
                <a:gd name="T120" fmla="*/ 42 w 286"/>
                <a:gd name="T121" fmla="*/ 20 h 262"/>
                <a:gd name="T122" fmla="*/ 26 w 286"/>
                <a:gd name="T123" fmla="*/ 20 h 262"/>
                <a:gd name="T124" fmla="*/ 10 w 286"/>
                <a:gd name="T125" fmla="*/ 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26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54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80"/>
                  </a:lnTo>
                  <a:lnTo>
                    <a:pt x="34" y="82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20" y="106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6" y="116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2" y="118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50" y="136"/>
                  </a:lnTo>
                  <a:lnTo>
                    <a:pt x="50" y="136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6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0" y="142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8" y="152"/>
                  </a:lnTo>
                  <a:lnTo>
                    <a:pt x="56" y="154"/>
                  </a:lnTo>
                  <a:lnTo>
                    <a:pt x="56" y="156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8" y="160"/>
                  </a:lnTo>
                  <a:lnTo>
                    <a:pt x="58" y="162"/>
                  </a:lnTo>
                  <a:lnTo>
                    <a:pt x="60" y="162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6" y="166"/>
                  </a:lnTo>
                  <a:lnTo>
                    <a:pt x="66" y="170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82" y="184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8" y="174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6" y="194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10"/>
                  </a:lnTo>
                  <a:lnTo>
                    <a:pt x="106" y="210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10" y="214"/>
                  </a:lnTo>
                  <a:lnTo>
                    <a:pt x="112" y="214"/>
                  </a:lnTo>
                  <a:lnTo>
                    <a:pt x="110" y="214"/>
                  </a:lnTo>
                  <a:lnTo>
                    <a:pt x="110" y="216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14" y="222"/>
                  </a:lnTo>
                  <a:lnTo>
                    <a:pt x="116" y="222"/>
                  </a:lnTo>
                  <a:lnTo>
                    <a:pt x="118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2" y="222"/>
                  </a:lnTo>
                  <a:lnTo>
                    <a:pt x="122" y="222"/>
                  </a:lnTo>
                  <a:lnTo>
                    <a:pt x="122" y="224"/>
                  </a:lnTo>
                  <a:lnTo>
                    <a:pt x="122" y="224"/>
                  </a:lnTo>
                  <a:lnTo>
                    <a:pt x="124" y="224"/>
                  </a:lnTo>
                  <a:lnTo>
                    <a:pt x="124" y="226"/>
                  </a:lnTo>
                  <a:lnTo>
                    <a:pt x="126" y="228"/>
                  </a:lnTo>
                  <a:lnTo>
                    <a:pt x="126" y="230"/>
                  </a:lnTo>
                  <a:lnTo>
                    <a:pt x="128" y="232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6"/>
                  </a:lnTo>
                  <a:lnTo>
                    <a:pt x="140" y="238"/>
                  </a:lnTo>
                  <a:lnTo>
                    <a:pt x="142" y="238"/>
                  </a:lnTo>
                  <a:lnTo>
                    <a:pt x="146" y="238"/>
                  </a:lnTo>
                  <a:lnTo>
                    <a:pt x="148" y="238"/>
                  </a:lnTo>
                  <a:lnTo>
                    <a:pt x="152" y="240"/>
                  </a:lnTo>
                  <a:lnTo>
                    <a:pt x="154" y="240"/>
                  </a:lnTo>
                  <a:lnTo>
                    <a:pt x="158" y="240"/>
                  </a:lnTo>
                  <a:lnTo>
                    <a:pt x="162" y="240"/>
                  </a:lnTo>
                  <a:lnTo>
                    <a:pt x="164" y="240"/>
                  </a:lnTo>
                  <a:lnTo>
                    <a:pt x="166" y="238"/>
                  </a:lnTo>
                  <a:lnTo>
                    <a:pt x="170" y="238"/>
                  </a:lnTo>
                  <a:lnTo>
                    <a:pt x="172" y="238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6" y="230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80" y="224"/>
                  </a:lnTo>
                  <a:lnTo>
                    <a:pt x="182" y="226"/>
                  </a:lnTo>
                  <a:lnTo>
                    <a:pt x="184" y="226"/>
                  </a:lnTo>
                  <a:lnTo>
                    <a:pt x="184" y="226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90" y="232"/>
                  </a:lnTo>
                  <a:lnTo>
                    <a:pt x="190" y="234"/>
                  </a:lnTo>
                  <a:lnTo>
                    <a:pt x="190" y="236"/>
                  </a:lnTo>
                  <a:lnTo>
                    <a:pt x="192" y="240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2" y="250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8" y="256"/>
                  </a:lnTo>
                  <a:lnTo>
                    <a:pt x="200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2"/>
                  </a:lnTo>
                  <a:lnTo>
                    <a:pt x="208" y="262"/>
                  </a:lnTo>
                  <a:lnTo>
                    <a:pt x="210" y="262"/>
                  </a:lnTo>
                  <a:lnTo>
                    <a:pt x="214" y="262"/>
                  </a:lnTo>
                  <a:lnTo>
                    <a:pt x="216" y="262"/>
                  </a:lnTo>
                  <a:lnTo>
                    <a:pt x="218" y="262"/>
                  </a:lnTo>
                  <a:lnTo>
                    <a:pt x="224" y="262"/>
                  </a:lnTo>
                  <a:lnTo>
                    <a:pt x="230" y="262"/>
                  </a:lnTo>
                  <a:lnTo>
                    <a:pt x="236" y="260"/>
                  </a:lnTo>
                  <a:lnTo>
                    <a:pt x="242" y="260"/>
                  </a:lnTo>
                  <a:lnTo>
                    <a:pt x="246" y="260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2" y="260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8" y="260"/>
                  </a:lnTo>
                  <a:lnTo>
                    <a:pt x="258" y="262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2" y="262"/>
                  </a:lnTo>
                  <a:lnTo>
                    <a:pt x="262" y="262"/>
                  </a:lnTo>
                  <a:lnTo>
                    <a:pt x="262" y="260"/>
                  </a:lnTo>
                  <a:lnTo>
                    <a:pt x="262" y="260"/>
                  </a:lnTo>
                  <a:lnTo>
                    <a:pt x="264" y="258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6" y="248"/>
                  </a:lnTo>
                  <a:lnTo>
                    <a:pt x="266" y="248"/>
                  </a:lnTo>
                  <a:lnTo>
                    <a:pt x="270" y="246"/>
                  </a:lnTo>
                  <a:lnTo>
                    <a:pt x="274" y="246"/>
                  </a:lnTo>
                  <a:lnTo>
                    <a:pt x="276" y="244"/>
                  </a:lnTo>
                  <a:lnTo>
                    <a:pt x="276" y="244"/>
                  </a:lnTo>
                  <a:lnTo>
                    <a:pt x="278" y="244"/>
                  </a:lnTo>
                  <a:lnTo>
                    <a:pt x="280" y="242"/>
                  </a:lnTo>
                  <a:lnTo>
                    <a:pt x="280" y="240"/>
                  </a:lnTo>
                  <a:lnTo>
                    <a:pt x="282" y="238"/>
                  </a:lnTo>
                  <a:lnTo>
                    <a:pt x="284" y="238"/>
                  </a:lnTo>
                  <a:lnTo>
                    <a:pt x="284" y="236"/>
                  </a:lnTo>
                  <a:lnTo>
                    <a:pt x="284" y="234"/>
                  </a:lnTo>
                  <a:lnTo>
                    <a:pt x="286" y="234"/>
                  </a:lnTo>
                  <a:lnTo>
                    <a:pt x="286" y="232"/>
                  </a:lnTo>
                  <a:lnTo>
                    <a:pt x="286" y="232"/>
                  </a:lnTo>
                  <a:lnTo>
                    <a:pt x="284" y="230"/>
                  </a:lnTo>
                  <a:lnTo>
                    <a:pt x="284" y="230"/>
                  </a:lnTo>
                  <a:lnTo>
                    <a:pt x="284" y="228"/>
                  </a:lnTo>
                  <a:lnTo>
                    <a:pt x="282" y="226"/>
                  </a:lnTo>
                  <a:lnTo>
                    <a:pt x="282" y="226"/>
                  </a:lnTo>
                  <a:lnTo>
                    <a:pt x="280" y="224"/>
                  </a:lnTo>
                  <a:lnTo>
                    <a:pt x="280" y="224"/>
                  </a:lnTo>
                  <a:lnTo>
                    <a:pt x="280" y="224"/>
                  </a:lnTo>
                  <a:lnTo>
                    <a:pt x="280" y="224"/>
                  </a:lnTo>
                  <a:lnTo>
                    <a:pt x="278" y="224"/>
                  </a:lnTo>
                  <a:lnTo>
                    <a:pt x="276" y="224"/>
                  </a:lnTo>
                  <a:lnTo>
                    <a:pt x="274" y="224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70" y="224"/>
                  </a:lnTo>
                  <a:lnTo>
                    <a:pt x="270" y="222"/>
                  </a:lnTo>
                  <a:lnTo>
                    <a:pt x="268" y="222"/>
                  </a:lnTo>
                  <a:lnTo>
                    <a:pt x="268" y="222"/>
                  </a:lnTo>
                  <a:lnTo>
                    <a:pt x="268" y="222"/>
                  </a:lnTo>
                  <a:lnTo>
                    <a:pt x="268" y="220"/>
                  </a:lnTo>
                  <a:lnTo>
                    <a:pt x="266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66" y="210"/>
                  </a:lnTo>
                  <a:lnTo>
                    <a:pt x="266" y="208"/>
                  </a:lnTo>
                  <a:lnTo>
                    <a:pt x="266" y="206"/>
                  </a:lnTo>
                  <a:lnTo>
                    <a:pt x="262" y="206"/>
                  </a:lnTo>
                  <a:lnTo>
                    <a:pt x="260" y="204"/>
                  </a:lnTo>
                  <a:lnTo>
                    <a:pt x="258" y="204"/>
                  </a:lnTo>
                  <a:lnTo>
                    <a:pt x="254" y="202"/>
                  </a:lnTo>
                  <a:lnTo>
                    <a:pt x="252" y="202"/>
                  </a:lnTo>
                  <a:lnTo>
                    <a:pt x="252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48" y="198"/>
                  </a:lnTo>
                  <a:lnTo>
                    <a:pt x="248" y="198"/>
                  </a:lnTo>
                  <a:lnTo>
                    <a:pt x="248" y="198"/>
                  </a:lnTo>
                  <a:lnTo>
                    <a:pt x="248" y="196"/>
                  </a:lnTo>
                  <a:lnTo>
                    <a:pt x="248" y="194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50" y="188"/>
                  </a:lnTo>
                  <a:lnTo>
                    <a:pt x="250" y="184"/>
                  </a:lnTo>
                  <a:lnTo>
                    <a:pt x="250" y="184"/>
                  </a:lnTo>
                  <a:lnTo>
                    <a:pt x="252" y="182"/>
                  </a:lnTo>
                  <a:lnTo>
                    <a:pt x="254" y="180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58" y="174"/>
                  </a:lnTo>
                  <a:lnTo>
                    <a:pt x="258" y="172"/>
                  </a:lnTo>
                  <a:lnTo>
                    <a:pt x="258" y="170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6" y="162"/>
                  </a:lnTo>
                  <a:lnTo>
                    <a:pt x="256" y="160"/>
                  </a:lnTo>
                  <a:lnTo>
                    <a:pt x="254" y="16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2" y="158"/>
                  </a:lnTo>
                  <a:lnTo>
                    <a:pt x="252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8" y="156"/>
                  </a:lnTo>
                  <a:lnTo>
                    <a:pt x="246" y="156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38" y="158"/>
                  </a:lnTo>
                  <a:lnTo>
                    <a:pt x="238" y="158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4" y="158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4" y="148"/>
                  </a:lnTo>
                  <a:lnTo>
                    <a:pt x="234" y="146"/>
                  </a:lnTo>
                  <a:lnTo>
                    <a:pt x="234" y="144"/>
                  </a:lnTo>
                  <a:lnTo>
                    <a:pt x="234" y="140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8" y="124"/>
                  </a:lnTo>
                  <a:lnTo>
                    <a:pt x="238" y="122"/>
                  </a:lnTo>
                  <a:lnTo>
                    <a:pt x="238" y="120"/>
                  </a:lnTo>
                  <a:lnTo>
                    <a:pt x="238" y="116"/>
                  </a:lnTo>
                  <a:lnTo>
                    <a:pt x="236" y="108"/>
                  </a:lnTo>
                  <a:lnTo>
                    <a:pt x="234" y="100"/>
                  </a:lnTo>
                  <a:lnTo>
                    <a:pt x="236" y="96"/>
                  </a:lnTo>
                  <a:lnTo>
                    <a:pt x="238" y="90"/>
                  </a:lnTo>
                  <a:lnTo>
                    <a:pt x="238" y="86"/>
                  </a:lnTo>
                  <a:lnTo>
                    <a:pt x="240" y="80"/>
                  </a:lnTo>
                  <a:lnTo>
                    <a:pt x="240" y="78"/>
                  </a:lnTo>
                  <a:lnTo>
                    <a:pt x="240" y="74"/>
                  </a:lnTo>
                  <a:lnTo>
                    <a:pt x="240" y="72"/>
                  </a:lnTo>
                  <a:lnTo>
                    <a:pt x="240" y="70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38" y="64"/>
                  </a:lnTo>
                  <a:lnTo>
                    <a:pt x="238" y="64"/>
                  </a:lnTo>
                  <a:lnTo>
                    <a:pt x="236" y="64"/>
                  </a:lnTo>
                  <a:lnTo>
                    <a:pt x="234" y="62"/>
                  </a:lnTo>
                  <a:lnTo>
                    <a:pt x="230" y="60"/>
                  </a:lnTo>
                  <a:lnTo>
                    <a:pt x="224" y="58"/>
                  </a:lnTo>
                  <a:lnTo>
                    <a:pt x="222" y="58"/>
                  </a:lnTo>
                  <a:lnTo>
                    <a:pt x="220" y="56"/>
                  </a:lnTo>
                  <a:lnTo>
                    <a:pt x="218" y="54"/>
                  </a:lnTo>
                  <a:lnTo>
                    <a:pt x="214" y="52"/>
                  </a:lnTo>
                  <a:lnTo>
                    <a:pt x="208" y="48"/>
                  </a:lnTo>
                  <a:lnTo>
                    <a:pt x="206" y="46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96" y="40"/>
                  </a:lnTo>
                  <a:lnTo>
                    <a:pt x="194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78" y="38"/>
                  </a:lnTo>
                  <a:lnTo>
                    <a:pt x="176" y="38"/>
                  </a:lnTo>
                  <a:lnTo>
                    <a:pt x="168" y="34"/>
                  </a:lnTo>
                  <a:lnTo>
                    <a:pt x="164" y="34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4" y="38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0" y="46"/>
                  </a:lnTo>
                  <a:lnTo>
                    <a:pt x="150" y="46"/>
                  </a:lnTo>
                  <a:lnTo>
                    <a:pt x="150" y="46"/>
                  </a:lnTo>
                  <a:lnTo>
                    <a:pt x="148" y="48"/>
                  </a:lnTo>
                  <a:lnTo>
                    <a:pt x="146" y="48"/>
                  </a:lnTo>
                  <a:lnTo>
                    <a:pt x="144" y="50"/>
                  </a:lnTo>
                  <a:lnTo>
                    <a:pt x="142" y="50"/>
                  </a:lnTo>
                  <a:lnTo>
                    <a:pt x="138" y="52"/>
                  </a:lnTo>
                  <a:lnTo>
                    <a:pt x="134" y="52"/>
                  </a:lnTo>
                  <a:lnTo>
                    <a:pt x="132" y="54"/>
                  </a:lnTo>
                  <a:lnTo>
                    <a:pt x="128" y="54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0" y="58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2" y="62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6" y="56"/>
                  </a:lnTo>
                  <a:lnTo>
                    <a:pt x="82" y="54"/>
                  </a:lnTo>
                  <a:lnTo>
                    <a:pt x="78" y="50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2" y="36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1" name="Freeform 76"/>
            <p:cNvSpPr>
              <a:spLocks/>
            </p:cNvSpPr>
            <p:nvPr/>
          </p:nvSpPr>
          <p:spPr bwMode="auto">
            <a:xfrm>
              <a:off x="5288272" y="3695814"/>
              <a:ext cx="454027" cy="415919"/>
            </a:xfrm>
            <a:custGeom>
              <a:avLst/>
              <a:gdLst>
                <a:gd name="T0" fmla="*/ 0 w 286"/>
                <a:gd name="T1" fmla="*/ 8 h 262"/>
                <a:gd name="T2" fmla="*/ 10 w 286"/>
                <a:gd name="T3" fmla="*/ 34 h 262"/>
                <a:gd name="T4" fmla="*/ 18 w 286"/>
                <a:gd name="T5" fmla="*/ 68 h 262"/>
                <a:gd name="T6" fmla="*/ 22 w 286"/>
                <a:gd name="T7" fmla="*/ 76 h 262"/>
                <a:gd name="T8" fmla="*/ 34 w 286"/>
                <a:gd name="T9" fmla="*/ 78 h 262"/>
                <a:gd name="T10" fmla="*/ 32 w 286"/>
                <a:gd name="T11" fmla="*/ 92 h 262"/>
                <a:gd name="T12" fmla="*/ 22 w 286"/>
                <a:gd name="T13" fmla="*/ 98 h 262"/>
                <a:gd name="T14" fmla="*/ 22 w 286"/>
                <a:gd name="T15" fmla="*/ 114 h 262"/>
                <a:gd name="T16" fmla="*/ 32 w 286"/>
                <a:gd name="T17" fmla="*/ 118 h 262"/>
                <a:gd name="T18" fmla="*/ 36 w 286"/>
                <a:gd name="T19" fmla="*/ 128 h 262"/>
                <a:gd name="T20" fmla="*/ 46 w 286"/>
                <a:gd name="T21" fmla="*/ 136 h 262"/>
                <a:gd name="T22" fmla="*/ 58 w 286"/>
                <a:gd name="T23" fmla="*/ 134 h 262"/>
                <a:gd name="T24" fmla="*/ 60 w 286"/>
                <a:gd name="T25" fmla="*/ 146 h 262"/>
                <a:gd name="T26" fmla="*/ 56 w 286"/>
                <a:gd name="T27" fmla="*/ 160 h 262"/>
                <a:gd name="T28" fmla="*/ 64 w 286"/>
                <a:gd name="T29" fmla="*/ 164 h 262"/>
                <a:gd name="T30" fmla="*/ 66 w 286"/>
                <a:gd name="T31" fmla="*/ 178 h 262"/>
                <a:gd name="T32" fmla="*/ 78 w 286"/>
                <a:gd name="T33" fmla="*/ 184 h 262"/>
                <a:gd name="T34" fmla="*/ 86 w 286"/>
                <a:gd name="T35" fmla="*/ 176 h 262"/>
                <a:gd name="T36" fmla="*/ 90 w 286"/>
                <a:gd name="T37" fmla="*/ 176 h 262"/>
                <a:gd name="T38" fmla="*/ 96 w 286"/>
                <a:gd name="T39" fmla="*/ 200 h 262"/>
                <a:gd name="T40" fmla="*/ 100 w 286"/>
                <a:gd name="T41" fmla="*/ 210 h 262"/>
                <a:gd name="T42" fmla="*/ 110 w 286"/>
                <a:gd name="T43" fmla="*/ 214 h 262"/>
                <a:gd name="T44" fmla="*/ 110 w 286"/>
                <a:gd name="T45" fmla="*/ 222 h 262"/>
                <a:gd name="T46" fmla="*/ 120 w 286"/>
                <a:gd name="T47" fmla="*/ 222 h 262"/>
                <a:gd name="T48" fmla="*/ 128 w 286"/>
                <a:gd name="T49" fmla="*/ 232 h 262"/>
                <a:gd name="T50" fmla="*/ 146 w 286"/>
                <a:gd name="T51" fmla="*/ 238 h 262"/>
                <a:gd name="T52" fmla="*/ 172 w 286"/>
                <a:gd name="T53" fmla="*/ 238 h 262"/>
                <a:gd name="T54" fmla="*/ 178 w 286"/>
                <a:gd name="T55" fmla="*/ 226 h 262"/>
                <a:gd name="T56" fmla="*/ 186 w 286"/>
                <a:gd name="T57" fmla="*/ 228 h 262"/>
                <a:gd name="T58" fmla="*/ 192 w 286"/>
                <a:gd name="T59" fmla="*/ 244 h 262"/>
                <a:gd name="T60" fmla="*/ 200 w 286"/>
                <a:gd name="T61" fmla="*/ 258 h 262"/>
                <a:gd name="T62" fmla="*/ 224 w 286"/>
                <a:gd name="T63" fmla="*/ 262 h 262"/>
                <a:gd name="T64" fmla="*/ 254 w 286"/>
                <a:gd name="T65" fmla="*/ 260 h 262"/>
                <a:gd name="T66" fmla="*/ 262 w 286"/>
                <a:gd name="T67" fmla="*/ 260 h 262"/>
                <a:gd name="T68" fmla="*/ 274 w 286"/>
                <a:gd name="T69" fmla="*/ 246 h 262"/>
                <a:gd name="T70" fmla="*/ 284 w 286"/>
                <a:gd name="T71" fmla="*/ 234 h 262"/>
                <a:gd name="T72" fmla="*/ 280 w 286"/>
                <a:gd name="T73" fmla="*/ 224 h 262"/>
                <a:gd name="T74" fmla="*/ 270 w 286"/>
                <a:gd name="T75" fmla="*/ 224 h 262"/>
                <a:gd name="T76" fmla="*/ 266 w 286"/>
                <a:gd name="T77" fmla="*/ 210 h 262"/>
                <a:gd name="T78" fmla="*/ 250 w 286"/>
                <a:gd name="T79" fmla="*/ 200 h 262"/>
                <a:gd name="T80" fmla="*/ 250 w 286"/>
                <a:gd name="T81" fmla="*/ 188 h 262"/>
                <a:gd name="T82" fmla="*/ 258 w 286"/>
                <a:gd name="T83" fmla="*/ 174 h 262"/>
                <a:gd name="T84" fmla="*/ 254 w 286"/>
                <a:gd name="T85" fmla="*/ 158 h 262"/>
                <a:gd name="T86" fmla="*/ 238 w 286"/>
                <a:gd name="T87" fmla="*/ 158 h 262"/>
                <a:gd name="T88" fmla="*/ 234 w 286"/>
                <a:gd name="T89" fmla="*/ 152 h 262"/>
                <a:gd name="T90" fmla="*/ 238 w 286"/>
                <a:gd name="T91" fmla="*/ 124 h 262"/>
                <a:gd name="T92" fmla="*/ 240 w 286"/>
                <a:gd name="T93" fmla="*/ 80 h 262"/>
                <a:gd name="T94" fmla="*/ 238 w 286"/>
                <a:gd name="T95" fmla="*/ 64 h 262"/>
                <a:gd name="T96" fmla="*/ 214 w 286"/>
                <a:gd name="T97" fmla="*/ 52 h 262"/>
                <a:gd name="T98" fmla="*/ 192 w 286"/>
                <a:gd name="T99" fmla="*/ 40 h 262"/>
                <a:gd name="T100" fmla="*/ 162 w 286"/>
                <a:gd name="T101" fmla="*/ 34 h 262"/>
                <a:gd name="T102" fmla="*/ 154 w 286"/>
                <a:gd name="T103" fmla="*/ 36 h 262"/>
                <a:gd name="T104" fmla="*/ 146 w 286"/>
                <a:gd name="T105" fmla="*/ 48 h 262"/>
                <a:gd name="T106" fmla="*/ 120 w 286"/>
                <a:gd name="T107" fmla="*/ 58 h 262"/>
                <a:gd name="T108" fmla="*/ 110 w 286"/>
                <a:gd name="T109" fmla="*/ 66 h 262"/>
                <a:gd name="T110" fmla="*/ 90 w 286"/>
                <a:gd name="T111" fmla="*/ 60 h 262"/>
                <a:gd name="T112" fmla="*/ 66 w 286"/>
                <a:gd name="T113" fmla="*/ 42 h 262"/>
                <a:gd name="T114" fmla="*/ 60 w 286"/>
                <a:gd name="T115" fmla="*/ 18 h 262"/>
                <a:gd name="T116" fmla="*/ 54 w 286"/>
                <a:gd name="T117" fmla="*/ 2 h 262"/>
                <a:gd name="T118" fmla="*/ 46 w 286"/>
                <a:gd name="T119" fmla="*/ 8 h 262"/>
                <a:gd name="T120" fmla="*/ 42 w 286"/>
                <a:gd name="T121" fmla="*/ 20 h 262"/>
                <a:gd name="T122" fmla="*/ 26 w 286"/>
                <a:gd name="T123" fmla="*/ 20 h 262"/>
                <a:gd name="T124" fmla="*/ 10 w 286"/>
                <a:gd name="T125" fmla="*/ 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26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54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80"/>
                  </a:lnTo>
                  <a:lnTo>
                    <a:pt x="34" y="82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20" y="106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6" y="116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2" y="118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50" y="136"/>
                  </a:lnTo>
                  <a:lnTo>
                    <a:pt x="50" y="136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6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0" y="142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8" y="152"/>
                  </a:lnTo>
                  <a:lnTo>
                    <a:pt x="56" y="154"/>
                  </a:lnTo>
                  <a:lnTo>
                    <a:pt x="56" y="156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8" y="160"/>
                  </a:lnTo>
                  <a:lnTo>
                    <a:pt x="58" y="162"/>
                  </a:lnTo>
                  <a:lnTo>
                    <a:pt x="60" y="162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6" y="166"/>
                  </a:lnTo>
                  <a:lnTo>
                    <a:pt x="66" y="170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82" y="184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8" y="174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6" y="194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10"/>
                  </a:lnTo>
                  <a:lnTo>
                    <a:pt x="106" y="210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10" y="214"/>
                  </a:lnTo>
                  <a:lnTo>
                    <a:pt x="112" y="214"/>
                  </a:lnTo>
                  <a:lnTo>
                    <a:pt x="110" y="214"/>
                  </a:lnTo>
                  <a:lnTo>
                    <a:pt x="110" y="216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14" y="222"/>
                  </a:lnTo>
                  <a:lnTo>
                    <a:pt x="116" y="222"/>
                  </a:lnTo>
                  <a:lnTo>
                    <a:pt x="118" y="222"/>
                  </a:lnTo>
                  <a:lnTo>
                    <a:pt x="120" y="222"/>
                  </a:lnTo>
                  <a:lnTo>
                    <a:pt x="120" y="222"/>
                  </a:lnTo>
                  <a:lnTo>
                    <a:pt x="122" y="222"/>
                  </a:lnTo>
                  <a:lnTo>
                    <a:pt x="122" y="222"/>
                  </a:lnTo>
                  <a:lnTo>
                    <a:pt x="122" y="224"/>
                  </a:lnTo>
                  <a:lnTo>
                    <a:pt x="122" y="224"/>
                  </a:lnTo>
                  <a:lnTo>
                    <a:pt x="124" y="224"/>
                  </a:lnTo>
                  <a:lnTo>
                    <a:pt x="124" y="226"/>
                  </a:lnTo>
                  <a:lnTo>
                    <a:pt x="126" y="228"/>
                  </a:lnTo>
                  <a:lnTo>
                    <a:pt x="126" y="230"/>
                  </a:lnTo>
                  <a:lnTo>
                    <a:pt x="128" y="232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6"/>
                  </a:lnTo>
                  <a:lnTo>
                    <a:pt x="140" y="238"/>
                  </a:lnTo>
                  <a:lnTo>
                    <a:pt x="142" y="238"/>
                  </a:lnTo>
                  <a:lnTo>
                    <a:pt x="146" y="238"/>
                  </a:lnTo>
                  <a:lnTo>
                    <a:pt x="148" y="238"/>
                  </a:lnTo>
                  <a:lnTo>
                    <a:pt x="152" y="240"/>
                  </a:lnTo>
                  <a:lnTo>
                    <a:pt x="154" y="240"/>
                  </a:lnTo>
                  <a:lnTo>
                    <a:pt x="158" y="240"/>
                  </a:lnTo>
                  <a:lnTo>
                    <a:pt x="162" y="240"/>
                  </a:lnTo>
                  <a:lnTo>
                    <a:pt x="164" y="240"/>
                  </a:lnTo>
                  <a:lnTo>
                    <a:pt x="166" y="238"/>
                  </a:lnTo>
                  <a:lnTo>
                    <a:pt x="170" y="238"/>
                  </a:lnTo>
                  <a:lnTo>
                    <a:pt x="172" y="238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6" y="230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80" y="224"/>
                  </a:lnTo>
                  <a:lnTo>
                    <a:pt x="182" y="226"/>
                  </a:lnTo>
                  <a:lnTo>
                    <a:pt x="184" y="226"/>
                  </a:lnTo>
                  <a:lnTo>
                    <a:pt x="184" y="226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90" y="232"/>
                  </a:lnTo>
                  <a:lnTo>
                    <a:pt x="190" y="234"/>
                  </a:lnTo>
                  <a:lnTo>
                    <a:pt x="190" y="236"/>
                  </a:lnTo>
                  <a:lnTo>
                    <a:pt x="192" y="240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2" y="250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8" y="256"/>
                  </a:lnTo>
                  <a:lnTo>
                    <a:pt x="200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2"/>
                  </a:lnTo>
                  <a:lnTo>
                    <a:pt x="208" y="262"/>
                  </a:lnTo>
                  <a:lnTo>
                    <a:pt x="210" y="262"/>
                  </a:lnTo>
                  <a:lnTo>
                    <a:pt x="214" y="262"/>
                  </a:lnTo>
                  <a:lnTo>
                    <a:pt x="216" y="262"/>
                  </a:lnTo>
                  <a:lnTo>
                    <a:pt x="218" y="262"/>
                  </a:lnTo>
                  <a:lnTo>
                    <a:pt x="224" y="262"/>
                  </a:lnTo>
                  <a:lnTo>
                    <a:pt x="230" y="262"/>
                  </a:lnTo>
                  <a:lnTo>
                    <a:pt x="236" y="260"/>
                  </a:lnTo>
                  <a:lnTo>
                    <a:pt x="242" y="260"/>
                  </a:lnTo>
                  <a:lnTo>
                    <a:pt x="246" y="260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2" y="260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8" y="260"/>
                  </a:lnTo>
                  <a:lnTo>
                    <a:pt x="258" y="262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0" y="262"/>
                  </a:lnTo>
                  <a:lnTo>
                    <a:pt x="262" y="262"/>
                  </a:lnTo>
                  <a:lnTo>
                    <a:pt x="262" y="262"/>
                  </a:lnTo>
                  <a:lnTo>
                    <a:pt x="262" y="260"/>
                  </a:lnTo>
                  <a:lnTo>
                    <a:pt x="262" y="260"/>
                  </a:lnTo>
                  <a:lnTo>
                    <a:pt x="264" y="258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6" y="248"/>
                  </a:lnTo>
                  <a:lnTo>
                    <a:pt x="266" y="248"/>
                  </a:lnTo>
                  <a:lnTo>
                    <a:pt x="270" y="246"/>
                  </a:lnTo>
                  <a:lnTo>
                    <a:pt x="274" y="246"/>
                  </a:lnTo>
                  <a:lnTo>
                    <a:pt x="276" y="244"/>
                  </a:lnTo>
                  <a:lnTo>
                    <a:pt x="276" y="244"/>
                  </a:lnTo>
                  <a:lnTo>
                    <a:pt x="278" y="244"/>
                  </a:lnTo>
                  <a:lnTo>
                    <a:pt x="280" y="242"/>
                  </a:lnTo>
                  <a:lnTo>
                    <a:pt x="280" y="240"/>
                  </a:lnTo>
                  <a:lnTo>
                    <a:pt x="282" y="238"/>
                  </a:lnTo>
                  <a:lnTo>
                    <a:pt x="284" y="238"/>
                  </a:lnTo>
                  <a:lnTo>
                    <a:pt x="284" y="236"/>
                  </a:lnTo>
                  <a:lnTo>
                    <a:pt x="284" y="234"/>
                  </a:lnTo>
                  <a:lnTo>
                    <a:pt x="286" y="234"/>
                  </a:lnTo>
                  <a:lnTo>
                    <a:pt x="286" y="232"/>
                  </a:lnTo>
                  <a:lnTo>
                    <a:pt x="286" y="232"/>
                  </a:lnTo>
                  <a:lnTo>
                    <a:pt x="284" y="230"/>
                  </a:lnTo>
                  <a:lnTo>
                    <a:pt x="284" y="230"/>
                  </a:lnTo>
                  <a:lnTo>
                    <a:pt x="284" y="228"/>
                  </a:lnTo>
                  <a:lnTo>
                    <a:pt x="282" y="226"/>
                  </a:lnTo>
                  <a:lnTo>
                    <a:pt x="282" y="226"/>
                  </a:lnTo>
                  <a:lnTo>
                    <a:pt x="280" y="224"/>
                  </a:lnTo>
                  <a:lnTo>
                    <a:pt x="280" y="224"/>
                  </a:lnTo>
                  <a:lnTo>
                    <a:pt x="280" y="224"/>
                  </a:lnTo>
                  <a:lnTo>
                    <a:pt x="280" y="224"/>
                  </a:lnTo>
                  <a:lnTo>
                    <a:pt x="278" y="224"/>
                  </a:lnTo>
                  <a:lnTo>
                    <a:pt x="276" y="224"/>
                  </a:lnTo>
                  <a:lnTo>
                    <a:pt x="274" y="224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70" y="224"/>
                  </a:lnTo>
                  <a:lnTo>
                    <a:pt x="270" y="222"/>
                  </a:lnTo>
                  <a:lnTo>
                    <a:pt x="268" y="222"/>
                  </a:lnTo>
                  <a:lnTo>
                    <a:pt x="268" y="222"/>
                  </a:lnTo>
                  <a:lnTo>
                    <a:pt x="268" y="222"/>
                  </a:lnTo>
                  <a:lnTo>
                    <a:pt x="268" y="220"/>
                  </a:lnTo>
                  <a:lnTo>
                    <a:pt x="266" y="218"/>
                  </a:lnTo>
                  <a:lnTo>
                    <a:pt x="266" y="216"/>
                  </a:lnTo>
                  <a:lnTo>
                    <a:pt x="266" y="214"/>
                  </a:lnTo>
                  <a:lnTo>
                    <a:pt x="266" y="210"/>
                  </a:lnTo>
                  <a:lnTo>
                    <a:pt x="266" y="208"/>
                  </a:lnTo>
                  <a:lnTo>
                    <a:pt x="266" y="206"/>
                  </a:lnTo>
                  <a:lnTo>
                    <a:pt x="262" y="206"/>
                  </a:lnTo>
                  <a:lnTo>
                    <a:pt x="260" y="204"/>
                  </a:lnTo>
                  <a:lnTo>
                    <a:pt x="258" y="204"/>
                  </a:lnTo>
                  <a:lnTo>
                    <a:pt x="254" y="202"/>
                  </a:lnTo>
                  <a:lnTo>
                    <a:pt x="252" y="202"/>
                  </a:lnTo>
                  <a:lnTo>
                    <a:pt x="252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48" y="198"/>
                  </a:lnTo>
                  <a:lnTo>
                    <a:pt x="248" y="198"/>
                  </a:lnTo>
                  <a:lnTo>
                    <a:pt x="248" y="198"/>
                  </a:lnTo>
                  <a:lnTo>
                    <a:pt x="248" y="196"/>
                  </a:lnTo>
                  <a:lnTo>
                    <a:pt x="248" y="194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50" y="188"/>
                  </a:lnTo>
                  <a:lnTo>
                    <a:pt x="250" y="184"/>
                  </a:lnTo>
                  <a:lnTo>
                    <a:pt x="250" y="184"/>
                  </a:lnTo>
                  <a:lnTo>
                    <a:pt x="252" y="182"/>
                  </a:lnTo>
                  <a:lnTo>
                    <a:pt x="254" y="180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58" y="174"/>
                  </a:lnTo>
                  <a:lnTo>
                    <a:pt x="258" y="172"/>
                  </a:lnTo>
                  <a:lnTo>
                    <a:pt x="258" y="170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6" y="162"/>
                  </a:lnTo>
                  <a:lnTo>
                    <a:pt x="256" y="160"/>
                  </a:lnTo>
                  <a:lnTo>
                    <a:pt x="254" y="16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2" y="158"/>
                  </a:lnTo>
                  <a:lnTo>
                    <a:pt x="252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8" y="156"/>
                  </a:lnTo>
                  <a:lnTo>
                    <a:pt x="246" y="156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38" y="158"/>
                  </a:lnTo>
                  <a:lnTo>
                    <a:pt x="238" y="158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4" y="158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4" y="148"/>
                  </a:lnTo>
                  <a:lnTo>
                    <a:pt x="234" y="146"/>
                  </a:lnTo>
                  <a:lnTo>
                    <a:pt x="234" y="144"/>
                  </a:lnTo>
                  <a:lnTo>
                    <a:pt x="234" y="140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8" y="124"/>
                  </a:lnTo>
                  <a:lnTo>
                    <a:pt x="238" y="122"/>
                  </a:lnTo>
                  <a:lnTo>
                    <a:pt x="238" y="120"/>
                  </a:lnTo>
                  <a:lnTo>
                    <a:pt x="238" y="116"/>
                  </a:lnTo>
                  <a:lnTo>
                    <a:pt x="236" y="108"/>
                  </a:lnTo>
                  <a:lnTo>
                    <a:pt x="234" y="100"/>
                  </a:lnTo>
                  <a:lnTo>
                    <a:pt x="236" y="96"/>
                  </a:lnTo>
                  <a:lnTo>
                    <a:pt x="238" y="90"/>
                  </a:lnTo>
                  <a:lnTo>
                    <a:pt x="238" y="86"/>
                  </a:lnTo>
                  <a:lnTo>
                    <a:pt x="240" y="80"/>
                  </a:lnTo>
                  <a:lnTo>
                    <a:pt x="240" y="78"/>
                  </a:lnTo>
                  <a:lnTo>
                    <a:pt x="240" y="74"/>
                  </a:lnTo>
                  <a:lnTo>
                    <a:pt x="240" y="72"/>
                  </a:lnTo>
                  <a:lnTo>
                    <a:pt x="240" y="70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38" y="64"/>
                  </a:lnTo>
                  <a:lnTo>
                    <a:pt x="238" y="64"/>
                  </a:lnTo>
                  <a:lnTo>
                    <a:pt x="236" y="64"/>
                  </a:lnTo>
                  <a:lnTo>
                    <a:pt x="234" y="62"/>
                  </a:lnTo>
                  <a:lnTo>
                    <a:pt x="230" y="60"/>
                  </a:lnTo>
                  <a:lnTo>
                    <a:pt x="224" y="58"/>
                  </a:lnTo>
                  <a:lnTo>
                    <a:pt x="222" y="58"/>
                  </a:lnTo>
                  <a:lnTo>
                    <a:pt x="220" y="56"/>
                  </a:lnTo>
                  <a:lnTo>
                    <a:pt x="218" y="54"/>
                  </a:lnTo>
                  <a:lnTo>
                    <a:pt x="214" y="52"/>
                  </a:lnTo>
                  <a:lnTo>
                    <a:pt x="208" y="48"/>
                  </a:lnTo>
                  <a:lnTo>
                    <a:pt x="206" y="46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96" y="40"/>
                  </a:lnTo>
                  <a:lnTo>
                    <a:pt x="194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2" y="38"/>
                  </a:lnTo>
                  <a:lnTo>
                    <a:pt x="182" y="38"/>
                  </a:lnTo>
                  <a:lnTo>
                    <a:pt x="178" y="38"/>
                  </a:lnTo>
                  <a:lnTo>
                    <a:pt x="176" y="38"/>
                  </a:lnTo>
                  <a:lnTo>
                    <a:pt x="168" y="34"/>
                  </a:lnTo>
                  <a:lnTo>
                    <a:pt x="164" y="34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4" y="38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0" y="46"/>
                  </a:lnTo>
                  <a:lnTo>
                    <a:pt x="150" y="46"/>
                  </a:lnTo>
                  <a:lnTo>
                    <a:pt x="150" y="46"/>
                  </a:lnTo>
                  <a:lnTo>
                    <a:pt x="148" y="48"/>
                  </a:lnTo>
                  <a:lnTo>
                    <a:pt x="146" y="48"/>
                  </a:lnTo>
                  <a:lnTo>
                    <a:pt x="144" y="50"/>
                  </a:lnTo>
                  <a:lnTo>
                    <a:pt x="142" y="50"/>
                  </a:lnTo>
                  <a:lnTo>
                    <a:pt x="138" y="52"/>
                  </a:lnTo>
                  <a:lnTo>
                    <a:pt x="134" y="52"/>
                  </a:lnTo>
                  <a:lnTo>
                    <a:pt x="132" y="54"/>
                  </a:lnTo>
                  <a:lnTo>
                    <a:pt x="128" y="54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0" y="58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2" y="62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6" y="56"/>
                  </a:lnTo>
                  <a:lnTo>
                    <a:pt x="82" y="54"/>
                  </a:lnTo>
                  <a:lnTo>
                    <a:pt x="78" y="50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2" y="36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2" name="Freeform 77"/>
            <p:cNvSpPr>
              <a:spLocks/>
            </p:cNvSpPr>
            <p:nvPr/>
          </p:nvSpPr>
          <p:spPr bwMode="auto">
            <a:xfrm>
              <a:off x="5447023" y="4083158"/>
              <a:ext cx="22225" cy="41275"/>
            </a:xfrm>
            <a:custGeom>
              <a:avLst/>
              <a:gdLst>
                <a:gd name="T0" fmla="*/ 10 w 14"/>
                <a:gd name="T1" fmla="*/ 26 h 26"/>
                <a:gd name="T2" fmla="*/ 10 w 14"/>
                <a:gd name="T3" fmla="*/ 26 h 26"/>
                <a:gd name="T4" fmla="*/ 8 w 14"/>
                <a:gd name="T5" fmla="*/ 24 h 26"/>
                <a:gd name="T6" fmla="*/ 6 w 14"/>
                <a:gd name="T7" fmla="*/ 22 h 26"/>
                <a:gd name="T8" fmla="*/ 4 w 14"/>
                <a:gd name="T9" fmla="*/ 20 h 26"/>
                <a:gd name="T10" fmla="*/ 2 w 14"/>
                <a:gd name="T11" fmla="*/ 20 h 26"/>
                <a:gd name="T12" fmla="*/ 2 w 14"/>
                <a:gd name="T13" fmla="*/ 20 h 26"/>
                <a:gd name="T14" fmla="*/ 2 w 14"/>
                <a:gd name="T15" fmla="*/ 18 h 26"/>
                <a:gd name="T16" fmla="*/ 0 w 14"/>
                <a:gd name="T17" fmla="*/ 18 h 26"/>
                <a:gd name="T18" fmla="*/ 0 w 14"/>
                <a:gd name="T19" fmla="*/ 14 h 26"/>
                <a:gd name="T20" fmla="*/ 0 w 14"/>
                <a:gd name="T21" fmla="*/ 12 h 26"/>
                <a:gd name="T22" fmla="*/ 0 w 14"/>
                <a:gd name="T23" fmla="*/ 8 h 26"/>
                <a:gd name="T24" fmla="*/ 0 w 14"/>
                <a:gd name="T25" fmla="*/ 4 h 26"/>
                <a:gd name="T26" fmla="*/ 0 w 14"/>
                <a:gd name="T27" fmla="*/ 0 h 26"/>
                <a:gd name="T28" fmla="*/ 0 w 14"/>
                <a:gd name="T29" fmla="*/ 2 h 26"/>
                <a:gd name="T30" fmla="*/ 4 w 14"/>
                <a:gd name="T31" fmla="*/ 2 h 26"/>
                <a:gd name="T32" fmla="*/ 6 w 14"/>
                <a:gd name="T33" fmla="*/ 4 h 26"/>
                <a:gd name="T34" fmla="*/ 8 w 14"/>
                <a:gd name="T35" fmla="*/ 4 h 26"/>
                <a:gd name="T36" fmla="*/ 10 w 14"/>
                <a:gd name="T37" fmla="*/ 4 h 26"/>
                <a:gd name="T38" fmla="*/ 10 w 14"/>
                <a:gd name="T39" fmla="*/ 6 h 26"/>
                <a:gd name="T40" fmla="*/ 12 w 14"/>
                <a:gd name="T41" fmla="*/ 8 h 26"/>
                <a:gd name="T42" fmla="*/ 14 w 14"/>
                <a:gd name="T43" fmla="*/ 10 h 26"/>
                <a:gd name="T44" fmla="*/ 14 w 14"/>
                <a:gd name="T45" fmla="*/ 10 h 26"/>
                <a:gd name="T46" fmla="*/ 14 w 14"/>
                <a:gd name="T47" fmla="*/ 12 h 26"/>
                <a:gd name="T48" fmla="*/ 14 w 14"/>
                <a:gd name="T49" fmla="*/ 12 h 26"/>
                <a:gd name="T50" fmla="*/ 14 w 14"/>
                <a:gd name="T51" fmla="*/ 12 h 26"/>
                <a:gd name="T52" fmla="*/ 14 w 14"/>
                <a:gd name="T53" fmla="*/ 14 h 26"/>
                <a:gd name="T54" fmla="*/ 12 w 14"/>
                <a:gd name="T55" fmla="*/ 18 h 26"/>
                <a:gd name="T56" fmla="*/ 12 w 14"/>
                <a:gd name="T57" fmla="*/ 20 h 26"/>
                <a:gd name="T58" fmla="*/ 10 w 14"/>
                <a:gd name="T59" fmla="*/ 24 h 26"/>
                <a:gd name="T60" fmla="*/ 10 w 14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26">
                  <a:moveTo>
                    <a:pt x="10" y="26"/>
                  </a:moveTo>
                  <a:lnTo>
                    <a:pt x="10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3" name="Freeform 78"/>
            <p:cNvSpPr>
              <a:spLocks/>
            </p:cNvSpPr>
            <p:nvPr/>
          </p:nvSpPr>
          <p:spPr bwMode="auto">
            <a:xfrm>
              <a:off x="5447023" y="4083158"/>
              <a:ext cx="22225" cy="41275"/>
            </a:xfrm>
            <a:custGeom>
              <a:avLst/>
              <a:gdLst>
                <a:gd name="T0" fmla="*/ 10 w 14"/>
                <a:gd name="T1" fmla="*/ 26 h 26"/>
                <a:gd name="T2" fmla="*/ 10 w 14"/>
                <a:gd name="T3" fmla="*/ 26 h 26"/>
                <a:gd name="T4" fmla="*/ 8 w 14"/>
                <a:gd name="T5" fmla="*/ 24 h 26"/>
                <a:gd name="T6" fmla="*/ 6 w 14"/>
                <a:gd name="T7" fmla="*/ 22 h 26"/>
                <a:gd name="T8" fmla="*/ 4 w 14"/>
                <a:gd name="T9" fmla="*/ 20 h 26"/>
                <a:gd name="T10" fmla="*/ 2 w 14"/>
                <a:gd name="T11" fmla="*/ 20 h 26"/>
                <a:gd name="T12" fmla="*/ 2 w 14"/>
                <a:gd name="T13" fmla="*/ 20 h 26"/>
                <a:gd name="T14" fmla="*/ 2 w 14"/>
                <a:gd name="T15" fmla="*/ 18 h 26"/>
                <a:gd name="T16" fmla="*/ 0 w 14"/>
                <a:gd name="T17" fmla="*/ 18 h 26"/>
                <a:gd name="T18" fmla="*/ 0 w 14"/>
                <a:gd name="T19" fmla="*/ 14 h 26"/>
                <a:gd name="T20" fmla="*/ 0 w 14"/>
                <a:gd name="T21" fmla="*/ 12 h 26"/>
                <a:gd name="T22" fmla="*/ 0 w 14"/>
                <a:gd name="T23" fmla="*/ 8 h 26"/>
                <a:gd name="T24" fmla="*/ 0 w 14"/>
                <a:gd name="T25" fmla="*/ 4 h 26"/>
                <a:gd name="T26" fmla="*/ 0 w 14"/>
                <a:gd name="T27" fmla="*/ 0 h 26"/>
                <a:gd name="T28" fmla="*/ 0 w 14"/>
                <a:gd name="T29" fmla="*/ 2 h 26"/>
                <a:gd name="T30" fmla="*/ 4 w 14"/>
                <a:gd name="T31" fmla="*/ 2 h 26"/>
                <a:gd name="T32" fmla="*/ 6 w 14"/>
                <a:gd name="T33" fmla="*/ 4 h 26"/>
                <a:gd name="T34" fmla="*/ 8 w 14"/>
                <a:gd name="T35" fmla="*/ 4 h 26"/>
                <a:gd name="T36" fmla="*/ 10 w 14"/>
                <a:gd name="T37" fmla="*/ 4 h 26"/>
                <a:gd name="T38" fmla="*/ 10 w 14"/>
                <a:gd name="T39" fmla="*/ 6 h 26"/>
                <a:gd name="T40" fmla="*/ 12 w 14"/>
                <a:gd name="T41" fmla="*/ 8 h 26"/>
                <a:gd name="T42" fmla="*/ 14 w 14"/>
                <a:gd name="T43" fmla="*/ 10 h 26"/>
                <a:gd name="T44" fmla="*/ 14 w 14"/>
                <a:gd name="T45" fmla="*/ 10 h 26"/>
                <a:gd name="T46" fmla="*/ 14 w 14"/>
                <a:gd name="T47" fmla="*/ 12 h 26"/>
                <a:gd name="T48" fmla="*/ 14 w 14"/>
                <a:gd name="T49" fmla="*/ 12 h 26"/>
                <a:gd name="T50" fmla="*/ 14 w 14"/>
                <a:gd name="T51" fmla="*/ 12 h 26"/>
                <a:gd name="T52" fmla="*/ 14 w 14"/>
                <a:gd name="T53" fmla="*/ 14 h 26"/>
                <a:gd name="T54" fmla="*/ 12 w 14"/>
                <a:gd name="T55" fmla="*/ 18 h 26"/>
                <a:gd name="T56" fmla="*/ 12 w 14"/>
                <a:gd name="T57" fmla="*/ 20 h 26"/>
                <a:gd name="T58" fmla="*/ 10 w 14"/>
                <a:gd name="T59" fmla="*/ 24 h 26"/>
                <a:gd name="T60" fmla="*/ 10 w 14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26">
                  <a:moveTo>
                    <a:pt x="10" y="26"/>
                  </a:moveTo>
                  <a:lnTo>
                    <a:pt x="10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4" name="Freeform 79"/>
            <p:cNvSpPr>
              <a:spLocks/>
            </p:cNvSpPr>
            <p:nvPr/>
          </p:nvSpPr>
          <p:spPr bwMode="auto">
            <a:xfrm>
              <a:off x="5447023" y="4083158"/>
              <a:ext cx="22225" cy="41275"/>
            </a:xfrm>
            <a:custGeom>
              <a:avLst/>
              <a:gdLst>
                <a:gd name="T0" fmla="*/ 10 w 14"/>
                <a:gd name="T1" fmla="*/ 26 h 26"/>
                <a:gd name="T2" fmla="*/ 10 w 14"/>
                <a:gd name="T3" fmla="*/ 26 h 26"/>
                <a:gd name="T4" fmla="*/ 8 w 14"/>
                <a:gd name="T5" fmla="*/ 24 h 26"/>
                <a:gd name="T6" fmla="*/ 6 w 14"/>
                <a:gd name="T7" fmla="*/ 22 h 26"/>
                <a:gd name="T8" fmla="*/ 4 w 14"/>
                <a:gd name="T9" fmla="*/ 20 h 26"/>
                <a:gd name="T10" fmla="*/ 2 w 14"/>
                <a:gd name="T11" fmla="*/ 20 h 26"/>
                <a:gd name="T12" fmla="*/ 2 w 14"/>
                <a:gd name="T13" fmla="*/ 20 h 26"/>
                <a:gd name="T14" fmla="*/ 2 w 14"/>
                <a:gd name="T15" fmla="*/ 18 h 26"/>
                <a:gd name="T16" fmla="*/ 0 w 14"/>
                <a:gd name="T17" fmla="*/ 18 h 26"/>
                <a:gd name="T18" fmla="*/ 0 w 14"/>
                <a:gd name="T19" fmla="*/ 14 h 26"/>
                <a:gd name="T20" fmla="*/ 0 w 14"/>
                <a:gd name="T21" fmla="*/ 12 h 26"/>
                <a:gd name="T22" fmla="*/ 0 w 14"/>
                <a:gd name="T23" fmla="*/ 8 h 26"/>
                <a:gd name="T24" fmla="*/ 0 w 14"/>
                <a:gd name="T25" fmla="*/ 4 h 26"/>
                <a:gd name="T26" fmla="*/ 0 w 14"/>
                <a:gd name="T27" fmla="*/ 0 h 26"/>
                <a:gd name="T28" fmla="*/ 0 w 14"/>
                <a:gd name="T29" fmla="*/ 2 h 26"/>
                <a:gd name="T30" fmla="*/ 4 w 14"/>
                <a:gd name="T31" fmla="*/ 2 h 26"/>
                <a:gd name="T32" fmla="*/ 6 w 14"/>
                <a:gd name="T33" fmla="*/ 4 h 26"/>
                <a:gd name="T34" fmla="*/ 8 w 14"/>
                <a:gd name="T35" fmla="*/ 4 h 26"/>
                <a:gd name="T36" fmla="*/ 10 w 14"/>
                <a:gd name="T37" fmla="*/ 4 h 26"/>
                <a:gd name="T38" fmla="*/ 10 w 14"/>
                <a:gd name="T39" fmla="*/ 6 h 26"/>
                <a:gd name="T40" fmla="*/ 12 w 14"/>
                <a:gd name="T41" fmla="*/ 8 h 26"/>
                <a:gd name="T42" fmla="*/ 14 w 14"/>
                <a:gd name="T43" fmla="*/ 10 h 26"/>
                <a:gd name="T44" fmla="*/ 14 w 14"/>
                <a:gd name="T45" fmla="*/ 10 h 26"/>
                <a:gd name="T46" fmla="*/ 14 w 14"/>
                <a:gd name="T47" fmla="*/ 12 h 26"/>
                <a:gd name="T48" fmla="*/ 14 w 14"/>
                <a:gd name="T49" fmla="*/ 12 h 26"/>
                <a:gd name="T50" fmla="*/ 14 w 14"/>
                <a:gd name="T51" fmla="*/ 12 h 26"/>
                <a:gd name="T52" fmla="*/ 14 w 14"/>
                <a:gd name="T53" fmla="*/ 14 h 26"/>
                <a:gd name="T54" fmla="*/ 12 w 14"/>
                <a:gd name="T55" fmla="*/ 18 h 26"/>
                <a:gd name="T56" fmla="*/ 12 w 14"/>
                <a:gd name="T57" fmla="*/ 20 h 26"/>
                <a:gd name="T58" fmla="*/ 10 w 14"/>
                <a:gd name="T59" fmla="*/ 24 h 26"/>
                <a:gd name="T60" fmla="*/ 10 w 14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26">
                  <a:moveTo>
                    <a:pt x="10" y="26"/>
                  </a:moveTo>
                  <a:lnTo>
                    <a:pt x="10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5" name="Freeform 80"/>
            <p:cNvSpPr>
              <a:spLocks/>
            </p:cNvSpPr>
            <p:nvPr/>
          </p:nvSpPr>
          <p:spPr bwMode="auto">
            <a:xfrm>
              <a:off x="5447023" y="4083158"/>
              <a:ext cx="22225" cy="41275"/>
            </a:xfrm>
            <a:custGeom>
              <a:avLst/>
              <a:gdLst>
                <a:gd name="T0" fmla="*/ 10 w 14"/>
                <a:gd name="T1" fmla="*/ 26 h 26"/>
                <a:gd name="T2" fmla="*/ 10 w 14"/>
                <a:gd name="T3" fmla="*/ 26 h 26"/>
                <a:gd name="T4" fmla="*/ 8 w 14"/>
                <a:gd name="T5" fmla="*/ 24 h 26"/>
                <a:gd name="T6" fmla="*/ 6 w 14"/>
                <a:gd name="T7" fmla="*/ 22 h 26"/>
                <a:gd name="T8" fmla="*/ 4 w 14"/>
                <a:gd name="T9" fmla="*/ 20 h 26"/>
                <a:gd name="T10" fmla="*/ 2 w 14"/>
                <a:gd name="T11" fmla="*/ 20 h 26"/>
                <a:gd name="T12" fmla="*/ 2 w 14"/>
                <a:gd name="T13" fmla="*/ 20 h 26"/>
                <a:gd name="T14" fmla="*/ 2 w 14"/>
                <a:gd name="T15" fmla="*/ 18 h 26"/>
                <a:gd name="T16" fmla="*/ 0 w 14"/>
                <a:gd name="T17" fmla="*/ 18 h 26"/>
                <a:gd name="T18" fmla="*/ 0 w 14"/>
                <a:gd name="T19" fmla="*/ 14 h 26"/>
                <a:gd name="T20" fmla="*/ 0 w 14"/>
                <a:gd name="T21" fmla="*/ 12 h 26"/>
                <a:gd name="T22" fmla="*/ 0 w 14"/>
                <a:gd name="T23" fmla="*/ 8 h 26"/>
                <a:gd name="T24" fmla="*/ 0 w 14"/>
                <a:gd name="T25" fmla="*/ 4 h 26"/>
                <a:gd name="T26" fmla="*/ 0 w 14"/>
                <a:gd name="T27" fmla="*/ 0 h 26"/>
                <a:gd name="T28" fmla="*/ 0 w 14"/>
                <a:gd name="T29" fmla="*/ 2 h 26"/>
                <a:gd name="T30" fmla="*/ 4 w 14"/>
                <a:gd name="T31" fmla="*/ 2 h 26"/>
                <a:gd name="T32" fmla="*/ 6 w 14"/>
                <a:gd name="T33" fmla="*/ 4 h 26"/>
                <a:gd name="T34" fmla="*/ 8 w 14"/>
                <a:gd name="T35" fmla="*/ 4 h 26"/>
                <a:gd name="T36" fmla="*/ 10 w 14"/>
                <a:gd name="T37" fmla="*/ 4 h 26"/>
                <a:gd name="T38" fmla="*/ 10 w 14"/>
                <a:gd name="T39" fmla="*/ 6 h 26"/>
                <a:gd name="T40" fmla="*/ 12 w 14"/>
                <a:gd name="T41" fmla="*/ 8 h 26"/>
                <a:gd name="T42" fmla="*/ 14 w 14"/>
                <a:gd name="T43" fmla="*/ 10 h 26"/>
                <a:gd name="T44" fmla="*/ 14 w 14"/>
                <a:gd name="T45" fmla="*/ 10 h 26"/>
                <a:gd name="T46" fmla="*/ 14 w 14"/>
                <a:gd name="T47" fmla="*/ 12 h 26"/>
                <a:gd name="T48" fmla="*/ 14 w 14"/>
                <a:gd name="T49" fmla="*/ 12 h 26"/>
                <a:gd name="T50" fmla="*/ 14 w 14"/>
                <a:gd name="T51" fmla="*/ 12 h 26"/>
                <a:gd name="T52" fmla="*/ 14 w 14"/>
                <a:gd name="T53" fmla="*/ 14 h 26"/>
                <a:gd name="T54" fmla="*/ 12 w 14"/>
                <a:gd name="T55" fmla="*/ 18 h 26"/>
                <a:gd name="T56" fmla="*/ 12 w 14"/>
                <a:gd name="T57" fmla="*/ 20 h 26"/>
                <a:gd name="T58" fmla="*/ 10 w 14"/>
                <a:gd name="T59" fmla="*/ 24 h 26"/>
                <a:gd name="T60" fmla="*/ 10 w 14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26">
                  <a:moveTo>
                    <a:pt x="10" y="26"/>
                  </a:moveTo>
                  <a:lnTo>
                    <a:pt x="10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0" y="26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6" name="Freeform 81"/>
            <p:cNvSpPr>
              <a:spLocks/>
            </p:cNvSpPr>
            <p:nvPr/>
          </p:nvSpPr>
          <p:spPr bwMode="auto">
            <a:xfrm>
              <a:off x="5447023" y="4083158"/>
              <a:ext cx="22225" cy="41275"/>
            </a:xfrm>
            <a:custGeom>
              <a:avLst/>
              <a:gdLst>
                <a:gd name="T0" fmla="*/ 10 w 14"/>
                <a:gd name="T1" fmla="*/ 26 h 26"/>
                <a:gd name="T2" fmla="*/ 10 w 14"/>
                <a:gd name="T3" fmla="*/ 26 h 26"/>
                <a:gd name="T4" fmla="*/ 8 w 14"/>
                <a:gd name="T5" fmla="*/ 24 h 26"/>
                <a:gd name="T6" fmla="*/ 6 w 14"/>
                <a:gd name="T7" fmla="*/ 22 h 26"/>
                <a:gd name="T8" fmla="*/ 4 w 14"/>
                <a:gd name="T9" fmla="*/ 20 h 26"/>
                <a:gd name="T10" fmla="*/ 2 w 14"/>
                <a:gd name="T11" fmla="*/ 20 h 26"/>
                <a:gd name="T12" fmla="*/ 2 w 14"/>
                <a:gd name="T13" fmla="*/ 20 h 26"/>
                <a:gd name="T14" fmla="*/ 2 w 14"/>
                <a:gd name="T15" fmla="*/ 18 h 26"/>
                <a:gd name="T16" fmla="*/ 0 w 14"/>
                <a:gd name="T17" fmla="*/ 18 h 26"/>
                <a:gd name="T18" fmla="*/ 0 w 14"/>
                <a:gd name="T19" fmla="*/ 14 h 26"/>
                <a:gd name="T20" fmla="*/ 0 w 14"/>
                <a:gd name="T21" fmla="*/ 12 h 26"/>
                <a:gd name="T22" fmla="*/ 0 w 14"/>
                <a:gd name="T23" fmla="*/ 8 h 26"/>
                <a:gd name="T24" fmla="*/ 0 w 14"/>
                <a:gd name="T25" fmla="*/ 4 h 26"/>
                <a:gd name="T26" fmla="*/ 0 w 14"/>
                <a:gd name="T27" fmla="*/ 0 h 26"/>
                <a:gd name="T28" fmla="*/ 0 w 14"/>
                <a:gd name="T29" fmla="*/ 2 h 26"/>
                <a:gd name="T30" fmla="*/ 4 w 14"/>
                <a:gd name="T31" fmla="*/ 2 h 26"/>
                <a:gd name="T32" fmla="*/ 6 w 14"/>
                <a:gd name="T33" fmla="*/ 4 h 26"/>
                <a:gd name="T34" fmla="*/ 8 w 14"/>
                <a:gd name="T35" fmla="*/ 4 h 26"/>
                <a:gd name="T36" fmla="*/ 10 w 14"/>
                <a:gd name="T37" fmla="*/ 4 h 26"/>
                <a:gd name="T38" fmla="*/ 10 w 14"/>
                <a:gd name="T39" fmla="*/ 6 h 26"/>
                <a:gd name="T40" fmla="*/ 12 w 14"/>
                <a:gd name="T41" fmla="*/ 8 h 26"/>
                <a:gd name="T42" fmla="*/ 14 w 14"/>
                <a:gd name="T43" fmla="*/ 10 h 26"/>
                <a:gd name="T44" fmla="*/ 14 w 14"/>
                <a:gd name="T45" fmla="*/ 10 h 26"/>
                <a:gd name="T46" fmla="*/ 14 w 14"/>
                <a:gd name="T47" fmla="*/ 12 h 26"/>
                <a:gd name="T48" fmla="*/ 14 w 14"/>
                <a:gd name="T49" fmla="*/ 12 h 26"/>
                <a:gd name="T50" fmla="*/ 14 w 14"/>
                <a:gd name="T51" fmla="*/ 12 h 26"/>
                <a:gd name="T52" fmla="*/ 14 w 14"/>
                <a:gd name="T53" fmla="*/ 14 h 26"/>
                <a:gd name="T54" fmla="*/ 12 w 14"/>
                <a:gd name="T55" fmla="*/ 18 h 26"/>
                <a:gd name="T56" fmla="*/ 12 w 14"/>
                <a:gd name="T57" fmla="*/ 20 h 26"/>
                <a:gd name="T58" fmla="*/ 10 w 14"/>
                <a:gd name="T59" fmla="*/ 24 h 26"/>
                <a:gd name="T60" fmla="*/ 10 w 14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26">
                  <a:moveTo>
                    <a:pt x="10" y="26"/>
                  </a:moveTo>
                  <a:lnTo>
                    <a:pt x="10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10" y="26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7" name="Freeform 82"/>
            <p:cNvSpPr>
              <a:spLocks/>
            </p:cNvSpPr>
            <p:nvPr/>
          </p:nvSpPr>
          <p:spPr bwMode="auto">
            <a:xfrm>
              <a:off x="5488298" y="4127608"/>
              <a:ext cx="174626" cy="225422"/>
            </a:xfrm>
            <a:custGeom>
              <a:avLst/>
              <a:gdLst>
                <a:gd name="T0" fmla="*/ 40 w 110"/>
                <a:gd name="T1" fmla="*/ 36 h 142"/>
                <a:gd name="T2" fmla="*/ 50 w 110"/>
                <a:gd name="T3" fmla="*/ 46 h 142"/>
                <a:gd name="T4" fmla="*/ 52 w 110"/>
                <a:gd name="T5" fmla="*/ 50 h 142"/>
                <a:gd name="T6" fmla="*/ 52 w 110"/>
                <a:gd name="T7" fmla="*/ 56 h 142"/>
                <a:gd name="T8" fmla="*/ 52 w 110"/>
                <a:gd name="T9" fmla="*/ 64 h 142"/>
                <a:gd name="T10" fmla="*/ 50 w 110"/>
                <a:gd name="T11" fmla="*/ 72 h 142"/>
                <a:gd name="T12" fmla="*/ 48 w 110"/>
                <a:gd name="T13" fmla="*/ 82 h 142"/>
                <a:gd name="T14" fmla="*/ 44 w 110"/>
                <a:gd name="T15" fmla="*/ 88 h 142"/>
                <a:gd name="T16" fmla="*/ 40 w 110"/>
                <a:gd name="T17" fmla="*/ 92 h 142"/>
                <a:gd name="T18" fmla="*/ 34 w 110"/>
                <a:gd name="T19" fmla="*/ 96 h 142"/>
                <a:gd name="T20" fmla="*/ 26 w 110"/>
                <a:gd name="T21" fmla="*/ 98 h 142"/>
                <a:gd name="T22" fmla="*/ 12 w 110"/>
                <a:gd name="T23" fmla="*/ 100 h 142"/>
                <a:gd name="T24" fmla="*/ 2 w 110"/>
                <a:gd name="T25" fmla="*/ 108 h 142"/>
                <a:gd name="T26" fmla="*/ 16 w 110"/>
                <a:gd name="T27" fmla="*/ 142 h 142"/>
                <a:gd name="T28" fmla="*/ 26 w 110"/>
                <a:gd name="T29" fmla="*/ 140 h 142"/>
                <a:gd name="T30" fmla="*/ 36 w 110"/>
                <a:gd name="T31" fmla="*/ 138 h 142"/>
                <a:gd name="T32" fmla="*/ 40 w 110"/>
                <a:gd name="T33" fmla="*/ 138 h 142"/>
                <a:gd name="T34" fmla="*/ 42 w 110"/>
                <a:gd name="T35" fmla="*/ 134 h 142"/>
                <a:gd name="T36" fmla="*/ 46 w 110"/>
                <a:gd name="T37" fmla="*/ 128 h 142"/>
                <a:gd name="T38" fmla="*/ 48 w 110"/>
                <a:gd name="T39" fmla="*/ 122 h 142"/>
                <a:gd name="T40" fmla="*/ 52 w 110"/>
                <a:gd name="T41" fmla="*/ 122 h 142"/>
                <a:gd name="T42" fmla="*/ 58 w 110"/>
                <a:gd name="T43" fmla="*/ 120 h 142"/>
                <a:gd name="T44" fmla="*/ 62 w 110"/>
                <a:gd name="T45" fmla="*/ 118 h 142"/>
                <a:gd name="T46" fmla="*/ 68 w 110"/>
                <a:gd name="T47" fmla="*/ 112 h 142"/>
                <a:gd name="T48" fmla="*/ 70 w 110"/>
                <a:gd name="T49" fmla="*/ 110 h 142"/>
                <a:gd name="T50" fmla="*/ 74 w 110"/>
                <a:gd name="T51" fmla="*/ 108 h 142"/>
                <a:gd name="T52" fmla="*/ 82 w 110"/>
                <a:gd name="T53" fmla="*/ 108 h 142"/>
                <a:gd name="T54" fmla="*/ 84 w 110"/>
                <a:gd name="T55" fmla="*/ 106 h 142"/>
                <a:gd name="T56" fmla="*/ 86 w 110"/>
                <a:gd name="T57" fmla="*/ 104 h 142"/>
                <a:gd name="T58" fmla="*/ 88 w 110"/>
                <a:gd name="T59" fmla="*/ 98 h 142"/>
                <a:gd name="T60" fmla="*/ 88 w 110"/>
                <a:gd name="T61" fmla="*/ 88 h 142"/>
                <a:gd name="T62" fmla="*/ 88 w 110"/>
                <a:gd name="T63" fmla="*/ 80 h 142"/>
                <a:gd name="T64" fmla="*/ 88 w 110"/>
                <a:gd name="T65" fmla="*/ 76 h 142"/>
                <a:gd name="T66" fmla="*/ 92 w 110"/>
                <a:gd name="T67" fmla="*/ 70 h 142"/>
                <a:gd name="T68" fmla="*/ 96 w 110"/>
                <a:gd name="T69" fmla="*/ 68 h 142"/>
                <a:gd name="T70" fmla="*/ 102 w 110"/>
                <a:gd name="T71" fmla="*/ 64 h 142"/>
                <a:gd name="T72" fmla="*/ 104 w 110"/>
                <a:gd name="T73" fmla="*/ 62 h 142"/>
                <a:gd name="T74" fmla="*/ 106 w 110"/>
                <a:gd name="T75" fmla="*/ 60 h 142"/>
                <a:gd name="T76" fmla="*/ 110 w 110"/>
                <a:gd name="T77" fmla="*/ 48 h 142"/>
                <a:gd name="T78" fmla="*/ 110 w 110"/>
                <a:gd name="T79" fmla="*/ 42 h 142"/>
                <a:gd name="T80" fmla="*/ 110 w 110"/>
                <a:gd name="T81" fmla="*/ 36 h 142"/>
                <a:gd name="T82" fmla="*/ 108 w 110"/>
                <a:gd name="T83" fmla="*/ 34 h 142"/>
                <a:gd name="T84" fmla="*/ 106 w 110"/>
                <a:gd name="T85" fmla="*/ 32 h 142"/>
                <a:gd name="T86" fmla="*/ 100 w 110"/>
                <a:gd name="T87" fmla="*/ 32 h 142"/>
                <a:gd name="T88" fmla="*/ 98 w 110"/>
                <a:gd name="T89" fmla="*/ 30 h 142"/>
                <a:gd name="T90" fmla="*/ 96 w 110"/>
                <a:gd name="T91" fmla="*/ 28 h 142"/>
                <a:gd name="T92" fmla="*/ 96 w 110"/>
                <a:gd name="T93" fmla="*/ 26 h 142"/>
                <a:gd name="T94" fmla="*/ 96 w 110"/>
                <a:gd name="T95" fmla="*/ 18 h 142"/>
                <a:gd name="T96" fmla="*/ 96 w 110"/>
                <a:gd name="T97" fmla="*/ 16 h 142"/>
                <a:gd name="T98" fmla="*/ 94 w 110"/>
                <a:gd name="T99" fmla="*/ 14 h 142"/>
                <a:gd name="T100" fmla="*/ 88 w 110"/>
                <a:gd name="T101" fmla="*/ 14 h 142"/>
                <a:gd name="T102" fmla="*/ 80 w 110"/>
                <a:gd name="T103" fmla="*/ 14 h 142"/>
                <a:gd name="T104" fmla="*/ 72 w 110"/>
                <a:gd name="T105" fmla="*/ 14 h 142"/>
                <a:gd name="T106" fmla="*/ 70 w 110"/>
                <a:gd name="T107" fmla="*/ 12 h 142"/>
                <a:gd name="T108" fmla="*/ 66 w 110"/>
                <a:gd name="T109" fmla="*/ 8 h 142"/>
                <a:gd name="T110" fmla="*/ 60 w 110"/>
                <a:gd name="T1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" h="142">
                  <a:moveTo>
                    <a:pt x="40" y="34"/>
                  </a:moveTo>
                  <a:lnTo>
                    <a:pt x="40" y="34"/>
                  </a:lnTo>
                  <a:lnTo>
                    <a:pt x="40" y="36"/>
                  </a:lnTo>
                  <a:lnTo>
                    <a:pt x="44" y="40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8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2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6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2" y="98"/>
                  </a:lnTo>
                  <a:lnTo>
                    <a:pt x="18" y="100"/>
                  </a:lnTo>
                  <a:lnTo>
                    <a:pt x="12" y="100"/>
                  </a:lnTo>
                  <a:lnTo>
                    <a:pt x="6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8"/>
                  </a:lnTo>
                  <a:lnTo>
                    <a:pt x="12" y="132"/>
                  </a:lnTo>
                  <a:lnTo>
                    <a:pt x="16" y="142"/>
                  </a:lnTo>
                  <a:lnTo>
                    <a:pt x="18" y="142"/>
                  </a:lnTo>
                  <a:lnTo>
                    <a:pt x="22" y="140"/>
                  </a:lnTo>
                  <a:lnTo>
                    <a:pt x="26" y="140"/>
                  </a:lnTo>
                  <a:lnTo>
                    <a:pt x="30" y="140"/>
                  </a:lnTo>
                  <a:lnTo>
                    <a:pt x="34" y="14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4" y="132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6" y="126"/>
                  </a:lnTo>
                  <a:lnTo>
                    <a:pt x="48" y="124"/>
                  </a:lnTo>
                  <a:lnTo>
                    <a:pt x="48" y="122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2" y="122"/>
                  </a:lnTo>
                  <a:lnTo>
                    <a:pt x="54" y="120"/>
                  </a:lnTo>
                  <a:lnTo>
                    <a:pt x="56" y="120"/>
                  </a:lnTo>
                  <a:lnTo>
                    <a:pt x="58" y="120"/>
                  </a:lnTo>
                  <a:lnTo>
                    <a:pt x="60" y="120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4" y="116"/>
                  </a:lnTo>
                  <a:lnTo>
                    <a:pt x="66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2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8" y="92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90" y="72"/>
                  </a:lnTo>
                  <a:lnTo>
                    <a:pt x="92" y="70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8" y="56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0" y="42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6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0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8" name="Freeform 83"/>
            <p:cNvSpPr>
              <a:spLocks/>
            </p:cNvSpPr>
            <p:nvPr/>
          </p:nvSpPr>
          <p:spPr bwMode="auto">
            <a:xfrm>
              <a:off x="5488298" y="4127608"/>
              <a:ext cx="174626" cy="225422"/>
            </a:xfrm>
            <a:custGeom>
              <a:avLst/>
              <a:gdLst>
                <a:gd name="T0" fmla="*/ 40 w 110"/>
                <a:gd name="T1" fmla="*/ 36 h 142"/>
                <a:gd name="T2" fmla="*/ 50 w 110"/>
                <a:gd name="T3" fmla="*/ 46 h 142"/>
                <a:gd name="T4" fmla="*/ 52 w 110"/>
                <a:gd name="T5" fmla="*/ 50 h 142"/>
                <a:gd name="T6" fmla="*/ 52 w 110"/>
                <a:gd name="T7" fmla="*/ 56 h 142"/>
                <a:gd name="T8" fmla="*/ 52 w 110"/>
                <a:gd name="T9" fmla="*/ 64 h 142"/>
                <a:gd name="T10" fmla="*/ 50 w 110"/>
                <a:gd name="T11" fmla="*/ 72 h 142"/>
                <a:gd name="T12" fmla="*/ 48 w 110"/>
                <a:gd name="T13" fmla="*/ 82 h 142"/>
                <a:gd name="T14" fmla="*/ 44 w 110"/>
                <a:gd name="T15" fmla="*/ 88 h 142"/>
                <a:gd name="T16" fmla="*/ 40 w 110"/>
                <a:gd name="T17" fmla="*/ 92 h 142"/>
                <a:gd name="T18" fmla="*/ 34 w 110"/>
                <a:gd name="T19" fmla="*/ 96 h 142"/>
                <a:gd name="T20" fmla="*/ 26 w 110"/>
                <a:gd name="T21" fmla="*/ 98 h 142"/>
                <a:gd name="T22" fmla="*/ 12 w 110"/>
                <a:gd name="T23" fmla="*/ 100 h 142"/>
                <a:gd name="T24" fmla="*/ 2 w 110"/>
                <a:gd name="T25" fmla="*/ 108 h 142"/>
                <a:gd name="T26" fmla="*/ 16 w 110"/>
                <a:gd name="T27" fmla="*/ 142 h 142"/>
                <a:gd name="T28" fmla="*/ 26 w 110"/>
                <a:gd name="T29" fmla="*/ 140 h 142"/>
                <a:gd name="T30" fmla="*/ 36 w 110"/>
                <a:gd name="T31" fmla="*/ 138 h 142"/>
                <a:gd name="T32" fmla="*/ 40 w 110"/>
                <a:gd name="T33" fmla="*/ 138 h 142"/>
                <a:gd name="T34" fmla="*/ 42 w 110"/>
                <a:gd name="T35" fmla="*/ 134 h 142"/>
                <a:gd name="T36" fmla="*/ 46 w 110"/>
                <a:gd name="T37" fmla="*/ 128 h 142"/>
                <a:gd name="T38" fmla="*/ 48 w 110"/>
                <a:gd name="T39" fmla="*/ 122 h 142"/>
                <a:gd name="T40" fmla="*/ 52 w 110"/>
                <a:gd name="T41" fmla="*/ 122 h 142"/>
                <a:gd name="T42" fmla="*/ 58 w 110"/>
                <a:gd name="T43" fmla="*/ 120 h 142"/>
                <a:gd name="T44" fmla="*/ 62 w 110"/>
                <a:gd name="T45" fmla="*/ 118 h 142"/>
                <a:gd name="T46" fmla="*/ 68 w 110"/>
                <a:gd name="T47" fmla="*/ 112 h 142"/>
                <a:gd name="T48" fmla="*/ 70 w 110"/>
                <a:gd name="T49" fmla="*/ 110 h 142"/>
                <a:gd name="T50" fmla="*/ 74 w 110"/>
                <a:gd name="T51" fmla="*/ 108 h 142"/>
                <a:gd name="T52" fmla="*/ 82 w 110"/>
                <a:gd name="T53" fmla="*/ 108 h 142"/>
                <a:gd name="T54" fmla="*/ 84 w 110"/>
                <a:gd name="T55" fmla="*/ 106 h 142"/>
                <a:gd name="T56" fmla="*/ 86 w 110"/>
                <a:gd name="T57" fmla="*/ 104 h 142"/>
                <a:gd name="T58" fmla="*/ 88 w 110"/>
                <a:gd name="T59" fmla="*/ 98 h 142"/>
                <a:gd name="T60" fmla="*/ 88 w 110"/>
                <a:gd name="T61" fmla="*/ 88 h 142"/>
                <a:gd name="T62" fmla="*/ 88 w 110"/>
                <a:gd name="T63" fmla="*/ 80 h 142"/>
                <a:gd name="T64" fmla="*/ 88 w 110"/>
                <a:gd name="T65" fmla="*/ 76 h 142"/>
                <a:gd name="T66" fmla="*/ 92 w 110"/>
                <a:gd name="T67" fmla="*/ 70 h 142"/>
                <a:gd name="T68" fmla="*/ 96 w 110"/>
                <a:gd name="T69" fmla="*/ 68 h 142"/>
                <a:gd name="T70" fmla="*/ 102 w 110"/>
                <a:gd name="T71" fmla="*/ 64 h 142"/>
                <a:gd name="T72" fmla="*/ 104 w 110"/>
                <a:gd name="T73" fmla="*/ 62 h 142"/>
                <a:gd name="T74" fmla="*/ 106 w 110"/>
                <a:gd name="T75" fmla="*/ 60 h 142"/>
                <a:gd name="T76" fmla="*/ 110 w 110"/>
                <a:gd name="T77" fmla="*/ 48 h 142"/>
                <a:gd name="T78" fmla="*/ 110 w 110"/>
                <a:gd name="T79" fmla="*/ 42 h 142"/>
                <a:gd name="T80" fmla="*/ 110 w 110"/>
                <a:gd name="T81" fmla="*/ 36 h 142"/>
                <a:gd name="T82" fmla="*/ 108 w 110"/>
                <a:gd name="T83" fmla="*/ 34 h 142"/>
                <a:gd name="T84" fmla="*/ 106 w 110"/>
                <a:gd name="T85" fmla="*/ 32 h 142"/>
                <a:gd name="T86" fmla="*/ 100 w 110"/>
                <a:gd name="T87" fmla="*/ 32 h 142"/>
                <a:gd name="T88" fmla="*/ 98 w 110"/>
                <a:gd name="T89" fmla="*/ 30 h 142"/>
                <a:gd name="T90" fmla="*/ 96 w 110"/>
                <a:gd name="T91" fmla="*/ 28 h 142"/>
                <a:gd name="T92" fmla="*/ 96 w 110"/>
                <a:gd name="T93" fmla="*/ 26 h 142"/>
                <a:gd name="T94" fmla="*/ 96 w 110"/>
                <a:gd name="T95" fmla="*/ 18 h 142"/>
                <a:gd name="T96" fmla="*/ 96 w 110"/>
                <a:gd name="T97" fmla="*/ 16 h 142"/>
                <a:gd name="T98" fmla="*/ 94 w 110"/>
                <a:gd name="T99" fmla="*/ 14 h 142"/>
                <a:gd name="T100" fmla="*/ 88 w 110"/>
                <a:gd name="T101" fmla="*/ 14 h 142"/>
                <a:gd name="T102" fmla="*/ 80 w 110"/>
                <a:gd name="T103" fmla="*/ 14 h 142"/>
                <a:gd name="T104" fmla="*/ 72 w 110"/>
                <a:gd name="T105" fmla="*/ 14 h 142"/>
                <a:gd name="T106" fmla="*/ 70 w 110"/>
                <a:gd name="T107" fmla="*/ 12 h 142"/>
                <a:gd name="T108" fmla="*/ 66 w 110"/>
                <a:gd name="T109" fmla="*/ 8 h 142"/>
                <a:gd name="T110" fmla="*/ 60 w 110"/>
                <a:gd name="T1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" h="142">
                  <a:moveTo>
                    <a:pt x="40" y="34"/>
                  </a:moveTo>
                  <a:lnTo>
                    <a:pt x="40" y="34"/>
                  </a:lnTo>
                  <a:lnTo>
                    <a:pt x="40" y="36"/>
                  </a:lnTo>
                  <a:lnTo>
                    <a:pt x="44" y="40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8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2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6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2" y="98"/>
                  </a:lnTo>
                  <a:lnTo>
                    <a:pt x="18" y="100"/>
                  </a:lnTo>
                  <a:lnTo>
                    <a:pt x="12" y="100"/>
                  </a:lnTo>
                  <a:lnTo>
                    <a:pt x="6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6" y="118"/>
                  </a:lnTo>
                  <a:lnTo>
                    <a:pt x="12" y="132"/>
                  </a:lnTo>
                  <a:lnTo>
                    <a:pt x="16" y="142"/>
                  </a:lnTo>
                  <a:lnTo>
                    <a:pt x="18" y="142"/>
                  </a:lnTo>
                  <a:lnTo>
                    <a:pt x="22" y="140"/>
                  </a:lnTo>
                  <a:lnTo>
                    <a:pt x="26" y="140"/>
                  </a:lnTo>
                  <a:lnTo>
                    <a:pt x="30" y="140"/>
                  </a:lnTo>
                  <a:lnTo>
                    <a:pt x="34" y="140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4" y="132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6" y="126"/>
                  </a:lnTo>
                  <a:lnTo>
                    <a:pt x="48" y="124"/>
                  </a:lnTo>
                  <a:lnTo>
                    <a:pt x="48" y="122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52" y="122"/>
                  </a:lnTo>
                  <a:lnTo>
                    <a:pt x="54" y="120"/>
                  </a:lnTo>
                  <a:lnTo>
                    <a:pt x="56" y="120"/>
                  </a:lnTo>
                  <a:lnTo>
                    <a:pt x="58" y="120"/>
                  </a:lnTo>
                  <a:lnTo>
                    <a:pt x="60" y="120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4" y="116"/>
                  </a:lnTo>
                  <a:lnTo>
                    <a:pt x="66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2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8" y="92"/>
                  </a:lnTo>
                  <a:lnTo>
                    <a:pt x="88" y="88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6"/>
                  </a:lnTo>
                  <a:lnTo>
                    <a:pt x="90" y="72"/>
                  </a:lnTo>
                  <a:lnTo>
                    <a:pt x="92" y="70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8" y="56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0" y="42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6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0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4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9" name="Freeform 84"/>
            <p:cNvSpPr>
              <a:spLocks/>
            </p:cNvSpPr>
            <p:nvPr/>
          </p:nvSpPr>
          <p:spPr bwMode="auto">
            <a:xfrm>
              <a:off x="5462898" y="4095858"/>
              <a:ext cx="120651" cy="85724"/>
            </a:xfrm>
            <a:custGeom>
              <a:avLst/>
              <a:gdLst>
                <a:gd name="T0" fmla="*/ 0 w 76"/>
                <a:gd name="T1" fmla="*/ 18 h 54"/>
                <a:gd name="T2" fmla="*/ 2 w 76"/>
                <a:gd name="T3" fmla="*/ 26 h 54"/>
                <a:gd name="T4" fmla="*/ 4 w 76"/>
                <a:gd name="T5" fmla="*/ 38 h 54"/>
                <a:gd name="T6" fmla="*/ 6 w 76"/>
                <a:gd name="T7" fmla="*/ 44 h 54"/>
                <a:gd name="T8" fmla="*/ 8 w 76"/>
                <a:gd name="T9" fmla="*/ 48 h 54"/>
                <a:gd name="T10" fmla="*/ 10 w 76"/>
                <a:gd name="T11" fmla="*/ 50 h 54"/>
                <a:gd name="T12" fmla="*/ 12 w 76"/>
                <a:gd name="T13" fmla="*/ 52 h 54"/>
                <a:gd name="T14" fmla="*/ 14 w 76"/>
                <a:gd name="T15" fmla="*/ 52 h 54"/>
                <a:gd name="T16" fmla="*/ 18 w 76"/>
                <a:gd name="T17" fmla="*/ 54 h 54"/>
                <a:gd name="T18" fmla="*/ 26 w 76"/>
                <a:gd name="T19" fmla="*/ 54 h 54"/>
                <a:gd name="T20" fmla="*/ 34 w 76"/>
                <a:gd name="T21" fmla="*/ 54 h 54"/>
                <a:gd name="T22" fmla="*/ 44 w 76"/>
                <a:gd name="T23" fmla="*/ 54 h 54"/>
                <a:gd name="T24" fmla="*/ 56 w 76"/>
                <a:gd name="T25" fmla="*/ 54 h 54"/>
                <a:gd name="T26" fmla="*/ 76 w 76"/>
                <a:gd name="T27" fmla="*/ 16 h 54"/>
                <a:gd name="T28" fmla="*/ 76 w 76"/>
                <a:gd name="T29" fmla="*/ 10 h 54"/>
                <a:gd name="T30" fmla="*/ 74 w 76"/>
                <a:gd name="T31" fmla="*/ 6 h 54"/>
                <a:gd name="T32" fmla="*/ 74 w 76"/>
                <a:gd name="T33" fmla="*/ 4 h 54"/>
                <a:gd name="T34" fmla="*/ 72 w 76"/>
                <a:gd name="T35" fmla="*/ 2 h 54"/>
                <a:gd name="T36" fmla="*/ 72 w 76"/>
                <a:gd name="T37" fmla="*/ 2 h 54"/>
                <a:gd name="T38" fmla="*/ 70 w 76"/>
                <a:gd name="T39" fmla="*/ 2 h 54"/>
                <a:gd name="T40" fmla="*/ 68 w 76"/>
                <a:gd name="T41" fmla="*/ 2 h 54"/>
                <a:gd name="T42" fmla="*/ 66 w 76"/>
                <a:gd name="T43" fmla="*/ 4 h 54"/>
                <a:gd name="T44" fmla="*/ 62 w 76"/>
                <a:gd name="T45" fmla="*/ 12 h 54"/>
                <a:gd name="T46" fmla="*/ 60 w 76"/>
                <a:gd name="T47" fmla="*/ 16 h 54"/>
                <a:gd name="T48" fmla="*/ 56 w 76"/>
                <a:gd name="T49" fmla="*/ 22 h 54"/>
                <a:gd name="T50" fmla="*/ 52 w 76"/>
                <a:gd name="T51" fmla="*/ 26 h 54"/>
                <a:gd name="T52" fmla="*/ 50 w 76"/>
                <a:gd name="T53" fmla="*/ 28 h 54"/>
                <a:gd name="T54" fmla="*/ 44 w 76"/>
                <a:gd name="T55" fmla="*/ 30 h 54"/>
                <a:gd name="T56" fmla="*/ 38 w 76"/>
                <a:gd name="T57" fmla="*/ 32 h 54"/>
                <a:gd name="T58" fmla="*/ 30 w 76"/>
                <a:gd name="T59" fmla="*/ 32 h 54"/>
                <a:gd name="T60" fmla="*/ 26 w 76"/>
                <a:gd name="T61" fmla="*/ 32 h 54"/>
                <a:gd name="T62" fmla="*/ 22 w 76"/>
                <a:gd name="T63" fmla="*/ 32 h 54"/>
                <a:gd name="T64" fmla="*/ 16 w 76"/>
                <a:gd name="T65" fmla="*/ 28 h 54"/>
                <a:gd name="T66" fmla="*/ 12 w 76"/>
                <a:gd name="T67" fmla="*/ 26 h 54"/>
                <a:gd name="T68" fmla="*/ 6 w 76"/>
                <a:gd name="T69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4">
                  <a:moveTo>
                    <a:pt x="0" y="18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44" y="54"/>
                  </a:lnTo>
                  <a:lnTo>
                    <a:pt x="50" y="54"/>
                  </a:lnTo>
                  <a:lnTo>
                    <a:pt x="56" y="54"/>
                  </a:lnTo>
                  <a:lnTo>
                    <a:pt x="76" y="20"/>
                  </a:lnTo>
                  <a:lnTo>
                    <a:pt x="76" y="16"/>
                  </a:lnTo>
                  <a:lnTo>
                    <a:pt x="76" y="14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0" name="Freeform 85"/>
            <p:cNvSpPr>
              <a:spLocks/>
            </p:cNvSpPr>
            <p:nvPr/>
          </p:nvSpPr>
          <p:spPr bwMode="auto">
            <a:xfrm>
              <a:off x="5462898" y="4095858"/>
              <a:ext cx="120651" cy="85724"/>
            </a:xfrm>
            <a:custGeom>
              <a:avLst/>
              <a:gdLst>
                <a:gd name="T0" fmla="*/ 0 w 76"/>
                <a:gd name="T1" fmla="*/ 18 h 54"/>
                <a:gd name="T2" fmla="*/ 2 w 76"/>
                <a:gd name="T3" fmla="*/ 26 h 54"/>
                <a:gd name="T4" fmla="*/ 4 w 76"/>
                <a:gd name="T5" fmla="*/ 38 h 54"/>
                <a:gd name="T6" fmla="*/ 6 w 76"/>
                <a:gd name="T7" fmla="*/ 44 h 54"/>
                <a:gd name="T8" fmla="*/ 8 w 76"/>
                <a:gd name="T9" fmla="*/ 48 h 54"/>
                <a:gd name="T10" fmla="*/ 10 w 76"/>
                <a:gd name="T11" fmla="*/ 50 h 54"/>
                <a:gd name="T12" fmla="*/ 12 w 76"/>
                <a:gd name="T13" fmla="*/ 52 h 54"/>
                <a:gd name="T14" fmla="*/ 14 w 76"/>
                <a:gd name="T15" fmla="*/ 52 h 54"/>
                <a:gd name="T16" fmla="*/ 18 w 76"/>
                <a:gd name="T17" fmla="*/ 54 h 54"/>
                <a:gd name="T18" fmla="*/ 26 w 76"/>
                <a:gd name="T19" fmla="*/ 54 h 54"/>
                <a:gd name="T20" fmla="*/ 34 w 76"/>
                <a:gd name="T21" fmla="*/ 54 h 54"/>
                <a:gd name="T22" fmla="*/ 44 w 76"/>
                <a:gd name="T23" fmla="*/ 54 h 54"/>
                <a:gd name="T24" fmla="*/ 56 w 76"/>
                <a:gd name="T25" fmla="*/ 54 h 54"/>
                <a:gd name="T26" fmla="*/ 76 w 76"/>
                <a:gd name="T27" fmla="*/ 16 h 54"/>
                <a:gd name="T28" fmla="*/ 76 w 76"/>
                <a:gd name="T29" fmla="*/ 10 h 54"/>
                <a:gd name="T30" fmla="*/ 74 w 76"/>
                <a:gd name="T31" fmla="*/ 6 h 54"/>
                <a:gd name="T32" fmla="*/ 74 w 76"/>
                <a:gd name="T33" fmla="*/ 4 h 54"/>
                <a:gd name="T34" fmla="*/ 72 w 76"/>
                <a:gd name="T35" fmla="*/ 2 h 54"/>
                <a:gd name="T36" fmla="*/ 72 w 76"/>
                <a:gd name="T37" fmla="*/ 2 h 54"/>
                <a:gd name="T38" fmla="*/ 70 w 76"/>
                <a:gd name="T39" fmla="*/ 2 h 54"/>
                <a:gd name="T40" fmla="*/ 68 w 76"/>
                <a:gd name="T41" fmla="*/ 2 h 54"/>
                <a:gd name="T42" fmla="*/ 66 w 76"/>
                <a:gd name="T43" fmla="*/ 4 h 54"/>
                <a:gd name="T44" fmla="*/ 62 w 76"/>
                <a:gd name="T45" fmla="*/ 12 h 54"/>
                <a:gd name="T46" fmla="*/ 60 w 76"/>
                <a:gd name="T47" fmla="*/ 16 h 54"/>
                <a:gd name="T48" fmla="*/ 56 w 76"/>
                <a:gd name="T49" fmla="*/ 22 h 54"/>
                <a:gd name="T50" fmla="*/ 52 w 76"/>
                <a:gd name="T51" fmla="*/ 26 h 54"/>
                <a:gd name="T52" fmla="*/ 50 w 76"/>
                <a:gd name="T53" fmla="*/ 28 h 54"/>
                <a:gd name="T54" fmla="*/ 44 w 76"/>
                <a:gd name="T55" fmla="*/ 30 h 54"/>
                <a:gd name="T56" fmla="*/ 38 w 76"/>
                <a:gd name="T57" fmla="*/ 32 h 54"/>
                <a:gd name="T58" fmla="*/ 30 w 76"/>
                <a:gd name="T59" fmla="*/ 32 h 54"/>
                <a:gd name="T60" fmla="*/ 26 w 76"/>
                <a:gd name="T61" fmla="*/ 32 h 54"/>
                <a:gd name="T62" fmla="*/ 22 w 76"/>
                <a:gd name="T63" fmla="*/ 32 h 54"/>
                <a:gd name="T64" fmla="*/ 16 w 76"/>
                <a:gd name="T65" fmla="*/ 28 h 54"/>
                <a:gd name="T66" fmla="*/ 12 w 76"/>
                <a:gd name="T67" fmla="*/ 26 h 54"/>
                <a:gd name="T68" fmla="*/ 6 w 76"/>
                <a:gd name="T69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4">
                  <a:moveTo>
                    <a:pt x="0" y="18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44" y="54"/>
                  </a:lnTo>
                  <a:lnTo>
                    <a:pt x="50" y="54"/>
                  </a:lnTo>
                  <a:lnTo>
                    <a:pt x="56" y="54"/>
                  </a:lnTo>
                  <a:lnTo>
                    <a:pt x="76" y="20"/>
                  </a:lnTo>
                  <a:lnTo>
                    <a:pt x="76" y="16"/>
                  </a:lnTo>
                  <a:lnTo>
                    <a:pt x="76" y="14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1" name="Freeform 86"/>
            <p:cNvSpPr>
              <a:spLocks/>
            </p:cNvSpPr>
            <p:nvPr/>
          </p:nvSpPr>
          <p:spPr bwMode="auto">
            <a:xfrm>
              <a:off x="5164447" y="3775188"/>
              <a:ext cx="228601" cy="257171"/>
            </a:xfrm>
            <a:custGeom>
              <a:avLst/>
              <a:gdLst>
                <a:gd name="T0" fmla="*/ 82 w 144"/>
                <a:gd name="T1" fmla="*/ 142 h 162"/>
                <a:gd name="T2" fmla="*/ 76 w 144"/>
                <a:gd name="T3" fmla="*/ 128 h 162"/>
                <a:gd name="T4" fmla="*/ 70 w 144"/>
                <a:gd name="T5" fmla="*/ 124 h 162"/>
                <a:gd name="T6" fmla="*/ 60 w 144"/>
                <a:gd name="T7" fmla="*/ 120 h 162"/>
                <a:gd name="T8" fmla="*/ 56 w 144"/>
                <a:gd name="T9" fmla="*/ 110 h 162"/>
                <a:gd name="T10" fmla="*/ 52 w 144"/>
                <a:gd name="T11" fmla="*/ 104 h 162"/>
                <a:gd name="T12" fmla="*/ 46 w 144"/>
                <a:gd name="T13" fmla="*/ 104 h 162"/>
                <a:gd name="T14" fmla="*/ 36 w 144"/>
                <a:gd name="T15" fmla="*/ 106 h 162"/>
                <a:gd name="T16" fmla="*/ 30 w 144"/>
                <a:gd name="T17" fmla="*/ 102 h 162"/>
                <a:gd name="T18" fmla="*/ 18 w 144"/>
                <a:gd name="T19" fmla="*/ 94 h 162"/>
                <a:gd name="T20" fmla="*/ 14 w 144"/>
                <a:gd name="T21" fmla="*/ 90 h 162"/>
                <a:gd name="T22" fmla="*/ 16 w 144"/>
                <a:gd name="T23" fmla="*/ 68 h 162"/>
                <a:gd name="T24" fmla="*/ 34 w 144"/>
                <a:gd name="T25" fmla="*/ 58 h 162"/>
                <a:gd name="T26" fmla="*/ 36 w 144"/>
                <a:gd name="T27" fmla="*/ 50 h 162"/>
                <a:gd name="T28" fmla="*/ 38 w 144"/>
                <a:gd name="T29" fmla="*/ 30 h 162"/>
                <a:gd name="T30" fmla="*/ 52 w 144"/>
                <a:gd name="T31" fmla="*/ 10 h 162"/>
                <a:gd name="T32" fmla="*/ 62 w 144"/>
                <a:gd name="T33" fmla="*/ 2 h 162"/>
                <a:gd name="T34" fmla="*/ 70 w 144"/>
                <a:gd name="T35" fmla="*/ 0 h 162"/>
                <a:gd name="T36" fmla="*/ 72 w 144"/>
                <a:gd name="T37" fmla="*/ 4 h 162"/>
                <a:gd name="T38" fmla="*/ 76 w 144"/>
                <a:gd name="T39" fmla="*/ 10 h 162"/>
                <a:gd name="T40" fmla="*/ 84 w 144"/>
                <a:gd name="T41" fmla="*/ 12 h 162"/>
                <a:gd name="T42" fmla="*/ 94 w 144"/>
                <a:gd name="T43" fmla="*/ 18 h 162"/>
                <a:gd name="T44" fmla="*/ 96 w 144"/>
                <a:gd name="T45" fmla="*/ 24 h 162"/>
                <a:gd name="T46" fmla="*/ 102 w 144"/>
                <a:gd name="T47" fmla="*/ 26 h 162"/>
                <a:gd name="T48" fmla="*/ 110 w 144"/>
                <a:gd name="T49" fmla="*/ 26 h 162"/>
                <a:gd name="T50" fmla="*/ 112 w 144"/>
                <a:gd name="T51" fmla="*/ 28 h 162"/>
                <a:gd name="T52" fmla="*/ 110 w 144"/>
                <a:gd name="T53" fmla="*/ 38 h 162"/>
                <a:gd name="T54" fmla="*/ 108 w 144"/>
                <a:gd name="T55" fmla="*/ 44 h 162"/>
                <a:gd name="T56" fmla="*/ 100 w 144"/>
                <a:gd name="T57" fmla="*/ 48 h 162"/>
                <a:gd name="T58" fmla="*/ 98 w 144"/>
                <a:gd name="T59" fmla="*/ 54 h 162"/>
                <a:gd name="T60" fmla="*/ 98 w 144"/>
                <a:gd name="T61" fmla="*/ 64 h 162"/>
                <a:gd name="T62" fmla="*/ 102 w 144"/>
                <a:gd name="T63" fmla="*/ 66 h 162"/>
                <a:gd name="T64" fmla="*/ 112 w 144"/>
                <a:gd name="T65" fmla="*/ 70 h 162"/>
                <a:gd name="T66" fmla="*/ 114 w 144"/>
                <a:gd name="T67" fmla="*/ 74 h 162"/>
                <a:gd name="T68" fmla="*/ 116 w 144"/>
                <a:gd name="T69" fmla="*/ 82 h 162"/>
                <a:gd name="T70" fmla="*/ 118 w 144"/>
                <a:gd name="T71" fmla="*/ 84 h 162"/>
                <a:gd name="T72" fmla="*/ 128 w 144"/>
                <a:gd name="T73" fmla="*/ 86 h 162"/>
                <a:gd name="T74" fmla="*/ 136 w 144"/>
                <a:gd name="T75" fmla="*/ 82 h 162"/>
                <a:gd name="T76" fmla="*/ 138 w 144"/>
                <a:gd name="T77" fmla="*/ 88 h 162"/>
                <a:gd name="T78" fmla="*/ 138 w 144"/>
                <a:gd name="T79" fmla="*/ 96 h 162"/>
                <a:gd name="T80" fmla="*/ 134 w 144"/>
                <a:gd name="T81" fmla="*/ 106 h 162"/>
                <a:gd name="T82" fmla="*/ 134 w 144"/>
                <a:gd name="T83" fmla="*/ 110 h 162"/>
                <a:gd name="T84" fmla="*/ 138 w 144"/>
                <a:gd name="T85" fmla="*/ 112 h 162"/>
                <a:gd name="T86" fmla="*/ 142 w 144"/>
                <a:gd name="T87" fmla="*/ 114 h 162"/>
                <a:gd name="T88" fmla="*/ 144 w 144"/>
                <a:gd name="T89" fmla="*/ 126 h 162"/>
                <a:gd name="T90" fmla="*/ 124 w 144"/>
                <a:gd name="T91" fmla="*/ 132 h 162"/>
                <a:gd name="T92" fmla="*/ 122 w 144"/>
                <a:gd name="T93" fmla="*/ 136 h 162"/>
                <a:gd name="T94" fmla="*/ 120 w 144"/>
                <a:gd name="T95" fmla="*/ 150 h 162"/>
                <a:gd name="T96" fmla="*/ 114 w 144"/>
                <a:gd name="T97" fmla="*/ 160 h 162"/>
                <a:gd name="T98" fmla="*/ 108 w 144"/>
                <a:gd name="T99" fmla="*/ 162 h 162"/>
                <a:gd name="T100" fmla="*/ 100 w 144"/>
                <a:gd name="T101" fmla="*/ 158 h 162"/>
                <a:gd name="T102" fmla="*/ 86 w 144"/>
                <a:gd name="T103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62">
                  <a:moveTo>
                    <a:pt x="86" y="148"/>
                  </a:moveTo>
                  <a:lnTo>
                    <a:pt x="86" y="148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2" y="142"/>
                  </a:lnTo>
                  <a:lnTo>
                    <a:pt x="80" y="140"/>
                  </a:lnTo>
                  <a:lnTo>
                    <a:pt x="80" y="136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28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4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56" y="112"/>
                  </a:lnTo>
                  <a:lnTo>
                    <a:pt x="56" y="110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2" y="104"/>
                  </a:lnTo>
                  <a:lnTo>
                    <a:pt x="30" y="104"/>
                  </a:lnTo>
                  <a:lnTo>
                    <a:pt x="30" y="102"/>
                  </a:lnTo>
                  <a:lnTo>
                    <a:pt x="28" y="100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0" y="76"/>
                  </a:lnTo>
                  <a:lnTo>
                    <a:pt x="6" y="74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6" y="62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8" y="14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30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8" y="68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20" y="86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4"/>
                  </a:lnTo>
                  <a:lnTo>
                    <a:pt x="134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36" y="102"/>
                  </a:lnTo>
                  <a:lnTo>
                    <a:pt x="134" y="104"/>
                  </a:lnTo>
                  <a:lnTo>
                    <a:pt x="134" y="10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40" y="112"/>
                  </a:lnTo>
                  <a:lnTo>
                    <a:pt x="142" y="112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4" y="116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30" y="132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4" y="132"/>
                  </a:lnTo>
                  <a:lnTo>
                    <a:pt x="124" y="132"/>
                  </a:lnTo>
                  <a:lnTo>
                    <a:pt x="122" y="132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0" y="146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20" y="154"/>
                  </a:lnTo>
                  <a:lnTo>
                    <a:pt x="120" y="156"/>
                  </a:lnTo>
                  <a:lnTo>
                    <a:pt x="116" y="158"/>
                  </a:lnTo>
                  <a:lnTo>
                    <a:pt x="114" y="160"/>
                  </a:lnTo>
                  <a:lnTo>
                    <a:pt x="112" y="162"/>
                  </a:lnTo>
                  <a:lnTo>
                    <a:pt x="112" y="162"/>
                  </a:lnTo>
                  <a:lnTo>
                    <a:pt x="110" y="162"/>
                  </a:lnTo>
                  <a:lnTo>
                    <a:pt x="110" y="162"/>
                  </a:lnTo>
                  <a:lnTo>
                    <a:pt x="108" y="162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96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8" y="150"/>
                  </a:lnTo>
                  <a:lnTo>
                    <a:pt x="86" y="14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2" name="Freeform 87"/>
            <p:cNvSpPr>
              <a:spLocks/>
            </p:cNvSpPr>
            <p:nvPr/>
          </p:nvSpPr>
          <p:spPr bwMode="auto">
            <a:xfrm>
              <a:off x="5164447" y="3775188"/>
              <a:ext cx="228601" cy="257171"/>
            </a:xfrm>
            <a:custGeom>
              <a:avLst/>
              <a:gdLst>
                <a:gd name="T0" fmla="*/ 82 w 144"/>
                <a:gd name="T1" fmla="*/ 142 h 162"/>
                <a:gd name="T2" fmla="*/ 76 w 144"/>
                <a:gd name="T3" fmla="*/ 128 h 162"/>
                <a:gd name="T4" fmla="*/ 70 w 144"/>
                <a:gd name="T5" fmla="*/ 124 h 162"/>
                <a:gd name="T6" fmla="*/ 60 w 144"/>
                <a:gd name="T7" fmla="*/ 120 h 162"/>
                <a:gd name="T8" fmla="*/ 56 w 144"/>
                <a:gd name="T9" fmla="*/ 110 h 162"/>
                <a:gd name="T10" fmla="*/ 52 w 144"/>
                <a:gd name="T11" fmla="*/ 104 h 162"/>
                <a:gd name="T12" fmla="*/ 46 w 144"/>
                <a:gd name="T13" fmla="*/ 104 h 162"/>
                <a:gd name="T14" fmla="*/ 36 w 144"/>
                <a:gd name="T15" fmla="*/ 106 h 162"/>
                <a:gd name="T16" fmla="*/ 30 w 144"/>
                <a:gd name="T17" fmla="*/ 102 h 162"/>
                <a:gd name="T18" fmla="*/ 18 w 144"/>
                <a:gd name="T19" fmla="*/ 94 h 162"/>
                <a:gd name="T20" fmla="*/ 14 w 144"/>
                <a:gd name="T21" fmla="*/ 90 h 162"/>
                <a:gd name="T22" fmla="*/ 16 w 144"/>
                <a:gd name="T23" fmla="*/ 68 h 162"/>
                <a:gd name="T24" fmla="*/ 34 w 144"/>
                <a:gd name="T25" fmla="*/ 58 h 162"/>
                <a:gd name="T26" fmla="*/ 36 w 144"/>
                <a:gd name="T27" fmla="*/ 50 h 162"/>
                <a:gd name="T28" fmla="*/ 38 w 144"/>
                <a:gd name="T29" fmla="*/ 30 h 162"/>
                <a:gd name="T30" fmla="*/ 52 w 144"/>
                <a:gd name="T31" fmla="*/ 10 h 162"/>
                <a:gd name="T32" fmla="*/ 62 w 144"/>
                <a:gd name="T33" fmla="*/ 2 h 162"/>
                <a:gd name="T34" fmla="*/ 70 w 144"/>
                <a:gd name="T35" fmla="*/ 0 h 162"/>
                <a:gd name="T36" fmla="*/ 72 w 144"/>
                <a:gd name="T37" fmla="*/ 4 h 162"/>
                <a:gd name="T38" fmla="*/ 76 w 144"/>
                <a:gd name="T39" fmla="*/ 10 h 162"/>
                <a:gd name="T40" fmla="*/ 84 w 144"/>
                <a:gd name="T41" fmla="*/ 12 h 162"/>
                <a:gd name="T42" fmla="*/ 94 w 144"/>
                <a:gd name="T43" fmla="*/ 18 h 162"/>
                <a:gd name="T44" fmla="*/ 96 w 144"/>
                <a:gd name="T45" fmla="*/ 24 h 162"/>
                <a:gd name="T46" fmla="*/ 102 w 144"/>
                <a:gd name="T47" fmla="*/ 26 h 162"/>
                <a:gd name="T48" fmla="*/ 110 w 144"/>
                <a:gd name="T49" fmla="*/ 26 h 162"/>
                <a:gd name="T50" fmla="*/ 112 w 144"/>
                <a:gd name="T51" fmla="*/ 28 h 162"/>
                <a:gd name="T52" fmla="*/ 110 w 144"/>
                <a:gd name="T53" fmla="*/ 38 h 162"/>
                <a:gd name="T54" fmla="*/ 108 w 144"/>
                <a:gd name="T55" fmla="*/ 44 h 162"/>
                <a:gd name="T56" fmla="*/ 100 w 144"/>
                <a:gd name="T57" fmla="*/ 48 h 162"/>
                <a:gd name="T58" fmla="*/ 98 w 144"/>
                <a:gd name="T59" fmla="*/ 54 h 162"/>
                <a:gd name="T60" fmla="*/ 98 w 144"/>
                <a:gd name="T61" fmla="*/ 64 h 162"/>
                <a:gd name="T62" fmla="*/ 102 w 144"/>
                <a:gd name="T63" fmla="*/ 66 h 162"/>
                <a:gd name="T64" fmla="*/ 112 w 144"/>
                <a:gd name="T65" fmla="*/ 70 h 162"/>
                <a:gd name="T66" fmla="*/ 114 w 144"/>
                <a:gd name="T67" fmla="*/ 74 h 162"/>
                <a:gd name="T68" fmla="*/ 116 w 144"/>
                <a:gd name="T69" fmla="*/ 82 h 162"/>
                <a:gd name="T70" fmla="*/ 118 w 144"/>
                <a:gd name="T71" fmla="*/ 84 h 162"/>
                <a:gd name="T72" fmla="*/ 128 w 144"/>
                <a:gd name="T73" fmla="*/ 86 h 162"/>
                <a:gd name="T74" fmla="*/ 136 w 144"/>
                <a:gd name="T75" fmla="*/ 82 h 162"/>
                <a:gd name="T76" fmla="*/ 138 w 144"/>
                <a:gd name="T77" fmla="*/ 88 h 162"/>
                <a:gd name="T78" fmla="*/ 138 w 144"/>
                <a:gd name="T79" fmla="*/ 96 h 162"/>
                <a:gd name="T80" fmla="*/ 134 w 144"/>
                <a:gd name="T81" fmla="*/ 106 h 162"/>
                <a:gd name="T82" fmla="*/ 134 w 144"/>
                <a:gd name="T83" fmla="*/ 110 h 162"/>
                <a:gd name="T84" fmla="*/ 138 w 144"/>
                <a:gd name="T85" fmla="*/ 112 h 162"/>
                <a:gd name="T86" fmla="*/ 142 w 144"/>
                <a:gd name="T87" fmla="*/ 114 h 162"/>
                <a:gd name="T88" fmla="*/ 144 w 144"/>
                <a:gd name="T89" fmla="*/ 126 h 162"/>
                <a:gd name="T90" fmla="*/ 124 w 144"/>
                <a:gd name="T91" fmla="*/ 132 h 162"/>
                <a:gd name="T92" fmla="*/ 122 w 144"/>
                <a:gd name="T93" fmla="*/ 136 h 162"/>
                <a:gd name="T94" fmla="*/ 120 w 144"/>
                <a:gd name="T95" fmla="*/ 150 h 162"/>
                <a:gd name="T96" fmla="*/ 114 w 144"/>
                <a:gd name="T97" fmla="*/ 160 h 162"/>
                <a:gd name="T98" fmla="*/ 108 w 144"/>
                <a:gd name="T99" fmla="*/ 162 h 162"/>
                <a:gd name="T100" fmla="*/ 100 w 144"/>
                <a:gd name="T101" fmla="*/ 158 h 162"/>
                <a:gd name="T102" fmla="*/ 86 w 144"/>
                <a:gd name="T103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62">
                  <a:moveTo>
                    <a:pt x="86" y="148"/>
                  </a:moveTo>
                  <a:lnTo>
                    <a:pt x="86" y="148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2" y="142"/>
                  </a:lnTo>
                  <a:lnTo>
                    <a:pt x="80" y="140"/>
                  </a:lnTo>
                  <a:lnTo>
                    <a:pt x="80" y="136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28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4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56" y="112"/>
                  </a:lnTo>
                  <a:lnTo>
                    <a:pt x="56" y="110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4" y="106"/>
                  </a:lnTo>
                  <a:lnTo>
                    <a:pt x="34" y="106"/>
                  </a:lnTo>
                  <a:lnTo>
                    <a:pt x="32" y="104"/>
                  </a:lnTo>
                  <a:lnTo>
                    <a:pt x="30" y="104"/>
                  </a:lnTo>
                  <a:lnTo>
                    <a:pt x="30" y="102"/>
                  </a:lnTo>
                  <a:lnTo>
                    <a:pt x="28" y="100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0" y="76"/>
                  </a:lnTo>
                  <a:lnTo>
                    <a:pt x="6" y="74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6" y="62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8" y="14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30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6" y="44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8" y="68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20" y="86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4"/>
                  </a:lnTo>
                  <a:lnTo>
                    <a:pt x="134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36" y="102"/>
                  </a:lnTo>
                  <a:lnTo>
                    <a:pt x="134" y="104"/>
                  </a:lnTo>
                  <a:lnTo>
                    <a:pt x="134" y="10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40" y="112"/>
                  </a:lnTo>
                  <a:lnTo>
                    <a:pt x="142" y="112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4" y="116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30" y="132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4" y="132"/>
                  </a:lnTo>
                  <a:lnTo>
                    <a:pt x="124" y="132"/>
                  </a:lnTo>
                  <a:lnTo>
                    <a:pt x="122" y="132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0" y="146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20" y="154"/>
                  </a:lnTo>
                  <a:lnTo>
                    <a:pt x="120" y="156"/>
                  </a:lnTo>
                  <a:lnTo>
                    <a:pt x="116" y="158"/>
                  </a:lnTo>
                  <a:lnTo>
                    <a:pt x="114" y="160"/>
                  </a:lnTo>
                  <a:lnTo>
                    <a:pt x="112" y="162"/>
                  </a:lnTo>
                  <a:lnTo>
                    <a:pt x="112" y="162"/>
                  </a:lnTo>
                  <a:lnTo>
                    <a:pt x="110" y="162"/>
                  </a:lnTo>
                  <a:lnTo>
                    <a:pt x="110" y="162"/>
                  </a:lnTo>
                  <a:lnTo>
                    <a:pt x="108" y="162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96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8" y="150"/>
                  </a:lnTo>
                  <a:lnTo>
                    <a:pt x="86" y="14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3" name="Freeform 88"/>
            <p:cNvSpPr>
              <a:spLocks/>
            </p:cNvSpPr>
            <p:nvPr/>
          </p:nvSpPr>
          <p:spPr bwMode="auto">
            <a:xfrm>
              <a:off x="6326501" y="4035534"/>
              <a:ext cx="63500" cy="38099"/>
            </a:xfrm>
            <a:custGeom>
              <a:avLst/>
              <a:gdLst>
                <a:gd name="T0" fmla="*/ 34 w 40"/>
                <a:gd name="T1" fmla="*/ 24 h 24"/>
                <a:gd name="T2" fmla="*/ 34 w 40"/>
                <a:gd name="T3" fmla="*/ 24 h 24"/>
                <a:gd name="T4" fmla="*/ 34 w 40"/>
                <a:gd name="T5" fmla="*/ 24 h 24"/>
                <a:gd name="T6" fmla="*/ 34 w 40"/>
                <a:gd name="T7" fmla="*/ 24 h 24"/>
                <a:gd name="T8" fmla="*/ 32 w 40"/>
                <a:gd name="T9" fmla="*/ 24 h 24"/>
                <a:gd name="T10" fmla="*/ 32 w 40"/>
                <a:gd name="T11" fmla="*/ 24 h 24"/>
                <a:gd name="T12" fmla="*/ 30 w 40"/>
                <a:gd name="T13" fmla="*/ 24 h 24"/>
                <a:gd name="T14" fmla="*/ 26 w 40"/>
                <a:gd name="T15" fmla="*/ 24 h 24"/>
                <a:gd name="T16" fmla="*/ 24 w 40"/>
                <a:gd name="T17" fmla="*/ 24 h 24"/>
                <a:gd name="T18" fmla="*/ 22 w 40"/>
                <a:gd name="T19" fmla="*/ 22 h 24"/>
                <a:gd name="T20" fmla="*/ 18 w 40"/>
                <a:gd name="T21" fmla="*/ 22 h 24"/>
                <a:gd name="T22" fmla="*/ 16 w 40"/>
                <a:gd name="T23" fmla="*/ 22 h 24"/>
                <a:gd name="T24" fmla="*/ 12 w 40"/>
                <a:gd name="T25" fmla="*/ 20 h 24"/>
                <a:gd name="T26" fmla="*/ 10 w 40"/>
                <a:gd name="T27" fmla="*/ 20 h 24"/>
                <a:gd name="T28" fmla="*/ 8 w 40"/>
                <a:gd name="T29" fmla="*/ 18 h 24"/>
                <a:gd name="T30" fmla="*/ 6 w 40"/>
                <a:gd name="T31" fmla="*/ 18 h 24"/>
                <a:gd name="T32" fmla="*/ 6 w 40"/>
                <a:gd name="T33" fmla="*/ 16 h 24"/>
                <a:gd name="T34" fmla="*/ 4 w 40"/>
                <a:gd name="T35" fmla="*/ 16 h 24"/>
                <a:gd name="T36" fmla="*/ 4 w 40"/>
                <a:gd name="T37" fmla="*/ 16 h 24"/>
                <a:gd name="T38" fmla="*/ 4 w 40"/>
                <a:gd name="T39" fmla="*/ 12 h 24"/>
                <a:gd name="T40" fmla="*/ 2 w 40"/>
                <a:gd name="T41" fmla="*/ 10 h 24"/>
                <a:gd name="T42" fmla="*/ 2 w 40"/>
                <a:gd name="T43" fmla="*/ 8 h 24"/>
                <a:gd name="T44" fmla="*/ 0 w 40"/>
                <a:gd name="T45" fmla="*/ 2 h 24"/>
                <a:gd name="T46" fmla="*/ 0 w 40"/>
                <a:gd name="T47" fmla="*/ 0 h 24"/>
                <a:gd name="T48" fmla="*/ 2 w 40"/>
                <a:gd name="T49" fmla="*/ 0 h 24"/>
                <a:gd name="T50" fmla="*/ 6 w 40"/>
                <a:gd name="T51" fmla="*/ 4 h 24"/>
                <a:gd name="T52" fmla="*/ 12 w 40"/>
                <a:gd name="T53" fmla="*/ 6 h 24"/>
                <a:gd name="T54" fmla="*/ 14 w 40"/>
                <a:gd name="T55" fmla="*/ 8 h 24"/>
                <a:gd name="T56" fmla="*/ 16 w 40"/>
                <a:gd name="T57" fmla="*/ 8 h 24"/>
                <a:gd name="T58" fmla="*/ 16 w 40"/>
                <a:gd name="T59" fmla="*/ 8 h 24"/>
                <a:gd name="T60" fmla="*/ 18 w 40"/>
                <a:gd name="T61" fmla="*/ 8 h 24"/>
                <a:gd name="T62" fmla="*/ 22 w 40"/>
                <a:gd name="T63" fmla="*/ 8 h 24"/>
                <a:gd name="T64" fmla="*/ 26 w 40"/>
                <a:gd name="T65" fmla="*/ 8 h 24"/>
                <a:gd name="T66" fmla="*/ 30 w 40"/>
                <a:gd name="T67" fmla="*/ 8 h 24"/>
                <a:gd name="T68" fmla="*/ 36 w 40"/>
                <a:gd name="T69" fmla="*/ 8 h 24"/>
                <a:gd name="T70" fmla="*/ 40 w 40"/>
                <a:gd name="T71" fmla="*/ 8 h 24"/>
                <a:gd name="T72" fmla="*/ 40 w 40"/>
                <a:gd name="T73" fmla="*/ 10 h 24"/>
                <a:gd name="T74" fmla="*/ 38 w 40"/>
                <a:gd name="T75" fmla="*/ 12 h 24"/>
                <a:gd name="T76" fmla="*/ 38 w 40"/>
                <a:gd name="T77" fmla="*/ 14 h 24"/>
                <a:gd name="T78" fmla="*/ 38 w 40"/>
                <a:gd name="T79" fmla="*/ 18 h 24"/>
                <a:gd name="T80" fmla="*/ 36 w 40"/>
                <a:gd name="T81" fmla="*/ 20 h 24"/>
                <a:gd name="T82" fmla="*/ 36 w 40"/>
                <a:gd name="T83" fmla="*/ 20 h 24"/>
                <a:gd name="T84" fmla="*/ 36 w 40"/>
                <a:gd name="T85" fmla="*/ 22 h 24"/>
                <a:gd name="T86" fmla="*/ 36 w 40"/>
                <a:gd name="T87" fmla="*/ 22 h 24"/>
                <a:gd name="T88" fmla="*/ 34 w 40"/>
                <a:gd name="T8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24">
                  <a:moveTo>
                    <a:pt x="34" y="24"/>
                  </a:move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4" name="Freeform 89"/>
            <p:cNvSpPr>
              <a:spLocks/>
            </p:cNvSpPr>
            <p:nvPr/>
          </p:nvSpPr>
          <p:spPr bwMode="auto">
            <a:xfrm>
              <a:off x="6326501" y="4035534"/>
              <a:ext cx="63500" cy="38099"/>
            </a:xfrm>
            <a:custGeom>
              <a:avLst/>
              <a:gdLst>
                <a:gd name="T0" fmla="*/ 34 w 40"/>
                <a:gd name="T1" fmla="*/ 24 h 24"/>
                <a:gd name="T2" fmla="*/ 34 w 40"/>
                <a:gd name="T3" fmla="*/ 24 h 24"/>
                <a:gd name="T4" fmla="*/ 34 w 40"/>
                <a:gd name="T5" fmla="*/ 24 h 24"/>
                <a:gd name="T6" fmla="*/ 34 w 40"/>
                <a:gd name="T7" fmla="*/ 24 h 24"/>
                <a:gd name="T8" fmla="*/ 32 w 40"/>
                <a:gd name="T9" fmla="*/ 24 h 24"/>
                <a:gd name="T10" fmla="*/ 32 w 40"/>
                <a:gd name="T11" fmla="*/ 24 h 24"/>
                <a:gd name="T12" fmla="*/ 30 w 40"/>
                <a:gd name="T13" fmla="*/ 24 h 24"/>
                <a:gd name="T14" fmla="*/ 26 w 40"/>
                <a:gd name="T15" fmla="*/ 24 h 24"/>
                <a:gd name="T16" fmla="*/ 24 w 40"/>
                <a:gd name="T17" fmla="*/ 24 h 24"/>
                <a:gd name="T18" fmla="*/ 22 w 40"/>
                <a:gd name="T19" fmla="*/ 22 h 24"/>
                <a:gd name="T20" fmla="*/ 18 w 40"/>
                <a:gd name="T21" fmla="*/ 22 h 24"/>
                <a:gd name="T22" fmla="*/ 16 w 40"/>
                <a:gd name="T23" fmla="*/ 22 h 24"/>
                <a:gd name="T24" fmla="*/ 12 w 40"/>
                <a:gd name="T25" fmla="*/ 20 h 24"/>
                <a:gd name="T26" fmla="*/ 10 w 40"/>
                <a:gd name="T27" fmla="*/ 20 h 24"/>
                <a:gd name="T28" fmla="*/ 8 w 40"/>
                <a:gd name="T29" fmla="*/ 18 h 24"/>
                <a:gd name="T30" fmla="*/ 6 w 40"/>
                <a:gd name="T31" fmla="*/ 18 h 24"/>
                <a:gd name="T32" fmla="*/ 6 w 40"/>
                <a:gd name="T33" fmla="*/ 16 h 24"/>
                <a:gd name="T34" fmla="*/ 4 w 40"/>
                <a:gd name="T35" fmla="*/ 16 h 24"/>
                <a:gd name="T36" fmla="*/ 4 w 40"/>
                <a:gd name="T37" fmla="*/ 16 h 24"/>
                <a:gd name="T38" fmla="*/ 4 w 40"/>
                <a:gd name="T39" fmla="*/ 12 h 24"/>
                <a:gd name="T40" fmla="*/ 2 w 40"/>
                <a:gd name="T41" fmla="*/ 10 h 24"/>
                <a:gd name="T42" fmla="*/ 2 w 40"/>
                <a:gd name="T43" fmla="*/ 8 h 24"/>
                <a:gd name="T44" fmla="*/ 0 w 40"/>
                <a:gd name="T45" fmla="*/ 2 h 24"/>
                <a:gd name="T46" fmla="*/ 0 w 40"/>
                <a:gd name="T47" fmla="*/ 0 h 24"/>
                <a:gd name="T48" fmla="*/ 2 w 40"/>
                <a:gd name="T49" fmla="*/ 0 h 24"/>
                <a:gd name="T50" fmla="*/ 6 w 40"/>
                <a:gd name="T51" fmla="*/ 4 h 24"/>
                <a:gd name="T52" fmla="*/ 12 w 40"/>
                <a:gd name="T53" fmla="*/ 6 h 24"/>
                <a:gd name="T54" fmla="*/ 14 w 40"/>
                <a:gd name="T55" fmla="*/ 8 h 24"/>
                <a:gd name="T56" fmla="*/ 16 w 40"/>
                <a:gd name="T57" fmla="*/ 8 h 24"/>
                <a:gd name="T58" fmla="*/ 16 w 40"/>
                <a:gd name="T59" fmla="*/ 8 h 24"/>
                <a:gd name="T60" fmla="*/ 18 w 40"/>
                <a:gd name="T61" fmla="*/ 8 h 24"/>
                <a:gd name="T62" fmla="*/ 22 w 40"/>
                <a:gd name="T63" fmla="*/ 8 h 24"/>
                <a:gd name="T64" fmla="*/ 26 w 40"/>
                <a:gd name="T65" fmla="*/ 8 h 24"/>
                <a:gd name="T66" fmla="*/ 30 w 40"/>
                <a:gd name="T67" fmla="*/ 8 h 24"/>
                <a:gd name="T68" fmla="*/ 36 w 40"/>
                <a:gd name="T69" fmla="*/ 8 h 24"/>
                <a:gd name="T70" fmla="*/ 40 w 40"/>
                <a:gd name="T71" fmla="*/ 8 h 24"/>
                <a:gd name="T72" fmla="*/ 40 w 40"/>
                <a:gd name="T73" fmla="*/ 10 h 24"/>
                <a:gd name="T74" fmla="*/ 38 w 40"/>
                <a:gd name="T75" fmla="*/ 12 h 24"/>
                <a:gd name="T76" fmla="*/ 38 w 40"/>
                <a:gd name="T77" fmla="*/ 14 h 24"/>
                <a:gd name="T78" fmla="*/ 38 w 40"/>
                <a:gd name="T79" fmla="*/ 18 h 24"/>
                <a:gd name="T80" fmla="*/ 36 w 40"/>
                <a:gd name="T81" fmla="*/ 20 h 24"/>
                <a:gd name="T82" fmla="*/ 36 w 40"/>
                <a:gd name="T83" fmla="*/ 20 h 24"/>
                <a:gd name="T84" fmla="*/ 36 w 40"/>
                <a:gd name="T85" fmla="*/ 22 h 24"/>
                <a:gd name="T86" fmla="*/ 36 w 40"/>
                <a:gd name="T87" fmla="*/ 22 h 24"/>
                <a:gd name="T88" fmla="*/ 34 w 40"/>
                <a:gd name="T8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24">
                  <a:moveTo>
                    <a:pt x="34" y="24"/>
                  </a:move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5" name="Freeform 90"/>
            <p:cNvSpPr>
              <a:spLocks/>
            </p:cNvSpPr>
            <p:nvPr/>
          </p:nvSpPr>
          <p:spPr bwMode="auto">
            <a:xfrm>
              <a:off x="5066021" y="3902186"/>
              <a:ext cx="25400" cy="82549"/>
            </a:xfrm>
            <a:custGeom>
              <a:avLst/>
              <a:gdLst>
                <a:gd name="T0" fmla="*/ 0 w 16"/>
                <a:gd name="T1" fmla="*/ 30 h 52"/>
                <a:gd name="T2" fmla="*/ 0 w 16"/>
                <a:gd name="T3" fmla="*/ 30 h 52"/>
                <a:gd name="T4" fmla="*/ 0 w 16"/>
                <a:gd name="T5" fmla="*/ 32 h 52"/>
                <a:gd name="T6" fmla="*/ 0 w 16"/>
                <a:gd name="T7" fmla="*/ 32 h 52"/>
                <a:gd name="T8" fmla="*/ 0 w 16"/>
                <a:gd name="T9" fmla="*/ 34 h 52"/>
                <a:gd name="T10" fmla="*/ 2 w 16"/>
                <a:gd name="T11" fmla="*/ 36 h 52"/>
                <a:gd name="T12" fmla="*/ 4 w 16"/>
                <a:gd name="T13" fmla="*/ 40 h 52"/>
                <a:gd name="T14" fmla="*/ 6 w 16"/>
                <a:gd name="T15" fmla="*/ 44 h 52"/>
                <a:gd name="T16" fmla="*/ 8 w 16"/>
                <a:gd name="T17" fmla="*/ 46 h 52"/>
                <a:gd name="T18" fmla="*/ 10 w 16"/>
                <a:gd name="T19" fmla="*/ 50 h 52"/>
                <a:gd name="T20" fmla="*/ 12 w 16"/>
                <a:gd name="T21" fmla="*/ 52 h 52"/>
                <a:gd name="T22" fmla="*/ 14 w 16"/>
                <a:gd name="T23" fmla="*/ 42 h 52"/>
                <a:gd name="T24" fmla="*/ 14 w 16"/>
                <a:gd name="T25" fmla="*/ 36 h 52"/>
                <a:gd name="T26" fmla="*/ 16 w 16"/>
                <a:gd name="T27" fmla="*/ 30 h 52"/>
                <a:gd name="T28" fmla="*/ 16 w 16"/>
                <a:gd name="T29" fmla="*/ 26 h 52"/>
                <a:gd name="T30" fmla="*/ 16 w 16"/>
                <a:gd name="T31" fmla="*/ 22 h 52"/>
                <a:gd name="T32" fmla="*/ 16 w 16"/>
                <a:gd name="T33" fmla="*/ 12 h 52"/>
                <a:gd name="T34" fmla="*/ 16 w 16"/>
                <a:gd name="T35" fmla="*/ 0 h 52"/>
                <a:gd name="T36" fmla="*/ 12 w 16"/>
                <a:gd name="T37" fmla="*/ 4 h 52"/>
                <a:gd name="T38" fmla="*/ 10 w 16"/>
                <a:gd name="T39" fmla="*/ 8 h 52"/>
                <a:gd name="T40" fmla="*/ 8 w 16"/>
                <a:gd name="T41" fmla="*/ 12 h 52"/>
                <a:gd name="T42" fmla="*/ 4 w 16"/>
                <a:gd name="T43" fmla="*/ 16 h 52"/>
                <a:gd name="T44" fmla="*/ 2 w 16"/>
                <a:gd name="T45" fmla="*/ 20 h 52"/>
                <a:gd name="T46" fmla="*/ 2 w 16"/>
                <a:gd name="T47" fmla="*/ 22 h 52"/>
                <a:gd name="T48" fmla="*/ 0 w 16"/>
                <a:gd name="T49" fmla="*/ 24 h 52"/>
                <a:gd name="T50" fmla="*/ 0 w 16"/>
                <a:gd name="T51" fmla="*/ 26 h 52"/>
                <a:gd name="T52" fmla="*/ 0 w 16"/>
                <a:gd name="T53" fmla="*/ 28 h 52"/>
                <a:gd name="T54" fmla="*/ 0 w 16"/>
                <a:gd name="T55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52">
                  <a:moveTo>
                    <a:pt x="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42"/>
                  </a:lnTo>
                  <a:lnTo>
                    <a:pt x="14" y="36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6" name="Freeform 91"/>
            <p:cNvSpPr>
              <a:spLocks/>
            </p:cNvSpPr>
            <p:nvPr/>
          </p:nvSpPr>
          <p:spPr bwMode="auto">
            <a:xfrm>
              <a:off x="5066021" y="3902186"/>
              <a:ext cx="25400" cy="82549"/>
            </a:xfrm>
            <a:custGeom>
              <a:avLst/>
              <a:gdLst>
                <a:gd name="T0" fmla="*/ 0 w 16"/>
                <a:gd name="T1" fmla="*/ 30 h 52"/>
                <a:gd name="T2" fmla="*/ 0 w 16"/>
                <a:gd name="T3" fmla="*/ 30 h 52"/>
                <a:gd name="T4" fmla="*/ 0 w 16"/>
                <a:gd name="T5" fmla="*/ 32 h 52"/>
                <a:gd name="T6" fmla="*/ 0 w 16"/>
                <a:gd name="T7" fmla="*/ 32 h 52"/>
                <a:gd name="T8" fmla="*/ 0 w 16"/>
                <a:gd name="T9" fmla="*/ 34 h 52"/>
                <a:gd name="T10" fmla="*/ 2 w 16"/>
                <a:gd name="T11" fmla="*/ 36 h 52"/>
                <a:gd name="T12" fmla="*/ 4 w 16"/>
                <a:gd name="T13" fmla="*/ 40 h 52"/>
                <a:gd name="T14" fmla="*/ 6 w 16"/>
                <a:gd name="T15" fmla="*/ 44 h 52"/>
                <a:gd name="T16" fmla="*/ 8 w 16"/>
                <a:gd name="T17" fmla="*/ 46 h 52"/>
                <a:gd name="T18" fmla="*/ 10 w 16"/>
                <a:gd name="T19" fmla="*/ 50 h 52"/>
                <a:gd name="T20" fmla="*/ 12 w 16"/>
                <a:gd name="T21" fmla="*/ 52 h 52"/>
                <a:gd name="T22" fmla="*/ 14 w 16"/>
                <a:gd name="T23" fmla="*/ 42 h 52"/>
                <a:gd name="T24" fmla="*/ 14 w 16"/>
                <a:gd name="T25" fmla="*/ 36 h 52"/>
                <a:gd name="T26" fmla="*/ 16 w 16"/>
                <a:gd name="T27" fmla="*/ 30 h 52"/>
                <a:gd name="T28" fmla="*/ 16 w 16"/>
                <a:gd name="T29" fmla="*/ 26 h 52"/>
                <a:gd name="T30" fmla="*/ 16 w 16"/>
                <a:gd name="T31" fmla="*/ 22 h 52"/>
                <a:gd name="T32" fmla="*/ 16 w 16"/>
                <a:gd name="T33" fmla="*/ 12 h 52"/>
                <a:gd name="T34" fmla="*/ 16 w 16"/>
                <a:gd name="T35" fmla="*/ 0 h 52"/>
                <a:gd name="T36" fmla="*/ 12 w 16"/>
                <a:gd name="T37" fmla="*/ 4 h 52"/>
                <a:gd name="T38" fmla="*/ 10 w 16"/>
                <a:gd name="T39" fmla="*/ 8 h 52"/>
                <a:gd name="T40" fmla="*/ 8 w 16"/>
                <a:gd name="T41" fmla="*/ 12 h 52"/>
                <a:gd name="T42" fmla="*/ 4 w 16"/>
                <a:gd name="T43" fmla="*/ 16 h 52"/>
                <a:gd name="T44" fmla="*/ 2 w 16"/>
                <a:gd name="T45" fmla="*/ 20 h 52"/>
                <a:gd name="T46" fmla="*/ 2 w 16"/>
                <a:gd name="T47" fmla="*/ 22 h 52"/>
                <a:gd name="T48" fmla="*/ 0 w 16"/>
                <a:gd name="T49" fmla="*/ 24 h 52"/>
                <a:gd name="T50" fmla="*/ 0 w 16"/>
                <a:gd name="T51" fmla="*/ 26 h 52"/>
                <a:gd name="T52" fmla="*/ 0 w 16"/>
                <a:gd name="T53" fmla="*/ 28 h 52"/>
                <a:gd name="T54" fmla="*/ 0 w 16"/>
                <a:gd name="T55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52">
                  <a:moveTo>
                    <a:pt x="0" y="30"/>
                  </a:move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42"/>
                  </a:lnTo>
                  <a:lnTo>
                    <a:pt x="14" y="36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7" name="Freeform 92"/>
            <p:cNvSpPr>
              <a:spLocks/>
            </p:cNvSpPr>
            <p:nvPr/>
          </p:nvSpPr>
          <p:spPr bwMode="auto">
            <a:xfrm>
              <a:off x="5091422" y="3851387"/>
              <a:ext cx="34925" cy="50800"/>
            </a:xfrm>
            <a:custGeom>
              <a:avLst/>
              <a:gdLst>
                <a:gd name="T0" fmla="*/ 0 w 22"/>
                <a:gd name="T1" fmla="*/ 32 h 32"/>
                <a:gd name="T2" fmla="*/ 0 w 22"/>
                <a:gd name="T3" fmla="*/ 32 h 32"/>
                <a:gd name="T4" fmla="*/ 2 w 22"/>
                <a:gd name="T5" fmla="*/ 32 h 32"/>
                <a:gd name="T6" fmla="*/ 6 w 22"/>
                <a:gd name="T7" fmla="*/ 30 h 32"/>
                <a:gd name="T8" fmla="*/ 8 w 22"/>
                <a:gd name="T9" fmla="*/ 28 h 32"/>
                <a:gd name="T10" fmla="*/ 10 w 22"/>
                <a:gd name="T11" fmla="*/ 28 h 32"/>
                <a:gd name="T12" fmla="*/ 12 w 22"/>
                <a:gd name="T13" fmla="*/ 26 h 32"/>
                <a:gd name="T14" fmla="*/ 14 w 22"/>
                <a:gd name="T15" fmla="*/ 24 h 32"/>
                <a:gd name="T16" fmla="*/ 14 w 22"/>
                <a:gd name="T17" fmla="*/ 24 h 32"/>
                <a:gd name="T18" fmla="*/ 16 w 22"/>
                <a:gd name="T19" fmla="*/ 22 h 32"/>
                <a:gd name="T20" fmla="*/ 18 w 22"/>
                <a:gd name="T21" fmla="*/ 20 h 32"/>
                <a:gd name="T22" fmla="*/ 18 w 22"/>
                <a:gd name="T23" fmla="*/ 16 h 32"/>
                <a:gd name="T24" fmla="*/ 20 w 22"/>
                <a:gd name="T25" fmla="*/ 14 h 32"/>
                <a:gd name="T26" fmla="*/ 20 w 22"/>
                <a:gd name="T27" fmla="*/ 12 h 32"/>
                <a:gd name="T28" fmla="*/ 20 w 22"/>
                <a:gd name="T29" fmla="*/ 12 h 32"/>
                <a:gd name="T30" fmla="*/ 22 w 22"/>
                <a:gd name="T31" fmla="*/ 10 h 32"/>
                <a:gd name="T32" fmla="*/ 22 w 22"/>
                <a:gd name="T33" fmla="*/ 10 h 32"/>
                <a:gd name="T34" fmla="*/ 20 w 22"/>
                <a:gd name="T35" fmla="*/ 8 h 32"/>
                <a:gd name="T36" fmla="*/ 20 w 22"/>
                <a:gd name="T37" fmla="*/ 8 h 32"/>
                <a:gd name="T38" fmla="*/ 20 w 22"/>
                <a:gd name="T39" fmla="*/ 8 h 32"/>
                <a:gd name="T40" fmla="*/ 20 w 22"/>
                <a:gd name="T41" fmla="*/ 6 h 32"/>
                <a:gd name="T42" fmla="*/ 18 w 22"/>
                <a:gd name="T43" fmla="*/ 6 h 32"/>
                <a:gd name="T44" fmla="*/ 16 w 22"/>
                <a:gd name="T45" fmla="*/ 4 h 32"/>
                <a:gd name="T46" fmla="*/ 14 w 22"/>
                <a:gd name="T47" fmla="*/ 2 h 32"/>
                <a:gd name="T48" fmla="*/ 12 w 22"/>
                <a:gd name="T49" fmla="*/ 2 h 32"/>
                <a:gd name="T50" fmla="*/ 10 w 22"/>
                <a:gd name="T51" fmla="*/ 0 h 32"/>
                <a:gd name="T52" fmla="*/ 8 w 22"/>
                <a:gd name="T53" fmla="*/ 0 h 32"/>
                <a:gd name="T54" fmla="*/ 0 w 22"/>
                <a:gd name="T5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0" y="32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8" name="Freeform 93"/>
            <p:cNvSpPr>
              <a:spLocks/>
            </p:cNvSpPr>
            <p:nvPr/>
          </p:nvSpPr>
          <p:spPr bwMode="auto">
            <a:xfrm>
              <a:off x="5091422" y="3851387"/>
              <a:ext cx="34925" cy="50800"/>
            </a:xfrm>
            <a:custGeom>
              <a:avLst/>
              <a:gdLst>
                <a:gd name="T0" fmla="*/ 0 w 22"/>
                <a:gd name="T1" fmla="*/ 32 h 32"/>
                <a:gd name="T2" fmla="*/ 0 w 22"/>
                <a:gd name="T3" fmla="*/ 32 h 32"/>
                <a:gd name="T4" fmla="*/ 2 w 22"/>
                <a:gd name="T5" fmla="*/ 32 h 32"/>
                <a:gd name="T6" fmla="*/ 6 w 22"/>
                <a:gd name="T7" fmla="*/ 30 h 32"/>
                <a:gd name="T8" fmla="*/ 8 w 22"/>
                <a:gd name="T9" fmla="*/ 28 h 32"/>
                <a:gd name="T10" fmla="*/ 10 w 22"/>
                <a:gd name="T11" fmla="*/ 28 h 32"/>
                <a:gd name="T12" fmla="*/ 12 w 22"/>
                <a:gd name="T13" fmla="*/ 26 h 32"/>
                <a:gd name="T14" fmla="*/ 14 w 22"/>
                <a:gd name="T15" fmla="*/ 24 h 32"/>
                <a:gd name="T16" fmla="*/ 14 w 22"/>
                <a:gd name="T17" fmla="*/ 24 h 32"/>
                <a:gd name="T18" fmla="*/ 16 w 22"/>
                <a:gd name="T19" fmla="*/ 22 h 32"/>
                <a:gd name="T20" fmla="*/ 18 w 22"/>
                <a:gd name="T21" fmla="*/ 20 h 32"/>
                <a:gd name="T22" fmla="*/ 18 w 22"/>
                <a:gd name="T23" fmla="*/ 16 h 32"/>
                <a:gd name="T24" fmla="*/ 20 w 22"/>
                <a:gd name="T25" fmla="*/ 14 h 32"/>
                <a:gd name="T26" fmla="*/ 20 w 22"/>
                <a:gd name="T27" fmla="*/ 12 h 32"/>
                <a:gd name="T28" fmla="*/ 20 w 22"/>
                <a:gd name="T29" fmla="*/ 12 h 32"/>
                <a:gd name="T30" fmla="*/ 22 w 22"/>
                <a:gd name="T31" fmla="*/ 10 h 32"/>
                <a:gd name="T32" fmla="*/ 22 w 22"/>
                <a:gd name="T33" fmla="*/ 10 h 32"/>
                <a:gd name="T34" fmla="*/ 20 w 22"/>
                <a:gd name="T35" fmla="*/ 8 h 32"/>
                <a:gd name="T36" fmla="*/ 20 w 22"/>
                <a:gd name="T37" fmla="*/ 8 h 32"/>
                <a:gd name="T38" fmla="*/ 20 w 22"/>
                <a:gd name="T39" fmla="*/ 8 h 32"/>
                <a:gd name="T40" fmla="*/ 20 w 22"/>
                <a:gd name="T41" fmla="*/ 6 h 32"/>
                <a:gd name="T42" fmla="*/ 18 w 22"/>
                <a:gd name="T43" fmla="*/ 6 h 32"/>
                <a:gd name="T44" fmla="*/ 16 w 22"/>
                <a:gd name="T45" fmla="*/ 4 h 32"/>
                <a:gd name="T46" fmla="*/ 14 w 22"/>
                <a:gd name="T47" fmla="*/ 2 h 32"/>
                <a:gd name="T48" fmla="*/ 12 w 22"/>
                <a:gd name="T49" fmla="*/ 2 h 32"/>
                <a:gd name="T50" fmla="*/ 10 w 22"/>
                <a:gd name="T51" fmla="*/ 0 h 32"/>
                <a:gd name="T52" fmla="*/ 8 w 22"/>
                <a:gd name="T53" fmla="*/ 0 h 32"/>
                <a:gd name="T54" fmla="*/ 0 w 22"/>
                <a:gd name="T5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32">
                  <a:moveTo>
                    <a:pt x="0" y="32"/>
                  </a:moveTo>
                  <a:lnTo>
                    <a:pt x="0" y="32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9" name="Freeform 124"/>
            <p:cNvSpPr>
              <a:spLocks/>
            </p:cNvSpPr>
            <p:nvPr/>
          </p:nvSpPr>
          <p:spPr bwMode="auto">
            <a:xfrm>
              <a:off x="6228076" y="3311644"/>
              <a:ext cx="679452" cy="336545"/>
            </a:xfrm>
            <a:custGeom>
              <a:avLst/>
              <a:gdLst>
                <a:gd name="T0" fmla="*/ 14 w 428"/>
                <a:gd name="T1" fmla="*/ 72 h 212"/>
                <a:gd name="T2" fmla="*/ 50 w 428"/>
                <a:gd name="T3" fmla="*/ 64 h 212"/>
                <a:gd name="T4" fmla="*/ 72 w 428"/>
                <a:gd name="T5" fmla="*/ 64 h 212"/>
                <a:gd name="T6" fmla="*/ 80 w 428"/>
                <a:gd name="T7" fmla="*/ 72 h 212"/>
                <a:gd name="T8" fmla="*/ 92 w 428"/>
                <a:gd name="T9" fmla="*/ 74 h 212"/>
                <a:gd name="T10" fmla="*/ 104 w 428"/>
                <a:gd name="T11" fmla="*/ 80 h 212"/>
                <a:gd name="T12" fmla="*/ 124 w 428"/>
                <a:gd name="T13" fmla="*/ 78 h 212"/>
                <a:gd name="T14" fmla="*/ 128 w 428"/>
                <a:gd name="T15" fmla="*/ 72 h 212"/>
                <a:gd name="T16" fmla="*/ 120 w 428"/>
                <a:gd name="T17" fmla="*/ 58 h 212"/>
                <a:gd name="T18" fmla="*/ 116 w 428"/>
                <a:gd name="T19" fmla="*/ 52 h 212"/>
                <a:gd name="T20" fmla="*/ 126 w 428"/>
                <a:gd name="T21" fmla="*/ 52 h 212"/>
                <a:gd name="T22" fmla="*/ 130 w 428"/>
                <a:gd name="T23" fmla="*/ 44 h 212"/>
                <a:gd name="T24" fmla="*/ 126 w 428"/>
                <a:gd name="T25" fmla="*/ 20 h 212"/>
                <a:gd name="T26" fmla="*/ 126 w 428"/>
                <a:gd name="T27" fmla="*/ 0 h 212"/>
                <a:gd name="T28" fmla="*/ 136 w 428"/>
                <a:gd name="T29" fmla="*/ 0 h 212"/>
                <a:gd name="T30" fmla="*/ 164 w 428"/>
                <a:gd name="T31" fmla="*/ 10 h 212"/>
                <a:gd name="T32" fmla="*/ 176 w 428"/>
                <a:gd name="T33" fmla="*/ 14 h 212"/>
                <a:gd name="T34" fmla="*/ 188 w 428"/>
                <a:gd name="T35" fmla="*/ 34 h 212"/>
                <a:gd name="T36" fmla="*/ 198 w 428"/>
                <a:gd name="T37" fmla="*/ 38 h 212"/>
                <a:gd name="T38" fmla="*/ 236 w 428"/>
                <a:gd name="T39" fmla="*/ 38 h 212"/>
                <a:gd name="T40" fmla="*/ 258 w 428"/>
                <a:gd name="T41" fmla="*/ 46 h 212"/>
                <a:gd name="T42" fmla="*/ 274 w 428"/>
                <a:gd name="T43" fmla="*/ 52 h 212"/>
                <a:gd name="T44" fmla="*/ 278 w 428"/>
                <a:gd name="T45" fmla="*/ 60 h 212"/>
                <a:gd name="T46" fmla="*/ 286 w 428"/>
                <a:gd name="T47" fmla="*/ 66 h 212"/>
                <a:gd name="T48" fmla="*/ 308 w 428"/>
                <a:gd name="T49" fmla="*/ 62 h 212"/>
                <a:gd name="T50" fmla="*/ 318 w 428"/>
                <a:gd name="T51" fmla="*/ 56 h 212"/>
                <a:gd name="T52" fmla="*/ 324 w 428"/>
                <a:gd name="T53" fmla="*/ 48 h 212"/>
                <a:gd name="T54" fmla="*/ 334 w 428"/>
                <a:gd name="T55" fmla="*/ 56 h 212"/>
                <a:gd name="T56" fmla="*/ 342 w 428"/>
                <a:gd name="T57" fmla="*/ 52 h 212"/>
                <a:gd name="T58" fmla="*/ 354 w 428"/>
                <a:gd name="T59" fmla="*/ 40 h 212"/>
                <a:gd name="T60" fmla="*/ 368 w 428"/>
                <a:gd name="T61" fmla="*/ 40 h 212"/>
                <a:gd name="T62" fmla="*/ 376 w 428"/>
                <a:gd name="T63" fmla="*/ 58 h 212"/>
                <a:gd name="T64" fmla="*/ 376 w 428"/>
                <a:gd name="T65" fmla="*/ 88 h 212"/>
                <a:gd name="T66" fmla="*/ 382 w 428"/>
                <a:gd name="T67" fmla="*/ 98 h 212"/>
                <a:gd name="T68" fmla="*/ 398 w 428"/>
                <a:gd name="T69" fmla="*/ 92 h 212"/>
                <a:gd name="T70" fmla="*/ 416 w 428"/>
                <a:gd name="T71" fmla="*/ 92 h 212"/>
                <a:gd name="T72" fmla="*/ 428 w 428"/>
                <a:gd name="T73" fmla="*/ 104 h 212"/>
                <a:gd name="T74" fmla="*/ 422 w 428"/>
                <a:gd name="T75" fmla="*/ 112 h 212"/>
                <a:gd name="T76" fmla="*/ 398 w 428"/>
                <a:gd name="T77" fmla="*/ 120 h 212"/>
                <a:gd name="T78" fmla="*/ 366 w 428"/>
                <a:gd name="T79" fmla="*/ 142 h 212"/>
                <a:gd name="T80" fmla="*/ 354 w 428"/>
                <a:gd name="T81" fmla="*/ 154 h 212"/>
                <a:gd name="T82" fmla="*/ 340 w 428"/>
                <a:gd name="T83" fmla="*/ 148 h 212"/>
                <a:gd name="T84" fmla="*/ 334 w 428"/>
                <a:gd name="T85" fmla="*/ 150 h 212"/>
                <a:gd name="T86" fmla="*/ 336 w 428"/>
                <a:gd name="T87" fmla="*/ 174 h 212"/>
                <a:gd name="T88" fmla="*/ 326 w 428"/>
                <a:gd name="T89" fmla="*/ 190 h 212"/>
                <a:gd name="T90" fmla="*/ 308 w 428"/>
                <a:gd name="T91" fmla="*/ 200 h 212"/>
                <a:gd name="T92" fmla="*/ 286 w 428"/>
                <a:gd name="T93" fmla="*/ 196 h 212"/>
                <a:gd name="T94" fmla="*/ 276 w 428"/>
                <a:gd name="T95" fmla="*/ 202 h 212"/>
                <a:gd name="T96" fmla="*/ 256 w 428"/>
                <a:gd name="T97" fmla="*/ 210 h 212"/>
                <a:gd name="T98" fmla="*/ 244 w 428"/>
                <a:gd name="T99" fmla="*/ 210 h 212"/>
                <a:gd name="T100" fmla="*/ 214 w 428"/>
                <a:gd name="T101" fmla="*/ 196 h 212"/>
                <a:gd name="T102" fmla="*/ 162 w 428"/>
                <a:gd name="T103" fmla="*/ 194 h 212"/>
                <a:gd name="T104" fmla="*/ 130 w 428"/>
                <a:gd name="T105" fmla="*/ 190 h 212"/>
                <a:gd name="T106" fmla="*/ 118 w 428"/>
                <a:gd name="T107" fmla="*/ 178 h 212"/>
                <a:gd name="T108" fmla="*/ 108 w 428"/>
                <a:gd name="T109" fmla="*/ 160 h 212"/>
                <a:gd name="T110" fmla="*/ 78 w 428"/>
                <a:gd name="T111" fmla="*/ 150 h 212"/>
                <a:gd name="T112" fmla="*/ 48 w 428"/>
                <a:gd name="T113" fmla="*/ 144 h 212"/>
                <a:gd name="T114" fmla="*/ 38 w 428"/>
                <a:gd name="T115" fmla="*/ 132 h 212"/>
                <a:gd name="T116" fmla="*/ 32 w 428"/>
                <a:gd name="T117" fmla="*/ 108 h 212"/>
                <a:gd name="T118" fmla="*/ 26 w 428"/>
                <a:gd name="T119" fmla="*/ 100 h 212"/>
                <a:gd name="T120" fmla="*/ 6 w 428"/>
                <a:gd name="T121" fmla="*/ 9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212">
                  <a:moveTo>
                    <a:pt x="0" y="80"/>
                  </a:moveTo>
                  <a:lnTo>
                    <a:pt x="0" y="80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4" y="72"/>
                  </a:lnTo>
                  <a:lnTo>
                    <a:pt x="86" y="72"/>
                  </a:lnTo>
                  <a:lnTo>
                    <a:pt x="88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4" y="7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100" y="80"/>
                  </a:lnTo>
                  <a:lnTo>
                    <a:pt x="104" y="80"/>
                  </a:lnTo>
                  <a:lnTo>
                    <a:pt x="110" y="82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2" y="80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2"/>
                  </a:lnTo>
                  <a:lnTo>
                    <a:pt x="128" y="70"/>
                  </a:lnTo>
                  <a:lnTo>
                    <a:pt x="126" y="70"/>
                  </a:lnTo>
                  <a:lnTo>
                    <a:pt x="126" y="68"/>
                  </a:lnTo>
                  <a:lnTo>
                    <a:pt x="124" y="66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20" y="60"/>
                  </a:lnTo>
                  <a:lnTo>
                    <a:pt x="120" y="58"/>
                  </a:lnTo>
                  <a:lnTo>
                    <a:pt x="118" y="58"/>
                  </a:lnTo>
                  <a:lnTo>
                    <a:pt x="116" y="56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22" y="52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30" y="48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30" y="42"/>
                  </a:lnTo>
                  <a:lnTo>
                    <a:pt x="130" y="38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8" y="22"/>
                  </a:lnTo>
                  <a:lnTo>
                    <a:pt x="126" y="20"/>
                  </a:lnTo>
                  <a:lnTo>
                    <a:pt x="126" y="16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6" y="6"/>
                  </a:lnTo>
                  <a:lnTo>
                    <a:pt x="126" y="4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8" y="8"/>
                  </a:lnTo>
                  <a:lnTo>
                    <a:pt x="152" y="8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8" y="10"/>
                  </a:lnTo>
                  <a:lnTo>
                    <a:pt x="164" y="10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74" y="12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8" y="16"/>
                  </a:lnTo>
                  <a:lnTo>
                    <a:pt x="182" y="20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8" y="30"/>
                  </a:lnTo>
                  <a:lnTo>
                    <a:pt x="188" y="32"/>
                  </a:lnTo>
                  <a:lnTo>
                    <a:pt x="188" y="34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8" y="38"/>
                  </a:lnTo>
                  <a:lnTo>
                    <a:pt x="202" y="38"/>
                  </a:lnTo>
                  <a:lnTo>
                    <a:pt x="208" y="36"/>
                  </a:lnTo>
                  <a:lnTo>
                    <a:pt x="210" y="36"/>
                  </a:lnTo>
                  <a:lnTo>
                    <a:pt x="212" y="36"/>
                  </a:lnTo>
                  <a:lnTo>
                    <a:pt x="220" y="36"/>
                  </a:lnTo>
                  <a:lnTo>
                    <a:pt x="228" y="36"/>
                  </a:lnTo>
                  <a:lnTo>
                    <a:pt x="232" y="36"/>
                  </a:lnTo>
                  <a:lnTo>
                    <a:pt x="236" y="38"/>
                  </a:lnTo>
                  <a:lnTo>
                    <a:pt x="240" y="38"/>
                  </a:lnTo>
                  <a:lnTo>
                    <a:pt x="242" y="38"/>
                  </a:lnTo>
                  <a:lnTo>
                    <a:pt x="244" y="38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2"/>
                  </a:lnTo>
                  <a:lnTo>
                    <a:pt x="252" y="44"/>
                  </a:lnTo>
                  <a:lnTo>
                    <a:pt x="258" y="46"/>
                  </a:lnTo>
                  <a:lnTo>
                    <a:pt x="260" y="48"/>
                  </a:lnTo>
                  <a:lnTo>
                    <a:pt x="262" y="48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2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6"/>
                  </a:lnTo>
                  <a:lnTo>
                    <a:pt x="276" y="58"/>
                  </a:lnTo>
                  <a:lnTo>
                    <a:pt x="278" y="60"/>
                  </a:lnTo>
                  <a:lnTo>
                    <a:pt x="278" y="62"/>
                  </a:lnTo>
                  <a:lnTo>
                    <a:pt x="278" y="64"/>
                  </a:lnTo>
                  <a:lnTo>
                    <a:pt x="278" y="64"/>
                  </a:lnTo>
                  <a:lnTo>
                    <a:pt x="278" y="64"/>
                  </a:lnTo>
                  <a:lnTo>
                    <a:pt x="280" y="64"/>
                  </a:lnTo>
                  <a:lnTo>
                    <a:pt x="282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4" y="66"/>
                  </a:lnTo>
                  <a:lnTo>
                    <a:pt x="298" y="66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6" y="64"/>
                  </a:lnTo>
                  <a:lnTo>
                    <a:pt x="308" y="62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8" y="58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0" y="54"/>
                  </a:lnTo>
                  <a:lnTo>
                    <a:pt x="320" y="52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48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24" y="50"/>
                  </a:lnTo>
                  <a:lnTo>
                    <a:pt x="326" y="50"/>
                  </a:lnTo>
                  <a:lnTo>
                    <a:pt x="328" y="50"/>
                  </a:lnTo>
                  <a:lnTo>
                    <a:pt x="330" y="52"/>
                  </a:lnTo>
                  <a:lnTo>
                    <a:pt x="330" y="54"/>
                  </a:lnTo>
                  <a:lnTo>
                    <a:pt x="332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38" y="54"/>
                  </a:lnTo>
                  <a:lnTo>
                    <a:pt x="340" y="54"/>
                  </a:lnTo>
                  <a:lnTo>
                    <a:pt x="342" y="52"/>
                  </a:lnTo>
                  <a:lnTo>
                    <a:pt x="344" y="50"/>
                  </a:lnTo>
                  <a:lnTo>
                    <a:pt x="346" y="46"/>
                  </a:lnTo>
                  <a:lnTo>
                    <a:pt x="348" y="44"/>
                  </a:lnTo>
                  <a:lnTo>
                    <a:pt x="350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4" y="42"/>
                  </a:lnTo>
                  <a:lnTo>
                    <a:pt x="354" y="40"/>
                  </a:lnTo>
                  <a:lnTo>
                    <a:pt x="356" y="40"/>
                  </a:lnTo>
                  <a:lnTo>
                    <a:pt x="358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6" y="40"/>
                  </a:lnTo>
                  <a:lnTo>
                    <a:pt x="368" y="40"/>
                  </a:lnTo>
                  <a:lnTo>
                    <a:pt x="368" y="40"/>
                  </a:lnTo>
                  <a:lnTo>
                    <a:pt x="370" y="42"/>
                  </a:lnTo>
                  <a:lnTo>
                    <a:pt x="372" y="42"/>
                  </a:lnTo>
                  <a:lnTo>
                    <a:pt x="374" y="44"/>
                  </a:lnTo>
                  <a:lnTo>
                    <a:pt x="378" y="46"/>
                  </a:lnTo>
                  <a:lnTo>
                    <a:pt x="380" y="48"/>
                  </a:lnTo>
                  <a:lnTo>
                    <a:pt x="378" y="52"/>
                  </a:lnTo>
                  <a:lnTo>
                    <a:pt x="376" y="56"/>
                  </a:lnTo>
                  <a:lnTo>
                    <a:pt x="376" y="58"/>
                  </a:lnTo>
                  <a:lnTo>
                    <a:pt x="376" y="60"/>
                  </a:lnTo>
                  <a:lnTo>
                    <a:pt x="376" y="62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76" y="76"/>
                  </a:lnTo>
                  <a:lnTo>
                    <a:pt x="376" y="80"/>
                  </a:lnTo>
                  <a:lnTo>
                    <a:pt x="376" y="84"/>
                  </a:lnTo>
                  <a:lnTo>
                    <a:pt x="376" y="88"/>
                  </a:lnTo>
                  <a:lnTo>
                    <a:pt x="378" y="92"/>
                  </a:lnTo>
                  <a:lnTo>
                    <a:pt x="378" y="92"/>
                  </a:lnTo>
                  <a:lnTo>
                    <a:pt x="378" y="94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8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4" y="98"/>
                  </a:lnTo>
                  <a:lnTo>
                    <a:pt x="386" y="96"/>
                  </a:lnTo>
                  <a:lnTo>
                    <a:pt x="386" y="96"/>
                  </a:lnTo>
                  <a:lnTo>
                    <a:pt x="390" y="94"/>
                  </a:lnTo>
                  <a:lnTo>
                    <a:pt x="392" y="94"/>
                  </a:lnTo>
                  <a:lnTo>
                    <a:pt x="392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4" y="92"/>
                  </a:lnTo>
                  <a:lnTo>
                    <a:pt x="408" y="92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14" y="90"/>
                  </a:lnTo>
                  <a:lnTo>
                    <a:pt x="414" y="92"/>
                  </a:lnTo>
                  <a:lnTo>
                    <a:pt x="416" y="92"/>
                  </a:lnTo>
                  <a:lnTo>
                    <a:pt x="418" y="92"/>
                  </a:lnTo>
                  <a:lnTo>
                    <a:pt x="420" y="94"/>
                  </a:lnTo>
                  <a:lnTo>
                    <a:pt x="422" y="96"/>
                  </a:lnTo>
                  <a:lnTo>
                    <a:pt x="424" y="98"/>
                  </a:lnTo>
                  <a:lnTo>
                    <a:pt x="426" y="100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8" y="104"/>
                  </a:lnTo>
                  <a:lnTo>
                    <a:pt x="428" y="104"/>
                  </a:lnTo>
                  <a:lnTo>
                    <a:pt x="428" y="106"/>
                  </a:lnTo>
                  <a:lnTo>
                    <a:pt x="428" y="106"/>
                  </a:lnTo>
                  <a:lnTo>
                    <a:pt x="426" y="108"/>
                  </a:lnTo>
                  <a:lnTo>
                    <a:pt x="426" y="108"/>
                  </a:lnTo>
                  <a:lnTo>
                    <a:pt x="426" y="110"/>
                  </a:lnTo>
                  <a:lnTo>
                    <a:pt x="424" y="110"/>
                  </a:lnTo>
                  <a:lnTo>
                    <a:pt x="422" y="112"/>
                  </a:lnTo>
                  <a:lnTo>
                    <a:pt x="420" y="112"/>
                  </a:lnTo>
                  <a:lnTo>
                    <a:pt x="416" y="114"/>
                  </a:lnTo>
                  <a:lnTo>
                    <a:pt x="412" y="114"/>
                  </a:lnTo>
                  <a:lnTo>
                    <a:pt x="408" y="116"/>
                  </a:lnTo>
                  <a:lnTo>
                    <a:pt x="406" y="116"/>
                  </a:lnTo>
                  <a:lnTo>
                    <a:pt x="404" y="118"/>
                  </a:lnTo>
                  <a:lnTo>
                    <a:pt x="402" y="118"/>
                  </a:lnTo>
                  <a:lnTo>
                    <a:pt x="398" y="120"/>
                  </a:lnTo>
                  <a:lnTo>
                    <a:pt x="392" y="124"/>
                  </a:lnTo>
                  <a:lnTo>
                    <a:pt x="386" y="128"/>
                  </a:lnTo>
                  <a:lnTo>
                    <a:pt x="380" y="130"/>
                  </a:lnTo>
                  <a:lnTo>
                    <a:pt x="378" y="132"/>
                  </a:lnTo>
                  <a:lnTo>
                    <a:pt x="374" y="136"/>
                  </a:lnTo>
                  <a:lnTo>
                    <a:pt x="372" y="138"/>
                  </a:lnTo>
                  <a:lnTo>
                    <a:pt x="368" y="140"/>
                  </a:lnTo>
                  <a:lnTo>
                    <a:pt x="366" y="142"/>
                  </a:lnTo>
                  <a:lnTo>
                    <a:pt x="366" y="144"/>
                  </a:lnTo>
                  <a:lnTo>
                    <a:pt x="362" y="148"/>
                  </a:lnTo>
                  <a:lnTo>
                    <a:pt x="360" y="150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56" y="154"/>
                  </a:lnTo>
                  <a:lnTo>
                    <a:pt x="356" y="154"/>
                  </a:lnTo>
                  <a:lnTo>
                    <a:pt x="354" y="154"/>
                  </a:lnTo>
                  <a:lnTo>
                    <a:pt x="354" y="154"/>
                  </a:lnTo>
                  <a:lnTo>
                    <a:pt x="352" y="154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6" y="152"/>
                  </a:lnTo>
                  <a:lnTo>
                    <a:pt x="344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50"/>
                  </a:lnTo>
                  <a:lnTo>
                    <a:pt x="334" y="150"/>
                  </a:lnTo>
                  <a:lnTo>
                    <a:pt x="334" y="152"/>
                  </a:lnTo>
                  <a:lnTo>
                    <a:pt x="334" y="152"/>
                  </a:lnTo>
                  <a:lnTo>
                    <a:pt x="334" y="156"/>
                  </a:lnTo>
                  <a:lnTo>
                    <a:pt x="334" y="160"/>
                  </a:lnTo>
                  <a:lnTo>
                    <a:pt x="336" y="162"/>
                  </a:lnTo>
                  <a:lnTo>
                    <a:pt x="336" y="164"/>
                  </a:lnTo>
                  <a:lnTo>
                    <a:pt x="336" y="168"/>
                  </a:lnTo>
                  <a:lnTo>
                    <a:pt x="336" y="174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4" y="180"/>
                  </a:lnTo>
                  <a:lnTo>
                    <a:pt x="334" y="182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28" y="188"/>
                  </a:lnTo>
                  <a:lnTo>
                    <a:pt x="326" y="190"/>
                  </a:lnTo>
                  <a:lnTo>
                    <a:pt x="322" y="192"/>
                  </a:lnTo>
                  <a:lnTo>
                    <a:pt x="320" y="196"/>
                  </a:lnTo>
                  <a:lnTo>
                    <a:pt x="316" y="198"/>
                  </a:lnTo>
                  <a:lnTo>
                    <a:pt x="314" y="198"/>
                  </a:lnTo>
                  <a:lnTo>
                    <a:pt x="314" y="200"/>
                  </a:lnTo>
                  <a:lnTo>
                    <a:pt x="312" y="200"/>
                  </a:lnTo>
                  <a:lnTo>
                    <a:pt x="310" y="200"/>
                  </a:lnTo>
                  <a:lnTo>
                    <a:pt x="308" y="200"/>
                  </a:lnTo>
                  <a:lnTo>
                    <a:pt x="308" y="202"/>
                  </a:lnTo>
                  <a:lnTo>
                    <a:pt x="306" y="200"/>
                  </a:lnTo>
                  <a:lnTo>
                    <a:pt x="304" y="200"/>
                  </a:lnTo>
                  <a:lnTo>
                    <a:pt x="300" y="200"/>
                  </a:lnTo>
                  <a:lnTo>
                    <a:pt x="296" y="198"/>
                  </a:lnTo>
                  <a:lnTo>
                    <a:pt x="292" y="198"/>
                  </a:lnTo>
                  <a:lnTo>
                    <a:pt x="288" y="196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2" y="196"/>
                  </a:lnTo>
                  <a:lnTo>
                    <a:pt x="282" y="196"/>
                  </a:lnTo>
                  <a:lnTo>
                    <a:pt x="280" y="198"/>
                  </a:lnTo>
                  <a:lnTo>
                    <a:pt x="280" y="198"/>
                  </a:lnTo>
                  <a:lnTo>
                    <a:pt x="278" y="198"/>
                  </a:lnTo>
                  <a:lnTo>
                    <a:pt x="278" y="200"/>
                  </a:lnTo>
                  <a:lnTo>
                    <a:pt x="276" y="202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6"/>
                  </a:lnTo>
                  <a:lnTo>
                    <a:pt x="268" y="206"/>
                  </a:lnTo>
                  <a:lnTo>
                    <a:pt x="266" y="208"/>
                  </a:lnTo>
                  <a:lnTo>
                    <a:pt x="262" y="208"/>
                  </a:lnTo>
                  <a:lnTo>
                    <a:pt x="260" y="210"/>
                  </a:lnTo>
                  <a:lnTo>
                    <a:pt x="256" y="210"/>
                  </a:lnTo>
                  <a:lnTo>
                    <a:pt x="254" y="212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2" y="204"/>
                  </a:lnTo>
                  <a:lnTo>
                    <a:pt x="230" y="202"/>
                  </a:lnTo>
                  <a:lnTo>
                    <a:pt x="228" y="200"/>
                  </a:lnTo>
                  <a:lnTo>
                    <a:pt x="224" y="200"/>
                  </a:lnTo>
                  <a:lnTo>
                    <a:pt x="218" y="198"/>
                  </a:lnTo>
                  <a:lnTo>
                    <a:pt x="214" y="196"/>
                  </a:lnTo>
                  <a:lnTo>
                    <a:pt x="210" y="196"/>
                  </a:lnTo>
                  <a:lnTo>
                    <a:pt x="206" y="196"/>
                  </a:lnTo>
                  <a:lnTo>
                    <a:pt x="202" y="194"/>
                  </a:lnTo>
                  <a:lnTo>
                    <a:pt x="196" y="194"/>
                  </a:lnTo>
                  <a:lnTo>
                    <a:pt x="192" y="194"/>
                  </a:lnTo>
                  <a:lnTo>
                    <a:pt x="180" y="194"/>
                  </a:lnTo>
                  <a:lnTo>
                    <a:pt x="168" y="194"/>
                  </a:lnTo>
                  <a:lnTo>
                    <a:pt x="162" y="194"/>
                  </a:lnTo>
                  <a:lnTo>
                    <a:pt x="158" y="194"/>
                  </a:lnTo>
                  <a:lnTo>
                    <a:pt x="152" y="194"/>
                  </a:lnTo>
                  <a:lnTo>
                    <a:pt x="146" y="194"/>
                  </a:lnTo>
                  <a:lnTo>
                    <a:pt x="142" y="192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2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8" y="188"/>
                  </a:lnTo>
                  <a:lnTo>
                    <a:pt x="126" y="188"/>
                  </a:lnTo>
                  <a:lnTo>
                    <a:pt x="124" y="186"/>
                  </a:lnTo>
                  <a:lnTo>
                    <a:pt x="124" y="184"/>
                  </a:lnTo>
                  <a:lnTo>
                    <a:pt x="120" y="182"/>
                  </a:lnTo>
                  <a:lnTo>
                    <a:pt x="118" y="180"/>
                  </a:lnTo>
                  <a:lnTo>
                    <a:pt x="118" y="178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8"/>
                  </a:lnTo>
                  <a:lnTo>
                    <a:pt x="112" y="166"/>
                  </a:lnTo>
                  <a:lnTo>
                    <a:pt x="110" y="164"/>
                  </a:lnTo>
                  <a:lnTo>
                    <a:pt x="110" y="162"/>
                  </a:lnTo>
                  <a:lnTo>
                    <a:pt x="108" y="162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4" y="158"/>
                  </a:lnTo>
                  <a:lnTo>
                    <a:pt x="102" y="156"/>
                  </a:lnTo>
                  <a:lnTo>
                    <a:pt x="96" y="154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74" y="148"/>
                  </a:lnTo>
                  <a:lnTo>
                    <a:pt x="70" y="148"/>
                  </a:lnTo>
                  <a:lnTo>
                    <a:pt x="60" y="148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8" y="144"/>
                  </a:lnTo>
                  <a:lnTo>
                    <a:pt x="46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2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0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6" y="124"/>
                  </a:lnTo>
                  <a:lnTo>
                    <a:pt x="36" y="122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4" y="116"/>
                  </a:lnTo>
                  <a:lnTo>
                    <a:pt x="32" y="110"/>
                  </a:lnTo>
                  <a:lnTo>
                    <a:pt x="32" y="108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0" name="Freeform 125"/>
            <p:cNvSpPr>
              <a:spLocks/>
            </p:cNvSpPr>
            <p:nvPr/>
          </p:nvSpPr>
          <p:spPr bwMode="auto">
            <a:xfrm>
              <a:off x="6228076" y="3311644"/>
              <a:ext cx="679452" cy="336545"/>
            </a:xfrm>
            <a:custGeom>
              <a:avLst/>
              <a:gdLst>
                <a:gd name="T0" fmla="*/ 14 w 428"/>
                <a:gd name="T1" fmla="*/ 72 h 212"/>
                <a:gd name="T2" fmla="*/ 50 w 428"/>
                <a:gd name="T3" fmla="*/ 64 h 212"/>
                <a:gd name="T4" fmla="*/ 72 w 428"/>
                <a:gd name="T5" fmla="*/ 64 h 212"/>
                <a:gd name="T6" fmla="*/ 80 w 428"/>
                <a:gd name="T7" fmla="*/ 72 h 212"/>
                <a:gd name="T8" fmla="*/ 92 w 428"/>
                <a:gd name="T9" fmla="*/ 74 h 212"/>
                <a:gd name="T10" fmla="*/ 104 w 428"/>
                <a:gd name="T11" fmla="*/ 80 h 212"/>
                <a:gd name="T12" fmla="*/ 124 w 428"/>
                <a:gd name="T13" fmla="*/ 78 h 212"/>
                <a:gd name="T14" fmla="*/ 128 w 428"/>
                <a:gd name="T15" fmla="*/ 72 h 212"/>
                <a:gd name="T16" fmla="*/ 120 w 428"/>
                <a:gd name="T17" fmla="*/ 58 h 212"/>
                <a:gd name="T18" fmla="*/ 116 w 428"/>
                <a:gd name="T19" fmla="*/ 52 h 212"/>
                <a:gd name="T20" fmla="*/ 126 w 428"/>
                <a:gd name="T21" fmla="*/ 52 h 212"/>
                <a:gd name="T22" fmla="*/ 130 w 428"/>
                <a:gd name="T23" fmla="*/ 44 h 212"/>
                <a:gd name="T24" fmla="*/ 126 w 428"/>
                <a:gd name="T25" fmla="*/ 20 h 212"/>
                <a:gd name="T26" fmla="*/ 126 w 428"/>
                <a:gd name="T27" fmla="*/ 0 h 212"/>
                <a:gd name="T28" fmla="*/ 136 w 428"/>
                <a:gd name="T29" fmla="*/ 0 h 212"/>
                <a:gd name="T30" fmla="*/ 164 w 428"/>
                <a:gd name="T31" fmla="*/ 10 h 212"/>
                <a:gd name="T32" fmla="*/ 176 w 428"/>
                <a:gd name="T33" fmla="*/ 14 h 212"/>
                <a:gd name="T34" fmla="*/ 188 w 428"/>
                <a:gd name="T35" fmla="*/ 34 h 212"/>
                <a:gd name="T36" fmla="*/ 198 w 428"/>
                <a:gd name="T37" fmla="*/ 38 h 212"/>
                <a:gd name="T38" fmla="*/ 236 w 428"/>
                <a:gd name="T39" fmla="*/ 38 h 212"/>
                <a:gd name="T40" fmla="*/ 258 w 428"/>
                <a:gd name="T41" fmla="*/ 46 h 212"/>
                <a:gd name="T42" fmla="*/ 274 w 428"/>
                <a:gd name="T43" fmla="*/ 52 h 212"/>
                <a:gd name="T44" fmla="*/ 278 w 428"/>
                <a:gd name="T45" fmla="*/ 60 h 212"/>
                <a:gd name="T46" fmla="*/ 286 w 428"/>
                <a:gd name="T47" fmla="*/ 66 h 212"/>
                <a:gd name="T48" fmla="*/ 308 w 428"/>
                <a:gd name="T49" fmla="*/ 62 h 212"/>
                <a:gd name="T50" fmla="*/ 318 w 428"/>
                <a:gd name="T51" fmla="*/ 56 h 212"/>
                <a:gd name="T52" fmla="*/ 324 w 428"/>
                <a:gd name="T53" fmla="*/ 48 h 212"/>
                <a:gd name="T54" fmla="*/ 334 w 428"/>
                <a:gd name="T55" fmla="*/ 56 h 212"/>
                <a:gd name="T56" fmla="*/ 342 w 428"/>
                <a:gd name="T57" fmla="*/ 52 h 212"/>
                <a:gd name="T58" fmla="*/ 354 w 428"/>
                <a:gd name="T59" fmla="*/ 40 h 212"/>
                <a:gd name="T60" fmla="*/ 368 w 428"/>
                <a:gd name="T61" fmla="*/ 40 h 212"/>
                <a:gd name="T62" fmla="*/ 376 w 428"/>
                <a:gd name="T63" fmla="*/ 58 h 212"/>
                <a:gd name="T64" fmla="*/ 376 w 428"/>
                <a:gd name="T65" fmla="*/ 88 h 212"/>
                <a:gd name="T66" fmla="*/ 382 w 428"/>
                <a:gd name="T67" fmla="*/ 98 h 212"/>
                <a:gd name="T68" fmla="*/ 398 w 428"/>
                <a:gd name="T69" fmla="*/ 92 h 212"/>
                <a:gd name="T70" fmla="*/ 416 w 428"/>
                <a:gd name="T71" fmla="*/ 92 h 212"/>
                <a:gd name="T72" fmla="*/ 428 w 428"/>
                <a:gd name="T73" fmla="*/ 104 h 212"/>
                <a:gd name="T74" fmla="*/ 422 w 428"/>
                <a:gd name="T75" fmla="*/ 112 h 212"/>
                <a:gd name="T76" fmla="*/ 398 w 428"/>
                <a:gd name="T77" fmla="*/ 120 h 212"/>
                <a:gd name="T78" fmla="*/ 366 w 428"/>
                <a:gd name="T79" fmla="*/ 142 h 212"/>
                <a:gd name="T80" fmla="*/ 354 w 428"/>
                <a:gd name="T81" fmla="*/ 154 h 212"/>
                <a:gd name="T82" fmla="*/ 340 w 428"/>
                <a:gd name="T83" fmla="*/ 148 h 212"/>
                <a:gd name="T84" fmla="*/ 334 w 428"/>
                <a:gd name="T85" fmla="*/ 150 h 212"/>
                <a:gd name="T86" fmla="*/ 336 w 428"/>
                <a:gd name="T87" fmla="*/ 174 h 212"/>
                <a:gd name="T88" fmla="*/ 326 w 428"/>
                <a:gd name="T89" fmla="*/ 190 h 212"/>
                <a:gd name="T90" fmla="*/ 308 w 428"/>
                <a:gd name="T91" fmla="*/ 200 h 212"/>
                <a:gd name="T92" fmla="*/ 286 w 428"/>
                <a:gd name="T93" fmla="*/ 196 h 212"/>
                <a:gd name="T94" fmla="*/ 276 w 428"/>
                <a:gd name="T95" fmla="*/ 202 h 212"/>
                <a:gd name="T96" fmla="*/ 256 w 428"/>
                <a:gd name="T97" fmla="*/ 210 h 212"/>
                <a:gd name="T98" fmla="*/ 244 w 428"/>
                <a:gd name="T99" fmla="*/ 210 h 212"/>
                <a:gd name="T100" fmla="*/ 214 w 428"/>
                <a:gd name="T101" fmla="*/ 196 h 212"/>
                <a:gd name="T102" fmla="*/ 162 w 428"/>
                <a:gd name="T103" fmla="*/ 194 h 212"/>
                <a:gd name="T104" fmla="*/ 130 w 428"/>
                <a:gd name="T105" fmla="*/ 190 h 212"/>
                <a:gd name="T106" fmla="*/ 118 w 428"/>
                <a:gd name="T107" fmla="*/ 178 h 212"/>
                <a:gd name="T108" fmla="*/ 108 w 428"/>
                <a:gd name="T109" fmla="*/ 160 h 212"/>
                <a:gd name="T110" fmla="*/ 78 w 428"/>
                <a:gd name="T111" fmla="*/ 150 h 212"/>
                <a:gd name="T112" fmla="*/ 48 w 428"/>
                <a:gd name="T113" fmla="*/ 144 h 212"/>
                <a:gd name="T114" fmla="*/ 38 w 428"/>
                <a:gd name="T115" fmla="*/ 132 h 212"/>
                <a:gd name="T116" fmla="*/ 32 w 428"/>
                <a:gd name="T117" fmla="*/ 108 h 212"/>
                <a:gd name="T118" fmla="*/ 26 w 428"/>
                <a:gd name="T119" fmla="*/ 100 h 212"/>
                <a:gd name="T120" fmla="*/ 6 w 428"/>
                <a:gd name="T121" fmla="*/ 9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8" h="212">
                  <a:moveTo>
                    <a:pt x="0" y="80"/>
                  </a:moveTo>
                  <a:lnTo>
                    <a:pt x="0" y="80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4" y="72"/>
                  </a:lnTo>
                  <a:lnTo>
                    <a:pt x="86" y="72"/>
                  </a:lnTo>
                  <a:lnTo>
                    <a:pt x="88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4" y="76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100" y="80"/>
                  </a:lnTo>
                  <a:lnTo>
                    <a:pt x="104" y="80"/>
                  </a:lnTo>
                  <a:lnTo>
                    <a:pt x="110" y="82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2" y="80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2"/>
                  </a:lnTo>
                  <a:lnTo>
                    <a:pt x="128" y="70"/>
                  </a:lnTo>
                  <a:lnTo>
                    <a:pt x="126" y="70"/>
                  </a:lnTo>
                  <a:lnTo>
                    <a:pt x="126" y="68"/>
                  </a:lnTo>
                  <a:lnTo>
                    <a:pt x="124" y="66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20" y="60"/>
                  </a:lnTo>
                  <a:lnTo>
                    <a:pt x="120" y="58"/>
                  </a:lnTo>
                  <a:lnTo>
                    <a:pt x="118" y="58"/>
                  </a:lnTo>
                  <a:lnTo>
                    <a:pt x="116" y="56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22" y="52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30" y="48"/>
                  </a:lnTo>
                  <a:lnTo>
                    <a:pt x="130" y="46"/>
                  </a:lnTo>
                  <a:lnTo>
                    <a:pt x="130" y="44"/>
                  </a:lnTo>
                  <a:lnTo>
                    <a:pt x="130" y="42"/>
                  </a:lnTo>
                  <a:lnTo>
                    <a:pt x="130" y="38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8" y="22"/>
                  </a:lnTo>
                  <a:lnTo>
                    <a:pt x="126" y="20"/>
                  </a:lnTo>
                  <a:lnTo>
                    <a:pt x="126" y="16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6" y="6"/>
                  </a:lnTo>
                  <a:lnTo>
                    <a:pt x="126" y="4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8" y="8"/>
                  </a:lnTo>
                  <a:lnTo>
                    <a:pt x="152" y="8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8" y="10"/>
                  </a:lnTo>
                  <a:lnTo>
                    <a:pt x="164" y="10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74" y="12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8" y="16"/>
                  </a:lnTo>
                  <a:lnTo>
                    <a:pt x="182" y="20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8" y="30"/>
                  </a:lnTo>
                  <a:lnTo>
                    <a:pt x="188" y="32"/>
                  </a:lnTo>
                  <a:lnTo>
                    <a:pt x="188" y="34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0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8" y="38"/>
                  </a:lnTo>
                  <a:lnTo>
                    <a:pt x="202" y="38"/>
                  </a:lnTo>
                  <a:lnTo>
                    <a:pt x="208" y="36"/>
                  </a:lnTo>
                  <a:lnTo>
                    <a:pt x="210" y="36"/>
                  </a:lnTo>
                  <a:lnTo>
                    <a:pt x="212" y="36"/>
                  </a:lnTo>
                  <a:lnTo>
                    <a:pt x="220" y="36"/>
                  </a:lnTo>
                  <a:lnTo>
                    <a:pt x="228" y="36"/>
                  </a:lnTo>
                  <a:lnTo>
                    <a:pt x="232" y="36"/>
                  </a:lnTo>
                  <a:lnTo>
                    <a:pt x="236" y="38"/>
                  </a:lnTo>
                  <a:lnTo>
                    <a:pt x="240" y="38"/>
                  </a:lnTo>
                  <a:lnTo>
                    <a:pt x="242" y="38"/>
                  </a:lnTo>
                  <a:lnTo>
                    <a:pt x="244" y="38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2"/>
                  </a:lnTo>
                  <a:lnTo>
                    <a:pt x="252" y="44"/>
                  </a:lnTo>
                  <a:lnTo>
                    <a:pt x="258" y="46"/>
                  </a:lnTo>
                  <a:lnTo>
                    <a:pt x="260" y="48"/>
                  </a:lnTo>
                  <a:lnTo>
                    <a:pt x="262" y="48"/>
                  </a:lnTo>
                  <a:lnTo>
                    <a:pt x="262" y="50"/>
                  </a:lnTo>
                  <a:lnTo>
                    <a:pt x="264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2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6"/>
                  </a:lnTo>
                  <a:lnTo>
                    <a:pt x="276" y="58"/>
                  </a:lnTo>
                  <a:lnTo>
                    <a:pt x="278" y="60"/>
                  </a:lnTo>
                  <a:lnTo>
                    <a:pt x="278" y="62"/>
                  </a:lnTo>
                  <a:lnTo>
                    <a:pt x="278" y="64"/>
                  </a:lnTo>
                  <a:lnTo>
                    <a:pt x="278" y="64"/>
                  </a:lnTo>
                  <a:lnTo>
                    <a:pt x="278" y="64"/>
                  </a:lnTo>
                  <a:lnTo>
                    <a:pt x="280" y="64"/>
                  </a:lnTo>
                  <a:lnTo>
                    <a:pt x="282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4" y="66"/>
                  </a:lnTo>
                  <a:lnTo>
                    <a:pt x="298" y="66"/>
                  </a:lnTo>
                  <a:lnTo>
                    <a:pt x="300" y="64"/>
                  </a:lnTo>
                  <a:lnTo>
                    <a:pt x="304" y="64"/>
                  </a:lnTo>
                  <a:lnTo>
                    <a:pt x="306" y="64"/>
                  </a:lnTo>
                  <a:lnTo>
                    <a:pt x="308" y="62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14" y="60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8" y="58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0" y="54"/>
                  </a:lnTo>
                  <a:lnTo>
                    <a:pt x="320" y="52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2" y="48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24" y="50"/>
                  </a:lnTo>
                  <a:lnTo>
                    <a:pt x="326" y="50"/>
                  </a:lnTo>
                  <a:lnTo>
                    <a:pt x="328" y="50"/>
                  </a:lnTo>
                  <a:lnTo>
                    <a:pt x="330" y="52"/>
                  </a:lnTo>
                  <a:lnTo>
                    <a:pt x="330" y="54"/>
                  </a:lnTo>
                  <a:lnTo>
                    <a:pt x="332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38" y="54"/>
                  </a:lnTo>
                  <a:lnTo>
                    <a:pt x="340" y="54"/>
                  </a:lnTo>
                  <a:lnTo>
                    <a:pt x="342" y="52"/>
                  </a:lnTo>
                  <a:lnTo>
                    <a:pt x="344" y="50"/>
                  </a:lnTo>
                  <a:lnTo>
                    <a:pt x="346" y="46"/>
                  </a:lnTo>
                  <a:lnTo>
                    <a:pt x="348" y="44"/>
                  </a:lnTo>
                  <a:lnTo>
                    <a:pt x="350" y="44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4" y="42"/>
                  </a:lnTo>
                  <a:lnTo>
                    <a:pt x="354" y="40"/>
                  </a:lnTo>
                  <a:lnTo>
                    <a:pt x="356" y="40"/>
                  </a:lnTo>
                  <a:lnTo>
                    <a:pt x="358" y="40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6" y="40"/>
                  </a:lnTo>
                  <a:lnTo>
                    <a:pt x="368" y="40"/>
                  </a:lnTo>
                  <a:lnTo>
                    <a:pt x="368" y="40"/>
                  </a:lnTo>
                  <a:lnTo>
                    <a:pt x="370" y="42"/>
                  </a:lnTo>
                  <a:lnTo>
                    <a:pt x="372" y="42"/>
                  </a:lnTo>
                  <a:lnTo>
                    <a:pt x="374" y="44"/>
                  </a:lnTo>
                  <a:lnTo>
                    <a:pt x="378" y="46"/>
                  </a:lnTo>
                  <a:lnTo>
                    <a:pt x="380" y="48"/>
                  </a:lnTo>
                  <a:lnTo>
                    <a:pt x="378" y="52"/>
                  </a:lnTo>
                  <a:lnTo>
                    <a:pt x="376" y="56"/>
                  </a:lnTo>
                  <a:lnTo>
                    <a:pt x="376" y="58"/>
                  </a:lnTo>
                  <a:lnTo>
                    <a:pt x="376" y="60"/>
                  </a:lnTo>
                  <a:lnTo>
                    <a:pt x="376" y="62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76" y="76"/>
                  </a:lnTo>
                  <a:lnTo>
                    <a:pt x="376" y="80"/>
                  </a:lnTo>
                  <a:lnTo>
                    <a:pt x="376" y="84"/>
                  </a:lnTo>
                  <a:lnTo>
                    <a:pt x="376" y="88"/>
                  </a:lnTo>
                  <a:lnTo>
                    <a:pt x="378" y="92"/>
                  </a:lnTo>
                  <a:lnTo>
                    <a:pt x="378" y="92"/>
                  </a:lnTo>
                  <a:lnTo>
                    <a:pt x="378" y="94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6"/>
                  </a:lnTo>
                  <a:lnTo>
                    <a:pt x="380" y="98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4" y="98"/>
                  </a:lnTo>
                  <a:lnTo>
                    <a:pt x="386" y="96"/>
                  </a:lnTo>
                  <a:lnTo>
                    <a:pt x="386" y="96"/>
                  </a:lnTo>
                  <a:lnTo>
                    <a:pt x="390" y="94"/>
                  </a:lnTo>
                  <a:lnTo>
                    <a:pt x="392" y="94"/>
                  </a:lnTo>
                  <a:lnTo>
                    <a:pt x="392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4" y="92"/>
                  </a:lnTo>
                  <a:lnTo>
                    <a:pt x="408" y="92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14" y="90"/>
                  </a:lnTo>
                  <a:lnTo>
                    <a:pt x="414" y="92"/>
                  </a:lnTo>
                  <a:lnTo>
                    <a:pt x="416" y="92"/>
                  </a:lnTo>
                  <a:lnTo>
                    <a:pt x="418" y="92"/>
                  </a:lnTo>
                  <a:lnTo>
                    <a:pt x="420" y="94"/>
                  </a:lnTo>
                  <a:lnTo>
                    <a:pt x="422" y="96"/>
                  </a:lnTo>
                  <a:lnTo>
                    <a:pt x="424" y="98"/>
                  </a:lnTo>
                  <a:lnTo>
                    <a:pt x="426" y="100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8" y="104"/>
                  </a:lnTo>
                  <a:lnTo>
                    <a:pt x="428" y="104"/>
                  </a:lnTo>
                  <a:lnTo>
                    <a:pt x="428" y="106"/>
                  </a:lnTo>
                  <a:lnTo>
                    <a:pt x="428" y="106"/>
                  </a:lnTo>
                  <a:lnTo>
                    <a:pt x="426" y="108"/>
                  </a:lnTo>
                  <a:lnTo>
                    <a:pt x="426" y="108"/>
                  </a:lnTo>
                  <a:lnTo>
                    <a:pt x="426" y="110"/>
                  </a:lnTo>
                  <a:lnTo>
                    <a:pt x="424" y="110"/>
                  </a:lnTo>
                  <a:lnTo>
                    <a:pt x="422" y="112"/>
                  </a:lnTo>
                  <a:lnTo>
                    <a:pt x="420" y="112"/>
                  </a:lnTo>
                  <a:lnTo>
                    <a:pt x="416" y="114"/>
                  </a:lnTo>
                  <a:lnTo>
                    <a:pt x="412" y="114"/>
                  </a:lnTo>
                  <a:lnTo>
                    <a:pt x="408" y="116"/>
                  </a:lnTo>
                  <a:lnTo>
                    <a:pt x="406" y="116"/>
                  </a:lnTo>
                  <a:lnTo>
                    <a:pt x="404" y="118"/>
                  </a:lnTo>
                  <a:lnTo>
                    <a:pt x="402" y="118"/>
                  </a:lnTo>
                  <a:lnTo>
                    <a:pt x="398" y="120"/>
                  </a:lnTo>
                  <a:lnTo>
                    <a:pt x="392" y="124"/>
                  </a:lnTo>
                  <a:lnTo>
                    <a:pt x="386" y="128"/>
                  </a:lnTo>
                  <a:lnTo>
                    <a:pt x="380" y="130"/>
                  </a:lnTo>
                  <a:lnTo>
                    <a:pt x="378" y="132"/>
                  </a:lnTo>
                  <a:lnTo>
                    <a:pt x="374" y="136"/>
                  </a:lnTo>
                  <a:lnTo>
                    <a:pt x="372" y="138"/>
                  </a:lnTo>
                  <a:lnTo>
                    <a:pt x="368" y="140"/>
                  </a:lnTo>
                  <a:lnTo>
                    <a:pt x="366" y="142"/>
                  </a:lnTo>
                  <a:lnTo>
                    <a:pt x="366" y="144"/>
                  </a:lnTo>
                  <a:lnTo>
                    <a:pt x="362" y="148"/>
                  </a:lnTo>
                  <a:lnTo>
                    <a:pt x="360" y="150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56" y="154"/>
                  </a:lnTo>
                  <a:lnTo>
                    <a:pt x="356" y="154"/>
                  </a:lnTo>
                  <a:lnTo>
                    <a:pt x="354" y="154"/>
                  </a:lnTo>
                  <a:lnTo>
                    <a:pt x="354" y="154"/>
                  </a:lnTo>
                  <a:lnTo>
                    <a:pt x="352" y="154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6" y="152"/>
                  </a:lnTo>
                  <a:lnTo>
                    <a:pt x="344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50"/>
                  </a:lnTo>
                  <a:lnTo>
                    <a:pt x="334" y="150"/>
                  </a:lnTo>
                  <a:lnTo>
                    <a:pt x="334" y="152"/>
                  </a:lnTo>
                  <a:lnTo>
                    <a:pt x="334" y="152"/>
                  </a:lnTo>
                  <a:lnTo>
                    <a:pt x="334" y="156"/>
                  </a:lnTo>
                  <a:lnTo>
                    <a:pt x="334" y="160"/>
                  </a:lnTo>
                  <a:lnTo>
                    <a:pt x="336" y="162"/>
                  </a:lnTo>
                  <a:lnTo>
                    <a:pt x="336" y="164"/>
                  </a:lnTo>
                  <a:lnTo>
                    <a:pt x="336" y="168"/>
                  </a:lnTo>
                  <a:lnTo>
                    <a:pt x="336" y="174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4" y="180"/>
                  </a:lnTo>
                  <a:lnTo>
                    <a:pt x="334" y="182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28" y="188"/>
                  </a:lnTo>
                  <a:lnTo>
                    <a:pt x="326" y="190"/>
                  </a:lnTo>
                  <a:lnTo>
                    <a:pt x="322" y="192"/>
                  </a:lnTo>
                  <a:lnTo>
                    <a:pt x="320" y="196"/>
                  </a:lnTo>
                  <a:lnTo>
                    <a:pt x="316" y="198"/>
                  </a:lnTo>
                  <a:lnTo>
                    <a:pt x="314" y="198"/>
                  </a:lnTo>
                  <a:lnTo>
                    <a:pt x="314" y="200"/>
                  </a:lnTo>
                  <a:lnTo>
                    <a:pt x="312" y="200"/>
                  </a:lnTo>
                  <a:lnTo>
                    <a:pt x="310" y="200"/>
                  </a:lnTo>
                  <a:lnTo>
                    <a:pt x="308" y="200"/>
                  </a:lnTo>
                  <a:lnTo>
                    <a:pt x="308" y="202"/>
                  </a:lnTo>
                  <a:lnTo>
                    <a:pt x="306" y="200"/>
                  </a:lnTo>
                  <a:lnTo>
                    <a:pt x="304" y="200"/>
                  </a:lnTo>
                  <a:lnTo>
                    <a:pt x="300" y="200"/>
                  </a:lnTo>
                  <a:lnTo>
                    <a:pt x="296" y="198"/>
                  </a:lnTo>
                  <a:lnTo>
                    <a:pt x="292" y="198"/>
                  </a:lnTo>
                  <a:lnTo>
                    <a:pt x="288" y="196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2" y="196"/>
                  </a:lnTo>
                  <a:lnTo>
                    <a:pt x="282" y="196"/>
                  </a:lnTo>
                  <a:lnTo>
                    <a:pt x="280" y="198"/>
                  </a:lnTo>
                  <a:lnTo>
                    <a:pt x="280" y="198"/>
                  </a:lnTo>
                  <a:lnTo>
                    <a:pt x="278" y="198"/>
                  </a:lnTo>
                  <a:lnTo>
                    <a:pt x="278" y="200"/>
                  </a:lnTo>
                  <a:lnTo>
                    <a:pt x="276" y="202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6"/>
                  </a:lnTo>
                  <a:lnTo>
                    <a:pt x="268" y="206"/>
                  </a:lnTo>
                  <a:lnTo>
                    <a:pt x="266" y="208"/>
                  </a:lnTo>
                  <a:lnTo>
                    <a:pt x="262" y="208"/>
                  </a:lnTo>
                  <a:lnTo>
                    <a:pt x="260" y="210"/>
                  </a:lnTo>
                  <a:lnTo>
                    <a:pt x="256" y="210"/>
                  </a:lnTo>
                  <a:lnTo>
                    <a:pt x="254" y="212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48" y="212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4" y="210"/>
                  </a:lnTo>
                  <a:lnTo>
                    <a:pt x="244" y="210"/>
                  </a:lnTo>
                  <a:lnTo>
                    <a:pt x="240" y="208"/>
                  </a:lnTo>
                  <a:lnTo>
                    <a:pt x="238" y="208"/>
                  </a:lnTo>
                  <a:lnTo>
                    <a:pt x="232" y="204"/>
                  </a:lnTo>
                  <a:lnTo>
                    <a:pt x="230" y="202"/>
                  </a:lnTo>
                  <a:lnTo>
                    <a:pt x="228" y="200"/>
                  </a:lnTo>
                  <a:lnTo>
                    <a:pt x="224" y="200"/>
                  </a:lnTo>
                  <a:lnTo>
                    <a:pt x="218" y="198"/>
                  </a:lnTo>
                  <a:lnTo>
                    <a:pt x="214" y="196"/>
                  </a:lnTo>
                  <a:lnTo>
                    <a:pt x="210" y="196"/>
                  </a:lnTo>
                  <a:lnTo>
                    <a:pt x="206" y="196"/>
                  </a:lnTo>
                  <a:lnTo>
                    <a:pt x="202" y="194"/>
                  </a:lnTo>
                  <a:lnTo>
                    <a:pt x="196" y="194"/>
                  </a:lnTo>
                  <a:lnTo>
                    <a:pt x="192" y="194"/>
                  </a:lnTo>
                  <a:lnTo>
                    <a:pt x="180" y="194"/>
                  </a:lnTo>
                  <a:lnTo>
                    <a:pt x="168" y="194"/>
                  </a:lnTo>
                  <a:lnTo>
                    <a:pt x="162" y="194"/>
                  </a:lnTo>
                  <a:lnTo>
                    <a:pt x="158" y="194"/>
                  </a:lnTo>
                  <a:lnTo>
                    <a:pt x="152" y="194"/>
                  </a:lnTo>
                  <a:lnTo>
                    <a:pt x="146" y="194"/>
                  </a:lnTo>
                  <a:lnTo>
                    <a:pt x="142" y="192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2" y="190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8" y="188"/>
                  </a:lnTo>
                  <a:lnTo>
                    <a:pt x="126" y="188"/>
                  </a:lnTo>
                  <a:lnTo>
                    <a:pt x="124" y="186"/>
                  </a:lnTo>
                  <a:lnTo>
                    <a:pt x="124" y="184"/>
                  </a:lnTo>
                  <a:lnTo>
                    <a:pt x="120" y="182"/>
                  </a:lnTo>
                  <a:lnTo>
                    <a:pt x="118" y="180"/>
                  </a:lnTo>
                  <a:lnTo>
                    <a:pt x="118" y="178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8"/>
                  </a:lnTo>
                  <a:lnTo>
                    <a:pt x="112" y="166"/>
                  </a:lnTo>
                  <a:lnTo>
                    <a:pt x="110" y="164"/>
                  </a:lnTo>
                  <a:lnTo>
                    <a:pt x="110" y="162"/>
                  </a:lnTo>
                  <a:lnTo>
                    <a:pt x="108" y="162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4" y="158"/>
                  </a:lnTo>
                  <a:lnTo>
                    <a:pt x="102" y="156"/>
                  </a:lnTo>
                  <a:lnTo>
                    <a:pt x="96" y="154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4" y="150"/>
                  </a:lnTo>
                  <a:lnTo>
                    <a:pt x="78" y="150"/>
                  </a:lnTo>
                  <a:lnTo>
                    <a:pt x="74" y="148"/>
                  </a:lnTo>
                  <a:lnTo>
                    <a:pt x="70" y="148"/>
                  </a:lnTo>
                  <a:lnTo>
                    <a:pt x="60" y="148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8" y="144"/>
                  </a:lnTo>
                  <a:lnTo>
                    <a:pt x="46" y="144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2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0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6" y="124"/>
                  </a:lnTo>
                  <a:lnTo>
                    <a:pt x="36" y="122"/>
                  </a:lnTo>
                  <a:lnTo>
                    <a:pt x="34" y="118"/>
                  </a:lnTo>
                  <a:lnTo>
                    <a:pt x="34" y="118"/>
                  </a:lnTo>
                  <a:lnTo>
                    <a:pt x="34" y="116"/>
                  </a:lnTo>
                  <a:lnTo>
                    <a:pt x="32" y="110"/>
                  </a:lnTo>
                  <a:lnTo>
                    <a:pt x="32" y="108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1" name="Freeform 126"/>
            <p:cNvSpPr>
              <a:spLocks/>
            </p:cNvSpPr>
            <p:nvPr/>
          </p:nvSpPr>
          <p:spPr bwMode="auto">
            <a:xfrm>
              <a:off x="6136001" y="4537177"/>
              <a:ext cx="50800" cy="98424"/>
            </a:xfrm>
            <a:custGeom>
              <a:avLst/>
              <a:gdLst>
                <a:gd name="T0" fmla="*/ 10 w 32"/>
                <a:gd name="T1" fmla="*/ 0 h 62"/>
                <a:gd name="T2" fmla="*/ 8 w 32"/>
                <a:gd name="T3" fmla="*/ 2 h 62"/>
                <a:gd name="T4" fmla="*/ 6 w 32"/>
                <a:gd name="T5" fmla="*/ 2 h 62"/>
                <a:gd name="T6" fmla="*/ 6 w 32"/>
                <a:gd name="T7" fmla="*/ 6 h 62"/>
                <a:gd name="T8" fmla="*/ 2 w 32"/>
                <a:gd name="T9" fmla="*/ 10 h 62"/>
                <a:gd name="T10" fmla="*/ 0 w 32"/>
                <a:gd name="T11" fmla="*/ 18 h 62"/>
                <a:gd name="T12" fmla="*/ 0 w 32"/>
                <a:gd name="T13" fmla="*/ 24 h 62"/>
                <a:gd name="T14" fmla="*/ 0 w 32"/>
                <a:gd name="T15" fmla="*/ 30 h 62"/>
                <a:gd name="T16" fmla="*/ 0 w 32"/>
                <a:gd name="T17" fmla="*/ 36 h 62"/>
                <a:gd name="T18" fmla="*/ 0 w 32"/>
                <a:gd name="T19" fmla="*/ 40 h 62"/>
                <a:gd name="T20" fmla="*/ 0 w 32"/>
                <a:gd name="T21" fmla="*/ 46 h 62"/>
                <a:gd name="T22" fmla="*/ 2 w 32"/>
                <a:gd name="T23" fmla="*/ 52 h 62"/>
                <a:gd name="T24" fmla="*/ 6 w 32"/>
                <a:gd name="T25" fmla="*/ 56 h 62"/>
                <a:gd name="T26" fmla="*/ 6 w 32"/>
                <a:gd name="T27" fmla="*/ 58 h 62"/>
                <a:gd name="T28" fmla="*/ 8 w 32"/>
                <a:gd name="T29" fmla="*/ 60 h 62"/>
                <a:gd name="T30" fmla="*/ 10 w 32"/>
                <a:gd name="T31" fmla="*/ 60 h 62"/>
                <a:gd name="T32" fmla="*/ 14 w 32"/>
                <a:gd name="T33" fmla="*/ 62 h 62"/>
                <a:gd name="T34" fmla="*/ 20 w 32"/>
                <a:gd name="T35" fmla="*/ 60 h 62"/>
                <a:gd name="T36" fmla="*/ 26 w 32"/>
                <a:gd name="T37" fmla="*/ 58 h 62"/>
                <a:gd name="T38" fmla="*/ 28 w 32"/>
                <a:gd name="T39" fmla="*/ 58 h 62"/>
                <a:gd name="T40" fmla="*/ 30 w 32"/>
                <a:gd name="T41" fmla="*/ 56 h 62"/>
                <a:gd name="T42" fmla="*/ 32 w 32"/>
                <a:gd name="T43" fmla="*/ 54 h 62"/>
                <a:gd name="T44" fmla="*/ 32 w 32"/>
                <a:gd name="T45" fmla="*/ 50 h 62"/>
                <a:gd name="T46" fmla="*/ 32 w 32"/>
                <a:gd name="T47" fmla="*/ 44 h 62"/>
                <a:gd name="T48" fmla="*/ 32 w 32"/>
                <a:gd name="T49" fmla="*/ 38 h 62"/>
                <a:gd name="T50" fmla="*/ 32 w 32"/>
                <a:gd name="T51" fmla="*/ 28 h 62"/>
                <a:gd name="T52" fmla="*/ 30 w 32"/>
                <a:gd name="T53" fmla="*/ 20 h 62"/>
                <a:gd name="T54" fmla="*/ 28 w 32"/>
                <a:gd name="T55" fmla="*/ 18 h 62"/>
                <a:gd name="T56" fmla="*/ 24 w 32"/>
                <a:gd name="T57" fmla="*/ 14 h 62"/>
                <a:gd name="T58" fmla="*/ 20 w 32"/>
                <a:gd name="T59" fmla="*/ 8 h 62"/>
                <a:gd name="T60" fmla="*/ 16 w 32"/>
                <a:gd name="T61" fmla="*/ 4 h 62"/>
                <a:gd name="T62" fmla="*/ 14 w 32"/>
                <a:gd name="T63" fmla="*/ 2 h 62"/>
                <a:gd name="T64" fmla="*/ 12 w 32"/>
                <a:gd name="T65" fmla="*/ 0 h 62"/>
                <a:gd name="T66" fmla="*/ 10 w 32"/>
                <a:gd name="T6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6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2" name="Freeform 127"/>
            <p:cNvSpPr>
              <a:spLocks/>
            </p:cNvSpPr>
            <p:nvPr/>
          </p:nvSpPr>
          <p:spPr bwMode="auto">
            <a:xfrm>
              <a:off x="6136001" y="4537177"/>
              <a:ext cx="50800" cy="98424"/>
            </a:xfrm>
            <a:custGeom>
              <a:avLst/>
              <a:gdLst>
                <a:gd name="T0" fmla="*/ 10 w 32"/>
                <a:gd name="T1" fmla="*/ 0 h 62"/>
                <a:gd name="T2" fmla="*/ 8 w 32"/>
                <a:gd name="T3" fmla="*/ 2 h 62"/>
                <a:gd name="T4" fmla="*/ 6 w 32"/>
                <a:gd name="T5" fmla="*/ 2 h 62"/>
                <a:gd name="T6" fmla="*/ 6 w 32"/>
                <a:gd name="T7" fmla="*/ 6 h 62"/>
                <a:gd name="T8" fmla="*/ 2 w 32"/>
                <a:gd name="T9" fmla="*/ 10 h 62"/>
                <a:gd name="T10" fmla="*/ 0 w 32"/>
                <a:gd name="T11" fmla="*/ 18 h 62"/>
                <a:gd name="T12" fmla="*/ 0 w 32"/>
                <a:gd name="T13" fmla="*/ 24 h 62"/>
                <a:gd name="T14" fmla="*/ 0 w 32"/>
                <a:gd name="T15" fmla="*/ 30 h 62"/>
                <a:gd name="T16" fmla="*/ 0 w 32"/>
                <a:gd name="T17" fmla="*/ 36 h 62"/>
                <a:gd name="T18" fmla="*/ 0 w 32"/>
                <a:gd name="T19" fmla="*/ 40 h 62"/>
                <a:gd name="T20" fmla="*/ 0 w 32"/>
                <a:gd name="T21" fmla="*/ 46 h 62"/>
                <a:gd name="T22" fmla="*/ 2 w 32"/>
                <a:gd name="T23" fmla="*/ 52 h 62"/>
                <a:gd name="T24" fmla="*/ 6 w 32"/>
                <a:gd name="T25" fmla="*/ 56 h 62"/>
                <a:gd name="T26" fmla="*/ 6 w 32"/>
                <a:gd name="T27" fmla="*/ 58 h 62"/>
                <a:gd name="T28" fmla="*/ 8 w 32"/>
                <a:gd name="T29" fmla="*/ 60 h 62"/>
                <a:gd name="T30" fmla="*/ 10 w 32"/>
                <a:gd name="T31" fmla="*/ 60 h 62"/>
                <a:gd name="T32" fmla="*/ 14 w 32"/>
                <a:gd name="T33" fmla="*/ 62 h 62"/>
                <a:gd name="T34" fmla="*/ 20 w 32"/>
                <a:gd name="T35" fmla="*/ 60 h 62"/>
                <a:gd name="T36" fmla="*/ 26 w 32"/>
                <a:gd name="T37" fmla="*/ 58 h 62"/>
                <a:gd name="T38" fmla="*/ 28 w 32"/>
                <a:gd name="T39" fmla="*/ 58 h 62"/>
                <a:gd name="T40" fmla="*/ 30 w 32"/>
                <a:gd name="T41" fmla="*/ 56 h 62"/>
                <a:gd name="T42" fmla="*/ 32 w 32"/>
                <a:gd name="T43" fmla="*/ 54 h 62"/>
                <a:gd name="T44" fmla="*/ 32 w 32"/>
                <a:gd name="T45" fmla="*/ 50 h 62"/>
                <a:gd name="T46" fmla="*/ 32 w 32"/>
                <a:gd name="T47" fmla="*/ 44 h 62"/>
                <a:gd name="T48" fmla="*/ 32 w 32"/>
                <a:gd name="T49" fmla="*/ 38 h 62"/>
                <a:gd name="T50" fmla="*/ 32 w 32"/>
                <a:gd name="T51" fmla="*/ 28 h 62"/>
                <a:gd name="T52" fmla="*/ 30 w 32"/>
                <a:gd name="T53" fmla="*/ 20 h 62"/>
                <a:gd name="T54" fmla="*/ 28 w 32"/>
                <a:gd name="T55" fmla="*/ 18 h 62"/>
                <a:gd name="T56" fmla="*/ 24 w 32"/>
                <a:gd name="T57" fmla="*/ 14 h 62"/>
                <a:gd name="T58" fmla="*/ 20 w 32"/>
                <a:gd name="T59" fmla="*/ 8 h 62"/>
                <a:gd name="T60" fmla="*/ 16 w 32"/>
                <a:gd name="T61" fmla="*/ 4 h 62"/>
                <a:gd name="T62" fmla="*/ 14 w 32"/>
                <a:gd name="T63" fmla="*/ 2 h 62"/>
                <a:gd name="T64" fmla="*/ 12 w 32"/>
                <a:gd name="T65" fmla="*/ 0 h 62"/>
                <a:gd name="T66" fmla="*/ 10 w 32"/>
                <a:gd name="T6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6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38"/>
                  </a:lnTo>
                  <a:lnTo>
                    <a:pt x="32" y="34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3" name="Freeform 128"/>
            <p:cNvSpPr>
              <a:spLocks/>
            </p:cNvSpPr>
            <p:nvPr/>
          </p:nvSpPr>
          <p:spPr bwMode="auto">
            <a:xfrm>
              <a:off x="5281923" y="4286355"/>
              <a:ext cx="228601" cy="174623"/>
            </a:xfrm>
            <a:custGeom>
              <a:avLst/>
              <a:gdLst>
                <a:gd name="T0" fmla="*/ 50 w 144"/>
                <a:gd name="T1" fmla="*/ 48 h 110"/>
                <a:gd name="T2" fmla="*/ 52 w 144"/>
                <a:gd name="T3" fmla="*/ 40 h 110"/>
                <a:gd name="T4" fmla="*/ 50 w 144"/>
                <a:gd name="T5" fmla="*/ 38 h 110"/>
                <a:gd name="T6" fmla="*/ 48 w 144"/>
                <a:gd name="T7" fmla="*/ 36 h 110"/>
                <a:gd name="T8" fmla="*/ 42 w 144"/>
                <a:gd name="T9" fmla="*/ 34 h 110"/>
                <a:gd name="T10" fmla="*/ 30 w 144"/>
                <a:gd name="T11" fmla="*/ 34 h 110"/>
                <a:gd name="T12" fmla="*/ 18 w 144"/>
                <a:gd name="T13" fmla="*/ 34 h 110"/>
                <a:gd name="T14" fmla="*/ 10 w 144"/>
                <a:gd name="T15" fmla="*/ 34 h 110"/>
                <a:gd name="T16" fmla="*/ 4 w 144"/>
                <a:gd name="T17" fmla="*/ 38 h 110"/>
                <a:gd name="T18" fmla="*/ 0 w 144"/>
                <a:gd name="T19" fmla="*/ 66 h 110"/>
                <a:gd name="T20" fmla="*/ 0 w 144"/>
                <a:gd name="T21" fmla="*/ 84 h 110"/>
                <a:gd name="T22" fmla="*/ 0 w 144"/>
                <a:gd name="T23" fmla="*/ 90 h 110"/>
                <a:gd name="T24" fmla="*/ 2 w 144"/>
                <a:gd name="T25" fmla="*/ 94 h 110"/>
                <a:gd name="T26" fmla="*/ 6 w 144"/>
                <a:gd name="T27" fmla="*/ 102 h 110"/>
                <a:gd name="T28" fmla="*/ 10 w 144"/>
                <a:gd name="T29" fmla="*/ 106 h 110"/>
                <a:gd name="T30" fmla="*/ 16 w 144"/>
                <a:gd name="T31" fmla="*/ 108 h 110"/>
                <a:gd name="T32" fmla="*/ 22 w 144"/>
                <a:gd name="T33" fmla="*/ 110 h 110"/>
                <a:gd name="T34" fmla="*/ 24 w 144"/>
                <a:gd name="T35" fmla="*/ 110 h 110"/>
                <a:gd name="T36" fmla="*/ 26 w 144"/>
                <a:gd name="T37" fmla="*/ 106 h 110"/>
                <a:gd name="T38" fmla="*/ 32 w 144"/>
                <a:gd name="T39" fmla="*/ 100 h 110"/>
                <a:gd name="T40" fmla="*/ 44 w 144"/>
                <a:gd name="T41" fmla="*/ 88 h 110"/>
                <a:gd name="T42" fmla="*/ 50 w 144"/>
                <a:gd name="T43" fmla="*/ 82 h 110"/>
                <a:gd name="T44" fmla="*/ 52 w 144"/>
                <a:gd name="T45" fmla="*/ 80 h 110"/>
                <a:gd name="T46" fmla="*/ 58 w 144"/>
                <a:gd name="T47" fmla="*/ 78 h 110"/>
                <a:gd name="T48" fmla="*/ 72 w 144"/>
                <a:gd name="T49" fmla="*/ 80 h 110"/>
                <a:gd name="T50" fmla="*/ 84 w 144"/>
                <a:gd name="T51" fmla="*/ 80 h 110"/>
                <a:gd name="T52" fmla="*/ 90 w 144"/>
                <a:gd name="T53" fmla="*/ 78 h 110"/>
                <a:gd name="T54" fmla="*/ 92 w 144"/>
                <a:gd name="T55" fmla="*/ 76 h 110"/>
                <a:gd name="T56" fmla="*/ 98 w 144"/>
                <a:gd name="T57" fmla="*/ 70 h 110"/>
                <a:gd name="T58" fmla="*/ 102 w 144"/>
                <a:gd name="T59" fmla="*/ 68 h 110"/>
                <a:gd name="T60" fmla="*/ 108 w 144"/>
                <a:gd name="T61" fmla="*/ 66 h 110"/>
                <a:gd name="T62" fmla="*/ 122 w 144"/>
                <a:gd name="T63" fmla="*/ 66 h 110"/>
                <a:gd name="T64" fmla="*/ 130 w 144"/>
                <a:gd name="T65" fmla="*/ 66 h 110"/>
                <a:gd name="T66" fmla="*/ 134 w 144"/>
                <a:gd name="T67" fmla="*/ 62 h 110"/>
                <a:gd name="T68" fmla="*/ 134 w 144"/>
                <a:gd name="T69" fmla="*/ 62 h 110"/>
                <a:gd name="T70" fmla="*/ 134 w 144"/>
                <a:gd name="T71" fmla="*/ 56 h 110"/>
                <a:gd name="T72" fmla="*/ 134 w 144"/>
                <a:gd name="T73" fmla="*/ 52 h 110"/>
                <a:gd name="T74" fmla="*/ 134 w 144"/>
                <a:gd name="T75" fmla="*/ 50 h 110"/>
                <a:gd name="T76" fmla="*/ 140 w 144"/>
                <a:gd name="T77" fmla="*/ 44 h 110"/>
                <a:gd name="T78" fmla="*/ 142 w 144"/>
                <a:gd name="T79" fmla="*/ 32 h 110"/>
                <a:gd name="T80" fmla="*/ 130 w 144"/>
                <a:gd name="T81" fmla="*/ 0 h 110"/>
                <a:gd name="T82" fmla="*/ 112 w 144"/>
                <a:gd name="T83" fmla="*/ 2 h 110"/>
                <a:gd name="T84" fmla="*/ 98 w 144"/>
                <a:gd name="T85" fmla="*/ 4 h 110"/>
                <a:gd name="T86" fmla="*/ 90 w 144"/>
                <a:gd name="T87" fmla="*/ 8 h 110"/>
                <a:gd name="T88" fmla="*/ 84 w 144"/>
                <a:gd name="T89" fmla="*/ 12 h 110"/>
                <a:gd name="T90" fmla="*/ 78 w 144"/>
                <a:gd name="T91" fmla="*/ 18 h 110"/>
                <a:gd name="T92" fmla="*/ 74 w 144"/>
                <a:gd name="T93" fmla="*/ 24 h 110"/>
                <a:gd name="T94" fmla="*/ 74 w 144"/>
                <a:gd name="T95" fmla="*/ 28 h 110"/>
                <a:gd name="T96" fmla="*/ 72 w 144"/>
                <a:gd name="T97" fmla="*/ 38 h 110"/>
                <a:gd name="T98" fmla="*/ 70 w 144"/>
                <a:gd name="T99" fmla="*/ 44 h 110"/>
                <a:gd name="T100" fmla="*/ 68 w 144"/>
                <a:gd name="T101" fmla="*/ 46 h 110"/>
                <a:gd name="T102" fmla="*/ 58 w 144"/>
                <a:gd name="T103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0">
                  <a:moveTo>
                    <a:pt x="50" y="60"/>
                  </a:moveTo>
                  <a:lnTo>
                    <a:pt x="50" y="60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4" y="98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0" y="68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8" y="66"/>
                  </a:lnTo>
                  <a:lnTo>
                    <a:pt x="122" y="66"/>
                  </a:lnTo>
                  <a:lnTo>
                    <a:pt x="126" y="66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2" y="32"/>
                  </a:lnTo>
                  <a:lnTo>
                    <a:pt x="136" y="18"/>
                  </a:lnTo>
                  <a:lnTo>
                    <a:pt x="132" y="8"/>
                  </a:lnTo>
                  <a:lnTo>
                    <a:pt x="130" y="0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50"/>
                  </a:lnTo>
                  <a:lnTo>
                    <a:pt x="62" y="52"/>
                  </a:lnTo>
                  <a:lnTo>
                    <a:pt x="58" y="54"/>
                  </a:lnTo>
                  <a:lnTo>
                    <a:pt x="54" y="58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4" name="Freeform 129"/>
            <p:cNvSpPr>
              <a:spLocks/>
            </p:cNvSpPr>
            <p:nvPr/>
          </p:nvSpPr>
          <p:spPr bwMode="auto">
            <a:xfrm>
              <a:off x="5281923" y="4286355"/>
              <a:ext cx="228601" cy="174623"/>
            </a:xfrm>
            <a:custGeom>
              <a:avLst/>
              <a:gdLst>
                <a:gd name="T0" fmla="*/ 50 w 144"/>
                <a:gd name="T1" fmla="*/ 48 h 110"/>
                <a:gd name="T2" fmla="*/ 52 w 144"/>
                <a:gd name="T3" fmla="*/ 40 h 110"/>
                <a:gd name="T4" fmla="*/ 50 w 144"/>
                <a:gd name="T5" fmla="*/ 38 h 110"/>
                <a:gd name="T6" fmla="*/ 48 w 144"/>
                <a:gd name="T7" fmla="*/ 36 h 110"/>
                <a:gd name="T8" fmla="*/ 42 w 144"/>
                <a:gd name="T9" fmla="*/ 34 h 110"/>
                <a:gd name="T10" fmla="*/ 30 w 144"/>
                <a:gd name="T11" fmla="*/ 34 h 110"/>
                <a:gd name="T12" fmla="*/ 18 w 144"/>
                <a:gd name="T13" fmla="*/ 34 h 110"/>
                <a:gd name="T14" fmla="*/ 10 w 144"/>
                <a:gd name="T15" fmla="*/ 34 h 110"/>
                <a:gd name="T16" fmla="*/ 4 w 144"/>
                <a:gd name="T17" fmla="*/ 38 h 110"/>
                <a:gd name="T18" fmla="*/ 0 w 144"/>
                <a:gd name="T19" fmla="*/ 66 h 110"/>
                <a:gd name="T20" fmla="*/ 0 w 144"/>
                <a:gd name="T21" fmla="*/ 84 h 110"/>
                <a:gd name="T22" fmla="*/ 0 w 144"/>
                <a:gd name="T23" fmla="*/ 90 h 110"/>
                <a:gd name="T24" fmla="*/ 2 w 144"/>
                <a:gd name="T25" fmla="*/ 94 h 110"/>
                <a:gd name="T26" fmla="*/ 6 w 144"/>
                <a:gd name="T27" fmla="*/ 102 h 110"/>
                <a:gd name="T28" fmla="*/ 10 w 144"/>
                <a:gd name="T29" fmla="*/ 106 h 110"/>
                <a:gd name="T30" fmla="*/ 16 w 144"/>
                <a:gd name="T31" fmla="*/ 108 h 110"/>
                <a:gd name="T32" fmla="*/ 22 w 144"/>
                <a:gd name="T33" fmla="*/ 110 h 110"/>
                <a:gd name="T34" fmla="*/ 24 w 144"/>
                <a:gd name="T35" fmla="*/ 110 h 110"/>
                <a:gd name="T36" fmla="*/ 26 w 144"/>
                <a:gd name="T37" fmla="*/ 106 h 110"/>
                <a:gd name="T38" fmla="*/ 32 w 144"/>
                <a:gd name="T39" fmla="*/ 100 h 110"/>
                <a:gd name="T40" fmla="*/ 44 w 144"/>
                <a:gd name="T41" fmla="*/ 88 h 110"/>
                <a:gd name="T42" fmla="*/ 50 w 144"/>
                <a:gd name="T43" fmla="*/ 82 h 110"/>
                <a:gd name="T44" fmla="*/ 52 w 144"/>
                <a:gd name="T45" fmla="*/ 80 h 110"/>
                <a:gd name="T46" fmla="*/ 58 w 144"/>
                <a:gd name="T47" fmla="*/ 78 h 110"/>
                <a:gd name="T48" fmla="*/ 72 w 144"/>
                <a:gd name="T49" fmla="*/ 80 h 110"/>
                <a:gd name="T50" fmla="*/ 84 w 144"/>
                <a:gd name="T51" fmla="*/ 80 h 110"/>
                <a:gd name="T52" fmla="*/ 90 w 144"/>
                <a:gd name="T53" fmla="*/ 78 h 110"/>
                <a:gd name="T54" fmla="*/ 92 w 144"/>
                <a:gd name="T55" fmla="*/ 76 h 110"/>
                <a:gd name="T56" fmla="*/ 98 w 144"/>
                <a:gd name="T57" fmla="*/ 70 h 110"/>
                <a:gd name="T58" fmla="*/ 102 w 144"/>
                <a:gd name="T59" fmla="*/ 68 h 110"/>
                <a:gd name="T60" fmla="*/ 108 w 144"/>
                <a:gd name="T61" fmla="*/ 66 h 110"/>
                <a:gd name="T62" fmla="*/ 122 w 144"/>
                <a:gd name="T63" fmla="*/ 66 h 110"/>
                <a:gd name="T64" fmla="*/ 130 w 144"/>
                <a:gd name="T65" fmla="*/ 66 h 110"/>
                <a:gd name="T66" fmla="*/ 134 w 144"/>
                <a:gd name="T67" fmla="*/ 62 h 110"/>
                <a:gd name="T68" fmla="*/ 134 w 144"/>
                <a:gd name="T69" fmla="*/ 62 h 110"/>
                <a:gd name="T70" fmla="*/ 134 w 144"/>
                <a:gd name="T71" fmla="*/ 56 h 110"/>
                <a:gd name="T72" fmla="*/ 134 w 144"/>
                <a:gd name="T73" fmla="*/ 52 h 110"/>
                <a:gd name="T74" fmla="*/ 134 w 144"/>
                <a:gd name="T75" fmla="*/ 50 h 110"/>
                <a:gd name="T76" fmla="*/ 140 w 144"/>
                <a:gd name="T77" fmla="*/ 44 h 110"/>
                <a:gd name="T78" fmla="*/ 142 w 144"/>
                <a:gd name="T79" fmla="*/ 32 h 110"/>
                <a:gd name="T80" fmla="*/ 130 w 144"/>
                <a:gd name="T81" fmla="*/ 0 h 110"/>
                <a:gd name="T82" fmla="*/ 112 w 144"/>
                <a:gd name="T83" fmla="*/ 2 h 110"/>
                <a:gd name="T84" fmla="*/ 98 w 144"/>
                <a:gd name="T85" fmla="*/ 4 h 110"/>
                <a:gd name="T86" fmla="*/ 90 w 144"/>
                <a:gd name="T87" fmla="*/ 8 h 110"/>
                <a:gd name="T88" fmla="*/ 84 w 144"/>
                <a:gd name="T89" fmla="*/ 12 h 110"/>
                <a:gd name="T90" fmla="*/ 78 w 144"/>
                <a:gd name="T91" fmla="*/ 18 h 110"/>
                <a:gd name="T92" fmla="*/ 74 w 144"/>
                <a:gd name="T93" fmla="*/ 24 h 110"/>
                <a:gd name="T94" fmla="*/ 74 w 144"/>
                <a:gd name="T95" fmla="*/ 28 h 110"/>
                <a:gd name="T96" fmla="*/ 72 w 144"/>
                <a:gd name="T97" fmla="*/ 38 h 110"/>
                <a:gd name="T98" fmla="*/ 70 w 144"/>
                <a:gd name="T99" fmla="*/ 44 h 110"/>
                <a:gd name="T100" fmla="*/ 68 w 144"/>
                <a:gd name="T101" fmla="*/ 46 h 110"/>
                <a:gd name="T102" fmla="*/ 58 w 144"/>
                <a:gd name="T103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0">
                  <a:moveTo>
                    <a:pt x="50" y="60"/>
                  </a:moveTo>
                  <a:lnTo>
                    <a:pt x="50" y="60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4" y="98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0" y="68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8" y="66"/>
                  </a:lnTo>
                  <a:lnTo>
                    <a:pt x="122" y="66"/>
                  </a:lnTo>
                  <a:lnTo>
                    <a:pt x="126" y="66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2" y="32"/>
                  </a:lnTo>
                  <a:lnTo>
                    <a:pt x="136" y="18"/>
                  </a:lnTo>
                  <a:lnTo>
                    <a:pt x="132" y="8"/>
                  </a:lnTo>
                  <a:lnTo>
                    <a:pt x="130" y="0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50"/>
                  </a:lnTo>
                  <a:lnTo>
                    <a:pt x="62" y="52"/>
                  </a:lnTo>
                  <a:lnTo>
                    <a:pt x="58" y="54"/>
                  </a:lnTo>
                  <a:lnTo>
                    <a:pt x="54" y="58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5" name="Freeform 130"/>
            <p:cNvSpPr>
              <a:spLocks/>
            </p:cNvSpPr>
            <p:nvPr/>
          </p:nvSpPr>
          <p:spPr bwMode="auto">
            <a:xfrm>
              <a:off x="5281923" y="4286355"/>
              <a:ext cx="228601" cy="174623"/>
            </a:xfrm>
            <a:custGeom>
              <a:avLst/>
              <a:gdLst>
                <a:gd name="T0" fmla="*/ 50 w 144"/>
                <a:gd name="T1" fmla="*/ 48 h 110"/>
                <a:gd name="T2" fmla="*/ 52 w 144"/>
                <a:gd name="T3" fmla="*/ 40 h 110"/>
                <a:gd name="T4" fmla="*/ 50 w 144"/>
                <a:gd name="T5" fmla="*/ 38 h 110"/>
                <a:gd name="T6" fmla="*/ 48 w 144"/>
                <a:gd name="T7" fmla="*/ 36 h 110"/>
                <a:gd name="T8" fmla="*/ 42 w 144"/>
                <a:gd name="T9" fmla="*/ 34 h 110"/>
                <a:gd name="T10" fmla="*/ 30 w 144"/>
                <a:gd name="T11" fmla="*/ 34 h 110"/>
                <a:gd name="T12" fmla="*/ 18 w 144"/>
                <a:gd name="T13" fmla="*/ 34 h 110"/>
                <a:gd name="T14" fmla="*/ 10 w 144"/>
                <a:gd name="T15" fmla="*/ 34 h 110"/>
                <a:gd name="T16" fmla="*/ 4 w 144"/>
                <a:gd name="T17" fmla="*/ 38 h 110"/>
                <a:gd name="T18" fmla="*/ 0 w 144"/>
                <a:gd name="T19" fmla="*/ 66 h 110"/>
                <a:gd name="T20" fmla="*/ 0 w 144"/>
                <a:gd name="T21" fmla="*/ 84 h 110"/>
                <a:gd name="T22" fmla="*/ 0 w 144"/>
                <a:gd name="T23" fmla="*/ 90 h 110"/>
                <a:gd name="T24" fmla="*/ 2 w 144"/>
                <a:gd name="T25" fmla="*/ 94 h 110"/>
                <a:gd name="T26" fmla="*/ 6 w 144"/>
                <a:gd name="T27" fmla="*/ 102 h 110"/>
                <a:gd name="T28" fmla="*/ 10 w 144"/>
                <a:gd name="T29" fmla="*/ 106 h 110"/>
                <a:gd name="T30" fmla="*/ 16 w 144"/>
                <a:gd name="T31" fmla="*/ 108 h 110"/>
                <a:gd name="T32" fmla="*/ 22 w 144"/>
                <a:gd name="T33" fmla="*/ 110 h 110"/>
                <a:gd name="T34" fmla="*/ 24 w 144"/>
                <a:gd name="T35" fmla="*/ 110 h 110"/>
                <a:gd name="T36" fmla="*/ 26 w 144"/>
                <a:gd name="T37" fmla="*/ 106 h 110"/>
                <a:gd name="T38" fmla="*/ 32 w 144"/>
                <a:gd name="T39" fmla="*/ 100 h 110"/>
                <a:gd name="T40" fmla="*/ 44 w 144"/>
                <a:gd name="T41" fmla="*/ 88 h 110"/>
                <a:gd name="T42" fmla="*/ 50 w 144"/>
                <a:gd name="T43" fmla="*/ 82 h 110"/>
                <a:gd name="T44" fmla="*/ 52 w 144"/>
                <a:gd name="T45" fmla="*/ 80 h 110"/>
                <a:gd name="T46" fmla="*/ 58 w 144"/>
                <a:gd name="T47" fmla="*/ 78 h 110"/>
                <a:gd name="T48" fmla="*/ 72 w 144"/>
                <a:gd name="T49" fmla="*/ 80 h 110"/>
                <a:gd name="T50" fmla="*/ 84 w 144"/>
                <a:gd name="T51" fmla="*/ 80 h 110"/>
                <a:gd name="T52" fmla="*/ 90 w 144"/>
                <a:gd name="T53" fmla="*/ 78 h 110"/>
                <a:gd name="T54" fmla="*/ 92 w 144"/>
                <a:gd name="T55" fmla="*/ 76 h 110"/>
                <a:gd name="T56" fmla="*/ 98 w 144"/>
                <a:gd name="T57" fmla="*/ 70 h 110"/>
                <a:gd name="T58" fmla="*/ 102 w 144"/>
                <a:gd name="T59" fmla="*/ 68 h 110"/>
                <a:gd name="T60" fmla="*/ 108 w 144"/>
                <a:gd name="T61" fmla="*/ 66 h 110"/>
                <a:gd name="T62" fmla="*/ 122 w 144"/>
                <a:gd name="T63" fmla="*/ 66 h 110"/>
                <a:gd name="T64" fmla="*/ 130 w 144"/>
                <a:gd name="T65" fmla="*/ 66 h 110"/>
                <a:gd name="T66" fmla="*/ 134 w 144"/>
                <a:gd name="T67" fmla="*/ 62 h 110"/>
                <a:gd name="T68" fmla="*/ 134 w 144"/>
                <a:gd name="T69" fmla="*/ 62 h 110"/>
                <a:gd name="T70" fmla="*/ 134 w 144"/>
                <a:gd name="T71" fmla="*/ 56 h 110"/>
                <a:gd name="T72" fmla="*/ 134 w 144"/>
                <a:gd name="T73" fmla="*/ 52 h 110"/>
                <a:gd name="T74" fmla="*/ 134 w 144"/>
                <a:gd name="T75" fmla="*/ 50 h 110"/>
                <a:gd name="T76" fmla="*/ 140 w 144"/>
                <a:gd name="T77" fmla="*/ 44 h 110"/>
                <a:gd name="T78" fmla="*/ 142 w 144"/>
                <a:gd name="T79" fmla="*/ 32 h 110"/>
                <a:gd name="T80" fmla="*/ 130 w 144"/>
                <a:gd name="T81" fmla="*/ 0 h 110"/>
                <a:gd name="T82" fmla="*/ 112 w 144"/>
                <a:gd name="T83" fmla="*/ 2 h 110"/>
                <a:gd name="T84" fmla="*/ 98 w 144"/>
                <a:gd name="T85" fmla="*/ 4 h 110"/>
                <a:gd name="T86" fmla="*/ 90 w 144"/>
                <a:gd name="T87" fmla="*/ 8 h 110"/>
                <a:gd name="T88" fmla="*/ 84 w 144"/>
                <a:gd name="T89" fmla="*/ 12 h 110"/>
                <a:gd name="T90" fmla="*/ 78 w 144"/>
                <a:gd name="T91" fmla="*/ 18 h 110"/>
                <a:gd name="T92" fmla="*/ 74 w 144"/>
                <a:gd name="T93" fmla="*/ 24 h 110"/>
                <a:gd name="T94" fmla="*/ 74 w 144"/>
                <a:gd name="T95" fmla="*/ 28 h 110"/>
                <a:gd name="T96" fmla="*/ 72 w 144"/>
                <a:gd name="T97" fmla="*/ 38 h 110"/>
                <a:gd name="T98" fmla="*/ 70 w 144"/>
                <a:gd name="T99" fmla="*/ 44 h 110"/>
                <a:gd name="T100" fmla="*/ 68 w 144"/>
                <a:gd name="T101" fmla="*/ 46 h 110"/>
                <a:gd name="T102" fmla="*/ 58 w 144"/>
                <a:gd name="T103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0">
                  <a:moveTo>
                    <a:pt x="50" y="60"/>
                  </a:moveTo>
                  <a:lnTo>
                    <a:pt x="50" y="60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4" y="98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0" y="68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8" y="66"/>
                  </a:lnTo>
                  <a:lnTo>
                    <a:pt x="122" y="66"/>
                  </a:lnTo>
                  <a:lnTo>
                    <a:pt x="126" y="66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2" y="32"/>
                  </a:lnTo>
                  <a:lnTo>
                    <a:pt x="136" y="18"/>
                  </a:lnTo>
                  <a:lnTo>
                    <a:pt x="132" y="8"/>
                  </a:lnTo>
                  <a:lnTo>
                    <a:pt x="130" y="0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50"/>
                  </a:lnTo>
                  <a:lnTo>
                    <a:pt x="62" y="52"/>
                  </a:lnTo>
                  <a:lnTo>
                    <a:pt x="58" y="54"/>
                  </a:lnTo>
                  <a:lnTo>
                    <a:pt x="54" y="58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6" name="Freeform 131"/>
            <p:cNvSpPr>
              <a:spLocks/>
            </p:cNvSpPr>
            <p:nvPr/>
          </p:nvSpPr>
          <p:spPr bwMode="auto">
            <a:xfrm>
              <a:off x="5281923" y="4286355"/>
              <a:ext cx="228601" cy="174623"/>
            </a:xfrm>
            <a:custGeom>
              <a:avLst/>
              <a:gdLst>
                <a:gd name="T0" fmla="*/ 50 w 144"/>
                <a:gd name="T1" fmla="*/ 48 h 110"/>
                <a:gd name="T2" fmla="*/ 52 w 144"/>
                <a:gd name="T3" fmla="*/ 40 h 110"/>
                <a:gd name="T4" fmla="*/ 50 w 144"/>
                <a:gd name="T5" fmla="*/ 38 h 110"/>
                <a:gd name="T6" fmla="*/ 48 w 144"/>
                <a:gd name="T7" fmla="*/ 36 h 110"/>
                <a:gd name="T8" fmla="*/ 42 w 144"/>
                <a:gd name="T9" fmla="*/ 34 h 110"/>
                <a:gd name="T10" fmla="*/ 30 w 144"/>
                <a:gd name="T11" fmla="*/ 34 h 110"/>
                <a:gd name="T12" fmla="*/ 18 w 144"/>
                <a:gd name="T13" fmla="*/ 34 h 110"/>
                <a:gd name="T14" fmla="*/ 10 w 144"/>
                <a:gd name="T15" fmla="*/ 34 h 110"/>
                <a:gd name="T16" fmla="*/ 4 w 144"/>
                <a:gd name="T17" fmla="*/ 38 h 110"/>
                <a:gd name="T18" fmla="*/ 0 w 144"/>
                <a:gd name="T19" fmla="*/ 66 h 110"/>
                <a:gd name="T20" fmla="*/ 0 w 144"/>
                <a:gd name="T21" fmla="*/ 84 h 110"/>
                <a:gd name="T22" fmla="*/ 0 w 144"/>
                <a:gd name="T23" fmla="*/ 90 h 110"/>
                <a:gd name="T24" fmla="*/ 2 w 144"/>
                <a:gd name="T25" fmla="*/ 94 h 110"/>
                <a:gd name="T26" fmla="*/ 6 w 144"/>
                <a:gd name="T27" fmla="*/ 102 h 110"/>
                <a:gd name="T28" fmla="*/ 10 w 144"/>
                <a:gd name="T29" fmla="*/ 106 h 110"/>
                <a:gd name="T30" fmla="*/ 16 w 144"/>
                <a:gd name="T31" fmla="*/ 108 h 110"/>
                <a:gd name="T32" fmla="*/ 22 w 144"/>
                <a:gd name="T33" fmla="*/ 110 h 110"/>
                <a:gd name="T34" fmla="*/ 24 w 144"/>
                <a:gd name="T35" fmla="*/ 110 h 110"/>
                <a:gd name="T36" fmla="*/ 26 w 144"/>
                <a:gd name="T37" fmla="*/ 106 h 110"/>
                <a:gd name="T38" fmla="*/ 32 w 144"/>
                <a:gd name="T39" fmla="*/ 100 h 110"/>
                <a:gd name="T40" fmla="*/ 44 w 144"/>
                <a:gd name="T41" fmla="*/ 88 h 110"/>
                <a:gd name="T42" fmla="*/ 50 w 144"/>
                <a:gd name="T43" fmla="*/ 82 h 110"/>
                <a:gd name="T44" fmla="*/ 52 w 144"/>
                <a:gd name="T45" fmla="*/ 80 h 110"/>
                <a:gd name="T46" fmla="*/ 58 w 144"/>
                <a:gd name="T47" fmla="*/ 78 h 110"/>
                <a:gd name="T48" fmla="*/ 72 w 144"/>
                <a:gd name="T49" fmla="*/ 80 h 110"/>
                <a:gd name="T50" fmla="*/ 84 w 144"/>
                <a:gd name="T51" fmla="*/ 80 h 110"/>
                <a:gd name="T52" fmla="*/ 90 w 144"/>
                <a:gd name="T53" fmla="*/ 78 h 110"/>
                <a:gd name="T54" fmla="*/ 92 w 144"/>
                <a:gd name="T55" fmla="*/ 76 h 110"/>
                <a:gd name="T56" fmla="*/ 98 w 144"/>
                <a:gd name="T57" fmla="*/ 70 h 110"/>
                <a:gd name="T58" fmla="*/ 102 w 144"/>
                <a:gd name="T59" fmla="*/ 68 h 110"/>
                <a:gd name="T60" fmla="*/ 108 w 144"/>
                <a:gd name="T61" fmla="*/ 66 h 110"/>
                <a:gd name="T62" fmla="*/ 122 w 144"/>
                <a:gd name="T63" fmla="*/ 66 h 110"/>
                <a:gd name="T64" fmla="*/ 130 w 144"/>
                <a:gd name="T65" fmla="*/ 66 h 110"/>
                <a:gd name="T66" fmla="*/ 134 w 144"/>
                <a:gd name="T67" fmla="*/ 62 h 110"/>
                <a:gd name="T68" fmla="*/ 134 w 144"/>
                <a:gd name="T69" fmla="*/ 62 h 110"/>
                <a:gd name="T70" fmla="*/ 134 w 144"/>
                <a:gd name="T71" fmla="*/ 56 h 110"/>
                <a:gd name="T72" fmla="*/ 134 w 144"/>
                <a:gd name="T73" fmla="*/ 52 h 110"/>
                <a:gd name="T74" fmla="*/ 134 w 144"/>
                <a:gd name="T75" fmla="*/ 50 h 110"/>
                <a:gd name="T76" fmla="*/ 140 w 144"/>
                <a:gd name="T77" fmla="*/ 44 h 110"/>
                <a:gd name="T78" fmla="*/ 142 w 144"/>
                <a:gd name="T79" fmla="*/ 32 h 110"/>
                <a:gd name="T80" fmla="*/ 130 w 144"/>
                <a:gd name="T81" fmla="*/ 0 h 110"/>
                <a:gd name="T82" fmla="*/ 112 w 144"/>
                <a:gd name="T83" fmla="*/ 2 h 110"/>
                <a:gd name="T84" fmla="*/ 98 w 144"/>
                <a:gd name="T85" fmla="*/ 4 h 110"/>
                <a:gd name="T86" fmla="*/ 90 w 144"/>
                <a:gd name="T87" fmla="*/ 8 h 110"/>
                <a:gd name="T88" fmla="*/ 84 w 144"/>
                <a:gd name="T89" fmla="*/ 12 h 110"/>
                <a:gd name="T90" fmla="*/ 78 w 144"/>
                <a:gd name="T91" fmla="*/ 18 h 110"/>
                <a:gd name="T92" fmla="*/ 74 w 144"/>
                <a:gd name="T93" fmla="*/ 24 h 110"/>
                <a:gd name="T94" fmla="*/ 74 w 144"/>
                <a:gd name="T95" fmla="*/ 28 h 110"/>
                <a:gd name="T96" fmla="*/ 72 w 144"/>
                <a:gd name="T97" fmla="*/ 38 h 110"/>
                <a:gd name="T98" fmla="*/ 70 w 144"/>
                <a:gd name="T99" fmla="*/ 44 h 110"/>
                <a:gd name="T100" fmla="*/ 68 w 144"/>
                <a:gd name="T101" fmla="*/ 46 h 110"/>
                <a:gd name="T102" fmla="*/ 58 w 144"/>
                <a:gd name="T103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0">
                  <a:moveTo>
                    <a:pt x="50" y="60"/>
                  </a:moveTo>
                  <a:lnTo>
                    <a:pt x="50" y="60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4" y="98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0" y="68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8" y="66"/>
                  </a:lnTo>
                  <a:lnTo>
                    <a:pt x="122" y="66"/>
                  </a:lnTo>
                  <a:lnTo>
                    <a:pt x="126" y="66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2" y="32"/>
                  </a:lnTo>
                  <a:lnTo>
                    <a:pt x="136" y="18"/>
                  </a:lnTo>
                  <a:lnTo>
                    <a:pt x="132" y="8"/>
                  </a:lnTo>
                  <a:lnTo>
                    <a:pt x="130" y="0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50"/>
                  </a:lnTo>
                  <a:lnTo>
                    <a:pt x="62" y="52"/>
                  </a:lnTo>
                  <a:lnTo>
                    <a:pt x="58" y="54"/>
                  </a:lnTo>
                  <a:lnTo>
                    <a:pt x="54" y="58"/>
                  </a:lnTo>
                  <a:lnTo>
                    <a:pt x="50" y="60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7" name="Freeform 132"/>
            <p:cNvSpPr>
              <a:spLocks/>
            </p:cNvSpPr>
            <p:nvPr/>
          </p:nvSpPr>
          <p:spPr bwMode="auto">
            <a:xfrm>
              <a:off x="5281923" y="4286355"/>
              <a:ext cx="228601" cy="174623"/>
            </a:xfrm>
            <a:custGeom>
              <a:avLst/>
              <a:gdLst>
                <a:gd name="T0" fmla="*/ 50 w 144"/>
                <a:gd name="T1" fmla="*/ 48 h 110"/>
                <a:gd name="T2" fmla="*/ 52 w 144"/>
                <a:gd name="T3" fmla="*/ 40 h 110"/>
                <a:gd name="T4" fmla="*/ 50 w 144"/>
                <a:gd name="T5" fmla="*/ 38 h 110"/>
                <a:gd name="T6" fmla="*/ 48 w 144"/>
                <a:gd name="T7" fmla="*/ 36 h 110"/>
                <a:gd name="T8" fmla="*/ 42 w 144"/>
                <a:gd name="T9" fmla="*/ 34 h 110"/>
                <a:gd name="T10" fmla="*/ 30 w 144"/>
                <a:gd name="T11" fmla="*/ 34 h 110"/>
                <a:gd name="T12" fmla="*/ 18 w 144"/>
                <a:gd name="T13" fmla="*/ 34 h 110"/>
                <a:gd name="T14" fmla="*/ 10 w 144"/>
                <a:gd name="T15" fmla="*/ 34 h 110"/>
                <a:gd name="T16" fmla="*/ 4 w 144"/>
                <a:gd name="T17" fmla="*/ 38 h 110"/>
                <a:gd name="T18" fmla="*/ 0 w 144"/>
                <a:gd name="T19" fmla="*/ 66 h 110"/>
                <a:gd name="T20" fmla="*/ 0 w 144"/>
                <a:gd name="T21" fmla="*/ 84 h 110"/>
                <a:gd name="T22" fmla="*/ 0 w 144"/>
                <a:gd name="T23" fmla="*/ 90 h 110"/>
                <a:gd name="T24" fmla="*/ 2 w 144"/>
                <a:gd name="T25" fmla="*/ 94 h 110"/>
                <a:gd name="T26" fmla="*/ 6 w 144"/>
                <a:gd name="T27" fmla="*/ 102 h 110"/>
                <a:gd name="T28" fmla="*/ 10 w 144"/>
                <a:gd name="T29" fmla="*/ 106 h 110"/>
                <a:gd name="T30" fmla="*/ 16 w 144"/>
                <a:gd name="T31" fmla="*/ 108 h 110"/>
                <a:gd name="T32" fmla="*/ 22 w 144"/>
                <a:gd name="T33" fmla="*/ 110 h 110"/>
                <a:gd name="T34" fmla="*/ 24 w 144"/>
                <a:gd name="T35" fmla="*/ 110 h 110"/>
                <a:gd name="T36" fmla="*/ 26 w 144"/>
                <a:gd name="T37" fmla="*/ 106 h 110"/>
                <a:gd name="T38" fmla="*/ 32 w 144"/>
                <a:gd name="T39" fmla="*/ 100 h 110"/>
                <a:gd name="T40" fmla="*/ 44 w 144"/>
                <a:gd name="T41" fmla="*/ 88 h 110"/>
                <a:gd name="T42" fmla="*/ 50 w 144"/>
                <a:gd name="T43" fmla="*/ 82 h 110"/>
                <a:gd name="T44" fmla="*/ 52 w 144"/>
                <a:gd name="T45" fmla="*/ 80 h 110"/>
                <a:gd name="T46" fmla="*/ 58 w 144"/>
                <a:gd name="T47" fmla="*/ 78 h 110"/>
                <a:gd name="T48" fmla="*/ 72 w 144"/>
                <a:gd name="T49" fmla="*/ 80 h 110"/>
                <a:gd name="T50" fmla="*/ 84 w 144"/>
                <a:gd name="T51" fmla="*/ 80 h 110"/>
                <a:gd name="T52" fmla="*/ 90 w 144"/>
                <a:gd name="T53" fmla="*/ 78 h 110"/>
                <a:gd name="T54" fmla="*/ 92 w 144"/>
                <a:gd name="T55" fmla="*/ 76 h 110"/>
                <a:gd name="T56" fmla="*/ 98 w 144"/>
                <a:gd name="T57" fmla="*/ 70 h 110"/>
                <a:gd name="T58" fmla="*/ 102 w 144"/>
                <a:gd name="T59" fmla="*/ 68 h 110"/>
                <a:gd name="T60" fmla="*/ 108 w 144"/>
                <a:gd name="T61" fmla="*/ 66 h 110"/>
                <a:gd name="T62" fmla="*/ 122 w 144"/>
                <a:gd name="T63" fmla="*/ 66 h 110"/>
                <a:gd name="T64" fmla="*/ 130 w 144"/>
                <a:gd name="T65" fmla="*/ 66 h 110"/>
                <a:gd name="T66" fmla="*/ 134 w 144"/>
                <a:gd name="T67" fmla="*/ 62 h 110"/>
                <a:gd name="T68" fmla="*/ 134 w 144"/>
                <a:gd name="T69" fmla="*/ 62 h 110"/>
                <a:gd name="T70" fmla="*/ 134 w 144"/>
                <a:gd name="T71" fmla="*/ 56 h 110"/>
                <a:gd name="T72" fmla="*/ 134 w 144"/>
                <a:gd name="T73" fmla="*/ 52 h 110"/>
                <a:gd name="T74" fmla="*/ 134 w 144"/>
                <a:gd name="T75" fmla="*/ 50 h 110"/>
                <a:gd name="T76" fmla="*/ 140 w 144"/>
                <a:gd name="T77" fmla="*/ 44 h 110"/>
                <a:gd name="T78" fmla="*/ 142 w 144"/>
                <a:gd name="T79" fmla="*/ 32 h 110"/>
                <a:gd name="T80" fmla="*/ 130 w 144"/>
                <a:gd name="T81" fmla="*/ 0 h 110"/>
                <a:gd name="T82" fmla="*/ 112 w 144"/>
                <a:gd name="T83" fmla="*/ 2 h 110"/>
                <a:gd name="T84" fmla="*/ 98 w 144"/>
                <a:gd name="T85" fmla="*/ 4 h 110"/>
                <a:gd name="T86" fmla="*/ 90 w 144"/>
                <a:gd name="T87" fmla="*/ 8 h 110"/>
                <a:gd name="T88" fmla="*/ 84 w 144"/>
                <a:gd name="T89" fmla="*/ 12 h 110"/>
                <a:gd name="T90" fmla="*/ 78 w 144"/>
                <a:gd name="T91" fmla="*/ 18 h 110"/>
                <a:gd name="T92" fmla="*/ 74 w 144"/>
                <a:gd name="T93" fmla="*/ 24 h 110"/>
                <a:gd name="T94" fmla="*/ 74 w 144"/>
                <a:gd name="T95" fmla="*/ 28 h 110"/>
                <a:gd name="T96" fmla="*/ 72 w 144"/>
                <a:gd name="T97" fmla="*/ 38 h 110"/>
                <a:gd name="T98" fmla="*/ 70 w 144"/>
                <a:gd name="T99" fmla="*/ 44 h 110"/>
                <a:gd name="T100" fmla="*/ 68 w 144"/>
                <a:gd name="T101" fmla="*/ 46 h 110"/>
                <a:gd name="T102" fmla="*/ 58 w 144"/>
                <a:gd name="T103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0">
                  <a:moveTo>
                    <a:pt x="50" y="60"/>
                  </a:moveTo>
                  <a:lnTo>
                    <a:pt x="50" y="60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4" y="108"/>
                  </a:lnTo>
                  <a:lnTo>
                    <a:pt x="16" y="108"/>
                  </a:lnTo>
                  <a:lnTo>
                    <a:pt x="18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4" y="98"/>
                  </a:lnTo>
                  <a:lnTo>
                    <a:pt x="40" y="92"/>
                  </a:lnTo>
                  <a:lnTo>
                    <a:pt x="44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72" y="80"/>
                  </a:lnTo>
                  <a:lnTo>
                    <a:pt x="76" y="80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0" y="68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8" y="66"/>
                  </a:lnTo>
                  <a:lnTo>
                    <a:pt x="122" y="66"/>
                  </a:lnTo>
                  <a:lnTo>
                    <a:pt x="126" y="66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2" y="32"/>
                  </a:lnTo>
                  <a:lnTo>
                    <a:pt x="136" y="18"/>
                  </a:lnTo>
                  <a:lnTo>
                    <a:pt x="132" y="8"/>
                  </a:lnTo>
                  <a:lnTo>
                    <a:pt x="130" y="0"/>
                  </a:lnTo>
                  <a:lnTo>
                    <a:pt x="124" y="2"/>
                  </a:lnTo>
                  <a:lnTo>
                    <a:pt x="118" y="2"/>
                  </a:lnTo>
                  <a:lnTo>
                    <a:pt x="112" y="2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50"/>
                  </a:lnTo>
                  <a:lnTo>
                    <a:pt x="62" y="52"/>
                  </a:lnTo>
                  <a:lnTo>
                    <a:pt x="58" y="54"/>
                  </a:lnTo>
                  <a:lnTo>
                    <a:pt x="54" y="58"/>
                  </a:lnTo>
                  <a:lnTo>
                    <a:pt x="50" y="60"/>
                  </a:lnTo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8" name="Freeform 133"/>
            <p:cNvSpPr>
              <a:spLocks/>
            </p:cNvSpPr>
            <p:nvPr/>
          </p:nvSpPr>
          <p:spPr bwMode="auto">
            <a:xfrm>
              <a:off x="5085071" y="3899011"/>
              <a:ext cx="95251" cy="114298"/>
            </a:xfrm>
            <a:custGeom>
              <a:avLst/>
              <a:gdLst>
                <a:gd name="T0" fmla="*/ 18 w 60"/>
                <a:gd name="T1" fmla="*/ 72 h 72"/>
                <a:gd name="T2" fmla="*/ 20 w 60"/>
                <a:gd name="T3" fmla="*/ 70 h 72"/>
                <a:gd name="T4" fmla="*/ 24 w 60"/>
                <a:gd name="T5" fmla="*/ 68 h 72"/>
                <a:gd name="T6" fmla="*/ 28 w 60"/>
                <a:gd name="T7" fmla="*/ 62 h 72"/>
                <a:gd name="T8" fmla="*/ 32 w 60"/>
                <a:gd name="T9" fmla="*/ 58 h 72"/>
                <a:gd name="T10" fmla="*/ 34 w 60"/>
                <a:gd name="T11" fmla="*/ 56 h 72"/>
                <a:gd name="T12" fmla="*/ 40 w 60"/>
                <a:gd name="T13" fmla="*/ 52 h 72"/>
                <a:gd name="T14" fmla="*/ 42 w 60"/>
                <a:gd name="T15" fmla="*/ 50 h 72"/>
                <a:gd name="T16" fmla="*/ 44 w 60"/>
                <a:gd name="T17" fmla="*/ 48 h 72"/>
                <a:gd name="T18" fmla="*/ 44 w 60"/>
                <a:gd name="T19" fmla="*/ 46 h 72"/>
                <a:gd name="T20" fmla="*/ 44 w 60"/>
                <a:gd name="T21" fmla="*/ 44 h 72"/>
                <a:gd name="T22" fmla="*/ 44 w 60"/>
                <a:gd name="T23" fmla="*/ 38 h 72"/>
                <a:gd name="T24" fmla="*/ 44 w 60"/>
                <a:gd name="T25" fmla="*/ 34 h 72"/>
                <a:gd name="T26" fmla="*/ 44 w 60"/>
                <a:gd name="T27" fmla="*/ 30 h 72"/>
                <a:gd name="T28" fmla="*/ 44 w 60"/>
                <a:gd name="T29" fmla="*/ 28 h 72"/>
                <a:gd name="T30" fmla="*/ 46 w 60"/>
                <a:gd name="T31" fmla="*/ 26 h 72"/>
                <a:gd name="T32" fmla="*/ 48 w 60"/>
                <a:gd name="T33" fmla="*/ 24 h 72"/>
                <a:gd name="T34" fmla="*/ 52 w 60"/>
                <a:gd name="T35" fmla="*/ 20 h 72"/>
                <a:gd name="T36" fmla="*/ 60 w 60"/>
                <a:gd name="T37" fmla="*/ 14 h 72"/>
                <a:gd name="T38" fmla="*/ 50 w 60"/>
                <a:gd name="T39" fmla="*/ 2 h 72"/>
                <a:gd name="T40" fmla="*/ 42 w 60"/>
                <a:gd name="T41" fmla="*/ 8 h 72"/>
                <a:gd name="T42" fmla="*/ 36 w 60"/>
                <a:gd name="T43" fmla="*/ 12 h 72"/>
                <a:gd name="T44" fmla="*/ 34 w 60"/>
                <a:gd name="T45" fmla="*/ 14 h 72"/>
                <a:gd name="T46" fmla="*/ 30 w 60"/>
                <a:gd name="T47" fmla="*/ 14 h 72"/>
                <a:gd name="T48" fmla="*/ 24 w 60"/>
                <a:gd name="T49" fmla="*/ 14 h 72"/>
                <a:gd name="T50" fmla="*/ 18 w 60"/>
                <a:gd name="T51" fmla="*/ 12 h 72"/>
                <a:gd name="T52" fmla="*/ 14 w 60"/>
                <a:gd name="T53" fmla="*/ 12 h 72"/>
                <a:gd name="T54" fmla="*/ 10 w 60"/>
                <a:gd name="T55" fmla="*/ 8 h 72"/>
                <a:gd name="T56" fmla="*/ 4 w 60"/>
                <a:gd name="T57" fmla="*/ 4 h 72"/>
                <a:gd name="T58" fmla="*/ 4 w 60"/>
                <a:gd name="T59" fmla="*/ 16 h 72"/>
                <a:gd name="T60" fmla="*/ 4 w 60"/>
                <a:gd name="T61" fmla="*/ 32 h 72"/>
                <a:gd name="T62" fmla="*/ 2 w 60"/>
                <a:gd name="T63" fmla="*/ 40 h 72"/>
                <a:gd name="T64" fmla="*/ 0 w 60"/>
                <a:gd name="T65" fmla="*/ 54 h 72"/>
                <a:gd name="T66" fmla="*/ 4 w 60"/>
                <a:gd name="T67" fmla="*/ 72 h 72"/>
                <a:gd name="T68" fmla="*/ 12 w 60"/>
                <a:gd name="T69" fmla="*/ 72 h 72"/>
                <a:gd name="T70" fmla="*/ 16 w 60"/>
                <a:gd name="T71" fmla="*/ 72 h 72"/>
                <a:gd name="T72" fmla="*/ 18 w 60"/>
                <a:gd name="T7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72">
                  <a:moveTo>
                    <a:pt x="18" y="72"/>
                  </a:moveTo>
                  <a:lnTo>
                    <a:pt x="18" y="72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70"/>
                  </a:lnTo>
                  <a:lnTo>
                    <a:pt x="24" y="68"/>
                  </a:lnTo>
                  <a:lnTo>
                    <a:pt x="26" y="66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58" y="16"/>
                  </a:lnTo>
                  <a:lnTo>
                    <a:pt x="60" y="14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6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9" name="Freeform 134"/>
            <p:cNvSpPr>
              <a:spLocks/>
            </p:cNvSpPr>
            <p:nvPr/>
          </p:nvSpPr>
          <p:spPr bwMode="auto">
            <a:xfrm>
              <a:off x="5085071" y="3899011"/>
              <a:ext cx="95251" cy="114298"/>
            </a:xfrm>
            <a:custGeom>
              <a:avLst/>
              <a:gdLst>
                <a:gd name="T0" fmla="*/ 18 w 60"/>
                <a:gd name="T1" fmla="*/ 72 h 72"/>
                <a:gd name="T2" fmla="*/ 20 w 60"/>
                <a:gd name="T3" fmla="*/ 70 h 72"/>
                <a:gd name="T4" fmla="*/ 24 w 60"/>
                <a:gd name="T5" fmla="*/ 68 h 72"/>
                <a:gd name="T6" fmla="*/ 28 w 60"/>
                <a:gd name="T7" fmla="*/ 62 h 72"/>
                <a:gd name="T8" fmla="*/ 32 w 60"/>
                <a:gd name="T9" fmla="*/ 58 h 72"/>
                <a:gd name="T10" fmla="*/ 34 w 60"/>
                <a:gd name="T11" fmla="*/ 56 h 72"/>
                <a:gd name="T12" fmla="*/ 40 w 60"/>
                <a:gd name="T13" fmla="*/ 52 h 72"/>
                <a:gd name="T14" fmla="*/ 42 w 60"/>
                <a:gd name="T15" fmla="*/ 50 h 72"/>
                <a:gd name="T16" fmla="*/ 44 w 60"/>
                <a:gd name="T17" fmla="*/ 48 h 72"/>
                <a:gd name="T18" fmla="*/ 44 w 60"/>
                <a:gd name="T19" fmla="*/ 46 h 72"/>
                <a:gd name="T20" fmla="*/ 44 w 60"/>
                <a:gd name="T21" fmla="*/ 44 h 72"/>
                <a:gd name="T22" fmla="*/ 44 w 60"/>
                <a:gd name="T23" fmla="*/ 38 h 72"/>
                <a:gd name="T24" fmla="*/ 44 w 60"/>
                <a:gd name="T25" fmla="*/ 34 h 72"/>
                <a:gd name="T26" fmla="*/ 44 w 60"/>
                <a:gd name="T27" fmla="*/ 30 h 72"/>
                <a:gd name="T28" fmla="*/ 44 w 60"/>
                <a:gd name="T29" fmla="*/ 28 h 72"/>
                <a:gd name="T30" fmla="*/ 46 w 60"/>
                <a:gd name="T31" fmla="*/ 26 h 72"/>
                <a:gd name="T32" fmla="*/ 48 w 60"/>
                <a:gd name="T33" fmla="*/ 24 h 72"/>
                <a:gd name="T34" fmla="*/ 52 w 60"/>
                <a:gd name="T35" fmla="*/ 20 h 72"/>
                <a:gd name="T36" fmla="*/ 60 w 60"/>
                <a:gd name="T37" fmla="*/ 14 h 72"/>
                <a:gd name="T38" fmla="*/ 50 w 60"/>
                <a:gd name="T39" fmla="*/ 2 h 72"/>
                <a:gd name="T40" fmla="*/ 42 w 60"/>
                <a:gd name="T41" fmla="*/ 8 h 72"/>
                <a:gd name="T42" fmla="*/ 36 w 60"/>
                <a:gd name="T43" fmla="*/ 12 h 72"/>
                <a:gd name="T44" fmla="*/ 34 w 60"/>
                <a:gd name="T45" fmla="*/ 14 h 72"/>
                <a:gd name="T46" fmla="*/ 30 w 60"/>
                <a:gd name="T47" fmla="*/ 14 h 72"/>
                <a:gd name="T48" fmla="*/ 24 w 60"/>
                <a:gd name="T49" fmla="*/ 14 h 72"/>
                <a:gd name="T50" fmla="*/ 18 w 60"/>
                <a:gd name="T51" fmla="*/ 12 h 72"/>
                <a:gd name="T52" fmla="*/ 14 w 60"/>
                <a:gd name="T53" fmla="*/ 12 h 72"/>
                <a:gd name="T54" fmla="*/ 10 w 60"/>
                <a:gd name="T55" fmla="*/ 8 h 72"/>
                <a:gd name="T56" fmla="*/ 4 w 60"/>
                <a:gd name="T57" fmla="*/ 4 h 72"/>
                <a:gd name="T58" fmla="*/ 4 w 60"/>
                <a:gd name="T59" fmla="*/ 16 h 72"/>
                <a:gd name="T60" fmla="*/ 4 w 60"/>
                <a:gd name="T61" fmla="*/ 32 h 72"/>
                <a:gd name="T62" fmla="*/ 2 w 60"/>
                <a:gd name="T63" fmla="*/ 40 h 72"/>
                <a:gd name="T64" fmla="*/ 0 w 60"/>
                <a:gd name="T65" fmla="*/ 54 h 72"/>
                <a:gd name="T66" fmla="*/ 4 w 60"/>
                <a:gd name="T67" fmla="*/ 72 h 72"/>
                <a:gd name="T68" fmla="*/ 12 w 60"/>
                <a:gd name="T69" fmla="*/ 72 h 72"/>
                <a:gd name="T70" fmla="*/ 16 w 60"/>
                <a:gd name="T71" fmla="*/ 72 h 72"/>
                <a:gd name="T72" fmla="*/ 18 w 60"/>
                <a:gd name="T7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72">
                  <a:moveTo>
                    <a:pt x="18" y="72"/>
                  </a:moveTo>
                  <a:lnTo>
                    <a:pt x="18" y="72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70"/>
                  </a:lnTo>
                  <a:lnTo>
                    <a:pt x="24" y="68"/>
                  </a:lnTo>
                  <a:lnTo>
                    <a:pt x="26" y="66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58" y="16"/>
                  </a:lnTo>
                  <a:lnTo>
                    <a:pt x="60" y="14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6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0" name="Freeform 135"/>
            <p:cNvSpPr>
              <a:spLocks/>
            </p:cNvSpPr>
            <p:nvPr/>
          </p:nvSpPr>
          <p:spPr bwMode="auto">
            <a:xfrm>
              <a:off x="5091422" y="3787888"/>
              <a:ext cx="133350" cy="133348"/>
            </a:xfrm>
            <a:custGeom>
              <a:avLst/>
              <a:gdLst>
                <a:gd name="T0" fmla="*/ 0 w 84"/>
                <a:gd name="T1" fmla="*/ 72 h 84"/>
                <a:gd name="T2" fmla="*/ 4 w 84"/>
                <a:gd name="T3" fmla="*/ 76 h 84"/>
                <a:gd name="T4" fmla="*/ 8 w 84"/>
                <a:gd name="T5" fmla="*/ 80 h 84"/>
                <a:gd name="T6" fmla="*/ 12 w 84"/>
                <a:gd name="T7" fmla="*/ 82 h 84"/>
                <a:gd name="T8" fmla="*/ 16 w 84"/>
                <a:gd name="T9" fmla="*/ 84 h 84"/>
                <a:gd name="T10" fmla="*/ 22 w 84"/>
                <a:gd name="T11" fmla="*/ 84 h 84"/>
                <a:gd name="T12" fmla="*/ 28 w 84"/>
                <a:gd name="T13" fmla="*/ 84 h 84"/>
                <a:gd name="T14" fmla="*/ 30 w 84"/>
                <a:gd name="T15" fmla="*/ 84 h 84"/>
                <a:gd name="T16" fmla="*/ 34 w 84"/>
                <a:gd name="T17" fmla="*/ 82 h 84"/>
                <a:gd name="T18" fmla="*/ 40 w 84"/>
                <a:gd name="T19" fmla="*/ 76 h 84"/>
                <a:gd name="T20" fmla="*/ 48 w 84"/>
                <a:gd name="T21" fmla="*/ 70 h 84"/>
                <a:gd name="T22" fmla="*/ 62 w 84"/>
                <a:gd name="T23" fmla="*/ 62 h 84"/>
                <a:gd name="T24" fmla="*/ 72 w 84"/>
                <a:gd name="T25" fmla="*/ 56 h 84"/>
                <a:gd name="T26" fmla="*/ 78 w 84"/>
                <a:gd name="T27" fmla="*/ 52 h 84"/>
                <a:gd name="T28" fmla="*/ 80 w 84"/>
                <a:gd name="T29" fmla="*/ 50 h 84"/>
                <a:gd name="T30" fmla="*/ 82 w 84"/>
                <a:gd name="T31" fmla="*/ 48 h 84"/>
                <a:gd name="T32" fmla="*/ 84 w 84"/>
                <a:gd name="T33" fmla="*/ 44 h 84"/>
                <a:gd name="T34" fmla="*/ 84 w 84"/>
                <a:gd name="T35" fmla="*/ 38 h 84"/>
                <a:gd name="T36" fmla="*/ 84 w 84"/>
                <a:gd name="T37" fmla="*/ 30 h 84"/>
                <a:gd name="T38" fmla="*/ 84 w 84"/>
                <a:gd name="T39" fmla="*/ 16 h 84"/>
                <a:gd name="T40" fmla="*/ 84 w 84"/>
                <a:gd name="T41" fmla="*/ 12 h 84"/>
                <a:gd name="T42" fmla="*/ 82 w 84"/>
                <a:gd name="T43" fmla="*/ 6 h 84"/>
                <a:gd name="T44" fmla="*/ 82 w 84"/>
                <a:gd name="T45" fmla="*/ 2 h 84"/>
                <a:gd name="T46" fmla="*/ 80 w 84"/>
                <a:gd name="T47" fmla="*/ 0 h 84"/>
                <a:gd name="T48" fmla="*/ 78 w 84"/>
                <a:gd name="T49" fmla="*/ 0 h 84"/>
                <a:gd name="T50" fmla="*/ 76 w 84"/>
                <a:gd name="T51" fmla="*/ 0 h 84"/>
                <a:gd name="T52" fmla="*/ 72 w 84"/>
                <a:gd name="T53" fmla="*/ 0 h 84"/>
                <a:gd name="T54" fmla="*/ 66 w 84"/>
                <a:gd name="T55" fmla="*/ 2 h 84"/>
                <a:gd name="T56" fmla="*/ 60 w 84"/>
                <a:gd name="T57" fmla="*/ 4 h 84"/>
                <a:gd name="T58" fmla="*/ 52 w 84"/>
                <a:gd name="T59" fmla="*/ 4 h 84"/>
                <a:gd name="T60" fmla="*/ 44 w 84"/>
                <a:gd name="T61" fmla="*/ 4 h 84"/>
                <a:gd name="T62" fmla="*/ 32 w 84"/>
                <a:gd name="T63" fmla="*/ 4 h 84"/>
                <a:gd name="T64" fmla="*/ 22 w 84"/>
                <a:gd name="T65" fmla="*/ 6 h 84"/>
                <a:gd name="T66" fmla="*/ 14 w 84"/>
                <a:gd name="T67" fmla="*/ 8 h 84"/>
                <a:gd name="T68" fmla="*/ 8 w 84"/>
                <a:gd name="T69" fmla="*/ 10 h 84"/>
                <a:gd name="T70" fmla="*/ 6 w 84"/>
                <a:gd name="T71" fmla="*/ 20 h 84"/>
                <a:gd name="T72" fmla="*/ 4 w 84"/>
                <a:gd name="T73" fmla="*/ 24 h 84"/>
                <a:gd name="T74" fmla="*/ 6 w 84"/>
                <a:gd name="T75" fmla="*/ 28 h 84"/>
                <a:gd name="T76" fmla="*/ 6 w 84"/>
                <a:gd name="T77" fmla="*/ 32 h 84"/>
                <a:gd name="T78" fmla="*/ 8 w 84"/>
                <a:gd name="T79" fmla="*/ 40 h 84"/>
                <a:gd name="T80" fmla="*/ 12 w 84"/>
                <a:gd name="T81" fmla="*/ 42 h 84"/>
                <a:gd name="T82" fmla="*/ 16 w 84"/>
                <a:gd name="T83" fmla="*/ 44 h 84"/>
                <a:gd name="T84" fmla="*/ 20 w 84"/>
                <a:gd name="T85" fmla="*/ 46 h 84"/>
                <a:gd name="T86" fmla="*/ 20 w 84"/>
                <a:gd name="T87" fmla="*/ 48 h 84"/>
                <a:gd name="T88" fmla="*/ 22 w 84"/>
                <a:gd name="T89" fmla="*/ 50 h 84"/>
                <a:gd name="T90" fmla="*/ 22 w 84"/>
                <a:gd name="T91" fmla="*/ 52 h 84"/>
                <a:gd name="T92" fmla="*/ 20 w 84"/>
                <a:gd name="T93" fmla="*/ 54 h 84"/>
                <a:gd name="T94" fmla="*/ 18 w 84"/>
                <a:gd name="T95" fmla="*/ 60 h 84"/>
                <a:gd name="T96" fmla="*/ 14 w 84"/>
                <a:gd name="T97" fmla="*/ 64 h 84"/>
                <a:gd name="T98" fmla="*/ 12 w 84"/>
                <a:gd name="T99" fmla="*/ 66 h 84"/>
                <a:gd name="T100" fmla="*/ 8 w 84"/>
                <a:gd name="T101" fmla="*/ 68 h 84"/>
                <a:gd name="T102" fmla="*/ 2 w 84"/>
                <a:gd name="T10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84">
                  <a:moveTo>
                    <a:pt x="0" y="72"/>
                  </a:moveTo>
                  <a:lnTo>
                    <a:pt x="0" y="72"/>
                  </a:lnTo>
                  <a:lnTo>
                    <a:pt x="0" y="74"/>
                  </a:lnTo>
                  <a:lnTo>
                    <a:pt x="4" y="76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8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78"/>
                  </a:lnTo>
                  <a:lnTo>
                    <a:pt x="40" y="76"/>
                  </a:lnTo>
                  <a:lnTo>
                    <a:pt x="46" y="72"/>
                  </a:lnTo>
                  <a:lnTo>
                    <a:pt x="48" y="70"/>
                  </a:lnTo>
                  <a:lnTo>
                    <a:pt x="54" y="66"/>
                  </a:lnTo>
                  <a:lnTo>
                    <a:pt x="62" y="62"/>
                  </a:lnTo>
                  <a:lnTo>
                    <a:pt x="68" y="58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1" name="Freeform 136"/>
            <p:cNvSpPr>
              <a:spLocks/>
            </p:cNvSpPr>
            <p:nvPr/>
          </p:nvSpPr>
          <p:spPr bwMode="auto">
            <a:xfrm>
              <a:off x="5091422" y="3787888"/>
              <a:ext cx="133350" cy="133348"/>
            </a:xfrm>
            <a:custGeom>
              <a:avLst/>
              <a:gdLst>
                <a:gd name="T0" fmla="*/ 0 w 84"/>
                <a:gd name="T1" fmla="*/ 72 h 84"/>
                <a:gd name="T2" fmla="*/ 4 w 84"/>
                <a:gd name="T3" fmla="*/ 76 h 84"/>
                <a:gd name="T4" fmla="*/ 8 w 84"/>
                <a:gd name="T5" fmla="*/ 80 h 84"/>
                <a:gd name="T6" fmla="*/ 12 w 84"/>
                <a:gd name="T7" fmla="*/ 82 h 84"/>
                <a:gd name="T8" fmla="*/ 16 w 84"/>
                <a:gd name="T9" fmla="*/ 84 h 84"/>
                <a:gd name="T10" fmla="*/ 22 w 84"/>
                <a:gd name="T11" fmla="*/ 84 h 84"/>
                <a:gd name="T12" fmla="*/ 28 w 84"/>
                <a:gd name="T13" fmla="*/ 84 h 84"/>
                <a:gd name="T14" fmla="*/ 30 w 84"/>
                <a:gd name="T15" fmla="*/ 84 h 84"/>
                <a:gd name="T16" fmla="*/ 34 w 84"/>
                <a:gd name="T17" fmla="*/ 82 h 84"/>
                <a:gd name="T18" fmla="*/ 40 w 84"/>
                <a:gd name="T19" fmla="*/ 76 h 84"/>
                <a:gd name="T20" fmla="*/ 48 w 84"/>
                <a:gd name="T21" fmla="*/ 70 h 84"/>
                <a:gd name="T22" fmla="*/ 62 w 84"/>
                <a:gd name="T23" fmla="*/ 62 h 84"/>
                <a:gd name="T24" fmla="*/ 72 w 84"/>
                <a:gd name="T25" fmla="*/ 56 h 84"/>
                <a:gd name="T26" fmla="*/ 78 w 84"/>
                <a:gd name="T27" fmla="*/ 52 h 84"/>
                <a:gd name="T28" fmla="*/ 80 w 84"/>
                <a:gd name="T29" fmla="*/ 50 h 84"/>
                <a:gd name="T30" fmla="*/ 82 w 84"/>
                <a:gd name="T31" fmla="*/ 48 h 84"/>
                <a:gd name="T32" fmla="*/ 84 w 84"/>
                <a:gd name="T33" fmla="*/ 44 h 84"/>
                <a:gd name="T34" fmla="*/ 84 w 84"/>
                <a:gd name="T35" fmla="*/ 38 h 84"/>
                <a:gd name="T36" fmla="*/ 84 w 84"/>
                <a:gd name="T37" fmla="*/ 30 h 84"/>
                <a:gd name="T38" fmla="*/ 84 w 84"/>
                <a:gd name="T39" fmla="*/ 16 h 84"/>
                <a:gd name="T40" fmla="*/ 84 w 84"/>
                <a:gd name="T41" fmla="*/ 12 h 84"/>
                <a:gd name="T42" fmla="*/ 82 w 84"/>
                <a:gd name="T43" fmla="*/ 6 h 84"/>
                <a:gd name="T44" fmla="*/ 82 w 84"/>
                <a:gd name="T45" fmla="*/ 2 h 84"/>
                <a:gd name="T46" fmla="*/ 80 w 84"/>
                <a:gd name="T47" fmla="*/ 0 h 84"/>
                <a:gd name="T48" fmla="*/ 78 w 84"/>
                <a:gd name="T49" fmla="*/ 0 h 84"/>
                <a:gd name="T50" fmla="*/ 76 w 84"/>
                <a:gd name="T51" fmla="*/ 0 h 84"/>
                <a:gd name="T52" fmla="*/ 72 w 84"/>
                <a:gd name="T53" fmla="*/ 0 h 84"/>
                <a:gd name="T54" fmla="*/ 66 w 84"/>
                <a:gd name="T55" fmla="*/ 2 h 84"/>
                <a:gd name="T56" fmla="*/ 60 w 84"/>
                <a:gd name="T57" fmla="*/ 4 h 84"/>
                <a:gd name="T58" fmla="*/ 52 w 84"/>
                <a:gd name="T59" fmla="*/ 4 h 84"/>
                <a:gd name="T60" fmla="*/ 44 w 84"/>
                <a:gd name="T61" fmla="*/ 4 h 84"/>
                <a:gd name="T62" fmla="*/ 32 w 84"/>
                <a:gd name="T63" fmla="*/ 4 h 84"/>
                <a:gd name="T64" fmla="*/ 22 w 84"/>
                <a:gd name="T65" fmla="*/ 6 h 84"/>
                <a:gd name="T66" fmla="*/ 14 w 84"/>
                <a:gd name="T67" fmla="*/ 8 h 84"/>
                <a:gd name="T68" fmla="*/ 8 w 84"/>
                <a:gd name="T69" fmla="*/ 10 h 84"/>
                <a:gd name="T70" fmla="*/ 6 w 84"/>
                <a:gd name="T71" fmla="*/ 20 h 84"/>
                <a:gd name="T72" fmla="*/ 4 w 84"/>
                <a:gd name="T73" fmla="*/ 24 h 84"/>
                <a:gd name="T74" fmla="*/ 6 w 84"/>
                <a:gd name="T75" fmla="*/ 28 h 84"/>
                <a:gd name="T76" fmla="*/ 6 w 84"/>
                <a:gd name="T77" fmla="*/ 32 h 84"/>
                <a:gd name="T78" fmla="*/ 8 w 84"/>
                <a:gd name="T79" fmla="*/ 40 h 84"/>
                <a:gd name="T80" fmla="*/ 12 w 84"/>
                <a:gd name="T81" fmla="*/ 42 h 84"/>
                <a:gd name="T82" fmla="*/ 16 w 84"/>
                <a:gd name="T83" fmla="*/ 44 h 84"/>
                <a:gd name="T84" fmla="*/ 20 w 84"/>
                <a:gd name="T85" fmla="*/ 46 h 84"/>
                <a:gd name="T86" fmla="*/ 20 w 84"/>
                <a:gd name="T87" fmla="*/ 48 h 84"/>
                <a:gd name="T88" fmla="*/ 22 w 84"/>
                <a:gd name="T89" fmla="*/ 50 h 84"/>
                <a:gd name="T90" fmla="*/ 22 w 84"/>
                <a:gd name="T91" fmla="*/ 52 h 84"/>
                <a:gd name="T92" fmla="*/ 20 w 84"/>
                <a:gd name="T93" fmla="*/ 54 h 84"/>
                <a:gd name="T94" fmla="*/ 18 w 84"/>
                <a:gd name="T95" fmla="*/ 60 h 84"/>
                <a:gd name="T96" fmla="*/ 14 w 84"/>
                <a:gd name="T97" fmla="*/ 64 h 84"/>
                <a:gd name="T98" fmla="*/ 12 w 84"/>
                <a:gd name="T99" fmla="*/ 66 h 84"/>
                <a:gd name="T100" fmla="*/ 8 w 84"/>
                <a:gd name="T101" fmla="*/ 68 h 84"/>
                <a:gd name="T102" fmla="*/ 2 w 84"/>
                <a:gd name="T10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84">
                  <a:moveTo>
                    <a:pt x="0" y="72"/>
                  </a:moveTo>
                  <a:lnTo>
                    <a:pt x="0" y="72"/>
                  </a:lnTo>
                  <a:lnTo>
                    <a:pt x="0" y="74"/>
                  </a:lnTo>
                  <a:lnTo>
                    <a:pt x="4" y="76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20" y="84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8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78"/>
                  </a:lnTo>
                  <a:lnTo>
                    <a:pt x="40" y="76"/>
                  </a:lnTo>
                  <a:lnTo>
                    <a:pt x="46" y="72"/>
                  </a:lnTo>
                  <a:lnTo>
                    <a:pt x="48" y="70"/>
                  </a:lnTo>
                  <a:lnTo>
                    <a:pt x="54" y="66"/>
                  </a:lnTo>
                  <a:lnTo>
                    <a:pt x="62" y="62"/>
                  </a:lnTo>
                  <a:lnTo>
                    <a:pt x="68" y="58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4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2" name="Freeform 137"/>
            <p:cNvSpPr>
              <a:spLocks/>
            </p:cNvSpPr>
            <p:nvPr/>
          </p:nvSpPr>
          <p:spPr bwMode="auto">
            <a:xfrm>
              <a:off x="5659749" y="3749788"/>
              <a:ext cx="307976" cy="276221"/>
            </a:xfrm>
            <a:custGeom>
              <a:avLst/>
              <a:gdLst>
                <a:gd name="T0" fmla="*/ 154 w 194"/>
                <a:gd name="T1" fmla="*/ 24 h 174"/>
                <a:gd name="T2" fmla="*/ 146 w 194"/>
                <a:gd name="T3" fmla="*/ 20 h 174"/>
                <a:gd name="T4" fmla="*/ 144 w 194"/>
                <a:gd name="T5" fmla="*/ 10 h 174"/>
                <a:gd name="T6" fmla="*/ 140 w 194"/>
                <a:gd name="T7" fmla="*/ 2 h 174"/>
                <a:gd name="T8" fmla="*/ 136 w 194"/>
                <a:gd name="T9" fmla="*/ 0 h 174"/>
                <a:gd name="T10" fmla="*/ 132 w 194"/>
                <a:gd name="T11" fmla="*/ 0 h 174"/>
                <a:gd name="T12" fmla="*/ 130 w 194"/>
                <a:gd name="T13" fmla="*/ 6 h 174"/>
                <a:gd name="T14" fmla="*/ 126 w 194"/>
                <a:gd name="T15" fmla="*/ 12 h 174"/>
                <a:gd name="T16" fmla="*/ 118 w 194"/>
                <a:gd name="T17" fmla="*/ 14 h 174"/>
                <a:gd name="T18" fmla="*/ 104 w 194"/>
                <a:gd name="T19" fmla="*/ 18 h 174"/>
                <a:gd name="T20" fmla="*/ 86 w 194"/>
                <a:gd name="T21" fmla="*/ 18 h 174"/>
                <a:gd name="T22" fmla="*/ 72 w 194"/>
                <a:gd name="T23" fmla="*/ 16 h 174"/>
                <a:gd name="T24" fmla="*/ 58 w 194"/>
                <a:gd name="T25" fmla="*/ 22 h 174"/>
                <a:gd name="T26" fmla="*/ 50 w 194"/>
                <a:gd name="T27" fmla="*/ 22 h 174"/>
                <a:gd name="T28" fmla="*/ 44 w 194"/>
                <a:gd name="T29" fmla="*/ 24 h 174"/>
                <a:gd name="T30" fmla="*/ 42 w 194"/>
                <a:gd name="T31" fmla="*/ 32 h 174"/>
                <a:gd name="T32" fmla="*/ 34 w 194"/>
                <a:gd name="T33" fmla="*/ 36 h 174"/>
                <a:gd name="T34" fmla="*/ 32 w 194"/>
                <a:gd name="T35" fmla="*/ 40 h 174"/>
                <a:gd name="T36" fmla="*/ 30 w 194"/>
                <a:gd name="T37" fmla="*/ 50 h 174"/>
                <a:gd name="T38" fmla="*/ 26 w 194"/>
                <a:gd name="T39" fmla="*/ 52 h 174"/>
                <a:gd name="T40" fmla="*/ 16 w 194"/>
                <a:gd name="T41" fmla="*/ 54 h 174"/>
                <a:gd name="T42" fmla="*/ 6 w 194"/>
                <a:gd name="T43" fmla="*/ 60 h 174"/>
                <a:gd name="T44" fmla="*/ 6 w 194"/>
                <a:gd name="T45" fmla="*/ 86 h 174"/>
                <a:gd name="T46" fmla="*/ 4 w 194"/>
                <a:gd name="T47" fmla="*/ 96 h 174"/>
                <a:gd name="T48" fmla="*/ 0 w 194"/>
                <a:gd name="T49" fmla="*/ 116 h 174"/>
                <a:gd name="T50" fmla="*/ 2 w 194"/>
                <a:gd name="T51" fmla="*/ 124 h 174"/>
                <a:gd name="T52" fmla="*/ 6 w 194"/>
                <a:gd name="T53" fmla="*/ 126 h 174"/>
                <a:gd name="T54" fmla="*/ 16 w 194"/>
                <a:gd name="T55" fmla="*/ 124 h 174"/>
                <a:gd name="T56" fmla="*/ 20 w 194"/>
                <a:gd name="T57" fmla="*/ 126 h 174"/>
                <a:gd name="T58" fmla="*/ 24 w 194"/>
                <a:gd name="T59" fmla="*/ 134 h 174"/>
                <a:gd name="T60" fmla="*/ 24 w 194"/>
                <a:gd name="T61" fmla="*/ 142 h 174"/>
                <a:gd name="T62" fmla="*/ 18 w 194"/>
                <a:gd name="T63" fmla="*/ 150 h 174"/>
                <a:gd name="T64" fmla="*/ 14 w 194"/>
                <a:gd name="T65" fmla="*/ 162 h 174"/>
                <a:gd name="T66" fmla="*/ 16 w 194"/>
                <a:gd name="T67" fmla="*/ 166 h 174"/>
                <a:gd name="T68" fmla="*/ 24 w 194"/>
                <a:gd name="T69" fmla="*/ 170 h 174"/>
                <a:gd name="T70" fmla="*/ 34 w 194"/>
                <a:gd name="T71" fmla="*/ 168 h 174"/>
                <a:gd name="T72" fmla="*/ 38 w 194"/>
                <a:gd name="T73" fmla="*/ 160 h 174"/>
                <a:gd name="T74" fmla="*/ 46 w 194"/>
                <a:gd name="T75" fmla="*/ 158 h 174"/>
                <a:gd name="T76" fmla="*/ 68 w 194"/>
                <a:gd name="T77" fmla="*/ 160 h 174"/>
                <a:gd name="T78" fmla="*/ 78 w 194"/>
                <a:gd name="T79" fmla="*/ 158 h 174"/>
                <a:gd name="T80" fmla="*/ 82 w 194"/>
                <a:gd name="T81" fmla="*/ 154 h 174"/>
                <a:gd name="T82" fmla="*/ 86 w 194"/>
                <a:gd name="T83" fmla="*/ 142 h 174"/>
                <a:gd name="T84" fmla="*/ 94 w 194"/>
                <a:gd name="T85" fmla="*/ 134 h 174"/>
                <a:gd name="T86" fmla="*/ 110 w 194"/>
                <a:gd name="T87" fmla="*/ 124 h 174"/>
                <a:gd name="T88" fmla="*/ 120 w 194"/>
                <a:gd name="T89" fmla="*/ 122 h 174"/>
                <a:gd name="T90" fmla="*/ 126 w 194"/>
                <a:gd name="T91" fmla="*/ 122 h 174"/>
                <a:gd name="T92" fmla="*/ 128 w 194"/>
                <a:gd name="T93" fmla="*/ 116 h 174"/>
                <a:gd name="T94" fmla="*/ 130 w 194"/>
                <a:gd name="T95" fmla="*/ 104 h 174"/>
                <a:gd name="T96" fmla="*/ 134 w 194"/>
                <a:gd name="T97" fmla="*/ 100 h 174"/>
                <a:gd name="T98" fmla="*/ 142 w 194"/>
                <a:gd name="T99" fmla="*/ 94 h 174"/>
                <a:gd name="T100" fmla="*/ 148 w 194"/>
                <a:gd name="T101" fmla="*/ 78 h 174"/>
                <a:gd name="T102" fmla="*/ 152 w 194"/>
                <a:gd name="T103" fmla="*/ 60 h 174"/>
                <a:gd name="T104" fmla="*/ 154 w 194"/>
                <a:gd name="T105" fmla="*/ 48 h 174"/>
                <a:gd name="T106" fmla="*/ 160 w 194"/>
                <a:gd name="T107" fmla="*/ 46 h 174"/>
                <a:gd name="T108" fmla="*/ 174 w 194"/>
                <a:gd name="T109" fmla="*/ 44 h 174"/>
                <a:gd name="T110" fmla="*/ 194 w 194"/>
                <a:gd name="T111" fmla="*/ 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" h="174">
                  <a:moveTo>
                    <a:pt x="194" y="28"/>
                  </a:moveTo>
                  <a:lnTo>
                    <a:pt x="162" y="26"/>
                  </a:lnTo>
                  <a:lnTo>
                    <a:pt x="160" y="26"/>
                  </a:lnTo>
                  <a:lnTo>
                    <a:pt x="156" y="24"/>
                  </a:lnTo>
                  <a:lnTo>
                    <a:pt x="154" y="24"/>
                  </a:lnTo>
                  <a:lnTo>
                    <a:pt x="152" y="22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6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4" y="22"/>
                  </a:lnTo>
                  <a:lnTo>
                    <a:pt x="90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4" y="74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4" y="94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20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2" y="130"/>
                  </a:lnTo>
                  <a:lnTo>
                    <a:pt x="24" y="132"/>
                  </a:lnTo>
                  <a:lnTo>
                    <a:pt x="24" y="134"/>
                  </a:lnTo>
                  <a:lnTo>
                    <a:pt x="24" y="138"/>
                  </a:lnTo>
                  <a:lnTo>
                    <a:pt x="24" y="140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4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8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20" y="168"/>
                  </a:lnTo>
                  <a:lnTo>
                    <a:pt x="22" y="170"/>
                  </a:lnTo>
                  <a:lnTo>
                    <a:pt x="24" y="170"/>
                  </a:lnTo>
                  <a:lnTo>
                    <a:pt x="28" y="172"/>
                  </a:lnTo>
                  <a:lnTo>
                    <a:pt x="30" y="172"/>
                  </a:lnTo>
                  <a:lnTo>
                    <a:pt x="32" y="174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0" y="160"/>
                  </a:lnTo>
                  <a:lnTo>
                    <a:pt x="42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50" y="158"/>
                  </a:lnTo>
                  <a:lnTo>
                    <a:pt x="52" y="158"/>
                  </a:lnTo>
                  <a:lnTo>
                    <a:pt x="58" y="158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4" y="158"/>
                  </a:lnTo>
                  <a:lnTo>
                    <a:pt x="76" y="158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4" y="150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8" y="140"/>
                  </a:lnTo>
                  <a:lnTo>
                    <a:pt x="92" y="136"/>
                  </a:lnTo>
                  <a:lnTo>
                    <a:pt x="94" y="134"/>
                  </a:lnTo>
                  <a:lnTo>
                    <a:pt x="98" y="132"/>
                  </a:lnTo>
                  <a:lnTo>
                    <a:pt x="100" y="130"/>
                  </a:lnTo>
                  <a:lnTo>
                    <a:pt x="106" y="128"/>
                  </a:lnTo>
                  <a:lnTo>
                    <a:pt x="108" y="126"/>
                  </a:lnTo>
                  <a:lnTo>
                    <a:pt x="110" y="124"/>
                  </a:lnTo>
                  <a:lnTo>
                    <a:pt x="112" y="124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6" y="122"/>
                  </a:lnTo>
                  <a:lnTo>
                    <a:pt x="120" y="122"/>
                  </a:lnTo>
                  <a:lnTo>
                    <a:pt x="122" y="122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28" y="116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4" y="100"/>
                  </a:lnTo>
                  <a:lnTo>
                    <a:pt x="138" y="98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40" y="96"/>
                  </a:lnTo>
                  <a:lnTo>
                    <a:pt x="142" y="94"/>
                  </a:lnTo>
                  <a:lnTo>
                    <a:pt x="142" y="92"/>
                  </a:lnTo>
                  <a:lnTo>
                    <a:pt x="144" y="90"/>
                  </a:lnTo>
                  <a:lnTo>
                    <a:pt x="144" y="86"/>
                  </a:lnTo>
                  <a:lnTo>
                    <a:pt x="146" y="82"/>
                  </a:lnTo>
                  <a:lnTo>
                    <a:pt x="148" y="78"/>
                  </a:lnTo>
                  <a:lnTo>
                    <a:pt x="150" y="74"/>
                  </a:lnTo>
                  <a:lnTo>
                    <a:pt x="150" y="68"/>
                  </a:lnTo>
                  <a:lnTo>
                    <a:pt x="152" y="66"/>
                  </a:lnTo>
                  <a:lnTo>
                    <a:pt x="152" y="64"/>
                  </a:lnTo>
                  <a:lnTo>
                    <a:pt x="152" y="60"/>
                  </a:lnTo>
                  <a:lnTo>
                    <a:pt x="152" y="56"/>
                  </a:lnTo>
                  <a:lnTo>
                    <a:pt x="152" y="54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56" y="46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2" y="44"/>
                  </a:lnTo>
                  <a:lnTo>
                    <a:pt x="166" y="44"/>
                  </a:lnTo>
                  <a:lnTo>
                    <a:pt x="168" y="42"/>
                  </a:lnTo>
                  <a:lnTo>
                    <a:pt x="170" y="44"/>
                  </a:lnTo>
                  <a:lnTo>
                    <a:pt x="174" y="44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6" y="48"/>
                  </a:lnTo>
                  <a:lnTo>
                    <a:pt x="190" y="52"/>
                  </a:lnTo>
                  <a:lnTo>
                    <a:pt x="194" y="2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3" name="Freeform 138"/>
            <p:cNvSpPr>
              <a:spLocks/>
            </p:cNvSpPr>
            <p:nvPr/>
          </p:nvSpPr>
          <p:spPr bwMode="auto">
            <a:xfrm>
              <a:off x="5659749" y="3749788"/>
              <a:ext cx="307976" cy="276221"/>
            </a:xfrm>
            <a:custGeom>
              <a:avLst/>
              <a:gdLst>
                <a:gd name="T0" fmla="*/ 154 w 194"/>
                <a:gd name="T1" fmla="*/ 24 h 174"/>
                <a:gd name="T2" fmla="*/ 146 w 194"/>
                <a:gd name="T3" fmla="*/ 20 h 174"/>
                <a:gd name="T4" fmla="*/ 144 w 194"/>
                <a:gd name="T5" fmla="*/ 10 h 174"/>
                <a:gd name="T6" fmla="*/ 140 w 194"/>
                <a:gd name="T7" fmla="*/ 2 h 174"/>
                <a:gd name="T8" fmla="*/ 136 w 194"/>
                <a:gd name="T9" fmla="*/ 0 h 174"/>
                <a:gd name="T10" fmla="*/ 132 w 194"/>
                <a:gd name="T11" fmla="*/ 0 h 174"/>
                <a:gd name="T12" fmla="*/ 130 w 194"/>
                <a:gd name="T13" fmla="*/ 6 h 174"/>
                <a:gd name="T14" fmla="*/ 126 w 194"/>
                <a:gd name="T15" fmla="*/ 12 h 174"/>
                <a:gd name="T16" fmla="*/ 118 w 194"/>
                <a:gd name="T17" fmla="*/ 14 h 174"/>
                <a:gd name="T18" fmla="*/ 104 w 194"/>
                <a:gd name="T19" fmla="*/ 18 h 174"/>
                <a:gd name="T20" fmla="*/ 86 w 194"/>
                <a:gd name="T21" fmla="*/ 18 h 174"/>
                <a:gd name="T22" fmla="*/ 72 w 194"/>
                <a:gd name="T23" fmla="*/ 16 h 174"/>
                <a:gd name="T24" fmla="*/ 58 w 194"/>
                <a:gd name="T25" fmla="*/ 22 h 174"/>
                <a:gd name="T26" fmla="*/ 50 w 194"/>
                <a:gd name="T27" fmla="*/ 22 h 174"/>
                <a:gd name="T28" fmla="*/ 44 w 194"/>
                <a:gd name="T29" fmla="*/ 24 h 174"/>
                <a:gd name="T30" fmla="*/ 42 w 194"/>
                <a:gd name="T31" fmla="*/ 32 h 174"/>
                <a:gd name="T32" fmla="*/ 34 w 194"/>
                <a:gd name="T33" fmla="*/ 36 h 174"/>
                <a:gd name="T34" fmla="*/ 32 w 194"/>
                <a:gd name="T35" fmla="*/ 40 h 174"/>
                <a:gd name="T36" fmla="*/ 30 w 194"/>
                <a:gd name="T37" fmla="*/ 50 h 174"/>
                <a:gd name="T38" fmla="*/ 26 w 194"/>
                <a:gd name="T39" fmla="*/ 52 h 174"/>
                <a:gd name="T40" fmla="*/ 16 w 194"/>
                <a:gd name="T41" fmla="*/ 54 h 174"/>
                <a:gd name="T42" fmla="*/ 6 w 194"/>
                <a:gd name="T43" fmla="*/ 60 h 174"/>
                <a:gd name="T44" fmla="*/ 6 w 194"/>
                <a:gd name="T45" fmla="*/ 86 h 174"/>
                <a:gd name="T46" fmla="*/ 4 w 194"/>
                <a:gd name="T47" fmla="*/ 96 h 174"/>
                <a:gd name="T48" fmla="*/ 0 w 194"/>
                <a:gd name="T49" fmla="*/ 116 h 174"/>
                <a:gd name="T50" fmla="*/ 2 w 194"/>
                <a:gd name="T51" fmla="*/ 124 h 174"/>
                <a:gd name="T52" fmla="*/ 6 w 194"/>
                <a:gd name="T53" fmla="*/ 126 h 174"/>
                <a:gd name="T54" fmla="*/ 16 w 194"/>
                <a:gd name="T55" fmla="*/ 124 h 174"/>
                <a:gd name="T56" fmla="*/ 20 w 194"/>
                <a:gd name="T57" fmla="*/ 126 h 174"/>
                <a:gd name="T58" fmla="*/ 24 w 194"/>
                <a:gd name="T59" fmla="*/ 134 h 174"/>
                <a:gd name="T60" fmla="*/ 24 w 194"/>
                <a:gd name="T61" fmla="*/ 142 h 174"/>
                <a:gd name="T62" fmla="*/ 18 w 194"/>
                <a:gd name="T63" fmla="*/ 150 h 174"/>
                <a:gd name="T64" fmla="*/ 14 w 194"/>
                <a:gd name="T65" fmla="*/ 162 h 174"/>
                <a:gd name="T66" fmla="*/ 16 w 194"/>
                <a:gd name="T67" fmla="*/ 166 h 174"/>
                <a:gd name="T68" fmla="*/ 24 w 194"/>
                <a:gd name="T69" fmla="*/ 170 h 174"/>
                <a:gd name="T70" fmla="*/ 34 w 194"/>
                <a:gd name="T71" fmla="*/ 168 h 174"/>
                <a:gd name="T72" fmla="*/ 38 w 194"/>
                <a:gd name="T73" fmla="*/ 160 h 174"/>
                <a:gd name="T74" fmla="*/ 46 w 194"/>
                <a:gd name="T75" fmla="*/ 158 h 174"/>
                <a:gd name="T76" fmla="*/ 68 w 194"/>
                <a:gd name="T77" fmla="*/ 160 h 174"/>
                <a:gd name="T78" fmla="*/ 78 w 194"/>
                <a:gd name="T79" fmla="*/ 158 h 174"/>
                <a:gd name="T80" fmla="*/ 82 w 194"/>
                <a:gd name="T81" fmla="*/ 154 h 174"/>
                <a:gd name="T82" fmla="*/ 86 w 194"/>
                <a:gd name="T83" fmla="*/ 142 h 174"/>
                <a:gd name="T84" fmla="*/ 94 w 194"/>
                <a:gd name="T85" fmla="*/ 134 h 174"/>
                <a:gd name="T86" fmla="*/ 110 w 194"/>
                <a:gd name="T87" fmla="*/ 124 h 174"/>
                <a:gd name="T88" fmla="*/ 120 w 194"/>
                <a:gd name="T89" fmla="*/ 122 h 174"/>
                <a:gd name="T90" fmla="*/ 126 w 194"/>
                <a:gd name="T91" fmla="*/ 122 h 174"/>
                <a:gd name="T92" fmla="*/ 128 w 194"/>
                <a:gd name="T93" fmla="*/ 116 h 174"/>
                <a:gd name="T94" fmla="*/ 130 w 194"/>
                <a:gd name="T95" fmla="*/ 104 h 174"/>
                <a:gd name="T96" fmla="*/ 134 w 194"/>
                <a:gd name="T97" fmla="*/ 100 h 174"/>
                <a:gd name="T98" fmla="*/ 142 w 194"/>
                <a:gd name="T99" fmla="*/ 94 h 174"/>
                <a:gd name="T100" fmla="*/ 148 w 194"/>
                <a:gd name="T101" fmla="*/ 78 h 174"/>
                <a:gd name="T102" fmla="*/ 152 w 194"/>
                <a:gd name="T103" fmla="*/ 60 h 174"/>
                <a:gd name="T104" fmla="*/ 154 w 194"/>
                <a:gd name="T105" fmla="*/ 48 h 174"/>
                <a:gd name="T106" fmla="*/ 160 w 194"/>
                <a:gd name="T107" fmla="*/ 46 h 174"/>
                <a:gd name="T108" fmla="*/ 174 w 194"/>
                <a:gd name="T109" fmla="*/ 44 h 174"/>
                <a:gd name="T110" fmla="*/ 194 w 194"/>
                <a:gd name="T111" fmla="*/ 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" h="174">
                  <a:moveTo>
                    <a:pt x="194" y="28"/>
                  </a:moveTo>
                  <a:lnTo>
                    <a:pt x="162" y="26"/>
                  </a:lnTo>
                  <a:lnTo>
                    <a:pt x="160" y="26"/>
                  </a:lnTo>
                  <a:lnTo>
                    <a:pt x="156" y="24"/>
                  </a:lnTo>
                  <a:lnTo>
                    <a:pt x="154" y="24"/>
                  </a:lnTo>
                  <a:lnTo>
                    <a:pt x="152" y="22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6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6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22" y="14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4" y="22"/>
                  </a:lnTo>
                  <a:lnTo>
                    <a:pt x="90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4" y="74"/>
                  </a:lnTo>
                  <a:lnTo>
                    <a:pt x="4" y="82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4" y="94"/>
                  </a:lnTo>
                  <a:lnTo>
                    <a:pt x="4" y="96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6" y="124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20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2" y="130"/>
                  </a:lnTo>
                  <a:lnTo>
                    <a:pt x="24" y="132"/>
                  </a:lnTo>
                  <a:lnTo>
                    <a:pt x="24" y="134"/>
                  </a:lnTo>
                  <a:lnTo>
                    <a:pt x="24" y="138"/>
                  </a:lnTo>
                  <a:lnTo>
                    <a:pt x="24" y="140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4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8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20" y="168"/>
                  </a:lnTo>
                  <a:lnTo>
                    <a:pt x="22" y="170"/>
                  </a:lnTo>
                  <a:lnTo>
                    <a:pt x="24" y="170"/>
                  </a:lnTo>
                  <a:lnTo>
                    <a:pt x="28" y="172"/>
                  </a:lnTo>
                  <a:lnTo>
                    <a:pt x="30" y="172"/>
                  </a:lnTo>
                  <a:lnTo>
                    <a:pt x="32" y="174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0" y="160"/>
                  </a:lnTo>
                  <a:lnTo>
                    <a:pt x="42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50" y="158"/>
                  </a:lnTo>
                  <a:lnTo>
                    <a:pt x="52" y="158"/>
                  </a:lnTo>
                  <a:lnTo>
                    <a:pt x="58" y="158"/>
                  </a:lnTo>
                  <a:lnTo>
                    <a:pt x="66" y="160"/>
                  </a:lnTo>
                  <a:lnTo>
                    <a:pt x="68" y="160"/>
                  </a:lnTo>
                  <a:lnTo>
                    <a:pt x="70" y="160"/>
                  </a:lnTo>
                  <a:lnTo>
                    <a:pt x="74" y="158"/>
                  </a:lnTo>
                  <a:lnTo>
                    <a:pt x="76" y="158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4" y="150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8" y="140"/>
                  </a:lnTo>
                  <a:lnTo>
                    <a:pt x="92" y="136"/>
                  </a:lnTo>
                  <a:lnTo>
                    <a:pt x="94" y="134"/>
                  </a:lnTo>
                  <a:lnTo>
                    <a:pt x="98" y="132"/>
                  </a:lnTo>
                  <a:lnTo>
                    <a:pt x="100" y="130"/>
                  </a:lnTo>
                  <a:lnTo>
                    <a:pt x="106" y="128"/>
                  </a:lnTo>
                  <a:lnTo>
                    <a:pt x="108" y="126"/>
                  </a:lnTo>
                  <a:lnTo>
                    <a:pt x="110" y="124"/>
                  </a:lnTo>
                  <a:lnTo>
                    <a:pt x="112" y="124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6" y="122"/>
                  </a:lnTo>
                  <a:lnTo>
                    <a:pt x="120" y="122"/>
                  </a:lnTo>
                  <a:lnTo>
                    <a:pt x="122" y="122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28" y="118"/>
                  </a:lnTo>
                  <a:lnTo>
                    <a:pt x="128" y="116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4" y="100"/>
                  </a:lnTo>
                  <a:lnTo>
                    <a:pt x="138" y="98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40" y="96"/>
                  </a:lnTo>
                  <a:lnTo>
                    <a:pt x="142" y="94"/>
                  </a:lnTo>
                  <a:lnTo>
                    <a:pt x="142" y="92"/>
                  </a:lnTo>
                  <a:lnTo>
                    <a:pt x="144" y="90"/>
                  </a:lnTo>
                  <a:lnTo>
                    <a:pt x="144" y="86"/>
                  </a:lnTo>
                  <a:lnTo>
                    <a:pt x="146" y="82"/>
                  </a:lnTo>
                  <a:lnTo>
                    <a:pt x="148" y="78"/>
                  </a:lnTo>
                  <a:lnTo>
                    <a:pt x="150" y="74"/>
                  </a:lnTo>
                  <a:lnTo>
                    <a:pt x="150" y="68"/>
                  </a:lnTo>
                  <a:lnTo>
                    <a:pt x="152" y="66"/>
                  </a:lnTo>
                  <a:lnTo>
                    <a:pt x="152" y="64"/>
                  </a:lnTo>
                  <a:lnTo>
                    <a:pt x="152" y="60"/>
                  </a:lnTo>
                  <a:lnTo>
                    <a:pt x="152" y="56"/>
                  </a:lnTo>
                  <a:lnTo>
                    <a:pt x="152" y="54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56" y="46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2" y="44"/>
                  </a:lnTo>
                  <a:lnTo>
                    <a:pt x="166" y="44"/>
                  </a:lnTo>
                  <a:lnTo>
                    <a:pt x="168" y="42"/>
                  </a:lnTo>
                  <a:lnTo>
                    <a:pt x="170" y="44"/>
                  </a:lnTo>
                  <a:lnTo>
                    <a:pt x="174" y="44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6" y="48"/>
                  </a:lnTo>
                  <a:lnTo>
                    <a:pt x="190" y="52"/>
                  </a:lnTo>
                  <a:lnTo>
                    <a:pt x="194" y="2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4" name="Freeform 139"/>
            <p:cNvSpPr>
              <a:spLocks/>
            </p:cNvSpPr>
            <p:nvPr/>
          </p:nvSpPr>
          <p:spPr bwMode="auto">
            <a:xfrm>
              <a:off x="5472423" y="3645015"/>
              <a:ext cx="292101" cy="209547"/>
            </a:xfrm>
            <a:custGeom>
              <a:avLst/>
              <a:gdLst>
                <a:gd name="T0" fmla="*/ 176 w 184"/>
                <a:gd name="T1" fmla="*/ 88 h 132"/>
                <a:gd name="T2" fmla="*/ 164 w 184"/>
                <a:gd name="T3" fmla="*/ 90 h 132"/>
                <a:gd name="T4" fmla="*/ 162 w 184"/>
                <a:gd name="T5" fmla="*/ 96 h 132"/>
                <a:gd name="T6" fmla="*/ 154 w 184"/>
                <a:gd name="T7" fmla="*/ 102 h 132"/>
                <a:gd name="T8" fmla="*/ 150 w 184"/>
                <a:gd name="T9" fmla="*/ 106 h 132"/>
                <a:gd name="T10" fmla="*/ 148 w 184"/>
                <a:gd name="T11" fmla="*/ 116 h 132"/>
                <a:gd name="T12" fmla="*/ 140 w 184"/>
                <a:gd name="T13" fmla="*/ 118 h 132"/>
                <a:gd name="T14" fmla="*/ 128 w 184"/>
                <a:gd name="T15" fmla="*/ 122 h 132"/>
                <a:gd name="T16" fmla="*/ 122 w 184"/>
                <a:gd name="T17" fmla="*/ 122 h 132"/>
                <a:gd name="T18" fmla="*/ 126 w 184"/>
                <a:gd name="T19" fmla="*/ 102 h 132"/>
                <a:gd name="T20" fmla="*/ 122 w 184"/>
                <a:gd name="T21" fmla="*/ 96 h 132"/>
                <a:gd name="T22" fmla="*/ 104 w 184"/>
                <a:gd name="T23" fmla="*/ 88 h 132"/>
                <a:gd name="T24" fmla="*/ 84 w 184"/>
                <a:gd name="T25" fmla="*/ 74 h 132"/>
                <a:gd name="T26" fmla="*/ 74 w 184"/>
                <a:gd name="T27" fmla="*/ 72 h 132"/>
                <a:gd name="T28" fmla="*/ 52 w 184"/>
                <a:gd name="T29" fmla="*/ 66 h 132"/>
                <a:gd name="T30" fmla="*/ 42 w 184"/>
                <a:gd name="T31" fmla="*/ 66 h 132"/>
                <a:gd name="T32" fmla="*/ 38 w 184"/>
                <a:gd name="T33" fmla="*/ 70 h 132"/>
                <a:gd name="T34" fmla="*/ 34 w 184"/>
                <a:gd name="T35" fmla="*/ 78 h 132"/>
                <a:gd name="T36" fmla="*/ 20 w 184"/>
                <a:gd name="T37" fmla="*/ 84 h 132"/>
                <a:gd name="T38" fmla="*/ 14 w 184"/>
                <a:gd name="T39" fmla="*/ 54 h 132"/>
                <a:gd name="T40" fmla="*/ 10 w 184"/>
                <a:gd name="T41" fmla="*/ 40 h 132"/>
                <a:gd name="T42" fmla="*/ 8 w 184"/>
                <a:gd name="T43" fmla="*/ 30 h 132"/>
                <a:gd name="T44" fmla="*/ 2 w 184"/>
                <a:gd name="T45" fmla="*/ 26 h 132"/>
                <a:gd name="T46" fmla="*/ 6 w 184"/>
                <a:gd name="T47" fmla="*/ 22 h 132"/>
                <a:gd name="T48" fmla="*/ 8 w 184"/>
                <a:gd name="T49" fmla="*/ 18 h 132"/>
                <a:gd name="T50" fmla="*/ 0 w 184"/>
                <a:gd name="T51" fmla="*/ 14 h 132"/>
                <a:gd name="T52" fmla="*/ 0 w 184"/>
                <a:gd name="T53" fmla="*/ 6 h 132"/>
                <a:gd name="T54" fmla="*/ 2 w 184"/>
                <a:gd name="T55" fmla="*/ 4 h 132"/>
                <a:gd name="T56" fmla="*/ 6 w 184"/>
                <a:gd name="T57" fmla="*/ 8 h 132"/>
                <a:gd name="T58" fmla="*/ 14 w 184"/>
                <a:gd name="T59" fmla="*/ 18 h 132"/>
                <a:gd name="T60" fmla="*/ 18 w 184"/>
                <a:gd name="T61" fmla="*/ 18 h 132"/>
                <a:gd name="T62" fmla="*/ 24 w 184"/>
                <a:gd name="T63" fmla="*/ 6 h 132"/>
                <a:gd name="T64" fmla="*/ 38 w 184"/>
                <a:gd name="T65" fmla="*/ 0 h 132"/>
                <a:gd name="T66" fmla="*/ 46 w 184"/>
                <a:gd name="T67" fmla="*/ 2 h 132"/>
                <a:gd name="T68" fmla="*/ 50 w 184"/>
                <a:gd name="T69" fmla="*/ 8 h 132"/>
                <a:gd name="T70" fmla="*/ 50 w 184"/>
                <a:gd name="T71" fmla="*/ 14 h 132"/>
                <a:gd name="T72" fmla="*/ 58 w 184"/>
                <a:gd name="T73" fmla="*/ 18 h 132"/>
                <a:gd name="T74" fmla="*/ 74 w 184"/>
                <a:gd name="T75" fmla="*/ 24 h 132"/>
                <a:gd name="T76" fmla="*/ 82 w 184"/>
                <a:gd name="T77" fmla="*/ 24 h 132"/>
                <a:gd name="T78" fmla="*/ 82 w 184"/>
                <a:gd name="T79" fmla="*/ 18 h 132"/>
                <a:gd name="T80" fmla="*/ 86 w 184"/>
                <a:gd name="T81" fmla="*/ 12 h 132"/>
                <a:gd name="T82" fmla="*/ 94 w 184"/>
                <a:gd name="T83" fmla="*/ 10 h 132"/>
                <a:gd name="T84" fmla="*/ 102 w 184"/>
                <a:gd name="T85" fmla="*/ 6 h 132"/>
                <a:gd name="T86" fmla="*/ 106 w 184"/>
                <a:gd name="T87" fmla="*/ 10 h 132"/>
                <a:gd name="T88" fmla="*/ 112 w 184"/>
                <a:gd name="T89" fmla="*/ 18 h 132"/>
                <a:gd name="T90" fmla="*/ 114 w 184"/>
                <a:gd name="T91" fmla="*/ 22 h 132"/>
                <a:gd name="T92" fmla="*/ 112 w 184"/>
                <a:gd name="T93" fmla="*/ 26 h 132"/>
                <a:gd name="T94" fmla="*/ 112 w 184"/>
                <a:gd name="T95" fmla="*/ 30 h 132"/>
                <a:gd name="T96" fmla="*/ 126 w 184"/>
                <a:gd name="T97" fmla="*/ 30 h 132"/>
                <a:gd name="T98" fmla="*/ 136 w 184"/>
                <a:gd name="T99" fmla="*/ 32 h 132"/>
                <a:gd name="T100" fmla="*/ 138 w 184"/>
                <a:gd name="T101" fmla="*/ 38 h 132"/>
                <a:gd name="T102" fmla="*/ 134 w 184"/>
                <a:gd name="T103" fmla="*/ 46 h 132"/>
                <a:gd name="T104" fmla="*/ 142 w 184"/>
                <a:gd name="T105" fmla="*/ 56 h 132"/>
                <a:gd name="T106" fmla="*/ 156 w 184"/>
                <a:gd name="T107" fmla="*/ 68 h 132"/>
                <a:gd name="T108" fmla="*/ 168 w 184"/>
                <a:gd name="T109" fmla="*/ 72 h 132"/>
                <a:gd name="T110" fmla="*/ 176 w 184"/>
                <a:gd name="T111" fmla="*/ 68 h 132"/>
                <a:gd name="T112" fmla="*/ 180 w 184"/>
                <a:gd name="T113" fmla="*/ 70 h 132"/>
                <a:gd name="T114" fmla="*/ 184 w 184"/>
                <a:gd name="T115" fmla="*/ 7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" h="132">
                  <a:moveTo>
                    <a:pt x="182" y="82"/>
                  </a:moveTo>
                  <a:lnTo>
                    <a:pt x="182" y="82"/>
                  </a:lnTo>
                  <a:lnTo>
                    <a:pt x="180" y="84"/>
                  </a:lnTo>
                  <a:lnTo>
                    <a:pt x="178" y="8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0" y="88"/>
                  </a:lnTo>
                  <a:lnTo>
                    <a:pt x="168" y="88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2" y="92"/>
                  </a:lnTo>
                  <a:lnTo>
                    <a:pt x="162" y="94"/>
                  </a:lnTo>
                  <a:lnTo>
                    <a:pt x="162" y="96"/>
                  </a:lnTo>
                  <a:lnTo>
                    <a:pt x="160" y="96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58" y="98"/>
                  </a:lnTo>
                  <a:lnTo>
                    <a:pt x="154" y="100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8" y="112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6" y="116"/>
                  </a:lnTo>
                  <a:lnTo>
                    <a:pt x="146" y="118"/>
                  </a:lnTo>
                  <a:lnTo>
                    <a:pt x="144" y="118"/>
                  </a:lnTo>
                  <a:lnTo>
                    <a:pt x="142" y="118"/>
                  </a:lnTo>
                  <a:lnTo>
                    <a:pt x="140" y="118"/>
                  </a:lnTo>
                  <a:lnTo>
                    <a:pt x="136" y="118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2"/>
                  </a:lnTo>
                  <a:lnTo>
                    <a:pt x="126" y="124"/>
                  </a:lnTo>
                  <a:lnTo>
                    <a:pt x="124" y="126"/>
                  </a:lnTo>
                  <a:lnTo>
                    <a:pt x="122" y="130"/>
                  </a:lnTo>
                  <a:lnTo>
                    <a:pt x="120" y="132"/>
                  </a:lnTo>
                  <a:lnTo>
                    <a:pt x="122" y="128"/>
                  </a:lnTo>
                  <a:lnTo>
                    <a:pt x="122" y="122"/>
                  </a:lnTo>
                  <a:lnTo>
                    <a:pt x="124" y="118"/>
                  </a:lnTo>
                  <a:lnTo>
                    <a:pt x="124" y="112"/>
                  </a:lnTo>
                  <a:lnTo>
                    <a:pt x="126" y="110"/>
                  </a:lnTo>
                  <a:lnTo>
                    <a:pt x="126" y="106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4" y="96"/>
                  </a:lnTo>
                  <a:lnTo>
                    <a:pt x="122" y="96"/>
                  </a:lnTo>
                  <a:lnTo>
                    <a:pt x="122" y="96"/>
                  </a:lnTo>
                  <a:lnTo>
                    <a:pt x="118" y="94"/>
                  </a:lnTo>
                  <a:lnTo>
                    <a:pt x="116" y="92"/>
                  </a:lnTo>
                  <a:lnTo>
                    <a:pt x="110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0" y="84"/>
                  </a:lnTo>
                  <a:lnTo>
                    <a:pt x="94" y="80"/>
                  </a:lnTo>
                  <a:lnTo>
                    <a:pt x="90" y="78"/>
                  </a:lnTo>
                  <a:lnTo>
                    <a:pt x="88" y="76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2" y="72"/>
                  </a:lnTo>
                  <a:lnTo>
                    <a:pt x="80" y="72"/>
                  </a:lnTo>
                  <a:lnTo>
                    <a:pt x="78" y="72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68" y="70"/>
                  </a:lnTo>
                  <a:lnTo>
                    <a:pt x="66" y="70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2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0" y="80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6" y="66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8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6" y="20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2" y="30"/>
                  </a:lnTo>
                  <a:lnTo>
                    <a:pt x="124" y="30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36" y="38"/>
                  </a:lnTo>
                  <a:lnTo>
                    <a:pt x="136" y="40"/>
                  </a:lnTo>
                  <a:lnTo>
                    <a:pt x="136" y="42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6" y="50"/>
                  </a:lnTo>
                  <a:lnTo>
                    <a:pt x="138" y="52"/>
                  </a:lnTo>
                  <a:lnTo>
                    <a:pt x="140" y="54"/>
                  </a:lnTo>
                  <a:lnTo>
                    <a:pt x="142" y="56"/>
                  </a:lnTo>
                  <a:lnTo>
                    <a:pt x="144" y="60"/>
                  </a:lnTo>
                  <a:lnTo>
                    <a:pt x="146" y="62"/>
                  </a:lnTo>
                  <a:lnTo>
                    <a:pt x="148" y="64"/>
                  </a:lnTo>
                  <a:lnTo>
                    <a:pt x="150" y="66"/>
                  </a:lnTo>
                  <a:lnTo>
                    <a:pt x="154" y="66"/>
                  </a:lnTo>
                  <a:lnTo>
                    <a:pt x="156" y="68"/>
                  </a:lnTo>
                  <a:lnTo>
                    <a:pt x="158" y="70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6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2" y="72"/>
                  </a:lnTo>
                  <a:lnTo>
                    <a:pt x="172" y="70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4"/>
                  </a:lnTo>
                  <a:lnTo>
                    <a:pt x="184" y="76"/>
                  </a:lnTo>
                  <a:lnTo>
                    <a:pt x="184" y="78"/>
                  </a:lnTo>
                  <a:lnTo>
                    <a:pt x="184" y="80"/>
                  </a:lnTo>
                  <a:lnTo>
                    <a:pt x="182" y="8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5" name="Freeform 140"/>
            <p:cNvSpPr>
              <a:spLocks/>
            </p:cNvSpPr>
            <p:nvPr/>
          </p:nvSpPr>
          <p:spPr bwMode="auto">
            <a:xfrm>
              <a:off x="5472423" y="3645015"/>
              <a:ext cx="292101" cy="209547"/>
            </a:xfrm>
            <a:custGeom>
              <a:avLst/>
              <a:gdLst>
                <a:gd name="T0" fmla="*/ 176 w 184"/>
                <a:gd name="T1" fmla="*/ 88 h 132"/>
                <a:gd name="T2" fmla="*/ 164 w 184"/>
                <a:gd name="T3" fmla="*/ 90 h 132"/>
                <a:gd name="T4" fmla="*/ 162 w 184"/>
                <a:gd name="T5" fmla="*/ 96 h 132"/>
                <a:gd name="T6" fmla="*/ 154 w 184"/>
                <a:gd name="T7" fmla="*/ 102 h 132"/>
                <a:gd name="T8" fmla="*/ 150 w 184"/>
                <a:gd name="T9" fmla="*/ 106 h 132"/>
                <a:gd name="T10" fmla="*/ 148 w 184"/>
                <a:gd name="T11" fmla="*/ 116 h 132"/>
                <a:gd name="T12" fmla="*/ 140 w 184"/>
                <a:gd name="T13" fmla="*/ 118 h 132"/>
                <a:gd name="T14" fmla="*/ 128 w 184"/>
                <a:gd name="T15" fmla="*/ 122 h 132"/>
                <a:gd name="T16" fmla="*/ 122 w 184"/>
                <a:gd name="T17" fmla="*/ 122 h 132"/>
                <a:gd name="T18" fmla="*/ 126 w 184"/>
                <a:gd name="T19" fmla="*/ 102 h 132"/>
                <a:gd name="T20" fmla="*/ 122 w 184"/>
                <a:gd name="T21" fmla="*/ 96 h 132"/>
                <a:gd name="T22" fmla="*/ 104 w 184"/>
                <a:gd name="T23" fmla="*/ 88 h 132"/>
                <a:gd name="T24" fmla="*/ 84 w 184"/>
                <a:gd name="T25" fmla="*/ 74 h 132"/>
                <a:gd name="T26" fmla="*/ 74 w 184"/>
                <a:gd name="T27" fmla="*/ 72 h 132"/>
                <a:gd name="T28" fmla="*/ 52 w 184"/>
                <a:gd name="T29" fmla="*/ 66 h 132"/>
                <a:gd name="T30" fmla="*/ 42 w 184"/>
                <a:gd name="T31" fmla="*/ 66 h 132"/>
                <a:gd name="T32" fmla="*/ 38 w 184"/>
                <a:gd name="T33" fmla="*/ 70 h 132"/>
                <a:gd name="T34" fmla="*/ 34 w 184"/>
                <a:gd name="T35" fmla="*/ 78 h 132"/>
                <a:gd name="T36" fmla="*/ 20 w 184"/>
                <a:gd name="T37" fmla="*/ 84 h 132"/>
                <a:gd name="T38" fmla="*/ 14 w 184"/>
                <a:gd name="T39" fmla="*/ 54 h 132"/>
                <a:gd name="T40" fmla="*/ 10 w 184"/>
                <a:gd name="T41" fmla="*/ 40 h 132"/>
                <a:gd name="T42" fmla="*/ 8 w 184"/>
                <a:gd name="T43" fmla="*/ 30 h 132"/>
                <a:gd name="T44" fmla="*/ 2 w 184"/>
                <a:gd name="T45" fmla="*/ 26 h 132"/>
                <a:gd name="T46" fmla="*/ 6 w 184"/>
                <a:gd name="T47" fmla="*/ 22 h 132"/>
                <a:gd name="T48" fmla="*/ 8 w 184"/>
                <a:gd name="T49" fmla="*/ 18 h 132"/>
                <a:gd name="T50" fmla="*/ 0 w 184"/>
                <a:gd name="T51" fmla="*/ 14 h 132"/>
                <a:gd name="T52" fmla="*/ 0 w 184"/>
                <a:gd name="T53" fmla="*/ 6 h 132"/>
                <a:gd name="T54" fmla="*/ 2 w 184"/>
                <a:gd name="T55" fmla="*/ 4 h 132"/>
                <a:gd name="T56" fmla="*/ 6 w 184"/>
                <a:gd name="T57" fmla="*/ 8 h 132"/>
                <a:gd name="T58" fmla="*/ 14 w 184"/>
                <a:gd name="T59" fmla="*/ 18 h 132"/>
                <a:gd name="T60" fmla="*/ 18 w 184"/>
                <a:gd name="T61" fmla="*/ 18 h 132"/>
                <a:gd name="T62" fmla="*/ 24 w 184"/>
                <a:gd name="T63" fmla="*/ 6 h 132"/>
                <a:gd name="T64" fmla="*/ 38 w 184"/>
                <a:gd name="T65" fmla="*/ 0 h 132"/>
                <a:gd name="T66" fmla="*/ 46 w 184"/>
                <a:gd name="T67" fmla="*/ 2 h 132"/>
                <a:gd name="T68" fmla="*/ 50 w 184"/>
                <a:gd name="T69" fmla="*/ 8 h 132"/>
                <a:gd name="T70" fmla="*/ 50 w 184"/>
                <a:gd name="T71" fmla="*/ 14 h 132"/>
                <a:gd name="T72" fmla="*/ 58 w 184"/>
                <a:gd name="T73" fmla="*/ 18 h 132"/>
                <a:gd name="T74" fmla="*/ 74 w 184"/>
                <a:gd name="T75" fmla="*/ 24 h 132"/>
                <a:gd name="T76" fmla="*/ 82 w 184"/>
                <a:gd name="T77" fmla="*/ 24 h 132"/>
                <a:gd name="T78" fmla="*/ 82 w 184"/>
                <a:gd name="T79" fmla="*/ 18 h 132"/>
                <a:gd name="T80" fmla="*/ 86 w 184"/>
                <a:gd name="T81" fmla="*/ 12 h 132"/>
                <a:gd name="T82" fmla="*/ 94 w 184"/>
                <a:gd name="T83" fmla="*/ 10 h 132"/>
                <a:gd name="T84" fmla="*/ 102 w 184"/>
                <a:gd name="T85" fmla="*/ 6 h 132"/>
                <a:gd name="T86" fmla="*/ 106 w 184"/>
                <a:gd name="T87" fmla="*/ 10 h 132"/>
                <a:gd name="T88" fmla="*/ 112 w 184"/>
                <a:gd name="T89" fmla="*/ 18 h 132"/>
                <a:gd name="T90" fmla="*/ 114 w 184"/>
                <a:gd name="T91" fmla="*/ 22 h 132"/>
                <a:gd name="T92" fmla="*/ 112 w 184"/>
                <a:gd name="T93" fmla="*/ 26 h 132"/>
                <a:gd name="T94" fmla="*/ 112 w 184"/>
                <a:gd name="T95" fmla="*/ 30 h 132"/>
                <a:gd name="T96" fmla="*/ 126 w 184"/>
                <a:gd name="T97" fmla="*/ 30 h 132"/>
                <a:gd name="T98" fmla="*/ 136 w 184"/>
                <a:gd name="T99" fmla="*/ 32 h 132"/>
                <a:gd name="T100" fmla="*/ 138 w 184"/>
                <a:gd name="T101" fmla="*/ 38 h 132"/>
                <a:gd name="T102" fmla="*/ 134 w 184"/>
                <a:gd name="T103" fmla="*/ 46 h 132"/>
                <a:gd name="T104" fmla="*/ 142 w 184"/>
                <a:gd name="T105" fmla="*/ 56 h 132"/>
                <a:gd name="T106" fmla="*/ 156 w 184"/>
                <a:gd name="T107" fmla="*/ 68 h 132"/>
                <a:gd name="T108" fmla="*/ 168 w 184"/>
                <a:gd name="T109" fmla="*/ 72 h 132"/>
                <a:gd name="T110" fmla="*/ 176 w 184"/>
                <a:gd name="T111" fmla="*/ 68 h 132"/>
                <a:gd name="T112" fmla="*/ 180 w 184"/>
                <a:gd name="T113" fmla="*/ 70 h 132"/>
                <a:gd name="T114" fmla="*/ 184 w 184"/>
                <a:gd name="T115" fmla="*/ 7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" h="132">
                  <a:moveTo>
                    <a:pt x="182" y="82"/>
                  </a:moveTo>
                  <a:lnTo>
                    <a:pt x="182" y="82"/>
                  </a:lnTo>
                  <a:lnTo>
                    <a:pt x="180" y="84"/>
                  </a:lnTo>
                  <a:lnTo>
                    <a:pt x="178" y="86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0" y="88"/>
                  </a:lnTo>
                  <a:lnTo>
                    <a:pt x="168" y="88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2" y="92"/>
                  </a:lnTo>
                  <a:lnTo>
                    <a:pt x="162" y="94"/>
                  </a:lnTo>
                  <a:lnTo>
                    <a:pt x="162" y="96"/>
                  </a:lnTo>
                  <a:lnTo>
                    <a:pt x="160" y="96"/>
                  </a:lnTo>
                  <a:lnTo>
                    <a:pt x="160" y="98"/>
                  </a:lnTo>
                  <a:lnTo>
                    <a:pt x="160" y="98"/>
                  </a:lnTo>
                  <a:lnTo>
                    <a:pt x="158" y="98"/>
                  </a:lnTo>
                  <a:lnTo>
                    <a:pt x="154" y="100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8" y="112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6" y="116"/>
                  </a:lnTo>
                  <a:lnTo>
                    <a:pt x="146" y="118"/>
                  </a:lnTo>
                  <a:lnTo>
                    <a:pt x="144" y="118"/>
                  </a:lnTo>
                  <a:lnTo>
                    <a:pt x="142" y="118"/>
                  </a:lnTo>
                  <a:lnTo>
                    <a:pt x="140" y="118"/>
                  </a:lnTo>
                  <a:lnTo>
                    <a:pt x="136" y="118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2"/>
                  </a:lnTo>
                  <a:lnTo>
                    <a:pt x="126" y="124"/>
                  </a:lnTo>
                  <a:lnTo>
                    <a:pt x="124" y="126"/>
                  </a:lnTo>
                  <a:lnTo>
                    <a:pt x="122" y="130"/>
                  </a:lnTo>
                  <a:lnTo>
                    <a:pt x="120" y="132"/>
                  </a:lnTo>
                  <a:lnTo>
                    <a:pt x="122" y="128"/>
                  </a:lnTo>
                  <a:lnTo>
                    <a:pt x="122" y="122"/>
                  </a:lnTo>
                  <a:lnTo>
                    <a:pt x="124" y="118"/>
                  </a:lnTo>
                  <a:lnTo>
                    <a:pt x="124" y="112"/>
                  </a:lnTo>
                  <a:lnTo>
                    <a:pt x="126" y="110"/>
                  </a:lnTo>
                  <a:lnTo>
                    <a:pt x="126" y="106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4" y="96"/>
                  </a:lnTo>
                  <a:lnTo>
                    <a:pt x="122" y="96"/>
                  </a:lnTo>
                  <a:lnTo>
                    <a:pt x="122" y="96"/>
                  </a:lnTo>
                  <a:lnTo>
                    <a:pt x="118" y="94"/>
                  </a:lnTo>
                  <a:lnTo>
                    <a:pt x="116" y="92"/>
                  </a:lnTo>
                  <a:lnTo>
                    <a:pt x="110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0" y="84"/>
                  </a:lnTo>
                  <a:lnTo>
                    <a:pt x="94" y="80"/>
                  </a:lnTo>
                  <a:lnTo>
                    <a:pt x="90" y="78"/>
                  </a:lnTo>
                  <a:lnTo>
                    <a:pt x="88" y="76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2" y="72"/>
                  </a:lnTo>
                  <a:lnTo>
                    <a:pt x="80" y="72"/>
                  </a:lnTo>
                  <a:lnTo>
                    <a:pt x="78" y="72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68" y="70"/>
                  </a:lnTo>
                  <a:lnTo>
                    <a:pt x="66" y="70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2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0" y="80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6" y="66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8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6" y="20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6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2" y="30"/>
                  </a:lnTo>
                  <a:lnTo>
                    <a:pt x="124" y="30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36" y="38"/>
                  </a:lnTo>
                  <a:lnTo>
                    <a:pt x="136" y="40"/>
                  </a:lnTo>
                  <a:lnTo>
                    <a:pt x="136" y="42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6" y="50"/>
                  </a:lnTo>
                  <a:lnTo>
                    <a:pt x="138" y="52"/>
                  </a:lnTo>
                  <a:lnTo>
                    <a:pt x="140" y="54"/>
                  </a:lnTo>
                  <a:lnTo>
                    <a:pt x="142" y="56"/>
                  </a:lnTo>
                  <a:lnTo>
                    <a:pt x="144" y="60"/>
                  </a:lnTo>
                  <a:lnTo>
                    <a:pt x="146" y="62"/>
                  </a:lnTo>
                  <a:lnTo>
                    <a:pt x="148" y="64"/>
                  </a:lnTo>
                  <a:lnTo>
                    <a:pt x="150" y="66"/>
                  </a:lnTo>
                  <a:lnTo>
                    <a:pt x="154" y="66"/>
                  </a:lnTo>
                  <a:lnTo>
                    <a:pt x="156" y="68"/>
                  </a:lnTo>
                  <a:lnTo>
                    <a:pt x="158" y="70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6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2" y="72"/>
                  </a:lnTo>
                  <a:lnTo>
                    <a:pt x="172" y="70"/>
                  </a:lnTo>
                  <a:lnTo>
                    <a:pt x="174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8" y="68"/>
                  </a:lnTo>
                  <a:lnTo>
                    <a:pt x="180" y="68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4" y="74"/>
                  </a:lnTo>
                  <a:lnTo>
                    <a:pt x="184" y="76"/>
                  </a:lnTo>
                  <a:lnTo>
                    <a:pt x="184" y="78"/>
                  </a:lnTo>
                  <a:lnTo>
                    <a:pt x="184" y="80"/>
                  </a:lnTo>
                  <a:lnTo>
                    <a:pt x="182" y="8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6" name="Freeform 141"/>
            <p:cNvSpPr>
              <a:spLocks/>
            </p:cNvSpPr>
            <p:nvPr/>
          </p:nvSpPr>
          <p:spPr bwMode="auto">
            <a:xfrm>
              <a:off x="5808975" y="3676764"/>
              <a:ext cx="187325" cy="117473"/>
            </a:xfrm>
            <a:custGeom>
              <a:avLst/>
              <a:gdLst>
                <a:gd name="T0" fmla="*/ 32 w 118"/>
                <a:gd name="T1" fmla="*/ 16 h 74"/>
                <a:gd name="T2" fmla="*/ 28 w 118"/>
                <a:gd name="T3" fmla="*/ 24 h 74"/>
                <a:gd name="T4" fmla="*/ 22 w 118"/>
                <a:gd name="T5" fmla="*/ 32 h 74"/>
                <a:gd name="T6" fmla="*/ 16 w 118"/>
                <a:gd name="T7" fmla="*/ 40 h 74"/>
                <a:gd name="T8" fmla="*/ 6 w 118"/>
                <a:gd name="T9" fmla="*/ 58 h 74"/>
                <a:gd name="T10" fmla="*/ 6 w 118"/>
                <a:gd name="T11" fmla="*/ 66 h 74"/>
                <a:gd name="T12" fmla="*/ 12 w 118"/>
                <a:gd name="T13" fmla="*/ 64 h 74"/>
                <a:gd name="T14" fmla="*/ 24 w 118"/>
                <a:gd name="T15" fmla="*/ 62 h 74"/>
                <a:gd name="T16" fmla="*/ 30 w 118"/>
                <a:gd name="T17" fmla="*/ 60 h 74"/>
                <a:gd name="T18" fmla="*/ 32 w 118"/>
                <a:gd name="T19" fmla="*/ 58 h 74"/>
                <a:gd name="T20" fmla="*/ 34 w 118"/>
                <a:gd name="T21" fmla="*/ 54 h 74"/>
                <a:gd name="T22" fmla="*/ 36 w 118"/>
                <a:gd name="T23" fmla="*/ 48 h 74"/>
                <a:gd name="T24" fmla="*/ 38 w 118"/>
                <a:gd name="T25" fmla="*/ 48 h 74"/>
                <a:gd name="T26" fmla="*/ 40 w 118"/>
                <a:gd name="T27" fmla="*/ 46 h 74"/>
                <a:gd name="T28" fmla="*/ 42 w 118"/>
                <a:gd name="T29" fmla="*/ 46 h 74"/>
                <a:gd name="T30" fmla="*/ 46 w 118"/>
                <a:gd name="T31" fmla="*/ 48 h 74"/>
                <a:gd name="T32" fmla="*/ 48 w 118"/>
                <a:gd name="T33" fmla="*/ 50 h 74"/>
                <a:gd name="T34" fmla="*/ 50 w 118"/>
                <a:gd name="T35" fmla="*/ 58 h 74"/>
                <a:gd name="T36" fmla="*/ 52 w 118"/>
                <a:gd name="T37" fmla="*/ 64 h 74"/>
                <a:gd name="T38" fmla="*/ 54 w 118"/>
                <a:gd name="T39" fmla="*/ 66 h 74"/>
                <a:gd name="T40" fmla="*/ 58 w 118"/>
                <a:gd name="T41" fmla="*/ 70 h 74"/>
                <a:gd name="T42" fmla="*/ 64 w 118"/>
                <a:gd name="T43" fmla="*/ 72 h 74"/>
                <a:gd name="T44" fmla="*/ 88 w 118"/>
                <a:gd name="T45" fmla="*/ 74 h 74"/>
                <a:gd name="T46" fmla="*/ 100 w 118"/>
                <a:gd name="T47" fmla="*/ 72 h 74"/>
                <a:gd name="T48" fmla="*/ 102 w 118"/>
                <a:gd name="T49" fmla="*/ 64 h 74"/>
                <a:gd name="T50" fmla="*/ 100 w 118"/>
                <a:gd name="T51" fmla="*/ 62 h 74"/>
                <a:gd name="T52" fmla="*/ 100 w 118"/>
                <a:gd name="T53" fmla="*/ 62 h 74"/>
                <a:gd name="T54" fmla="*/ 98 w 118"/>
                <a:gd name="T55" fmla="*/ 64 h 74"/>
                <a:gd name="T56" fmla="*/ 96 w 118"/>
                <a:gd name="T57" fmla="*/ 64 h 74"/>
                <a:gd name="T58" fmla="*/ 88 w 118"/>
                <a:gd name="T59" fmla="*/ 60 h 74"/>
                <a:gd name="T60" fmla="*/ 84 w 118"/>
                <a:gd name="T61" fmla="*/ 56 h 74"/>
                <a:gd name="T62" fmla="*/ 82 w 118"/>
                <a:gd name="T63" fmla="*/ 52 h 74"/>
                <a:gd name="T64" fmla="*/ 82 w 118"/>
                <a:gd name="T65" fmla="*/ 48 h 74"/>
                <a:gd name="T66" fmla="*/ 82 w 118"/>
                <a:gd name="T67" fmla="*/ 38 h 74"/>
                <a:gd name="T68" fmla="*/ 84 w 118"/>
                <a:gd name="T69" fmla="*/ 30 h 74"/>
                <a:gd name="T70" fmla="*/ 88 w 118"/>
                <a:gd name="T71" fmla="*/ 26 h 74"/>
                <a:gd name="T72" fmla="*/ 94 w 118"/>
                <a:gd name="T73" fmla="*/ 22 h 74"/>
                <a:gd name="T74" fmla="*/ 96 w 118"/>
                <a:gd name="T75" fmla="*/ 22 h 74"/>
                <a:gd name="T76" fmla="*/ 100 w 118"/>
                <a:gd name="T77" fmla="*/ 24 h 74"/>
                <a:gd name="T78" fmla="*/ 106 w 118"/>
                <a:gd name="T79" fmla="*/ 26 h 74"/>
                <a:gd name="T80" fmla="*/ 116 w 118"/>
                <a:gd name="T81" fmla="*/ 34 h 74"/>
                <a:gd name="T82" fmla="*/ 116 w 118"/>
                <a:gd name="T83" fmla="*/ 26 h 74"/>
                <a:gd name="T84" fmla="*/ 112 w 118"/>
                <a:gd name="T85" fmla="*/ 12 h 74"/>
                <a:gd name="T86" fmla="*/ 108 w 118"/>
                <a:gd name="T87" fmla="*/ 4 h 74"/>
                <a:gd name="T88" fmla="*/ 106 w 118"/>
                <a:gd name="T89" fmla="*/ 2 h 74"/>
                <a:gd name="T90" fmla="*/ 104 w 118"/>
                <a:gd name="T91" fmla="*/ 0 h 74"/>
                <a:gd name="T92" fmla="*/ 100 w 118"/>
                <a:gd name="T93" fmla="*/ 0 h 74"/>
                <a:gd name="T94" fmla="*/ 98 w 118"/>
                <a:gd name="T95" fmla="*/ 2 h 74"/>
                <a:gd name="T96" fmla="*/ 88 w 118"/>
                <a:gd name="T97" fmla="*/ 10 h 74"/>
                <a:gd name="T98" fmla="*/ 86 w 118"/>
                <a:gd name="T99" fmla="*/ 12 h 74"/>
                <a:gd name="T100" fmla="*/ 76 w 118"/>
                <a:gd name="T101" fmla="*/ 14 h 74"/>
                <a:gd name="T102" fmla="*/ 68 w 118"/>
                <a:gd name="T103" fmla="*/ 14 h 74"/>
                <a:gd name="T104" fmla="*/ 50 w 118"/>
                <a:gd name="T105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74">
                  <a:moveTo>
                    <a:pt x="36" y="8"/>
                  </a:moveTo>
                  <a:lnTo>
                    <a:pt x="36" y="8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6" y="58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4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6" y="74"/>
                  </a:lnTo>
                  <a:lnTo>
                    <a:pt x="88" y="74"/>
                  </a:lnTo>
                  <a:lnTo>
                    <a:pt x="100" y="74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2" y="62"/>
                  </a:lnTo>
                  <a:lnTo>
                    <a:pt x="88" y="60"/>
                  </a:lnTo>
                  <a:lnTo>
                    <a:pt x="86" y="58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6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2" y="32"/>
                  </a:lnTo>
                  <a:lnTo>
                    <a:pt x="116" y="34"/>
                  </a:lnTo>
                  <a:lnTo>
                    <a:pt x="118" y="36"/>
                  </a:lnTo>
                  <a:lnTo>
                    <a:pt x="116" y="30"/>
                  </a:lnTo>
                  <a:lnTo>
                    <a:pt x="116" y="26"/>
                  </a:lnTo>
                  <a:lnTo>
                    <a:pt x="114" y="18"/>
                  </a:lnTo>
                  <a:lnTo>
                    <a:pt x="114" y="16"/>
                  </a:lnTo>
                  <a:lnTo>
                    <a:pt x="112" y="12"/>
                  </a:lnTo>
                  <a:lnTo>
                    <a:pt x="110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6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0" y="10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7" name="Freeform 142"/>
            <p:cNvSpPr>
              <a:spLocks/>
            </p:cNvSpPr>
            <p:nvPr/>
          </p:nvSpPr>
          <p:spPr bwMode="auto">
            <a:xfrm>
              <a:off x="5808975" y="3676764"/>
              <a:ext cx="187325" cy="117473"/>
            </a:xfrm>
            <a:custGeom>
              <a:avLst/>
              <a:gdLst>
                <a:gd name="T0" fmla="*/ 32 w 118"/>
                <a:gd name="T1" fmla="*/ 16 h 74"/>
                <a:gd name="T2" fmla="*/ 28 w 118"/>
                <a:gd name="T3" fmla="*/ 24 h 74"/>
                <a:gd name="T4" fmla="*/ 22 w 118"/>
                <a:gd name="T5" fmla="*/ 32 h 74"/>
                <a:gd name="T6" fmla="*/ 16 w 118"/>
                <a:gd name="T7" fmla="*/ 40 h 74"/>
                <a:gd name="T8" fmla="*/ 6 w 118"/>
                <a:gd name="T9" fmla="*/ 58 h 74"/>
                <a:gd name="T10" fmla="*/ 6 w 118"/>
                <a:gd name="T11" fmla="*/ 66 h 74"/>
                <a:gd name="T12" fmla="*/ 12 w 118"/>
                <a:gd name="T13" fmla="*/ 64 h 74"/>
                <a:gd name="T14" fmla="*/ 24 w 118"/>
                <a:gd name="T15" fmla="*/ 62 h 74"/>
                <a:gd name="T16" fmla="*/ 30 w 118"/>
                <a:gd name="T17" fmla="*/ 60 h 74"/>
                <a:gd name="T18" fmla="*/ 32 w 118"/>
                <a:gd name="T19" fmla="*/ 58 h 74"/>
                <a:gd name="T20" fmla="*/ 34 w 118"/>
                <a:gd name="T21" fmla="*/ 54 h 74"/>
                <a:gd name="T22" fmla="*/ 36 w 118"/>
                <a:gd name="T23" fmla="*/ 48 h 74"/>
                <a:gd name="T24" fmla="*/ 38 w 118"/>
                <a:gd name="T25" fmla="*/ 48 h 74"/>
                <a:gd name="T26" fmla="*/ 40 w 118"/>
                <a:gd name="T27" fmla="*/ 46 h 74"/>
                <a:gd name="T28" fmla="*/ 42 w 118"/>
                <a:gd name="T29" fmla="*/ 46 h 74"/>
                <a:gd name="T30" fmla="*/ 46 w 118"/>
                <a:gd name="T31" fmla="*/ 48 h 74"/>
                <a:gd name="T32" fmla="*/ 48 w 118"/>
                <a:gd name="T33" fmla="*/ 50 h 74"/>
                <a:gd name="T34" fmla="*/ 50 w 118"/>
                <a:gd name="T35" fmla="*/ 58 h 74"/>
                <a:gd name="T36" fmla="*/ 52 w 118"/>
                <a:gd name="T37" fmla="*/ 64 h 74"/>
                <a:gd name="T38" fmla="*/ 54 w 118"/>
                <a:gd name="T39" fmla="*/ 66 h 74"/>
                <a:gd name="T40" fmla="*/ 58 w 118"/>
                <a:gd name="T41" fmla="*/ 70 h 74"/>
                <a:gd name="T42" fmla="*/ 64 w 118"/>
                <a:gd name="T43" fmla="*/ 72 h 74"/>
                <a:gd name="T44" fmla="*/ 88 w 118"/>
                <a:gd name="T45" fmla="*/ 74 h 74"/>
                <a:gd name="T46" fmla="*/ 100 w 118"/>
                <a:gd name="T47" fmla="*/ 72 h 74"/>
                <a:gd name="T48" fmla="*/ 102 w 118"/>
                <a:gd name="T49" fmla="*/ 64 h 74"/>
                <a:gd name="T50" fmla="*/ 100 w 118"/>
                <a:gd name="T51" fmla="*/ 62 h 74"/>
                <a:gd name="T52" fmla="*/ 100 w 118"/>
                <a:gd name="T53" fmla="*/ 62 h 74"/>
                <a:gd name="T54" fmla="*/ 98 w 118"/>
                <a:gd name="T55" fmla="*/ 64 h 74"/>
                <a:gd name="T56" fmla="*/ 96 w 118"/>
                <a:gd name="T57" fmla="*/ 64 h 74"/>
                <a:gd name="T58" fmla="*/ 88 w 118"/>
                <a:gd name="T59" fmla="*/ 60 h 74"/>
                <a:gd name="T60" fmla="*/ 84 w 118"/>
                <a:gd name="T61" fmla="*/ 56 h 74"/>
                <a:gd name="T62" fmla="*/ 82 w 118"/>
                <a:gd name="T63" fmla="*/ 52 h 74"/>
                <a:gd name="T64" fmla="*/ 82 w 118"/>
                <a:gd name="T65" fmla="*/ 48 h 74"/>
                <a:gd name="T66" fmla="*/ 82 w 118"/>
                <a:gd name="T67" fmla="*/ 38 h 74"/>
                <a:gd name="T68" fmla="*/ 84 w 118"/>
                <a:gd name="T69" fmla="*/ 30 h 74"/>
                <a:gd name="T70" fmla="*/ 88 w 118"/>
                <a:gd name="T71" fmla="*/ 26 h 74"/>
                <a:gd name="T72" fmla="*/ 94 w 118"/>
                <a:gd name="T73" fmla="*/ 22 h 74"/>
                <a:gd name="T74" fmla="*/ 96 w 118"/>
                <a:gd name="T75" fmla="*/ 22 h 74"/>
                <a:gd name="T76" fmla="*/ 100 w 118"/>
                <a:gd name="T77" fmla="*/ 24 h 74"/>
                <a:gd name="T78" fmla="*/ 106 w 118"/>
                <a:gd name="T79" fmla="*/ 26 h 74"/>
                <a:gd name="T80" fmla="*/ 116 w 118"/>
                <a:gd name="T81" fmla="*/ 34 h 74"/>
                <a:gd name="T82" fmla="*/ 116 w 118"/>
                <a:gd name="T83" fmla="*/ 26 h 74"/>
                <a:gd name="T84" fmla="*/ 112 w 118"/>
                <a:gd name="T85" fmla="*/ 12 h 74"/>
                <a:gd name="T86" fmla="*/ 108 w 118"/>
                <a:gd name="T87" fmla="*/ 4 h 74"/>
                <a:gd name="T88" fmla="*/ 106 w 118"/>
                <a:gd name="T89" fmla="*/ 2 h 74"/>
                <a:gd name="T90" fmla="*/ 104 w 118"/>
                <a:gd name="T91" fmla="*/ 0 h 74"/>
                <a:gd name="T92" fmla="*/ 100 w 118"/>
                <a:gd name="T93" fmla="*/ 0 h 74"/>
                <a:gd name="T94" fmla="*/ 98 w 118"/>
                <a:gd name="T95" fmla="*/ 2 h 74"/>
                <a:gd name="T96" fmla="*/ 88 w 118"/>
                <a:gd name="T97" fmla="*/ 10 h 74"/>
                <a:gd name="T98" fmla="*/ 86 w 118"/>
                <a:gd name="T99" fmla="*/ 12 h 74"/>
                <a:gd name="T100" fmla="*/ 76 w 118"/>
                <a:gd name="T101" fmla="*/ 14 h 74"/>
                <a:gd name="T102" fmla="*/ 68 w 118"/>
                <a:gd name="T103" fmla="*/ 14 h 74"/>
                <a:gd name="T104" fmla="*/ 50 w 118"/>
                <a:gd name="T105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74">
                  <a:moveTo>
                    <a:pt x="36" y="8"/>
                  </a:moveTo>
                  <a:lnTo>
                    <a:pt x="36" y="8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6" y="58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4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52" y="62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6" y="74"/>
                  </a:lnTo>
                  <a:lnTo>
                    <a:pt x="88" y="74"/>
                  </a:lnTo>
                  <a:lnTo>
                    <a:pt x="100" y="74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2" y="62"/>
                  </a:lnTo>
                  <a:lnTo>
                    <a:pt x="88" y="60"/>
                  </a:lnTo>
                  <a:lnTo>
                    <a:pt x="86" y="58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6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10" y="28"/>
                  </a:lnTo>
                  <a:lnTo>
                    <a:pt x="112" y="32"/>
                  </a:lnTo>
                  <a:lnTo>
                    <a:pt x="116" y="34"/>
                  </a:lnTo>
                  <a:lnTo>
                    <a:pt x="118" y="36"/>
                  </a:lnTo>
                  <a:lnTo>
                    <a:pt x="116" y="30"/>
                  </a:lnTo>
                  <a:lnTo>
                    <a:pt x="116" y="26"/>
                  </a:lnTo>
                  <a:lnTo>
                    <a:pt x="114" y="18"/>
                  </a:lnTo>
                  <a:lnTo>
                    <a:pt x="114" y="16"/>
                  </a:lnTo>
                  <a:lnTo>
                    <a:pt x="112" y="12"/>
                  </a:lnTo>
                  <a:lnTo>
                    <a:pt x="110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6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0" y="10"/>
                  </a:lnTo>
                  <a:lnTo>
                    <a:pt x="40" y="10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8" name="Freeform 143"/>
            <p:cNvSpPr>
              <a:spLocks/>
            </p:cNvSpPr>
            <p:nvPr/>
          </p:nvSpPr>
          <p:spPr bwMode="auto">
            <a:xfrm>
              <a:off x="5570848" y="3521191"/>
              <a:ext cx="295277" cy="266696"/>
            </a:xfrm>
            <a:custGeom>
              <a:avLst/>
              <a:gdLst>
                <a:gd name="T0" fmla="*/ 140 w 186"/>
                <a:gd name="T1" fmla="*/ 162 h 168"/>
                <a:gd name="T2" fmla="*/ 122 w 186"/>
                <a:gd name="T3" fmla="*/ 162 h 168"/>
                <a:gd name="T4" fmla="*/ 122 w 186"/>
                <a:gd name="T5" fmla="*/ 154 h 168"/>
                <a:gd name="T6" fmla="*/ 120 w 186"/>
                <a:gd name="T7" fmla="*/ 150 h 168"/>
                <a:gd name="T8" fmla="*/ 116 w 186"/>
                <a:gd name="T9" fmla="*/ 148 h 168"/>
                <a:gd name="T10" fmla="*/ 110 w 186"/>
                <a:gd name="T11" fmla="*/ 150 h 168"/>
                <a:gd name="T12" fmla="*/ 106 w 186"/>
                <a:gd name="T13" fmla="*/ 152 h 168"/>
                <a:gd name="T14" fmla="*/ 94 w 186"/>
                <a:gd name="T15" fmla="*/ 148 h 168"/>
                <a:gd name="T16" fmla="*/ 82 w 186"/>
                <a:gd name="T17" fmla="*/ 138 h 168"/>
                <a:gd name="T18" fmla="*/ 72 w 186"/>
                <a:gd name="T19" fmla="*/ 128 h 168"/>
                <a:gd name="T20" fmla="*/ 72 w 186"/>
                <a:gd name="T21" fmla="*/ 120 h 168"/>
                <a:gd name="T22" fmla="*/ 76 w 186"/>
                <a:gd name="T23" fmla="*/ 114 h 168"/>
                <a:gd name="T24" fmla="*/ 74 w 186"/>
                <a:gd name="T25" fmla="*/ 112 h 168"/>
                <a:gd name="T26" fmla="*/ 64 w 186"/>
                <a:gd name="T27" fmla="*/ 110 h 168"/>
                <a:gd name="T28" fmla="*/ 52 w 186"/>
                <a:gd name="T29" fmla="*/ 108 h 168"/>
                <a:gd name="T30" fmla="*/ 48 w 186"/>
                <a:gd name="T31" fmla="*/ 106 h 168"/>
                <a:gd name="T32" fmla="*/ 52 w 186"/>
                <a:gd name="T33" fmla="*/ 102 h 168"/>
                <a:gd name="T34" fmla="*/ 52 w 186"/>
                <a:gd name="T35" fmla="*/ 100 h 168"/>
                <a:gd name="T36" fmla="*/ 48 w 186"/>
                <a:gd name="T37" fmla="*/ 96 h 168"/>
                <a:gd name="T38" fmla="*/ 44 w 186"/>
                <a:gd name="T39" fmla="*/ 90 h 168"/>
                <a:gd name="T40" fmla="*/ 40 w 186"/>
                <a:gd name="T41" fmla="*/ 86 h 168"/>
                <a:gd name="T42" fmla="*/ 36 w 186"/>
                <a:gd name="T43" fmla="*/ 88 h 168"/>
                <a:gd name="T44" fmla="*/ 28 w 186"/>
                <a:gd name="T45" fmla="*/ 90 h 168"/>
                <a:gd name="T46" fmla="*/ 22 w 186"/>
                <a:gd name="T47" fmla="*/ 92 h 168"/>
                <a:gd name="T48" fmla="*/ 20 w 186"/>
                <a:gd name="T49" fmla="*/ 98 h 168"/>
                <a:gd name="T50" fmla="*/ 20 w 186"/>
                <a:gd name="T51" fmla="*/ 104 h 168"/>
                <a:gd name="T52" fmla="*/ 14 w 186"/>
                <a:gd name="T53" fmla="*/ 104 h 168"/>
                <a:gd name="T54" fmla="*/ 0 w 186"/>
                <a:gd name="T55" fmla="*/ 98 h 168"/>
                <a:gd name="T56" fmla="*/ 4 w 186"/>
                <a:gd name="T57" fmla="*/ 54 h 168"/>
                <a:gd name="T58" fmla="*/ 10 w 186"/>
                <a:gd name="T59" fmla="*/ 30 h 168"/>
                <a:gd name="T60" fmla="*/ 14 w 186"/>
                <a:gd name="T61" fmla="*/ 22 h 168"/>
                <a:gd name="T62" fmla="*/ 30 w 186"/>
                <a:gd name="T63" fmla="*/ 10 h 168"/>
                <a:gd name="T64" fmla="*/ 42 w 186"/>
                <a:gd name="T65" fmla="*/ 10 h 168"/>
                <a:gd name="T66" fmla="*/ 42 w 186"/>
                <a:gd name="T67" fmla="*/ 28 h 168"/>
                <a:gd name="T68" fmla="*/ 46 w 186"/>
                <a:gd name="T69" fmla="*/ 36 h 168"/>
                <a:gd name="T70" fmla="*/ 48 w 186"/>
                <a:gd name="T71" fmla="*/ 38 h 168"/>
                <a:gd name="T72" fmla="*/ 60 w 186"/>
                <a:gd name="T73" fmla="*/ 36 h 168"/>
                <a:gd name="T74" fmla="*/ 64 w 186"/>
                <a:gd name="T75" fmla="*/ 40 h 168"/>
                <a:gd name="T76" fmla="*/ 72 w 186"/>
                <a:gd name="T77" fmla="*/ 46 h 168"/>
                <a:gd name="T78" fmla="*/ 84 w 186"/>
                <a:gd name="T79" fmla="*/ 46 h 168"/>
                <a:gd name="T80" fmla="*/ 88 w 186"/>
                <a:gd name="T81" fmla="*/ 42 h 168"/>
                <a:gd name="T82" fmla="*/ 88 w 186"/>
                <a:gd name="T83" fmla="*/ 32 h 168"/>
                <a:gd name="T84" fmla="*/ 94 w 186"/>
                <a:gd name="T85" fmla="*/ 34 h 168"/>
                <a:gd name="T86" fmla="*/ 100 w 186"/>
                <a:gd name="T87" fmla="*/ 46 h 168"/>
                <a:gd name="T88" fmla="*/ 102 w 186"/>
                <a:gd name="T89" fmla="*/ 50 h 168"/>
                <a:gd name="T90" fmla="*/ 112 w 186"/>
                <a:gd name="T91" fmla="*/ 48 h 168"/>
                <a:gd name="T92" fmla="*/ 122 w 186"/>
                <a:gd name="T93" fmla="*/ 46 h 168"/>
                <a:gd name="T94" fmla="*/ 142 w 186"/>
                <a:gd name="T95" fmla="*/ 48 h 168"/>
                <a:gd name="T96" fmla="*/ 152 w 186"/>
                <a:gd name="T97" fmla="*/ 54 h 168"/>
                <a:gd name="T98" fmla="*/ 154 w 186"/>
                <a:gd name="T99" fmla="*/ 58 h 168"/>
                <a:gd name="T100" fmla="*/ 154 w 186"/>
                <a:gd name="T101" fmla="*/ 74 h 168"/>
                <a:gd name="T102" fmla="*/ 156 w 186"/>
                <a:gd name="T103" fmla="*/ 86 h 168"/>
                <a:gd name="T104" fmla="*/ 160 w 186"/>
                <a:gd name="T105" fmla="*/ 92 h 168"/>
                <a:gd name="T106" fmla="*/ 174 w 186"/>
                <a:gd name="T107" fmla="*/ 98 h 168"/>
                <a:gd name="T108" fmla="*/ 184 w 186"/>
                <a:gd name="T109" fmla="*/ 114 h 168"/>
                <a:gd name="T110" fmla="*/ 176 w 186"/>
                <a:gd name="T111" fmla="*/ 126 h 168"/>
                <a:gd name="T112" fmla="*/ 164 w 186"/>
                <a:gd name="T113" fmla="*/ 14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8">
                  <a:moveTo>
                    <a:pt x="150" y="168"/>
                  </a:moveTo>
                  <a:lnTo>
                    <a:pt x="150" y="168"/>
                  </a:lnTo>
                  <a:lnTo>
                    <a:pt x="146" y="166"/>
                  </a:lnTo>
                  <a:lnTo>
                    <a:pt x="142" y="164"/>
                  </a:lnTo>
                  <a:lnTo>
                    <a:pt x="140" y="162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4" y="162"/>
                  </a:lnTo>
                  <a:lnTo>
                    <a:pt x="128" y="162"/>
                  </a:lnTo>
                  <a:lnTo>
                    <a:pt x="122" y="162"/>
                  </a:lnTo>
                  <a:lnTo>
                    <a:pt x="120" y="162"/>
                  </a:lnTo>
                  <a:lnTo>
                    <a:pt x="120" y="160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22" y="150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48"/>
                  </a:lnTo>
                  <a:lnTo>
                    <a:pt x="118" y="148"/>
                  </a:lnTo>
                  <a:lnTo>
                    <a:pt x="118" y="148"/>
                  </a:lnTo>
                  <a:lnTo>
                    <a:pt x="116" y="148"/>
                  </a:lnTo>
                  <a:lnTo>
                    <a:pt x="116" y="148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2" y="148"/>
                  </a:lnTo>
                  <a:lnTo>
                    <a:pt x="110" y="150"/>
                  </a:lnTo>
                  <a:lnTo>
                    <a:pt x="108" y="150"/>
                  </a:lnTo>
                  <a:lnTo>
                    <a:pt x="108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4" y="152"/>
                  </a:lnTo>
                  <a:lnTo>
                    <a:pt x="102" y="152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4" y="148"/>
                  </a:lnTo>
                  <a:lnTo>
                    <a:pt x="92" y="146"/>
                  </a:lnTo>
                  <a:lnTo>
                    <a:pt x="88" y="144"/>
                  </a:lnTo>
                  <a:lnTo>
                    <a:pt x="86" y="142"/>
                  </a:lnTo>
                  <a:lnTo>
                    <a:pt x="84" y="140"/>
                  </a:lnTo>
                  <a:lnTo>
                    <a:pt x="82" y="138"/>
                  </a:lnTo>
                  <a:lnTo>
                    <a:pt x="80" y="136"/>
                  </a:lnTo>
                  <a:lnTo>
                    <a:pt x="78" y="134"/>
                  </a:lnTo>
                  <a:lnTo>
                    <a:pt x="76" y="132"/>
                  </a:lnTo>
                  <a:lnTo>
                    <a:pt x="74" y="130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2" y="120"/>
                  </a:lnTo>
                  <a:lnTo>
                    <a:pt x="74" y="120"/>
                  </a:lnTo>
                  <a:lnTo>
                    <a:pt x="74" y="118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0"/>
                  </a:lnTo>
                  <a:lnTo>
                    <a:pt x="70" y="110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60" y="110"/>
                  </a:lnTo>
                  <a:lnTo>
                    <a:pt x="58" y="110"/>
                  </a:lnTo>
                  <a:lnTo>
                    <a:pt x="54" y="110"/>
                  </a:lnTo>
                  <a:lnTo>
                    <a:pt x="52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8" y="90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0" y="100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6" y="100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2" y="68"/>
                  </a:lnTo>
                  <a:lnTo>
                    <a:pt x="4" y="62"/>
                  </a:lnTo>
                  <a:lnTo>
                    <a:pt x="4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8" y="38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2" y="16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4" y="40"/>
                  </a:lnTo>
                  <a:lnTo>
                    <a:pt x="66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2"/>
                  </a:lnTo>
                  <a:lnTo>
                    <a:pt x="88" y="28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92" y="28"/>
                  </a:lnTo>
                  <a:lnTo>
                    <a:pt x="94" y="34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12" y="48"/>
                  </a:lnTo>
                  <a:lnTo>
                    <a:pt x="116" y="46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8" y="46"/>
                  </a:lnTo>
                  <a:lnTo>
                    <a:pt x="134" y="46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4" y="50"/>
                  </a:lnTo>
                  <a:lnTo>
                    <a:pt x="146" y="50"/>
                  </a:lnTo>
                  <a:lnTo>
                    <a:pt x="148" y="52"/>
                  </a:lnTo>
                  <a:lnTo>
                    <a:pt x="150" y="52"/>
                  </a:lnTo>
                  <a:lnTo>
                    <a:pt x="152" y="54"/>
                  </a:lnTo>
                  <a:lnTo>
                    <a:pt x="152" y="54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6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4" y="80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58" y="90"/>
                  </a:lnTo>
                  <a:lnTo>
                    <a:pt x="158" y="90"/>
                  </a:lnTo>
                  <a:lnTo>
                    <a:pt x="160" y="90"/>
                  </a:lnTo>
                  <a:lnTo>
                    <a:pt x="160" y="92"/>
                  </a:lnTo>
                  <a:lnTo>
                    <a:pt x="162" y="92"/>
                  </a:lnTo>
                  <a:lnTo>
                    <a:pt x="164" y="94"/>
                  </a:lnTo>
                  <a:lnTo>
                    <a:pt x="168" y="94"/>
                  </a:lnTo>
                  <a:lnTo>
                    <a:pt x="172" y="96"/>
                  </a:lnTo>
                  <a:lnTo>
                    <a:pt x="174" y="98"/>
                  </a:lnTo>
                  <a:lnTo>
                    <a:pt x="176" y="98"/>
                  </a:lnTo>
                  <a:lnTo>
                    <a:pt x="178" y="100"/>
                  </a:lnTo>
                  <a:lnTo>
                    <a:pt x="182" y="102"/>
                  </a:lnTo>
                  <a:lnTo>
                    <a:pt x="186" y="106"/>
                  </a:lnTo>
                  <a:lnTo>
                    <a:pt x="184" y="114"/>
                  </a:lnTo>
                  <a:lnTo>
                    <a:pt x="180" y="118"/>
                  </a:lnTo>
                  <a:lnTo>
                    <a:pt x="180" y="122"/>
                  </a:lnTo>
                  <a:lnTo>
                    <a:pt x="178" y="122"/>
                  </a:lnTo>
                  <a:lnTo>
                    <a:pt x="178" y="124"/>
                  </a:lnTo>
                  <a:lnTo>
                    <a:pt x="176" y="126"/>
                  </a:lnTo>
                  <a:lnTo>
                    <a:pt x="172" y="130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6" y="138"/>
                  </a:lnTo>
                  <a:lnTo>
                    <a:pt x="164" y="142"/>
                  </a:lnTo>
                  <a:lnTo>
                    <a:pt x="162" y="146"/>
                  </a:lnTo>
                  <a:lnTo>
                    <a:pt x="156" y="156"/>
                  </a:lnTo>
                  <a:lnTo>
                    <a:pt x="150" y="16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9" name="Freeform 144"/>
            <p:cNvSpPr>
              <a:spLocks/>
            </p:cNvSpPr>
            <p:nvPr/>
          </p:nvSpPr>
          <p:spPr bwMode="auto">
            <a:xfrm>
              <a:off x="5570848" y="3521191"/>
              <a:ext cx="295277" cy="266696"/>
            </a:xfrm>
            <a:custGeom>
              <a:avLst/>
              <a:gdLst>
                <a:gd name="T0" fmla="*/ 140 w 186"/>
                <a:gd name="T1" fmla="*/ 162 h 168"/>
                <a:gd name="T2" fmla="*/ 122 w 186"/>
                <a:gd name="T3" fmla="*/ 162 h 168"/>
                <a:gd name="T4" fmla="*/ 122 w 186"/>
                <a:gd name="T5" fmla="*/ 154 h 168"/>
                <a:gd name="T6" fmla="*/ 120 w 186"/>
                <a:gd name="T7" fmla="*/ 150 h 168"/>
                <a:gd name="T8" fmla="*/ 116 w 186"/>
                <a:gd name="T9" fmla="*/ 148 h 168"/>
                <a:gd name="T10" fmla="*/ 110 w 186"/>
                <a:gd name="T11" fmla="*/ 150 h 168"/>
                <a:gd name="T12" fmla="*/ 106 w 186"/>
                <a:gd name="T13" fmla="*/ 152 h 168"/>
                <a:gd name="T14" fmla="*/ 94 w 186"/>
                <a:gd name="T15" fmla="*/ 148 h 168"/>
                <a:gd name="T16" fmla="*/ 82 w 186"/>
                <a:gd name="T17" fmla="*/ 138 h 168"/>
                <a:gd name="T18" fmla="*/ 72 w 186"/>
                <a:gd name="T19" fmla="*/ 128 h 168"/>
                <a:gd name="T20" fmla="*/ 72 w 186"/>
                <a:gd name="T21" fmla="*/ 120 h 168"/>
                <a:gd name="T22" fmla="*/ 76 w 186"/>
                <a:gd name="T23" fmla="*/ 114 h 168"/>
                <a:gd name="T24" fmla="*/ 74 w 186"/>
                <a:gd name="T25" fmla="*/ 112 h 168"/>
                <a:gd name="T26" fmla="*/ 64 w 186"/>
                <a:gd name="T27" fmla="*/ 110 h 168"/>
                <a:gd name="T28" fmla="*/ 52 w 186"/>
                <a:gd name="T29" fmla="*/ 108 h 168"/>
                <a:gd name="T30" fmla="*/ 48 w 186"/>
                <a:gd name="T31" fmla="*/ 106 h 168"/>
                <a:gd name="T32" fmla="*/ 52 w 186"/>
                <a:gd name="T33" fmla="*/ 102 h 168"/>
                <a:gd name="T34" fmla="*/ 52 w 186"/>
                <a:gd name="T35" fmla="*/ 100 h 168"/>
                <a:gd name="T36" fmla="*/ 48 w 186"/>
                <a:gd name="T37" fmla="*/ 96 h 168"/>
                <a:gd name="T38" fmla="*/ 44 w 186"/>
                <a:gd name="T39" fmla="*/ 90 h 168"/>
                <a:gd name="T40" fmla="*/ 40 w 186"/>
                <a:gd name="T41" fmla="*/ 86 h 168"/>
                <a:gd name="T42" fmla="*/ 36 w 186"/>
                <a:gd name="T43" fmla="*/ 88 h 168"/>
                <a:gd name="T44" fmla="*/ 28 w 186"/>
                <a:gd name="T45" fmla="*/ 90 h 168"/>
                <a:gd name="T46" fmla="*/ 22 w 186"/>
                <a:gd name="T47" fmla="*/ 92 h 168"/>
                <a:gd name="T48" fmla="*/ 20 w 186"/>
                <a:gd name="T49" fmla="*/ 98 h 168"/>
                <a:gd name="T50" fmla="*/ 20 w 186"/>
                <a:gd name="T51" fmla="*/ 104 h 168"/>
                <a:gd name="T52" fmla="*/ 14 w 186"/>
                <a:gd name="T53" fmla="*/ 104 h 168"/>
                <a:gd name="T54" fmla="*/ 0 w 186"/>
                <a:gd name="T55" fmla="*/ 98 h 168"/>
                <a:gd name="T56" fmla="*/ 4 w 186"/>
                <a:gd name="T57" fmla="*/ 54 h 168"/>
                <a:gd name="T58" fmla="*/ 10 w 186"/>
                <a:gd name="T59" fmla="*/ 30 h 168"/>
                <a:gd name="T60" fmla="*/ 14 w 186"/>
                <a:gd name="T61" fmla="*/ 22 h 168"/>
                <a:gd name="T62" fmla="*/ 30 w 186"/>
                <a:gd name="T63" fmla="*/ 10 h 168"/>
                <a:gd name="T64" fmla="*/ 42 w 186"/>
                <a:gd name="T65" fmla="*/ 10 h 168"/>
                <a:gd name="T66" fmla="*/ 42 w 186"/>
                <a:gd name="T67" fmla="*/ 28 h 168"/>
                <a:gd name="T68" fmla="*/ 46 w 186"/>
                <a:gd name="T69" fmla="*/ 36 h 168"/>
                <a:gd name="T70" fmla="*/ 48 w 186"/>
                <a:gd name="T71" fmla="*/ 38 h 168"/>
                <a:gd name="T72" fmla="*/ 60 w 186"/>
                <a:gd name="T73" fmla="*/ 36 h 168"/>
                <a:gd name="T74" fmla="*/ 64 w 186"/>
                <a:gd name="T75" fmla="*/ 40 h 168"/>
                <a:gd name="T76" fmla="*/ 72 w 186"/>
                <a:gd name="T77" fmla="*/ 46 h 168"/>
                <a:gd name="T78" fmla="*/ 84 w 186"/>
                <a:gd name="T79" fmla="*/ 46 h 168"/>
                <a:gd name="T80" fmla="*/ 88 w 186"/>
                <a:gd name="T81" fmla="*/ 42 h 168"/>
                <a:gd name="T82" fmla="*/ 88 w 186"/>
                <a:gd name="T83" fmla="*/ 32 h 168"/>
                <a:gd name="T84" fmla="*/ 94 w 186"/>
                <a:gd name="T85" fmla="*/ 34 h 168"/>
                <a:gd name="T86" fmla="*/ 100 w 186"/>
                <a:gd name="T87" fmla="*/ 46 h 168"/>
                <a:gd name="T88" fmla="*/ 102 w 186"/>
                <a:gd name="T89" fmla="*/ 50 h 168"/>
                <a:gd name="T90" fmla="*/ 112 w 186"/>
                <a:gd name="T91" fmla="*/ 48 h 168"/>
                <a:gd name="T92" fmla="*/ 122 w 186"/>
                <a:gd name="T93" fmla="*/ 46 h 168"/>
                <a:gd name="T94" fmla="*/ 142 w 186"/>
                <a:gd name="T95" fmla="*/ 48 h 168"/>
                <a:gd name="T96" fmla="*/ 152 w 186"/>
                <a:gd name="T97" fmla="*/ 54 h 168"/>
                <a:gd name="T98" fmla="*/ 154 w 186"/>
                <a:gd name="T99" fmla="*/ 58 h 168"/>
                <a:gd name="T100" fmla="*/ 154 w 186"/>
                <a:gd name="T101" fmla="*/ 74 h 168"/>
                <a:gd name="T102" fmla="*/ 156 w 186"/>
                <a:gd name="T103" fmla="*/ 86 h 168"/>
                <a:gd name="T104" fmla="*/ 160 w 186"/>
                <a:gd name="T105" fmla="*/ 92 h 168"/>
                <a:gd name="T106" fmla="*/ 174 w 186"/>
                <a:gd name="T107" fmla="*/ 98 h 168"/>
                <a:gd name="T108" fmla="*/ 184 w 186"/>
                <a:gd name="T109" fmla="*/ 114 h 168"/>
                <a:gd name="T110" fmla="*/ 176 w 186"/>
                <a:gd name="T111" fmla="*/ 126 h 168"/>
                <a:gd name="T112" fmla="*/ 164 w 186"/>
                <a:gd name="T113" fmla="*/ 14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6" h="168">
                  <a:moveTo>
                    <a:pt x="150" y="168"/>
                  </a:moveTo>
                  <a:lnTo>
                    <a:pt x="150" y="168"/>
                  </a:lnTo>
                  <a:lnTo>
                    <a:pt x="146" y="166"/>
                  </a:lnTo>
                  <a:lnTo>
                    <a:pt x="142" y="164"/>
                  </a:lnTo>
                  <a:lnTo>
                    <a:pt x="140" y="162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4" y="162"/>
                  </a:lnTo>
                  <a:lnTo>
                    <a:pt x="128" y="162"/>
                  </a:lnTo>
                  <a:lnTo>
                    <a:pt x="122" y="162"/>
                  </a:lnTo>
                  <a:lnTo>
                    <a:pt x="120" y="162"/>
                  </a:lnTo>
                  <a:lnTo>
                    <a:pt x="120" y="160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22" y="150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48"/>
                  </a:lnTo>
                  <a:lnTo>
                    <a:pt x="118" y="148"/>
                  </a:lnTo>
                  <a:lnTo>
                    <a:pt x="118" y="148"/>
                  </a:lnTo>
                  <a:lnTo>
                    <a:pt x="116" y="148"/>
                  </a:lnTo>
                  <a:lnTo>
                    <a:pt x="116" y="148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2" y="148"/>
                  </a:lnTo>
                  <a:lnTo>
                    <a:pt x="110" y="150"/>
                  </a:lnTo>
                  <a:lnTo>
                    <a:pt x="108" y="150"/>
                  </a:lnTo>
                  <a:lnTo>
                    <a:pt x="108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4" y="152"/>
                  </a:lnTo>
                  <a:lnTo>
                    <a:pt x="102" y="152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4" y="148"/>
                  </a:lnTo>
                  <a:lnTo>
                    <a:pt x="92" y="146"/>
                  </a:lnTo>
                  <a:lnTo>
                    <a:pt x="88" y="144"/>
                  </a:lnTo>
                  <a:lnTo>
                    <a:pt x="86" y="142"/>
                  </a:lnTo>
                  <a:lnTo>
                    <a:pt x="84" y="140"/>
                  </a:lnTo>
                  <a:lnTo>
                    <a:pt x="82" y="138"/>
                  </a:lnTo>
                  <a:lnTo>
                    <a:pt x="80" y="136"/>
                  </a:lnTo>
                  <a:lnTo>
                    <a:pt x="78" y="134"/>
                  </a:lnTo>
                  <a:lnTo>
                    <a:pt x="76" y="132"/>
                  </a:lnTo>
                  <a:lnTo>
                    <a:pt x="74" y="130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2" y="120"/>
                  </a:lnTo>
                  <a:lnTo>
                    <a:pt x="74" y="120"/>
                  </a:lnTo>
                  <a:lnTo>
                    <a:pt x="74" y="118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0"/>
                  </a:lnTo>
                  <a:lnTo>
                    <a:pt x="70" y="110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60" y="110"/>
                  </a:lnTo>
                  <a:lnTo>
                    <a:pt x="58" y="110"/>
                  </a:lnTo>
                  <a:lnTo>
                    <a:pt x="54" y="110"/>
                  </a:lnTo>
                  <a:lnTo>
                    <a:pt x="52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8" y="90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0" y="100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6" y="100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2" y="68"/>
                  </a:lnTo>
                  <a:lnTo>
                    <a:pt x="4" y="62"/>
                  </a:lnTo>
                  <a:lnTo>
                    <a:pt x="4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8" y="38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2" y="16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4" y="40"/>
                  </a:lnTo>
                  <a:lnTo>
                    <a:pt x="66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2"/>
                  </a:lnTo>
                  <a:lnTo>
                    <a:pt x="88" y="28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92" y="28"/>
                  </a:lnTo>
                  <a:lnTo>
                    <a:pt x="94" y="34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12" y="48"/>
                  </a:lnTo>
                  <a:lnTo>
                    <a:pt x="116" y="46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8" y="46"/>
                  </a:lnTo>
                  <a:lnTo>
                    <a:pt x="134" y="46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4" y="50"/>
                  </a:lnTo>
                  <a:lnTo>
                    <a:pt x="146" y="50"/>
                  </a:lnTo>
                  <a:lnTo>
                    <a:pt x="148" y="52"/>
                  </a:lnTo>
                  <a:lnTo>
                    <a:pt x="150" y="52"/>
                  </a:lnTo>
                  <a:lnTo>
                    <a:pt x="152" y="54"/>
                  </a:lnTo>
                  <a:lnTo>
                    <a:pt x="152" y="54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6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4" y="80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58" y="90"/>
                  </a:lnTo>
                  <a:lnTo>
                    <a:pt x="158" y="90"/>
                  </a:lnTo>
                  <a:lnTo>
                    <a:pt x="160" y="90"/>
                  </a:lnTo>
                  <a:lnTo>
                    <a:pt x="160" y="92"/>
                  </a:lnTo>
                  <a:lnTo>
                    <a:pt x="162" y="92"/>
                  </a:lnTo>
                  <a:lnTo>
                    <a:pt x="164" y="94"/>
                  </a:lnTo>
                  <a:lnTo>
                    <a:pt x="168" y="94"/>
                  </a:lnTo>
                  <a:lnTo>
                    <a:pt x="172" y="96"/>
                  </a:lnTo>
                  <a:lnTo>
                    <a:pt x="174" y="98"/>
                  </a:lnTo>
                  <a:lnTo>
                    <a:pt x="176" y="98"/>
                  </a:lnTo>
                  <a:lnTo>
                    <a:pt x="178" y="100"/>
                  </a:lnTo>
                  <a:lnTo>
                    <a:pt x="182" y="102"/>
                  </a:lnTo>
                  <a:lnTo>
                    <a:pt x="186" y="106"/>
                  </a:lnTo>
                  <a:lnTo>
                    <a:pt x="184" y="114"/>
                  </a:lnTo>
                  <a:lnTo>
                    <a:pt x="180" y="118"/>
                  </a:lnTo>
                  <a:lnTo>
                    <a:pt x="180" y="122"/>
                  </a:lnTo>
                  <a:lnTo>
                    <a:pt x="178" y="122"/>
                  </a:lnTo>
                  <a:lnTo>
                    <a:pt x="178" y="124"/>
                  </a:lnTo>
                  <a:lnTo>
                    <a:pt x="176" y="126"/>
                  </a:lnTo>
                  <a:lnTo>
                    <a:pt x="172" y="130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6" y="138"/>
                  </a:lnTo>
                  <a:lnTo>
                    <a:pt x="164" y="142"/>
                  </a:lnTo>
                  <a:lnTo>
                    <a:pt x="162" y="146"/>
                  </a:lnTo>
                  <a:lnTo>
                    <a:pt x="156" y="156"/>
                  </a:lnTo>
                  <a:lnTo>
                    <a:pt x="150" y="16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0" name="Freeform 145"/>
            <p:cNvSpPr>
              <a:spLocks/>
            </p:cNvSpPr>
            <p:nvPr/>
          </p:nvSpPr>
          <p:spPr bwMode="auto">
            <a:xfrm>
              <a:off x="5354948" y="3984734"/>
              <a:ext cx="31750" cy="41275"/>
            </a:xfrm>
            <a:custGeom>
              <a:avLst/>
              <a:gdLst>
                <a:gd name="T0" fmla="*/ 2 w 20"/>
                <a:gd name="T1" fmla="*/ 24 h 26"/>
                <a:gd name="T2" fmla="*/ 2 w 20"/>
                <a:gd name="T3" fmla="*/ 24 h 26"/>
                <a:gd name="T4" fmla="*/ 2 w 20"/>
                <a:gd name="T5" fmla="*/ 22 h 26"/>
                <a:gd name="T6" fmla="*/ 0 w 20"/>
                <a:gd name="T7" fmla="*/ 18 h 26"/>
                <a:gd name="T8" fmla="*/ 0 w 20"/>
                <a:gd name="T9" fmla="*/ 14 h 26"/>
                <a:gd name="T10" fmla="*/ 0 w 20"/>
                <a:gd name="T11" fmla="*/ 10 h 26"/>
                <a:gd name="T12" fmla="*/ 2 w 20"/>
                <a:gd name="T13" fmla="*/ 8 h 26"/>
                <a:gd name="T14" fmla="*/ 2 w 20"/>
                <a:gd name="T15" fmla="*/ 6 h 26"/>
                <a:gd name="T16" fmla="*/ 2 w 20"/>
                <a:gd name="T17" fmla="*/ 4 h 26"/>
                <a:gd name="T18" fmla="*/ 2 w 20"/>
                <a:gd name="T19" fmla="*/ 4 h 26"/>
                <a:gd name="T20" fmla="*/ 2 w 20"/>
                <a:gd name="T21" fmla="*/ 2 h 26"/>
                <a:gd name="T22" fmla="*/ 2 w 20"/>
                <a:gd name="T23" fmla="*/ 2 h 26"/>
                <a:gd name="T24" fmla="*/ 4 w 20"/>
                <a:gd name="T25" fmla="*/ 2 h 26"/>
                <a:gd name="T26" fmla="*/ 4 w 20"/>
                <a:gd name="T27" fmla="*/ 2 h 26"/>
                <a:gd name="T28" fmla="*/ 6 w 20"/>
                <a:gd name="T29" fmla="*/ 0 h 26"/>
                <a:gd name="T30" fmla="*/ 8 w 20"/>
                <a:gd name="T31" fmla="*/ 0 h 26"/>
                <a:gd name="T32" fmla="*/ 10 w 20"/>
                <a:gd name="T33" fmla="*/ 0 h 26"/>
                <a:gd name="T34" fmla="*/ 12 w 20"/>
                <a:gd name="T35" fmla="*/ 0 h 26"/>
                <a:gd name="T36" fmla="*/ 20 w 20"/>
                <a:gd name="T37" fmla="*/ 26 h 26"/>
                <a:gd name="T38" fmla="*/ 2 w 20"/>
                <a:gd name="T3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6">
                  <a:moveTo>
                    <a:pt x="2" y="24"/>
                  </a:move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26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1" name="Freeform 146"/>
            <p:cNvSpPr>
              <a:spLocks/>
            </p:cNvSpPr>
            <p:nvPr/>
          </p:nvSpPr>
          <p:spPr bwMode="auto">
            <a:xfrm>
              <a:off x="5354948" y="3984734"/>
              <a:ext cx="31750" cy="41275"/>
            </a:xfrm>
            <a:custGeom>
              <a:avLst/>
              <a:gdLst>
                <a:gd name="T0" fmla="*/ 2 w 20"/>
                <a:gd name="T1" fmla="*/ 24 h 26"/>
                <a:gd name="T2" fmla="*/ 2 w 20"/>
                <a:gd name="T3" fmla="*/ 24 h 26"/>
                <a:gd name="T4" fmla="*/ 2 w 20"/>
                <a:gd name="T5" fmla="*/ 22 h 26"/>
                <a:gd name="T6" fmla="*/ 0 w 20"/>
                <a:gd name="T7" fmla="*/ 18 h 26"/>
                <a:gd name="T8" fmla="*/ 0 w 20"/>
                <a:gd name="T9" fmla="*/ 14 h 26"/>
                <a:gd name="T10" fmla="*/ 0 w 20"/>
                <a:gd name="T11" fmla="*/ 10 h 26"/>
                <a:gd name="T12" fmla="*/ 2 w 20"/>
                <a:gd name="T13" fmla="*/ 8 h 26"/>
                <a:gd name="T14" fmla="*/ 2 w 20"/>
                <a:gd name="T15" fmla="*/ 6 h 26"/>
                <a:gd name="T16" fmla="*/ 2 w 20"/>
                <a:gd name="T17" fmla="*/ 4 h 26"/>
                <a:gd name="T18" fmla="*/ 2 w 20"/>
                <a:gd name="T19" fmla="*/ 4 h 26"/>
                <a:gd name="T20" fmla="*/ 2 w 20"/>
                <a:gd name="T21" fmla="*/ 2 h 26"/>
                <a:gd name="T22" fmla="*/ 2 w 20"/>
                <a:gd name="T23" fmla="*/ 2 h 26"/>
                <a:gd name="T24" fmla="*/ 4 w 20"/>
                <a:gd name="T25" fmla="*/ 2 h 26"/>
                <a:gd name="T26" fmla="*/ 4 w 20"/>
                <a:gd name="T27" fmla="*/ 2 h 26"/>
                <a:gd name="T28" fmla="*/ 6 w 20"/>
                <a:gd name="T29" fmla="*/ 0 h 26"/>
                <a:gd name="T30" fmla="*/ 8 w 20"/>
                <a:gd name="T31" fmla="*/ 0 h 26"/>
                <a:gd name="T32" fmla="*/ 10 w 20"/>
                <a:gd name="T33" fmla="*/ 0 h 26"/>
                <a:gd name="T34" fmla="*/ 12 w 20"/>
                <a:gd name="T35" fmla="*/ 0 h 26"/>
                <a:gd name="T36" fmla="*/ 20 w 20"/>
                <a:gd name="T37" fmla="*/ 26 h 26"/>
                <a:gd name="T38" fmla="*/ 2 w 20"/>
                <a:gd name="T3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6">
                  <a:moveTo>
                    <a:pt x="2" y="24"/>
                  </a:move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26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2" name="Freeform 147"/>
            <p:cNvSpPr>
              <a:spLocks/>
            </p:cNvSpPr>
            <p:nvPr/>
          </p:nvSpPr>
          <p:spPr bwMode="auto">
            <a:xfrm>
              <a:off x="5085071" y="3921236"/>
              <a:ext cx="485777" cy="460368"/>
            </a:xfrm>
            <a:custGeom>
              <a:avLst/>
              <a:gdLst>
                <a:gd name="T0" fmla="*/ 164 w 306"/>
                <a:gd name="T1" fmla="*/ 68 h 290"/>
                <a:gd name="T2" fmla="*/ 190 w 306"/>
                <a:gd name="T3" fmla="*/ 64 h 290"/>
                <a:gd name="T4" fmla="*/ 200 w 306"/>
                <a:gd name="T5" fmla="*/ 72 h 290"/>
                <a:gd name="T6" fmla="*/ 228 w 306"/>
                <a:gd name="T7" fmla="*/ 104 h 290"/>
                <a:gd name="T8" fmla="*/ 230 w 306"/>
                <a:gd name="T9" fmla="*/ 122 h 290"/>
                <a:gd name="T10" fmla="*/ 238 w 306"/>
                <a:gd name="T11" fmla="*/ 132 h 290"/>
                <a:gd name="T12" fmla="*/ 244 w 306"/>
                <a:gd name="T13" fmla="*/ 156 h 290"/>
                <a:gd name="T14" fmla="*/ 250 w 306"/>
                <a:gd name="T15" fmla="*/ 162 h 290"/>
                <a:gd name="T16" fmla="*/ 266 w 306"/>
                <a:gd name="T17" fmla="*/ 166 h 290"/>
                <a:gd name="T18" fmla="*/ 294 w 306"/>
                <a:gd name="T19" fmla="*/ 166 h 290"/>
                <a:gd name="T20" fmla="*/ 304 w 306"/>
                <a:gd name="T21" fmla="*/ 180 h 290"/>
                <a:gd name="T22" fmla="*/ 306 w 306"/>
                <a:gd name="T23" fmla="*/ 194 h 290"/>
                <a:gd name="T24" fmla="*/ 302 w 306"/>
                <a:gd name="T25" fmla="*/ 212 h 290"/>
                <a:gd name="T26" fmla="*/ 294 w 306"/>
                <a:gd name="T27" fmla="*/ 222 h 290"/>
                <a:gd name="T28" fmla="*/ 278 w 306"/>
                <a:gd name="T29" fmla="*/ 228 h 290"/>
                <a:gd name="T30" fmla="*/ 248 w 306"/>
                <a:gd name="T31" fmla="*/ 232 h 290"/>
                <a:gd name="T32" fmla="*/ 218 w 306"/>
                <a:gd name="T33" fmla="*/ 236 h 290"/>
                <a:gd name="T34" fmla="*/ 206 w 306"/>
                <a:gd name="T35" fmla="*/ 244 h 290"/>
                <a:gd name="T36" fmla="*/ 198 w 306"/>
                <a:gd name="T37" fmla="*/ 254 h 290"/>
                <a:gd name="T38" fmla="*/ 194 w 306"/>
                <a:gd name="T39" fmla="*/ 270 h 290"/>
                <a:gd name="T40" fmla="*/ 188 w 306"/>
                <a:gd name="T41" fmla="*/ 280 h 290"/>
                <a:gd name="T42" fmla="*/ 174 w 306"/>
                <a:gd name="T43" fmla="*/ 276 h 290"/>
                <a:gd name="T44" fmla="*/ 174 w 306"/>
                <a:gd name="T45" fmla="*/ 266 h 290"/>
                <a:gd name="T46" fmla="*/ 164 w 306"/>
                <a:gd name="T47" fmla="*/ 264 h 290"/>
                <a:gd name="T48" fmla="*/ 138 w 306"/>
                <a:gd name="T49" fmla="*/ 264 h 290"/>
                <a:gd name="T50" fmla="*/ 122 w 306"/>
                <a:gd name="T51" fmla="*/ 272 h 290"/>
                <a:gd name="T52" fmla="*/ 108 w 306"/>
                <a:gd name="T53" fmla="*/ 254 h 290"/>
                <a:gd name="T54" fmla="*/ 102 w 306"/>
                <a:gd name="T55" fmla="*/ 236 h 290"/>
                <a:gd name="T56" fmla="*/ 88 w 306"/>
                <a:gd name="T57" fmla="*/ 214 h 290"/>
                <a:gd name="T58" fmla="*/ 70 w 306"/>
                <a:gd name="T59" fmla="*/ 188 h 290"/>
                <a:gd name="T60" fmla="*/ 58 w 306"/>
                <a:gd name="T61" fmla="*/ 156 h 290"/>
                <a:gd name="T62" fmla="*/ 48 w 306"/>
                <a:gd name="T63" fmla="*/ 136 h 290"/>
                <a:gd name="T64" fmla="*/ 36 w 306"/>
                <a:gd name="T65" fmla="*/ 120 h 290"/>
                <a:gd name="T66" fmla="*/ 20 w 306"/>
                <a:gd name="T67" fmla="*/ 106 h 290"/>
                <a:gd name="T68" fmla="*/ 18 w 306"/>
                <a:gd name="T69" fmla="*/ 98 h 290"/>
                <a:gd name="T70" fmla="*/ 16 w 306"/>
                <a:gd name="T71" fmla="*/ 82 h 290"/>
                <a:gd name="T72" fmla="*/ 12 w 306"/>
                <a:gd name="T73" fmla="*/ 78 h 290"/>
                <a:gd name="T74" fmla="*/ 4 w 306"/>
                <a:gd name="T75" fmla="*/ 74 h 290"/>
                <a:gd name="T76" fmla="*/ 0 w 306"/>
                <a:gd name="T77" fmla="*/ 60 h 290"/>
                <a:gd name="T78" fmla="*/ 16 w 306"/>
                <a:gd name="T79" fmla="*/ 58 h 290"/>
                <a:gd name="T80" fmla="*/ 24 w 306"/>
                <a:gd name="T81" fmla="*/ 54 h 290"/>
                <a:gd name="T82" fmla="*/ 34 w 306"/>
                <a:gd name="T83" fmla="*/ 42 h 290"/>
                <a:gd name="T84" fmla="*/ 44 w 306"/>
                <a:gd name="T85" fmla="*/ 34 h 290"/>
                <a:gd name="T86" fmla="*/ 44 w 306"/>
                <a:gd name="T87" fmla="*/ 24 h 290"/>
                <a:gd name="T88" fmla="*/ 44 w 306"/>
                <a:gd name="T89" fmla="*/ 14 h 290"/>
                <a:gd name="T90" fmla="*/ 52 w 306"/>
                <a:gd name="T91" fmla="*/ 6 h 290"/>
                <a:gd name="T92" fmla="*/ 64 w 306"/>
                <a:gd name="T93" fmla="*/ 0 h 290"/>
                <a:gd name="T94" fmla="*/ 76 w 306"/>
                <a:gd name="T95" fmla="*/ 6 h 290"/>
                <a:gd name="T96" fmla="*/ 86 w 306"/>
                <a:gd name="T97" fmla="*/ 14 h 290"/>
                <a:gd name="T98" fmla="*/ 96 w 306"/>
                <a:gd name="T99" fmla="*/ 12 h 290"/>
                <a:gd name="T100" fmla="*/ 102 w 306"/>
                <a:gd name="T101" fmla="*/ 14 h 290"/>
                <a:gd name="T102" fmla="*/ 108 w 306"/>
                <a:gd name="T103" fmla="*/ 24 h 290"/>
                <a:gd name="T104" fmla="*/ 114 w 306"/>
                <a:gd name="T105" fmla="*/ 30 h 290"/>
                <a:gd name="T106" fmla="*/ 124 w 306"/>
                <a:gd name="T107" fmla="*/ 36 h 290"/>
                <a:gd name="T108" fmla="*/ 132 w 306"/>
                <a:gd name="T109" fmla="*/ 50 h 290"/>
                <a:gd name="T110" fmla="*/ 144 w 306"/>
                <a:gd name="T111" fmla="*/ 62 h 290"/>
                <a:gd name="T112" fmla="*/ 156 w 306"/>
                <a:gd name="T113" fmla="*/ 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6" h="290">
                  <a:moveTo>
                    <a:pt x="160" y="70"/>
                  </a:moveTo>
                  <a:lnTo>
                    <a:pt x="160" y="70"/>
                  </a:lnTo>
                  <a:lnTo>
                    <a:pt x="160" y="70"/>
                  </a:lnTo>
                  <a:lnTo>
                    <a:pt x="162" y="70"/>
                  </a:lnTo>
                  <a:lnTo>
                    <a:pt x="162" y="70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78" y="64"/>
                  </a:lnTo>
                  <a:lnTo>
                    <a:pt x="186" y="64"/>
                  </a:lnTo>
                  <a:lnTo>
                    <a:pt x="190" y="64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8" y="70"/>
                  </a:lnTo>
                  <a:lnTo>
                    <a:pt x="200" y="72"/>
                  </a:lnTo>
                  <a:lnTo>
                    <a:pt x="204" y="78"/>
                  </a:lnTo>
                  <a:lnTo>
                    <a:pt x="206" y="80"/>
                  </a:lnTo>
                  <a:lnTo>
                    <a:pt x="206" y="82"/>
                  </a:lnTo>
                  <a:lnTo>
                    <a:pt x="218" y="94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10"/>
                  </a:lnTo>
                  <a:lnTo>
                    <a:pt x="228" y="114"/>
                  </a:lnTo>
                  <a:lnTo>
                    <a:pt x="228" y="116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8" y="128"/>
                  </a:lnTo>
                  <a:lnTo>
                    <a:pt x="238" y="132"/>
                  </a:lnTo>
                  <a:lnTo>
                    <a:pt x="238" y="136"/>
                  </a:lnTo>
                  <a:lnTo>
                    <a:pt x="240" y="142"/>
                  </a:lnTo>
                  <a:lnTo>
                    <a:pt x="242" y="148"/>
                  </a:lnTo>
                  <a:lnTo>
                    <a:pt x="242" y="152"/>
                  </a:lnTo>
                  <a:lnTo>
                    <a:pt x="244" y="154"/>
                  </a:lnTo>
                  <a:lnTo>
                    <a:pt x="244" y="156"/>
                  </a:lnTo>
                  <a:lnTo>
                    <a:pt x="246" y="158"/>
                  </a:lnTo>
                  <a:lnTo>
                    <a:pt x="248" y="160"/>
                  </a:lnTo>
                  <a:lnTo>
                    <a:pt x="248" y="160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2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6" y="164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6" y="166"/>
                  </a:lnTo>
                  <a:lnTo>
                    <a:pt x="270" y="166"/>
                  </a:lnTo>
                  <a:lnTo>
                    <a:pt x="274" y="166"/>
                  </a:lnTo>
                  <a:lnTo>
                    <a:pt x="280" y="164"/>
                  </a:lnTo>
                  <a:lnTo>
                    <a:pt x="286" y="164"/>
                  </a:lnTo>
                  <a:lnTo>
                    <a:pt x="292" y="164"/>
                  </a:lnTo>
                  <a:lnTo>
                    <a:pt x="294" y="166"/>
                  </a:lnTo>
                  <a:lnTo>
                    <a:pt x="298" y="170"/>
                  </a:lnTo>
                  <a:lnTo>
                    <a:pt x="300" y="174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80"/>
                  </a:lnTo>
                  <a:lnTo>
                    <a:pt x="304" y="180"/>
                  </a:lnTo>
                  <a:lnTo>
                    <a:pt x="306" y="182"/>
                  </a:lnTo>
                  <a:lnTo>
                    <a:pt x="306" y="184"/>
                  </a:lnTo>
                  <a:lnTo>
                    <a:pt x="306" y="186"/>
                  </a:lnTo>
                  <a:lnTo>
                    <a:pt x="306" y="188"/>
                  </a:lnTo>
                  <a:lnTo>
                    <a:pt x="306" y="192"/>
                  </a:lnTo>
                  <a:lnTo>
                    <a:pt x="306" y="194"/>
                  </a:lnTo>
                  <a:lnTo>
                    <a:pt x="304" y="198"/>
                  </a:lnTo>
                  <a:lnTo>
                    <a:pt x="304" y="200"/>
                  </a:lnTo>
                  <a:lnTo>
                    <a:pt x="304" y="202"/>
                  </a:lnTo>
                  <a:lnTo>
                    <a:pt x="302" y="206"/>
                  </a:lnTo>
                  <a:lnTo>
                    <a:pt x="302" y="208"/>
                  </a:lnTo>
                  <a:lnTo>
                    <a:pt x="302" y="212"/>
                  </a:lnTo>
                  <a:lnTo>
                    <a:pt x="300" y="214"/>
                  </a:lnTo>
                  <a:lnTo>
                    <a:pt x="298" y="216"/>
                  </a:lnTo>
                  <a:lnTo>
                    <a:pt x="298" y="218"/>
                  </a:lnTo>
                  <a:lnTo>
                    <a:pt x="296" y="220"/>
                  </a:lnTo>
                  <a:lnTo>
                    <a:pt x="296" y="222"/>
                  </a:lnTo>
                  <a:lnTo>
                    <a:pt x="294" y="222"/>
                  </a:lnTo>
                  <a:lnTo>
                    <a:pt x="294" y="224"/>
                  </a:lnTo>
                  <a:lnTo>
                    <a:pt x="290" y="224"/>
                  </a:lnTo>
                  <a:lnTo>
                    <a:pt x="288" y="226"/>
                  </a:lnTo>
                  <a:lnTo>
                    <a:pt x="286" y="226"/>
                  </a:lnTo>
                  <a:lnTo>
                    <a:pt x="282" y="228"/>
                  </a:lnTo>
                  <a:lnTo>
                    <a:pt x="278" y="228"/>
                  </a:lnTo>
                  <a:lnTo>
                    <a:pt x="274" y="228"/>
                  </a:lnTo>
                  <a:lnTo>
                    <a:pt x="272" y="230"/>
                  </a:lnTo>
                  <a:lnTo>
                    <a:pt x="264" y="230"/>
                  </a:lnTo>
                  <a:lnTo>
                    <a:pt x="258" y="230"/>
                  </a:lnTo>
                  <a:lnTo>
                    <a:pt x="254" y="230"/>
                  </a:lnTo>
                  <a:lnTo>
                    <a:pt x="248" y="232"/>
                  </a:lnTo>
                  <a:lnTo>
                    <a:pt x="242" y="232"/>
                  </a:lnTo>
                  <a:lnTo>
                    <a:pt x="236" y="232"/>
                  </a:lnTo>
                  <a:lnTo>
                    <a:pt x="228" y="234"/>
                  </a:lnTo>
                  <a:lnTo>
                    <a:pt x="224" y="234"/>
                  </a:lnTo>
                  <a:lnTo>
                    <a:pt x="222" y="234"/>
                  </a:lnTo>
                  <a:lnTo>
                    <a:pt x="218" y="236"/>
                  </a:lnTo>
                  <a:lnTo>
                    <a:pt x="216" y="236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40"/>
                  </a:lnTo>
                  <a:lnTo>
                    <a:pt x="208" y="242"/>
                  </a:lnTo>
                  <a:lnTo>
                    <a:pt x="206" y="244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200" y="252"/>
                  </a:lnTo>
                  <a:lnTo>
                    <a:pt x="198" y="254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8"/>
                  </a:lnTo>
                  <a:lnTo>
                    <a:pt x="196" y="262"/>
                  </a:lnTo>
                  <a:lnTo>
                    <a:pt x="196" y="264"/>
                  </a:lnTo>
                  <a:lnTo>
                    <a:pt x="196" y="268"/>
                  </a:lnTo>
                  <a:lnTo>
                    <a:pt x="194" y="270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2" y="276"/>
                  </a:lnTo>
                  <a:lnTo>
                    <a:pt x="192" y="278"/>
                  </a:lnTo>
                  <a:lnTo>
                    <a:pt x="188" y="280"/>
                  </a:lnTo>
                  <a:lnTo>
                    <a:pt x="186" y="282"/>
                  </a:lnTo>
                  <a:lnTo>
                    <a:pt x="182" y="284"/>
                  </a:lnTo>
                  <a:lnTo>
                    <a:pt x="176" y="288"/>
                  </a:lnTo>
                  <a:lnTo>
                    <a:pt x="174" y="290"/>
                  </a:lnTo>
                  <a:lnTo>
                    <a:pt x="174" y="278"/>
                  </a:lnTo>
                  <a:lnTo>
                    <a:pt x="174" y="276"/>
                  </a:lnTo>
                  <a:lnTo>
                    <a:pt x="174" y="272"/>
                  </a:lnTo>
                  <a:lnTo>
                    <a:pt x="174" y="270"/>
                  </a:lnTo>
                  <a:lnTo>
                    <a:pt x="174" y="270"/>
                  </a:lnTo>
                  <a:lnTo>
                    <a:pt x="174" y="268"/>
                  </a:lnTo>
                  <a:lnTo>
                    <a:pt x="174" y="268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0" y="266"/>
                  </a:lnTo>
                  <a:lnTo>
                    <a:pt x="168" y="264"/>
                  </a:lnTo>
                  <a:lnTo>
                    <a:pt x="166" y="264"/>
                  </a:lnTo>
                  <a:lnTo>
                    <a:pt x="164" y="264"/>
                  </a:lnTo>
                  <a:lnTo>
                    <a:pt x="160" y="264"/>
                  </a:lnTo>
                  <a:lnTo>
                    <a:pt x="154" y="264"/>
                  </a:lnTo>
                  <a:lnTo>
                    <a:pt x="150" y="264"/>
                  </a:lnTo>
                  <a:lnTo>
                    <a:pt x="146" y="264"/>
                  </a:lnTo>
                  <a:lnTo>
                    <a:pt x="142" y="264"/>
                  </a:lnTo>
                  <a:lnTo>
                    <a:pt x="138" y="264"/>
                  </a:lnTo>
                  <a:lnTo>
                    <a:pt x="136" y="264"/>
                  </a:lnTo>
                  <a:lnTo>
                    <a:pt x="134" y="264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28" y="268"/>
                  </a:lnTo>
                  <a:lnTo>
                    <a:pt x="122" y="272"/>
                  </a:lnTo>
                  <a:lnTo>
                    <a:pt x="120" y="268"/>
                  </a:lnTo>
                  <a:lnTo>
                    <a:pt x="116" y="264"/>
                  </a:lnTo>
                  <a:lnTo>
                    <a:pt x="112" y="260"/>
                  </a:lnTo>
                  <a:lnTo>
                    <a:pt x="110" y="258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6" y="252"/>
                  </a:lnTo>
                  <a:lnTo>
                    <a:pt x="106" y="250"/>
                  </a:lnTo>
                  <a:lnTo>
                    <a:pt x="106" y="248"/>
                  </a:lnTo>
                  <a:lnTo>
                    <a:pt x="104" y="244"/>
                  </a:lnTo>
                  <a:lnTo>
                    <a:pt x="102" y="238"/>
                  </a:lnTo>
                  <a:lnTo>
                    <a:pt x="102" y="236"/>
                  </a:lnTo>
                  <a:lnTo>
                    <a:pt x="102" y="234"/>
                  </a:lnTo>
                  <a:lnTo>
                    <a:pt x="100" y="234"/>
                  </a:lnTo>
                  <a:lnTo>
                    <a:pt x="100" y="232"/>
                  </a:lnTo>
                  <a:lnTo>
                    <a:pt x="96" y="226"/>
                  </a:lnTo>
                  <a:lnTo>
                    <a:pt x="92" y="220"/>
                  </a:lnTo>
                  <a:lnTo>
                    <a:pt x="88" y="214"/>
                  </a:lnTo>
                  <a:lnTo>
                    <a:pt x="82" y="208"/>
                  </a:lnTo>
                  <a:lnTo>
                    <a:pt x="78" y="202"/>
                  </a:lnTo>
                  <a:lnTo>
                    <a:pt x="76" y="200"/>
                  </a:lnTo>
                  <a:lnTo>
                    <a:pt x="74" y="196"/>
                  </a:lnTo>
                  <a:lnTo>
                    <a:pt x="72" y="194"/>
                  </a:lnTo>
                  <a:lnTo>
                    <a:pt x="70" y="188"/>
                  </a:lnTo>
                  <a:lnTo>
                    <a:pt x="66" y="184"/>
                  </a:lnTo>
                  <a:lnTo>
                    <a:pt x="64" y="180"/>
                  </a:lnTo>
                  <a:lnTo>
                    <a:pt x="64" y="178"/>
                  </a:lnTo>
                  <a:lnTo>
                    <a:pt x="62" y="174"/>
                  </a:lnTo>
                  <a:lnTo>
                    <a:pt x="60" y="164"/>
                  </a:lnTo>
                  <a:lnTo>
                    <a:pt x="58" y="156"/>
                  </a:lnTo>
                  <a:lnTo>
                    <a:pt x="56" y="152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2" y="142"/>
                  </a:lnTo>
                  <a:lnTo>
                    <a:pt x="50" y="140"/>
                  </a:lnTo>
                  <a:lnTo>
                    <a:pt x="48" y="136"/>
                  </a:lnTo>
                  <a:lnTo>
                    <a:pt x="46" y="132"/>
                  </a:lnTo>
                  <a:lnTo>
                    <a:pt x="42" y="128"/>
                  </a:lnTo>
                  <a:lnTo>
                    <a:pt x="40" y="126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6" y="120"/>
                  </a:lnTo>
                  <a:lnTo>
                    <a:pt x="34" y="118"/>
                  </a:lnTo>
                  <a:lnTo>
                    <a:pt x="28" y="114"/>
                  </a:lnTo>
                  <a:lnTo>
                    <a:pt x="26" y="110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4" y="30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6" y="38"/>
                  </a:lnTo>
                  <a:lnTo>
                    <a:pt x="128" y="40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32" y="50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6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6" y="66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8" y="70"/>
                  </a:lnTo>
                  <a:lnTo>
                    <a:pt x="160" y="7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3" name="Freeform 148"/>
            <p:cNvSpPr>
              <a:spLocks/>
            </p:cNvSpPr>
            <p:nvPr/>
          </p:nvSpPr>
          <p:spPr bwMode="auto">
            <a:xfrm>
              <a:off x="5085071" y="3921236"/>
              <a:ext cx="485777" cy="460368"/>
            </a:xfrm>
            <a:custGeom>
              <a:avLst/>
              <a:gdLst>
                <a:gd name="T0" fmla="*/ 164 w 306"/>
                <a:gd name="T1" fmla="*/ 68 h 290"/>
                <a:gd name="T2" fmla="*/ 190 w 306"/>
                <a:gd name="T3" fmla="*/ 64 h 290"/>
                <a:gd name="T4" fmla="*/ 200 w 306"/>
                <a:gd name="T5" fmla="*/ 72 h 290"/>
                <a:gd name="T6" fmla="*/ 228 w 306"/>
                <a:gd name="T7" fmla="*/ 104 h 290"/>
                <a:gd name="T8" fmla="*/ 230 w 306"/>
                <a:gd name="T9" fmla="*/ 122 h 290"/>
                <a:gd name="T10" fmla="*/ 238 w 306"/>
                <a:gd name="T11" fmla="*/ 132 h 290"/>
                <a:gd name="T12" fmla="*/ 244 w 306"/>
                <a:gd name="T13" fmla="*/ 156 h 290"/>
                <a:gd name="T14" fmla="*/ 250 w 306"/>
                <a:gd name="T15" fmla="*/ 162 h 290"/>
                <a:gd name="T16" fmla="*/ 266 w 306"/>
                <a:gd name="T17" fmla="*/ 166 h 290"/>
                <a:gd name="T18" fmla="*/ 294 w 306"/>
                <a:gd name="T19" fmla="*/ 166 h 290"/>
                <a:gd name="T20" fmla="*/ 304 w 306"/>
                <a:gd name="T21" fmla="*/ 180 h 290"/>
                <a:gd name="T22" fmla="*/ 306 w 306"/>
                <a:gd name="T23" fmla="*/ 194 h 290"/>
                <a:gd name="T24" fmla="*/ 302 w 306"/>
                <a:gd name="T25" fmla="*/ 212 h 290"/>
                <a:gd name="T26" fmla="*/ 294 w 306"/>
                <a:gd name="T27" fmla="*/ 222 h 290"/>
                <a:gd name="T28" fmla="*/ 278 w 306"/>
                <a:gd name="T29" fmla="*/ 228 h 290"/>
                <a:gd name="T30" fmla="*/ 248 w 306"/>
                <a:gd name="T31" fmla="*/ 232 h 290"/>
                <a:gd name="T32" fmla="*/ 218 w 306"/>
                <a:gd name="T33" fmla="*/ 236 h 290"/>
                <a:gd name="T34" fmla="*/ 206 w 306"/>
                <a:gd name="T35" fmla="*/ 244 h 290"/>
                <a:gd name="T36" fmla="*/ 198 w 306"/>
                <a:gd name="T37" fmla="*/ 254 h 290"/>
                <a:gd name="T38" fmla="*/ 194 w 306"/>
                <a:gd name="T39" fmla="*/ 270 h 290"/>
                <a:gd name="T40" fmla="*/ 188 w 306"/>
                <a:gd name="T41" fmla="*/ 280 h 290"/>
                <a:gd name="T42" fmla="*/ 174 w 306"/>
                <a:gd name="T43" fmla="*/ 276 h 290"/>
                <a:gd name="T44" fmla="*/ 174 w 306"/>
                <a:gd name="T45" fmla="*/ 266 h 290"/>
                <a:gd name="T46" fmla="*/ 164 w 306"/>
                <a:gd name="T47" fmla="*/ 264 h 290"/>
                <a:gd name="T48" fmla="*/ 138 w 306"/>
                <a:gd name="T49" fmla="*/ 264 h 290"/>
                <a:gd name="T50" fmla="*/ 122 w 306"/>
                <a:gd name="T51" fmla="*/ 272 h 290"/>
                <a:gd name="T52" fmla="*/ 108 w 306"/>
                <a:gd name="T53" fmla="*/ 254 h 290"/>
                <a:gd name="T54" fmla="*/ 102 w 306"/>
                <a:gd name="T55" fmla="*/ 236 h 290"/>
                <a:gd name="T56" fmla="*/ 88 w 306"/>
                <a:gd name="T57" fmla="*/ 214 h 290"/>
                <a:gd name="T58" fmla="*/ 70 w 306"/>
                <a:gd name="T59" fmla="*/ 188 h 290"/>
                <a:gd name="T60" fmla="*/ 58 w 306"/>
                <a:gd name="T61" fmla="*/ 156 h 290"/>
                <a:gd name="T62" fmla="*/ 48 w 306"/>
                <a:gd name="T63" fmla="*/ 136 h 290"/>
                <a:gd name="T64" fmla="*/ 36 w 306"/>
                <a:gd name="T65" fmla="*/ 120 h 290"/>
                <a:gd name="T66" fmla="*/ 20 w 306"/>
                <a:gd name="T67" fmla="*/ 106 h 290"/>
                <a:gd name="T68" fmla="*/ 18 w 306"/>
                <a:gd name="T69" fmla="*/ 98 h 290"/>
                <a:gd name="T70" fmla="*/ 16 w 306"/>
                <a:gd name="T71" fmla="*/ 82 h 290"/>
                <a:gd name="T72" fmla="*/ 12 w 306"/>
                <a:gd name="T73" fmla="*/ 78 h 290"/>
                <a:gd name="T74" fmla="*/ 4 w 306"/>
                <a:gd name="T75" fmla="*/ 74 h 290"/>
                <a:gd name="T76" fmla="*/ 0 w 306"/>
                <a:gd name="T77" fmla="*/ 60 h 290"/>
                <a:gd name="T78" fmla="*/ 16 w 306"/>
                <a:gd name="T79" fmla="*/ 58 h 290"/>
                <a:gd name="T80" fmla="*/ 24 w 306"/>
                <a:gd name="T81" fmla="*/ 54 h 290"/>
                <a:gd name="T82" fmla="*/ 34 w 306"/>
                <a:gd name="T83" fmla="*/ 42 h 290"/>
                <a:gd name="T84" fmla="*/ 44 w 306"/>
                <a:gd name="T85" fmla="*/ 34 h 290"/>
                <a:gd name="T86" fmla="*/ 44 w 306"/>
                <a:gd name="T87" fmla="*/ 24 h 290"/>
                <a:gd name="T88" fmla="*/ 44 w 306"/>
                <a:gd name="T89" fmla="*/ 14 h 290"/>
                <a:gd name="T90" fmla="*/ 52 w 306"/>
                <a:gd name="T91" fmla="*/ 6 h 290"/>
                <a:gd name="T92" fmla="*/ 64 w 306"/>
                <a:gd name="T93" fmla="*/ 0 h 290"/>
                <a:gd name="T94" fmla="*/ 76 w 306"/>
                <a:gd name="T95" fmla="*/ 6 h 290"/>
                <a:gd name="T96" fmla="*/ 86 w 306"/>
                <a:gd name="T97" fmla="*/ 14 h 290"/>
                <a:gd name="T98" fmla="*/ 96 w 306"/>
                <a:gd name="T99" fmla="*/ 12 h 290"/>
                <a:gd name="T100" fmla="*/ 102 w 306"/>
                <a:gd name="T101" fmla="*/ 14 h 290"/>
                <a:gd name="T102" fmla="*/ 108 w 306"/>
                <a:gd name="T103" fmla="*/ 24 h 290"/>
                <a:gd name="T104" fmla="*/ 114 w 306"/>
                <a:gd name="T105" fmla="*/ 30 h 290"/>
                <a:gd name="T106" fmla="*/ 124 w 306"/>
                <a:gd name="T107" fmla="*/ 36 h 290"/>
                <a:gd name="T108" fmla="*/ 132 w 306"/>
                <a:gd name="T109" fmla="*/ 50 h 290"/>
                <a:gd name="T110" fmla="*/ 144 w 306"/>
                <a:gd name="T111" fmla="*/ 62 h 290"/>
                <a:gd name="T112" fmla="*/ 156 w 306"/>
                <a:gd name="T113" fmla="*/ 7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6" h="290">
                  <a:moveTo>
                    <a:pt x="160" y="70"/>
                  </a:moveTo>
                  <a:lnTo>
                    <a:pt x="160" y="70"/>
                  </a:lnTo>
                  <a:lnTo>
                    <a:pt x="160" y="70"/>
                  </a:lnTo>
                  <a:lnTo>
                    <a:pt x="162" y="70"/>
                  </a:lnTo>
                  <a:lnTo>
                    <a:pt x="162" y="70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78" y="64"/>
                  </a:lnTo>
                  <a:lnTo>
                    <a:pt x="186" y="64"/>
                  </a:lnTo>
                  <a:lnTo>
                    <a:pt x="190" y="64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8" y="70"/>
                  </a:lnTo>
                  <a:lnTo>
                    <a:pt x="200" y="72"/>
                  </a:lnTo>
                  <a:lnTo>
                    <a:pt x="204" y="78"/>
                  </a:lnTo>
                  <a:lnTo>
                    <a:pt x="206" y="80"/>
                  </a:lnTo>
                  <a:lnTo>
                    <a:pt x="206" y="82"/>
                  </a:lnTo>
                  <a:lnTo>
                    <a:pt x="218" y="94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10"/>
                  </a:lnTo>
                  <a:lnTo>
                    <a:pt x="228" y="114"/>
                  </a:lnTo>
                  <a:lnTo>
                    <a:pt x="228" y="116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8" y="128"/>
                  </a:lnTo>
                  <a:lnTo>
                    <a:pt x="238" y="132"/>
                  </a:lnTo>
                  <a:lnTo>
                    <a:pt x="238" y="136"/>
                  </a:lnTo>
                  <a:lnTo>
                    <a:pt x="240" y="142"/>
                  </a:lnTo>
                  <a:lnTo>
                    <a:pt x="242" y="148"/>
                  </a:lnTo>
                  <a:lnTo>
                    <a:pt x="242" y="152"/>
                  </a:lnTo>
                  <a:lnTo>
                    <a:pt x="244" y="154"/>
                  </a:lnTo>
                  <a:lnTo>
                    <a:pt x="244" y="156"/>
                  </a:lnTo>
                  <a:lnTo>
                    <a:pt x="246" y="158"/>
                  </a:lnTo>
                  <a:lnTo>
                    <a:pt x="248" y="160"/>
                  </a:lnTo>
                  <a:lnTo>
                    <a:pt x="248" y="160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2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256" y="164"/>
                  </a:lnTo>
                  <a:lnTo>
                    <a:pt x="260" y="164"/>
                  </a:lnTo>
                  <a:lnTo>
                    <a:pt x="262" y="166"/>
                  </a:lnTo>
                  <a:lnTo>
                    <a:pt x="266" y="166"/>
                  </a:lnTo>
                  <a:lnTo>
                    <a:pt x="270" y="166"/>
                  </a:lnTo>
                  <a:lnTo>
                    <a:pt x="274" y="166"/>
                  </a:lnTo>
                  <a:lnTo>
                    <a:pt x="280" y="164"/>
                  </a:lnTo>
                  <a:lnTo>
                    <a:pt x="286" y="164"/>
                  </a:lnTo>
                  <a:lnTo>
                    <a:pt x="292" y="164"/>
                  </a:lnTo>
                  <a:lnTo>
                    <a:pt x="294" y="166"/>
                  </a:lnTo>
                  <a:lnTo>
                    <a:pt x="298" y="170"/>
                  </a:lnTo>
                  <a:lnTo>
                    <a:pt x="300" y="174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80"/>
                  </a:lnTo>
                  <a:lnTo>
                    <a:pt x="304" y="180"/>
                  </a:lnTo>
                  <a:lnTo>
                    <a:pt x="306" y="182"/>
                  </a:lnTo>
                  <a:lnTo>
                    <a:pt x="306" y="184"/>
                  </a:lnTo>
                  <a:lnTo>
                    <a:pt x="306" y="186"/>
                  </a:lnTo>
                  <a:lnTo>
                    <a:pt x="306" y="188"/>
                  </a:lnTo>
                  <a:lnTo>
                    <a:pt x="306" y="192"/>
                  </a:lnTo>
                  <a:lnTo>
                    <a:pt x="306" y="194"/>
                  </a:lnTo>
                  <a:lnTo>
                    <a:pt x="304" y="198"/>
                  </a:lnTo>
                  <a:lnTo>
                    <a:pt x="304" y="200"/>
                  </a:lnTo>
                  <a:lnTo>
                    <a:pt x="304" y="202"/>
                  </a:lnTo>
                  <a:lnTo>
                    <a:pt x="302" y="206"/>
                  </a:lnTo>
                  <a:lnTo>
                    <a:pt x="302" y="208"/>
                  </a:lnTo>
                  <a:lnTo>
                    <a:pt x="302" y="212"/>
                  </a:lnTo>
                  <a:lnTo>
                    <a:pt x="300" y="214"/>
                  </a:lnTo>
                  <a:lnTo>
                    <a:pt x="298" y="216"/>
                  </a:lnTo>
                  <a:lnTo>
                    <a:pt x="298" y="218"/>
                  </a:lnTo>
                  <a:lnTo>
                    <a:pt x="296" y="220"/>
                  </a:lnTo>
                  <a:lnTo>
                    <a:pt x="296" y="222"/>
                  </a:lnTo>
                  <a:lnTo>
                    <a:pt x="294" y="222"/>
                  </a:lnTo>
                  <a:lnTo>
                    <a:pt x="294" y="224"/>
                  </a:lnTo>
                  <a:lnTo>
                    <a:pt x="290" y="224"/>
                  </a:lnTo>
                  <a:lnTo>
                    <a:pt x="288" y="226"/>
                  </a:lnTo>
                  <a:lnTo>
                    <a:pt x="286" y="226"/>
                  </a:lnTo>
                  <a:lnTo>
                    <a:pt x="282" y="228"/>
                  </a:lnTo>
                  <a:lnTo>
                    <a:pt x="278" y="228"/>
                  </a:lnTo>
                  <a:lnTo>
                    <a:pt x="274" y="228"/>
                  </a:lnTo>
                  <a:lnTo>
                    <a:pt x="272" y="230"/>
                  </a:lnTo>
                  <a:lnTo>
                    <a:pt x="264" y="230"/>
                  </a:lnTo>
                  <a:lnTo>
                    <a:pt x="258" y="230"/>
                  </a:lnTo>
                  <a:lnTo>
                    <a:pt x="254" y="230"/>
                  </a:lnTo>
                  <a:lnTo>
                    <a:pt x="248" y="232"/>
                  </a:lnTo>
                  <a:lnTo>
                    <a:pt x="242" y="232"/>
                  </a:lnTo>
                  <a:lnTo>
                    <a:pt x="236" y="232"/>
                  </a:lnTo>
                  <a:lnTo>
                    <a:pt x="228" y="234"/>
                  </a:lnTo>
                  <a:lnTo>
                    <a:pt x="224" y="234"/>
                  </a:lnTo>
                  <a:lnTo>
                    <a:pt x="222" y="234"/>
                  </a:lnTo>
                  <a:lnTo>
                    <a:pt x="218" y="236"/>
                  </a:lnTo>
                  <a:lnTo>
                    <a:pt x="216" y="236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40"/>
                  </a:lnTo>
                  <a:lnTo>
                    <a:pt x="208" y="242"/>
                  </a:lnTo>
                  <a:lnTo>
                    <a:pt x="206" y="244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200" y="252"/>
                  </a:lnTo>
                  <a:lnTo>
                    <a:pt x="198" y="254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8"/>
                  </a:lnTo>
                  <a:lnTo>
                    <a:pt x="196" y="262"/>
                  </a:lnTo>
                  <a:lnTo>
                    <a:pt x="196" y="264"/>
                  </a:lnTo>
                  <a:lnTo>
                    <a:pt x="196" y="268"/>
                  </a:lnTo>
                  <a:lnTo>
                    <a:pt x="194" y="270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4" y="274"/>
                  </a:lnTo>
                  <a:lnTo>
                    <a:pt x="192" y="276"/>
                  </a:lnTo>
                  <a:lnTo>
                    <a:pt x="192" y="278"/>
                  </a:lnTo>
                  <a:lnTo>
                    <a:pt x="188" y="280"/>
                  </a:lnTo>
                  <a:lnTo>
                    <a:pt x="186" y="282"/>
                  </a:lnTo>
                  <a:lnTo>
                    <a:pt x="182" y="284"/>
                  </a:lnTo>
                  <a:lnTo>
                    <a:pt x="176" y="288"/>
                  </a:lnTo>
                  <a:lnTo>
                    <a:pt x="174" y="290"/>
                  </a:lnTo>
                  <a:lnTo>
                    <a:pt x="174" y="278"/>
                  </a:lnTo>
                  <a:lnTo>
                    <a:pt x="174" y="276"/>
                  </a:lnTo>
                  <a:lnTo>
                    <a:pt x="174" y="272"/>
                  </a:lnTo>
                  <a:lnTo>
                    <a:pt x="174" y="270"/>
                  </a:lnTo>
                  <a:lnTo>
                    <a:pt x="174" y="270"/>
                  </a:lnTo>
                  <a:lnTo>
                    <a:pt x="174" y="268"/>
                  </a:lnTo>
                  <a:lnTo>
                    <a:pt x="174" y="268"/>
                  </a:lnTo>
                  <a:lnTo>
                    <a:pt x="174" y="266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0" y="266"/>
                  </a:lnTo>
                  <a:lnTo>
                    <a:pt x="168" y="264"/>
                  </a:lnTo>
                  <a:lnTo>
                    <a:pt x="166" y="264"/>
                  </a:lnTo>
                  <a:lnTo>
                    <a:pt x="164" y="264"/>
                  </a:lnTo>
                  <a:lnTo>
                    <a:pt x="160" y="264"/>
                  </a:lnTo>
                  <a:lnTo>
                    <a:pt x="154" y="264"/>
                  </a:lnTo>
                  <a:lnTo>
                    <a:pt x="150" y="264"/>
                  </a:lnTo>
                  <a:lnTo>
                    <a:pt x="146" y="264"/>
                  </a:lnTo>
                  <a:lnTo>
                    <a:pt x="142" y="264"/>
                  </a:lnTo>
                  <a:lnTo>
                    <a:pt x="138" y="264"/>
                  </a:lnTo>
                  <a:lnTo>
                    <a:pt x="136" y="264"/>
                  </a:lnTo>
                  <a:lnTo>
                    <a:pt x="134" y="264"/>
                  </a:lnTo>
                  <a:lnTo>
                    <a:pt x="132" y="266"/>
                  </a:lnTo>
                  <a:lnTo>
                    <a:pt x="130" y="266"/>
                  </a:lnTo>
                  <a:lnTo>
                    <a:pt x="128" y="268"/>
                  </a:lnTo>
                  <a:lnTo>
                    <a:pt x="122" y="272"/>
                  </a:lnTo>
                  <a:lnTo>
                    <a:pt x="120" y="268"/>
                  </a:lnTo>
                  <a:lnTo>
                    <a:pt x="116" y="264"/>
                  </a:lnTo>
                  <a:lnTo>
                    <a:pt x="112" y="260"/>
                  </a:lnTo>
                  <a:lnTo>
                    <a:pt x="110" y="258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6" y="252"/>
                  </a:lnTo>
                  <a:lnTo>
                    <a:pt x="106" y="250"/>
                  </a:lnTo>
                  <a:lnTo>
                    <a:pt x="106" y="248"/>
                  </a:lnTo>
                  <a:lnTo>
                    <a:pt x="104" y="244"/>
                  </a:lnTo>
                  <a:lnTo>
                    <a:pt x="102" y="238"/>
                  </a:lnTo>
                  <a:lnTo>
                    <a:pt x="102" y="236"/>
                  </a:lnTo>
                  <a:lnTo>
                    <a:pt x="102" y="234"/>
                  </a:lnTo>
                  <a:lnTo>
                    <a:pt x="100" y="234"/>
                  </a:lnTo>
                  <a:lnTo>
                    <a:pt x="100" y="232"/>
                  </a:lnTo>
                  <a:lnTo>
                    <a:pt x="96" y="226"/>
                  </a:lnTo>
                  <a:lnTo>
                    <a:pt x="92" y="220"/>
                  </a:lnTo>
                  <a:lnTo>
                    <a:pt x="88" y="214"/>
                  </a:lnTo>
                  <a:lnTo>
                    <a:pt x="82" y="208"/>
                  </a:lnTo>
                  <a:lnTo>
                    <a:pt x="78" y="202"/>
                  </a:lnTo>
                  <a:lnTo>
                    <a:pt x="76" y="200"/>
                  </a:lnTo>
                  <a:lnTo>
                    <a:pt x="74" y="196"/>
                  </a:lnTo>
                  <a:lnTo>
                    <a:pt x="72" y="194"/>
                  </a:lnTo>
                  <a:lnTo>
                    <a:pt x="70" y="188"/>
                  </a:lnTo>
                  <a:lnTo>
                    <a:pt x="66" y="184"/>
                  </a:lnTo>
                  <a:lnTo>
                    <a:pt x="64" y="180"/>
                  </a:lnTo>
                  <a:lnTo>
                    <a:pt x="64" y="178"/>
                  </a:lnTo>
                  <a:lnTo>
                    <a:pt x="62" y="174"/>
                  </a:lnTo>
                  <a:lnTo>
                    <a:pt x="60" y="164"/>
                  </a:lnTo>
                  <a:lnTo>
                    <a:pt x="58" y="156"/>
                  </a:lnTo>
                  <a:lnTo>
                    <a:pt x="56" y="152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2" y="142"/>
                  </a:lnTo>
                  <a:lnTo>
                    <a:pt x="50" y="140"/>
                  </a:lnTo>
                  <a:lnTo>
                    <a:pt x="48" y="136"/>
                  </a:lnTo>
                  <a:lnTo>
                    <a:pt x="46" y="132"/>
                  </a:lnTo>
                  <a:lnTo>
                    <a:pt x="42" y="128"/>
                  </a:lnTo>
                  <a:lnTo>
                    <a:pt x="40" y="126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6" y="120"/>
                  </a:lnTo>
                  <a:lnTo>
                    <a:pt x="34" y="118"/>
                  </a:lnTo>
                  <a:lnTo>
                    <a:pt x="28" y="114"/>
                  </a:lnTo>
                  <a:lnTo>
                    <a:pt x="26" y="110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4" y="30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6" y="38"/>
                  </a:lnTo>
                  <a:lnTo>
                    <a:pt x="128" y="40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32" y="50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6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6" y="66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8" y="70"/>
                  </a:lnTo>
                  <a:lnTo>
                    <a:pt x="160" y="7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4" name="Freeform 149"/>
            <p:cNvSpPr>
              <a:spLocks/>
            </p:cNvSpPr>
            <p:nvPr/>
          </p:nvSpPr>
          <p:spPr bwMode="auto">
            <a:xfrm>
              <a:off x="4891396" y="3625965"/>
              <a:ext cx="425451" cy="187323"/>
            </a:xfrm>
            <a:custGeom>
              <a:avLst/>
              <a:gdLst>
                <a:gd name="T0" fmla="*/ 152 w 268"/>
                <a:gd name="T1" fmla="*/ 108 h 118"/>
                <a:gd name="T2" fmla="*/ 182 w 268"/>
                <a:gd name="T3" fmla="*/ 106 h 118"/>
                <a:gd name="T4" fmla="*/ 202 w 268"/>
                <a:gd name="T5" fmla="*/ 102 h 118"/>
                <a:gd name="T6" fmla="*/ 206 w 268"/>
                <a:gd name="T7" fmla="*/ 104 h 118"/>
                <a:gd name="T8" fmla="*/ 210 w 268"/>
                <a:gd name="T9" fmla="*/ 116 h 118"/>
                <a:gd name="T10" fmla="*/ 228 w 268"/>
                <a:gd name="T11" fmla="*/ 102 h 118"/>
                <a:gd name="T12" fmla="*/ 238 w 268"/>
                <a:gd name="T13" fmla="*/ 96 h 118"/>
                <a:gd name="T14" fmla="*/ 244 w 268"/>
                <a:gd name="T15" fmla="*/ 96 h 118"/>
                <a:gd name="T16" fmla="*/ 248 w 268"/>
                <a:gd name="T17" fmla="*/ 106 h 118"/>
                <a:gd name="T18" fmla="*/ 256 w 268"/>
                <a:gd name="T19" fmla="*/ 108 h 118"/>
                <a:gd name="T20" fmla="*/ 264 w 268"/>
                <a:gd name="T21" fmla="*/ 90 h 118"/>
                <a:gd name="T22" fmla="*/ 256 w 268"/>
                <a:gd name="T23" fmla="*/ 70 h 118"/>
                <a:gd name="T24" fmla="*/ 250 w 268"/>
                <a:gd name="T25" fmla="*/ 54 h 118"/>
                <a:gd name="T26" fmla="*/ 252 w 268"/>
                <a:gd name="T27" fmla="*/ 46 h 118"/>
                <a:gd name="T28" fmla="*/ 244 w 268"/>
                <a:gd name="T29" fmla="*/ 32 h 118"/>
                <a:gd name="T30" fmla="*/ 210 w 268"/>
                <a:gd name="T31" fmla="*/ 14 h 118"/>
                <a:gd name="T32" fmla="*/ 204 w 268"/>
                <a:gd name="T33" fmla="*/ 24 h 118"/>
                <a:gd name="T34" fmla="*/ 182 w 268"/>
                <a:gd name="T35" fmla="*/ 24 h 118"/>
                <a:gd name="T36" fmla="*/ 164 w 268"/>
                <a:gd name="T37" fmla="*/ 26 h 118"/>
                <a:gd name="T38" fmla="*/ 152 w 268"/>
                <a:gd name="T39" fmla="*/ 20 h 118"/>
                <a:gd name="T40" fmla="*/ 140 w 268"/>
                <a:gd name="T41" fmla="*/ 18 h 118"/>
                <a:gd name="T42" fmla="*/ 134 w 268"/>
                <a:gd name="T43" fmla="*/ 16 h 118"/>
                <a:gd name="T44" fmla="*/ 124 w 268"/>
                <a:gd name="T45" fmla="*/ 4 h 118"/>
                <a:gd name="T46" fmla="*/ 114 w 268"/>
                <a:gd name="T47" fmla="*/ 0 h 118"/>
                <a:gd name="T48" fmla="*/ 106 w 268"/>
                <a:gd name="T49" fmla="*/ 2 h 118"/>
                <a:gd name="T50" fmla="*/ 88 w 268"/>
                <a:gd name="T51" fmla="*/ 8 h 118"/>
                <a:gd name="T52" fmla="*/ 68 w 268"/>
                <a:gd name="T53" fmla="*/ 12 h 118"/>
                <a:gd name="T54" fmla="*/ 44 w 268"/>
                <a:gd name="T55" fmla="*/ 16 h 118"/>
                <a:gd name="T56" fmla="*/ 30 w 268"/>
                <a:gd name="T57" fmla="*/ 14 h 118"/>
                <a:gd name="T58" fmla="*/ 20 w 268"/>
                <a:gd name="T59" fmla="*/ 18 h 118"/>
                <a:gd name="T60" fmla="*/ 20 w 268"/>
                <a:gd name="T61" fmla="*/ 22 h 118"/>
                <a:gd name="T62" fmla="*/ 28 w 268"/>
                <a:gd name="T63" fmla="*/ 24 h 118"/>
                <a:gd name="T64" fmla="*/ 28 w 268"/>
                <a:gd name="T65" fmla="*/ 28 h 118"/>
                <a:gd name="T66" fmla="*/ 18 w 268"/>
                <a:gd name="T67" fmla="*/ 32 h 118"/>
                <a:gd name="T68" fmla="*/ 16 w 268"/>
                <a:gd name="T69" fmla="*/ 38 h 118"/>
                <a:gd name="T70" fmla="*/ 6 w 268"/>
                <a:gd name="T71" fmla="*/ 46 h 118"/>
                <a:gd name="T72" fmla="*/ 2 w 268"/>
                <a:gd name="T73" fmla="*/ 58 h 118"/>
                <a:gd name="T74" fmla="*/ 0 w 268"/>
                <a:gd name="T75" fmla="*/ 64 h 118"/>
                <a:gd name="T76" fmla="*/ 6 w 268"/>
                <a:gd name="T77" fmla="*/ 64 h 118"/>
                <a:gd name="T78" fmla="*/ 6 w 268"/>
                <a:gd name="T79" fmla="*/ 70 h 118"/>
                <a:gd name="T80" fmla="*/ 6 w 268"/>
                <a:gd name="T81" fmla="*/ 76 h 118"/>
                <a:gd name="T82" fmla="*/ 12 w 268"/>
                <a:gd name="T83" fmla="*/ 80 h 118"/>
                <a:gd name="T84" fmla="*/ 10 w 268"/>
                <a:gd name="T85" fmla="*/ 88 h 118"/>
                <a:gd name="T86" fmla="*/ 16 w 268"/>
                <a:gd name="T87" fmla="*/ 96 h 118"/>
                <a:gd name="T88" fmla="*/ 22 w 268"/>
                <a:gd name="T89" fmla="*/ 94 h 118"/>
                <a:gd name="T90" fmla="*/ 24 w 268"/>
                <a:gd name="T91" fmla="*/ 100 h 118"/>
                <a:gd name="T92" fmla="*/ 28 w 268"/>
                <a:gd name="T93" fmla="*/ 104 h 118"/>
                <a:gd name="T94" fmla="*/ 38 w 268"/>
                <a:gd name="T95" fmla="*/ 106 h 118"/>
                <a:gd name="T96" fmla="*/ 44 w 268"/>
                <a:gd name="T97" fmla="*/ 116 h 118"/>
                <a:gd name="T98" fmla="*/ 50 w 268"/>
                <a:gd name="T99" fmla="*/ 114 h 118"/>
                <a:gd name="T100" fmla="*/ 62 w 268"/>
                <a:gd name="T101" fmla="*/ 106 h 118"/>
                <a:gd name="T102" fmla="*/ 68 w 268"/>
                <a:gd name="T103" fmla="*/ 102 h 118"/>
                <a:gd name="T104" fmla="*/ 80 w 268"/>
                <a:gd name="T105" fmla="*/ 110 h 118"/>
                <a:gd name="T106" fmla="*/ 92 w 268"/>
                <a:gd name="T107" fmla="*/ 114 h 118"/>
                <a:gd name="T108" fmla="*/ 112 w 268"/>
                <a:gd name="T109" fmla="*/ 112 h 118"/>
                <a:gd name="T110" fmla="*/ 134 w 268"/>
                <a:gd name="T111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18">
                  <a:moveTo>
                    <a:pt x="134" y="112"/>
                  </a:moveTo>
                  <a:lnTo>
                    <a:pt x="134" y="112"/>
                  </a:lnTo>
                  <a:lnTo>
                    <a:pt x="140" y="110"/>
                  </a:lnTo>
                  <a:lnTo>
                    <a:pt x="144" y="110"/>
                  </a:lnTo>
                  <a:lnTo>
                    <a:pt x="148" y="108"/>
                  </a:lnTo>
                  <a:lnTo>
                    <a:pt x="152" y="108"/>
                  </a:lnTo>
                  <a:lnTo>
                    <a:pt x="158" y="108"/>
                  </a:lnTo>
                  <a:lnTo>
                    <a:pt x="164" y="106"/>
                  </a:lnTo>
                  <a:lnTo>
                    <a:pt x="170" y="106"/>
                  </a:lnTo>
                  <a:lnTo>
                    <a:pt x="174" y="106"/>
                  </a:lnTo>
                  <a:lnTo>
                    <a:pt x="178" y="106"/>
                  </a:lnTo>
                  <a:lnTo>
                    <a:pt x="182" y="106"/>
                  </a:lnTo>
                  <a:lnTo>
                    <a:pt x="186" y="106"/>
                  </a:lnTo>
                  <a:lnTo>
                    <a:pt x="188" y="106"/>
                  </a:lnTo>
                  <a:lnTo>
                    <a:pt x="190" y="104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202" y="102"/>
                  </a:lnTo>
                  <a:lnTo>
                    <a:pt x="202" y="102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08" y="108"/>
                  </a:lnTo>
                  <a:lnTo>
                    <a:pt x="210" y="110"/>
                  </a:lnTo>
                  <a:lnTo>
                    <a:pt x="210" y="114"/>
                  </a:lnTo>
                  <a:lnTo>
                    <a:pt x="210" y="116"/>
                  </a:lnTo>
                  <a:lnTo>
                    <a:pt x="210" y="118"/>
                  </a:lnTo>
                  <a:lnTo>
                    <a:pt x="214" y="114"/>
                  </a:lnTo>
                  <a:lnTo>
                    <a:pt x="220" y="108"/>
                  </a:lnTo>
                  <a:lnTo>
                    <a:pt x="222" y="106"/>
                  </a:lnTo>
                  <a:lnTo>
                    <a:pt x="224" y="104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40" y="96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44" y="98"/>
                  </a:lnTo>
                  <a:lnTo>
                    <a:pt x="246" y="100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4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52" y="106"/>
                  </a:lnTo>
                  <a:lnTo>
                    <a:pt x="254" y="108"/>
                  </a:lnTo>
                  <a:lnTo>
                    <a:pt x="256" y="108"/>
                  </a:lnTo>
                  <a:lnTo>
                    <a:pt x="260" y="108"/>
                  </a:lnTo>
                  <a:lnTo>
                    <a:pt x="264" y="108"/>
                  </a:lnTo>
                  <a:lnTo>
                    <a:pt x="268" y="108"/>
                  </a:lnTo>
                  <a:lnTo>
                    <a:pt x="266" y="100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2" y="86"/>
                  </a:lnTo>
                  <a:lnTo>
                    <a:pt x="262" y="84"/>
                  </a:lnTo>
                  <a:lnTo>
                    <a:pt x="260" y="78"/>
                  </a:lnTo>
                  <a:lnTo>
                    <a:pt x="258" y="74"/>
                  </a:lnTo>
                  <a:lnTo>
                    <a:pt x="256" y="70"/>
                  </a:lnTo>
                  <a:lnTo>
                    <a:pt x="254" y="68"/>
                  </a:lnTo>
                  <a:lnTo>
                    <a:pt x="254" y="64"/>
                  </a:lnTo>
                  <a:lnTo>
                    <a:pt x="252" y="60"/>
                  </a:lnTo>
                  <a:lnTo>
                    <a:pt x="250" y="58"/>
                  </a:lnTo>
                  <a:lnTo>
                    <a:pt x="250" y="54"/>
                  </a:lnTo>
                  <a:lnTo>
                    <a:pt x="250" y="54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0" y="48"/>
                  </a:lnTo>
                  <a:lnTo>
                    <a:pt x="252" y="46"/>
                  </a:lnTo>
                  <a:lnTo>
                    <a:pt x="254" y="44"/>
                  </a:lnTo>
                  <a:lnTo>
                    <a:pt x="254" y="44"/>
                  </a:lnTo>
                  <a:lnTo>
                    <a:pt x="250" y="40"/>
                  </a:lnTo>
                  <a:lnTo>
                    <a:pt x="246" y="36"/>
                  </a:lnTo>
                  <a:lnTo>
                    <a:pt x="244" y="34"/>
                  </a:lnTo>
                  <a:lnTo>
                    <a:pt x="244" y="32"/>
                  </a:lnTo>
                  <a:lnTo>
                    <a:pt x="242" y="30"/>
                  </a:lnTo>
                  <a:lnTo>
                    <a:pt x="240" y="28"/>
                  </a:lnTo>
                  <a:lnTo>
                    <a:pt x="236" y="20"/>
                  </a:lnTo>
                  <a:lnTo>
                    <a:pt x="230" y="12"/>
                  </a:lnTo>
                  <a:lnTo>
                    <a:pt x="212" y="14"/>
                  </a:lnTo>
                  <a:lnTo>
                    <a:pt x="210" y="14"/>
                  </a:lnTo>
                  <a:lnTo>
                    <a:pt x="210" y="18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198" y="24"/>
                  </a:lnTo>
                  <a:lnTo>
                    <a:pt x="194" y="24"/>
                  </a:lnTo>
                  <a:lnTo>
                    <a:pt x="190" y="24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4" y="24"/>
                  </a:lnTo>
                  <a:lnTo>
                    <a:pt x="172" y="24"/>
                  </a:lnTo>
                  <a:lnTo>
                    <a:pt x="168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26"/>
                  </a:lnTo>
                  <a:lnTo>
                    <a:pt x="160" y="26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4" y="22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4" y="16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28" y="10"/>
                  </a:lnTo>
                  <a:lnTo>
                    <a:pt x="128" y="8"/>
                  </a:lnTo>
                  <a:lnTo>
                    <a:pt x="126" y="6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20" y="2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2" y="4"/>
                  </a:lnTo>
                  <a:lnTo>
                    <a:pt x="100" y="6"/>
                  </a:lnTo>
                  <a:lnTo>
                    <a:pt x="98" y="6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78" y="10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40" y="110"/>
                  </a:lnTo>
                  <a:lnTo>
                    <a:pt x="42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16"/>
                  </a:lnTo>
                  <a:lnTo>
                    <a:pt x="48" y="114"/>
                  </a:lnTo>
                  <a:lnTo>
                    <a:pt x="50" y="114"/>
                  </a:lnTo>
                  <a:lnTo>
                    <a:pt x="52" y="112"/>
                  </a:lnTo>
                  <a:lnTo>
                    <a:pt x="54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62" y="106"/>
                  </a:lnTo>
                  <a:lnTo>
                    <a:pt x="64" y="104"/>
                  </a:lnTo>
                  <a:lnTo>
                    <a:pt x="64" y="102"/>
                  </a:lnTo>
                  <a:lnTo>
                    <a:pt x="66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2" y="102"/>
                  </a:lnTo>
                  <a:lnTo>
                    <a:pt x="74" y="104"/>
                  </a:lnTo>
                  <a:lnTo>
                    <a:pt x="76" y="106"/>
                  </a:lnTo>
                  <a:lnTo>
                    <a:pt x="80" y="110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92" y="114"/>
                  </a:lnTo>
                  <a:lnTo>
                    <a:pt x="94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4" y="114"/>
                  </a:lnTo>
                  <a:lnTo>
                    <a:pt x="108" y="112"/>
                  </a:lnTo>
                  <a:lnTo>
                    <a:pt x="112" y="112"/>
                  </a:lnTo>
                  <a:lnTo>
                    <a:pt x="118" y="112"/>
                  </a:lnTo>
                  <a:lnTo>
                    <a:pt x="122" y="110"/>
                  </a:lnTo>
                  <a:lnTo>
                    <a:pt x="126" y="110"/>
                  </a:lnTo>
                  <a:lnTo>
                    <a:pt x="130" y="110"/>
                  </a:lnTo>
                  <a:lnTo>
                    <a:pt x="132" y="112"/>
                  </a:lnTo>
                  <a:lnTo>
                    <a:pt x="134" y="11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5" name="Freeform 150"/>
            <p:cNvSpPr>
              <a:spLocks/>
            </p:cNvSpPr>
            <p:nvPr/>
          </p:nvSpPr>
          <p:spPr bwMode="auto">
            <a:xfrm>
              <a:off x="4891396" y="3625965"/>
              <a:ext cx="425451" cy="187323"/>
            </a:xfrm>
            <a:custGeom>
              <a:avLst/>
              <a:gdLst>
                <a:gd name="T0" fmla="*/ 152 w 268"/>
                <a:gd name="T1" fmla="*/ 108 h 118"/>
                <a:gd name="T2" fmla="*/ 182 w 268"/>
                <a:gd name="T3" fmla="*/ 106 h 118"/>
                <a:gd name="T4" fmla="*/ 202 w 268"/>
                <a:gd name="T5" fmla="*/ 102 h 118"/>
                <a:gd name="T6" fmla="*/ 206 w 268"/>
                <a:gd name="T7" fmla="*/ 104 h 118"/>
                <a:gd name="T8" fmla="*/ 210 w 268"/>
                <a:gd name="T9" fmla="*/ 116 h 118"/>
                <a:gd name="T10" fmla="*/ 228 w 268"/>
                <a:gd name="T11" fmla="*/ 102 h 118"/>
                <a:gd name="T12" fmla="*/ 238 w 268"/>
                <a:gd name="T13" fmla="*/ 96 h 118"/>
                <a:gd name="T14" fmla="*/ 244 w 268"/>
                <a:gd name="T15" fmla="*/ 96 h 118"/>
                <a:gd name="T16" fmla="*/ 248 w 268"/>
                <a:gd name="T17" fmla="*/ 106 h 118"/>
                <a:gd name="T18" fmla="*/ 256 w 268"/>
                <a:gd name="T19" fmla="*/ 108 h 118"/>
                <a:gd name="T20" fmla="*/ 264 w 268"/>
                <a:gd name="T21" fmla="*/ 90 h 118"/>
                <a:gd name="T22" fmla="*/ 256 w 268"/>
                <a:gd name="T23" fmla="*/ 70 h 118"/>
                <a:gd name="T24" fmla="*/ 250 w 268"/>
                <a:gd name="T25" fmla="*/ 54 h 118"/>
                <a:gd name="T26" fmla="*/ 252 w 268"/>
                <a:gd name="T27" fmla="*/ 46 h 118"/>
                <a:gd name="T28" fmla="*/ 244 w 268"/>
                <a:gd name="T29" fmla="*/ 32 h 118"/>
                <a:gd name="T30" fmla="*/ 210 w 268"/>
                <a:gd name="T31" fmla="*/ 14 h 118"/>
                <a:gd name="T32" fmla="*/ 204 w 268"/>
                <a:gd name="T33" fmla="*/ 24 h 118"/>
                <a:gd name="T34" fmla="*/ 182 w 268"/>
                <a:gd name="T35" fmla="*/ 24 h 118"/>
                <a:gd name="T36" fmla="*/ 164 w 268"/>
                <a:gd name="T37" fmla="*/ 26 h 118"/>
                <a:gd name="T38" fmla="*/ 152 w 268"/>
                <a:gd name="T39" fmla="*/ 20 h 118"/>
                <a:gd name="T40" fmla="*/ 140 w 268"/>
                <a:gd name="T41" fmla="*/ 18 h 118"/>
                <a:gd name="T42" fmla="*/ 134 w 268"/>
                <a:gd name="T43" fmla="*/ 16 h 118"/>
                <a:gd name="T44" fmla="*/ 124 w 268"/>
                <a:gd name="T45" fmla="*/ 4 h 118"/>
                <a:gd name="T46" fmla="*/ 114 w 268"/>
                <a:gd name="T47" fmla="*/ 0 h 118"/>
                <a:gd name="T48" fmla="*/ 106 w 268"/>
                <a:gd name="T49" fmla="*/ 2 h 118"/>
                <a:gd name="T50" fmla="*/ 88 w 268"/>
                <a:gd name="T51" fmla="*/ 8 h 118"/>
                <a:gd name="T52" fmla="*/ 68 w 268"/>
                <a:gd name="T53" fmla="*/ 12 h 118"/>
                <a:gd name="T54" fmla="*/ 44 w 268"/>
                <a:gd name="T55" fmla="*/ 16 h 118"/>
                <a:gd name="T56" fmla="*/ 30 w 268"/>
                <a:gd name="T57" fmla="*/ 14 h 118"/>
                <a:gd name="T58" fmla="*/ 20 w 268"/>
                <a:gd name="T59" fmla="*/ 18 h 118"/>
                <a:gd name="T60" fmla="*/ 20 w 268"/>
                <a:gd name="T61" fmla="*/ 22 h 118"/>
                <a:gd name="T62" fmla="*/ 28 w 268"/>
                <a:gd name="T63" fmla="*/ 24 h 118"/>
                <a:gd name="T64" fmla="*/ 28 w 268"/>
                <a:gd name="T65" fmla="*/ 28 h 118"/>
                <a:gd name="T66" fmla="*/ 18 w 268"/>
                <a:gd name="T67" fmla="*/ 32 h 118"/>
                <a:gd name="T68" fmla="*/ 16 w 268"/>
                <a:gd name="T69" fmla="*/ 38 h 118"/>
                <a:gd name="T70" fmla="*/ 6 w 268"/>
                <a:gd name="T71" fmla="*/ 46 h 118"/>
                <a:gd name="T72" fmla="*/ 2 w 268"/>
                <a:gd name="T73" fmla="*/ 58 h 118"/>
                <a:gd name="T74" fmla="*/ 0 w 268"/>
                <a:gd name="T75" fmla="*/ 64 h 118"/>
                <a:gd name="T76" fmla="*/ 6 w 268"/>
                <a:gd name="T77" fmla="*/ 64 h 118"/>
                <a:gd name="T78" fmla="*/ 6 w 268"/>
                <a:gd name="T79" fmla="*/ 70 h 118"/>
                <a:gd name="T80" fmla="*/ 6 w 268"/>
                <a:gd name="T81" fmla="*/ 76 h 118"/>
                <a:gd name="T82" fmla="*/ 12 w 268"/>
                <a:gd name="T83" fmla="*/ 80 h 118"/>
                <a:gd name="T84" fmla="*/ 10 w 268"/>
                <a:gd name="T85" fmla="*/ 88 h 118"/>
                <a:gd name="T86" fmla="*/ 16 w 268"/>
                <a:gd name="T87" fmla="*/ 96 h 118"/>
                <a:gd name="T88" fmla="*/ 22 w 268"/>
                <a:gd name="T89" fmla="*/ 94 h 118"/>
                <a:gd name="T90" fmla="*/ 24 w 268"/>
                <a:gd name="T91" fmla="*/ 100 h 118"/>
                <a:gd name="T92" fmla="*/ 28 w 268"/>
                <a:gd name="T93" fmla="*/ 104 h 118"/>
                <a:gd name="T94" fmla="*/ 38 w 268"/>
                <a:gd name="T95" fmla="*/ 106 h 118"/>
                <a:gd name="T96" fmla="*/ 44 w 268"/>
                <a:gd name="T97" fmla="*/ 116 h 118"/>
                <a:gd name="T98" fmla="*/ 50 w 268"/>
                <a:gd name="T99" fmla="*/ 114 h 118"/>
                <a:gd name="T100" fmla="*/ 62 w 268"/>
                <a:gd name="T101" fmla="*/ 106 h 118"/>
                <a:gd name="T102" fmla="*/ 68 w 268"/>
                <a:gd name="T103" fmla="*/ 102 h 118"/>
                <a:gd name="T104" fmla="*/ 80 w 268"/>
                <a:gd name="T105" fmla="*/ 110 h 118"/>
                <a:gd name="T106" fmla="*/ 92 w 268"/>
                <a:gd name="T107" fmla="*/ 114 h 118"/>
                <a:gd name="T108" fmla="*/ 112 w 268"/>
                <a:gd name="T109" fmla="*/ 112 h 118"/>
                <a:gd name="T110" fmla="*/ 134 w 268"/>
                <a:gd name="T111" fmla="*/ 11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118">
                  <a:moveTo>
                    <a:pt x="134" y="112"/>
                  </a:moveTo>
                  <a:lnTo>
                    <a:pt x="134" y="112"/>
                  </a:lnTo>
                  <a:lnTo>
                    <a:pt x="140" y="110"/>
                  </a:lnTo>
                  <a:lnTo>
                    <a:pt x="144" y="110"/>
                  </a:lnTo>
                  <a:lnTo>
                    <a:pt x="148" y="108"/>
                  </a:lnTo>
                  <a:lnTo>
                    <a:pt x="152" y="108"/>
                  </a:lnTo>
                  <a:lnTo>
                    <a:pt x="158" y="108"/>
                  </a:lnTo>
                  <a:lnTo>
                    <a:pt x="164" y="106"/>
                  </a:lnTo>
                  <a:lnTo>
                    <a:pt x="170" y="106"/>
                  </a:lnTo>
                  <a:lnTo>
                    <a:pt x="174" y="106"/>
                  </a:lnTo>
                  <a:lnTo>
                    <a:pt x="178" y="106"/>
                  </a:lnTo>
                  <a:lnTo>
                    <a:pt x="182" y="106"/>
                  </a:lnTo>
                  <a:lnTo>
                    <a:pt x="186" y="106"/>
                  </a:lnTo>
                  <a:lnTo>
                    <a:pt x="188" y="106"/>
                  </a:lnTo>
                  <a:lnTo>
                    <a:pt x="190" y="104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202" y="102"/>
                  </a:lnTo>
                  <a:lnTo>
                    <a:pt x="202" y="102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08" y="108"/>
                  </a:lnTo>
                  <a:lnTo>
                    <a:pt x="210" y="110"/>
                  </a:lnTo>
                  <a:lnTo>
                    <a:pt x="210" y="114"/>
                  </a:lnTo>
                  <a:lnTo>
                    <a:pt x="210" y="116"/>
                  </a:lnTo>
                  <a:lnTo>
                    <a:pt x="210" y="118"/>
                  </a:lnTo>
                  <a:lnTo>
                    <a:pt x="214" y="114"/>
                  </a:lnTo>
                  <a:lnTo>
                    <a:pt x="220" y="108"/>
                  </a:lnTo>
                  <a:lnTo>
                    <a:pt x="222" y="106"/>
                  </a:lnTo>
                  <a:lnTo>
                    <a:pt x="224" y="104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40" y="96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44" y="98"/>
                  </a:lnTo>
                  <a:lnTo>
                    <a:pt x="246" y="100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4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52" y="106"/>
                  </a:lnTo>
                  <a:lnTo>
                    <a:pt x="254" y="108"/>
                  </a:lnTo>
                  <a:lnTo>
                    <a:pt x="256" y="108"/>
                  </a:lnTo>
                  <a:lnTo>
                    <a:pt x="260" y="108"/>
                  </a:lnTo>
                  <a:lnTo>
                    <a:pt x="264" y="108"/>
                  </a:lnTo>
                  <a:lnTo>
                    <a:pt x="268" y="108"/>
                  </a:lnTo>
                  <a:lnTo>
                    <a:pt x="266" y="100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2" y="86"/>
                  </a:lnTo>
                  <a:lnTo>
                    <a:pt x="262" y="84"/>
                  </a:lnTo>
                  <a:lnTo>
                    <a:pt x="260" y="78"/>
                  </a:lnTo>
                  <a:lnTo>
                    <a:pt x="258" y="74"/>
                  </a:lnTo>
                  <a:lnTo>
                    <a:pt x="256" y="70"/>
                  </a:lnTo>
                  <a:lnTo>
                    <a:pt x="254" y="68"/>
                  </a:lnTo>
                  <a:lnTo>
                    <a:pt x="254" y="64"/>
                  </a:lnTo>
                  <a:lnTo>
                    <a:pt x="252" y="60"/>
                  </a:lnTo>
                  <a:lnTo>
                    <a:pt x="250" y="58"/>
                  </a:lnTo>
                  <a:lnTo>
                    <a:pt x="250" y="54"/>
                  </a:lnTo>
                  <a:lnTo>
                    <a:pt x="250" y="54"/>
                  </a:lnTo>
                  <a:lnTo>
                    <a:pt x="250" y="52"/>
                  </a:lnTo>
                  <a:lnTo>
                    <a:pt x="250" y="52"/>
                  </a:lnTo>
                  <a:lnTo>
                    <a:pt x="250" y="50"/>
                  </a:lnTo>
                  <a:lnTo>
                    <a:pt x="250" y="50"/>
                  </a:lnTo>
                  <a:lnTo>
                    <a:pt x="250" y="48"/>
                  </a:lnTo>
                  <a:lnTo>
                    <a:pt x="252" y="46"/>
                  </a:lnTo>
                  <a:lnTo>
                    <a:pt x="254" y="44"/>
                  </a:lnTo>
                  <a:lnTo>
                    <a:pt x="254" y="44"/>
                  </a:lnTo>
                  <a:lnTo>
                    <a:pt x="250" y="40"/>
                  </a:lnTo>
                  <a:lnTo>
                    <a:pt x="246" y="36"/>
                  </a:lnTo>
                  <a:lnTo>
                    <a:pt x="244" y="34"/>
                  </a:lnTo>
                  <a:lnTo>
                    <a:pt x="244" y="32"/>
                  </a:lnTo>
                  <a:lnTo>
                    <a:pt x="242" y="30"/>
                  </a:lnTo>
                  <a:lnTo>
                    <a:pt x="240" y="28"/>
                  </a:lnTo>
                  <a:lnTo>
                    <a:pt x="236" y="20"/>
                  </a:lnTo>
                  <a:lnTo>
                    <a:pt x="230" y="12"/>
                  </a:lnTo>
                  <a:lnTo>
                    <a:pt x="212" y="14"/>
                  </a:lnTo>
                  <a:lnTo>
                    <a:pt x="210" y="14"/>
                  </a:lnTo>
                  <a:lnTo>
                    <a:pt x="210" y="18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198" y="24"/>
                  </a:lnTo>
                  <a:lnTo>
                    <a:pt x="194" y="24"/>
                  </a:lnTo>
                  <a:lnTo>
                    <a:pt x="190" y="24"/>
                  </a:lnTo>
                  <a:lnTo>
                    <a:pt x="182" y="24"/>
                  </a:lnTo>
                  <a:lnTo>
                    <a:pt x="178" y="24"/>
                  </a:lnTo>
                  <a:lnTo>
                    <a:pt x="174" y="24"/>
                  </a:lnTo>
                  <a:lnTo>
                    <a:pt x="172" y="24"/>
                  </a:lnTo>
                  <a:lnTo>
                    <a:pt x="168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26"/>
                  </a:lnTo>
                  <a:lnTo>
                    <a:pt x="160" y="26"/>
                  </a:lnTo>
                  <a:lnTo>
                    <a:pt x="158" y="24"/>
                  </a:lnTo>
                  <a:lnTo>
                    <a:pt x="156" y="24"/>
                  </a:lnTo>
                  <a:lnTo>
                    <a:pt x="154" y="22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4" y="16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28" y="10"/>
                  </a:lnTo>
                  <a:lnTo>
                    <a:pt x="128" y="8"/>
                  </a:lnTo>
                  <a:lnTo>
                    <a:pt x="126" y="6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20" y="2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2" y="4"/>
                  </a:lnTo>
                  <a:lnTo>
                    <a:pt x="100" y="6"/>
                  </a:lnTo>
                  <a:lnTo>
                    <a:pt x="98" y="6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78" y="10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40" y="110"/>
                  </a:lnTo>
                  <a:lnTo>
                    <a:pt x="42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6" y="116"/>
                  </a:lnTo>
                  <a:lnTo>
                    <a:pt x="48" y="114"/>
                  </a:lnTo>
                  <a:lnTo>
                    <a:pt x="50" y="114"/>
                  </a:lnTo>
                  <a:lnTo>
                    <a:pt x="52" y="112"/>
                  </a:lnTo>
                  <a:lnTo>
                    <a:pt x="54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62" y="106"/>
                  </a:lnTo>
                  <a:lnTo>
                    <a:pt x="64" y="104"/>
                  </a:lnTo>
                  <a:lnTo>
                    <a:pt x="64" y="102"/>
                  </a:lnTo>
                  <a:lnTo>
                    <a:pt x="66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2" y="102"/>
                  </a:lnTo>
                  <a:lnTo>
                    <a:pt x="74" y="104"/>
                  </a:lnTo>
                  <a:lnTo>
                    <a:pt x="76" y="106"/>
                  </a:lnTo>
                  <a:lnTo>
                    <a:pt x="80" y="110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92" y="114"/>
                  </a:lnTo>
                  <a:lnTo>
                    <a:pt x="94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4" y="114"/>
                  </a:lnTo>
                  <a:lnTo>
                    <a:pt x="108" y="112"/>
                  </a:lnTo>
                  <a:lnTo>
                    <a:pt x="112" y="112"/>
                  </a:lnTo>
                  <a:lnTo>
                    <a:pt x="118" y="112"/>
                  </a:lnTo>
                  <a:lnTo>
                    <a:pt x="122" y="110"/>
                  </a:lnTo>
                  <a:lnTo>
                    <a:pt x="126" y="110"/>
                  </a:lnTo>
                  <a:lnTo>
                    <a:pt x="130" y="110"/>
                  </a:lnTo>
                  <a:lnTo>
                    <a:pt x="132" y="112"/>
                  </a:lnTo>
                  <a:lnTo>
                    <a:pt x="134" y="11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6" name="Freeform 151"/>
            <p:cNvSpPr>
              <a:spLocks/>
            </p:cNvSpPr>
            <p:nvPr/>
          </p:nvSpPr>
          <p:spPr bwMode="auto">
            <a:xfrm>
              <a:off x="5294622" y="3591040"/>
              <a:ext cx="120651" cy="139698"/>
            </a:xfrm>
            <a:custGeom>
              <a:avLst/>
              <a:gdLst>
                <a:gd name="T0" fmla="*/ 0 w 76"/>
                <a:gd name="T1" fmla="*/ 8 h 88"/>
                <a:gd name="T2" fmla="*/ 4 w 76"/>
                <a:gd name="T3" fmla="*/ 24 h 88"/>
                <a:gd name="T4" fmla="*/ 6 w 76"/>
                <a:gd name="T5" fmla="*/ 30 h 88"/>
                <a:gd name="T6" fmla="*/ 8 w 76"/>
                <a:gd name="T7" fmla="*/ 36 h 88"/>
                <a:gd name="T8" fmla="*/ 14 w 76"/>
                <a:gd name="T9" fmla="*/ 46 h 88"/>
                <a:gd name="T10" fmla="*/ 18 w 76"/>
                <a:gd name="T11" fmla="*/ 54 h 88"/>
                <a:gd name="T12" fmla="*/ 22 w 76"/>
                <a:gd name="T13" fmla="*/ 62 h 88"/>
                <a:gd name="T14" fmla="*/ 28 w 76"/>
                <a:gd name="T15" fmla="*/ 68 h 88"/>
                <a:gd name="T16" fmla="*/ 28 w 76"/>
                <a:gd name="T17" fmla="*/ 72 h 88"/>
                <a:gd name="T18" fmla="*/ 30 w 76"/>
                <a:gd name="T19" fmla="*/ 76 h 88"/>
                <a:gd name="T20" fmla="*/ 30 w 76"/>
                <a:gd name="T21" fmla="*/ 78 h 88"/>
                <a:gd name="T22" fmla="*/ 28 w 76"/>
                <a:gd name="T23" fmla="*/ 80 h 88"/>
                <a:gd name="T24" fmla="*/ 28 w 76"/>
                <a:gd name="T25" fmla="*/ 80 h 88"/>
                <a:gd name="T26" fmla="*/ 24 w 76"/>
                <a:gd name="T27" fmla="*/ 84 h 88"/>
                <a:gd name="T28" fmla="*/ 18 w 76"/>
                <a:gd name="T29" fmla="*/ 86 h 88"/>
                <a:gd name="T30" fmla="*/ 24 w 76"/>
                <a:gd name="T31" fmla="*/ 86 h 88"/>
                <a:gd name="T32" fmla="*/ 30 w 76"/>
                <a:gd name="T33" fmla="*/ 88 h 88"/>
                <a:gd name="T34" fmla="*/ 34 w 76"/>
                <a:gd name="T35" fmla="*/ 86 h 88"/>
                <a:gd name="T36" fmla="*/ 36 w 76"/>
                <a:gd name="T37" fmla="*/ 86 h 88"/>
                <a:gd name="T38" fmla="*/ 38 w 76"/>
                <a:gd name="T39" fmla="*/ 86 h 88"/>
                <a:gd name="T40" fmla="*/ 38 w 76"/>
                <a:gd name="T41" fmla="*/ 84 h 88"/>
                <a:gd name="T42" fmla="*/ 40 w 76"/>
                <a:gd name="T43" fmla="*/ 80 h 88"/>
                <a:gd name="T44" fmla="*/ 40 w 76"/>
                <a:gd name="T45" fmla="*/ 76 h 88"/>
                <a:gd name="T46" fmla="*/ 40 w 76"/>
                <a:gd name="T47" fmla="*/ 74 h 88"/>
                <a:gd name="T48" fmla="*/ 42 w 76"/>
                <a:gd name="T49" fmla="*/ 72 h 88"/>
                <a:gd name="T50" fmla="*/ 44 w 76"/>
                <a:gd name="T51" fmla="*/ 70 h 88"/>
                <a:gd name="T52" fmla="*/ 46 w 76"/>
                <a:gd name="T53" fmla="*/ 70 h 88"/>
                <a:gd name="T54" fmla="*/ 48 w 76"/>
                <a:gd name="T55" fmla="*/ 68 h 88"/>
                <a:gd name="T56" fmla="*/ 50 w 76"/>
                <a:gd name="T57" fmla="*/ 68 h 88"/>
                <a:gd name="T58" fmla="*/ 52 w 76"/>
                <a:gd name="T59" fmla="*/ 70 h 88"/>
                <a:gd name="T60" fmla="*/ 52 w 76"/>
                <a:gd name="T61" fmla="*/ 72 h 88"/>
                <a:gd name="T62" fmla="*/ 54 w 76"/>
                <a:gd name="T63" fmla="*/ 76 h 88"/>
                <a:gd name="T64" fmla="*/ 54 w 76"/>
                <a:gd name="T65" fmla="*/ 82 h 88"/>
                <a:gd name="T66" fmla="*/ 54 w 76"/>
                <a:gd name="T67" fmla="*/ 88 h 88"/>
                <a:gd name="T68" fmla="*/ 58 w 76"/>
                <a:gd name="T69" fmla="*/ 84 h 88"/>
                <a:gd name="T70" fmla="*/ 62 w 76"/>
                <a:gd name="T71" fmla="*/ 82 h 88"/>
                <a:gd name="T72" fmla="*/ 64 w 76"/>
                <a:gd name="T73" fmla="*/ 80 h 88"/>
                <a:gd name="T74" fmla="*/ 64 w 76"/>
                <a:gd name="T75" fmla="*/ 80 h 88"/>
                <a:gd name="T76" fmla="*/ 64 w 76"/>
                <a:gd name="T77" fmla="*/ 76 h 88"/>
                <a:gd name="T78" fmla="*/ 64 w 76"/>
                <a:gd name="T79" fmla="*/ 70 h 88"/>
                <a:gd name="T80" fmla="*/ 66 w 76"/>
                <a:gd name="T81" fmla="*/ 68 h 88"/>
                <a:gd name="T82" fmla="*/ 66 w 76"/>
                <a:gd name="T83" fmla="*/ 66 h 88"/>
                <a:gd name="T84" fmla="*/ 66 w 76"/>
                <a:gd name="T85" fmla="*/ 66 h 88"/>
                <a:gd name="T86" fmla="*/ 70 w 76"/>
                <a:gd name="T87" fmla="*/ 64 h 88"/>
                <a:gd name="T88" fmla="*/ 72 w 76"/>
                <a:gd name="T89" fmla="*/ 64 h 88"/>
                <a:gd name="T90" fmla="*/ 76 w 76"/>
                <a:gd name="T91" fmla="*/ 62 h 88"/>
                <a:gd name="T92" fmla="*/ 76 w 76"/>
                <a:gd name="T93" fmla="*/ 62 h 88"/>
                <a:gd name="T94" fmla="*/ 76 w 76"/>
                <a:gd name="T95" fmla="*/ 60 h 88"/>
                <a:gd name="T96" fmla="*/ 76 w 76"/>
                <a:gd name="T97" fmla="*/ 58 h 88"/>
                <a:gd name="T98" fmla="*/ 74 w 76"/>
                <a:gd name="T99" fmla="*/ 56 h 88"/>
                <a:gd name="T100" fmla="*/ 74 w 76"/>
                <a:gd name="T101" fmla="*/ 52 h 88"/>
                <a:gd name="T102" fmla="*/ 70 w 76"/>
                <a:gd name="T103" fmla="*/ 50 h 88"/>
                <a:gd name="T104" fmla="*/ 66 w 76"/>
                <a:gd name="T105" fmla="*/ 48 h 88"/>
                <a:gd name="T106" fmla="*/ 60 w 76"/>
                <a:gd name="T107" fmla="*/ 44 h 88"/>
                <a:gd name="T108" fmla="*/ 56 w 76"/>
                <a:gd name="T109" fmla="*/ 40 h 88"/>
                <a:gd name="T110" fmla="*/ 48 w 76"/>
                <a:gd name="T111" fmla="*/ 32 h 88"/>
                <a:gd name="T112" fmla="*/ 42 w 76"/>
                <a:gd name="T113" fmla="*/ 26 h 88"/>
                <a:gd name="T114" fmla="*/ 36 w 76"/>
                <a:gd name="T115" fmla="*/ 12 h 88"/>
                <a:gd name="T116" fmla="*/ 30 w 76"/>
                <a:gd name="T1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" h="88">
                  <a:moveTo>
                    <a:pt x="0" y="8"/>
                  </a:moveTo>
                  <a:lnTo>
                    <a:pt x="0" y="8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4" y="84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4"/>
                  </a:lnTo>
                  <a:lnTo>
                    <a:pt x="54" y="76"/>
                  </a:lnTo>
                  <a:lnTo>
                    <a:pt x="54" y="78"/>
                  </a:lnTo>
                  <a:lnTo>
                    <a:pt x="54" y="82"/>
                  </a:lnTo>
                  <a:lnTo>
                    <a:pt x="54" y="84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66" y="48"/>
                  </a:lnTo>
                  <a:lnTo>
                    <a:pt x="62" y="46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0" y="22"/>
                  </a:lnTo>
                  <a:lnTo>
                    <a:pt x="36" y="12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7" name="Freeform 152"/>
            <p:cNvSpPr>
              <a:spLocks/>
            </p:cNvSpPr>
            <p:nvPr/>
          </p:nvSpPr>
          <p:spPr bwMode="auto">
            <a:xfrm>
              <a:off x="5294622" y="3591040"/>
              <a:ext cx="120651" cy="139698"/>
            </a:xfrm>
            <a:custGeom>
              <a:avLst/>
              <a:gdLst>
                <a:gd name="T0" fmla="*/ 0 w 76"/>
                <a:gd name="T1" fmla="*/ 8 h 88"/>
                <a:gd name="T2" fmla="*/ 4 w 76"/>
                <a:gd name="T3" fmla="*/ 24 h 88"/>
                <a:gd name="T4" fmla="*/ 6 w 76"/>
                <a:gd name="T5" fmla="*/ 30 h 88"/>
                <a:gd name="T6" fmla="*/ 8 w 76"/>
                <a:gd name="T7" fmla="*/ 36 h 88"/>
                <a:gd name="T8" fmla="*/ 14 w 76"/>
                <a:gd name="T9" fmla="*/ 46 h 88"/>
                <a:gd name="T10" fmla="*/ 18 w 76"/>
                <a:gd name="T11" fmla="*/ 54 h 88"/>
                <a:gd name="T12" fmla="*/ 22 w 76"/>
                <a:gd name="T13" fmla="*/ 62 h 88"/>
                <a:gd name="T14" fmla="*/ 28 w 76"/>
                <a:gd name="T15" fmla="*/ 68 h 88"/>
                <a:gd name="T16" fmla="*/ 28 w 76"/>
                <a:gd name="T17" fmla="*/ 72 h 88"/>
                <a:gd name="T18" fmla="*/ 30 w 76"/>
                <a:gd name="T19" fmla="*/ 76 h 88"/>
                <a:gd name="T20" fmla="*/ 30 w 76"/>
                <a:gd name="T21" fmla="*/ 78 h 88"/>
                <a:gd name="T22" fmla="*/ 28 w 76"/>
                <a:gd name="T23" fmla="*/ 80 h 88"/>
                <a:gd name="T24" fmla="*/ 28 w 76"/>
                <a:gd name="T25" fmla="*/ 80 h 88"/>
                <a:gd name="T26" fmla="*/ 24 w 76"/>
                <a:gd name="T27" fmla="*/ 84 h 88"/>
                <a:gd name="T28" fmla="*/ 18 w 76"/>
                <a:gd name="T29" fmla="*/ 86 h 88"/>
                <a:gd name="T30" fmla="*/ 24 w 76"/>
                <a:gd name="T31" fmla="*/ 86 h 88"/>
                <a:gd name="T32" fmla="*/ 30 w 76"/>
                <a:gd name="T33" fmla="*/ 88 h 88"/>
                <a:gd name="T34" fmla="*/ 34 w 76"/>
                <a:gd name="T35" fmla="*/ 86 h 88"/>
                <a:gd name="T36" fmla="*/ 36 w 76"/>
                <a:gd name="T37" fmla="*/ 86 h 88"/>
                <a:gd name="T38" fmla="*/ 38 w 76"/>
                <a:gd name="T39" fmla="*/ 86 h 88"/>
                <a:gd name="T40" fmla="*/ 38 w 76"/>
                <a:gd name="T41" fmla="*/ 84 h 88"/>
                <a:gd name="T42" fmla="*/ 40 w 76"/>
                <a:gd name="T43" fmla="*/ 80 h 88"/>
                <a:gd name="T44" fmla="*/ 40 w 76"/>
                <a:gd name="T45" fmla="*/ 76 h 88"/>
                <a:gd name="T46" fmla="*/ 40 w 76"/>
                <a:gd name="T47" fmla="*/ 74 h 88"/>
                <a:gd name="T48" fmla="*/ 42 w 76"/>
                <a:gd name="T49" fmla="*/ 72 h 88"/>
                <a:gd name="T50" fmla="*/ 44 w 76"/>
                <a:gd name="T51" fmla="*/ 70 h 88"/>
                <a:gd name="T52" fmla="*/ 46 w 76"/>
                <a:gd name="T53" fmla="*/ 70 h 88"/>
                <a:gd name="T54" fmla="*/ 48 w 76"/>
                <a:gd name="T55" fmla="*/ 68 h 88"/>
                <a:gd name="T56" fmla="*/ 50 w 76"/>
                <a:gd name="T57" fmla="*/ 68 h 88"/>
                <a:gd name="T58" fmla="*/ 52 w 76"/>
                <a:gd name="T59" fmla="*/ 70 h 88"/>
                <a:gd name="T60" fmla="*/ 52 w 76"/>
                <a:gd name="T61" fmla="*/ 72 h 88"/>
                <a:gd name="T62" fmla="*/ 54 w 76"/>
                <a:gd name="T63" fmla="*/ 76 h 88"/>
                <a:gd name="T64" fmla="*/ 54 w 76"/>
                <a:gd name="T65" fmla="*/ 82 h 88"/>
                <a:gd name="T66" fmla="*/ 54 w 76"/>
                <a:gd name="T67" fmla="*/ 88 h 88"/>
                <a:gd name="T68" fmla="*/ 58 w 76"/>
                <a:gd name="T69" fmla="*/ 84 h 88"/>
                <a:gd name="T70" fmla="*/ 62 w 76"/>
                <a:gd name="T71" fmla="*/ 82 h 88"/>
                <a:gd name="T72" fmla="*/ 64 w 76"/>
                <a:gd name="T73" fmla="*/ 80 h 88"/>
                <a:gd name="T74" fmla="*/ 64 w 76"/>
                <a:gd name="T75" fmla="*/ 80 h 88"/>
                <a:gd name="T76" fmla="*/ 64 w 76"/>
                <a:gd name="T77" fmla="*/ 76 h 88"/>
                <a:gd name="T78" fmla="*/ 64 w 76"/>
                <a:gd name="T79" fmla="*/ 70 h 88"/>
                <a:gd name="T80" fmla="*/ 66 w 76"/>
                <a:gd name="T81" fmla="*/ 68 h 88"/>
                <a:gd name="T82" fmla="*/ 66 w 76"/>
                <a:gd name="T83" fmla="*/ 66 h 88"/>
                <a:gd name="T84" fmla="*/ 66 w 76"/>
                <a:gd name="T85" fmla="*/ 66 h 88"/>
                <a:gd name="T86" fmla="*/ 70 w 76"/>
                <a:gd name="T87" fmla="*/ 64 h 88"/>
                <a:gd name="T88" fmla="*/ 72 w 76"/>
                <a:gd name="T89" fmla="*/ 64 h 88"/>
                <a:gd name="T90" fmla="*/ 76 w 76"/>
                <a:gd name="T91" fmla="*/ 62 h 88"/>
                <a:gd name="T92" fmla="*/ 76 w 76"/>
                <a:gd name="T93" fmla="*/ 62 h 88"/>
                <a:gd name="T94" fmla="*/ 76 w 76"/>
                <a:gd name="T95" fmla="*/ 60 h 88"/>
                <a:gd name="T96" fmla="*/ 76 w 76"/>
                <a:gd name="T97" fmla="*/ 58 h 88"/>
                <a:gd name="T98" fmla="*/ 74 w 76"/>
                <a:gd name="T99" fmla="*/ 56 h 88"/>
                <a:gd name="T100" fmla="*/ 74 w 76"/>
                <a:gd name="T101" fmla="*/ 52 h 88"/>
                <a:gd name="T102" fmla="*/ 70 w 76"/>
                <a:gd name="T103" fmla="*/ 50 h 88"/>
                <a:gd name="T104" fmla="*/ 66 w 76"/>
                <a:gd name="T105" fmla="*/ 48 h 88"/>
                <a:gd name="T106" fmla="*/ 60 w 76"/>
                <a:gd name="T107" fmla="*/ 44 h 88"/>
                <a:gd name="T108" fmla="*/ 56 w 76"/>
                <a:gd name="T109" fmla="*/ 40 h 88"/>
                <a:gd name="T110" fmla="*/ 48 w 76"/>
                <a:gd name="T111" fmla="*/ 32 h 88"/>
                <a:gd name="T112" fmla="*/ 42 w 76"/>
                <a:gd name="T113" fmla="*/ 26 h 88"/>
                <a:gd name="T114" fmla="*/ 36 w 76"/>
                <a:gd name="T115" fmla="*/ 12 h 88"/>
                <a:gd name="T116" fmla="*/ 30 w 76"/>
                <a:gd name="T1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" h="88">
                  <a:moveTo>
                    <a:pt x="0" y="8"/>
                  </a:moveTo>
                  <a:lnTo>
                    <a:pt x="0" y="8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4" y="84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2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0" y="76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2" y="74"/>
                  </a:lnTo>
                  <a:lnTo>
                    <a:pt x="54" y="76"/>
                  </a:lnTo>
                  <a:lnTo>
                    <a:pt x="54" y="78"/>
                  </a:lnTo>
                  <a:lnTo>
                    <a:pt x="54" y="82"/>
                  </a:lnTo>
                  <a:lnTo>
                    <a:pt x="54" y="84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66" y="48"/>
                  </a:lnTo>
                  <a:lnTo>
                    <a:pt x="62" y="46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6" y="40"/>
                  </a:lnTo>
                  <a:lnTo>
                    <a:pt x="52" y="36"/>
                  </a:lnTo>
                  <a:lnTo>
                    <a:pt x="48" y="32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0" y="22"/>
                  </a:lnTo>
                  <a:lnTo>
                    <a:pt x="36" y="12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8" name="Freeform 153"/>
            <p:cNvSpPr>
              <a:spLocks/>
            </p:cNvSpPr>
            <p:nvPr/>
          </p:nvSpPr>
          <p:spPr bwMode="auto">
            <a:xfrm>
              <a:off x="5154922" y="3543416"/>
              <a:ext cx="139701" cy="104773"/>
            </a:xfrm>
            <a:custGeom>
              <a:avLst/>
              <a:gdLst>
                <a:gd name="T0" fmla="*/ 0 w 88"/>
                <a:gd name="T1" fmla="*/ 18 h 66"/>
                <a:gd name="T2" fmla="*/ 8 w 88"/>
                <a:gd name="T3" fmla="*/ 12 h 66"/>
                <a:gd name="T4" fmla="*/ 18 w 88"/>
                <a:gd name="T5" fmla="*/ 6 h 66"/>
                <a:gd name="T6" fmla="*/ 22 w 88"/>
                <a:gd name="T7" fmla="*/ 2 h 66"/>
                <a:gd name="T8" fmla="*/ 28 w 88"/>
                <a:gd name="T9" fmla="*/ 0 h 66"/>
                <a:gd name="T10" fmla="*/ 32 w 88"/>
                <a:gd name="T11" fmla="*/ 0 h 66"/>
                <a:gd name="T12" fmla="*/ 34 w 88"/>
                <a:gd name="T13" fmla="*/ 0 h 66"/>
                <a:gd name="T14" fmla="*/ 36 w 88"/>
                <a:gd name="T15" fmla="*/ 2 h 66"/>
                <a:gd name="T16" fmla="*/ 40 w 88"/>
                <a:gd name="T17" fmla="*/ 4 h 66"/>
                <a:gd name="T18" fmla="*/ 44 w 88"/>
                <a:gd name="T19" fmla="*/ 8 h 66"/>
                <a:gd name="T20" fmla="*/ 48 w 88"/>
                <a:gd name="T21" fmla="*/ 10 h 66"/>
                <a:gd name="T22" fmla="*/ 50 w 88"/>
                <a:gd name="T23" fmla="*/ 10 h 66"/>
                <a:gd name="T24" fmla="*/ 56 w 88"/>
                <a:gd name="T25" fmla="*/ 10 h 66"/>
                <a:gd name="T26" fmla="*/ 60 w 88"/>
                <a:gd name="T27" fmla="*/ 10 h 66"/>
                <a:gd name="T28" fmla="*/ 62 w 88"/>
                <a:gd name="T29" fmla="*/ 10 h 66"/>
                <a:gd name="T30" fmla="*/ 66 w 88"/>
                <a:gd name="T31" fmla="*/ 14 h 66"/>
                <a:gd name="T32" fmla="*/ 72 w 88"/>
                <a:gd name="T33" fmla="*/ 18 h 66"/>
                <a:gd name="T34" fmla="*/ 78 w 88"/>
                <a:gd name="T35" fmla="*/ 26 h 66"/>
                <a:gd name="T36" fmla="*/ 88 w 88"/>
                <a:gd name="T37" fmla="*/ 38 h 66"/>
                <a:gd name="T38" fmla="*/ 86 w 88"/>
                <a:gd name="T39" fmla="*/ 46 h 66"/>
                <a:gd name="T40" fmla="*/ 82 w 88"/>
                <a:gd name="T41" fmla="*/ 52 h 66"/>
                <a:gd name="T42" fmla="*/ 80 w 88"/>
                <a:gd name="T43" fmla="*/ 56 h 66"/>
                <a:gd name="T44" fmla="*/ 78 w 88"/>
                <a:gd name="T45" fmla="*/ 58 h 66"/>
                <a:gd name="T46" fmla="*/ 72 w 88"/>
                <a:gd name="T47" fmla="*/ 60 h 66"/>
                <a:gd name="T48" fmla="*/ 66 w 88"/>
                <a:gd name="T49" fmla="*/ 64 h 66"/>
                <a:gd name="T50" fmla="*/ 44 w 88"/>
                <a:gd name="T51" fmla="*/ 66 h 66"/>
                <a:gd name="T52" fmla="*/ 44 w 88"/>
                <a:gd name="T53" fmla="*/ 56 h 66"/>
                <a:gd name="T54" fmla="*/ 42 w 88"/>
                <a:gd name="T55" fmla="*/ 52 h 66"/>
                <a:gd name="T56" fmla="*/ 38 w 88"/>
                <a:gd name="T57" fmla="*/ 44 h 66"/>
                <a:gd name="T58" fmla="*/ 36 w 88"/>
                <a:gd name="T59" fmla="*/ 40 h 66"/>
                <a:gd name="T60" fmla="*/ 34 w 88"/>
                <a:gd name="T61" fmla="*/ 38 h 66"/>
                <a:gd name="T62" fmla="*/ 32 w 88"/>
                <a:gd name="T63" fmla="*/ 38 h 66"/>
                <a:gd name="T64" fmla="*/ 28 w 88"/>
                <a:gd name="T65" fmla="*/ 36 h 66"/>
                <a:gd name="T66" fmla="*/ 22 w 88"/>
                <a:gd name="T67" fmla="*/ 34 h 66"/>
                <a:gd name="T68" fmla="*/ 16 w 88"/>
                <a:gd name="T69" fmla="*/ 34 h 66"/>
                <a:gd name="T70" fmla="*/ 14 w 88"/>
                <a:gd name="T71" fmla="*/ 32 h 66"/>
                <a:gd name="T72" fmla="*/ 10 w 88"/>
                <a:gd name="T73" fmla="*/ 28 h 66"/>
                <a:gd name="T74" fmla="*/ 6 w 88"/>
                <a:gd name="T75" fmla="*/ 24 h 66"/>
                <a:gd name="T76" fmla="*/ 0 w 88"/>
                <a:gd name="T7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66">
                  <a:moveTo>
                    <a:pt x="0" y="18"/>
                  </a:moveTo>
                  <a:lnTo>
                    <a:pt x="0" y="18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4" y="12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8" y="26"/>
                  </a:lnTo>
                  <a:lnTo>
                    <a:pt x="84" y="32"/>
                  </a:lnTo>
                  <a:lnTo>
                    <a:pt x="88" y="38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84" y="50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4" y="56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48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9" name="Freeform 154"/>
            <p:cNvSpPr>
              <a:spLocks/>
            </p:cNvSpPr>
            <p:nvPr/>
          </p:nvSpPr>
          <p:spPr bwMode="auto">
            <a:xfrm>
              <a:off x="5154922" y="3543416"/>
              <a:ext cx="139701" cy="104773"/>
            </a:xfrm>
            <a:custGeom>
              <a:avLst/>
              <a:gdLst>
                <a:gd name="T0" fmla="*/ 0 w 88"/>
                <a:gd name="T1" fmla="*/ 18 h 66"/>
                <a:gd name="T2" fmla="*/ 8 w 88"/>
                <a:gd name="T3" fmla="*/ 12 h 66"/>
                <a:gd name="T4" fmla="*/ 18 w 88"/>
                <a:gd name="T5" fmla="*/ 6 h 66"/>
                <a:gd name="T6" fmla="*/ 22 w 88"/>
                <a:gd name="T7" fmla="*/ 2 h 66"/>
                <a:gd name="T8" fmla="*/ 28 w 88"/>
                <a:gd name="T9" fmla="*/ 0 h 66"/>
                <a:gd name="T10" fmla="*/ 32 w 88"/>
                <a:gd name="T11" fmla="*/ 0 h 66"/>
                <a:gd name="T12" fmla="*/ 34 w 88"/>
                <a:gd name="T13" fmla="*/ 0 h 66"/>
                <a:gd name="T14" fmla="*/ 36 w 88"/>
                <a:gd name="T15" fmla="*/ 2 h 66"/>
                <a:gd name="T16" fmla="*/ 40 w 88"/>
                <a:gd name="T17" fmla="*/ 4 h 66"/>
                <a:gd name="T18" fmla="*/ 44 w 88"/>
                <a:gd name="T19" fmla="*/ 8 h 66"/>
                <a:gd name="T20" fmla="*/ 48 w 88"/>
                <a:gd name="T21" fmla="*/ 10 h 66"/>
                <a:gd name="T22" fmla="*/ 50 w 88"/>
                <a:gd name="T23" fmla="*/ 10 h 66"/>
                <a:gd name="T24" fmla="*/ 56 w 88"/>
                <a:gd name="T25" fmla="*/ 10 h 66"/>
                <a:gd name="T26" fmla="*/ 60 w 88"/>
                <a:gd name="T27" fmla="*/ 10 h 66"/>
                <a:gd name="T28" fmla="*/ 62 w 88"/>
                <a:gd name="T29" fmla="*/ 10 h 66"/>
                <a:gd name="T30" fmla="*/ 66 w 88"/>
                <a:gd name="T31" fmla="*/ 14 h 66"/>
                <a:gd name="T32" fmla="*/ 72 w 88"/>
                <a:gd name="T33" fmla="*/ 18 h 66"/>
                <a:gd name="T34" fmla="*/ 78 w 88"/>
                <a:gd name="T35" fmla="*/ 26 h 66"/>
                <a:gd name="T36" fmla="*/ 88 w 88"/>
                <a:gd name="T37" fmla="*/ 38 h 66"/>
                <a:gd name="T38" fmla="*/ 86 w 88"/>
                <a:gd name="T39" fmla="*/ 46 h 66"/>
                <a:gd name="T40" fmla="*/ 82 w 88"/>
                <a:gd name="T41" fmla="*/ 52 h 66"/>
                <a:gd name="T42" fmla="*/ 80 w 88"/>
                <a:gd name="T43" fmla="*/ 56 h 66"/>
                <a:gd name="T44" fmla="*/ 78 w 88"/>
                <a:gd name="T45" fmla="*/ 58 h 66"/>
                <a:gd name="T46" fmla="*/ 72 w 88"/>
                <a:gd name="T47" fmla="*/ 60 h 66"/>
                <a:gd name="T48" fmla="*/ 66 w 88"/>
                <a:gd name="T49" fmla="*/ 64 h 66"/>
                <a:gd name="T50" fmla="*/ 44 w 88"/>
                <a:gd name="T51" fmla="*/ 66 h 66"/>
                <a:gd name="T52" fmla="*/ 44 w 88"/>
                <a:gd name="T53" fmla="*/ 56 h 66"/>
                <a:gd name="T54" fmla="*/ 42 w 88"/>
                <a:gd name="T55" fmla="*/ 52 h 66"/>
                <a:gd name="T56" fmla="*/ 38 w 88"/>
                <a:gd name="T57" fmla="*/ 44 h 66"/>
                <a:gd name="T58" fmla="*/ 36 w 88"/>
                <a:gd name="T59" fmla="*/ 40 h 66"/>
                <a:gd name="T60" fmla="*/ 34 w 88"/>
                <a:gd name="T61" fmla="*/ 38 h 66"/>
                <a:gd name="T62" fmla="*/ 32 w 88"/>
                <a:gd name="T63" fmla="*/ 38 h 66"/>
                <a:gd name="T64" fmla="*/ 28 w 88"/>
                <a:gd name="T65" fmla="*/ 36 h 66"/>
                <a:gd name="T66" fmla="*/ 22 w 88"/>
                <a:gd name="T67" fmla="*/ 34 h 66"/>
                <a:gd name="T68" fmla="*/ 16 w 88"/>
                <a:gd name="T69" fmla="*/ 34 h 66"/>
                <a:gd name="T70" fmla="*/ 14 w 88"/>
                <a:gd name="T71" fmla="*/ 32 h 66"/>
                <a:gd name="T72" fmla="*/ 10 w 88"/>
                <a:gd name="T73" fmla="*/ 28 h 66"/>
                <a:gd name="T74" fmla="*/ 6 w 88"/>
                <a:gd name="T75" fmla="*/ 24 h 66"/>
                <a:gd name="T76" fmla="*/ 0 w 88"/>
                <a:gd name="T7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66">
                  <a:moveTo>
                    <a:pt x="0" y="18"/>
                  </a:moveTo>
                  <a:lnTo>
                    <a:pt x="0" y="18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4" y="12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8" y="26"/>
                  </a:lnTo>
                  <a:lnTo>
                    <a:pt x="84" y="32"/>
                  </a:lnTo>
                  <a:lnTo>
                    <a:pt x="88" y="38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84" y="50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4" y="56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48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0" name="Freeform 155"/>
            <p:cNvSpPr>
              <a:spLocks/>
            </p:cNvSpPr>
            <p:nvPr/>
          </p:nvSpPr>
          <p:spPr bwMode="auto">
            <a:xfrm>
              <a:off x="5256522" y="3603740"/>
              <a:ext cx="85726" cy="123823"/>
            </a:xfrm>
            <a:custGeom>
              <a:avLst/>
              <a:gdLst>
                <a:gd name="T0" fmla="*/ 54 w 54"/>
                <a:gd name="T1" fmla="*/ 70 h 78"/>
                <a:gd name="T2" fmla="*/ 54 w 54"/>
                <a:gd name="T3" fmla="*/ 70 h 78"/>
                <a:gd name="T4" fmla="*/ 54 w 54"/>
                <a:gd name="T5" fmla="*/ 70 h 78"/>
                <a:gd name="T6" fmla="*/ 54 w 54"/>
                <a:gd name="T7" fmla="*/ 72 h 78"/>
                <a:gd name="T8" fmla="*/ 52 w 54"/>
                <a:gd name="T9" fmla="*/ 72 h 78"/>
                <a:gd name="T10" fmla="*/ 52 w 54"/>
                <a:gd name="T11" fmla="*/ 72 h 78"/>
                <a:gd name="T12" fmla="*/ 50 w 54"/>
                <a:gd name="T13" fmla="*/ 74 h 78"/>
                <a:gd name="T14" fmla="*/ 48 w 54"/>
                <a:gd name="T15" fmla="*/ 76 h 78"/>
                <a:gd name="T16" fmla="*/ 44 w 54"/>
                <a:gd name="T17" fmla="*/ 78 h 78"/>
                <a:gd name="T18" fmla="*/ 42 w 54"/>
                <a:gd name="T19" fmla="*/ 78 h 78"/>
                <a:gd name="T20" fmla="*/ 42 w 54"/>
                <a:gd name="T21" fmla="*/ 76 h 78"/>
                <a:gd name="T22" fmla="*/ 40 w 54"/>
                <a:gd name="T23" fmla="*/ 72 h 78"/>
                <a:gd name="T24" fmla="*/ 38 w 54"/>
                <a:gd name="T25" fmla="*/ 68 h 78"/>
                <a:gd name="T26" fmla="*/ 38 w 54"/>
                <a:gd name="T27" fmla="*/ 66 h 78"/>
                <a:gd name="T28" fmla="*/ 36 w 54"/>
                <a:gd name="T29" fmla="*/ 66 h 78"/>
                <a:gd name="T30" fmla="*/ 36 w 54"/>
                <a:gd name="T31" fmla="*/ 64 h 78"/>
                <a:gd name="T32" fmla="*/ 34 w 54"/>
                <a:gd name="T33" fmla="*/ 62 h 78"/>
                <a:gd name="T34" fmla="*/ 30 w 54"/>
                <a:gd name="T35" fmla="*/ 60 h 78"/>
                <a:gd name="T36" fmla="*/ 26 w 54"/>
                <a:gd name="T37" fmla="*/ 58 h 78"/>
                <a:gd name="T38" fmla="*/ 24 w 54"/>
                <a:gd name="T39" fmla="*/ 58 h 78"/>
                <a:gd name="T40" fmla="*/ 20 w 54"/>
                <a:gd name="T41" fmla="*/ 54 h 78"/>
                <a:gd name="T42" fmla="*/ 16 w 54"/>
                <a:gd name="T43" fmla="*/ 50 h 78"/>
                <a:gd name="T44" fmla="*/ 14 w 54"/>
                <a:gd name="T45" fmla="*/ 48 h 78"/>
                <a:gd name="T46" fmla="*/ 14 w 54"/>
                <a:gd name="T47" fmla="*/ 46 h 78"/>
                <a:gd name="T48" fmla="*/ 12 w 54"/>
                <a:gd name="T49" fmla="*/ 44 h 78"/>
                <a:gd name="T50" fmla="*/ 10 w 54"/>
                <a:gd name="T51" fmla="*/ 42 h 78"/>
                <a:gd name="T52" fmla="*/ 6 w 54"/>
                <a:gd name="T53" fmla="*/ 34 h 78"/>
                <a:gd name="T54" fmla="*/ 0 w 54"/>
                <a:gd name="T55" fmla="*/ 26 h 78"/>
                <a:gd name="T56" fmla="*/ 2 w 54"/>
                <a:gd name="T57" fmla="*/ 26 h 78"/>
                <a:gd name="T58" fmla="*/ 8 w 54"/>
                <a:gd name="T59" fmla="*/ 24 h 78"/>
                <a:gd name="T60" fmla="*/ 10 w 54"/>
                <a:gd name="T61" fmla="*/ 22 h 78"/>
                <a:gd name="T62" fmla="*/ 12 w 54"/>
                <a:gd name="T63" fmla="*/ 22 h 78"/>
                <a:gd name="T64" fmla="*/ 14 w 54"/>
                <a:gd name="T65" fmla="*/ 20 h 78"/>
                <a:gd name="T66" fmla="*/ 16 w 54"/>
                <a:gd name="T67" fmla="*/ 18 h 78"/>
                <a:gd name="T68" fmla="*/ 16 w 54"/>
                <a:gd name="T69" fmla="*/ 18 h 78"/>
                <a:gd name="T70" fmla="*/ 18 w 54"/>
                <a:gd name="T71" fmla="*/ 18 h 78"/>
                <a:gd name="T72" fmla="*/ 18 w 54"/>
                <a:gd name="T73" fmla="*/ 14 h 78"/>
                <a:gd name="T74" fmla="*/ 20 w 54"/>
                <a:gd name="T75" fmla="*/ 12 h 78"/>
                <a:gd name="T76" fmla="*/ 22 w 54"/>
                <a:gd name="T77" fmla="*/ 8 h 78"/>
                <a:gd name="T78" fmla="*/ 24 w 54"/>
                <a:gd name="T79" fmla="*/ 4 h 78"/>
                <a:gd name="T80" fmla="*/ 26 w 54"/>
                <a:gd name="T81" fmla="*/ 0 h 78"/>
                <a:gd name="T82" fmla="*/ 28 w 54"/>
                <a:gd name="T83" fmla="*/ 10 h 78"/>
                <a:gd name="T84" fmla="*/ 28 w 54"/>
                <a:gd name="T85" fmla="*/ 16 h 78"/>
                <a:gd name="T86" fmla="*/ 30 w 54"/>
                <a:gd name="T87" fmla="*/ 20 h 78"/>
                <a:gd name="T88" fmla="*/ 30 w 54"/>
                <a:gd name="T89" fmla="*/ 22 h 78"/>
                <a:gd name="T90" fmla="*/ 32 w 54"/>
                <a:gd name="T91" fmla="*/ 24 h 78"/>
                <a:gd name="T92" fmla="*/ 32 w 54"/>
                <a:gd name="T93" fmla="*/ 28 h 78"/>
                <a:gd name="T94" fmla="*/ 36 w 54"/>
                <a:gd name="T95" fmla="*/ 34 h 78"/>
                <a:gd name="T96" fmla="*/ 38 w 54"/>
                <a:gd name="T97" fmla="*/ 40 h 78"/>
                <a:gd name="T98" fmla="*/ 42 w 54"/>
                <a:gd name="T99" fmla="*/ 44 h 78"/>
                <a:gd name="T100" fmla="*/ 42 w 54"/>
                <a:gd name="T101" fmla="*/ 46 h 78"/>
                <a:gd name="T102" fmla="*/ 44 w 54"/>
                <a:gd name="T103" fmla="*/ 50 h 78"/>
                <a:gd name="T104" fmla="*/ 48 w 54"/>
                <a:gd name="T105" fmla="*/ 54 h 78"/>
                <a:gd name="T106" fmla="*/ 50 w 54"/>
                <a:gd name="T107" fmla="*/ 56 h 78"/>
                <a:gd name="T108" fmla="*/ 52 w 54"/>
                <a:gd name="T109" fmla="*/ 60 h 78"/>
                <a:gd name="T110" fmla="*/ 52 w 54"/>
                <a:gd name="T111" fmla="*/ 62 h 78"/>
                <a:gd name="T112" fmla="*/ 54 w 54"/>
                <a:gd name="T113" fmla="*/ 64 h 78"/>
                <a:gd name="T114" fmla="*/ 54 w 54"/>
                <a:gd name="T115" fmla="*/ 66 h 78"/>
                <a:gd name="T116" fmla="*/ 54 w 54"/>
                <a:gd name="T117" fmla="*/ 68 h 78"/>
                <a:gd name="T118" fmla="*/ 54 w 54"/>
                <a:gd name="T119" fmla="*/ 68 h 78"/>
                <a:gd name="T120" fmla="*/ 54 w 54"/>
                <a:gd name="T121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78">
                  <a:moveTo>
                    <a:pt x="54" y="70"/>
                  </a:moveTo>
                  <a:lnTo>
                    <a:pt x="54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48" y="76"/>
                  </a:lnTo>
                  <a:lnTo>
                    <a:pt x="44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6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6" y="34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6" y="34"/>
                  </a:lnTo>
                  <a:lnTo>
                    <a:pt x="38" y="40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50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1" name="Freeform 156"/>
            <p:cNvSpPr>
              <a:spLocks/>
            </p:cNvSpPr>
            <p:nvPr/>
          </p:nvSpPr>
          <p:spPr bwMode="auto">
            <a:xfrm>
              <a:off x="5256522" y="3603740"/>
              <a:ext cx="85726" cy="123823"/>
            </a:xfrm>
            <a:custGeom>
              <a:avLst/>
              <a:gdLst>
                <a:gd name="T0" fmla="*/ 54 w 54"/>
                <a:gd name="T1" fmla="*/ 70 h 78"/>
                <a:gd name="T2" fmla="*/ 54 w 54"/>
                <a:gd name="T3" fmla="*/ 70 h 78"/>
                <a:gd name="T4" fmla="*/ 54 w 54"/>
                <a:gd name="T5" fmla="*/ 70 h 78"/>
                <a:gd name="T6" fmla="*/ 54 w 54"/>
                <a:gd name="T7" fmla="*/ 72 h 78"/>
                <a:gd name="T8" fmla="*/ 52 w 54"/>
                <a:gd name="T9" fmla="*/ 72 h 78"/>
                <a:gd name="T10" fmla="*/ 52 w 54"/>
                <a:gd name="T11" fmla="*/ 72 h 78"/>
                <a:gd name="T12" fmla="*/ 50 w 54"/>
                <a:gd name="T13" fmla="*/ 74 h 78"/>
                <a:gd name="T14" fmla="*/ 48 w 54"/>
                <a:gd name="T15" fmla="*/ 76 h 78"/>
                <a:gd name="T16" fmla="*/ 44 w 54"/>
                <a:gd name="T17" fmla="*/ 78 h 78"/>
                <a:gd name="T18" fmla="*/ 42 w 54"/>
                <a:gd name="T19" fmla="*/ 78 h 78"/>
                <a:gd name="T20" fmla="*/ 42 w 54"/>
                <a:gd name="T21" fmla="*/ 76 h 78"/>
                <a:gd name="T22" fmla="*/ 40 w 54"/>
                <a:gd name="T23" fmla="*/ 72 h 78"/>
                <a:gd name="T24" fmla="*/ 38 w 54"/>
                <a:gd name="T25" fmla="*/ 68 h 78"/>
                <a:gd name="T26" fmla="*/ 38 w 54"/>
                <a:gd name="T27" fmla="*/ 66 h 78"/>
                <a:gd name="T28" fmla="*/ 36 w 54"/>
                <a:gd name="T29" fmla="*/ 66 h 78"/>
                <a:gd name="T30" fmla="*/ 36 w 54"/>
                <a:gd name="T31" fmla="*/ 64 h 78"/>
                <a:gd name="T32" fmla="*/ 34 w 54"/>
                <a:gd name="T33" fmla="*/ 62 h 78"/>
                <a:gd name="T34" fmla="*/ 30 w 54"/>
                <a:gd name="T35" fmla="*/ 60 h 78"/>
                <a:gd name="T36" fmla="*/ 26 w 54"/>
                <a:gd name="T37" fmla="*/ 58 h 78"/>
                <a:gd name="T38" fmla="*/ 24 w 54"/>
                <a:gd name="T39" fmla="*/ 58 h 78"/>
                <a:gd name="T40" fmla="*/ 20 w 54"/>
                <a:gd name="T41" fmla="*/ 54 h 78"/>
                <a:gd name="T42" fmla="*/ 16 w 54"/>
                <a:gd name="T43" fmla="*/ 50 h 78"/>
                <a:gd name="T44" fmla="*/ 14 w 54"/>
                <a:gd name="T45" fmla="*/ 48 h 78"/>
                <a:gd name="T46" fmla="*/ 14 w 54"/>
                <a:gd name="T47" fmla="*/ 46 h 78"/>
                <a:gd name="T48" fmla="*/ 12 w 54"/>
                <a:gd name="T49" fmla="*/ 44 h 78"/>
                <a:gd name="T50" fmla="*/ 10 w 54"/>
                <a:gd name="T51" fmla="*/ 42 h 78"/>
                <a:gd name="T52" fmla="*/ 6 w 54"/>
                <a:gd name="T53" fmla="*/ 34 h 78"/>
                <a:gd name="T54" fmla="*/ 0 w 54"/>
                <a:gd name="T55" fmla="*/ 26 h 78"/>
                <a:gd name="T56" fmla="*/ 2 w 54"/>
                <a:gd name="T57" fmla="*/ 26 h 78"/>
                <a:gd name="T58" fmla="*/ 8 w 54"/>
                <a:gd name="T59" fmla="*/ 24 h 78"/>
                <a:gd name="T60" fmla="*/ 10 w 54"/>
                <a:gd name="T61" fmla="*/ 22 h 78"/>
                <a:gd name="T62" fmla="*/ 12 w 54"/>
                <a:gd name="T63" fmla="*/ 22 h 78"/>
                <a:gd name="T64" fmla="*/ 14 w 54"/>
                <a:gd name="T65" fmla="*/ 20 h 78"/>
                <a:gd name="T66" fmla="*/ 16 w 54"/>
                <a:gd name="T67" fmla="*/ 18 h 78"/>
                <a:gd name="T68" fmla="*/ 16 w 54"/>
                <a:gd name="T69" fmla="*/ 18 h 78"/>
                <a:gd name="T70" fmla="*/ 18 w 54"/>
                <a:gd name="T71" fmla="*/ 18 h 78"/>
                <a:gd name="T72" fmla="*/ 18 w 54"/>
                <a:gd name="T73" fmla="*/ 14 h 78"/>
                <a:gd name="T74" fmla="*/ 20 w 54"/>
                <a:gd name="T75" fmla="*/ 12 h 78"/>
                <a:gd name="T76" fmla="*/ 22 w 54"/>
                <a:gd name="T77" fmla="*/ 8 h 78"/>
                <a:gd name="T78" fmla="*/ 24 w 54"/>
                <a:gd name="T79" fmla="*/ 4 h 78"/>
                <a:gd name="T80" fmla="*/ 26 w 54"/>
                <a:gd name="T81" fmla="*/ 0 h 78"/>
                <a:gd name="T82" fmla="*/ 28 w 54"/>
                <a:gd name="T83" fmla="*/ 10 h 78"/>
                <a:gd name="T84" fmla="*/ 28 w 54"/>
                <a:gd name="T85" fmla="*/ 16 h 78"/>
                <a:gd name="T86" fmla="*/ 30 w 54"/>
                <a:gd name="T87" fmla="*/ 20 h 78"/>
                <a:gd name="T88" fmla="*/ 30 w 54"/>
                <a:gd name="T89" fmla="*/ 22 h 78"/>
                <a:gd name="T90" fmla="*/ 32 w 54"/>
                <a:gd name="T91" fmla="*/ 24 h 78"/>
                <a:gd name="T92" fmla="*/ 32 w 54"/>
                <a:gd name="T93" fmla="*/ 28 h 78"/>
                <a:gd name="T94" fmla="*/ 36 w 54"/>
                <a:gd name="T95" fmla="*/ 34 h 78"/>
                <a:gd name="T96" fmla="*/ 38 w 54"/>
                <a:gd name="T97" fmla="*/ 40 h 78"/>
                <a:gd name="T98" fmla="*/ 42 w 54"/>
                <a:gd name="T99" fmla="*/ 44 h 78"/>
                <a:gd name="T100" fmla="*/ 42 w 54"/>
                <a:gd name="T101" fmla="*/ 46 h 78"/>
                <a:gd name="T102" fmla="*/ 44 w 54"/>
                <a:gd name="T103" fmla="*/ 50 h 78"/>
                <a:gd name="T104" fmla="*/ 48 w 54"/>
                <a:gd name="T105" fmla="*/ 54 h 78"/>
                <a:gd name="T106" fmla="*/ 50 w 54"/>
                <a:gd name="T107" fmla="*/ 56 h 78"/>
                <a:gd name="T108" fmla="*/ 52 w 54"/>
                <a:gd name="T109" fmla="*/ 60 h 78"/>
                <a:gd name="T110" fmla="*/ 52 w 54"/>
                <a:gd name="T111" fmla="*/ 62 h 78"/>
                <a:gd name="T112" fmla="*/ 54 w 54"/>
                <a:gd name="T113" fmla="*/ 64 h 78"/>
                <a:gd name="T114" fmla="*/ 54 w 54"/>
                <a:gd name="T115" fmla="*/ 66 h 78"/>
                <a:gd name="T116" fmla="*/ 54 w 54"/>
                <a:gd name="T117" fmla="*/ 68 h 78"/>
                <a:gd name="T118" fmla="*/ 54 w 54"/>
                <a:gd name="T119" fmla="*/ 68 h 78"/>
                <a:gd name="T120" fmla="*/ 54 w 54"/>
                <a:gd name="T121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78">
                  <a:moveTo>
                    <a:pt x="54" y="70"/>
                  </a:moveTo>
                  <a:lnTo>
                    <a:pt x="54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48" y="76"/>
                  </a:lnTo>
                  <a:lnTo>
                    <a:pt x="44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6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6" y="34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2" y="8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6" y="34"/>
                  </a:lnTo>
                  <a:lnTo>
                    <a:pt x="38" y="40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50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2" y="60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2" name="Freeform 183"/>
            <p:cNvSpPr>
              <a:spLocks/>
            </p:cNvSpPr>
            <p:nvPr/>
          </p:nvSpPr>
          <p:spPr bwMode="auto">
            <a:xfrm>
              <a:off x="5939150" y="3273545"/>
              <a:ext cx="1304930" cy="971537"/>
            </a:xfrm>
            <a:custGeom>
              <a:avLst/>
              <a:gdLst>
                <a:gd name="T0" fmla="*/ 626 w 822"/>
                <a:gd name="T1" fmla="*/ 296 h 612"/>
                <a:gd name="T2" fmla="*/ 664 w 822"/>
                <a:gd name="T3" fmla="*/ 304 h 612"/>
                <a:gd name="T4" fmla="*/ 696 w 822"/>
                <a:gd name="T5" fmla="*/ 318 h 612"/>
                <a:gd name="T6" fmla="*/ 660 w 822"/>
                <a:gd name="T7" fmla="*/ 342 h 612"/>
                <a:gd name="T8" fmla="*/ 696 w 822"/>
                <a:gd name="T9" fmla="*/ 402 h 612"/>
                <a:gd name="T10" fmla="*/ 710 w 822"/>
                <a:gd name="T11" fmla="*/ 470 h 612"/>
                <a:gd name="T12" fmla="*/ 698 w 822"/>
                <a:gd name="T13" fmla="*/ 494 h 612"/>
                <a:gd name="T14" fmla="*/ 684 w 822"/>
                <a:gd name="T15" fmla="*/ 526 h 612"/>
                <a:gd name="T16" fmla="*/ 658 w 822"/>
                <a:gd name="T17" fmla="*/ 544 h 612"/>
                <a:gd name="T18" fmla="*/ 644 w 822"/>
                <a:gd name="T19" fmla="*/ 566 h 612"/>
                <a:gd name="T20" fmla="*/ 594 w 822"/>
                <a:gd name="T21" fmla="*/ 578 h 612"/>
                <a:gd name="T22" fmla="*/ 542 w 822"/>
                <a:gd name="T23" fmla="*/ 610 h 612"/>
                <a:gd name="T24" fmla="*/ 526 w 822"/>
                <a:gd name="T25" fmla="*/ 588 h 612"/>
                <a:gd name="T26" fmla="*/ 484 w 822"/>
                <a:gd name="T27" fmla="*/ 566 h 612"/>
                <a:gd name="T28" fmla="*/ 430 w 822"/>
                <a:gd name="T29" fmla="*/ 586 h 612"/>
                <a:gd name="T30" fmla="*/ 410 w 822"/>
                <a:gd name="T31" fmla="*/ 592 h 612"/>
                <a:gd name="T32" fmla="*/ 390 w 822"/>
                <a:gd name="T33" fmla="*/ 566 h 612"/>
                <a:gd name="T34" fmla="*/ 366 w 822"/>
                <a:gd name="T35" fmla="*/ 544 h 612"/>
                <a:gd name="T36" fmla="*/ 384 w 822"/>
                <a:gd name="T37" fmla="*/ 510 h 612"/>
                <a:gd name="T38" fmla="*/ 350 w 822"/>
                <a:gd name="T39" fmla="*/ 480 h 612"/>
                <a:gd name="T40" fmla="*/ 296 w 822"/>
                <a:gd name="T41" fmla="*/ 472 h 612"/>
                <a:gd name="T42" fmla="*/ 224 w 822"/>
                <a:gd name="T43" fmla="*/ 490 h 612"/>
                <a:gd name="T44" fmla="*/ 164 w 822"/>
                <a:gd name="T45" fmla="*/ 470 h 612"/>
                <a:gd name="T46" fmla="*/ 156 w 822"/>
                <a:gd name="T47" fmla="*/ 466 h 612"/>
                <a:gd name="T48" fmla="*/ 112 w 822"/>
                <a:gd name="T49" fmla="*/ 446 h 612"/>
                <a:gd name="T50" fmla="*/ 78 w 822"/>
                <a:gd name="T51" fmla="*/ 418 h 612"/>
                <a:gd name="T52" fmla="*/ 50 w 822"/>
                <a:gd name="T53" fmla="*/ 394 h 612"/>
                <a:gd name="T54" fmla="*/ 20 w 822"/>
                <a:gd name="T55" fmla="*/ 378 h 612"/>
                <a:gd name="T56" fmla="*/ 18 w 822"/>
                <a:gd name="T57" fmla="*/ 318 h 612"/>
                <a:gd name="T58" fmla="*/ 0 w 822"/>
                <a:gd name="T59" fmla="*/ 302 h 612"/>
                <a:gd name="T60" fmla="*/ 30 w 822"/>
                <a:gd name="T61" fmla="*/ 286 h 612"/>
                <a:gd name="T62" fmla="*/ 56 w 822"/>
                <a:gd name="T63" fmla="*/ 270 h 612"/>
                <a:gd name="T64" fmla="*/ 86 w 822"/>
                <a:gd name="T65" fmla="*/ 246 h 612"/>
                <a:gd name="T66" fmla="*/ 72 w 822"/>
                <a:gd name="T67" fmla="*/ 210 h 612"/>
                <a:gd name="T68" fmla="*/ 112 w 822"/>
                <a:gd name="T69" fmla="*/ 186 h 612"/>
                <a:gd name="T70" fmla="*/ 134 w 822"/>
                <a:gd name="T71" fmla="*/ 162 h 612"/>
                <a:gd name="T72" fmla="*/ 152 w 822"/>
                <a:gd name="T73" fmla="*/ 132 h 612"/>
                <a:gd name="T74" fmla="*/ 176 w 822"/>
                <a:gd name="T75" fmla="*/ 110 h 612"/>
                <a:gd name="T76" fmla="*/ 214 w 822"/>
                <a:gd name="T77" fmla="*/ 134 h 612"/>
                <a:gd name="T78" fmla="*/ 260 w 822"/>
                <a:gd name="T79" fmla="*/ 174 h 612"/>
                <a:gd name="T80" fmla="*/ 312 w 822"/>
                <a:gd name="T81" fmla="*/ 214 h 612"/>
                <a:gd name="T82" fmla="*/ 420 w 822"/>
                <a:gd name="T83" fmla="*/ 232 h 612"/>
                <a:gd name="T84" fmla="*/ 464 w 822"/>
                <a:gd name="T85" fmla="*/ 222 h 612"/>
                <a:gd name="T86" fmla="*/ 516 w 822"/>
                <a:gd name="T87" fmla="*/ 206 h 612"/>
                <a:gd name="T88" fmla="*/ 528 w 822"/>
                <a:gd name="T89" fmla="*/ 176 h 612"/>
                <a:gd name="T90" fmla="*/ 586 w 822"/>
                <a:gd name="T91" fmla="*/ 142 h 612"/>
                <a:gd name="T92" fmla="*/ 596 w 822"/>
                <a:gd name="T93" fmla="*/ 116 h 612"/>
                <a:gd name="T94" fmla="*/ 558 w 822"/>
                <a:gd name="T95" fmla="*/ 112 h 612"/>
                <a:gd name="T96" fmla="*/ 586 w 822"/>
                <a:gd name="T97" fmla="*/ 84 h 612"/>
                <a:gd name="T98" fmla="*/ 602 w 822"/>
                <a:gd name="T99" fmla="*/ 50 h 612"/>
                <a:gd name="T100" fmla="*/ 600 w 822"/>
                <a:gd name="T101" fmla="*/ 12 h 612"/>
                <a:gd name="T102" fmla="*/ 668 w 822"/>
                <a:gd name="T103" fmla="*/ 6 h 612"/>
                <a:gd name="T104" fmla="*/ 710 w 822"/>
                <a:gd name="T105" fmla="*/ 68 h 612"/>
                <a:gd name="T106" fmla="*/ 756 w 822"/>
                <a:gd name="T107" fmla="*/ 94 h 612"/>
                <a:gd name="T108" fmla="*/ 796 w 822"/>
                <a:gd name="T109" fmla="*/ 112 h 612"/>
                <a:gd name="T110" fmla="*/ 820 w 822"/>
                <a:gd name="T111" fmla="*/ 130 h 612"/>
                <a:gd name="T112" fmla="*/ 812 w 822"/>
                <a:gd name="T113" fmla="*/ 172 h 612"/>
                <a:gd name="T114" fmla="*/ 790 w 822"/>
                <a:gd name="T115" fmla="*/ 184 h 612"/>
                <a:gd name="T116" fmla="*/ 798 w 822"/>
                <a:gd name="T117" fmla="*/ 208 h 612"/>
                <a:gd name="T118" fmla="*/ 758 w 822"/>
                <a:gd name="T119" fmla="*/ 238 h 612"/>
                <a:gd name="T120" fmla="*/ 728 w 822"/>
                <a:gd name="T121" fmla="*/ 252 h 612"/>
                <a:gd name="T122" fmla="*/ 674 w 822"/>
                <a:gd name="T123" fmla="*/ 284 h 612"/>
                <a:gd name="T124" fmla="*/ 664 w 822"/>
                <a:gd name="T125" fmla="*/ 24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" h="612">
                  <a:moveTo>
                    <a:pt x="648" y="266"/>
                  </a:moveTo>
                  <a:lnTo>
                    <a:pt x="648" y="266"/>
                  </a:lnTo>
                  <a:lnTo>
                    <a:pt x="648" y="268"/>
                  </a:lnTo>
                  <a:lnTo>
                    <a:pt x="646" y="268"/>
                  </a:lnTo>
                  <a:lnTo>
                    <a:pt x="646" y="268"/>
                  </a:lnTo>
                  <a:lnTo>
                    <a:pt x="646" y="270"/>
                  </a:lnTo>
                  <a:lnTo>
                    <a:pt x="644" y="272"/>
                  </a:lnTo>
                  <a:lnTo>
                    <a:pt x="642" y="272"/>
                  </a:lnTo>
                  <a:lnTo>
                    <a:pt x="642" y="272"/>
                  </a:lnTo>
                  <a:lnTo>
                    <a:pt x="638" y="274"/>
                  </a:lnTo>
                  <a:lnTo>
                    <a:pt x="634" y="276"/>
                  </a:lnTo>
                  <a:lnTo>
                    <a:pt x="630" y="278"/>
                  </a:lnTo>
                  <a:lnTo>
                    <a:pt x="628" y="278"/>
                  </a:lnTo>
                  <a:lnTo>
                    <a:pt x="628" y="280"/>
                  </a:lnTo>
                  <a:lnTo>
                    <a:pt x="626" y="280"/>
                  </a:lnTo>
                  <a:lnTo>
                    <a:pt x="626" y="282"/>
                  </a:lnTo>
                  <a:lnTo>
                    <a:pt x="626" y="284"/>
                  </a:lnTo>
                  <a:lnTo>
                    <a:pt x="626" y="286"/>
                  </a:lnTo>
                  <a:lnTo>
                    <a:pt x="624" y="288"/>
                  </a:lnTo>
                  <a:lnTo>
                    <a:pt x="626" y="290"/>
                  </a:lnTo>
                  <a:lnTo>
                    <a:pt x="626" y="292"/>
                  </a:lnTo>
                  <a:lnTo>
                    <a:pt x="626" y="294"/>
                  </a:lnTo>
                  <a:lnTo>
                    <a:pt x="626" y="296"/>
                  </a:lnTo>
                  <a:lnTo>
                    <a:pt x="626" y="296"/>
                  </a:lnTo>
                  <a:lnTo>
                    <a:pt x="628" y="298"/>
                  </a:lnTo>
                  <a:lnTo>
                    <a:pt x="630" y="300"/>
                  </a:lnTo>
                  <a:lnTo>
                    <a:pt x="632" y="302"/>
                  </a:lnTo>
                  <a:lnTo>
                    <a:pt x="634" y="304"/>
                  </a:lnTo>
                  <a:lnTo>
                    <a:pt x="636" y="306"/>
                  </a:lnTo>
                  <a:lnTo>
                    <a:pt x="638" y="308"/>
                  </a:lnTo>
                  <a:lnTo>
                    <a:pt x="640" y="308"/>
                  </a:lnTo>
                  <a:lnTo>
                    <a:pt x="642" y="310"/>
                  </a:lnTo>
                  <a:lnTo>
                    <a:pt x="644" y="310"/>
                  </a:lnTo>
                  <a:lnTo>
                    <a:pt x="646" y="310"/>
                  </a:lnTo>
                  <a:lnTo>
                    <a:pt x="648" y="312"/>
                  </a:lnTo>
                  <a:lnTo>
                    <a:pt x="650" y="312"/>
                  </a:lnTo>
                  <a:lnTo>
                    <a:pt x="652" y="312"/>
                  </a:lnTo>
                  <a:lnTo>
                    <a:pt x="654" y="312"/>
                  </a:lnTo>
                  <a:lnTo>
                    <a:pt x="656" y="312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60" y="308"/>
                  </a:lnTo>
                  <a:lnTo>
                    <a:pt x="662" y="308"/>
                  </a:lnTo>
                  <a:lnTo>
                    <a:pt x="662" y="306"/>
                  </a:lnTo>
                  <a:lnTo>
                    <a:pt x="664" y="304"/>
                  </a:lnTo>
                  <a:lnTo>
                    <a:pt x="666" y="302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70" y="300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8"/>
                  </a:lnTo>
                  <a:lnTo>
                    <a:pt x="682" y="300"/>
                  </a:lnTo>
                  <a:lnTo>
                    <a:pt x="686" y="300"/>
                  </a:lnTo>
                  <a:lnTo>
                    <a:pt x="686" y="300"/>
                  </a:lnTo>
                  <a:lnTo>
                    <a:pt x="688" y="300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2" y="304"/>
                  </a:lnTo>
                  <a:lnTo>
                    <a:pt x="692" y="304"/>
                  </a:lnTo>
                  <a:lnTo>
                    <a:pt x="692" y="306"/>
                  </a:lnTo>
                  <a:lnTo>
                    <a:pt x="694" y="308"/>
                  </a:lnTo>
                  <a:lnTo>
                    <a:pt x="694" y="312"/>
                  </a:lnTo>
                  <a:lnTo>
                    <a:pt x="696" y="314"/>
                  </a:lnTo>
                  <a:lnTo>
                    <a:pt x="696" y="316"/>
                  </a:lnTo>
                  <a:lnTo>
                    <a:pt x="696" y="318"/>
                  </a:lnTo>
                  <a:lnTo>
                    <a:pt x="696" y="318"/>
                  </a:lnTo>
                  <a:lnTo>
                    <a:pt x="696" y="320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2" y="324"/>
                  </a:lnTo>
                  <a:lnTo>
                    <a:pt x="692" y="324"/>
                  </a:lnTo>
                  <a:lnTo>
                    <a:pt x="690" y="326"/>
                  </a:lnTo>
                  <a:lnTo>
                    <a:pt x="686" y="326"/>
                  </a:lnTo>
                  <a:lnTo>
                    <a:pt x="680" y="328"/>
                  </a:lnTo>
                  <a:lnTo>
                    <a:pt x="678" y="328"/>
                  </a:lnTo>
                  <a:lnTo>
                    <a:pt x="676" y="328"/>
                  </a:lnTo>
                  <a:lnTo>
                    <a:pt x="676" y="328"/>
                  </a:lnTo>
                  <a:lnTo>
                    <a:pt x="672" y="330"/>
                  </a:lnTo>
                  <a:lnTo>
                    <a:pt x="670" y="332"/>
                  </a:lnTo>
                  <a:lnTo>
                    <a:pt x="666" y="334"/>
                  </a:lnTo>
                  <a:lnTo>
                    <a:pt x="664" y="336"/>
                  </a:lnTo>
                  <a:lnTo>
                    <a:pt x="662" y="338"/>
                  </a:lnTo>
                  <a:lnTo>
                    <a:pt x="662" y="340"/>
                  </a:lnTo>
                  <a:lnTo>
                    <a:pt x="660" y="340"/>
                  </a:lnTo>
                  <a:lnTo>
                    <a:pt x="660" y="342"/>
                  </a:lnTo>
                  <a:lnTo>
                    <a:pt x="660" y="342"/>
                  </a:lnTo>
                  <a:lnTo>
                    <a:pt x="660" y="344"/>
                  </a:lnTo>
                  <a:lnTo>
                    <a:pt x="660" y="344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0" y="350"/>
                  </a:lnTo>
                  <a:lnTo>
                    <a:pt x="662" y="352"/>
                  </a:lnTo>
                  <a:lnTo>
                    <a:pt x="662" y="354"/>
                  </a:lnTo>
                  <a:lnTo>
                    <a:pt x="664" y="356"/>
                  </a:lnTo>
                  <a:lnTo>
                    <a:pt x="666" y="362"/>
                  </a:lnTo>
                  <a:lnTo>
                    <a:pt x="668" y="368"/>
                  </a:lnTo>
                  <a:lnTo>
                    <a:pt x="672" y="374"/>
                  </a:lnTo>
                  <a:lnTo>
                    <a:pt x="674" y="378"/>
                  </a:lnTo>
                  <a:lnTo>
                    <a:pt x="676" y="380"/>
                  </a:lnTo>
                  <a:lnTo>
                    <a:pt x="676" y="384"/>
                  </a:lnTo>
                  <a:lnTo>
                    <a:pt x="678" y="386"/>
                  </a:lnTo>
                  <a:lnTo>
                    <a:pt x="680" y="388"/>
                  </a:lnTo>
                  <a:lnTo>
                    <a:pt x="680" y="388"/>
                  </a:lnTo>
                  <a:lnTo>
                    <a:pt x="682" y="390"/>
                  </a:lnTo>
                  <a:lnTo>
                    <a:pt x="688" y="396"/>
                  </a:lnTo>
                  <a:lnTo>
                    <a:pt x="692" y="398"/>
                  </a:lnTo>
                  <a:lnTo>
                    <a:pt x="694" y="400"/>
                  </a:lnTo>
                  <a:lnTo>
                    <a:pt x="696" y="402"/>
                  </a:lnTo>
                  <a:lnTo>
                    <a:pt x="696" y="402"/>
                  </a:lnTo>
                  <a:lnTo>
                    <a:pt x="696" y="404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8"/>
                  </a:lnTo>
                  <a:lnTo>
                    <a:pt x="698" y="412"/>
                  </a:lnTo>
                  <a:lnTo>
                    <a:pt x="698" y="414"/>
                  </a:lnTo>
                  <a:lnTo>
                    <a:pt x="698" y="418"/>
                  </a:lnTo>
                  <a:lnTo>
                    <a:pt x="698" y="420"/>
                  </a:lnTo>
                  <a:lnTo>
                    <a:pt x="698" y="422"/>
                  </a:lnTo>
                  <a:lnTo>
                    <a:pt x="698" y="424"/>
                  </a:lnTo>
                  <a:lnTo>
                    <a:pt x="698" y="426"/>
                  </a:lnTo>
                  <a:lnTo>
                    <a:pt x="700" y="430"/>
                  </a:lnTo>
                  <a:lnTo>
                    <a:pt x="700" y="436"/>
                  </a:lnTo>
                  <a:lnTo>
                    <a:pt x="702" y="440"/>
                  </a:lnTo>
                  <a:lnTo>
                    <a:pt x="702" y="442"/>
                  </a:lnTo>
                  <a:lnTo>
                    <a:pt x="702" y="444"/>
                  </a:lnTo>
                  <a:lnTo>
                    <a:pt x="704" y="448"/>
                  </a:lnTo>
                  <a:lnTo>
                    <a:pt x="706" y="454"/>
                  </a:lnTo>
                  <a:lnTo>
                    <a:pt x="708" y="460"/>
                  </a:lnTo>
                  <a:lnTo>
                    <a:pt x="708" y="464"/>
                  </a:lnTo>
                  <a:lnTo>
                    <a:pt x="710" y="466"/>
                  </a:lnTo>
                  <a:lnTo>
                    <a:pt x="710" y="470"/>
                  </a:lnTo>
                  <a:lnTo>
                    <a:pt x="710" y="472"/>
                  </a:lnTo>
                  <a:lnTo>
                    <a:pt x="710" y="474"/>
                  </a:lnTo>
                  <a:lnTo>
                    <a:pt x="710" y="476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80"/>
                  </a:lnTo>
                  <a:lnTo>
                    <a:pt x="708" y="480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6" y="482"/>
                  </a:lnTo>
                  <a:lnTo>
                    <a:pt x="704" y="482"/>
                  </a:lnTo>
                  <a:lnTo>
                    <a:pt x="702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6"/>
                  </a:lnTo>
                  <a:lnTo>
                    <a:pt x="698" y="488"/>
                  </a:lnTo>
                  <a:lnTo>
                    <a:pt x="698" y="490"/>
                  </a:lnTo>
                  <a:lnTo>
                    <a:pt x="698" y="494"/>
                  </a:lnTo>
                  <a:lnTo>
                    <a:pt x="696" y="496"/>
                  </a:lnTo>
                  <a:lnTo>
                    <a:pt x="696" y="496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4" y="500"/>
                  </a:lnTo>
                  <a:lnTo>
                    <a:pt x="692" y="502"/>
                  </a:lnTo>
                  <a:lnTo>
                    <a:pt x="690" y="504"/>
                  </a:lnTo>
                  <a:lnTo>
                    <a:pt x="686" y="506"/>
                  </a:lnTo>
                  <a:lnTo>
                    <a:pt x="686" y="506"/>
                  </a:lnTo>
                  <a:lnTo>
                    <a:pt x="684" y="508"/>
                  </a:lnTo>
                  <a:lnTo>
                    <a:pt x="682" y="508"/>
                  </a:lnTo>
                  <a:lnTo>
                    <a:pt x="682" y="510"/>
                  </a:lnTo>
                  <a:lnTo>
                    <a:pt x="682" y="510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20"/>
                  </a:lnTo>
                  <a:lnTo>
                    <a:pt x="684" y="522"/>
                  </a:lnTo>
                  <a:lnTo>
                    <a:pt x="684" y="524"/>
                  </a:lnTo>
                  <a:lnTo>
                    <a:pt x="684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2" y="530"/>
                  </a:lnTo>
                  <a:lnTo>
                    <a:pt x="682" y="532"/>
                  </a:lnTo>
                  <a:lnTo>
                    <a:pt x="680" y="532"/>
                  </a:lnTo>
                  <a:lnTo>
                    <a:pt x="678" y="534"/>
                  </a:lnTo>
                  <a:lnTo>
                    <a:pt x="676" y="536"/>
                  </a:lnTo>
                  <a:lnTo>
                    <a:pt x="674" y="538"/>
                  </a:lnTo>
                  <a:lnTo>
                    <a:pt x="672" y="538"/>
                  </a:lnTo>
                  <a:lnTo>
                    <a:pt x="670" y="538"/>
                  </a:lnTo>
                  <a:lnTo>
                    <a:pt x="668" y="538"/>
                  </a:lnTo>
                  <a:lnTo>
                    <a:pt x="668" y="538"/>
                  </a:lnTo>
                  <a:lnTo>
                    <a:pt x="664" y="538"/>
                  </a:lnTo>
                  <a:lnTo>
                    <a:pt x="664" y="538"/>
                  </a:lnTo>
                  <a:lnTo>
                    <a:pt x="662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58" y="542"/>
                  </a:lnTo>
                  <a:lnTo>
                    <a:pt x="658" y="542"/>
                  </a:lnTo>
                  <a:lnTo>
                    <a:pt x="658" y="544"/>
                  </a:lnTo>
                  <a:lnTo>
                    <a:pt x="658" y="546"/>
                  </a:lnTo>
                  <a:lnTo>
                    <a:pt x="658" y="548"/>
                  </a:lnTo>
                  <a:lnTo>
                    <a:pt x="658" y="550"/>
                  </a:lnTo>
                  <a:lnTo>
                    <a:pt x="658" y="552"/>
                  </a:lnTo>
                  <a:lnTo>
                    <a:pt x="658" y="552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6" y="556"/>
                  </a:lnTo>
                  <a:lnTo>
                    <a:pt x="656" y="556"/>
                  </a:lnTo>
                  <a:lnTo>
                    <a:pt x="654" y="556"/>
                  </a:lnTo>
                  <a:lnTo>
                    <a:pt x="654" y="556"/>
                  </a:lnTo>
                  <a:lnTo>
                    <a:pt x="652" y="556"/>
                  </a:lnTo>
                  <a:lnTo>
                    <a:pt x="650" y="558"/>
                  </a:lnTo>
                  <a:lnTo>
                    <a:pt x="648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60"/>
                  </a:lnTo>
                  <a:lnTo>
                    <a:pt x="646" y="560"/>
                  </a:lnTo>
                  <a:lnTo>
                    <a:pt x="644" y="562"/>
                  </a:lnTo>
                  <a:lnTo>
                    <a:pt x="644" y="564"/>
                  </a:lnTo>
                  <a:lnTo>
                    <a:pt x="644" y="566"/>
                  </a:lnTo>
                  <a:lnTo>
                    <a:pt x="644" y="568"/>
                  </a:lnTo>
                  <a:lnTo>
                    <a:pt x="644" y="570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2" y="574"/>
                  </a:lnTo>
                  <a:lnTo>
                    <a:pt x="642" y="574"/>
                  </a:lnTo>
                  <a:lnTo>
                    <a:pt x="640" y="576"/>
                  </a:lnTo>
                  <a:lnTo>
                    <a:pt x="638" y="576"/>
                  </a:lnTo>
                  <a:lnTo>
                    <a:pt x="636" y="576"/>
                  </a:lnTo>
                  <a:lnTo>
                    <a:pt x="632" y="578"/>
                  </a:lnTo>
                  <a:lnTo>
                    <a:pt x="628" y="578"/>
                  </a:lnTo>
                  <a:lnTo>
                    <a:pt x="624" y="580"/>
                  </a:lnTo>
                  <a:lnTo>
                    <a:pt x="620" y="580"/>
                  </a:lnTo>
                  <a:lnTo>
                    <a:pt x="618" y="580"/>
                  </a:lnTo>
                  <a:lnTo>
                    <a:pt x="616" y="580"/>
                  </a:lnTo>
                  <a:lnTo>
                    <a:pt x="614" y="580"/>
                  </a:lnTo>
                  <a:lnTo>
                    <a:pt x="608" y="578"/>
                  </a:lnTo>
                  <a:lnTo>
                    <a:pt x="604" y="578"/>
                  </a:lnTo>
                  <a:lnTo>
                    <a:pt x="602" y="578"/>
                  </a:lnTo>
                  <a:lnTo>
                    <a:pt x="600" y="578"/>
                  </a:lnTo>
                  <a:lnTo>
                    <a:pt x="596" y="578"/>
                  </a:lnTo>
                  <a:lnTo>
                    <a:pt x="594" y="578"/>
                  </a:lnTo>
                  <a:lnTo>
                    <a:pt x="590" y="580"/>
                  </a:lnTo>
                  <a:lnTo>
                    <a:pt x="588" y="580"/>
                  </a:lnTo>
                  <a:lnTo>
                    <a:pt x="584" y="582"/>
                  </a:lnTo>
                  <a:lnTo>
                    <a:pt x="582" y="582"/>
                  </a:lnTo>
                  <a:lnTo>
                    <a:pt x="578" y="584"/>
                  </a:lnTo>
                  <a:lnTo>
                    <a:pt x="576" y="586"/>
                  </a:lnTo>
                  <a:lnTo>
                    <a:pt x="574" y="586"/>
                  </a:lnTo>
                  <a:lnTo>
                    <a:pt x="572" y="588"/>
                  </a:lnTo>
                  <a:lnTo>
                    <a:pt x="568" y="592"/>
                  </a:lnTo>
                  <a:lnTo>
                    <a:pt x="564" y="594"/>
                  </a:lnTo>
                  <a:lnTo>
                    <a:pt x="560" y="598"/>
                  </a:lnTo>
                  <a:lnTo>
                    <a:pt x="554" y="602"/>
                  </a:lnTo>
                  <a:lnTo>
                    <a:pt x="552" y="604"/>
                  </a:lnTo>
                  <a:lnTo>
                    <a:pt x="552" y="606"/>
                  </a:lnTo>
                  <a:lnTo>
                    <a:pt x="550" y="608"/>
                  </a:lnTo>
                  <a:lnTo>
                    <a:pt x="548" y="610"/>
                  </a:lnTo>
                  <a:lnTo>
                    <a:pt x="546" y="610"/>
                  </a:lnTo>
                  <a:lnTo>
                    <a:pt x="546" y="612"/>
                  </a:lnTo>
                  <a:lnTo>
                    <a:pt x="546" y="612"/>
                  </a:lnTo>
                  <a:lnTo>
                    <a:pt x="544" y="612"/>
                  </a:lnTo>
                  <a:lnTo>
                    <a:pt x="544" y="612"/>
                  </a:lnTo>
                  <a:lnTo>
                    <a:pt x="542" y="612"/>
                  </a:lnTo>
                  <a:lnTo>
                    <a:pt x="542" y="610"/>
                  </a:lnTo>
                  <a:lnTo>
                    <a:pt x="542" y="610"/>
                  </a:lnTo>
                  <a:lnTo>
                    <a:pt x="542" y="608"/>
                  </a:lnTo>
                  <a:lnTo>
                    <a:pt x="540" y="608"/>
                  </a:lnTo>
                  <a:lnTo>
                    <a:pt x="540" y="606"/>
                  </a:lnTo>
                  <a:lnTo>
                    <a:pt x="540" y="602"/>
                  </a:lnTo>
                  <a:lnTo>
                    <a:pt x="540" y="600"/>
                  </a:lnTo>
                  <a:lnTo>
                    <a:pt x="540" y="596"/>
                  </a:lnTo>
                  <a:lnTo>
                    <a:pt x="540" y="594"/>
                  </a:lnTo>
                  <a:lnTo>
                    <a:pt x="538" y="594"/>
                  </a:lnTo>
                  <a:lnTo>
                    <a:pt x="538" y="592"/>
                  </a:lnTo>
                  <a:lnTo>
                    <a:pt x="538" y="592"/>
                  </a:lnTo>
                  <a:lnTo>
                    <a:pt x="536" y="590"/>
                  </a:lnTo>
                  <a:lnTo>
                    <a:pt x="536" y="590"/>
                  </a:lnTo>
                  <a:lnTo>
                    <a:pt x="534" y="588"/>
                  </a:lnTo>
                  <a:lnTo>
                    <a:pt x="534" y="588"/>
                  </a:lnTo>
                  <a:lnTo>
                    <a:pt x="532" y="588"/>
                  </a:lnTo>
                  <a:lnTo>
                    <a:pt x="532" y="586"/>
                  </a:lnTo>
                  <a:lnTo>
                    <a:pt x="530" y="586"/>
                  </a:lnTo>
                  <a:lnTo>
                    <a:pt x="530" y="586"/>
                  </a:lnTo>
                  <a:lnTo>
                    <a:pt x="528" y="586"/>
                  </a:lnTo>
                  <a:lnTo>
                    <a:pt x="528" y="588"/>
                  </a:lnTo>
                  <a:lnTo>
                    <a:pt x="528" y="588"/>
                  </a:lnTo>
                  <a:lnTo>
                    <a:pt x="526" y="588"/>
                  </a:lnTo>
                  <a:lnTo>
                    <a:pt x="526" y="590"/>
                  </a:lnTo>
                  <a:lnTo>
                    <a:pt x="526" y="592"/>
                  </a:lnTo>
                  <a:lnTo>
                    <a:pt x="524" y="592"/>
                  </a:lnTo>
                  <a:lnTo>
                    <a:pt x="524" y="596"/>
                  </a:lnTo>
                  <a:lnTo>
                    <a:pt x="524" y="598"/>
                  </a:lnTo>
                  <a:lnTo>
                    <a:pt x="522" y="602"/>
                  </a:lnTo>
                  <a:lnTo>
                    <a:pt x="522" y="604"/>
                  </a:lnTo>
                  <a:lnTo>
                    <a:pt x="520" y="600"/>
                  </a:lnTo>
                  <a:lnTo>
                    <a:pt x="518" y="596"/>
                  </a:lnTo>
                  <a:lnTo>
                    <a:pt x="514" y="590"/>
                  </a:lnTo>
                  <a:lnTo>
                    <a:pt x="512" y="586"/>
                  </a:lnTo>
                  <a:lnTo>
                    <a:pt x="508" y="580"/>
                  </a:lnTo>
                  <a:lnTo>
                    <a:pt x="506" y="578"/>
                  </a:lnTo>
                  <a:lnTo>
                    <a:pt x="504" y="576"/>
                  </a:lnTo>
                  <a:lnTo>
                    <a:pt x="502" y="574"/>
                  </a:lnTo>
                  <a:lnTo>
                    <a:pt x="502" y="572"/>
                  </a:lnTo>
                  <a:lnTo>
                    <a:pt x="500" y="572"/>
                  </a:lnTo>
                  <a:lnTo>
                    <a:pt x="498" y="572"/>
                  </a:lnTo>
                  <a:lnTo>
                    <a:pt x="496" y="570"/>
                  </a:lnTo>
                  <a:lnTo>
                    <a:pt x="494" y="568"/>
                  </a:lnTo>
                  <a:lnTo>
                    <a:pt x="490" y="568"/>
                  </a:lnTo>
                  <a:lnTo>
                    <a:pt x="488" y="566"/>
                  </a:lnTo>
                  <a:lnTo>
                    <a:pt x="484" y="566"/>
                  </a:lnTo>
                  <a:lnTo>
                    <a:pt x="478" y="566"/>
                  </a:lnTo>
                  <a:lnTo>
                    <a:pt x="476" y="564"/>
                  </a:lnTo>
                  <a:lnTo>
                    <a:pt x="470" y="564"/>
                  </a:lnTo>
                  <a:lnTo>
                    <a:pt x="466" y="564"/>
                  </a:lnTo>
                  <a:lnTo>
                    <a:pt x="464" y="564"/>
                  </a:lnTo>
                  <a:lnTo>
                    <a:pt x="464" y="566"/>
                  </a:lnTo>
                  <a:lnTo>
                    <a:pt x="462" y="566"/>
                  </a:lnTo>
                  <a:lnTo>
                    <a:pt x="460" y="566"/>
                  </a:lnTo>
                  <a:lnTo>
                    <a:pt x="458" y="568"/>
                  </a:lnTo>
                  <a:lnTo>
                    <a:pt x="454" y="570"/>
                  </a:lnTo>
                  <a:lnTo>
                    <a:pt x="450" y="572"/>
                  </a:lnTo>
                  <a:lnTo>
                    <a:pt x="444" y="576"/>
                  </a:lnTo>
                  <a:lnTo>
                    <a:pt x="440" y="578"/>
                  </a:lnTo>
                  <a:lnTo>
                    <a:pt x="440" y="578"/>
                  </a:lnTo>
                  <a:lnTo>
                    <a:pt x="436" y="580"/>
                  </a:lnTo>
                  <a:lnTo>
                    <a:pt x="434" y="580"/>
                  </a:lnTo>
                  <a:lnTo>
                    <a:pt x="432" y="580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4"/>
                  </a:lnTo>
                  <a:lnTo>
                    <a:pt x="428" y="584"/>
                  </a:lnTo>
                  <a:lnTo>
                    <a:pt x="430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2" y="592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0" y="600"/>
                  </a:lnTo>
                  <a:lnTo>
                    <a:pt x="428" y="600"/>
                  </a:lnTo>
                  <a:lnTo>
                    <a:pt x="428" y="600"/>
                  </a:lnTo>
                  <a:lnTo>
                    <a:pt x="426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14" y="600"/>
                  </a:lnTo>
                  <a:lnTo>
                    <a:pt x="412" y="600"/>
                  </a:lnTo>
                  <a:lnTo>
                    <a:pt x="412" y="600"/>
                  </a:lnTo>
                  <a:lnTo>
                    <a:pt x="410" y="596"/>
                  </a:lnTo>
                  <a:lnTo>
                    <a:pt x="410" y="594"/>
                  </a:lnTo>
                  <a:lnTo>
                    <a:pt x="410" y="592"/>
                  </a:lnTo>
                  <a:lnTo>
                    <a:pt x="408" y="592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6" y="590"/>
                  </a:lnTo>
                  <a:lnTo>
                    <a:pt x="406" y="590"/>
                  </a:lnTo>
                  <a:lnTo>
                    <a:pt x="404" y="590"/>
                  </a:lnTo>
                  <a:lnTo>
                    <a:pt x="400" y="590"/>
                  </a:lnTo>
                  <a:lnTo>
                    <a:pt x="398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4" y="588"/>
                  </a:lnTo>
                  <a:lnTo>
                    <a:pt x="394" y="588"/>
                  </a:lnTo>
                  <a:lnTo>
                    <a:pt x="394" y="586"/>
                  </a:lnTo>
                  <a:lnTo>
                    <a:pt x="392" y="586"/>
                  </a:lnTo>
                  <a:lnTo>
                    <a:pt x="392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2" y="576"/>
                  </a:lnTo>
                  <a:lnTo>
                    <a:pt x="392" y="570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4"/>
                  </a:lnTo>
                  <a:lnTo>
                    <a:pt x="390" y="560"/>
                  </a:lnTo>
                  <a:lnTo>
                    <a:pt x="388" y="558"/>
                  </a:lnTo>
                  <a:lnTo>
                    <a:pt x="388" y="556"/>
                  </a:lnTo>
                  <a:lnTo>
                    <a:pt x="386" y="554"/>
                  </a:lnTo>
                  <a:lnTo>
                    <a:pt x="386" y="552"/>
                  </a:lnTo>
                  <a:lnTo>
                    <a:pt x="384" y="550"/>
                  </a:lnTo>
                  <a:lnTo>
                    <a:pt x="384" y="550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6" y="548"/>
                  </a:lnTo>
                  <a:lnTo>
                    <a:pt x="374" y="548"/>
                  </a:lnTo>
                  <a:lnTo>
                    <a:pt x="372" y="548"/>
                  </a:lnTo>
                  <a:lnTo>
                    <a:pt x="370" y="548"/>
                  </a:lnTo>
                  <a:lnTo>
                    <a:pt x="368" y="548"/>
                  </a:lnTo>
                  <a:lnTo>
                    <a:pt x="368" y="548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6" y="546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6" y="540"/>
                  </a:lnTo>
                  <a:lnTo>
                    <a:pt x="366" y="538"/>
                  </a:lnTo>
                  <a:lnTo>
                    <a:pt x="366" y="536"/>
                  </a:lnTo>
                  <a:lnTo>
                    <a:pt x="368" y="534"/>
                  </a:lnTo>
                  <a:lnTo>
                    <a:pt x="368" y="534"/>
                  </a:lnTo>
                  <a:lnTo>
                    <a:pt x="368" y="532"/>
                  </a:lnTo>
                  <a:lnTo>
                    <a:pt x="370" y="532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8" y="526"/>
                  </a:lnTo>
                  <a:lnTo>
                    <a:pt x="380" y="524"/>
                  </a:lnTo>
                  <a:lnTo>
                    <a:pt x="382" y="520"/>
                  </a:lnTo>
                  <a:lnTo>
                    <a:pt x="382" y="518"/>
                  </a:lnTo>
                  <a:lnTo>
                    <a:pt x="384" y="516"/>
                  </a:lnTo>
                  <a:lnTo>
                    <a:pt x="384" y="516"/>
                  </a:lnTo>
                  <a:lnTo>
                    <a:pt x="384" y="514"/>
                  </a:lnTo>
                  <a:lnTo>
                    <a:pt x="384" y="512"/>
                  </a:lnTo>
                  <a:lnTo>
                    <a:pt x="384" y="512"/>
                  </a:lnTo>
                  <a:lnTo>
                    <a:pt x="384" y="510"/>
                  </a:lnTo>
                  <a:lnTo>
                    <a:pt x="382" y="508"/>
                  </a:lnTo>
                  <a:lnTo>
                    <a:pt x="382" y="506"/>
                  </a:lnTo>
                  <a:lnTo>
                    <a:pt x="380" y="500"/>
                  </a:lnTo>
                  <a:lnTo>
                    <a:pt x="378" y="498"/>
                  </a:lnTo>
                  <a:lnTo>
                    <a:pt x="378" y="494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6" y="490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2" y="488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68" y="488"/>
                  </a:lnTo>
                  <a:lnTo>
                    <a:pt x="364" y="488"/>
                  </a:lnTo>
                  <a:lnTo>
                    <a:pt x="362" y="490"/>
                  </a:lnTo>
                  <a:lnTo>
                    <a:pt x="360" y="490"/>
                  </a:lnTo>
                  <a:lnTo>
                    <a:pt x="358" y="490"/>
                  </a:lnTo>
                  <a:lnTo>
                    <a:pt x="356" y="488"/>
                  </a:lnTo>
                  <a:lnTo>
                    <a:pt x="354" y="484"/>
                  </a:lnTo>
                  <a:lnTo>
                    <a:pt x="352" y="482"/>
                  </a:lnTo>
                  <a:lnTo>
                    <a:pt x="350" y="480"/>
                  </a:lnTo>
                  <a:lnTo>
                    <a:pt x="350" y="478"/>
                  </a:lnTo>
                  <a:lnTo>
                    <a:pt x="348" y="476"/>
                  </a:lnTo>
                  <a:lnTo>
                    <a:pt x="346" y="474"/>
                  </a:lnTo>
                  <a:lnTo>
                    <a:pt x="344" y="474"/>
                  </a:lnTo>
                  <a:lnTo>
                    <a:pt x="342" y="472"/>
                  </a:lnTo>
                  <a:lnTo>
                    <a:pt x="340" y="470"/>
                  </a:lnTo>
                  <a:lnTo>
                    <a:pt x="338" y="470"/>
                  </a:lnTo>
                  <a:lnTo>
                    <a:pt x="336" y="468"/>
                  </a:lnTo>
                  <a:lnTo>
                    <a:pt x="334" y="468"/>
                  </a:lnTo>
                  <a:lnTo>
                    <a:pt x="332" y="466"/>
                  </a:lnTo>
                  <a:lnTo>
                    <a:pt x="328" y="466"/>
                  </a:lnTo>
                  <a:lnTo>
                    <a:pt x="326" y="466"/>
                  </a:lnTo>
                  <a:lnTo>
                    <a:pt x="322" y="466"/>
                  </a:lnTo>
                  <a:lnTo>
                    <a:pt x="320" y="466"/>
                  </a:lnTo>
                  <a:lnTo>
                    <a:pt x="316" y="466"/>
                  </a:lnTo>
                  <a:lnTo>
                    <a:pt x="314" y="466"/>
                  </a:lnTo>
                  <a:lnTo>
                    <a:pt x="310" y="466"/>
                  </a:lnTo>
                  <a:lnTo>
                    <a:pt x="308" y="466"/>
                  </a:lnTo>
                  <a:lnTo>
                    <a:pt x="306" y="468"/>
                  </a:lnTo>
                  <a:lnTo>
                    <a:pt x="304" y="468"/>
                  </a:lnTo>
                  <a:lnTo>
                    <a:pt x="302" y="470"/>
                  </a:lnTo>
                  <a:lnTo>
                    <a:pt x="300" y="472"/>
                  </a:lnTo>
                  <a:lnTo>
                    <a:pt x="296" y="472"/>
                  </a:lnTo>
                  <a:lnTo>
                    <a:pt x="294" y="474"/>
                  </a:lnTo>
                  <a:lnTo>
                    <a:pt x="292" y="476"/>
                  </a:lnTo>
                  <a:lnTo>
                    <a:pt x="290" y="476"/>
                  </a:lnTo>
                  <a:lnTo>
                    <a:pt x="290" y="478"/>
                  </a:lnTo>
                  <a:lnTo>
                    <a:pt x="288" y="480"/>
                  </a:lnTo>
                  <a:lnTo>
                    <a:pt x="286" y="484"/>
                  </a:lnTo>
                  <a:lnTo>
                    <a:pt x="284" y="488"/>
                  </a:lnTo>
                  <a:lnTo>
                    <a:pt x="280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6" y="488"/>
                  </a:lnTo>
                  <a:lnTo>
                    <a:pt x="262" y="488"/>
                  </a:lnTo>
                  <a:lnTo>
                    <a:pt x="260" y="488"/>
                  </a:lnTo>
                  <a:lnTo>
                    <a:pt x="260" y="488"/>
                  </a:lnTo>
                  <a:lnTo>
                    <a:pt x="258" y="488"/>
                  </a:lnTo>
                  <a:lnTo>
                    <a:pt x="254" y="486"/>
                  </a:lnTo>
                  <a:lnTo>
                    <a:pt x="250" y="484"/>
                  </a:lnTo>
                  <a:lnTo>
                    <a:pt x="246" y="482"/>
                  </a:lnTo>
                  <a:lnTo>
                    <a:pt x="244" y="480"/>
                  </a:lnTo>
                  <a:lnTo>
                    <a:pt x="236" y="494"/>
                  </a:lnTo>
                  <a:lnTo>
                    <a:pt x="230" y="492"/>
                  </a:lnTo>
                  <a:lnTo>
                    <a:pt x="226" y="490"/>
                  </a:lnTo>
                  <a:lnTo>
                    <a:pt x="224" y="490"/>
                  </a:lnTo>
                  <a:lnTo>
                    <a:pt x="222" y="490"/>
                  </a:lnTo>
                  <a:lnTo>
                    <a:pt x="218" y="490"/>
                  </a:lnTo>
                  <a:lnTo>
                    <a:pt x="214" y="488"/>
                  </a:lnTo>
                  <a:lnTo>
                    <a:pt x="206" y="488"/>
                  </a:lnTo>
                  <a:lnTo>
                    <a:pt x="202" y="488"/>
                  </a:lnTo>
                  <a:lnTo>
                    <a:pt x="196" y="488"/>
                  </a:lnTo>
                  <a:lnTo>
                    <a:pt x="194" y="488"/>
                  </a:lnTo>
                  <a:lnTo>
                    <a:pt x="192" y="488"/>
                  </a:lnTo>
                  <a:lnTo>
                    <a:pt x="190" y="488"/>
                  </a:lnTo>
                  <a:lnTo>
                    <a:pt x="188" y="486"/>
                  </a:lnTo>
                  <a:lnTo>
                    <a:pt x="186" y="486"/>
                  </a:lnTo>
                  <a:lnTo>
                    <a:pt x="182" y="484"/>
                  </a:lnTo>
                  <a:lnTo>
                    <a:pt x="176" y="480"/>
                  </a:lnTo>
                  <a:lnTo>
                    <a:pt x="172" y="478"/>
                  </a:lnTo>
                  <a:lnTo>
                    <a:pt x="170" y="476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4" y="474"/>
                  </a:lnTo>
                  <a:lnTo>
                    <a:pt x="164" y="474"/>
                  </a:lnTo>
                  <a:lnTo>
                    <a:pt x="164" y="472"/>
                  </a:lnTo>
                  <a:lnTo>
                    <a:pt x="164" y="472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4" y="466"/>
                  </a:lnTo>
                  <a:lnTo>
                    <a:pt x="164" y="464"/>
                  </a:lnTo>
                  <a:lnTo>
                    <a:pt x="164" y="462"/>
                  </a:lnTo>
                  <a:lnTo>
                    <a:pt x="164" y="460"/>
                  </a:lnTo>
                  <a:lnTo>
                    <a:pt x="164" y="460"/>
                  </a:lnTo>
                  <a:lnTo>
                    <a:pt x="164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8"/>
                  </a:lnTo>
                  <a:lnTo>
                    <a:pt x="160" y="458"/>
                  </a:lnTo>
                  <a:lnTo>
                    <a:pt x="160" y="460"/>
                  </a:lnTo>
                  <a:lnTo>
                    <a:pt x="160" y="462"/>
                  </a:lnTo>
                  <a:lnTo>
                    <a:pt x="160" y="464"/>
                  </a:lnTo>
                  <a:lnTo>
                    <a:pt x="160" y="464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4" y="466"/>
                  </a:lnTo>
                  <a:lnTo>
                    <a:pt x="152" y="466"/>
                  </a:lnTo>
                  <a:lnTo>
                    <a:pt x="150" y="464"/>
                  </a:lnTo>
                  <a:lnTo>
                    <a:pt x="148" y="464"/>
                  </a:lnTo>
                  <a:lnTo>
                    <a:pt x="146" y="462"/>
                  </a:lnTo>
                  <a:lnTo>
                    <a:pt x="142" y="460"/>
                  </a:lnTo>
                  <a:lnTo>
                    <a:pt x="140" y="458"/>
                  </a:lnTo>
                  <a:lnTo>
                    <a:pt x="140" y="456"/>
                  </a:lnTo>
                  <a:lnTo>
                    <a:pt x="136" y="454"/>
                  </a:lnTo>
                  <a:lnTo>
                    <a:pt x="134" y="452"/>
                  </a:lnTo>
                  <a:lnTo>
                    <a:pt x="132" y="450"/>
                  </a:lnTo>
                  <a:lnTo>
                    <a:pt x="132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28" y="448"/>
                  </a:lnTo>
                  <a:lnTo>
                    <a:pt x="126" y="446"/>
                  </a:lnTo>
                  <a:lnTo>
                    <a:pt x="124" y="446"/>
                  </a:lnTo>
                  <a:lnTo>
                    <a:pt x="120" y="446"/>
                  </a:lnTo>
                  <a:lnTo>
                    <a:pt x="116" y="446"/>
                  </a:lnTo>
                  <a:lnTo>
                    <a:pt x="114" y="446"/>
                  </a:lnTo>
                  <a:lnTo>
                    <a:pt x="112" y="446"/>
                  </a:lnTo>
                  <a:lnTo>
                    <a:pt x="108" y="442"/>
                  </a:lnTo>
                  <a:lnTo>
                    <a:pt x="106" y="440"/>
                  </a:lnTo>
                  <a:lnTo>
                    <a:pt x="104" y="438"/>
                  </a:lnTo>
                  <a:lnTo>
                    <a:pt x="102" y="436"/>
                  </a:lnTo>
                  <a:lnTo>
                    <a:pt x="100" y="434"/>
                  </a:lnTo>
                  <a:lnTo>
                    <a:pt x="100" y="434"/>
                  </a:lnTo>
                  <a:lnTo>
                    <a:pt x="98" y="434"/>
                  </a:lnTo>
                  <a:lnTo>
                    <a:pt x="96" y="434"/>
                  </a:lnTo>
                  <a:lnTo>
                    <a:pt x="92" y="434"/>
                  </a:lnTo>
                  <a:lnTo>
                    <a:pt x="90" y="432"/>
                  </a:lnTo>
                  <a:lnTo>
                    <a:pt x="86" y="432"/>
                  </a:lnTo>
                  <a:lnTo>
                    <a:pt x="84" y="432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8" y="426"/>
                  </a:lnTo>
                  <a:lnTo>
                    <a:pt x="78" y="424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18"/>
                  </a:lnTo>
                  <a:lnTo>
                    <a:pt x="80" y="414"/>
                  </a:lnTo>
                  <a:lnTo>
                    <a:pt x="80" y="410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80" y="404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6" y="400"/>
                  </a:lnTo>
                  <a:lnTo>
                    <a:pt x="74" y="398"/>
                  </a:lnTo>
                  <a:lnTo>
                    <a:pt x="72" y="398"/>
                  </a:lnTo>
                  <a:lnTo>
                    <a:pt x="72" y="396"/>
                  </a:lnTo>
                  <a:lnTo>
                    <a:pt x="70" y="396"/>
                  </a:lnTo>
                  <a:lnTo>
                    <a:pt x="68" y="396"/>
                  </a:lnTo>
                  <a:lnTo>
                    <a:pt x="66" y="394"/>
                  </a:lnTo>
                  <a:lnTo>
                    <a:pt x="64" y="394"/>
                  </a:lnTo>
                  <a:lnTo>
                    <a:pt x="62" y="394"/>
                  </a:lnTo>
                  <a:lnTo>
                    <a:pt x="60" y="394"/>
                  </a:lnTo>
                  <a:lnTo>
                    <a:pt x="58" y="394"/>
                  </a:lnTo>
                  <a:lnTo>
                    <a:pt x="56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0" y="394"/>
                  </a:lnTo>
                  <a:lnTo>
                    <a:pt x="50" y="394"/>
                  </a:lnTo>
                  <a:lnTo>
                    <a:pt x="46" y="396"/>
                  </a:lnTo>
                  <a:lnTo>
                    <a:pt x="42" y="398"/>
                  </a:lnTo>
                  <a:lnTo>
                    <a:pt x="40" y="400"/>
                  </a:lnTo>
                  <a:lnTo>
                    <a:pt x="34" y="404"/>
                  </a:lnTo>
                  <a:lnTo>
                    <a:pt x="32" y="406"/>
                  </a:lnTo>
                  <a:lnTo>
                    <a:pt x="30" y="406"/>
                  </a:lnTo>
                  <a:lnTo>
                    <a:pt x="26" y="402"/>
                  </a:lnTo>
                  <a:lnTo>
                    <a:pt x="22" y="402"/>
                  </a:lnTo>
                  <a:lnTo>
                    <a:pt x="20" y="400"/>
                  </a:lnTo>
                  <a:lnTo>
                    <a:pt x="18" y="398"/>
                  </a:lnTo>
                  <a:lnTo>
                    <a:pt x="18" y="398"/>
                  </a:lnTo>
                  <a:lnTo>
                    <a:pt x="18" y="396"/>
                  </a:lnTo>
                  <a:lnTo>
                    <a:pt x="18" y="396"/>
                  </a:lnTo>
                  <a:lnTo>
                    <a:pt x="18" y="394"/>
                  </a:lnTo>
                  <a:lnTo>
                    <a:pt x="18" y="394"/>
                  </a:lnTo>
                  <a:lnTo>
                    <a:pt x="18" y="392"/>
                  </a:lnTo>
                  <a:lnTo>
                    <a:pt x="18" y="390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0" y="380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8" y="374"/>
                  </a:lnTo>
                  <a:lnTo>
                    <a:pt x="16" y="372"/>
                  </a:lnTo>
                  <a:lnTo>
                    <a:pt x="14" y="370"/>
                  </a:lnTo>
                  <a:lnTo>
                    <a:pt x="12" y="368"/>
                  </a:lnTo>
                  <a:lnTo>
                    <a:pt x="12" y="368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4"/>
                  </a:lnTo>
                  <a:lnTo>
                    <a:pt x="12" y="362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4" y="352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18" y="326"/>
                  </a:lnTo>
                  <a:lnTo>
                    <a:pt x="18" y="322"/>
                  </a:lnTo>
                  <a:lnTo>
                    <a:pt x="20" y="320"/>
                  </a:lnTo>
                  <a:lnTo>
                    <a:pt x="20" y="318"/>
                  </a:lnTo>
                  <a:lnTo>
                    <a:pt x="18" y="318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4" y="318"/>
                  </a:lnTo>
                  <a:lnTo>
                    <a:pt x="14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6" y="314"/>
                  </a:lnTo>
                  <a:lnTo>
                    <a:pt x="4" y="312"/>
                  </a:lnTo>
                  <a:lnTo>
                    <a:pt x="2" y="312"/>
                  </a:lnTo>
                  <a:lnTo>
                    <a:pt x="2" y="31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2" y="288"/>
                  </a:lnTo>
                  <a:lnTo>
                    <a:pt x="2" y="284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8" y="278"/>
                  </a:lnTo>
                  <a:lnTo>
                    <a:pt x="20" y="278"/>
                  </a:lnTo>
                  <a:lnTo>
                    <a:pt x="22" y="280"/>
                  </a:lnTo>
                  <a:lnTo>
                    <a:pt x="24" y="280"/>
                  </a:lnTo>
                  <a:lnTo>
                    <a:pt x="26" y="284"/>
                  </a:lnTo>
                  <a:lnTo>
                    <a:pt x="30" y="286"/>
                  </a:lnTo>
                  <a:lnTo>
                    <a:pt x="32" y="288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40" y="276"/>
                  </a:lnTo>
                  <a:lnTo>
                    <a:pt x="40" y="276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0"/>
                  </a:lnTo>
                  <a:lnTo>
                    <a:pt x="48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6"/>
                  </a:lnTo>
                  <a:lnTo>
                    <a:pt x="68" y="264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8" y="256"/>
                  </a:lnTo>
                  <a:lnTo>
                    <a:pt x="80" y="256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82" y="254"/>
                  </a:lnTo>
                  <a:lnTo>
                    <a:pt x="82" y="252"/>
                  </a:lnTo>
                  <a:lnTo>
                    <a:pt x="84" y="250"/>
                  </a:lnTo>
                  <a:lnTo>
                    <a:pt x="84" y="248"/>
                  </a:lnTo>
                  <a:lnTo>
                    <a:pt x="86" y="246"/>
                  </a:lnTo>
                  <a:lnTo>
                    <a:pt x="86" y="244"/>
                  </a:lnTo>
                  <a:lnTo>
                    <a:pt x="86" y="240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28"/>
                  </a:lnTo>
                  <a:lnTo>
                    <a:pt x="86" y="226"/>
                  </a:lnTo>
                  <a:lnTo>
                    <a:pt x="86" y="224"/>
                  </a:lnTo>
                  <a:lnTo>
                    <a:pt x="86" y="220"/>
                  </a:lnTo>
                  <a:lnTo>
                    <a:pt x="84" y="218"/>
                  </a:lnTo>
                  <a:lnTo>
                    <a:pt x="84" y="216"/>
                  </a:lnTo>
                  <a:lnTo>
                    <a:pt x="84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78" y="212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4" y="196"/>
                  </a:lnTo>
                  <a:lnTo>
                    <a:pt x="98" y="196"/>
                  </a:lnTo>
                  <a:lnTo>
                    <a:pt x="102" y="196"/>
                  </a:lnTo>
                  <a:lnTo>
                    <a:pt x="106" y="196"/>
                  </a:lnTo>
                  <a:lnTo>
                    <a:pt x="108" y="192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0" y="188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0"/>
                  </a:lnTo>
                  <a:lnTo>
                    <a:pt x="112" y="178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6" y="164"/>
                  </a:lnTo>
                  <a:lnTo>
                    <a:pt x="118" y="162"/>
                  </a:lnTo>
                  <a:lnTo>
                    <a:pt x="122" y="162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48" y="156"/>
                  </a:lnTo>
                  <a:lnTo>
                    <a:pt x="150" y="150"/>
                  </a:lnTo>
                  <a:lnTo>
                    <a:pt x="150" y="146"/>
                  </a:lnTo>
                  <a:lnTo>
                    <a:pt x="150" y="140"/>
                  </a:lnTo>
                  <a:lnTo>
                    <a:pt x="150" y="138"/>
                  </a:lnTo>
                  <a:lnTo>
                    <a:pt x="150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30"/>
                  </a:lnTo>
                  <a:lnTo>
                    <a:pt x="154" y="128"/>
                  </a:lnTo>
                  <a:lnTo>
                    <a:pt x="156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60" y="124"/>
                  </a:lnTo>
                  <a:lnTo>
                    <a:pt x="162" y="124"/>
                  </a:lnTo>
                  <a:lnTo>
                    <a:pt x="164" y="124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70" y="124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2" y="114"/>
                  </a:lnTo>
                  <a:lnTo>
                    <a:pt x="174" y="112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8" y="108"/>
                  </a:lnTo>
                  <a:lnTo>
                    <a:pt x="182" y="106"/>
                  </a:lnTo>
                  <a:lnTo>
                    <a:pt x="182" y="104"/>
                  </a:lnTo>
                  <a:lnTo>
                    <a:pt x="186" y="110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6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4" y="118"/>
                  </a:lnTo>
                  <a:lnTo>
                    <a:pt x="198" y="120"/>
                  </a:lnTo>
                  <a:lnTo>
                    <a:pt x="202" y="122"/>
                  </a:lnTo>
                  <a:lnTo>
                    <a:pt x="204" y="122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30"/>
                  </a:lnTo>
                  <a:lnTo>
                    <a:pt x="214" y="132"/>
                  </a:lnTo>
                  <a:lnTo>
                    <a:pt x="214" y="134"/>
                  </a:lnTo>
                  <a:lnTo>
                    <a:pt x="216" y="140"/>
                  </a:lnTo>
                  <a:lnTo>
                    <a:pt x="216" y="142"/>
                  </a:lnTo>
                  <a:lnTo>
                    <a:pt x="216" y="144"/>
                  </a:lnTo>
                  <a:lnTo>
                    <a:pt x="218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2" y="160"/>
                  </a:lnTo>
                  <a:lnTo>
                    <a:pt x="224" y="162"/>
                  </a:lnTo>
                  <a:lnTo>
                    <a:pt x="224" y="164"/>
                  </a:lnTo>
                  <a:lnTo>
                    <a:pt x="224" y="166"/>
                  </a:lnTo>
                  <a:lnTo>
                    <a:pt x="226" y="166"/>
                  </a:lnTo>
                  <a:lnTo>
                    <a:pt x="226" y="168"/>
                  </a:lnTo>
                  <a:lnTo>
                    <a:pt x="228" y="168"/>
                  </a:lnTo>
                  <a:lnTo>
                    <a:pt x="230" y="170"/>
                  </a:lnTo>
                  <a:lnTo>
                    <a:pt x="232" y="170"/>
                  </a:lnTo>
                  <a:lnTo>
                    <a:pt x="234" y="170"/>
                  </a:lnTo>
                  <a:lnTo>
                    <a:pt x="236" y="170"/>
                  </a:lnTo>
                  <a:lnTo>
                    <a:pt x="238" y="172"/>
                  </a:lnTo>
                  <a:lnTo>
                    <a:pt x="242" y="172"/>
                  </a:lnTo>
                  <a:lnTo>
                    <a:pt x="252" y="172"/>
                  </a:lnTo>
                  <a:lnTo>
                    <a:pt x="256" y="174"/>
                  </a:lnTo>
                  <a:lnTo>
                    <a:pt x="260" y="174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8"/>
                  </a:lnTo>
                  <a:lnTo>
                    <a:pt x="278" y="180"/>
                  </a:lnTo>
                  <a:lnTo>
                    <a:pt x="284" y="182"/>
                  </a:lnTo>
                  <a:lnTo>
                    <a:pt x="286" y="182"/>
                  </a:lnTo>
                  <a:lnTo>
                    <a:pt x="288" y="184"/>
                  </a:lnTo>
                  <a:lnTo>
                    <a:pt x="290" y="184"/>
                  </a:lnTo>
                  <a:lnTo>
                    <a:pt x="290" y="186"/>
                  </a:lnTo>
                  <a:lnTo>
                    <a:pt x="292" y="186"/>
                  </a:lnTo>
                  <a:lnTo>
                    <a:pt x="292" y="188"/>
                  </a:lnTo>
                  <a:lnTo>
                    <a:pt x="294" y="190"/>
                  </a:lnTo>
                  <a:lnTo>
                    <a:pt x="294" y="192"/>
                  </a:lnTo>
                  <a:lnTo>
                    <a:pt x="296" y="194"/>
                  </a:lnTo>
                  <a:lnTo>
                    <a:pt x="298" y="200"/>
                  </a:lnTo>
                  <a:lnTo>
                    <a:pt x="300" y="202"/>
                  </a:lnTo>
                  <a:lnTo>
                    <a:pt x="300" y="204"/>
                  </a:lnTo>
                  <a:lnTo>
                    <a:pt x="302" y="206"/>
                  </a:lnTo>
                  <a:lnTo>
                    <a:pt x="306" y="210"/>
                  </a:lnTo>
                  <a:lnTo>
                    <a:pt x="306" y="210"/>
                  </a:lnTo>
                  <a:lnTo>
                    <a:pt x="308" y="212"/>
                  </a:lnTo>
                  <a:lnTo>
                    <a:pt x="310" y="214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6"/>
                  </a:lnTo>
                  <a:lnTo>
                    <a:pt x="318" y="216"/>
                  </a:lnTo>
                  <a:lnTo>
                    <a:pt x="324" y="218"/>
                  </a:lnTo>
                  <a:lnTo>
                    <a:pt x="328" y="218"/>
                  </a:lnTo>
                  <a:lnTo>
                    <a:pt x="334" y="218"/>
                  </a:lnTo>
                  <a:lnTo>
                    <a:pt x="340" y="218"/>
                  </a:lnTo>
                  <a:lnTo>
                    <a:pt x="344" y="218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4" y="218"/>
                  </a:lnTo>
                  <a:lnTo>
                    <a:pt x="378" y="220"/>
                  </a:lnTo>
                  <a:lnTo>
                    <a:pt x="384" y="220"/>
                  </a:lnTo>
                  <a:lnTo>
                    <a:pt x="388" y="220"/>
                  </a:lnTo>
                  <a:lnTo>
                    <a:pt x="392" y="220"/>
                  </a:lnTo>
                  <a:lnTo>
                    <a:pt x="396" y="222"/>
                  </a:lnTo>
                  <a:lnTo>
                    <a:pt x="400" y="222"/>
                  </a:lnTo>
                  <a:lnTo>
                    <a:pt x="406" y="224"/>
                  </a:lnTo>
                  <a:lnTo>
                    <a:pt x="410" y="226"/>
                  </a:lnTo>
                  <a:lnTo>
                    <a:pt x="412" y="226"/>
                  </a:lnTo>
                  <a:lnTo>
                    <a:pt x="414" y="228"/>
                  </a:lnTo>
                  <a:lnTo>
                    <a:pt x="420" y="232"/>
                  </a:lnTo>
                  <a:lnTo>
                    <a:pt x="422" y="234"/>
                  </a:lnTo>
                  <a:lnTo>
                    <a:pt x="426" y="234"/>
                  </a:lnTo>
                  <a:lnTo>
                    <a:pt x="428" y="236"/>
                  </a:lnTo>
                  <a:lnTo>
                    <a:pt x="428" y="236"/>
                  </a:lnTo>
                  <a:lnTo>
                    <a:pt x="430" y="236"/>
                  </a:lnTo>
                  <a:lnTo>
                    <a:pt x="430" y="236"/>
                  </a:lnTo>
                  <a:lnTo>
                    <a:pt x="432" y="236"/>
                  </a:lnTo>
                  <a:lnTo>
                    <a:pt x="432" y="236"/>
                  </a:lnTo>
                  <a:lnTo>
                    <a:pt x="436" y="236"/>
                  </a:lnTo>
                  <a:lnTo>
                    <a:pt x="438" y="236"/>
                  </a:lnTo>
                  <a:lnTo>
                    <a:pt x="442" y="234"/>
                  </a:lnTo>
                  <a:lnTo>
                    <a:pt x="444" y="234"/>
                  </a:lnTo>
                  <a:lnTo>
                    <a:pt x="448" y="232"/>
                  </a:lnTo>
                  <a:lnTo>
                    <a:pt x="450" y="232"/>
                  </a:lnTo>
                  <a:lnTo>
                    <a:pt x="452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2"/>
                  </a:lnTo>
                  <a:lnTo>
                    <a:pt x="462" y="222"/>
                  </a:lnTo>
                  <a:lnTo>
                    <a:pt x="462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6" y="222"/>
                  </a:lnTo>
                  <a:lnTo>
                    <a:pt x="468" y="222"/>
                  </a:lnTo>
                  <a:lnTo>
                    <a:pt x="470" y="222"/>
                  </a:lnTo>
                  <a:lnTo>
                    <a:pt x="474" y="222"/>
                  </a:lnTo>
                  <a:lnTo>
                    <a:pt x="478" y="224"/>
                  </a:lnTo>
                  <a:lnTo>
                    <a:pt x="482" y="224"/>
                  </a:lnTo>
                  <a:lnTo>
                    <a:pt x="486" y="226"/>
                  </a:lnTo>
                  <a:lnTo>
                    <a:pt x="488" y="226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92" y="226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8" y="222"/>
                  </a:lnTo>
                  <a:lnTo>
                    <a:pt x="502" y="220"/>
                  </a:lnTo>
                  <a:lnTo>
                    <a:pt x="504" y="218"/>
                  </a:lnTo>
                  <a:lnTo>
                    <a:pt x="508" y="214"/>
                  </a:lnTo>
                  <a:lnTo>
                    <a:pt x="510" y="212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6" y="206"/>
                  </a:lnTo>
                  <a:lnTo>
                    <a:pt x="516" y="204"/>
                  </a:lnTo>
                  <a:lnTo>
                    <a:pt x="516" y="202"/>
                  </a:lnTo>
                  <a:lnTo>
                    <a:pt x="516" y="200"/>
                  </a:lnTo>
                  <a:lnTo>
                    <a:pt x="518" y="198"/>
                  </a:lnTo>
                  <a:lnTo>
                    <a:pt x="518" y="192"/>
                  </a:lnTo>
                  <a:lnTo>
                    <a:pt x="518" y="188"/>
                  </a:lnTo>
                  <a:lnTo>
                    <a:pt x="518" y="186"/>
                  </a:lnTo>
                  <a:lnTo>
                    <a:pt x="516" y="184"/>
                  </a:lnTo>
                  <a:lnTo>
                    <a:pt x="516" y="180"/>
                  </a:lnTo>
                  <a:lnTo>
                    <a:pt x="516" y="178"/>
                  </a:lnTo>
                  <a:lnTo>
                    <a:pt x="516" y="176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2"/>
                  </a:lnTo>
                  <a:lnTo>
                    <a:pt x="518" y="172"/>
                  </a:lnTo>
                  <a:lnTo>
                    <a:pt x="518" y="172"/>
                  </a:lnTo>
                  <a:lnTo>
                    <a:pt x="520" y="172"/>
                  </a:lnTo>
                  <a:lnTo>
                    <a:pt x="520" y="172"/>
                  </a:lnTo>
                  <a:lnTo>
                    <a:pt x="522" y="172"/>
                  </a:lnTo>
                  <a:lnTo>
                    <a:pt x="524" y="174"/>
                  </a:lnTo>
                  <a:lnTo>
                    <a:pt x="526" y="174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2" y="178"/>
                  </a:lnTo>
                  <a:lnTo>
                    <a:pt x="534" y="178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40" y="176"/>
                  </a:lnTo>
                  <a:lnTo>
                    <a:pt x="542" y="174"/>
                  </a:lnTo>
                  <a:lnTo>
                    <a:pt x="544" y="172"/>
                  </a:lnTo>
                  <a:lnTo>
                    <a:pt x="548" y="168"/>
                  </a:lnTo>
                  <a:lnTo>
                    <a:pt x="548" y="166"/>
                  </a:lnTo>
                  <a:lnTo>
                    <a:pt x="550" y="164"/>
                  </a:lnTo>
                  <a:lnTo>
                    <a:pt x="554" y="162"/>
                  </a:lnTo>
                  <a:lnTo>
                    <a:pt x="556" y="160"/>
                  </a:lnTo>
                  <a:lnTo>
                    <a:pt x="560" y="156"/>
                  </a:lnTo>
                  <a:lnTo>
                    <a:pt x="562" y="154"/>
                  </a:lnTo>
                  <a:lnTo>
                    <a:pt x="568" y="152"/>
                  </a:lnTo>
                  <a:lnTo>
                    <a:pt x="574" y="148"/>
                  </a:lnTo>
                  <a:lnTo>
                    <a:pt x="580" y="144"/>
                  </a:lnTo>
                  <a:lnTo>
                    <a:pt x="584" y="142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90" y="140"/>
                  </a:lnTo>
                  <a:lnTo>
                    <a:pt x="594" y="140"/>
                  </a:lnTo>
                  <a:lnTo>
                    <a:pt x="598" y="138"/>
                  </a:lnTo>
                  <a:lnTo>
                    <a:pt x="602" y="136"/>
                  </a:lnTo>
                  <a:lnTo>
                    <a:pt x="604" y="136"/>
                  </a:lnTo>
                  <a:lnTo>
                    <a:pt x="606" y="134"/>
                  </a:lnTo>
                  <a:lnTo>
                    <a:pt x="608" y="134"/>
                  </a:lnTo>
                  <a:lnTo>
                    <a:pt x="608" y="134"/>
                  </a:lnTo>
                  <a:lnTo>
                    <a:pt x="608" y="132"/>
                  </a:lnTo>
                  <a:lnTo>
                    <a:pt x="610" y="130"/>
                  </a:lnTo>
                  <a:lnTo>
                    <a:pt x="610" y="130"/>
                  </a:lnTo>
                  <a:lnTo>
                    <a:pt x="610" y="128"/>
                  </a:lnTo>
                  <a:lnTo>
                    <a:pt x="610" y="128"/>
                  </a:lnTo>
                  <a:lnTo>
                    <a:pt x="608" y="126"/>
                  </a:lnTo>
                  <a:lnTo>
                    <a:pt x="608" y="126"/>
                  </a:lnTo>
                  <a:lnTo>
                    <a:pt x="608" y="124"/>
                  </a:lnTo>
                  <a:lnTo>
                    <a:pt x="606" y="122"/>
                  </a:lnTo>
                  <a:lnTo>
                    <a:pt x="604" y="120"/>
                  </a:lnTo>
                  <a:lnTo>
                    <a:pt x="602" y="118"/>
                  </a:lnTo>
                  <a:lnTo>
                    <a:pt x="600" y="116"/>
                  </a:lnTo>
                  <a:lnTo>
                    <a:pt x="598" y="116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90" y="116"/>
                  </a:lnTo>
                  <a:lnTo>
                    <a:pt x="586" y="116"/>
                  </a:lnTo>
                  <a:lnTo>
                    <a:pt x="584" y="116"/>
                  </a:lnTo>
                  <a:lnTo>
                    <a:pt x="580" y="118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2" y="120"/>
                  </a:lnTo>
                  <a:lnTo>
                    <a:pt x="568" y="120"/>
                  </a:lnTo>
                  <a:lnTo>
                    <a:pt x="568" y="122"/>
                  </a:lnTo>
                  <a:lnTo>
                    <a:pt x="566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0" y="118"/>
                  </a:lnTo>
                  <a:lnTo>
                    <a:pt x="560" y="118"/>
                  </a:lnTo>
                  <a:lnTo>
                    <a:pt x="560" y="116"/>
                  </a:lnTo>
                  <a:lnTo>
                    <a:pt x="558" y="112"/>
                  </a:lnTo>
                  <a:lnTo>
                    <a:pt x="558" y="108"/>
                  </a:lnTo>
                  <a:lnTo>
                    <a:pt x="558" y="104"/>
                  </a:lnTo>
                  <a:lnTo>
                    <a:pt x="558" y="100"/>
                  </a:lnTo>
                  <a:lnTo>
                    <a:pt x="558" y="96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58" y="84"/>
                  </a:lnTo>
                  <a:lnTo>
                    <a:pt x="558" y="82"/>
                  </a:lnTo>
                  <a:lnTo>
                    <a:pt x="558" y="80"/>
                  </a:lnTo>
                  <a:lnTo>
                    <a:pt x="560" y="76"/>
                  </a:lnTo>
                  <a:lnTo>
                    <a:pt x="562" y="72"/>
                  </a:lnTo>
                  <a:lnTo>
                    <a:pt x="562" y="74"/>
                  </a:lnTo>
                  <a:lnTo>
                    <a:pt x="566" y="76"/>
                  </a:lnTo>
                  <a:lnTo>
                    <a:pt x="568" y="78"/>
                  </a:lnTo>
                  <a:lnTo>
                    <a:pt x="570" y="80"/>
                  </a:lnTo>
                  <a:lnTo>
                    <a:pt x="572" y="82"/>
                  </a:lnTo>
                  <a:lnTo>
                    <a:pt x="572" y="82"/>
                  </a:lnTo>
                  <a:lnTo>
                    <a:pt x="572" y="84"/>
                  </a:lnTo>
                  <a:lnTo>
                    <a:pt x="574" y="84"/>
                  </a:lnTo>
                  <a:lnTo>
                    <a:pt x="578" y="84"/>
                  </a:lnTo>
                  <a:lnTo>
                    <a:pt x="580" y="84"/>
                  </a:lnTo>
                  <a:lnTo>
                    <a:pt x="582" y="84"/>
                  </a:lnTo>
                  <a:lnTo>
                    <a:pt x="586" y="84"/>
                  </a:lnTo>
                  <a:lnTo>
                    <a:pt x="588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2" y="84"/>
                  </a:lnTo>
                  <a:lnTo>
                    <a:pt x="592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4" y="70"/>
                  </a:lnTo>
                  <a:lnTo>
                    <a:pt x="594" y="66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6" y="54"/>
                  </a:lnTo>
                  <a:lnTo>
                    <a:pt x="596" y="54"/>
                  </a:lnTo>
                  <a:lnTo>
                    <a:pt x="598" y="52"/>
                  </a:lnTo>
                  <a:lnTo>
                    <a:pt x="600" y="52"/>
                  </a:lnTo>
                  <a:lnTo>
                    <a:pt x="602" y="50"/>
                  </a:lnTo>
                  <a:lnTo>
                    <a:pt x="604" y="50"/>
                  </a:lnTo>
                  <a:lnTo>
                    <a:pt x="604" y="48"/>
                  </a:lnTo>
                  <a:lnTo>
                    <a:pt x="606" y="48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8" y="44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4" y="36"/>
                  </a:lnTo>
                  <a:lnTo>
                    <a:pt x="602" y="32"/>
                  </a:lnTo>
                  <a:lnTo>
                    <a:pt x="600" y="30"/>
                  </a:lnTo>
                  <a:lnTo>
                    <a:pt x="598" y="26"/>
                  </a:lnTo>
                  <a:lnTo>
                    <a:pt x="598" y="24"/>
                  </a:lnTo>
                  <a:lnTo>
                    <a:pt x="598" y="22"/>
                  </a:lnTo>
                  <a:lnTo>
                    <a:pt x="596" y="22"/>
                  </a:lnTo>
                  <a:lnTo>
                    <a:pt x="596" y="20"/>
                  </a:lnTo>
                  <a:lnTo>
                    <a:pt x="598" y="18"/>
                  </a:lnTo>
                  <a:lnTo>
                    <a:pt x="598" y="16"/>
                  </a:lnTo>
                  <a:lnTo>
                    <a:pt x="598" y="14"/>
                  </a:lnTo>
                  <a:lnTo>
                    <a:pt x="600" y="12"/>
                  </a:lnTo>
                  <a:lnTo>
                    <a:pt x="600" y="10"/>
                  </a:lnTo>
                  <a:lnTo>
                    <a:pt x="602" y="8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604" y="4"/>
                  </a:lnTo>
                  <a:lnTo>
                    <a:pt x="606" y="4"/>
                  </a:lnTo>
                  <a:lnTo>
                    <a:pt x="608" y="4"/>
                  </a:lnTo>
                  <a:lnTo>
                    <a:pt x="610" y="2"/>
                  </a:lnTo>
                  <a:lnTo>
                    <a:pt x="614" y="2"/>
                  </a:lnTo>
                  <a:lnTo>
                    <a:pt x="618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4" y="2"/>
                  </a:lnTo>
                  <a:lnTo>
                    <a:pt x="648" y="2"/>
                  </a:lnTo>
                  <a:lnTo>
                    <a:pt x="652" y="2"/>
                  </a:lnTo>
                  <a:lnTo>
                    <a:pt x="656" y="4"/>
                  </a:lnTo>
                  <a:lnTo>
                    <a:pt x="660" y="4"/>
                  </a:lnTo>
                  <a:lnTo>
                    <a:pt x="664" y="6"/>
                  </a:lnTo>
                  <a:lnTo>
                    <a:pt x="666" y="6"/>
                  </a:lnTo>
                  <a:lnTo>
                    <a:pt x="668" y="6"/>
                  </a:lnTo>
                  <a:lnTo>
                    <a:pt x="668" y="8"/>
                  </a:lnTo>
                  <a:lnTo>
                    <a:pt x="670" y="10"/>
                  </a:lnTo>
                  <a:lnTo>
                    <a:pt x="672" y="12"/>
                  </a:lnTo>
                  <a:lnTo>
                    <a:pt x="674" y="14"/>
                  </a:lnTo>
                  <a:lnTo>
                    <a:pt x="678" y="18"/>
                  </a:lnTo>
                  <a:lnTo>
                    <a:pt x="680" y="20"/>
                  </a:lnTo>
                  <a:lnTo>
                    <a:pt x="682" y="22"/>
                  </a:lnTo>
                  <a:lnTo>
                    <a:pt x="684" y="26"/>
                  </a:lnTo>
                  <a:lnTo>
                    <a:pt x="688" y="28"/>
                  </a:lnTo>
                  <a:lnTo>
                    <a:pt x="692" y="32"/>
                  </a:lnTo>
                  <a:lnTo>
                    <a:pt x="696" y="36"/>
                  </a:lnTo>
                  <a:lnTo>
                    <a:pt x="698" y="38"/>
                  </a:lnTo>
                  <a:lnTo>
                    <a:pt x="700" y="42"/>
                  </a:lnTo>
                  <a:lnTo>
                    <a:pt x="704" y="44"/>
                  </a:lnTo>
                  <a:lnTo>
                    <a:pt x="704" y="46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52"/>
                  </a:lnTo>
                  <a:lnTo>
                    <a:pt x="708" y="56"/>
                  </a:lnTo>
                  <a:lnTo>
                    <a:pt x="708" y="62"/>
                  </a:lnTo>
                  <a:lnTo>
                    <a:pt x="708" y="64"/>
                  </a:lnTo>
                  <a:lnTo>
                    <a:pt x="708" y="66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712" y="70"/>
                  </a:lnTo>
                  <a:lnTo>
                    <a:pt x="714" y="74"/>
                  </a:lnTo>
                  <a:lnTo>
                    <a:pt x="716" y="74"/>
                  </a:lnTo>
                  <a:lnTo>
                    <a:pt x="718" y="76"/>
                  </a:lnTo>
                  <a:lnTo>
                    <a:pt x="718" y="78"/>
                  </a:lnTo>
                  <a:lnTo>
                    <a:pt x="720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4" y="80"/>
                  </a:lnTo>
                  <a:lnTo>
                    <a:pt x="726" y="82"/>
                  </a:lnTo>
                  <a:lnTo>
                    <a:pt x="730" y="82"/>
                  </a:lnTo>
                  <a:lnTo>
                    <a:pt x="732" y="82"/>
                  </a:lnTo>
                  <a:lnTo>
                    <a:pt x="736" y="82"/>
                  </a:lnTo>
                  <a:lnTo>
                    <a:pt x="740" y="82"/>
                  </a:lnTo>
                  <a:lnTo>
                    <a:pt x="742" y="84"/>
                  </a:lnTo>
                  <a:lnTo>
                    <a:pt x="744" y="84"/>
                  </a:lnTo>
                  <a:lnTo>
                    <a:pt x="746" y="84"/>
                  </a:lnTo>
                  <a:lnTo>
                    <a:pt x="746" y="86"/>
                  </a:lnTo>
                  <a:lnTo>
                    <a:pt x="748" y="86"/>
                  </a:lnTo>
                  <a:lnTo>
                    <a:pt x="752" y="90"/>
                  </a:lnTo>
                  <a:lnTo>
                    <a:pt x="754" y="92"/>
                  </a:lnTo>
                  <a:lnTo>
                    <a:pt x="756" y="94"/>
                  </a:lnTo>
                  <a:lnTo>
                    <a:pt x="756" y="94"/>
                  </a:lnTo>
                  <a:lnTo>
                    <a:pt x="760" y="96"/>
                  </a:lnTo>
                  <a:lnTo>
                    <a:pt x="764" y="98"/>
                  </a:lnTo>
                  <a:lnTo>
                    <a:pt x="766" y="102"/>
                  </a:lnTo>
                  <a:lnTo>
                    <a:pt x="768" y="102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0" y="106"/>
                  </a:lnTo>
                  <a:lnTo>
                    <a:pt x="772" y="108"/>
                  </a:lnTo>
                  <a:lnTo>
                    <a:pt x="772" y="110"/>
                  </a:lnTo>
                  <a:lnTo>
                    <a:pt x="772" y="110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6" y="112"/>
                  </a:lnTo>
                  <a:lnTo>
                    <a:pt x="778" y="114"/>
                  </a:lnTo>
                  <a:lnTo>
                    <a:pt x="780" y="114"/>
                  </a:lnTo>
                  <a:lnTo>
                    <a:pt x="782" y="114"/>
                  </a:lnTo>
                  <a:lnTo>
                    <a:pt x="786" y="114"/>
                  </a:lnTo>
                  <a:lnTo>
                    <a:pt x="790" y="114"/>
                  </a:lnTo>
                  <a:lnTo>
                    <a:pt x="790" y="114"/>
                  </a:lnTo>
                  <a:lnTo>
                    <a:pt x="792" y="112"/>
                  </a:lnTo>
                  <a:lnTo>
                    <a:pt x="796" y="112"/>
                  </a:lnTo>
                  <a:lnTo>
                    <a:pt x="802" y="110"/>
                  </a:lnTo>
                  <a:lnTo>
                    <a:pt x="806" y="108"/>
                  </a:lnTo>
                  <a:lnTo>
                    <a:pt x="808" y="108"/>
                  </a:lnTo>
                  <a:lnTo>
                    <a:pt x="808" y="108"/>
                  </a:lnTo>
                  <a:lnTo>
                    <a:pt x="810" y="108"/>
                  </a:lnTo>
                  <a:lnTo>
                    <a:pt x="812" y="108"/>
                  </a:lnTo>
                  <a:lnTo>
                    <a:pt x="814" y="108"/>
                  </a:lnTo>
                  <a:lnTo>
                    <a:pt x="814" y="108"/>
                  </a:lnTo>
                  <a:lnTo>
                    <a:pt x="816" y="108"/>
                  </a:lnTo>
                  <a:lnTo>
                    <a:pt x="816" y="110"/>
                  </a:lnTo>
                  <a:lnTo>
                    <a:pt x="816" y="110"/>
                  </a:lnTo>
                  <a:lnTo>
                    <a:pt x="818" y="112"/>
                  </a:lnTo>
                  <a:lnTo>
                    <a:pt x="818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22" y="122"/>
                  </a:lnTo>
                  <a:lnTo>
                    <a:pt x="822" y="124"/>
                  </a:lnTo>
                  <a:lnTo>
                    <a:pt x="822" y="126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30"/>
                  </a:lnTo>
                  <a:lnTo>
                    <a:pt x="820" y="13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4" y="134"/>
                  </a:lnTo>
                  <a:lnTo>
                    <a:pt x="812" y="134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8"/>
                  </a:lnTo>
                  <a:lnTo>
                    <a:pt x="812" y="140"/>
                  </a:lnTo>
                  <a:lnTo>
                    <a:pt x="812" y="142"/>
                  </a:lnTo>
                  <a:lnTo>
                    <a:pt x="812" y="144"/>
                  </a:lnTo>
                  <a:lnTo>
                    <a:pt x="812" y="146"/>
                  </a:lnTo>
                  <a:lnTo>
                    <a:pt x="812" y="150"/>
                  </a:lnTo>
                  <a:lnTo>
                    <a:pt x="812" y="156"/>
                  </a:lnTo>
                  <a:lnTo>
                    <a:pt x="814" y="160"/>
                  </a:lnTo>
                  <a:lnTo>
                    <a:pt x="814" y="164"/>
                  </a:lnTo>
                  <a:lnTo>
                    <a:pt x="814" y="166"/>
                  </a:lnTo>
                  <a:lnTo>
                    <a:pt x="814" y="168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2"/>
                  </a:lnTo>
                  <a:lnTo>
                    <a:pt x="812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08" y="172"/>
                  </a:lnTo>
                  <a:lnTo>
                    <a:pt x="808" y="172"/>
                  </a:lnTo>
                  <a:lnTo>
                    <a:pt x="806" y="172"/>
                  </a:lnTo>
                  <a:lnTo>
                    <a:pt x="804" y="172"/>
                  </a:lnTo>
                  <a:lnTo>
                    <a:pt x="802" y="170"/>
                  </a:lnTo>
                  <a:lnTo>
                    <a:pt x="800" y="170"/>
                  </a:lnTo>
                  <a:lnTo>
                    <a:pt x="800" y="170"/>
                  </a:lnTo>
                  <a:lnTo>
                    <a:pt x="798" y="170"/>
                  </a:lnTo>
                  <a:lnTo>
                    <a:pt x="798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4" y="172"/>
                  </a:lnTo>
                  <a:lnTo>
                    <a:pt x="794" y="172"/>
                  </a:lnTo>
                  <a:lnTo>
                    <a:pt x="794" y="174"/>
                  </a:lnTo>
                  <a:lnTo>
                    <a:pt x="792" y="176"/>
                  </a:lnTo>
                  <a:lnTo>
                    <a:pt x="792" y="178"/>
                  </a:lnTo>
                  <a:lnTo>
                    <a:pt x="790" y="182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0" y="186"/>
                  </a:lnTo>
                  <a:lnTo>
                    <a:pt x="788" y="188"/>
                  </a:lnTo>
                  <a:lnTo>
                    <a:pt x="788" y="192"/>
                  </a:lnTo>
                  <a:lnTo>
                    <a:pt x="788" y="194"/>
                  </a:lnTo>
                  <a:lnTo>
                    <a:pt x="788" y="196"/>
                  </a:lnTo>
                  <a:lnTo>
                    <a:pt x="790" y="198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2"/>
                  </a:lnTo>
                  <a:lnTo>
                    <a:pt x="792" y="202"/>
                  </a:lnTo>
                  <a:lnTo>
                    <a:pt x="792" y="202"/>
                  </a:lnTo>
                  <a:lnTo>
                    <a:pt x="794" y="202"/>
                  </a:lnTo>
                  <a:lnTo>
                    <a:pt x="796" y="202"/>
                  </a:lnTo>
                  <a:lnTo>
                    <a:pt x="798" y="204"/>
                  </a:lnTo>
                  <a:lnTo>
                    <a:pt x="802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2" y="204"/>
                  </a:lnTo>
                  <a:lnTo>
                    <a:pt x="800" y="206"/>
                  </a:lnTo>
                  <a:lnTo>
                    <a:pt x="798" y="208"/>
                  </a:lnTo>
                  <a:lnTo>
                    <a:pt x="796" y="210"/>
                  </a:lnTo>
                  <a:lnTo>
                    <a:pt x="792" y="212"/>
                  </a:lnTo>
                  <a:lnTo>
                    <a:pt x="790" y="214"/>
                  </a:lnTo>
                  <a:lnTo>
                    <a:pt x="790" y="216"/>
                  </a:lnTo>
                  <a:lnTo>
                    <a:pt x="788" y="216"/>
                  </a:lnTo>
                  <a:lnTo>
                    <a:pt x="786" y="216"/>
                  </a:lnTo>
                  <a:lnTo>
                    <a:pt x="782" y="218"/>
                  </a:lnTo>
                  <a:lnTo>
                    <a:pt x="778" y="218"/>
                  </a:lnTo>
                  <a:lnTo>
                    <a:pt x="776" y="220"/>
                  </a:lnTo>
                  <a:lnTo>
                    <a:pt x="776" y="220"/>
                  </a:lnTo>
                  <a:lnTo>
                    <a:pt x="774" y="220"/>
                  </a:lnTo>
                  <a:lnTo>
                    <a:pt x="774" y="222"/>
                  </a:lnTo>
                  <a:lnTo>
                    <a:pt x="772" y="224"/>
                  </a:lnTo>
                  <a:lnTo>
                    <a:pt x="770" y="226"/>
                  </a:lnTo>
                  <a:lnTo>
                    <a:pt x="768" y="228"/>
                  </a:lnTo>
                  <a:lnTo>
                    <a:pt x="766" y="232"/>
                  </a:lnTo>
                  <a:lnTo>
                    <a:pt x="764" y="234"/>
                  </a:lnTo>
                  <a:lnTo>
                    <a:pt x="764" y="234"/>
                  </a:lnTo>
                  <a:lnTo>
                    <a:pt x="762" y="236"/>
                  </a:lnTo>
                  <a:lnTo>
                    <a:pt x="762" y="236"/>
                  </a:lnTo>
                  <a:lnTo>
                    <a:pt x="760" y="236"/>
                  </a:lnTo>
                  <a:lnTo>
                    <a:pt x="758" y="236"/>
                  </a:lnTo>
                  <a:lnTo>
                    <a:pt x="758" y="238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0" y="238"/>
                  </a:lnTo>
                  <a:lnTo>
                    <a:pt x="746" y="236"/>
                  </a:lnTo>
                  <a:lnTo>
                    <a:pt x="746" y="236"/>
                  </a:lnTo>
                  <a:lnTo>
                    <a:pt x="744" y="236"/>
                  </a:lnTo>
                  <a:lnTo>
                    <a:pt x="740" y="234"/>
                  </a:lnTo>
                  <a:lnTo>
                    <a:pt x="738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2" y="234"/>
                  </a:lnTo>
                  <a:lnTo>
                    <a:pt x="732" y="234"/>
                  </a:lnTo>
                  <a:lnTo>
                    <a:pt x="730" y="236"/>
                  </a:lnTo>
                  <a:lnTo>
                    <a:pt x="730" y="238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6"/>
                  </a:lnTo>
                  <a:lnTo>
                    <a:pt x="728" y="250"/>
                  </a:lnTo>
                  <a:lnTo>
                    <a:pt x="728" y="252"/>
                  </a:lnTo>
                  <a:lnTo>
                    <a:pt x="728" y="254"/>
                  </a:lnTo>
                  <a:lnTo>
                    <a:pt x="728" y="254"/>
                  </a:lnTo>
                  <a:lnTo>
                    <a:pt x="726" y="256"/>
                  </a:lnTo>
                  <a:lnTo>
                    <a:pt x="726" y="256"/>
                  </a:lnTo>
                  <a:lnTo>
                    <a:pt x="724" y="258"/>
                  </a:lnTo>
                  <a:lnTo>
                    <a:pt x="722" y="260"/>
                  </a:lnTo>
                  <a:lnTo>
                    <a:pt x="720" y="260"/>
                  </a:lnTo>
                  <a:lnTo>
                    <a:pt x="716" y="262"/>
                  </a:lnTo>
                  <a:lnTo>
                    <a:pt x="712" y="264"/>
                  </a:lnTo>
                  <a:lnTo>
                    <a:pt x="704" y="270"/>
                  </a:lnTo>
                  <a:lnTo>
                    <a:pt x="700" y="274"/>
                  </a:lnTo>
                  <a:lnTo>
                    <a:pt x="696" y="274"/>
                  </a:lnTo>
                  <a:lnTo>
                    <a:pt x="696" y="276"/>
                  </a:lnTo>
                  <a:lnTo>
                    <a:pt x="692" y="276"/>
                  </a:lnTo>
                  <a:lnTo>
                    <a:pt x="690" y="278"/>
                  </a:lnTo>
                  <a:lnTo>
                    <a:pt x="688" y="280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0" y="284"/>
                  </a:lnTo>
                  <a:lnTo>
                    <a:pt x="678" y="284"/>
                  </a:lnTo>
                  <a:lnTo>
                    <a:pt x="676" y="284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4" y="284"/>
                  </a:lnTo>
                  <a:lnTo>
                    <a:pt x="674" y="282"/>
                  </a:lnTo>
                  <a:lnTo>
                    <a:pt x="672" y="282"/>
                  </a:lnTo>
                  <a:lnTo>
                    <a:pt x="672" y="280"/>
                  </a:lnTo>
                  <a:lnTo>
                    <a:pt x="672" y="280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2" y="276"/>
                  </a:lnTo>
                  <a:lnTo>
                    <a:pt x="672" y="270"/>
                  </a:lnTo>
                  <a:lnTo>
                    <a:pt x="672" y="268"/>
                  </a:lnTo>
                  <a:lnTo>
                    <a:pt x="672" y="266"/>
                  </a:lnTo>
                  <a:lnTo>
                    <a:pt x="672" y="262"/>
                  </a:lnTo>
                  <a:lnTo>
                    <a:pt x="672" y="256"/>
                  </a:lnTo>
                  <a:lnTo>
                    <a:pt x="670" y="254"/>
                  </a:lnTo>
                  <a:lnTo>
                    <a:pt x="670" y="252"/>
                  </a:lnTo>
                  <a:lnTo>
                    <a:pt x="670" y="250"/>
                  </a:lnTo>
                  <a:lnTo>
                    <a:pt x="670" y="250"/>
                  </a:lnTo>
                  <a:lnTo>
                    <a:pt x="668" y="250"/>
                  </a:lnTo>
                  <a:lnTo>
                    <a:pt x="668" y="248"/>
                  </a:lnTo>
                  <a:lnTo>
                    <a:pt x="668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4" y="248"/>
                  </a:lnTo>
                  <a:lnTo>
                    <a:pt x="662" y="248"/>
                  </a:lnTo>
                  <a:lnTo>
                    <a:pt x="662" y="248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58" y="252"/>
                  </a:lnTo>
                  <a:lnTo>
                    <a:pt x="656" y="254"/>
                  </a:lnTo>
                  <a:lnTo>
                    <a:pt x="654" y="256"/>
                  </a:lnTo>
                  <a:lnTo>
                    <a:pt x="652" y="258"/>
                  </a:lnTo>
                  <a:lnTo>
                    <a:pt x="650" y="260"/>
                  </a:lnTo>
                  <a:lnTo>
                    <a:pt x="648" y="262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8" y="26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3" name="Freeform 184"/>
            <p:cNvSpPr>
              <a:spLocks/>
            </p:cNvSpPr>
            <p:nvPr/>
          </p:nvSpPr>
          <p:spPr bwMode="auto">
            <a:xfrm>
              <a:off x="5939150" y="3273545"/>
              <a:ext cx="1304930" cy="971537"/>
            </a:xfrm>
            <a:custGeom>
              <a:avLst/>
              <a:gdLst>
                <a:gd name="T0" fmla="*/ 626 w 822"/>
                <a:gd name="T1" fmla="*/ 296 h 612"/>
                <a:gd name="T2" fmla="*/ 664 w 822"/>
                <a:gd name="T3" fmla="*/ 304 h 612"/>
                <a:gd name="T4" fmla="*/ 696 w 822"/>
                <a:gd name="T5" fmla="*/ 318 h 612"/>
                <a:gd name="T6" fmla="*/ 660 w 822"/>
                <a:gd name="T7" fmla="*/ 342 h 612"/>
                <a:gd name="T8" fmla="*/ 696 w 822"/>
                <a:gd name="T9" fmla="*/ 402 h 612"/>
                <a:gd name="T10" fmla="*/ 710 w 822"/>
                <a:gd name="T11" fmla="*/ 470 h 612"/>
                <a:gd name="T12" fmla="*/ 698 w 822"/>
                <a:gd name="T13" fmla="*/ 494 h 612"/>
                <a:gd name="T14" fmla="*/ 684 w 822"/>
                <a:gd name="T15" fmla="*/ 526 h 612"/>
                <a:gd name="T16" fmla="*/ 658 w 822"/>
                <a:gd name="T17" fmla="*/ 544 h 612"/>
                <a:gd name="T18" fmla="*/ 644 w 822"/>
                <a:gd name="T19" fmla="*/ 566 h 612"/>
                <a:gd name="T20" fmla="*/ 594 w 822"/>
                <a:gd name="T21" fmla="*/ 578 h 612"/>
                <a:gd name="T22" fmla="*/ 542 w 822"/>
                <a:gd name="T23" fmla="*/ 610 h 612"/>
                <a:gd name="T24" fmla="*/ 526 w 822"/>
                <a:gd name="T25" fmla="*/ 588 h 612"/>
                <a:gd name="T26" fmla="*/ 484 w 822"/>
                <a:gd name="T27" fmla="*/ 566 h 612"/>
                <a:gd name="T28" fmla="*/ 430 w 822"/>
                <a:gd name="T29" fmla="*/ 586 h 612"/>
                <a:gd name="T30" fmla="*/ 410 w 822"/>
                <a:gd name="T31" fmla="*/ 592 h 612"/>
                <a:gd name="T32" fmla="*/ 390 w 822"/>
                <a:gd name="T33" fmla="*/ 566 h 612"/>
                <a:gd name="T34" fmla="*/ 366 w 822"/>
                <a:gd name="T35" fmla="*/ 544 h 612"/>
                <a:gd name="T36" fmla="*/ 384 w 822"/>
                <a:gd name="T37" fmla="*/ 510 h 612"/>
                <a:gd name="T38" fmla="*/ 350 w 822"/>
                <a:gd name="T39" fmla="*/ 480 h 612"/>
                <a:gd name="T40" fmla="*/ 296 w 822"/>
                <a:gd name="T41" fmla="*/ 472 h 612"/>
                <a:gd name="T42" fmla="*/ 224 w 822"/>
                <a:gd name="T43" fmla="*/ 490 h 612"/>
                <a:gd name="T44" fmla="*/ 164 w 822"/>
                <a:gd name="T45" fmla="*/ 470 h 612"/>
                <a:gd name="T46" fmla="*/ 156 w 822"/>
                <a:gd name="T47" fmla="*/ 466 h 612"/>
                <a:gd name="T48" fmla="*/ 112 w 822"/>
                <a:gd name="T49" fmla="*/ 446 h 612"/>
                <a:gd name="T50" fmla="*/ 78 w 822"/>
                <a:gd name="T51" fmla="*/ 418 h 612"/>
                <a:gd name="T52" fmla="*/ 50 w 822"/>
                <a:gd name="T53" fmla="*/ 394 h 612"/>
                <a:gd name="T54" fmla="*/ 20 w 822"/>
                <a:gd name="T55" fmla="*/ 378 h 612"/>
                <a:gd name="T56" fmla="*/ 18 w 822"/>
                <a:gd name="T57" fmla="*/ 318 h 612"/>
                <a:gd name="T58" fmla="*/ 0 w 822"/>
                <a:gd name="T59" fmla="*/ 302 h 612"/>
                <a:gd name="T60" fmla="*/ 30 w 822"/>
                <a:gd name="T61" fmla="*/ 286 h 612"/>
                <a:gd name="T62" fmla="*/ 56 w 822"/>
                <a:gd name="T63" fmla="*/ 270 h 612"/>
                <a:gd name="T64" fmla="*/ 86 w 822"/>
                <a:gd name="T65" fmla="*/ 246 h 612"/>
                <a:gd name="T66" fmla="*/ 72 w 822"/>
                <a:gd name="T67" fmla="*/ 210 h 612"/>
                <a:gd name="T68" fmla="*/ 112 w 822"/>
                <a:gd name="T69" fmla="*/ 186 h 612"/>
                <a:gd name="T70" fmla="*/ 134 w 822"/>
                <a:gd name="T71" fmla="*/ 162 h 612"/>
                <a:gd name="T72" fmla="*/ 152 w 822"/>
                <a:gd name="T73" fmla="*/ 132 h 612"/>
                <a:gd name="T74" fmla="*/ 176 w 822"/>
                <a:gd name="T75" fmla="*/ 110 h 612"/>
                <a:gd name="T76" fmla="*/ 214 w 822"/>
                <a:gd name="T77" fmla="*/ 134 h 612"/>
                <a:gd name="T78" fmla="*/ 260 w 822"/>
                <a:gd name="T79" fmla="*/ 174 h 612"/>
                <a:gd name="T80" fmla="*/ 312 w 822"/>
                <a:gd name="T81" fmla="*/ 214 h 612"/>
                <a:gd name="T82" fmla="*/ 420 w 822"/>
                <a:gd name="T83" fmla="*/ 232 h 612"/>
                <a:gd name="T84" fmla="*/ 464 w 822"/>
                <a:gd name="T85" fmla="*/ 222 h 612"/>
                <a:gd name="T86" fmla="*/ 516 w 822"/>
                <a:gd name="T87" fmla="*/ 206 h 612"/>
                <a:gd name="T88" fmla="*/ 528 w 822"/>
                <a:gd name="T89" fmla="*/ 176 h 612"/>
                <a:gd name="T90" fmla="*/ 586 w 822"/>
                <a:gd name="T91" fmla="*/ 142 h 612"/>
                <a:gd name="T92" fmla="*/ 596 w 822"/>
                <a:gd name="T93" fmla="*/ 116 h 612"/>
                <a:gd name="T94" fmla="*/ 558 w 822"/>
                <a:gd name="T95" fmla="*/ 112 h 612"/>
                <a:gd name="T96" fmla="*/ 586 w 822"/>
                <a:gd name="T97" fmla="*/ 84 h 612"/>
                <a:gd name="T98" fmla="*/ 602 w 822"/>
                <a:gd name="T99" fmla="*/ 50 h 612"/>
                <a:gd name="T100" fmla="*/ 600 w 822"/>
                <a:gd name="T101" fmla="*/ 12 h 612"/>
                <a:gd name="T102" fmla="*/ 668 w 822"/>
                <a:gd name="T103" fmla="*/ 6 h 612"/>
                <a:gd name="T104" fmla="*/ 710 w 822"/>
                <a:gd name="T105" fmla="*/ 68 h 612"/>
                <a:gd name="T106" fmla="*/ 756 w 822"/>
                <a:gd name="T107" fmla="*/ 94 h 612"/>
                <a:gd name="T108" fmla="*/ 796 w 822"/>
                <a:gd name="T109" fmla="*/ 112 h 612"/>
                <a:gd name="T110" fmla="*/ 820 w 822"/>
                <a:gd name="T111" fmla="*/ 130 h 612"/>
                <a:gd name="T112" fmla="*/ 812 w 822"/>
                <a:gd name="T113" fmla="*/ 172 h 612"/>
                <a:gd name="T114" fmla="*/ 790 w 822"/>
                <a:gd name="T115" fmla="*/ 184 h 612"/>
                <a:gd name="T116" fmla="*/ 798 w 822"/>
                <a:gd name="T117" fmla="*/ 208 h 612"/>
                <a:gd name="T118" fmla="*/ 758 w 822"/>
                <a:gd name="T119" fmla="*/ 238 h 612"/>
                <a:gd name="T120" fmla="*/ 728 w 822"/>
                <a:gd name="T121" fmla="*/ 252 h 612"/>
                <a:gd name="T122" fmla="*/ 674 w 822"/>
                <a:gd name="T123" fmla="*/ 284 h 612"/>
                <a:gd name="T124" fmla="*/ 664 w 822"/>
                <a:gd name="T125" fmla="*/ 24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" h="612">
                  <a:moveTo>
                    <a:pt x="648" y="266"/>
                  </a:moveTo>
                  <a:lnTo>
                    <a:pt x="648" y="266"/>
                  </a:lnTo>
                  <a:lnTo>
                    <a:pt x="648" y="268"/>
                  </a:lnTo>
                  <a:lnTo>
                    <a:pt x="646" y="268"/>
                  </a:lnTo>
                  <a:lnTo>
                    <a:pt x="646" y="268"/>
                  </a:lnTo>
                  <a:lnTo>
                    <a:pt x="646" y="270"/>
                  </a:lnTo>
                  <a:lnTo>
                    <a:pt x="644" y="272"/>
                  </a:lnTo>
                  <a:lnTo>
                    <a:pt x="642" y="272"/>
                  </a:lnTo>
                  <a:lnTo>
                    <a:pt x="642" y="272"/>
                  </a:lnTo>
                  <a:lnTo>
                    <a:pt x="638" y="274"/>
                  </a:lnTo>
                  <a:lnTo>
                    <a:pt x="634" y="276"/>
                  </a:lnTo>
                  <a:lnTo>
                    <a:pt x="630" y="278"/>
                  </a:lnTo>
                  <a:lnTo>
                    <a:pt x="628" y="278"/>
                  </a:lnTo>
                  <a:lnTo>
                    <a:pt x="628" y="280"/>
                  </a:lnTo>
                  <a:lnTo>
                    <a:pt x="626" y="280"/>
                  </a:lnTo>
                  <a:lnTo>
                    <a:pt x="626" y="282"/>
                  </a:lnTo>
                  <a:lnTo>
                    <a:pt x="626" y="284"/>
                  </a:lnTo>
                  <a:lnTo>
                    <a:pt x="626" y="286"/>
                  </a:lnTo>
                  <a:lnTo>
                    <a:pt x="624" y="288"/>
                  </a:lnTo>
                  <a:lnTo>
                    <a:pt x="626" y="290"/>
                  </a:lnTo>
                  <a:lnTo>
                    <a:pt x="626" y="292"/>
                  </a:lnTo>
                  <a:lnTo>
                    <a:pt x="626" y="294"/>
                  </a:lnTo>
                  <a:lnTo>
                    <a:pt x="626" y="296"/>
                  </a:lnTo>
                  <a:lnTo>
                    <a:pt x="626" y="296"/>
                  </a:lnTo>
                  <a:lnTo>
                    <a:pt x="628" y="298"/>
                  </a:lnTo>
                  <a:lnTo>
                    <a:pt x="630" y="300"/>
                  </a:lnTo>
                  <a:lnTo>
                    <a:pt x="632" y="302"/>
                  </a:lnTo>
                  <a:lnTo>
                    <a:pt x="634" y="304"/>
                  </a:lnTo>
                  <a:lnTo>
                    <a:pt x="636" y="306"/>
                  </a:lnTo>
                  <a:lnTo>
                    <a:pt x="638" y="308"/>
                  </a:lnTo>
                  <a:lnTo>
                    <a:pt x="640" y="308"/>
                  </a:lnTo>
                  <a:lnTo>
                    <a:pt x="642" y="310"/>
                  </a:lnTo>
                  <a:lnTo>
                    <a:pt x="644" y="310"/>
                  </a:lnTo>
                  <a:lnTo>
                    <a:pt x="646" y="310"/>
                  </a:lnTo>
                  <a:lnTo>
                    <a:pt x="648" y="312"/>
                  </a:lnTo>
                  <a:lnTo>
                    <a:pt x="650" y="312"/>
                  </a:lnTo>
                  <a:lnTo>
                    <a:pt x="652" y="312"/>
                  </a:lnTo>
                  <a:lnTo>
                    <a:pt x="654" y="312"/>
                  </a:lnTo>
                  <a:lnTo>
                    <a:pt x="656" y="312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60" y="308"/>
                  </a:lnTo>
                  <a:lnTo>
                    <a:pt x="662" y="308"/>
                  </a:lnTo>
                  <a:lnTo>
                    <a:pt x="662" y="306"/>
                  </a:lnTo>
                  <a:lnTo>
                    <a:pt x="664" y="304"/>
                  </a:lnTo>
                  <a:lnTo>
                    <a:pt x="666" y="302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70" y="300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8"/>
                  </a:lnTo>
                  <a:lnTo>
                    <a:pt x="682" y="300"/>
                  </a:lnTo>
                  <a:lnTo>
                    <a:pt x="686" y="300"/>
                  </a:lnTo>
                  <a:lnTo>
                    <a:pt x="686" y="300"/>
                  </a:lnTo>
                  <a:lnTo>
                    <a:pt x="688" y="300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2" y="304"/>
                  </a:lnTo>
                  <a:lnTo>
                    <a:pt x="692" y="304"/>
                  </a:lnTo>
                  <a:lnTo>
                    <a:pt x="692" y="306"/>
                  </a:lnTo>
                  <a:lnTo>
                    <a:pt x="694" y="308"/>
                  </a:lnTo>
                  <a:lnTo>
                    <a:pt x="694" y="312"/>
                  </a:lnTo>
                  <a:lnTo>
                    <a:pt x="696" y="314"/>
                  </a:lnTo>
                  <a:lnTo>
                    <a:pt x="696" y="316"/>
                  </a:lnTo>
                  <a:lnTo>
                    <a:pt x="696" y="318"/>
                  </a:lnTo>
                  <a:lnTo>
                    <a:pt x="696" y="318"/>
                  </a:lnTo>
                  <a:lnTo>
                    <a:pt x="696" y="320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2" y="324"/>
                  </a:lnTo>
                  <a:lnTo>
                    <a:pt x="692" y="324"/>
                  </a:lnTo>
                  <a:lnTo>
                    <a:pt x="690" y="326"/>
                  </a:lnTo>
                  <a:lnTo>
                    <a:pt x="686" y="326"/>
                  </a:lnTo>
                  <a:lnTo>
                    <a:pt x="680" y="328"/>
                  </a:lnTo>
                  <a:lnTo>
                    <a:pt x="678" y="328"/>
                  </a:lnTo>
                  <a:lnTo>
                    <a:pt x="676" y="328"/>
                  </a:lnTo>
                  <a:lnTo>
                    <a:pt x="676" y="328"/>
                  </a:lnTo>
                  <a:lnTo>
                    <a:pt x="672" y="330"/>
                  </a:lnTo>
                  <a:lnTo>
                    <a:pt x="670" y="332"/>
                  </a:lnTo>
                  <a:lnTo>
                    <a:pt x="666" y="334"/>
                  </a:lnTo>
                  <a:lnTo>
                    <a:pt x="664" y="336"/>
                  </a:lnTo>
                  <a:lnTo>
                    <a:pt x="662" y="338"/>
                  </a:lnTo>
                  <a:lnTo>
                    <a:pt x="662" y="340"/>
                  </a:lnTo>
                  <a:lnTo>
                    <a:pt x="660" y="340"/>
                  </a:lnTo>
                  <a:lnTo>
                    <a:pt x="660" y="342"/>
                  </a:lnTo>
                  <a:lnTo>
                    <a:pt x="660" y="342"/>
                  </a:lnTo>
                  <a:lnTo>
                    <a:pt x="660" y="344"/>
                  </a:lnTo>
                  <a:lnTo>
                    <a:pt x="660" y="344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0" y="350"/>
                  </a:lnTo>
                  <a:lnTo>
                    <a:pt x="662" y="352"/>
                  </a:lnTo>
                  <a:lnTo>
                    <a:pt x="662" y="354"/>
                  </a:lnTo>
                  <a:lnTo>
                    <a:pt x="664" y="356"/>
                  </a:lnTo>
                  <a:lnTo>
                    <a:pt x="666" y="362"/>
                  </a:lnTo>
                  <a:lnTo>
                    <a:pt x="668" y="368"/>
                  </a:lnTo>
                  <a:lnTo>
                    <a:pt x="672" y="374"/>
                  </a:lnTo>
                  <a:lnTo>
                    <a:pt x="674" y="378"/>
                  </a:lnTo>
                  <a:lnTo>
                    <a:pt x="676" y="380"/>
                  </a:lnTo>
                  <a:lnTo>
                    <a:pt x="676" y="384"/>
                  </a:lnTo>
                  <a:lnTo>
                    <a:pt x="678" y="386"/>
                  </a:lnTo>
                  <a:lnTo>
                    <a:pt x="680" y="388"/>
                  </a:lnTo>
                  <a:lnTo>
                    <a:pt x="680" y="388"/>
                  </a:lnTo>
                  <a:lnTo>
                    <a:pt x="682" y="390"/>
                  </a:lnTo>
                  <a:lnTo>
                    <a:pt x="688" y="396"/>
                  </a:lnTo>
                  <a:lnTo>
                    <a:pt x="692" y="398"/>
                  </a:lnTo>
                  <a:lnTo>
                    <a:pt x="694" y="400"/>
                  </a:lnTo>
                  <a:lnTo>
                    <a:pt x="696" y="402"/>
                  </a:lnTo>
                  <a:lnTo>
                    <a:pt x="696" y="402"/>
                  </a:lnTo>
                  <a:lnTo>
                    <a:pt x="696" y="404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8"/>
                  </a:lnTo>
                  <a:lnTo>
                    <a:pt x="698" y="412"/>
                  </a:lnTo>
                  <a:lnTo>
                    <a:pt x="698" y="414"/>
                  </a:lnTo>
                  <a:lnTo>
                    <a:pt x="698" y="418"/>
                  </a:lnTo>
                  <a:lnTo>
                    <a:pt x="698" y="420"/>
                  </a:lnTo>
                  <a:lnTo>
                    <a:pt x="698" y="422"/>
                  </a:lnTo>
                  <a:lnTo>
                    <a:pt x="698" y="424"/>
                  </a:lnTo>
                  <a:lnTo>
                    <a:pt x="698" y="426"/>
                  </a:lnTo>
                  <a:lnTo>
                    <a:pt x="700" y="430"/>
                  </a:lnTo>
                  <a:lnTo>
                    <a:pt x="700" y="436"/>
                  </a:lnTo>
                  <a:lnTo>
                    <a:pt x="702" y="440"/>
                  </a:lnTo>
                  <a:lnTo>
                    <a:pt x="702" y="442"/>
                  </a:lnTo>
                  <a:lnTo>
                    <a:pt x="702" y="444"/>
                  </a:lnTo>
                  <a:lnTo>
                    <a:pt x="704" y="448"/>
                  </a:lnTo>
                  <a:lnTo>
                    <a:pt x="706" y="454"/>
                  </a:lnTo>
                  <a:lnTo>
                    <a:pt x="708" y="460"/>
                  </a:lnTo>
                  <a:lnTo>
                    <a:pt x="708" y="464"/>
                  </a:lnTo>
                  <a:lnTo>
                    <a:pt x="710" y="466"/>
                  </a:lnTo>
                  <a:lnTo>
                    <a:pt x="710" y="470"/>
                  </a:lnTo>
                  <a:lnTo>
                    <a:pt x="710" y="472"/>
                  </a:lnTo>
                  <a:lnTo>
                    <a:pt x="710" y="474"/>
                  </a:lnTo>
                  <a:lnTo>
                    <a:pt x="710" y="476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80"/>
                  </a:lnTo>
                  <a:lnTo>
                    <a:pt x="708" y="480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6" y="482"/>
                  </a:lnTo>
                  <a:lnTo>
                    <a:pt x="704" y="482"/>
                  </a:lnTo>
                  <a:lnTo>
                    <a:pt x="702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6"/>
                  </a:lnTo>
                  <a:lnTo>
                    <a:pt x="698" y="488"/>
                  </a:lnTo>
                  <a:lnTo>
                    <a:pt x="698" y="490"/>
                  </a:lnTo>
                  <a:lnTo>
                    <a:pt x="698" y="494"/>
                  </a:lnTo>
                  <a:lnTo>
                    <a:pt x="696" y="496"/>
                  </a:lnTo>
                  <a:lnTo>
                    <a:pt x="696" y="496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4" y="500"/>
                  </a:lnTo>
                  <a:lnTo>
                    <a:pt x="692" y="502"/>
                  </a:lnTo>
                  <a:lnTo>
                    <a:pt x="690" y="504"/>
                  </a:lnTo>
                  <a:lnTo>
                    <a:pt x="686" y="506"/>
                  </a:lnTo>
                  <a:lnTo>
                    <a:pt x="686" y="506"/>
                  </a:lnTo>
                  <a:lnTo>
                    <a:pt x="684" y="508"/>
                  </a:lnTo>
                  <a:lnTo>
                    <a:pt x="682" y="508"/>
                  </a:lnTo>
                  <a:lnTo>
                    <a:pt x="682" y="510"/>
                  </a:lnTo>
                  <a:lnTo>
                    <a:pt x="682" y="510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20"/>
                  </a:lnTo>
                  <a:lnTo>
                    <a:pt x="684" y="522"/>
                  </a:lnTo>
                  <a:lnTo>
                    <a:pt x="684" y="524"/>
                  </a:lnTo>
                  <a:lnTo>
                    <a:pt x="684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2" y="530"/>
                  </a:lnTo>
                  <a:lnTo>
                    <a:pt x="682" y="532"/>
                  </a:lnTo>
                  <a:lnTo>
                    <a:pt x="680" y="532"/>
                  </a:lnTo>
                  <a:lnTo>
                    <a:pt x="678" y="534"/>
                  </a:lnTo>
                  <a:lnTo>
                    <a:pt x="676" y="536"/>
                  </a:lnTo>
                  <a:lnTo>
                    <a:pt x="674" y="538"/>
                  </a:lnTo>
                  <a:lnTo>
                    <a:pt x="672" y="538"/>
                  </a:lnTo>
                  <a:lnTo>
                    <a:pt x="670" y="538"/>
                  </a:lnTo>
                  <a:lnTo>
                    <a:pt x="668" y="538"/>
                  </a:lnTo>
                  <a:lnTo>
                    <a:pt x="668" y="538"/>
                  </a:lnTo>
                  <a:lnTo>
                    <a:pt x="664" y="538"/>
                  </a:lnTo>
                  <a:lnTo>
                    <a:pt x="664" y="538"/>
                  </a:lnTo>
                  <a:lnTo>
                    <a:pt x="662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58" y="542"/>
                  </a:lnTo>
                  <a:lnTo>
                    <a:pt x="658" y="542"/>
                  </a:lnTo>
                  <a:lnTo>
                    <a:pt x="658" y="544"/>
                  </a:lnTo>
                  <a:lnTo>
                    <a:pt x="658" y="546"/>
                  </a:lnTo>
                  <a:lnTo>
                    <a:pt x="658" y="548"/>
                  </a:lnTo>
                  <a:lnTo>
                    <a:pt x="658" y="550"/>
                  </a:lnTo>
                  <a:lnTo>
                    <a:pt x="658" y="552"/>
                  </a:lnTo>
                  <a:lnTo>
                    <a:pt x="658" y="552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6" y="556"/>
                  </a:lnTo>
                  <a:lnTo>
                    <a:pt x="656" y="556"/>
                  </a:lnTo>
                  <a:lnTo>
                    <a:pt x="654" y="556"/>
                  </a:lnTo>
                  <a:lnTo>
                    <a:pt x="654" y="556"/>
                  </a:lnTo>
                  <a:lnTo>
                    <a:pt x="652" y="556"/>
                  </a:lnTo>
                  <a:lnTo>
                    <a:pt x="650" y="558"/>
                  </a:lnTo>
                  <a:lnTo>
                    <a:pt x="648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60"/>
                  </a:lnTo>
                  <a:lnTo>
                    <a:pt x="646" y="560"/>
                  </a:lnTo>
                  <a:lnTo>
                    <a:pt x="644" y="562"/>
                  </a:lnTo>
                  <a:lnTo>
                    <a:pt x="644" y="564"/>
                  </a:lnTo>
                  <a:lnTo>
                    <a:pt x="644" y="566"/>
                  </a:lnTo>
                  <a:lnTo>
                    <a:pt x="644" y="568"/>
                  </a:lnTo>
                  <a:lnTo>
                    <a:pt x="644" y="570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2" y="574"/>
                  </a:lnTo>
                  <a:lnTo>
                    <a:pt x="642" y="574"/>
                  </a:lnTo>
                  <a:lnTo>
                    <a:pt x="640" y="576"/>
                  </a:lnTo>
                  <a:lnTo>
                    <a:pt x="638" y="576"/>
                  </a:lnTo>
                  <a:lnTo>
                    <a:pt x="636" y="576"/>
                  </a:lnTo>
                  <a:lnTo>
                    <a:pt x="632" y="578"/>
                  </a:lnTo>
                  <a:lnTo>
                    <a:pt x="628" y="578"/>
                  </a:lnTo>
                  <a:lnTo>
                    <a:pt x="624" y="580"/>
                  </a:lnTo>
                  <a:lnTo>
                    <a:pt x="620" y="580"/>
                  </a:lnTo>
                  <a:lnTo>
                    <a:pt x="618" y="580"/>
                  </a:lnTo>
                  <a:lnTo>
                    <a:pt x="616" y="580"/>
                  </a:lnTo>
                  <a:lnTo>
                    <a:pt x="614" y="580"/>
                  </a:lnTo>
                  <a:lnTo>
                    <a:pt x="608" y="578"/>
                  </a:lnTo>
                  <a:lnTo>
                    <a:pt x="604" y="578"/>
                  </a:lnTo>
                  <a:lnTo>
                    <a:pt x="602" y="578"/>
                  </a:lnTo>
                  <a:lnTo>
                    <a:pt x="600" y="578"/>
                  </a:lnTo>
                  <a:lnTo>
                    <a:pt x="596" y="578"/>
                  </a:lnTo>
                  <a:lnTo>
                    <a:pt x="594" y="578"/>
                  </a:lnTo>
                  <a:lnTo>
                    <a:pt x="590" y="580"/>
                  </a:lnTo>
                  <a:lnTo>
                    <a:pt x="588" y="580"/>
                  </a:lnTo>
                  <a:lnTo>
                    <a:pt x="584" y="582"/>
                  </a:lnTo>
                  <a:lnTo>
                    <a:pt x="582" y="582"/>
                  </a:lnTo>
                  <a:lnTo>
                    <a:pt x="578" y="584"/>
                  </a:lnTo>
                  <a:lnTo>
                    <a:pt x="576" y="586"/>
                  </a:lnTo>
                  <a:lnTo>
                    <a:pt x="574" y="586"/>
                  </a:lnTo>
                  <a:lnTo>
                    <a:pt x="572" y="588"/>
                  </a:lnTo>
                  <a:lnTo>
                    <a:pt x="568" y="592"/>
                  </a:lnTo>
                  <a:lnTo>
                    <a:pt x="564" y="594"/>
                  </a:lnTo>
                  <a:lnTo>
                    <a:pt x="560" y="598"/>
                  </a:lnTo>
                  <a:lnTo>
                    <a:pt x="554" y="602"/>
                  </a:lnTo>
                  <a:lnTo>
                    <a:pt x="552" y="604"/>
                  </a:lnTo>
                  <a:lnTo>
                    <a:pt x="552" y="606"/>
                  </a:lnTo>
                  <a:lnTo>
                    <a:pt x="550" y="608"/>
                  </a:lnTo>
                  <a:lnTo>
                    <a:pt x="548" y="610"/>
                  </a:lnTo>
                  <a:lnTo>
                    <a:pt x="546" y="610"/>
                  </a:lnTo>
                  <a:lnTo>
                    <a:pt x="546" y="612"/>
                  </a:lnTo>
                  <a:lnTo>
                    <a:pt x="546" y="612"/>
                  </a:lnTo>
                  <a:lnTo>
                    <a:pt x="544" y="612"/>
                  </a:lnTo>
                  <a:lnTo>
                    <a:pt x="544" y="612"/>
                  </a:lnTo>
                  <a:lnTo>
                    <a:pt x="542" y="612"/>
                  </a:lnTo>
                  <a:lnTo>
                    <a:pt x="542" y="610"/>
                  </a:lnTo>
                  <a:lnTo>
                    <a:pt x="542" y="610"/>
                  </a:lnTo>
                  <a:lnTo>
                    <a:pt x="542" y="608"/>
                  </a:lnTo>
                  <a:lnTo>
                    <a:pt x="540" y="608"/>
                  </a:lnTo>
                  <a:lnTo>
                    <a:pt x="540" y="606"/>
                  </a:lnTo>
                  <a:lnTo>
                    <a:pt x="540" y="602"/>
                  </a:lnTo>
                  <a:lnTo>
                    <a:pt x="540" y="600"/>
                  </a:lnTo>
                  <a:lnTo>
                    <a:pt x="540" y="596"/>
                  </a:lnTo>
                  <a:lnTo>
                    <a:pt x="540" y="594"/>
                  </a:lnTo>
                  <a:lnTo>
                    <a:pt x="538" y="594"/>
                  </a:lnTo>
                  <a:lnTo>
                    <a:pt x="538" y="592"/>
                  </a:lnTo>
                  <a:lnTo>
                    <a:pt x="538" y="592"/>
                  </a:lnTo>
                  <a:lnTo>
                    <a:pt x="536" y="590"/>
                  </a:lnTo>
                  <a:lnTo>
                    <a:pt x="536" y="590"/>
                  </a:lnTo>
                  <a:lnTo>
                    <a:pt x="534" y="588"/>
                  </a:lnTo>
                  <a:lnTo>
                    <a:pt x="534" y="588"/>
                  </a:lnTo>
                  <a:lnTo>
                    <a:pt x="532" y="588"/>
                  </a:lnTo>
                  <a:lnTo>
                    <a:pt x="532" y="586"/>
                  </a:lnTo>
                  <a:lnTo>
                    <a:pt x="530" y="586"/>
                  </a:lnTo>
                  <a:lnTo>
                    <a:pt x="530" y="586"/>
                  </a:lnTo>
                  <a:lnTo>
                    <a:pt x="528" y="586"/>
                  </a:lnTo>
                  <a:lnTo>
                    <a:pt x="528" y="588"/>
                  </a:lnTo>
                  <a:lnTo>
                    <a:pt x="528" y="588"/>
                  </a:lnTo>
                  <a:lnTo>
                    <a:pt x="526" y="588"/>
                  </a:lnTo>
                  <a:lnTo>
                    <a:pt x="526" y="590"/>
                  </a:lnTo>
                  <a:lnTo>
                    <a:pt x="526" y="592"/>
                  </a:lnTo>
                  <a:lnTo>
                    <a:pt x="524" y="592"/>
                  </a:lnTo>
                  <a:lnTo>
                    <a:pt x="524" y="596"/>
                  </a:lnTo>
                  <a:lnTo>
                    <a:pt x="524" y="598"/>
                  </a:lnTo>
                  <a:lnTo>
                    <a:pt x="522" y="602"/>
                  </a:lnTo>
                  <a:lnTo>
                    <a:pt x="522" y="604"/>
                  </a:lnTo>
                  <a:lnTo>
                    <a:pt x="520" y="600"/>
                  </a:lnTo>
                  <a:lnTo>
                    <a:pt x="518" y="596"/>
                  </a:lnTo>
                  <a:lnTo>
                    <a:pt x="514" y="590"/>
                  </a:lnTo>
                  <a:lnTo>
                    <a:pt x="512" y="586"/>
                  </a:lnTo>
                  <a:lnTo>
                    <a:pt x="508" y="580"/>
                  </a:lnTo>
                  <a:lnTo>
                    <a:pt x="506" y="578"/>
                  </a:lnTo>
                  <a:lnTo>
                    <a:pt x="504" y="576"/>
                  </a:lnTo>
                  <a:lnTo>
                    <a:pt x="502" y="574"/>
                  </a:lnTo>
                  <a:lnTo>
                    <a:pt x="502" y="572"/>
                  </a:lnTo>
                  <a:lnTo>
                    <a:pt x="500" y="572"/>
                  </a:lnTo>
                  <a:lnTo>
                    <a:pt x="498" y="572"/>
                  </a:lnTo>
                  <a:lnTo>
                    <a:pt x="496" y="570"/>
                  </a:lnTo>
                  <a:lnTo>
                    <a:pt x="494" y="568"/>
                  </a:lnTo>
                  <a:lnTo>
                    <a:pt x="490" y="568"/>
                  </a:lnTo>
                  <a:lnTo>
                    <a:pt x="488" y="566"/>
                  </a:lnTo>
                  <a:lnTo>
                    <a:pt x="484" y="566"/>
                  </a:lnTo>
                  <a:lnTo>
                    <a:pt x="478" y="566"/>
                  </a:lnTo>
                  <a:lnTo>
                    <a:pt x="476" y="564"/>
                  </a:lnTo>
                  <a:lnTo>
                    <a:pt x="470" y="564"/>
                  </a:lnTo>
                  <a:lnTo>
                    <a:pt x="466" y="564"/>
                  </a:lnTo>
                  <a:lnTo>
                    <a:pt x="464" y="564"/>
                  </a:lnTo>
                  <a:lnTo>
                    <a:pt x="464" y="566"/>
                  </a:lnTo>
                  <a:lnTo>
                    <a:pt x="462" y="566"/>
                  </a:lnTo>
                  <a:lnTo>
                    <a:pt x="460" y="566"/>
                  </a:lnTo>
                  <a:lnTo>
                    <a:pt x="458" y="568"/>
                  </a:lnTo>
                  <a:lnTo>
                    <a:pt x="454" y="570"/>
                  </a:lnTo>
                  <a:lnTo>
                    <a:pt x="450" y="572"/>
                  </a:lnTo>
                  <a:lnTo>
                    <a:pt x="444" y="576"/>
                  </a:lnTo>
                  <a:lnTo>
                    <a:pt x="440" y="578"/>
                  </a:lnTo>
                  <a:lnTo>
                    <a:pt x="440" y="578"/>
                  </a:lnTo>
                  <a:lnTo>
                    <a:pt x="436" y="580"/>
                  </a:lnTo>
                  <a:lnTo>
                    <a:pt x="434" y="580"/>
                  </a:lnTo>
                  <a:lnTo>
                    <a:pt x="432" y="580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4"/>
                  </a:lnTo>
                  <a:lnTo>
                    <a:pt x="428" y="584"/>
                  </a:lnTo>
                  <a:lnTo>
                    <a:pt x="430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2" y="592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0" y="600"/>
                  </a:lnTo>
                  <a:lnTo>
                    <a:pt x="428" y="600"/>
                  </a:lnTo>
                  <a:lnTo>
                    <a:pt x="428" y="600"/>
                  </a:lnTo>
                  <a:lnTo>
                    <a:pt x="426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14" y="600"/>
                  </a:lnTo>
                  <a:lnTo>
                    <a:pt x="412" y="600"/>
                  </a:lnTo>
                  <a:lnTo>
                    <a:pt x="412" y="600"/>
                  </a:lnTo>
                  <a:lnTo>
                    <a:pt x="410" y="596"/>
                  </a:lnTo>
                  <a:lnTo>
                    <a:pt x="410" y="594"/>
                  </a:lnTo>
                  <a:lnTo>
                    <a:pt x="410" y="592"/>
                  </a:lnTo>
                  <a:lnTo>
                    <a:pt x="408" y="592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6" y="590"/>
                  </a:lnTo>
                  <a:lnTo>
                    <a:pt x="406" y="590"/>
                  </a:lnTo>
                  <a:lnTo>
                    <a:pt x="404" y="590"/>
                  </a:lnTo>
                  <a:lnTo>
                    <a:pt x="400" y="590"/>
                  </a:lnTo>
                  <a:lnTo>
                    <a:pt x="398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4" y="588"/>
                  </a:lnTo>
                  <a:lnTo>
                    <a:pt x="394" y="588"/>
                  </a:lnTo>
                  <a:lnTo>
                    <a:pt x="394" y="586"/>
                  </a:lnTo>
                  <a:lnTo>
                    <a:pt x="392" y="586"/>
                  </a:lnTo>
                  <a:lnTo>
                    <a:pt x="392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2" y="576"/>
                  </a:lnTo>
                  <a:lnTo>
                    <a:pt x="392" y="570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4"/>
                  </a:lnTo>
                  <a:lnTo>
                    <a:pt x="390" y="560"/>
                  </a:lnTo>
                  <a:lnTo>
                    <a:pt x="388" y="558"/>
                  </a:lnTo>
                  <a:lnTo>
                    <a:pt x="388" y="556"/>
                  </a:lnTo>
                  <a:lnTo>
                    <a:pt x="386" y="554"/>
                  </a:lnTo>
                  <a:lnTo>
                    <a:pt x="386" y="552"/>
                  </a:lnTo>
                  <a:lnTo>
                    <a:pt x="384" y="550"/>
                  </a:lnTo>
                  <a:lnTo>
                    <a:pt x="384" y="550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6" y="548"/>
                  </a:lnTo>
                  <a:lnTo>
                    <a:pt x="374" y="548"/>
                  </a:lnTo>
                  <a:lnTo>
                    <a:pt x="372" y="548"/>
                  </a:lnTo>
                  <a:lnTo>
                    <a:pt x="370" y="548"/>
                  </a:lnTo>
                  <a:lnTo>
                    <a:pt x="368" y="548"/>
                  </a:lnTo>
                  <a:lnTo>
                    <a:pt x="368" y="548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6" y="546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6" y="540"/>
                  </a:lnTo>
                  <a:lnTo>
                    <a:pt x="366" y="538"/>
                  </a:lnTo>
                  <a:lnTo>
                    <a:pt x="366" y="536"/>
                  </a:lnTo>
                  <a:lnTo>
                    <a:pt x="368" y="534"/>
                  </a:lnTo>
                  <a:lnTo>
                    <a:pt x="368" y="534"/>
                  </a:lnTo>
                  <a:lnTo>
                    <a:pt x="368" y="532"/>
                  </a:lnTo>
                  <a:lnTo>
                    <a:pt x="370" y="532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8" y="526"/>
                  </a:lnTo>
                  <a:lnTo>
                    <a:pt x="380" y="524"/>
                  </a:lnTo>
                  <a:lnTo>
                    <a:pt x="382" y="520"/>
                  </a:lnTo>
                  <a:lnTo>
                    <a:pt x="382" y="518"/>
                  </a:lnTo>
                  <a:lnTo>
                    <a:pt x="384" y="516"/>
                  </a:lnTo>
                  <a:lnTo>
                    <a:pt x="384" y="516"/>
                  </a:lnTo>
                  <a:lnTo>
                    <a:pt x="384" y="514"/>
                  </a:lnTo>
                  <a:lnTo>
                    <a:pt x="384" y="512"/>
                  </a:lnTo>
                  <a:lnTo>
                    <a:pt x="384" y="512"/>
                  </a:lnTo>
                  <a:lnTo>
                    <a:pt x="384" y="510"/>
                  </a:lnTo>
                  <a:lnTo>
                    <a:pt x="382" y="508"/>
                  </a:lnTo>
                  <a:lnTo>
                    <a:pt x="382" y="506"/>
                  </a:lnTo>
                  <a:lnTo>
                    <a:pt x="380" y="500"/>
                  </a:lnTo>
                  <a:lnTo>
                    <a:pt x="378" y="498"/>
                  </a:lnTo>
                  <a:lnTo>
                    <a:pt x="378" y="494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6" y="490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2" y="488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68" y="488"/>
                  </a:lnTo>
                  <a:lnTo>
                    <a:pt x="364" y="488"/>
                  </a:lnTo>
                  <a:lnTo>
                    <a:pt x="362" y="490"/>
                  </a:lnTo>
                  <a:lnTo>
                    <a:pt x="360" y="490"/>
                  </a:lnTo>
                  <a:lnTo>
                    <a:pt x="358" y="490"/>
                  </a:lnTo>
                  <a:lnTo>
                    <a:pt x="356" y="488"/>
                  </a:lnTo>
                  <a:lnTo>
                    <a:pt x="354" y="484"/>
                  </a:lnTo>
                  <a:lnTo>
                    <a:pt x="352" y="482"/>
                  </a:lnTo>
                  <a:lnTo>
                    <a:pt x="350" y="480"/>
                  </a:lnTo>
                  <a:lnTo>
                    <a:pt x="350" y="478"/>
                  </a:lnTo>
                  <a:lnTo>
                    <a:pt x="348" y="476"/>
                  </a:lnTo>
                  <a:lnTo>
                    <a:pt x="346" y="474"/>
                  </a:lnTo>
                  <a:lnTo>
                    <a:pt x="344" y="474"/>
                  </a:lnTo>
                  <a:lnTo>
                    <a:pt x="342" y="472"/>
                  </a:lnTo>
                  <a:lnTo>
                    <a:pt x="340" y="470"/>
                  </a:lnTo>
                  <a:lnTo>
                    <a:pt x="338" y="470"/>
                  </a:lnTo>
                  <a:lnTo>
                    <a:pt x="336" y="468"/>
                  </a:lnTo>
                  <a:lnTo>
                    <a:pt x="334" y="468"/>
                  </a:lnTo>
                  <a:lnTo>
                    <a:pt x="332" y="466"/>
                  </a:lnTo>
                  <a:lnTo>
                    <a:pt x="328" y="466"/>
                  </a:lnTo>
                  <a:lnTo>
                    <a:pt x="326" y="466"/>
                  </a:lnTo>
                  <a:lnTo>
                    <a:pt x="322" y="466"/>
                  </a:lnTo>
                  <a:lnTo>
                    <a:pt x="320" y="466"/>
                  </a:lnTo>
                  <a:lnTo>
                    <a:pt x="316" y="466"/>
                  </a:lnTo>
                  <a:lnTo>
                    <a:pt x="314" y="466"/>
                  </a:lnTo>
                  <a:lnTo>
                    <a:pt x="310" y="466"/>
                  </a:lnTo>
                  <a:lnTo>
                    <a:pt x="308" y="466"/>
                  </a:lnTo>
                  <a:lnTo>
                    <a:pt x="306" y="468"/>
                  </a:lnTo>
                  <a:lnTo>
                    <a:pt x="304" y="468"/>
                  </a:lnTo>
                  <a:lnTo>
                    <a:pt x="302" y="470"/>
                  </a:lnTo>
                  <a:lnTo>
                    <a:pt x="300" y="472"/>
                  </a:lnTo>
                  <a:lnTo>
                    <a:pt x="296" y="472"/>
                  </a:lnTo>
                  <a:lnTo>
                    <a:pt x="294" y="474"/>
                  </a:lnTo>
                  <a:lnTo>
                    <a:pt x="292" y="476"/>
                  </a:lnTo>
                  <a:lnTo>
                    <a:pt x="290" y="476"/>
                  </a:lnTo>
                  <a:lnTo>
                    <a:pt x="290" y="478"/>
                  </a:lnTo>
                  <a:lnTo>
                    <a:pt x="288" y="480"/>
                  </a:lnTo>
                  <a:lnTo>
                    <a:pt x="286" y="484"/>
                  </a:lnTo>
                  <a:lnTo>
                    <a:pt x="284" y="488"/>
                  </a:lnTo>
                  <a:lnTo>
                    <a:pt x="280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6" y="488"/>
                  </a:lnTo>
                  <a:lnTo>
                    <a:pt x="262" y="488"/>
                  </a:lnTo>
                  <a:lnTo>
                    <a:pt x="260" y="488"/>
                  </a:lnTo>
                  <a:lnTo>
                    <a:pt x="260" y="488"/>
                  </a:lnTo>
                  <a:lnTo>
                    <a:pt x="258" y="488"/>
                  </a:lnTo>
                  <a:lnTo>
                    <a:pt x="254" y="486"/>
                  </a:lnTo>
                  <a:lnTo>
                    <a:pt x="250" y="484"/>
                  </a:lnTo>
                  <a:lnTo>
                    <a:pt x="246" y="482"/>
                  </a:lnTo>
                  <a:lnTo>
                    <a:pt x="244" y="480"/>
                  </a:lnTo>
                  <a:lnTo>
                    <a:pt x="236" y="494"/>
                  </a:lnTo>
                  <a:lnTo>
                    <a:pt x="230" y="492"/>
                  </a:lnTo>
                  <a:lnTo>
                    <a:pt x="226" y="490"/>
                  </a:lnTo>
                  <a:lnTo>
                    <a:pt x="224" y="490"/>
                  </a:lnTo>
                  <a:lnTo>
                    <a:pt x="222" y="490"/>
                  </a:lnTo>
                  <a:lnTo>
                    <a:pt x="218" y="490"/>
                  </a:lnTo>
                  <a:lnTo>
                    <a:pt x="214" y="488"/>
                  </a:lnTo>
                  <a:lnTo>
                    <a:pt x="206" y="488"/>
                  </a:lnTo>
                  <a:lnTo>
                    <a:pt x="202" y="488"/>
                  </a:lnTo>
                  <a:lnTo>
                    <a:pt x="196" y="488"/>
                  </a:lnTo>
                  <a:lnTo>
                    <a:pt x="194" y="488"/>
                  </a:lnTo>
                  <a:lnTo>
                    <a:pt x="192" y="488"/>
                  </a:lnTo>
                  <a:lnTo>
                    <a:pt x="190" y="488"/>
                  </a:lnTo>
                  <a:lnTo>
                    <a:pt x="188" y="486"/>
                  </a:lnTo>
                  <a:lnTo>
                    <a:pt x="186" y="486"/>
                  </a:lnTo>
                  <a:lnTo>
                    <a:pt x="182" y="484"/>
                  </a:lnTo>
                  <a:lnTo>
                    <a:pt x="176" y="480"/>
                  </a:lnTo>
                  <a:lnTo>
                    <a:pt x="172" y="478"/>
                  </a:lnTo>
                  <a:lnTo>
                    <a:pt x="170" y="476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4" y="474"/>
                  </a:lnTo>
                  <a:lnTo>
                    <a:pt x="164" y="474"/>
                  </a:lnTo>
                  <a:lnTo>
                    <a:pt x="164" y="472"/>
                  </a:lnTo>
                  <a:lnTo>
                    <a:pt x="164" y="472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4" y="466"/>
                  </a:lnTo>
                  <a:lnTo>
                    <a:pt x="164" y="464"/>
                  </a:lnTo>
                  <a:lnTo>
                    <a:pt x="164" y="462"/>
                  </a:lnTo>
                  <a:lnTo>
                    <a:pt x="164" y="460"/>
                  </a:lnTo>
                  <a:lnTo>
                    <a:pt x="164" y="460"/>
                  </a:lnTo>
                  <a:lnTo>
                    <a:pt x="164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8"/>
                  </a:lnTo>
                  <a:lnTo>
                    <a:pt x="160" y="458"/>
                  </a:lnTo>
                  <a:lnTo>
                    <a:pt x="160" y="460"/>
                  </a:lnTo>
                  <a:lnTo>
                    <a:pt x="160" y="462"/>
                  </a:lnTo>
                  <a:lnTo>
                    <a:pt x="160" y="464"/>
                  </a:lnTo>
                  <a:lnTo>
                    <a:pt x="160" y="464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4" y="466"/>
                  </a:lnTo>
                  <a:lnTo>
                    <a:pt x="152" y="466"/>
                  </a:lnTo>
                  <a:lnTo>
                    <a:pt x="150" y="464"/>
                  </a:lnTo>
                  <a:lnTo>
                    <a:pt x="148" y="464"/>
                  </a:lnTo>
                  <a:lnTo>
                    <a:pt x="146" y="462"/>
                  </a:lnTo>
                  <a:lnTo>
                    <a:pt x="142" y="460"/>
                  </a:lnTo>
                  <a:lnTo>
                    <a:pt x="140" y="458"/>
                  </a:lnTo>
                  <a:lnTo>
                    <a:pt x="140" y="456"/>
                  </a:lnTo>
                  <a:lnTo>
                    <a:pt x="136" y="454"/>
                  </a:lnTo>
                  <a:lnTo>
                    <a:pt x="134" y="452"/>
                  </a:lnTo>
                  <a:lnTo>
                    <a:pt x="132" y="450"/>
                  </a:lnTo>
                  <a:lnTo>
                    <a:pt x="132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28" y="448"/>
                  </a:lnTo>
                  <a:lnTo>
                    <a:pt x="126" y="446"/>
                  </a:lnTo>
                  <a:lnTo>
                    <a:pt x="124" y="446"/>
                  </a:lnTo>
                  <a:lnTo>
                    <a:pt x="120" y="446"/>
                  </a:lnTo>
                  <a:lnTo>
                    <a:pt x="116" y="446"/>
                  </a:lnTo>
                  <a:lnTo>
                    <a:pt x="114" y="446"/>
                  </a:lnTo>
                  <a:lnTo>
                    <a:pt x="112" y="446"/>
                  </a:lnTo>
                  <a:lnTo>
                    <a:pt x="108" y="442"/>
                  </a:lnTo>
                  <a:lnTo>
                    <a:pt x="106" y="440"/>
                  </a:lnTo>
                  <a:lnTo>
                    <a:pt x="104" y="438"/>
                  </a:lnTo>
                  <a:lnTo>
                    <a:pt x="102" y="436"/>
                  </a:lnTo>
                  <a:lnTo>
                    <a:pt x="100" y="434"/>
                  </a:lnTo>
                  <a:lnTo>
                    <a:pt x="100" y="434"/>
                  </a:lnTo>
                  <a:lnTo>
                    <a:pt x="98" y="434"/>
                  </a:lnTo>
                  <a:lnTo>
                    <a:pt x="96" y="434"/>
                  </a:lnTo>
                  <a:lnTo>
                    <a:pt x="92" y="434"/>
                  </a:lnTo>
                  <a:lnTo>
                    <a:pt x="90" y="432"/>
                  </a:lnTo>
                  <a:lnTo>
                    <a:pt x="86" y="432"/>
                  </a:lnTo>
                  <a:lnTo>
                    <a:pt x="84" y="432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8" y="426"/>
                  </a:lnTo>
                  <a:lnTo>
                    <a:pt x="78" y="424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18"/>
                  </a:lnTo>
                  <a:lnTo>
                    <a:pt x="80" y="414"/>
                  </a:lnTo>
                  <a:lnTo>
                    <a:pt x="80" y="410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80" y="404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6" y="400"/>
                  </a:lnTo>
                  <a:lnTo>
                    <a:pt x="74" y="398"/>
                  </a:lnTo>
                  <a:lnTo>
                    <a:pt x="72" y="398"/>
                  </a:lnTo>
                  <a:lnTo>
                    <a:pt x="72" y="396"/>
                  </a:lnTo>
                  <a:lnTo>
                    <a:pt x="70" y="396"/>
                  </a:lnTo>
                  <a:lnTo>
                    <a:pt x="68" y="396"/>
                  </a:lnTo>
                  <a:lnTo>
                    <a:pt x="66" y="394"/>
                  </a:lnTo>
                  <a:lnTo>
                    <a:pt x="64" y="394"/>
                  </a:lnTo>
                  <a:lnTo>
                    <a:pt x="62" y="394"/>
                  </a:lnTo>
                  <a:lnTo>
                    <a:pt x="60" y="394"/>
                  </a:lnTo>
                  <a:lnTo>
                    <a:pt x="58" y="394"/>
                  </a:lnTo>
                  <a:lnTo>
                    <a:pt x="56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0" y="394"/>
                  </a:lnTo>
                  <a:lnTo>
                    <a:pt x="50" y="394"/>
                  </a:lnTo>
                  <a:lnTo>
                    <a:pt x="46" y="396"/>
                  </a:lnTo>
                  <a:lnTo>
                    <a:pt x="42" y="398"/>
                  </a:lnTo>
                  <a:lnTo>
                    <a:pt x="40" y="400"/>
                  </a:lnTo>
                  <a:lnTo>
                    <a:pt x="34" y="404"/>
                  </a:lnTo>
                  <a:lnTo>
                    <a:pt x="32" y="406"/>
                  </a:lnTo>
                  <a:lnTo>
                    <a:pt x="30" y="406"/>
                  </a:lnTo>
                  <a:lnTo>
                    <a:pt x="26" y="402"/>
                  </a:lnTo>
                  <a:lnTo>
                    <a:pt x="22" y="402"/>
                  </a:lnTo>
                  <a:lnTo>
                    <a:pt x="20" y="400"/>
                  </a:lnTo>
                  <a:lnTo>
                    <a:pt x="18" y="398"/>
                  </a:lnTo>
                  <a:lnTo>
                    <a:pt x="18" y="398"/>
                  </a:lnTo>
                  <a:lnTo>
                    <a:pt x="18" y="396"/>
                  </a:lnTo>
                  <a:lnTo>
                    <a:pt x="18" y="396"/>
                  </a:lnTo>
                  <a:lnTo>
                    <a:pt x="18" y="394"/>
                  </a:lnTo>
                  <a:lnTo>
                    <a:pt x="18" y="394"/>
                  </a:lnTo>
                  <a:lnTo>
                    <a:pt x="18" y="392"/>
                  </a:lnTo>
                  <a:lnTo>
                    <a:pt x="18" y="390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0" y="380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8" y="374"/>
                  </a:lnTo>
                  <a:lnTo>
                    <a:pt x="16" y="372"/>
                  </a:lnTo>
                  <a:lnTo>
                    <a:pt x="14" y="370"/>
                  </a:lnTo>
                  <a:lnTo>
                    <a:pt x="12" y="368"/>
                  </a:lnTo>
                  <a:lnTo>
                    <a:pt x="12" y="368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4"/>
                  </a:lnTo>
                  <a:lnTo>
                    <a:pt x="12" y="362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4" y="352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18" y="326"/>
                  </a:lnTo>
                  <a:lnTo>
                    <a:pt x="18" y="322"/>
                  </a:lnTo>
                  <a:lnTo>
                    <a:pt x="20" y="320"/>
                  </a:lnTo>
                  <a:lnTo>
                    <a:pt x="20" y="318"/>
                  </a:lnTo>
                  <a:lnTo>
                    <a:pt x="18" y="318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4" y="318"/>
                  </a:lnTo>
                  <a:lnTo>
                    <a:pt x="14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6" y="314"/>
                  </a:lnTo>
                  <a:lnTo>
                    <a:pt x="4" y="312"/>
                  </a:lnTo>
                  <a:lnTo>
                    <a:pt x="2" y="312"/>
                  </a:lnTo>
                  <a:lnTo>
                    <a:pt x="2" y="31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2" y="288"/>
                  </a:lnTo>
                  <a:lnTo>
                    <a:pt x="2" y="284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8" y="278"/>
                  </a:lnTo>
                  <a:lnTo>
                    <a:pt x="20" y="278"/>
                  </a:lnTo>
                  <a:lnTo>
                    <a:pt x="22" y="280"/>
                  </a:lnTo>
                  <a:lnTo>
                    <a:pt x="24" y="280"/>
                  </a:lnTo>
                  <a:lnTo>
                    <a:pt x="26" y="284"/>
                  </a:lnTo>
                  <a:lnTo>
                    <a:pt x="30" y="286"/>
                  </a:lnTo>
                  <a:lnTo>
                    <a:pt x="32" y="288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40" y="276"/>
                  </a:lnTo>
                  <a:lnTo>
                    <a:pt x="40" y="276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0"/>
                  </a:lnTo>
                  <a:lnTo>
                    <a:pt x="48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6"/>
                  </a:lnTo>
                  <a:lnTo>
                    <a:pt x="68" y="264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8" y="256"/>
                  </a:lnTo>
                  <a:lnTo>
                    <a:pt x="80" y="256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82" y="254"/>
                  </a:lnTo>
                  <a:lnTo>
                    <a:pt x="82" y="252"/>
                  </a:lnTo>
                  <a:lnTo>
                    <a:pt x="84" y="250"/>
                  </a:lnTo>
                  <a:lnTo>
                    <a:pt x="84" y="248"/>
                  </a:lnTo>
                  <a:lnTo>
                    <a:pt x="86" y="246"/>
                  </a:lnTo>
                  <a:lnTo>
                    <a:pt x="86" y="244"/>
                  </a:lnTo>
                  <a:lnTo>
                    <a:pt x="86" y="240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28"/>
                  </a:lnTo>
                  <a:lnTo>
                    <a:pt x="86" y="226"/>
                  </a:lnTo>
                  <a:lnTo>
                    <a:pt x="86" y="224"/>
                  </a:lnTo>
                  <a:lnTo>
                    <a:pt x="86" y="220"/>
                  </a:lnTo>
                  <a:lnTo>
                    <a:pt x="84" y="218"/>
                  </a:lnTo>
                  <a:lnTo>
                    <a:pt x="84" y="216"/>
                  </a:lnTo>
                  <a:lnTo>
                    <a:pt x="84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78" y="212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4" y="196"/>
                  </a:lnTo>
                  <a:lnTo>
                    <a:pt x="98" y="196"/>
                  </a:lnTo>
                  <a:lnTo>
                    <a:pt x="102" y="196"/>
                  </a:lnTo>
                  <a:lnTo>
                    <a:pt x="106" y="196"/>
                  </a:lnTo>
                  <a:lnTo>
                    <a:pt x="108" y="192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0" y="188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0"/>
                  </a:lnTo>
                  <a:lnTo>
                    <a:pt x="112" y="178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6" y="164"/>
                  </a:lnTo>
                  <a:lnTo>
                    <a:pt x="118" y="162"/>
                  </a:lnTo>
                  <a:lnTo>
                    <a:pt x="122" y="162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48" y="156"/>
                  </a:lnTo>
                  <a:lnTo>
                    <a:pt x="150" y="150"/>
                  </a:lnTo>
                  <a:lnTo>
                    <a:pt x="150" y="146"/>
                  </a:lnTo>
                  <a:lnTo>
                    <a:pt x="150" y="140"/>
                  </a:lnTo>
                  <a:lnTo>
                    <a:pt x="150" y="138"/>
                  </a:lnTo>
                  <a:lnTo>
                    <a:pt x="150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30"/>
                  </a:lnTo>
                  <a:lnTo>
                    <a:pt x="154" y="128"/>
                  </a:lnTo>
                  <a:lnTo>
                    <a:pt x="156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60" y="124"/>
                  </a:lnTo>
                  <a:lnTo>
                    <a:pt x="162" y="124"/>
                  </a:lnTo>
                  <a:lnTo>
                    <a:pt x="164" y="124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70" y="124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2" y="114"/>
                  </a:lnTo>
                  <a:lnTo>
                    <a:pt x="174" y="112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8" y="108"/>
                  </a:lnTo>
                  <a:lnTo>
                    <a:pt x="182" y="106"/>
                  </a:lnTo>
                  <a:lnTo>
                    <a:pt x="182" y="104"/>
                  </a:lnTo>
                  <a:lnTo>
                    <a:pt x="186" y="110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6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4" y="118"/>
                  </a:lnTo>
                  <a:lnTo>
                    <a:pt x="198" y="120"/>
                  </a:lnTo>
                  <a:lnTo>
                    <a:pt x="202" y="122"/>
                  </a:lnTo>
                  <a:lnTo>
                    <a:pt x="204" y="122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30"/>
                  </a:lnTo>
                  <a:lnTo>
                    <a:pt x="214" y="132"/>
                  </a:lnTo>
                  <a:lnTo>
                    <a:pt x="214" y="134"/>
                  </a:lnTo>
                  <a:lnTo>
                    <a:pt x="216" y="140"/>
                  </a:lnTo>
                  <a:lnTo>
                    <a:pt x="216" y="142"/>
                  </a:lnTo>
                  <a:lnTo>
                    <a:pt x="216" y="144"/>
                  </a:lnTo>
                  <a:lnTo>
                    <a:pt x="218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2" y="160"/>
                  </a:lnTo>
                  <a:lnTo>
                    <a:pt x="224" y="162"/>
                  </a:lnTo>
                  <a:lnTo>
                    <a:pt x="224" y="164"/>
                  </a:lnTo>
                  <a:lnTo>
                    <a:pt x="224" y="166"/>
                  </a:lnTo>
                  <a:lnTo>
                    <a:pt x="226" y="166"/>
                  </a:lnTo>
                  <a:lnTo>
                    <a:pt x="226" y="168"/>
                  </a:lnTo>
                  <a:lnTo>
                    <a:pt x="228" y="168"/>
                  </a:lnTo>
                  <a:lnTo>
                    <a:pt x="230" y="170"/>
                  </a:lnTo>
                  <a:lnTo>
                    <a:pt x="232" y="170"/>
                  </a:lnTo>
                  <a:lnTo>
                    <a:pt x="234" y="170"/>
                  </a:lnTo>
                  <a:lnTo>
                    <a:pt x="236" y="170"/>
                  </a:lnTo>
                  <a:lnTo>
                    <a:pt x="238" y="172"/>
                  </a:lnTo>
                  <a:lnTo>
                    <a:pt x="242" y="172"/>
                  </a:lnTo>
                  <a:lnTo>
                    <a:pt x="252" y="172"/>
                  </a:lnTo>
                  <a:lnTo>
                    <a:pt x="256" y="174"/>
                  </a:lnTo>
                  <a:lnTo>
                    <a:pt x="260" y="174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8"/>
                  </a:lnTo>
                  <a:lnTo>
                    <a:pt x="278" y="180"/>
                  </a:lnTo>
                  <a:lnTo>
                    <a:pt x="284" y="182"/>
                  </a:lnTo>
                  <a:lnTo>
                    <a:pt x="286" y="182"/>
                  </a:lnTo>
                  <a:lnTo>
                    <a:pt x="288" y="184"/>
                  </a:lnTo>
                  <a:lnTo>
                    <a:pt x="290" y="184"/>
                  </a:lnTo>
                  <a:lnTo>
                    <a:pt x="290" y="186"/>
                  </a:lnTo>
                  <a:lnTo>
                    <a:pt x="292" y="186"/>
                  </a:lnTo>
                  <a:lnTo>
                    <a:pt x="292" y="188"/>
                  </a:lnTo>
                  <a:lnTo>
                    <a:pt x="294" y="190"/>
                  </a:lnTo>
                  <a:lnTo>
                    <a:pt x="294" y="192"/>
                  </a:lnTo>
                  <a:lnTo>
                    <a:pt x="296" y="194"/>
                  </a:lnTo>
                  <a:lnTo>
                    <a:pt x="298" y="200"/>
                  </a:lnTo>
                  <a:lnTo>
                    <a:pt x="300" y="202"/>
                  </a:lnTo>
                  <a:lnTo>
                    <a:pt x="300" y="204"/>
                  </a:lnTo>
                  <a:lnTo>
                    <a:pt x="302" y="206"/>
                  </a:lnTo>
                  <a:lnTo>
                    <a:pt x="306" y="210"/>
                  </a:lnTo>
                  <a:lnTo>
                    <a:pt x="306" y="210"/>
                  </a:lnTo>
                  <a:lnTo>
                    <a:pt x="308" y="212"/>
                  </a:lnTo>
                  <a:lnTo>
                    <a:pt x="310" y="214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6"/>
                  </a:lnTo>
                  <a:lnTo>
                    <a:pt x="318" y="216"/>
                  </a:lnTo>
                  <a:lnTo>
                    <a:pt x="324" y="218"/>
                  </a:lnTo>
                  <a:lnTo>
                    <a:pt x="328" y="218"/>
                  </a:lnTo>
                  <a:lnTo>
                    <a:pt x="334" y="218"/>
                  </a:lnTo>
                  <a:lnTo>
                    <a:pt x="340" y="218"/>
                  </a:lnTo>
                  <a:lnTo>
                    <a:pt x="344" y="218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4" y="218"/>
                  </a:lnTo>
                  <a:lnTo>
                    <a:pt x="378" y="220"/>
                  </a:lnTo>
                  <a:lnTo>
                    <a:pt x="384" y="220"/>
                  </a:lnTo>
                  <a:lnTo>
                    <a:pt x="388" y="220"/>
                  </a:lnTo>
                  <a:lnTo>
                    <a:pt x="392" y="220"/>
                  </a:lnTo>
                  <a:lnTo>
                    <a:pt x="396" y="222"/>
                  </a:lnTo>
                  <a:lnTo>
                    <a:pt x="400" y="222"/>
                  </a:lnTo>
                  <a:lnTo>
                    <a:pt x="406" y="224"/>
                  </a:lnTo>
                  <a:lnTo>
                    <a:pt x="410" y="226"/>
                  </a:lnTo>
                  <a:lnTo>
                    <a:pt x="412" y="226"/>
                  </a:lnTo>
                  <a:lnTo>
                    <a:pt x="414" y="228"/>
                  </a:lnTo>
                  <a:lnTo>
                    <a:pt x="420" y="232"/>
                  </a:lnTo>
                  <a:lnTo>
                    <a:pt x="422" y="234"/>
                  </a:lnTo>
                  <a:lnTo>
                    <a:pt x="426" y="234"/>
                  </a:lnTo>
                  <a:lnTo>
                    <a:pt x="428" y="236"/>
                  </a:lnTo>
                  <a:lnTo>
                    <a:pt x="428" y="236"/>
                  </a:lnTo>
                  <a:lnTo>
                    <a:pt x="430" y="236"/>
                  </a:lnTo>
                  <a:lnTo>
                    <a:pt x="430" y="236"/>
                  </a:lnTo>
                  <a:lnTo>
                    <a:pt x="432" y="236"/>
                  </a:lnTo>
                  <a:lnTo>
                    <a:pt x="432" y="236"/>
                  </a:lnTo>
                  <a:lnTo>
                    <a:pt x="436" y="236"/>
                  </a:lnTo>
                  <a:lnTo>
                    <a:pt x="438" y="236"/>
                  </a:lnTo>
                  <a:lnTo>
                    <a:pt x="442" y="234"/>
                  </a:lnTo>
                  <a:lnTo>
                    <a:pt x="444" y="234"/>
                  </a:lnTo>
                  <a:lnTo>
                    <a:pt x="448" y="232"/>
                  </a:lnTo>
                  <a:lnTo>
                    <a:pt x="450" y="232"/>
                  </a:lnTo>
                  <a:lnTo>
                    <a:pt x="452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2"/>
                  </a:lnTo>
                  <a:lnTo>
                    <a:pt x="462" y="222"/>
                  </a:lnTo>
                  <a:lnTo>
                    <a:pt x="462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6" y="222"/>
                  </a:lnTo>
                  <a:lnTo>
                    <a:pt x="468" y="222"/>
                  </a:lnTo>
                  <a:lnTo>
                    <a:pt x="470" y="222"/>
                  </a:lnTo>
                  <a:lnTo>
                    <a:pt x="474" y="222"/>
                  </a:lnTo>
                  <a:lnTo>
                    <a:pt x="478" y="224"/>
                  </a:lnTo>
                  <a:lnTo>
                    <a:pt x="482" y="224"/>
                  </a:lnTo>
                  <a:lnTo>
                    <a:pt x="486" y="226"/>
                  </a:lnTo>
                  <a:lnTo>
                    <a:pt x="488" y="226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92" y="226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8" y="222"/>
                  </a:lnTo>
                  <a:lnTo>
                    <a:pt x="502" y="220"/>
                  </a:lnTo>
                  <a:lnTo>
                    <a:pt x="504" y="218"/>
                  </a:lnTo>
                  <a:lnTo>
                    <a:pt x="508" y="214"/>
                  </a:lnTo>
                  <a:lnTo>
                    <a:pt x="510" y="212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6" y="206"/>
                  </a:lnTo>
                  <a:lnTo>
                    <a:pt x="516" y="204"/>
                  </a:lnTo>
                  <a:lnTo>
                    <a:pt x="516" y="202"/>
                  </a:lnTo>
                  <a:lnTo>
                    <a:pt x="516" y="200"/>
                  </a:lnTo>
                  <a:lnTo>
                    <a:pt x="518" y="198"/>
                  </a:lnTo>
                  <a:lnTo>
                    <a:pt x="518" y="192"/>
                  </a:lnTo>
                  <a:lnTo>
                    <a:pt x="518" y="188"/>
                  </a:lnTo>
                  <a:lnTo>
                    <a:pt x="518" y="186"/>
                  </a:lnTo>
                  <a:lnTo>
                    <a:pt x="516" y="184"/>
                  </a:lnTo>
                  <a:lnTo>
                    <a:pt x="516" y="180"/>
                  </a:lnTo>
                  <a:lnTo>
                    <a:pt x="516" y="178"/>
                  </a:lnTo>
                  <a:lnTo>
                    <a:pt x="516" y="176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2"/>
                  </a:lnTo>
                  <a:lnTo>
                    <a:pt x="518" y="172"/>
                  </a:lnTo>
                  <a:lnTo>
                    <a:pt x="518" y="172"/>
                  </a:lnTo>
                  <a:lnTo>
                    <a:pt x="520" y="172"/>
                  </a:lnTo>
                  <a:lnTo>
                    <a:pt x="520" y="172"/>
                  </a:lnTo>
                  <a:lnTo>
                    <a:pt x="522" y="172"/>
                  </a:lnTo>
                  <a:lnTo>
                    <a:pt x="524" y="174"/>
                  </a:lnTo>
                  <a:lnTo>
                    <a:pt x="526" y="174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2" y="178"/>
                  </a:lnTo>
                  <a:lnTo>
                    <a:pt x="534" y="178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40" y="176"/>
                  </a:lnTo>
                  <a:lnTo>
                    <a:pt x="542" y="174"/>
                  </a:lnTo>
                  <a:lnTo>
                    <a:pt x="544" y="172"/>
                  </a:lnTo>
                  <a:lnTo>
                    <a:pt x="548" y="168"/>
                  </a:lnTo>
                  <a:lnTo>
                    <a:pt x="548" y="166"/>
                  </a:lnTo>
                  <a:lnTo>
                    <a:pt x="550" y="164"/>
                  </a:lnTo>
                  <a:lnTo>
                    <a:pt x="554" y="162"/>
                  </a:lnTo>
                  <a:lnTo>
                    <a:pt x="556" y="160"/>
                  </a:lnTo>
                  <a:lnTo>
                    <a:pt x="560" y="156"/>
                  </a:lnTo>
                  <a:lnTo>
                    <a:pt x="562" y="154"/>
                  </a:lnTo>
                  <a:lnTo>
                    <a:pt x="568" y="152"/>
                  </a:lnTo>
                  <a:lnTo>
                    <a:pt x="574" y="148"/>
                  </a:lnTo>
                  <a:lnTo>
                    <a:pt x="580" y="144"/>
                  </a:lnTo>
                  <a:lnTo>
                    <a:pt x="584" y="142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90" y="140"/>
                  </a:lnTo>
                  <a:lnTo>
                    <a:pt x="594" y="140"/>
                  </a:lnTo>
                  <a:lnTo>
                    <a:pt x="598" y="138"/>
                  </a:lnTo>
                  <a:lnTo>
                    <a:pt x="602" y="136"/>
                  </a:lnTo>
                  <a:lnTo>
                    <a:pt x="604" y="136"/>
                  </a:lnTo>
                  <a:lnTo>
                    <a:pt x="606" y="134"/>
                  </a:lnTo>
                  <a:lnTo>
                    <a:pt x="608" y="134"/>
                  </a:lnTo>
                  <a:lnTo>
                    <a:pt x="608" y="134"/>
                  </a:lnTo>
                  <a:lnTo>
                    <a:pt x="608" y="132"/>
                  </a:lnTo>
                  <a:lnTo>
                    <a:pt x="610" y="130"/>
                  </a:lnTo>
                  <a:lnTo>
                    <a:pt x="610" y="130"/>
                  </a:lnTo>
                  <a:lnTo>
                    <a:pt x="610" y="128"/>
                  </a:lnTo>
                  <a:lnTo>
                    <a:pt x="610" y="128"/>
                  </a:lnTo>
                  <a:lnTo>
                    <a:pt x="608" y="126"/>
                  </a:lnTo>
                  <a:lnTo>
                    <a:pt x="608" y="126"/>
                  </a:lnTo>
                  <a:lnTo>
                    <a:pt x="608" y="124"/>
                  </a:lnTo>
                  <a:lnTo>
                    <a:pt x="606" y="122"/>
                  </a:lnTo>
                  <a:lnTo>
                    <a:pt x="604" y="120"/>
                  </a:lnTo>
                  <a:lnTo>
                    <a:pt x="602" y="118"/>
                  </a:lnTo>
                  <a:lnTo>
                    <a:pt x="600" y="116"/>
                  </a:lnTo>
                  <a:lnTo>
                    <a:pt x="598" y="116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90" y="116"/>
                  </a:lnTo>
                  <a:lnTo>
                    <a:pt x="586" y="116"/>
                  </a:lnTo>
                  <a:lnTo>
                    <a:pt x="584" y="116"/>
                  </a:lnTo>
                  <a:lnTo>
                    <a:pt x="580" y="118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2" y="120"/>
                  </a:lnTo>
                  <a:lnTo>
                    <a:pt x="568" y="120"/>
                  </a:lnTo>
                  <a:lnTo>
                    <a:pt x="568" y="122"/>
                  </a:lnTo>
                  <a:lnTo>
                    <a:pt x="566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0" y="118"/>
                  </a:lnTo>
                  <a:lnTo>
                    <a:pt x="560" y="118"/>
                  </a:lnTo>
                  <a:lnTo>
                    <a:pt x="560" y="116"/>
                  </a:lnTo>
                  <a:lnTo>
                    <a:pt x="558" y="112"/>
                  </a:lnTo>
                  <a:lnTo>
                    <a:pt x="558" y="108"/>
                  </a:lnTo>
                  <a:lnTo>
                    <a:pt x="558" y="104"/>
                  </a:lnTo>
                  <a:lnTo>
                    <a:pt x="558" y="100"/>
                  </a:lnTo>
                  <a:lnTo>
                    <a:pt x="558" y="96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58" y="84"/>
                  </a:lnTo>
                  <a:lnTo>
                    <a:pt x="558" y="82"/>
                  </a:lnTo>
                  <a:lnTo>
                    <a:pt x="558" y="80"/>
                  </a:lnTo>
                  <a:lnTo>
                    <a:pt x="560" y="76"/>
                  </a:lnTo>
                  <a:lnTo>
                    <a:pt x="562" y="72"/>
                  </a:lnTo>
                  <a:lnTo>
                    <a:pt x="562" y="74"/>
                  </a:lnTo>
                  <a:lnTo>
                    <a:pt x="566" y="76"/>
                  </a:lnTo>
                  <a:lnTo>
                    <a:pt x="568" y="78"/>
                  </a:lnTo>
                  <a:lnTo>
                    <a:pt x="570" y="80"/>
                  </a:lnTo>
                  <a:lnTo>
                    <a:pt x="572" y="82"/>
                  </a:lnTo>
                  <a:lnTo>
                    <a:pt x="572" y="82"/>
                  </a:lnTo>
                  <a:lnTo>
                    <a:pt x="572" y="84"/>
                  </a:lnTo>
                  <a:lnTo>
                    <a:pt x="574" y="84"/>
                  </a:lnTo>
                  <a:lnTo>
                    <a:pt x="578" y="84"/>
                  </a:lnTo>
                  <a:lnTo>
                    <a:pt x="580" y="84"/>
                  </a:lnTo>
                  <a:lnTo>
                    <a:pt x="582" y="84"/>
                  </a:lnTo>
                  <a:lnTo>
                    <a:pt x="586" y="84"/>
                  </a:lnTo>
                  <a:lnTo>
                    <a:pt x="588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2" y="84"/>
                  </a:lnTo>
                  <a:lnTo>
                    <a:pt x="592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4" y="70"/>
                  </a:lnTo>
                  <a:lnTo>
                    <a:pt x="594" y="66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6" y="54"/>
                  </a:lnTo>
                  <a:lnTo>
                    <a:pt x="596" y="54"/>
                  </a:lnTo>
                  <a:lnTo>
                    <a:pt x="598" y="52"/>
                  </a:lnTo>
                  <a:lnTo>
                    <a:pt x="600" y="52"/>
                  </a:lnTo>
                  <a:lnTo>
                    <a:pt x="602" y="50"/>
                  </a:lnTo>
                  <a:lnTo>
                    <a:pt x="604" y="50"/>
                  </a:lnTo>
                  <a:lnTo>
                    <a:pt x="604" y="48"/>
                  </a:lnTo>
                  <a:lnTo>
                    <a:pt x="606" y="48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8" y="44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4" y="36"/>
                  </a:lnTo>
                  <a:lnTo>
                    <a:pt x="602" y="32"/>
                  </a:lnTo>
                  <a:lnTo>
                    <a:pt x="600" y="30"/>
                  </a:lnTo>
                  <a:lnTo>
                    <a:pt x="598" y="26"/>
                  </a:lnTo>
                  <a:lnTo>
                    <a:pt x="598" y="24"/>
                  </a:lnTo>
                  <a:lnTo>
                    <a:pt x="598" y="22"/>
                  </a:lnTo>
                  <a:lnTo>
                    <a:pt x="596" y="22"/>
                  </a:lnTo>
                  <a:lnTo>
                    <a:pt x="596" y="20"/>
                  </a:lnTo>
                  <a:lnTo>
                    <a:pt x="598" y="18"/>
                  </a:lnTo>
                  <a:lnTo>
                    <a:pt x="598" y="16"/>
                  </a:lnTo>
                  <a:lnTo>
                    <a:pt x="598" y="14"/>
                  </a:lnTo>
                  <a:lnTo>
                    <a:pt x="600" y="12"/>
                  </a:lnTo>
                  <a:lnTo>
                    <a:pt x="600" y="10"/>
                  </a:lnTo>
                  <a:lnTo>
                    <a:pt x="602" y="8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604" y="4"/>
                  </a:lnTo>
                  <a:lnTo>
                    <a:pt x="606" y="4"/>
                  </a:lnTo>
                  <a:lnTo>
                    <a:pt x="608" y="4"/>
                  </a:lnTo>
                  <a:lnTo>
                    <a:pt x="610" y="2"/>
                  </a:lnTo>
                  <a:lnTo>
                    <a:pt x="614" y="2"/>
                  </a:lnTo>
                  <a:lnTo>
                    <a:pt x="618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4" y="2"/>
                  </a:lnTo>
                  <a:lnTo>
                    <a:pt x="648" y="2"/>
                  </a:lnTo>
                  <a:lnTo>
                    <a:pt x="652" y="2"/>
                  </a:lnTo>
                  <a:lnTo>
                    <a:pt x="656" y="4"/>
                  </a:lnTo>
                  <a:lnTo>
                    <a:pt x="660" y="4"/>
                  </a:lnTo>
                  <a:lnTo>
                    <a:pt x="664" y="6"/>
                  </a:lnTo>
                  <a:lnTo>
                    <a:pt x="666" y="6"/>
                  </a:lnTo>
                  <a:lnTo>
                    <a:pt x="668" y="6"/>
                  </a:lnTo>
                  <a:lnTo>
                    <a:pt x="668" y="8"/>
                  </a:lnTo>
                  <a:lnTo>
                    <a:pt x="670" y="10"/>
                  </a:lnTo>
                  <a:lnTo>
                    <a:pt x="672" y="12"/>
                  </a:lnTo>
                  <a:lnTo>
                    <a:pt x="674" y="14"/>
                  </a:lnTo>
                  <a:lnTo>
                    <a:pt x="678" y="18"/>
                  </a:lnTo>
                  <a:lnTo>
                    <a:pt x="680" y="20"/>
                  </a:lnTo>
                  <a:lnTo>
                    <a:pt x="682" y="22"/>
                  </a:lnTo>
                  <a:lnTo>
                    <a:pt x="684" y="26"/>
                  </a:lnTo>
                  <a:lnTo>
                    <a:pt x="688" y="28"/>
                  </a:lnTo>
                  <a:lnTo>
                    <a:pt x="692" y="32"/>
                  </a:lnTo>
                  <a:lnTo>
                    <a:pt x="696" y="36"/>
                  </a:lnTo>
                  <a:lnTo>
                    <a:pt x="698" y="38"/>
                  </a:lnTo>
                  <a:lnTo>
                    <a:pt x="700" y="42"/>
                  </a:lnTo>
                  <a:lnTo>
                    <a:pt x="704" y="44"/>
                  </a:lnTo>
                  <a:lnTo>
                    <a:pt x="704" y="46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52"/>
                  </a:lnTo>
                  <a:lnTo>
                    <a:pt x="708" y="56"/>
                  </a:lnTo>
                  <a:lnTo>
                    <a:pt x="708" y="62"/>
                  </a:lnTo>
                  <a:lnTo>
                    <a:pt x="708" y="64"/>
                  </a:lnTo>
                  <a:lnTo>
                    <a:pt x="708" y="66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712" y="70"/>
                  </a:lnTo>
                  <a:lnTo>
                    <a:pt x="714" y="74"/>
                  </a:lnTo>
                  <a:lnTo>
                    <a:pt x="716" y="74"/>
                  </a:lnTo>
                  <a:lnTo>
                    <a:pt x="718" y="76"/>
                  </a:lnTo>
                  <a:lnTo>
                    <a:pt x="718" y="78"/>
                  </a:lnTo>
                  <a:lnTo>
                    <a:pt x="720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4" y="80"/>
                  </a:lnTo>
                  <a:lnTo>
                    <a:pt x="726" y="82"/>
                  </a:lnTo>
                  <a:lnTo>
                    <a:pt x="730" y="82"/>
                  </a:lnTo>
                  <a:lnTo>
                    <a:pt x="732" y="82"/>
                  </a:lnTo>
                  <a:lnTo>
                    <a:pt x="736" y="82"/>
                  </a:lnTo>
                  <a:lnTo>
                    <a:pt x="740" y="82"/>
                  </a:lnTo>
                  <a:lnTo>
                    <a:pt x="742" y="84"/>
                  </a:lnTo>
                  <a:lnTo>
                    <a:pt x="744" y="84"/>
                  </a:lnTo>
                  <a:lnTo>
                    <a:pt x="746" y="84"/>
                  </a:lnTo>
                  <a:lnTo>
                    <a:pt x="746" y="86"/>
                  </a:lnTo>
                  <a:lnTo>
                    <a:pt x="748" y="86"/>
                  </a:lnTo>
                  <a:lnTo>
                    <a:pt x="752" y="90"/>
                  </a:lnTo>
                  <a:lnTo>
                    <a:pt x="754" y="92"/>
                  </a:lnTo>
                  <a:lnTo>
                    <a:pt x="756" y="94"/>
                  </a:lnTo>
                  <a:lnTo>
                    <a:pt x="756" y="94"/>
                  </a:lnTo>
                  <a:lnTo>
                    <a:pt x="760" y="96"/>
                  </a:lnTo>
                  <a:lnTo>
                    <a:pt x="764" y="98"/>
                  </a:lnTo>
                  <a:lnTo>
                    <a:pt x="766" y="102"/>
                  </a:lnTo>
                  <a:lnTo>
                    <a:pt x="768" y="102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0" y="106"/>
                  </a:lnTo>
                  <a:lnTo>
                    <a:pt x="772" y="108"/>
                  </a:lnTo>
                  <a:lnTo>
                    <a:pt x="772" y="110"/>
                  </a:lnTo>
                  <a:lnTo>
                    <a:pt x="772" y="110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6" y="112"/>
                  </a:lnTo>
                  <a:lnTo>
                    <a:pt x="778" y="114"/>
                  </a:lnTo>
                  <a:lnTo>
                    <a:pt x="780" y="114"/>
                  </a:lnTo>
                  <a:lnTo>
                    <a:pt x="782" y="114"/>
                  </a:lnTo>
                  <a:lnTo>
                    <a:pt x="786" y="114"/>
                  </a:lnTo>
                  <a:lnTo>
                    <a:pt x="790" y="114"/>
                  </a:lnTo>
                  <a:lnTo>
                    <a:pt x="790" y="114"/>
                  </a:lnTo>
                  <a:lnTo>
                    <a:pt x="792" y="112"/>
                  </a:lnTo>
                  <a:lnTo>
                    <a:pt x="796" y="112"/>
                  </a:lnTo>
                  <a:lnTo>
                    <a:pt x="802" y="110"/>
                  </a:lnTo>
                  <a:lnTo>
                    <a:pt x="806" y="108"/>
                  </a:lnTo>
                  <a:lnTo>
                    <a:pt x="808" y="108"/>
                  </a:lnTo>
                  <a:lnTo>
                    <a:pt x="808" y="108"/>
                  </a:lnTo>
                  <a:lnTo>
                    <a:pt x="810" y="108"/>
                  </a:lnTo>
                  <a:lnTo>
                    <a:pt x="812" y="108"/>
                  </a:lnTo>
                  <a:lnTo>
                    <a:pt x="814" y="108"/>
                  </a:lnTo>
                  <a:lnTo>
                    <a:pt x="814" y="108"/>
                  </a:lnTo>
                  <a:lnTo>
                    <a:pt x="816" y="108"/>
                  </a:lnTo>
                  <a:lnTo>
                    <a:pt x="816" y="110"/>
                  </a:lnTo>
                  <a:lnTo>
                    <a:pt x="816" y="110"/>
                  </a:lnTo>
                  <a:lnTo>
                    <a:pt x="818" y="112"/>
                  </a:lnTo>
                  <a:lnTo>
                    <a:pt x="818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22" y="122"/>
                  </a:lnTo>
                  <a:lnTo>
                    <a:pt x="822" y="124"/>
                  </a:lnTo>
                  <a:lnTo>
                    <a:pt x="822" y="126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30"/>
                  </a:lnTo>
                  <a:lnTo>
                    <a:pt x="820" y="13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4" y="134"/>
                  </a:lnTo>
                  <a:lnTo>
                    <a:pt x="812" y="134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8"/>
                  </a:lnTo>
                  <a:lnTo>
                    <a:pt x="812" y="140"/>
                  </a:lnTo>
                  <a:lnTo>
                    <a:pt x="812" y="142"/>
                  </a:lnTo>
                  <a:lnTo>
                    <a:pt x="812" y="144"/>
                  </a:lnTo>
                  <a:lnTo>
                    <a:pt x="812" y="146"/>
                  </a:lnTo>
                  <a:lnTo>
                    <a:pt x="812" y="150"/>
                  </a:lnTo>
                  <a:lnTo>
                    <a:pt x="812" y="156"/>
                  </a:lnTo>
                  <a:lnTo>
                    <a:pt x="814" y="160"/>
                  </a:lnTo>
                  <a:lnTo>
                    <a:pt x="814" y="164"/>
                  </a:lnTo>
                  <a:lnTo>
                    <a:pt x="814" y="166"/>
                  </a:lnTo>
                  <a:lnTo>
                    <a:pt x="814" y="168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2"/>
                  </a:lnTo>
                  <a:lnTo>
                    <a:pt x="812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08" y="172"/>
                  </a:lnTo>
                  <a:lnTo>
                    <a:pt x="808" y="172"/>
                  </a:lnTo>
                  <a:lnTo>
                    <a:pt x="806" y="172"/>
                  </a:lnTo>
                  <a:lnTo>
                    <a:pt x="804" y="172"/>
                  </a:lnTo>
                  <a:lnTo>
                    <a:pt x="802" y="170"/>
                  </a:lnTo>
                  <a:lnTo>
                    <a:pt x="800" y="170"/>
                  </a:lnTo>
                  <a:lnTo>
                    <a:pt x="800" y="170"/>
                  </a:lnTo>
                  <a:lnTo>
                    <a:pt x="798" y="170"/>
                  </a:lnTo>
                  <a:lnTo>
                    <a:pt x="798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4" y="172"/>
                  </a:lnTo>
                  <a:lnTo>
                    <a:pt x="794" y="172"/>
                  </a:lnTo>
                  <a:lnTo>
                    <a:pt x="794" y="174"/>
                  </a:lnTo>
                  <a:lnTo>
                    <a:pt x="792" y="176"/>
                  </a:lnTo>
                  <a:lnTo>
                    <a:pt x="792" y="178"/>
                  </a:lnTo>
                  <a:lnTo>
                    <a:pt x="790" y="182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0" y="186"/>
                  </a:lnTo>
                  <a:lnTo>
                    <a:pt x="788" y="188"/>
                  </a:lnTo>
                  <a:lnTo>
                    <a:pt x="788" y="192"/>
                  </a:lnTo>
                  <a:lnTo>
                    <a:pt x="788" y="194"/>
                  </a:lnTo>
                  <a:lnTo>
                    <a:pt x="788" y="196"/>
                  </a:lnTo>
                  <a:lnTo>
                    <a:pt x="790" y="198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2"/>
                  </a:lnTo>
                  <a:lnTo>
                    <a:pt x="792" y="202"/>
                  </a:lnTo>
                  <a:lnTo>
                    <a:pt x="792" y="202"/>
                  </a:lnTo>
                  <a:lnTo>
                    <a:pt x="794" y="202"/>
                  </a:lnTo>
                  <a:lnTo>
                    <a:pt x="796" y="202"/>
                  </a:lnTo>
                  <a:lnTo>
                    <a:pt x="798" y="204"/>
                  </a:lnTo>
                  <a:lnTo>
                    <a:pt x="802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2" y="204"/>
                  </a:lnTo>
                  <a:lnTo>
                    <a:pt x="800" y="206"/>
                  </a:lnTo>
                  <a:lnTo>
                    <a:pt x="798" y="208"/>
                  </a:lnTo>
                  <a:lnTo>
                    <a:pt x="796" y="210"/>
                  </a:lnTo>
                  <a:lnTo>
                    <a:pt x="792" y="212"/>
                  </a:lnTo>
                  <a:lnTo>
                    <a:pt x="790" y="214"/>
                  </a:lnTo>
                  <a:lnTo>
                    <a:pt x="790" y="216"/>
                  </a:lnTo>
                  <a:lnTo>
                    <a:pt x="788" y="216"/>
                  </a:lnTo>
                  <a:lnTo>
                    <a:pt x="786" y="216"/>
                  </a:lnTo>
                  <a:lnTo>
                    <a:pt x="782" y="218"/>
                  </a:lnTo>
                  <a:lnTo>
                    <a:pt x="778" y="218"/>
                  </a:lnTo>
                  <a:lnTo>
                    <a:pt x="776" y="220"/>
                  </a:lnTo>
                  <a:lnTo>
                    <a:pt x="776" y="220"/>
                  </a:lnTo>
                  <a:lnTo>
                    <a:pt x="774" y="220"/>
                  </a:lnTo>
                  <a:lnTo>
                    <a:pt x="774" y="222"/>
                  </a:lnTo>
                  <a:lnTo>
                    <a:pt x="772" y="224"/>
                  </a:lnTo>
                  <a:lnTo>
                    <a:pt x="770" y="226"/>
                  </a:lnTo>
                  <a:lnTo>
                    <a:pt x="768" y="228"/>
                  </a:lnTo>
                  <a:lnTo>
                    <a:pt x="766" y="232"/>
                  </a:lnTo>
                  <a:lnTo>
                    <a:pt x="764" y="234"/>
                  </a:lnTo>
                  <a:lnTo>
                    <a:pt x="764" y="234"/>
                  </a:lnTo>
                  <a:lnTo>
                    <a:pt x="762" y="236"/>
                  </a:lnTo>
                  <a:lnTo>
                    <a:pt x="762" y="236"/>
                  </a:lnTo>
                  <a:lnTo>
                    <a:pt x="760" y="236"/>
                  </a:lnTo>
                  <a:lnTo>
                    <a:pt x="758" y="236"/>
                  </a:lnTo>
                  <a:lnTo>
                    <a:pt x="758" y="238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0" y="238"/>
                  </a:lnTo>
                  <a:lnTo>
                    <a:pt x="746" y="236"/>
                  </a:lnTo>
                  <a:lnTo>
                    <a:pt x="746" y="236"/>
                  </a:lnTo>
                  <a:lnTo>
                    <a:pt x="744" y="236"/>
                  </a:lnTo>
                  <a:lnTo>
                    <a:pt x="740" y="234"/>
                  </a:lnTo>
                  <a:lnTo>
                    <a:pt x="738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2" y="234"/>
                  </a:lnTo>
                  <a:lnTo>
                    <a:pt x="732" y="234"/>
                  </a:lnTo>
                  <a:lnTo>
                    <a:pt x="730" y="236"/>
                  </a:lnTo>
                  <a:lnTo>
                    <a:pt x="730" y="238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6"/>
                  </a:lnTo>
                  <a:lnTo>
                    <a:pt x="728" y="250"/>
                  </a:lnTo>
                  <a:lnTo>
                    <a:pt x="728" y="252"/>
                  </a:lnTo>
                  <a:lnTo>
                    <a:pt x="728" y="254"/>
                  </a:lnTo>
                  <a:lnTo>
                    <a:pt x="728" y="254"/>
                  </a:lnTo>
                  <a:lnTo>
                    <a:pt x="726" y="256"/>
                  </a:lnTo>
                  <a:lnTo>
                    <a:pt x="726" y="256"/>
                  </a:lnTo>
                  <a:lnTo>
                    <a:pt x="724" y="258"/>
                  </a:lnTo>
                  <a:lnTo>
                    <a:pt x="722" y="260"/>
                  </a:lnTo>
                  <a:lnTo>
                    <a:pt x="720" y="260"/>
                  </a:lnTo>
                  <a:lnTo>
                    <a:pt x="716" y="262"/>
                  </a:lnTo>
                  <a:lnTo>
                    <a:pt x="712" y="264"/>
                  </a:lnTo>
                  <a:lnTo>
                    <a:pt x="704" y="270"/>
                  </a:lnTo>
                  <a:lnTo>
                    <a:pt x="700" y="274"/>
                  </a:lnTo>
                  <a:lnTo>
                    <a:pt x="696" y="274"/>
                  </a:lnTo>
                  <a:lnTo>
                    <a:pt x="696" y="276"/>
                  </a:lnTo>
                  <a:lnTo>
                    <a:pt x="692" y="276"/>
                  </a:lnTo>
                  <a:lnTo>
                    <a:pt x="690" y="278"/>
                  </a:lnTo>
                  <a:lnTo>
                    <a:pt x="688" y="280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0" y="284"/>
                  </a:lnTo>
                  <a:lnTo>
                    <a:pt x="678" y="284"/>
                  </a:lnTo>
                  <a:lnTo>
                    <a:pt x="676" y="284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4" y="284"/>
                  </a:lnTo>
                  <a:lnTo>
                    <a:pt x="674" y="282"/>
                  </a:lnTo>
                  <a:lnTo>
                    <a:pt x="672" y="282"/>
                  </a:lnTo>
                  <a:lnTo>
                    <a:pt x="672" y="280"/>
                  </a:lnTo>
                  <a:lnTo>
                    <a:pt x="672" y="280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2" y="276"/>
                  </a:lnTo>
                  <a:lnTo>
                    <a:pt x="672" y="270"/>
                  </a:lnTo>
                  <a:lnTo>
                    <a:pt x="672" y="268"/>
                  </a:lnTo>
                  <a:lnTo>
                    <a:pt x="672" y="266"/>
                  </a:lnTo>
                  <a:lnTo>
                    <a:pt x="672" y="262"/>
                  </a:lnTo>
                  <a:lnTo>
                    <a:pt x="672" y="256"/>
                  </a:lnTo>
                  <a:lnTo>
                    <a:pt x="670" y="254"/>
                  </a:lnTo>
                  <a:lnTo>
                    <a:pt x="670" y="252"/>
                  </a:lnTo>
                  <a:lnTo>
                    <a:pt x="670" y="250"/>
                  </a:lnTo>
                  <a:lnTo>
                    <a:pt x="670" y="250"/>
                  </a:lnTo>
                  <a:lnTo>
                    <a:pt x="668" y="250"/>
                  </a:lnTo>
                  <a:lnTo>
                    <a:pt x="668" y="248"/>
                  </a:lnTo>
                  <a:lnTo>
                    <a:pt x="668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4" y="248"/>
                  </a:lnTo>
                  <a:lnTo>
                    <a:pt x="662" y="248"/>
                  </a:lnTo>
                  <a:lnTo>
                    <a:pt x="662" y="248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58" y="252"/>
                  </a:lnTo>
                  <a:lnTo>
                    <a:pt x="656" y="254"/>
                  </a:lnTo>
                  <a:lnTo>
                    <a:pt x="654" y="256"/>
                  </a:lnTo>
                  <a:lnTo>
                    <a:pt x="652" y="258"/>
                  </a:lnTo>
                  <a:lnTo>
                    <a:pt x="650" y="260"/>
                  </a:lnTo>
                  <a:lnTo>
                    <a:pt x="648" y="262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8" y="26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4" name="Freeform 185"/>
            <p:cNvSpPr>
              <a:spLocks/>
            </p:cNvSpPr>
            <p:nvPr/>
          </p:nvSpPr>
          <p:spPr bwMode="auto">
            <a:xfrm>
              <a:off x="5939150" y="3273545"/>
              <a:ext cx="1304930" cy="971537"/>
            </a:xfrm>
            <a:custGeom>
              <a:avLst/>
              <a:gdLst>
                <a:gd name="T0" fmla="*/ 626 w 822"/>
                <a:gd name="T1" fmla="*/ 296 h 612"/>
                <a:gd name="T2" fmla="*/ 664 w 822"/>
                <a:gd name="T3" fmla="*/ 304 h 612"/>
                <a:gd name="T4" fmla="*/ 696 w 822"/>
                <a:gd name="T5" fmla="*/ 318 h 612"/>
                <a:gd name="T6" fmla="*/ 660 w 822"/>
                <a:gd name="T7" fmla="*/ 342 h 612"/>
                <a:gd name="T8" fmla="*/ 696 w 822"/>
                <a:gd name="T9" fmla="*/ 402 h 612"/>
                <a:gd name="T10" fmla="*/ 710 w 822"/>
                <a:gd name="T11" fmla="*/ 470 h 612"/>
                <a:gd name="T12" fmla="*/ 698 w 822"/>
                <a:gd name="T13" fmla="*/ 494 h 612"/>
                <a:gd name="T14" fmla="*/ 684 w 822"/>
                <a:gd name="T15" fmla="*/ 526 h 612"/>
                <a:gd name="T16" fmla="*/ 658 w 822"/>
                <a:gd name="T17" fmla="*/ 544 h 612"/>
                <a:gd name="T18" fmla="*/ 644 w 822"/>
                <a:gd name="T19" fmla="*/ 566 h 612"/>
                <a:gd name="T20" fmla="*/ 594 w 822"/>
                <a:gd name="T21" fmla="*/ 578 h 612"/>
                <a:gd name="T22" fmla="*/ 542 w 822"/>
                <a:gd name="T23" fmla="*/ 610 h 612"/>
                <a:gd name="T24" fmla="*/ 526 w 822"/>
                <a:gd name="T25" fmla="*/ 588 h 612"/>
                <a:gd name="T26" fmla="*/ 484 w 822"/>
                <a:gd name="T27" fmla="*/ 566 h 612"/>
                <a:gd name="T28" fmla="*/ 430 w 822"/>
                <a:gd name="T29" fmla="*/ 586 h 612"/>
                <a:gd name="T30" fmla="*/ 410 w 822"/>
                <a:gd name="T31" fmla="*/ 592 h 612"/>
                <a:gd name="T32" fmla="*/ 390 w 822"/>
                <a:gd name="T33" fmla="*/ 566 h 612"/>
                <a:gd name="T34" fmla="*/ 366 w 822"/>
                <a:gd name="T35" fmla="*/ 544 h 612"/>
                <a:gd name="T36" fmla="*/ 384 w 822"/>
                <a:gd name="T37" fmla="*/ 510 h 612"/>
                <a:gd name="T38" fmla="*/ 350 w 822"/>
                <a:gd name="T39" fmla="*/ 480 h 612"/>
                <a:gd name="T40" fmla="*/ 296 w 822"/>
                <a:gd name="T41" fmla="*/ 472 h 612"/>
                <a:gd name="T42" fmla="*/ 224 w 822"/>
                <a:gd name="T43" fmla="*/ 490 h 612"/>
                <a:gd name="T44" fmla="*/ 164 w 822"/>
                <a:gd name="T45" fmla="*/ 470 h 612"/>
                <a:gd name="T46" fmla="*/ 156 w 822"/>
                <a:gd name="T47" fmla="*/ 466 h 612"/>
                <a:gd name="T48" fmla="*/ 112 w 822"/>
                <a:gd name="T49" fmla="*/ 446 h 612"/>
                <a:gd name="T50" fmla="*/ 78 w 822"/>
                <a:gd name="T51" fmla="*/ 418 h 612"/>
                <a:gd name="T52" fmla="*/ 50 w 822"/>
                <a:gd name="T53" fmla="*/ 394 h 612"/>
                <a:gd name="T54" fmla="*/ 20 w 822"/>
                <a:gd name="T55" fmla="*/ 378 h 612"/>
                <a:gd name="T56" fmla="*/ 18 w 822"/>
                <a:gd name="T57" fmla="*/ 318 h 612"/>
                <a:gd name="T58" fmla="*/ 0 w 822"/>
                <a:gd name="T59" fmla="*/ 302 h 612"/>
                <a:gd name="T60" fmla="*/ 30 w 822"/>
                <a:gd name="T61" fmla="*/ 286 h 612"/>
                <a:gd name="T62" fmla="*/ 56 w 822"/>
                <a:gd name="T63" fmla="*/ 270 h 612"/>
                <a:gd name="T64" fmla="*/ 86 w 822"/>
                <a:gd name="T65" fmla="*/ 246 h 612"/>
                <a:gd name="T66" fmla="*/ 72 w 822"/>
                <a:gd name="T67" fmla="*/ 210 h 612"/>
                <a:gd name="T68" fmla="*/ 112 w 822"/>
                <a:gd name="T69" fmla="*/ 186 h 612"/>
                <a:gd name="T70" fmla="*/ 134 w 822"/>
                <a:gd name="T71" fmla="*/ 162 h 612"/>
                <a:gd name="T72" fmla="*/ 152 w 822"/>
                <a:gd name="T73" fmla="*/ 132 h 612"/>
                <a:gd name="T74" fmla="*/ 176 w 822"/>
                <a:gd name="T75" fmla="*/ 110 h 612"/>
                <a:gd name="T76" fmla="*/ 214 w 822"/>
                <a:gd name="T77" fmla="*/ 134 h 612"/>
                <a:gd name="T78" fmla="*/ 260 w 822"/>
                <a:gd name="T79" fmla="*/ 174 h 612"/>
                <a:gd name="T80" fmla="*/ 312 w 822"/>
                <a:gd name="T81" fmla="*/ 214 h 612"/>
                <a:gd name="T82" fmla="*/ 420 w 822"/>
                <a:gd name="T83" fmla="*/ 232 h 612"/>
                <a:gd name="T84" fmla="*/ 464 w 822"/>
                <a:gd name="T85" fmla="*/ 222 h 612"/>
                <a:gd name="T86" fmla="*/ 516 w 822"/>
                <a:gd name="T87" fmla="*/ 206 h 612"/>
                <a:gd name="T88" fmla="*/ 528 w 822"/>
                <a:gd name="T89" fmla="*/ 176 h 612"/>
                <a:gd name="T90" fmla="*/ 586 w 822"/>
                <a:gd name="T91" fmla="*/ 142 h 612"/>
                <a:gd name="T92" fmla="*/ 596 w 822"/>
                <a:gd name="T93" fmla="*/ 116 h 612"/>
                <a:gd name="T94" fmla="*/ 558 w 822"/>
                <a:gd name="T95" fmla="*/ 112 h 612"/>
                <a:gd name="T96" fmla="*/ 586 w 822"/>
                <a:gd name="T97" fmla="*/ 84 h 612"/>
                <a:gd name="T98" fmla="*/ 602 w 822"/>
                <a:gd name="T99" fmla="*/ 50 h 612"/>
                <a:gd name="T100" fmla="*/ 600 w 822"/>
                <a:gd name="T101" fmla="*/ 12 h 612"/>
                <a:gd name="T102" fmla="*/ 668 w 822"/>
                <a:gd name="T103" fmla="*/ 6 h 612"/>
                <a:gd name="T104" fmla="*/ 710 w 822"/>
                <a:gd name="T105" fmla="*/ 68 h 612"/>
                <a:gd name="T106" fmla="*/ 756 w 822"/>
                <a:gd name="T107" fmla="*/ 94 h 612"/>
                <a:gd name="T108" fmla="*/ 796 w 822"/>
                <a:gd name="T109" fmla="*/ 112 h 612"/>
                <a:gd name="T110" fmla="*/ 820 w 822"/>
                <a:gd name="T111" fmla="*/ 130 h 612"/>
                <a:gd name="T112" fmla="*/ 812 w 822"/>
                <a:gd name="T113" fmla="*/ 172 h 612"/>
                <a:gd name="T114" fmla="*/ 790 w 822"/>
                <a:gd name="T115" fmla="*/ 184 h 612"/>
                <a:gd name="T116" fmla="*/ 798 w 822"/>
                <a:gd name="T117" fmla="*/ 208 h 612"/>
                <a:gd name="T118" fmla="*/ 758 w 822"/>
                <a:gd name="T119" fmla="*/ 238 h 612"/>
                <a:gd name="T120" fmla="*/ 728 w 822"/>
                <a:gd name="T121" fmla="*/ 252 h 612"/>
                <a:gd name="T122" fmla="*/ 674 w 822"/>
                <a:gd name="T123" fmla="*/ 284 h 612"/>
                <a:gd name="T124" fmla="*/ 664 w 822"/>
                <a:gd name="T125" fmla="*/ 24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" h="612">
                  <a:moveTo>
                    <a:pt x="648" y="266"/>
                  </a:moveTo>
                  <a:lnTo>
                    <a:pt x="648" y="266"/>
                  </a:lnTo>
                  <a:lnTo>
                    <a:pt x="648" y="268"/>
                  </a:lnTo>
                  <a:lnTo>
                    <a:pt x="646" y="268"/>
                  </a:lnTo>
                  <a:lnTo>
                    <a:pt x="646" y="268"/>
                  </a:lnTo>
                  <a:lnTo>
                    <a:pt x="646" y="270"/>
                  </a:lnTo>
                  <a:lnTo>
                    <a:pt x="644" y="272"/>
                  </a:lnTo>
                  <a:lnTo>
                    <a:pt x="642" y="272"/>
                  </a:lnTo>
                  <a:lnTo>
                    <a:pt x="642" y="272"/>
                  </a:lnTo>
                  <a:lnTo>
                    <a:pt x="638" y="274"/>
                  </a:lnTo>
                  <a:lnTo>
                    <a:pt x="634" y="276"/>
                  </a:lnTo>
                  <a:lnTo>
                    <a:pt x="630" y="278"/>
                  </a:lnTo>
                  <a:lnTo>
                    <a:pt x="628" y="278"/>
                  </a:lnTo>
                  <a:lnTo>
                    <a:pt x="628" y="280"/>
                  </a:lnTo>
                  <a:lnTo>
                    <a:pt x="626" y="280"/>
                  </a:lnTo>
                  <a:lnTo>
                    <a:pt x="626" y="282"/>
                  </a:lnTo>
                  <a:lnTo>
                    <a:pt x="626" y="284"/>
                  </a:lnTo>
                  <a:lnTo>
                    <a:pt x="626" y="286"/>
                  </a:lnTo>
                  <a:lnTo>
                    <a:pt x="624" y="288"/>
                  </a:lnTo>
                  <a:lnTo>
                    <a:pt x="626" y="290"/>
                  </a:lnTo>
                  <a:lnTo>
                    <a:pt x="626" y="292"/>
                  </a:lnTo>
                  <a:lnTo>
                    <a:pt x="626" y="294"/>
                  </a:lnTo>
                  <a:lnTo>
                    <a:pt x="626" y="296"/>
                  </a:lnTo>
                  <a:lnTo>
                    <a:pt x="626" y="296"/>
                  </a:lnTo>
                  <a:lnTo>
                    <a:pt x="628" y="298"/>
                  </a:lnTo>
                  <a:lnTo>
                    <a:pt x="630" y="300"/>
                  </a:lnTo>
                  <a:lnTo>
                    <a:pt x="632" y="302"/>
                  </a:lnTo>
                  <a:lnTo>
                    <a:pt x="634" y="304"/>
                  </a:lnTo>
                  <a:lnTo>
                    <a:pt x="636" y="306"/>
                  </a:lnTo>
                  <a:lnTo>
                    <a:pt x="638" y="308"/>
                  </a:lnTo>
                  <a:lnTo>
                    <a:pt x="640" y="308"/>
                  </a:lnTo>
                  <a:lnTo>
                    <a:pt x="642" y="310"/>
                  </a:lnTo>
                  <a:lnTo>
                    <a:pt x="644" y="310"/>
                  </a:lnTo>
                  <a:lnTo>
                    <a:pt x="646" y="310"/>
                  </a:lnTo>
                  <a:lnTo>
                    <a:pt x="648" y="312"/>
                  </a:lnTo>
                  <a:lnTo>
                    <a:pt x="650" y="312"/>
                  </a:lnTo>
                  <a:lnTo>
                    <a:pt x="652" y="312"/>
                  </a:lnTo>
                  <a:lnTo>
                    <a:pt x="654" y="312"/>
                  </a:lnTo>
                  <a:lnTo>
                    <a:pt x="656" y="312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60" y="308"/>
                  </a:lnTo>
                  <a:lnTo>
                    <a:pt x="662" y="308"/>
                  </a:lnTo>
                  <a:lnTo>
                    <a:pt x="662" y="306"/>
                  </a:lnTo>
                  <a:lnTo>
                    <a:pt x="664" y="304"/>
                  </a:lnTo>
                  <a:lnTo>
                    <a:pt x="666" y="302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70" y="300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8"/>
                  </a:lnTo>
                  <a:lnTo>
                    <a:pt x="682" y="300"/>
                  </a:lnTo>
                  <a:lnTo>
                    <a:pt x="686" y="300"/>
                  </a:lnTo>
                  <a:lnTo>
                    <a:pt x="686" y="300"/>
                  </a:lnTo>
                  <a:lnTo>
                    <a:pt x="688" y="300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2" y="304"/>
                  </a:lnTo>
                  <a:lnTo>
                    <a:pt x="692" y="304"/>
                  </a:lnTo>
                  <a:lnTo>
                    <a:pt x="692" y="306"/>
                  </a:lnTo>
                  <a:lnTo>
                    <a:pt x="694" y="308"/>
                  </a:lnTo>
                  <a:lnTo>
                    <a:pt x="694" y="312"/>
                  </a:lnTo>
                  <a:lnTo>
                    <a:pt x="696" y="314"/>
                  </a:lnTo>
                  <a:lnTo>
                    <a:pt x="696" y="316"/>
                  </a:lnTo>
                  <a:lnTo>
                    <a:pt x="696" y="318"/>
                  </a:lnTo>
                  <a:lnTo>
                    <a:pt x="696" y="318"/>
                  </a:lnTo>
                  <a:lnTo>
                    <a:pt x="696" y="320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2" y="324"/>
                  </a:lnTo>
                  <a:lnTo>
                    <a:pt x="692" y="324"/>
                  </a:lnTo>
                  <a:lnTo>
                    <a:pt x="690" y="326"/>
                  </a:lnTo>
                  <a:lnTo>
                    <a:pt x="686" y="326"/>
                  </a:lnTo>
                  <a:lnTo>
                    <a:pt x="680" y="328"/>
                  </a:lnTo>
                  <a:lnTo>
                    <a:pt x="678" y="328"/>
                  </a:lnTo>
                  <a:lnTo>
                    <a:pt x="676" y="328"/>
                  </a:lnTo>
                  <a:lnTo>
                    <a:pt x="676" y="328"/>
                  </a:lnTo>
                  <a:lnTo>
                    <a:pt x="672" y="330"/>
                  </a:lnTo>
                  <a:lnTo>
                    <a:pt x="670" y="332"/>
                  </a:lnTo>
                  <a:lnTo>
                    <a:pt x="666" y="334"/>
                  </a:lnTo>
                  <a:lnTo>
                    <a:pt x="664" y="336"/>
                  </a:lnTo>
                  <a:lnTo>
                    <a:pt x="662" y="338"/>
                  </a:lnTo>
                  <a:lnTo>
                    <a:pt x="662" y="340"/>
                  </a:lnTo>
                  <a:lnTo>
                    <a:pt x="660" y="340"/>
                  </a:lnTo>
                  <a:lnTo>
                    <a:pt x="660" y="342"/>
                  </a:lnTo>
                  <a:lnTo>
                    <a:pt x="660" y="342"/>
                  </a:lnTo>
                  <a:lnTo>
                    <a:pt x="660" y="344"/>
                  </a:lnTo>
                  <a:lnTo>
                    <a:pt x="660" y="344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0" y="350"/>
                  </a:lnTo>
                  <a:lnTo>
                    <a:pt x="662" y="352"/>
                  </a:lnTo>
                  <a:lnTo>
                    <a:pt x="662" y="354"/>
                  </a:lnTo>
                  <a:lnTo>
                    <a:pt x="664" y="356"/>
                  </a:lnTo>
                  <a:lnTo>
                    <a:pt x="666" y="362"/>
                  </a:lnTo>
                  <a:lnTo>
                    <a:pt x="668" y="368"/>
                  </a:lnTo>
                  <a:lnTo>
                    <a:pt x="672" y="374"/>
                  </a:lnTo>
                  <a:lnTo>
                    <a:pt x="674" y="378"/>
                  </a:lnTo>
                  <a:lnTo>
                    <a:pt x="676" y="380"/>
                  </a:lnTo>
                  <a:lnTo>
                    <a:pt x="676" y="384"/>
                  </a:lnTo>
                  <a:lnTo>
                    <a:pt x="678" y="386"/>
                  </a:lnTo>
                  <a:lnTo>
                    <a:pt x="680" y="388"/>
                  </a:lnTo>
                  <a:lnTo>
                    <a:pt x="680" y="388"/>
                  </a:lnTo>
                  <a:lnTo>
                    <a:pt x="682" y="390"/>
                  </a:lnTo>
                  <a:lnTo>
                    <a:pt x="688" y="396"/>
                  </a:lnTo>
                  <a:lnTo>
                    <a:pt x="692" y="398"/>
                  </a:lnTo>
                  <a:lnTo>
                    <a:pt x="694" y="400"/>
                  </a:lnTo>
                  <a:lnTo>
                    <a:pt x="696" y="402"/>
                  </a:lnTo>
                  <a:lnTo>
                    <a:pt x="696" y="402"/>
                  </a:lnTo>
                  <a:lnTo>
                    <a:pt x="696" y="404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8"/>
                  </a:lnTo>
                  <a:lnTo>
                    <a:pt x="698" y="412"/>
                  </a:lnTo>
                  <a:lnTo>
                    <a:pt x="698" y="414"/>
                  </a:lnTo>
                  <a:lnTo>
                    <a:pt x="698" y="418"/>
                  </a:lnTo>
                  <a:lnTo>
                    <a:pt x="698" y="420"/>
                  </a:lnTo>
                  <a:lnTo>
                    <a:pt x="698" y="422"/>
                  </a:lnTo>
                  <a:lnTo>
                    <a:pt x="698" y="424"/>
                  </a:lnTo>
                  <a:lnTo>
                    <a:pt x="698" y="426"/>
                  </a:lnTo>
                  <a:lnTo>
                    <a:pt x="700" y="430"/>
                  </a:lnTo>
                  <a:lnTo>
                    <a:pt x="700" y="436"/>
                  </a:lnTo>
                  <a:lnTo>
                    <a:pt x="702" y="440"/>
                  </a:lnTo>
                  <a:lnTo>
                    <a:pt x="702" y="442"/>
                  </a:lnTo>
                  <a:lnTo>
                    <a:pt x="702" y="444"/>
                  </a:lnTo>
                  <a:lnTo>
                    <a:pt x="704" y="448"/>
                  </a:lnTo>
                  <a:lnTo>
                    <a:pt x="706" y="454"/>
                  </a:lnTo>
                  <a:lnTo>
                    <a:pt x="708" y="460"/>
                  </a:lnTo>
                  <a:lnTo>
                    <a:pt x="708" y="464"/>
                  </a:lnTo>
                  <a:lnTo>
                    <a:pt x="710" y="466"/>
                  </a:lnTo>
                  <a:lnTo>
                    <a:pt x="710" y="470"/>
                  </a:lnTo>
                  <a:lnTo>
                    <a:pt x="710" y="472"/>
                  </a:lnTo>
                  <a:lnTo>
                    <a:pt x="710" y="474"/>
                  </a:lnTo>
                  <a:lnTo>
                    <a:pt x="710" y="476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80"/>
                  </a:lnTo>
                  <a:lnTo>
                    <a:pt x="708" y="480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6" y="482"/>
                  </a:lnTo>
                  <a:lnTo>
                    <a:pt x="704" y="482"/>
                  </a:lnTo>
                  <a:lnTo>
                    <a:pt x="702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6"/>
                  </a:lnTo>
                  <a:lnTo>
                    <a:pt x="698" y="488"/>
                  </a:lnTo>
                  <a:lnTo>
                    <a:pt x="698" y="490"/>
                  </a:lnTo>
                  <a:lnTo>
                    <a:pt x="698" y="494"/>
                  </a:lnTo>
                  <a:lnTo>
                    <a:pt x="696" y="496"/>
                  </a:lnTo>
                  <a:lnTo>
                    <a:pt x="696" y="496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4" y="500"/>
                  </a:lnTo>
                  <a:lnTo>
                    <a:pt x="692" y="502"/>
                  </a:lnTo>
                  <a:lnTo>
                    <a:pt x="690" y="504"/>
                  </a:lnTo>
                  <a:lnTo>
                    <a:pt x="686" y="506"/>
                  </a:lnTo>
                  <a:lnTo>
                    <a:pt x="686" y="506"/>
                  </a:lnTo>
                  <a:lnTo>
                    <a:pt x="684" y="508"/>
                  </a:lnTo>
                  <a:lnTo>
                    <a:pt x="682" y="508"/>
                  </a:lnTo>
                  <a:lnTo>
                    <a:pt x="682" y="510"/>
                  </a:lnTo>
                  <a:lnTo>
                    <a:pt x="682" y="510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20"/>
                  </a:lnTo>
                  <a:lnTo>
                    <a:pt x="684" y="522"/>
                  </a:lnTo>
                  <a:lnTo>
                    <a:pt x="684" y="524"/>
                  </a:lnTo>
                  <a:lnTo>
                    <a:pt x="684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2" y="530"/>
                  </a:lnTo>
                  <a:lnTo>
                    <a:pt x="682" y="532"/>
                  </a:lnTo>
                  <a:lnTo>
                    <a:pt x="680" y="532"/>
                  </a:lnTo>
                  <a:lnTo>
                    <a:pt x="678" y="534"/>
                  </a:lnTo>
                  <a:lnTo>
                    <a:pt x="676" y="536"/>
                  </a:lnTo>
                  <a:lnTo>
                    <a:pt x="674" y="538"/>
                  </a:lnTo>
                  <a:lnTo>
                    <a:pt x="672" y="538"/>
                  </a:lnTo>
                  <a:lnTo>
                    <a:pt x="670" y="538"/>
                  </a:lnTo>
                  <a:lnTo>
                    <a:pt x="668" y="538"/>
                  </a:lnTo>
                  <a:lnTo>
                    <a:pt x="668" y="538"/>
                  </a:lnTo>
                  <a:lnTo>
                    <a:pt x="664" y="538"/>
                  </a:lnTo>
                  <a:lnTo>
                    <a:pt x="664" y="538"/>
                  </a:lnTo>
                  <a:lnTo>
                    <a:pt x="662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58" y="542"/>
                  </a:lnTo>
                  <a:lnTo>
                    <a:pt x="658" y="542"/>
                  </a:lnTo>
                  <a:lnTo>
                    <a:pt x="658" y="544"/>
                  </a:lnTo>
                  <a:lnTo>
                    <a:pt x="658" y="546"/>
                  </a:lnTo>
                  <a:lnTo>
                    <a:pt x="658" y="548"/>
                  </a:lnTo>
                  <a:lnTo>
                    <a:pt x="658" y="550"/>
                  </a:lnTo>
                  <a:lnTo>
                    <a:pt x="658" y="552"/>
                  </a:lnTo>
                  <a:lnTo>
                    <a:pt x="658" y="552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6" y="556"/>
                  </a:lnTo>
                  <a:lnTo>
                    <a:pt x="656" y="556"/>
                  </a:lnTo>
                  <a:lnTo>
                    <a:pt x="654" y="556"/>
                  </a:lnTo>
                  <a:lnTo>
                    <a:pt x="654" y="556"/>
                  </a:lnTo>
                  <a:lnTo>
                    <a:pt x="652" y="556"/>
                  </a:lnTo>
                  <a:lnTo>
                    <a:pt x="650" y="558"/>
                  </a:lnTo>
                  <a:lnTo>
                    <a:pt x="648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60"/>
                  </a:lnTo>
                  <a:lnTo>
                    <a:pt x="646" y="560"/>
                  </a:lnTo>
                  <a:lnTo>
                    <a:pt x="644" y="562"/>
                  </a:lnTo>
                  <a:lnTo>
                    <a:pt x="644" y="564"/>
                  </a:lnTo>
                  <a:lnTo>
                    <a:pt x="644" y="566"/>
                  </a:lnTo>
                  <a:lnTo>
                    <a:pt x="644" y="568"/>
                  </a:lnTo>
                  <a:lnTo>
                    <a:pt x="644" y="570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2" y="574"/>
                  </a:lnTo>
                  <a:lnTo>
                    <a:pt x="642" y="574"/>
                  </a:lnTo>
                  <a:lnTo>
                    <a:pt x="640" y="576"/>
                  </a:lnTo>
                  <a:lnTo>
                    <a:pt x="638" y="576"/>
                  </a:lnTo>
                  <a:lnTo>
                    <a:pt x="636" y="576"/>
                  </a:lnTo>
                  <a:lnTo>
                    <a:pt x="632" y="578"/>
                  </a:lnTo>
                  <a:lnTo>
                    <a:pt x="628" y="578"/>
                  </a:lnTo>
                  <a:lnTo>
                    <a:pt x="624" y="580"/>
                  </a:lnTo>
                  <a:lnTo>
                    <a:pt x="620" y="580"/>
                  </a:lnTo>
                  <a:lnTo>
                    <a:pt x="618" y="580"/>
                  </a:lnTo>
                  <a:lnTo>
                    <a:pt x="616" y="580"/>
                  </a:lnTo>
                  <a:lnTo>
                    <a:pt x="614" y="580"/>
                  </a:lnTo>
                  <a:lnTo>
                    <a:pt x="608" y="578"/>
                  </a:lnTo>
                  <a:lnTo>
                    <a:pt x="604" y="578"/>
                  </a:lnTo>
                  <a:lnTo>
                    <a:pt x="602" y="578"/>
                  </a:lnTo>
                  <a:lnTo>
                    <a:pt x="600" y="578"/>
                  </a:lnTo>
                  <a:lnTo>
                    <a:pt x="596" y="578"/>
                  </a:lnTo>
                  <a:lnTo>
                    <a:pt x="594" y="578"/>
                  </a:lnTo>
                  <a:lnTo>
                    <a:pt x="590" y="580"/>
                  </a:lnTo>
                  <a:lnTo>
                    <a:pt x="588" y="580"/>
                  </a:lnTo>
                  <a:lnTo>
                    <a:pt x="584" y="582"/>
                  </a:lnTo>
                  <a:lnTo>
                    <a:pt x="582" y="582"/>
                  </a:lnTo>
                  <a:lnTo>
                    <a:pt x="578" y="584"/>
                  </a:lnTo>
                  <a:lnTo>
                    <a:pt x="576" y="586"/>
                  </a:lnTo>
                  <a:lnTo>
                    <a:pt x="574" y="586"/>
                  </a:lnTo>
                  <a:lnTo>
                    <a:pt x="572" y="588"/>
                  </a:lnTo>
                  <a:lnTo>
                    <a:pt x="568" y="592"/>
                  </a:lnTo>
                  <a:lnTo>
                    <a:pt x="564" y="594"/>
                  </a:lnTo>
                  <a:lnTo>
                    <a:pt x="560" y="598"/>
                  </a:lnTo>
                  <a:lnTo>
                    <a:pt x="554" y="602"/>
                  </a:lnTo>
                  <a:lnTo>
                    <a:pt x="552" y="604"/>
                  </a:lnTo>
                  <a:lnTo>
                    <a:pt x="552" y="606"/>
                  </a:lnTo>
                  <a:lnTo>
                    <a:pt x="550" y="608"/>
                  </a:lnTo>
                  <a:lnTo>
                    <a:pt x="548" y="610"/>
                  </a:lnTo>
                  <a:lnTo>
                    <a:pt x="546" y="610"/>
                  </a:lnTo>
                  <a:lnTo>
                    <a:pt x="546" y="612"/>
                  </a:lnTo>
                  <a:lnTo>
                    <a:pt x="546" y="612"/>
                  </a:lnTo>
                  <a:lnTo>
                    <a:pt x="544" y="612"/>
                  </a:lnTo>
                  <a:lnTo>
                    <a:pt x="544" y="612"/>
                  </a:lnTo>
                  <a:lnTo>
                    <a:pt x="542" y="612"/>
                  </a:lnTo>
                  <a:lnTo>
                    <a:pt x="542" y="610"/>
                  </a:lnTo>
                  <a:lnTo>
                    <a:pt x="542" y="610"/>
                  </a:lnTo>
                  <a:lnTo>
                    <a:pt x="542" y="608"/>
                  </a:lnTo>
                  <a:lnTo>
                    <a:pt x="540" y="608"/>
                  </a:lnTo>
                  <a:lnTo>
                    <a:pt x="540" y="606"/>
                  </a:lnTo>
                  <a:lnTo>
                    <a:pt x="540" y="602"/>
                  </a:lnTo>
                  <a:lnTo>
                    <a:pt x="540" y="600"/>
                  </a:lnTo>
                  <a:lnTo>
                    <a:pt x="540" y="596"/>
                  </a:lnTo>
                  <a:lnTo>
                    <a:pt x="540" y="594"/>
                  </a:lnTo>
                  <a:lnTo>
                    <a:pt x="538" y="594"/>
                  </a:lnTo>
                  <a:lnTo>
                    <a:pt x="538" y="592"/>
                  </a:lnTo>
                  <a:lnTo>
                    <a:pt x="538" y="592"/>
                  </a:lnTo>
                  <a:lnTo>
                    <a:pt x="536" y="590"/>
                  </a:lnTo>
                  <a:lnTo>
                    <a:pt x="536" y="590"/>
                  </a:lnTo>
                  <a:lnTo>
                    <a:pt x="534" y="588"/>
                  </a:lnTo>
                  <a:lnTo>
                    <a:pt x="534" y="588"/>
                  </a:lnTo>
                  <a:lnTo>
                    <a:pt x="532" y="588"/>
                  </a:lnTo>
                  <a:lnTo>
                    <a:pt x="532" y="586"/>
                  </a:lnTo>
                  <a:lnTo>
                    <a:pt x="530" y="586"/>
                  </a:lnTo>
                  <a:lnTo>
                    <a:pt x="530" y="586"/>
                  </a:lnTo>
                  <a:lnTo>
                    <a:pt x="528" y="586"/>
                  </a:lnTo>
                  <a:lnTo>
                    <a:pt x="528" y="588"/>
                  </a:lnTo>
                  <a:lnTo>
                    <a:pt x="528" y="588"/>
                  </a:lnTo>
                  <a:lnTo>
                    <a:pt x="526" y="588"/>
                  </a:lnTo>
                  <a:lnTo>
                    <a:pt x="526" y="590"/>
                  </a:lnTo>
                  <a:lnTo>
                    <a:pt x="526" y="592"/>
                  </a:lnTo>
                  <a:lnTo>
                    <a:pt x="524" y="592"/>
                  </a:lnTo>
                  <a:lnTo>
                    <a:pt x="524" y="596"/>
                  </a:lnTo>
                  <a:lnTo>
                    <a:pt x="524" y="598"/>
                  </a:lnTo>
                  <a:lnTo>
                    <a:pt x="522" y="602"/>
                  </a:lnTo>
                  <a:lnTo>
                    <a:pt x="522" y="604"/>
                  </a:lnTo>
                  <a:lnTo>
                    <a:pt x="520" y="600"/>
                  </a:lnTo>
                  <a:lnTo>
                    <a:pt x="518" y="596"/>
                  </a:lnTo>
                  <a:lnTo>
                    <a:pt x="514" y="590"/>
                  </a:lnTo>
                  <a:lnTo>
                    <a:pt x="512" y="586"/>
                  </a:lnTo>
                  <a:lnTo>
                    <a:pt x="508" y="580"/>
                  </a:lnTo>
                  <a:lnTo>
                    <a:pt x="506" y="578"/>
                  </a:lnTo>
                  <a:lnTo>
                    <a:pt x="504" y="576"/>
                  </a:lnTo>
                  <a:lnTo>
                    <a:pt x="502" y="574"/>
                  </a:lnTo>
                  <a:lnTo>
                    <a:pt x="502" y="572"/>
                  </a:lnTo>
                  <a:lnTo>
                    <a:pt x="500" y="572"/>
                  </a:lnTo>
                  <a:lnTo>
                    <a:pt x="498" y="572"/>
                  </a:lnTo>
                  <a:lnTo>
                    <a:pt x="496" y="570"/>
                  </a:lnTo>
                  <a:lnTo>
                    <a:pt x="494" y="568"/>
                  </a:lnTo>
                  <a:lnTo>
                    <a:pt x="490" y="568"/>
                  </a:lnTo>
                  <a:lnTo>
                    <a:pt x="488" y="566"/>
                  </a:lnTo>
                  <a:lnTo>
                    <a:pt x="484" y="566"/>
                  </a:lnTo>
                  <a:lnTo>
                    <a:pt x="478" y="566"/>
                  </a:lnTo>
                  <a:lnTo>
                    <a:pt x="476" y="564"/>
                  </a:lnTo>
                  <a:lnTo>
                    <a:pt x="470" y="564"/>
                  </a:lnTo>
                  <a:lnTo>
                    <a:pt x="466" y="564"/>
                  </a:lnTo>
                  <a:lnTo>
                    <a:pt x="464" y="564"/>
                  </a:lnTo>
                  <a:lnTo>
                    <a:pt x="464" y="566"/>
                  </a:lnTo>
                  <a:lnTo>
                    <a:pt x="462" y="566"/>
                  </a:lnTo>
                  <a:lnTo>
                    <a:pt x="460" y="566"/>
                  </a:lnTo>
                  <a:lnTo>
                    <a:pt x="458" y="568"/>
                  </a:lnTo>
                  <a:lnTo>
                    <a:pt x="454" y="570"/>
                  </a:lnTo>
                  <a:lnTo>
                    <a:pt x="450" y="572"/>
                  </a:lnTo>
                  <a:lnTo>
                    <a:pt x="444" y="576"/>
                  </a:lnTo>
                  <a:lnTo>
                    <a:pt x="440" y="578"/>
                  </a:lnTo>
                  <a:lnTo>
                    <a:pt x="440" y="578"/>
                  </a:lnTo>
                  <a:lnTo>
                    <a:pt x="436" y="580"/>
                  </a:lnTo>
                  <a:lnTo>
                    <a:pt x="434" y="580"/>
                  </a:lnTo>
                  <a:lnTo>
                    <a:pt x="432" y="580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4"/>
                  </a:lnTo>
                  <a:lnTo>
                    <a:pt x="428" y="584"/>
                  </a:lnTo>
                  <a:lnTo>
                    <a:pt x="430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2" y="592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0" y="600"/>
                  </a:lnTo>
                  <a:lnTo>
                    <a:pt x="428" y="600"/>
                  </a:lnTo>
                  <a:lnTo>
                    <a:pt x="428" y="600"/>
                  </a:lnTo>
                  <a:lnTo>
                    <a:pt x="426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14" y="600"/>
                  </a:lnTo>
                  <a:lnTo>
                    <a:pt x="412" y="600"/>
                  </a:lnTo>
                  <a:lnTo>
                    <a:pt x="412" y="600"/>
                  </a:lnTo>
                  <a:lnTo>
                    <a:pt x="410" y="596"/>
                  </a:lnTo>
                  <a:lnTo>
                    <a:pt x="410" y="594"/>
                  </a:lnTo>
                  <a:lnTo>
                    <a:pt x="410" y="592"/>
                  </a:lnTo>
                  <a:lnTo>
                    <a:pt x="408" y="592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6" y="590"/>
                  </a:lnTo>
                  <a:lnTo>
                    <a:pt x="406" y="590"/>
                  </a:lnTo>
                  <a:lnTo>
                    <a:pt x="404" y="590"/>
                  </a:lnTo>
                  <a:lnTo>
                    <a:pt x="400" y="590"/>
                  </a:lnTo>
                  <a:lnTo>
                    <a:pt x="398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4" y="588"/>
                  </a:lnTo>
                  <a:lnTo>
                    <a:pt x="394" y="588"/>
                  </a:lnTo>
                  <a:lnTo>
                    <a:pt x="394" y="586"/>
                  </a:lnTo>
                  <a:lnTo>
                    <a:pt x="392" y="586"/>
                  </a:lnTo>
                  <a:lnTo>
                    <a:pt x="392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2" y="576"/>
                  </a:lnTo>
                  <a:lnTo>
                    <a:pt x="392" y="570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4"/>
                  </a:lnTo>
                  <a:lnTo>
                    <a:pt x="390" y="560"/>
                  </a:lnTo>
                  <a:lnTo>
                    <a:pt x="388" y="558"/>
                  </a:lnTo>
                  <a:lnTo>
                    <a:pt x="388" y="556"/>
                  </a:lnTo>
                  <a:lnTo>
                    <a:pt x="386" y="554"/>
                  </a:lnTo>
                  <a:lnTo>
                    <a:pt x="386" y="552"/>
                  </a:lnTo>
                  <a:lnTo>
                    <a:pt x="384" y="550"/>
                  </a:lnTo>
                  <a:lnTo>
                    <a:pt x="384" y="550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6" y="548"/>
                  </a:lnTo>
                  <a:lnTo>
                    <a:pt x="374" y="548"/>
                  </a:lnTo>
                  <a:lnTo>
                    <a:pt x="372" y="548"/>
                  </a:lnTo>
                  <a:lnTo>
                    <a:pt x="370" y="548"/>
                  </a:lnTo>
                  <a:lnTo>
                    <a:pt x="368" y="548"/>
                  </a:lnTo>
                  <a:lnTo>
                    <a:pt x="368" y="548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6" y="546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6" y="540"/>
                  </a:lnTo>
                  <a:lnTo>
                    <a:pt x="366" y="538"/>
                  </a:lnTo>
                  <a:lnTo>
                    <a:pt x="366" y="536"/>
                  </a:lnTo>
                  <a:lnTo>
                    <a:pt x="368" y="534"/>
                  </a:lnTo>
                  <a:lnTo>
                    <a:pt x="368" y="534"/>
                  </a:lnTo>
                  <a:lnTo>
                    <a:pt x="368" y="532"/>
                  </a:lnTo>
                  <a:lnTo>
                    <a:pt x="370" y="532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8" y="526"/>
                  </a:lnTo>
                  <a:lnTo>
                    <a:pt x="380" y="524"/>
                  </a:lnTo>
                  <a:lnTo>
                    <a:pt x="382" y="520"/>
                  </a:lnTo>
                  <a:lnTo>
                    <a:pt x="382" y="518"/>
                  </a:lnTo>
                  <a:lnTo>
                    <a:pt x="384" y="516"/>
                  </a:lnTo>
                  <a:lnTo>
                    <a:pt x="384" y="516"/>
                  </a:lnTo>
                  <a:lnTo>
                    <a:pt x="384" y="514"/>
                  </a:lnTo>
                  <a:lnTo>
                    <a:pt x="384" y="512"/>
                  </a:lnTo>
                  <a:lnTo>
                    <a:pt x="384" y="512"/>
                  </a:lnTo>
                  <a:lnTo>
                    <a:pt x="384" y="510"/>
                  </a:lnTo>
                  <a:lnTo>
                    <a:pt x="382" y="508"/>
                  </a:lnTo>
                  <a:lnTo>
                    <a:pt x="382" y="506"/>
                  </a:lnTo>
                  <a:lnTo>
                    <a:pt x="380" y="500"/>
                  </a:lnTo>
                  <a:lnTo>
                    <a:pt x="378" y="498"/>
                  </a:lnTo>
                  <a:lnTo>
                    <a:pt x="378" y="494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6" y="490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2" y="488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68" y="488"/>
                  </a:lnTo>
                  <a:lnTo>
                    <a:pt x="364" y="488"/>
                  </a:lnTo>
                  <a:lnTo>
                    <a:pt x="362" y="490"/>
                  </a:lnTo>
                  <a:lnTo>
                    <a:pt x="360" y="490"/>
                  </a:lnTo>
                  <a:lnTo>
                    <a:pt x="358" y="490"/>
                  </a:lnTo>
                  <a:lnTo>
                    <a:pt x="356" y="488"/>
                  </a:lnTo>
                  <a:lnTo>
                    <a:pt x="354" y="484"/>
                  </a:lnTo>
                  <a:lnTo>
                    <a:pt x="352" y="482"/>
                  </a:lnTo>
                  <a:lnTo>
                    <a:pt x="350" y="480"/>
                  </a:lnTo>
                  <a:lnTo>
                    <a:pt x="350" y="478"/>
                  </a:lnTo>
                  <a:lnTo>
                    <a:pt x="348" y="476"/>
                  </a:lnTo>
                  <a:lnTo>
                    <a:pt x="346" y="474"/>
                  </a:lnTo>
                  <a:lnTo>
                    <a:pt x="344" y="474"/>
                  </a:lnTo>
                  <a:lnTo>
                    <a:pt x="342" y="472"/>
                  </a:lnTo>
                  <a:lnTo>
                    <a:pt x="340" y="470"/>
                  </a:lnTo>
                  <a:lnTo>
                    <a:pt x="338" y="470"/>
                  </a:lnTo>
                  <a:lnTo>
                    <a:pt x="336" y="468"/>
                  </a:lnTo>
                  <a:lnTo>
                    <a:pt x="334" y="468"/>
                  </a:lnTo>
                  <a:lnTo>
                    <a:pt x="332" y="466"/>
                  </a:lnTo>
                  <a:lnTo>
                    <a:pt x="328" y="466"/>
                  </a:lnTo>
                  <a:lnTo>
                    <a:pt x="326" y="466"/>
                  </a:lnTo>
                  <a:lnTo>
                    <a:pt x="322" y="466"/>
                  </a:lnTo>
                  <a:lnTo>
                    <a:pt x="320" y="466"/>
                  </a:lnTo>
                  <a:lnTo>
                    <a:pt x="316" y="466"/>
                  </a:lnTo>
                  <a:lnTo>
                    <a:pt x="314" y="466"/>
                  </a:lnTo>
                  <a:lnTo>
                    <a:pt x="310" y="466"/>
                  </a:lnTo>
                  <a:lnTo>
                    <a:pt x="308" y="466"/>
                  </a:lnTo>
                  <a:lnTo>
                    <a:pt x="306" y="468"/>
                  </a:lnTo>
                  <a:lnTo>
                    <a:pt x="304" y="468"/>
                  </a:lnTo>
                  <a:lnTo>
                    <a:pt x="302" y="470"/>
                  </a:lnTo>
                  <a:lnTo>
                    <a:pt x="300" y="472"/>
                  </a:lnTo>
                  <a:lnTo>
                    <a:pt x="296" y="472"/>
                  </a:lnTo>
                  <a:lnTo>
                    <a:pt x="294" y="474"/>
                  </a:lnTo>
                  <a:lnTo>
                    <a:pt x="292" y="476"/>
                  </a:lnTo>
                  <a:lnTo>
                    <a:pt x="290" y="476"/>
                  </a:lnTo>
                  <a:lnTo>
                    <a:pt x="290" y="478"/>
                  </a:lnTo>
                  <a:lnTo>
                    <a:pt x="288" y="480"/>
                  </a:lnTo>
                  <a:lnTo>
                    <a:pt x="286" y="484"/>
                  </a:lnTo>
                  <a:lnTo>
                    <a:pt x="284" y="488"/>
                  </a:lnTo>
                  <a:lnTo>
                    <a:pt x="280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6" y="488"/>
                  </a:lnTo>
                  <a:lnTo>
                    <a:pt x="262" y="488"/>
                  </a:lnTo>
                  <a:lnTo>
                    <a:pt x="260" y="488"/>
                  </a:lnTo>
                  <a:lnTo>
                    <a:pt x="260" y="488"/>
                  </a:lnTo>
                  <a:lnTo>
                    <a:pt x="258" y="488"/>
                  </a:lnTo>
                  <a:lnTo>
                    <a:pt x="254" y="486"/>
                  </a:lnTo>
                  <a:lnTo>
                    <a:pt x="250" y="484"/>
                  </a:lnTo>
                  <a:lnTo>
                    <a:pt x="246" y="482"/>
                  </a:lnTo>
                  <a:lnTo>
                    <a:pt x="244" y="480"/>
                  </a:lnTo>
                  <a:lnTo>
                    <a:pt x="236" y="494"/>
                  </a:lnTo>
                  <a:lnTo>
                    <a:pt x="230" y="492"/>
                  </a:lnTo>
                  <a:lnTo>
                    <a:pt x="226" y="490"/>
                  </a:lnTo>
                  <a:lnTo>
                    <a:pt x="224" y="490"/>
                  </a:lnTo>
                  <a:lnTo>
                    <a:pt x="222" y="490"/>
                  </a:lnTo>
                  <a:lnTo>
                    <a:pt x="218" y="490"/>
                  </a:lnTo>
                  <a:lnTo>
                    <a:pt x="214" y="488"/>
                  </a:lnTo>
                  <a:lnTo>
                    <a:pt x="206" y="488"/>
                  </a:lnTo>
                  <a:lnTo>
                    <a:pt x="202" y="488"/>
                  </a:lnTo>
                  <a:lnTo>
                    <a:pt x="196" y="488"/>
                  </a:lnTo>
                  <a:lnTo>
                    <a:pt x="194" y="488"/>
                  </a:lnTo>
                  <a:lnTo>
                    <a:pt x="192" y="488"/>
                  </a:lnTo>
                  <a:lnTo>
                    <a:pt x="190" y="488"/>
                  </a:lnTo>
                  <a:lnTo>
                    <a:pt x="188" y="486"/>
                  </a:lnTo>
                  <a:lnTo>
                    <a:pt x="186" y="486"/>
                  </a:lnTo>
                  <a:lnTo>
                    <a:pt x="182" y="484"/>
                  </a:lnTo>
                  <a:lnTo>
                    <a:pt x="176" y="480"/>
                  </a:lnTo>
                  <a:lnTo>
                    <a:pt x="172" y="478"/>
                  </a:lnTo>
                  <a:lnTo>
                    <a:pt x="170" y="476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4" y="474"/>
                  </a:lnTo>
                  <a:lnTo>
                    <a:pt x="164" y="474"/>
                  </a:lnTo>
                  <a:lnTo>
                    <a:pt x="164" y="472"/>
                  </a:lnTo>
                  <a:lnTo>
                    <a:pt x="164" y="472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4" y="466"/>
                  </a:lnTo>
                  <a:lnTo>
                    <a:pt x="164" y="464"/>
                  </a:lnTo>
                  <a:lnTo>
                    <a:pt x="164" y="462"/>
                  </a:lnTo>
                  <a:lnTo>
                    <a:pt x="164" y="460"/>
                  </a:lnTo>
                  <a:lnTo>
                    <a:pt x="164" y="460"/>
                  </a:lnTo>
                  <a:lnTo>
                    <a:pt x="164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8"/>
                  </a:lnTo>
                  <a:lnTo>
                    <a:pt x="160" y="458"/>
                  </a:lnTo>
                  <a:lnTo>
                    <a:pt x="160" y="460"/>
                  </a:lnTo>
                  <a:lnTo>
                    <a:pt x="160" y="462"/>
                  </a:lnTo>
                  <a:lnTo>
                    <a:pt x="160" y="464"/>
                  </a:lnTo>
                  <a:lnTo>
                    <a:pt x="160" y="464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4" y="466"/>
                  </a:lnTo>
                  <a:lnTo>
                    <a:pt x="152" y="466"/>
                  </a:lnTo>
                  <a:lnTo>
                    <a:pt x="150" y="464"/>
                  </a:lnTo>
                  <a:lnTo>
                    <a:pt x="148" y="464"/>
                  </a:lnTo>
                  <a:lnTo>
                    <a:pt x="146" y="462"/>
                  </a:lnTo>
                  <a:lnTo>
                    <a:pt x="142" y="460"/>
                  </a:lnTo>
                  <a:lnTo>
                    <a:pt x="140" y="458"/>
                  </a:lnTo>
                  <a:lnTo>
                    <a:pt x="140" y="456"/>
                  </a:lnTo>
                  <a:lnTo>
                    <a:pt x="136" y="454"/>
                  </a:lnTo>
                  <a:lnTo>
                    <a:pt x="134" y="452"/>
                  </a:lnTo>
                  <a:lnTo>
                    <a:pt x="132" y="450"/>
                  </a:lnTo>
                  <a:lnTo>
                    <a:pt x="132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28" y="448"/>
                  </a:lnTo>
                  <a:lnTo>
                    <a:pt x="126" y="446"/>
                  </a:lnTo>
                  <a:lnTo>
                    <a:pt x="124" y="446"/>
                  </a:lnTo>
                  <a:lnTo>
                    <a:pt x="120" y="446"/>
                  </a:lnTo>
                  <a:lnTo>
                    <a:pt x="116" y="446"/>
                  </a:lnTo>
                  <a:lnTo>
                    <a:pt x="114" y="446"/>
                  </a:lnTo>
                  <a:lnTo>
                    <a:pt x="112" y="446"/>
                  </a:lnTo>
                  <a:lnTo>
                    <a:pt x="108" y="442"/>
                  </a:lnTo>
                  <a:lnTo>
                    <a:pt x="106" y="440"/>
                  </a:lnTo>
                  <a:lnTo>
                    <a:pt x="104" y="438"/>
                  </a:lnTo>
                  <a:lnTo>
                    <a:pt x="102" y="436"/>
                  </a:lnTo>
                  <a:lnTo>
                    <a:pt x="100" y="434"/>
                  </a:lnTo>
                  <a:lnTo>
                    <a:pt x="100" y="434"/>
                  </a:lnTo>
                  <a:lnTo>
                    <a:pt x="98" y="434"/>
                  </a:lnTo>
                  <a:lnTo>
                    <a:pt x="96" y="434"/>
                  </a:lnTo>
                  <a:lnTo>
                    <a:pt x="92" y="434"/>
                  </a:lnTo>
                  <a:lnTo>
                    <a:pt x="90" y="432"/>
                  </a:lnTo>
                  <a:lnTo>
                    <a:pt x="86" y="432"/>
                  </a:lnTo>
                  <a:lnTo>
                    <a:pt x="84" y="432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8" y="426"/>
                  </a:lnTo>
                  <a:lnTo>
                    <a:pt x="78" y="424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18"/>
                  </a:lnTo>
                  <a:lnTo>
                    <a:pt x="80" y="414"/>
                  </a:lnTo>
                  <a:lnTo>
                    <a:pt x="80" y="410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80" y="404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6" y="400"/>
                  </a:lnTo>
                  <a:lnTo>
                    <a:pt x="74" y="398"/>
                  </a:lnTo>
                  <a:lnTo>
                    <a:pt x="72" y="398"/>
                  </a:lnTo>
                  <a:lnTo>
                    <a:pt x="72" y="396"/>
                  </a:lnTo>
                  <a:lnTo>
                    <a:pt x="70" y="396"/>
                  </a:lnTo>
                  <a:lnTo>
                    <a:pt x="68" y="396"/>
                  </a:lnTo>
                  <a:lnTo>
                    <a:pt x="66" y="394"/>
                  </a:lnTo>
                  <a:lnTo>
                    <a:pt x="64" y="394"/>
                  </a:lnTo>
                  <a:lnTo>
                    <a:pt x="62" y="394"/>
                  </a:lnTo>
                  <a:lnTo>
                    <a:pt x="60" y="394"/>
                  </a:lnTo>
                  <a:lnTo>
                    <a:pt x="58" y="394"/>
                  </a:lnTo>
                  <a:lnTo>
                    <a:pt x="56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0" y="394"/>
                  </a:lnTo>
                  <a:lnTo>
                    <a:pt x="50" y="394"/>
                  </a:lnTo>
                  <a:lnTo>
                    <a:pt x="46" y="396"/>
                  </a:lnTo>
                  <a:lnTo>
                    <a:pt x="42" y="398"/>
                  </a:lnTo>
                  <a:lnTo>
                    <a:pt x="40" y="400"/>
                  </a:lnTo>
                  <a:lnTo>
                    <a:pt x="34" y="404"/>
                  </a:lnTo>
                  <a:lnTo>
                    <a:pt x="32" y="406"/>
                  </a:lnTo>
                  <a:lnTo>
                    <a:pt x="30" y="406"/>
                  </a:lnTo>
                  <a:lnTo>
                    <a:pt x="26" y="402"/>
                  </a:lnTo>
                  <a:lnTo>
                    <a:pt x="22" y="402"/>
                  </a:lnTo>
                  <a:lnTo>
                    <a:pt x="20" y="400"/>
                  </a:lnTo>
                  <a:lnTo>
                    <a:pt x="18" y="398"/>
                  </a:lnTo>
                  <a:lnTo>
                    <a:pt x="18" y="398"/>
                  </a:lnTo>
                  <a:lnTo>
                    <a:pt x="18" y="396"/>
                  </a:lnTo>
                  <a:lnTo>
                    <a:pt x="18" y="396"/>
                  </a:lnTo>
                  <a:lnTo>
                    <a:pt x="18" y="394"/>
                  </a:lnTo>
                  <a:lnTo>
                    <a:pt x="18" y="394"/>
                  </a:lnTo>
                  <a:lnTo>
                    <a:pt x="18" y="392"/>
                  </a:lnTo>
                  <a:lnTo>
                    <a:pt x="18" y="390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0" y="380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8" y="374"/>
                  </a:lnTo>
                  <a:lnTo>
                    <a:pt x="16" y="372"/>
                  </a:lnTo>
                  <a:lnTo>
                    <a:pt x="14" y="370"/>
                  </a:lnTo>
                  <a:lnTo>
                    <a:pt x="12" y="368"/>
                  </a:lnTo>
                  <a:lnTo>
                    <a:pt x="12" y="368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4"/>
                  </a:lnTo>
                  <a:lnTo>
                    <a:pt x="12" y="362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4" y="352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18" y="326"/>
                  </a:lnTo>
                  <a:lnTo>
                    <a:pt x="18" y="322"/>
                  </a:lnTo>
                  <a:lnTo>
                    <a:pt x="20" y="320"/>
                  </a:lnTo>
                  <a:lnTo>
                    <a:pt x="20" y="318"/>
                  </a:lnTo>
                  <a:lnTo>
                    <a:pt x="18" y="318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4" y="318"/>
                  </a:lnTo>
                  <a:lnTo>
                    <a:pt x="14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6" y="314"/>
                  </a:lnTo>
                  <a:lnTo>
                    <a:pt x="4" y="312"/>
                  </a:lnTo>
                  <a:lnTo>
                    <a:pt x="2" y="312"/>
                  </a:lnTo>
                  <a:lnTo>
                    <a:pt x="2" y="31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2" y="288"/>
                  </a:lnTo>
                  <a:lnTo>
                    <a:pt x="2" y="284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8" y="278"/>
                  </a:lnTo>
                  <a:lnTo>
                    <a:pt x="20" y="278"/>
                  </a:lnTo>
                  <a:lnTo>
                    <a:pt x="22" y="280"/>
                  </a:lnTo>
                  <a:lnTo>
                    <a:pt x="24" y="280"/>
                  </a:lnTo>
                  <a:lnTo>
                    <a:pt x="26" y="284"/>
                  </a:lnTo>
                  <a:lnTo>
                    <a:pt x="30" y="286"/>
                  </a:lnTo>
                  <a:lnTo>
                    <a:pt x="32" y="288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40" y="276"/>
                  </a:lnTo>
                  <a:lnTo>
                    <a:pt x="40" y="276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0"/>
                  </a:lnTo>
                  <a:lnTo>
                    <a:pt x="48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6"/>
                  </a:lnTo>
                  <a:lnTo>
                    <a:pt x="68" y="264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8" y="256"/>
                  </a:lnTo>
                  <a:lnTo>
                    <a:pt x="80" y="256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82" y="254"/>
                  </a:lnTo>
                  <a:lnTo>
                    <a:pt x="82" y="252"/>
                  </a:lnTo>
                  <a:lnTo>
                    <a:pt x="84" y="250"/>
                  </a:lnTo>
                  <a:lnTo>
                    <a:pt x="84" y="248"/>
                  </a:lnTo>
                  <a:lnTo>
                    <a:pt x="86" y="246"/>
                  </a:lnTo>
                  <a:lnTo>
                    <a:pt x="86" y="244"/>
                  </a:lnTo>
                  <a:lnTo>
                    <a:pt x="86" y="240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28"/>
                  </a:lnTo>
                  <a:lnTo>
                    <a:pt x="86" y="226"/>
                  </a:lnTo>
                  <a:lnTo>
                    <a:pt x="86" y="224"/>
                  </a:lnTo>
                  <a:lnTo>
                    <a:pt x="86" y="220"/>
                  </a:lnTo>
                  <a:lnTo>
                    <a:pt x="84" y="218"/>
                  </a:lnTo>
                  <a:lnTo>
                    <a:pt x="84" y="216"/>
                  </a:lnTo>
                  <a:lnTo>
                    <a:pt x="84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78" y="212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4" y="196"/>
                  </a:lnTo>
                  <a:lnTo>
                    <a:pt x="98" y="196"/>
                  </a:lnTo>
                  <a:lnTo>
                    <a:pt x="102" y="196"/>
                  </a:lnTo>
                  <a:lnTo>
                    <a:pt x="106" y="196"/>
                  </a:lnTo>
                  <a:lnTo>
                    <a:pt x="108" y="192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0" y="188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0"/>
                  </a:lnTo>
                  <a:lnTo>
                    <a:pt x="112" y="178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6" y="164"/>
                  </a:lnTo>
                  <a:lnTo>
                    <a:pt x="118" y="162"/>
                  </a:lnTo>
                  <a:lnTo>
                    <a:pt x="122" y="162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48" y="156"/>
                  </a:lnTo>
                  <a:lnTo>
                    <a:pt x="150" y="150"/>
                  </a:lnTo>
                  <a:lnTo>
                    <a:pt x="150" y="146"/>
                  </a:lnTo>
                  <a:lnTo>
                    <a:pt x="150" y="140"/>
                  </a:lnTo>
                  <a:lnTo>
                    <a:pt x="150" y="138"/>
                  </a:lnTo>
                  <a:lnTo>
                    <a:pt x="150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30"/>
                  </a:lnTo>
                  <a:lnTo>
                    <a:pt x="154" y="128"/>
                  </a:lnTo>
                  <a:lnTo>
                    <a:pt x="156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60" y="124"/>
                  </a:lnTo>
                  <a:lnTo>
                    <a:pt x="162" y="124"/>
                  </a:lnTo>
                  <a:lnTo>
                    <a:pt x="164" y="124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70" y="124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2" y="114"/>
                  </a:lnTo>
                  <a:lnTo>
                    <a:pt x="174" y="112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8" y="108"/>
                  </a:lnTo>
                  <a:lnTo>
                    <a:pt x="182" y="106"/>
                  </a:lnTo>
                  <a:lnTo>
                    <a:pt x="182" y="104"/>
                  </a:lnTo>
                  <a:lnTo>
                    <a:pt x="186" y="110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6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4" y="118"/>
                  </a:lnTo>
                  <a:lnTo>
                    <a:pt x="198" y="120"/>
                  </a:lnTo>
                  <a:lnTo>
                    <a:pt x="202" y="122"/>
                  </a:lnTo>
                  <a:lnTo>
                    <a:pt x="204" y="122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30"/>
                  </a:lnTo>
                  <a:lnTo>
                    <a:pt x="214" y="132"/>
                  </a:lnTo>
                  <a:lnTo>
                    <a:pt x="214" y="134"/>
                  </a:lnTo>
                  <a:lnTo>
                    <a:pt x="216" y="140"/>
                  </a:lnTo>
                  <a:lnTo>
                    <a:pt x="216" y="142"/>
                  </a:lnTo>
                  <a:lnTo>
                    <a:pt x="216" y="144"/>
                  </a:lnTo>
                  <a:lnTo>
                    <a:pt x="218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2" y="160"/>
                  </a:lnTo>
                  <a:lnTo>
                    <a:pt x="224" y="162"/>
                  </a:lnTo>
                  <a:lnTo>
                    <a:pt x="224" y="164"/>
                  </a:lnTo>
                  <a:lnTo>
                    <a:pt x="224" y="166"/>
                  </a:lnTo>
                  <a:lnTo>
                    <a:pt x="226" y="166"/>
                  </a:lnTo>
                  <a:lnTo>
                    <a:pt x="226" y="168"/>
                  </a:lnTo>
                  <a:lnTo>
                    <a:pt x="228" y="168"/>
                  </a:lnTo>
                  <a:lnTo>
                    <a:pt x="230" y="170"/>
                  </a:lnTo>
                  <a:lnTo>
                    <a:pt x="232" y="170"/>
                  </a:lnTo>
                  <a:lnTo>
                    <a:pt x="234" y="170"/>
                  </a:lnTo>
                  <a:lnTo>
                    <a:pt x="236" y="170"/>
                  </a:lnTo>
                  <a:lnTo>
                    <a:pt x="238" y="172"/>
                  </a:lnTo>
                  <a:lnTo>
                    <a:pt x="242" y="172"/>
                  </a:lnTo>
                  <a:lnTo>
                    <a:pt x="252" y="172"/>
                  </a:lnTo>
                  <a:lnTo>
                    <a:pt x="256" y="174"/>
                  </a:lnTo>
                  <a:lnTo>
                    <a:pt x="260" y="174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8"/>
                  </a:lnTo>
                  <a:lnTo>
                    <a:pt x="278" y="180"/>
                  </a:lnTo>
                  <a:lnTo>
                    <a:pt x="284" y="182"/>
                  </a:lnTo>
                  <a:lnTo>
                    <a:pt x="286" y="182"/>
                  </a:lnTo>
                  <a:lnTo>
                    <a:pt x="288" y="184"/>
                  </a:lnTo>
                  <a:lnTo>
                    <a:pt x="290" y="184"/>
                  </a:lnTo>
                  <a:lnTo>
                    <a:pt x="290" y="186"/>
                  </a:lnTo>
                  <a:lnTo>
                    <a:pt x="292" y="186"/>
                  </a:lnTo>
                  <a:lnTo>
                    <a:pt x="292" y="188"/>
                  </a:lnTo>
                  <a:lnTo>
                    <a:pt x="294" y="190"/>
                  </a:lnTo>
                  <a:lnTo>
                    <a:pt x="294" y="192"/>
                  </a:lnTo>
                  <a:lnTo>
                    <a:pt x="296" y="194"/>
                  </a:lnTo>
                  <a:lnTo>
                    <a:pt x="298" y="200"/>
                  </a:lnTo>
                  <a:lnTo>
                    <a:pt x="300" y="202"/>
                  </a:lnTo>
                  <a:lnTo>
                    <a:pt x="300" y="204"/>
                  </a:lnTo>
                  <a:lnTo>
                    <a:pt x="302" y="206"/>
                  </a:lnTo>
                  <a:lnTo>
                    <a:pt x="306" y="210"/>
                  </a:lnTo>
                  <a:lnTo>
                    <a:pt x="306" y="210"/>
                  </a:lnTo>
                  <a:lnTo>
                    <a:pt x="308" y="212"/>
                  </a:lnTo>
                  <a:lnTo>
                    <a:pt x="310" y="214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6"/>
                  </a:lnTo>
                  <a:lnTo>
                    <a:pt x="318" y="216"/>
                  </a:lnTo>
                  <a:lnTo>
                    <a:pt x="324" y="218"/>
                  </a:lnTo>
                  <a:lnTo>
                    <a:pt x="328" y="218"/>
                  </a:lnTo>
                  <a:lnTo>
                    <a:pt x="334" y="218"/>
                  </a:lnTo>
                  <a:lnTo>
                    <a:pt x="340" y="218"/>
                  </a:lnTo>
                  <a:lnTo>
                    <a:pt x="344" y="218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4" y="218"/>
                  </a:lnTo>
                  <a:lnTo>
                    <a:pt x="378" y="220"/>
                  </a:lnTo>
                  <a:lnTo>
                    <a:pt x="384" y="220"/>
                  </a:lnTo>
                  <a:lnTo>
                    <a:pt x="388" y="220"/>
                  </a:lnTo>
                  <a:lnTo>
                    <a:pt x="392" y="220"/>
                  </a:lnTo>
                  <a:lnTo>
                    <a:pt x="396" y="222"/>
                  </a:lnTo>
                  <a:lnTo>
                    <a:pt x="400" y="222"/>
                  </a:lnTo>
                  <a:lnTo>
                    <a:pt x="406" y="224"/>
                  </a:lnTo>
                  <a:lnTo>
                    <a:pt x="410" y="226"/>
                  </a:lnTo>
                  <a:lnTo>
                    <a:pt x="412" y="226"/>
                  </a:lnTo>
                  <a:lnTo>
                    <a:pt x="414" y="228"/>
                  </a:lnTo>
                  <a:lnTo>
                    <a:pt x="420" y="232"/>
                  </a:lnTo>
                  <a:lnTo>
                    <a:pt x="422" y="234"/>
                  </a:lnTo>
                  <a:lnTo>
                    <a:pt x="426" y="234"/>
                  </a:lnTo>
                  <a:lnTo>
                    <a:pt x="428" y="236"/>
                  </a:lnTo>
                  <a:lnTo>
                    <a:pt x="428" y="236"/>
                  </a:lnTo>
                  <a:lnTo>
                    <a:pt x="430" y="236"/>
                  </a:lnTo>
                  <a:lnTo>
                    <a:pt x="430" y="236"/>
                  </a:lnTo>
                  <a:lnTo>
                    <a:pt x="432" y="236"/>
                  </a:lnTo>
                  <a:lnTo>
                    <a:pt x="432" y="236"/>
                  </a:lnTo>
                  <a:lnTo>
                    <a:pt x="436" y="236"/>
                  </a:lnTo>
                  <a:lnTo>
                    <a:pt x="438" y="236"/>
                  </a:lnTo>
                  <a:lnTo>
                    <a:pt x="442" y="234"/>
                  </a:lnTo>
                  <a:lnTo>
                    <a:pt x="444" y="234"/>
                  </a:lnTo>
                  <a:lnTo>
                    <a:pt x="448" y="232"/>
                  </a:lnTo>
                  <a:lnTo>
                    <a:pt x="450" y="232"/>
                  </a:lnTo>
                  <a:lnTo>
                    <a:pt x="452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2"/>
                  </a:lnTo>
                  <a:lnTo>
                    <a:pt x="462" y="222"/>
                  </a:lnTo>
                  <a:lnTo>
                    <a:pt x="462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6" y="222"/>
                  </a:lnTo>
                  <a:lnTo>
                    <a:pt x="468" y="222"/>
                  </a:lnTo>
                  <a:lnTo>
                    <a:pt x="470" y="222"/>
                  </a:lnTo>
                  <a:lnTo>
                    <a:pt x="474" y="222"/>
                  </a:lnTo>
                  <a:lnTo>
                    <a:pt x="478" y="224"/>
                  </a:lnTo>
                  <a:lnTo>
                    <a:pt x="482" y="224"/>
                  </a:lnTo>
                  <a:lnTo>
                    <a:pt x="486" y="226"/>
                  </a:lnTo>
                  <a:lnTo>
                    <a:pt x="488" y="226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92" y="226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8" y="222"/>
                  </a:lnTo>
                  <a:lnTo>
                    <a:pt x="502" y="220"/>
                  </a:lnTo>
                  <a:lnTo>
                    <a:pt x="504" y="218"/>
                  </a:lnTo>
                  <a:lnTo>
                    <a:pt x="508" y="214"/>
                  </a:lnTo>
                  <a:lnTo>
                    <a:pt x="510" y="212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6" y="206"/>
                  </a:lnTo>
                  <a:lnTo>
                    <a:pt x="516" y="204"/>
                  </a:lnTo>
                  <a:lnTo>
                    <a:pt x="516" y="202"/>
                  </a:lnTo>
                  <a:lnTo>
                    <a:pt x="516" y="200"/>
                  </a:lnTo>
                  <a:lnTo>
                    <a:pt x="518" y="198"/>
                  </a:lnTo>
                  <a:lnTo>
                    <a:pt x="518" y="192"/>
                  </a:lnTo>
                  <a:lnTo>
                    <a:pt x="518" y="188"/>
                  </a:lnTo>
                  <a:lnTo>
                    <a:pt x="518" y="186"/>
                  </a:lnTo>
                  <a:lnTo>
                    <a:pt x="516" y="184"/>
                  </a:lnTo>
                  <a:lnTo>
                    <a:pt x="516" y="180"/>
                  </a:lnTo>
                  <a:lnTo>
                    <a:pt x="516" y="178"/>
                  </a:lnTo>
                  <a:lnTo>
                    <a:pt x="516" y="176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2"/>
                  </a:lnTo>
                  <a:lnTo>
                    <a:pt x="518" y="172"/>
                  </a:lnTo>
                  <a:lnTo>
                    <a:pt x="518" y="172"/>
                  </a:lnTo>
                  <a:lnTo>
                    <a:pt x="520" y="172"/>
                  </a:lnTo>
                  <a:lnTo>
                    <a:pt x="520" y="172"/>
                  </a:lnTo>
                  <a:lnTo>
                    <a:pt x="522" y="172"/>
                  </a:lnTo>
                  <a:lnTo>
                    <a:pt x="524" y="174"/>
                  </a:lnTo>
                  <a:lnTo>
                    <a:pt x="526" y="174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2" y="178"/>
                  </a:lnTo>
                  <a:lnTo>
                    <a:pt x="534" y="178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40" y="176"/>
                  </a:lnTo>
                  <a:lnTo>
                    <a:pt x="542" y="174"/>
                  </a:lnTo>
                  <a:lnTo>
                    <a:pt x="544" y="172"/>
                  </a:lnTo>
                  <a:lnTo>
                    <a:pt x="548" y="168"/>
                  </a:lnTo>
                  <a:lnTo>
                    <a:pt x="548" y="166"/>
                  </a:lnTo>
                  <a:lnTo>
                    <a:pt x="550" y="164"/>
                  </a:lnTo>
                  <a:lnTo>
                    <a:pt x="554" y="162"/>
                  </a:lnTo>
                  <a:lnTo>
                    <a:pt x="556" y="160"/>
                  </a:lnTo>
                  <a:lnTo>
                    <a:pt x="560" y="156"/>
                  </a:lnTo>
                  <a:lnTo>
                    <a:pt x="562" y="154"/>
                  </a:lnTo>
                  <a:lnTo>
                    <a:pt x="568" y="152"/>
                  </a:lnTo>
                  <a:lnTo>
                    <a:pt x="574" y="148"/>
                  </a:lnTo>
                  <a:lnTo>
                    <a:pt x="580" y="144"/>
                  </a:lnTo>
                  <a:lnTo>
                    <a:pt x="584" y="142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90" y="140"/>
                  </a:lnTo>
                  <a:lnTo>
                    <a:pt x="594" y="140"/>
                  </a:lnTo>
                  <a:lnTo>
                    <a:pt x="598" y="138"/>
                  </a:lnTo>
                  <a:lnTo>
                    <a:pt x="602" y="136"/>
                  </a:lnTo>
                  <a:lnTo>
                    <a:pt x="604" y="136"/>
                  </a:lnTo>
                  <a:lnTo>
                    <a:pt x="606" y="134"/>
                  </a:lnTo>
                  <a:lnTo>
                    <a:pt x="608" y="134"/>
                  </a:lnTo>
                  <a:lnTo>
                    <a:pt x="608" y="134"/>
                  </a:lnTo>
                  <a:lnTo>
                    <a:pt x="608" y="132"/>
                  </a:lnTo>
                  <a:lnTo>
                    <a:pt x="610" y="130"/>
                  </a:lnTo>
                  <a:lnTo>
                    <a:pt x="610" y="130"/>
                  </a:lnTo>
                  <a:lnTo>
                    <a:pt x="610" y="128"/>
                  </a:lnTo>
                  <a:lnTo>
                    <a:pt x="610" y="128"/>
                  </a:lnTo>
                  <a:lnTo>
                    <a:pt x="608" y="126"/>
                  </a:lnTo>
                  <a:lnTo>
                    <a:pt x="608" y="126"/>
                  </a:lnTo>
                  <a:lnTo>
                    <a:pt x="608" y="124"/>
                  </a:lnTo>
                  <a:lnTo>
                    <a:pt x="606" y="122"/>
                  </a:lnTo>
                  <a:lnTo>
                    <a:pt x="604" y="120"/>
                  </a:lnTo>
                  <a:lnTo>
                    <a:pt x="602" y="118"/>
                  </a:lnTo>
                  <a:lnTo>
                    <a:pt x="600" y="116"/>
                  </a:lnTo>
                  <a:lnTo>
                    <a:pt x="598" y="116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90" y="116"/>
                  </a:lnTo>
                  <a:lnTo>
                    <a:pt x="586" y="116"/>
                  </a:lnTo>
                  <a:lnTo>
                    <a:pt x="584" y="116"/>
                  </a:lnTo>
                  <a:lnTo>
                    <a:pt x="580" y="118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2" y="120"/>
                  </a:lnTo>
                  <a:lnTo>
                    <a:pt x="568" y="120"/>
                  </a:lnTo>
                  <a:lnTo>
                    <a:pt x="568" y="122"/>
                  </a:lnTo>
                  <a:lnTo>
                    <a:pt x="566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0" y="118"/>
                  </a:lnTo>
                  <a:lnTo>
                    <a:pt x="560" y="118"/>
                  </a:lnTo>
                  <a:lnTo>
                    <a:pt x="560" y="116"/>
                  </a:lnTo>
                  <a:lnTo>
                    <a:pt x="558" y="112"/>
                  </a:lnTo>
                  <a:lnTo>
                    <a:pt x="558" y="108"/>
                  </a:lnTo>
                  <a:lnTo>
                    <a:pt x="558" y="104"/>
                  </a:lnTo>
                  <a:lnTo>
                    <a:pt x="558" y="100"/>
                  </a:lnTo>
                  <a:lnTo>
                    <a:pt x="558" y="96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58" y="84"/>
                  </a:lnTo>
                  <a:lnTo>
                    <a:pt x="558" y="82"/>
                  </a:lnTo>
                  <a:lnTo>
                    <a:pt x="558" y="80"/>
                  </a:lnTo>
                  <a:lnTo>
                    <a:pt x="560" y="76"/>
                  </a:lnTo>
                  <a:lnTo>
                    <a:pt x="562" y="72"/>
                  </a:lnTo>
                  <a:lnTo>
                    <a:pt x="562" y="74"/>
                  </a:lnTo>
                  <a:lnTo>
                    <a:pt x="566" y="76"/>
                  </a:lnTo>
                  <a:lnTo>
                    <a:pt x="568" y="78"/>
                  </a:lnTo>
                  <a:lnTo>
                    <a:pt x="570" y="80"/>
                  </a:lnTo>
                  <a:lnTo>
                    <a:pt x="572" y="82"/>
                  </a:lnTo>
                  <a:lnTo>
                    <a:pt x="572" y="82"/>
                  </a:lnTo>
                  <a:lnTo>
                    <a:pt x="572" y="84"/>
                  </a:lnTo>
                  <a:lnTo>
                    <a:pt x="574" y="84"/>
                  </a:lnTo>
                  <a:lnTo>
                    <a:pt x="578" y="84"/>
                  </a:lnTo>
                  <a:lnTo>
                    <a:pt x="580" y="84"/>
                  </a:lnTo>
                  <a:lnTo>
                    <a:pt x="582" y="84"/>
                  </a:lnTo>
                  <a:lnTo>
                    <a:pt x="586" y="84"/>
                  </a:lnTo>
                  <a:lnTo>
                    <a:pt x="588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2" y="84"/>
                  </a:lnTo>
                  <a:lnTo>
                    <a:pt x="592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4" y="70"/>
                  </a:lnTo>
                  <a:lnTo>
                    <a:pt x="594" y="66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6" y="54"/>
                  </a:lnTo>
                  <a:lnTo>
                    <a:pt x="596" y="54"/>
                  </a:lnTo>
                  <a:lnTo>
                    <a:pt x="598" y="52"/>
                  </a:lnTo>
                  <a:lnTo>
                    <a:pt x="600" y="52"/>
                  </a:lnTo>
                  <a:lnTo>
                    <a:pt x="602" y="50"/>
                  </a:lnTo>
                  <a:lnTo>
                    <a:pt x="604" y="50"/>
                  </a:lnTo>
                  <a:lnTo>
                    <a:pt x="604" y="48"/>
                  </a:lnTo>
                  <a:lnTo>
                    <a:pt x="606" y="48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8" y="44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4" y="36"/>
                  </a:lnTo>
                  <a:lnTo>
                    <a:pt x="602" y="32"/>
                  </a:lnTo>
                  <a:lnTo>
                    <a:pt x="600" y="30"/>
                  </a:lnTo>
                  <a:lnTo>
                    <a:pt x="598" y="26"/>
                  </a:lnTo>
                  <a:lnTo>
                    <a:pt x="598" y="24"/>
                  </a:lnTo>
                  <a:lnTo>
                    <a:pt x="598" y="22"/>
                  </a:lnTo>
                  <a:lnTo>
                    <a:pt x="596" y="22"/>
                  </a:lnTo>
                  <a:lnTo>
                    <a:pt x="596" y="20"/>
                  </a:lnTo>
                  <a:lnTo>
                    <a:pt x="598" y="18"/>
                  </a:lnTo>
                  <a:lnTo>
                    <a:pt x="598" y="16"/>
                  </a:lnTo>
                  <a:lnTo>
                    <a:pt x="598" y="14"/>
                  </a:lnTo>
                  <a:lnTo>
                    <a:pt x="600" y="12"/>
                  </a:lnTo>
                  <a:lnTo>
                    <a:pt x="600" y="10"/>
                  </a:lnTo>
                  <a:lnTo>
                    <a:pt x="602" y="8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604" y="4"/>
                  </a:lnTo>
                  <a:lnTo>
                    <a:pt x="606" y="4"/>
                  </a:lnTo>
                  <a:lnTo>
                    <a:pt x="608" y="4"/>
                  </a:lnTo>
                  <a:lnTo>
                    <a:pt x="610" y="2"/>
                  </a:lnTo>
                  <a:lnTo>
                    <a:pt x="614" y="2"/>
                  </a:lnTo>
                  <a:lnTo>
                    <a:pt x="618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4" y="2"/>
                  </a:lnTo>
                  <a:lnTo>
                    <a:pt x="648" y="2"/>
                  </a:lnTo>
                  <a:lnTo>
                    <a:pt x="652" y="2"/>
                  </a:lnTo>
                  <a:lnTo>
                    <a:pt x="656" y="4"/>
                  </a:lnTo>
                  <a:lnTo>
                    <a:pt x="660" y="4"/>
                  </a:lnTo>
                  <a:lnTo>
                    <a:pt x="664" y="6"/>
                  </a:lnTo>
                  <a:lnTo>
                    <a:pt x="666" y="6"/>
                  </a:lnTo>
                  <a:lnTo>
                    <a:pt x="668" y="6"/>
                  </a:lnTo>
                  <a:lnTo>
                    <a:pt x="668" y="8"/>
                  </a:lnTo>
                  <a:lnTo>
                    <a:pt x="670" y="10"/>
                  </a:lnTo>
                  <a:lnTo>
                    <a:pt x="672" y="12"/>
                  </a:lnTo>
                  <a:lnTo>
                    <a:pt x="674" y="14"/>
                  </a:lnTo>
                  <a:lnTo>
                    <a:pt x="678" y="18"/>
                  </a:lnTo>
                  <a:lnTo>
                    <a:pt x="680" y="20"/>
                  </a:lnTo>
                  <a:lnTo>
                    <a:pt x="682" y="22"/>
                  </a:lnTo>
                  <a:lnTo>
                    <a:pt x="684" y="26"/>
                  </a:lnTo>
                  <a:lnTo>
                    <a:pt x="688" y="28"/>
                  </a:lnTo>
                  <a:lnTo>
                    <a:pt x="692" y="32"/>
                  </a:lnTo>
                  <a:lnTo>
                    <a:pt x="696" y="36"/>
                  </a:lnTo>
                  <a:lnTo>
                    <a:pt x="698" y="38"/>
                  </a:lnTo>
                  <a:lnTo>
                    <a:pt x="700" y="42"/>
                  </a:lnTo>
                  <a:lnTo>
                    <a:pt x="704" y="44"/>
                  </a:lnTo>
                  <a:lnTo>
                    <a:pt x="704" y="46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52"/>
                  </a:lnTo>
                  <a:lnTo>
                    <a:pt x="708" y="56"/>
                  </a:lnTo>
                  <a:lnTo>
                    <a:pt x="708" y="62"/>
                  </a:lnTo>
                  <a:lnTo>
                    <a:pt x="708" y="64"/>
                  </a:lnTo>
                  <a:lnTo>
                    <a:pt x="708" y="66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712" y="70"/>
                  </a:lnTo>
                  <a:lnTo>
                    <a:pt x="714" y="74"/>
                  </a:lnTo>
                  <a:lnTo>
                    <a:pt x="716" y="74"/>
                  </a:lnTo>
                  <a:lnTo>
                    <a:pt x="718" y="76"/>
                  </a:lnTo>
                  <a:lnTo>
                    <a:pt x="718" y="78"/>
                  </a:lnTo>
                  <a:lnTo>
                    <a:pt x="720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4" y="80"/>
                  </a:lnTo>
                  <a:lnTo>
                    <a:pt x="726" y="82"/>
                  </a:lnTo>
                  <a:lnTo>
                    <a:pt x="730" y="82"/>
                  </a:lnTo>
                  <a:lnTo>
                    <a:pt x="732" y="82"/>
                  </a:lnTo>
                  <a:lnTo>
                    <a:pt x="736" y="82"/>
                  </a:lnTo>
                  <a:lnTo>
                    <a:pt x="740" y="82"/>
                  </a:lnTo>
                  <a:lnTo>
                    <a:pt x="742" y="84"/>
                  </a:lnTo>
                  <a:lnTo>
                    <a:pt x="744" y="84"/>
                  </a:lnTo>
                  <a:lnTo>
                    <a:pt x="746" y="84"/>
                  </a:lnTo>
                  <a:lnTo>
                    <a:pt x="746" y="86"/>
                  </a:lnTo>
                  <a:lnTo>
                    <a:pt x="748" y="86"/>
                  </a:lnTo>
                  <a:lnTo>
                    <a:pt x="752" y="90"/>
                  </a:lnTo>
                  <a:lnTo>
                    <a:pt x="754" y="92"/>
                  </a:lnTo>
                  <a:lnTo>
                    <a:pt x="756" y="94"/>
                  </a:lnTo>
                  <a:lnTo>
                    <a:pt x="756" y="94"/>
                  </a:lnTo>
                  <a:lnTo>
                    <a:pt x="760" y="96"/>
                  </a:lnTo>
                  <a:lnTo>
                    <a:pt x="764" y="98"/>
                  </a:lnTo>
                  <a:lnTo>
                    <a:pt x="766" y="102"/>
                  </a:lnTo>
                  <a:lnTo>
                    <a:pt x="768" y="102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0" y="106"/>
                  </a:lnTo>
                  <a:lnTo>
                    <a:pt x="772" y="108"/>
                  </a:lnTo>
                  <a:lnTo>
                    <a:pt x="772" y="110"/>
                  </a:lnTo>
                  <a:lnTo>
                    <a:pt x="772" y="110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6" y="112"/>
                  </a:lnTo>
                  <a:lnTo>
                    <a:pt x="778" y="114"/>
                  </a:lnTo>
                  <a:lnTo>
                    <a:pt x="780" y="114"/>
                  </a:lnTo>
                  <a:lnTo>
                    <a:pt x="782" y="114"/>
                  </a:lnTo>
                  <a:lnTo>
                    <a:pt x="786" y="114"/>
                  </a:lnTo>
                  <a:lnTo>
                    <a:pt x="790" y="114"/>
                  </a:lnTo>
                  <a:lnTo>
                    <a:pt x="790" y="114"/>
                  </a:lnTo>
                  <a:lnTo>
                    <a:pt x="792" y="112"/>
                  </a:lnTo>
                  <a:lnTo>
                    <a:pt x="796" y="112"/>
                  </a:lnTo>
                  <a:lnTo>
                    <a:pt x="802" y="110"/>
                  </a:lnTo>
                  <a:lnTo>
                    <a:pt x="806" y="108"/>
                  </a:lnTo>
                  <a:lnTo>
                    <a:pt x="808" y="108"/>
                  </a:lnTo>
                  <a:lnTo>
                    <a:pt x="808" y="108"/>
                  </a:lnTo>
                  <a:lnTo>
                    <a:pt x="810" y="108"/>
                  </a:lnTo>
                  <a:lnTo>
                    <a:pt x="812" y="108"/>
                  </a:lnTo>
                  <a:lnTo>
                    <a:pt x="814" y="108"/>
                  </a:lnTo>
                  <a:lnTo>
                    <a:pt x="814" y="108"/>
                  </a:lnTo>
                  <a:lnTo>
                    <a:pt x="816" y="108"/>
                  </a:lnTo>
                  <a:lnTo>
                    <a:pt x="816" y="110"/>
                  </a:lnTo>
                  <a:lnTo>
                    <a:pt x="816" y="110"/>
                  </a:lnTo>
                  <a:lnTo>
                    <a:pt x="818" y="112"/>
                  </a:lnTo>
                  <a:lnTo>
                    <a:pt x="818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22" y="122"/>
                  </a:lnTo>
                  <a:lnTo>
                    <a:pt x="822" y="124"/>
                  </a:lnTo>
                  <a:lnTo>
                    <a:pt x="822" y="126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30"/>
                  </a:lnTo>
                  <a:lnTo>
                    <a:pt x="820" y="13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4" y="134"/>
                  </a:lnTo>
                  <a:lnTo>
                    <a:pt x="812" y="134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8"/>
                  </a:lnTo>
                  <a:lnTo>
                    <a:pt x="812" y="140"/>
                  </a:lnTo>
                  <a:lnTo>
                    <a:pt x="812" y="142"/>
                  </a:lnTo>
                  <a:lnTo>
                    <a:pt x="812" y="144"/>
                  </a:lnTo>
                  <a:lnTo>
                    <a:pt x="812" y="146"/>
                  </a:lnTo>
                  <a:lnTo>
                    <a:pt x="812" y="150"/>
                  </a:lnTo>
                  <a:lnTo>
                    <a:pt x="812" y="156"/>
                  </a:lnTo>
                  <a:lnTo>
                    <a:pt x="814" y="160"/>
                  </a:lnTo>
                  <a:lnTo>
                    <a:pt x="814" y="164"/>
                  </a:lnTo>
                  <a:lnTo>
                    <a:pt x="814" y="166"/>
                  </a:lnTo>
                  <a:lnTo>
                    <a:pt x="814" y="168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2"/>
                  </a:lnTo>
                  <a:lnTo>
                    <a:pt x="812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08" y="172"/>
                  </a:lnTo>
                  <a:lnTo>
                    <a:pt x="808" y="172"/>
                  </a:lnTo>
                  <a:lnTo>
                    <a:pt x="806" y="172"/>
                  </a:lnTo>
                  <a:lnTo>
                    <a:pt x="804" y="172"/>
                  </a:lnTo>
                  <a:lnTo>
                    <a:pt x="802" y="170"/>
                  </a:lnTo>
                  <a:lnTo>
                    <a:pt x="800" y="170"/>
                  </a:lnTo>
                  <a:lnTo>
                    <a:pt x="800" y="170"/>
                  </a:lnTo>
                  <a:lnTo>
                    <a:pt x="798" y="170"/>
                  </a:lnTo>
                  <a:lnTo>
                    <a:pt x="798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4" y="172"/>
                  </a:lnTo>
                  <a:lnTo>
                    <a:pt x="794" y="172"/>
                  </a:lnTo>
                  <a:lnTo>
                    <a:pt x="794" y="174"/>
                  </a:lnTo>
                  <a:lnTo>
                    <a:pt x="792" y="176"/>
                  </a:lnTo>
                  <a:lnTo>
                    <a:pt x="792" y="178"/>
                  </a:lnTo>
                  <a:lnTo>
                    <a:pt x="790" y="182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0" y="186"/>
                  </a:lnTo>
                  <a:lnTo>
                    <a:pt x="788" y="188"/>
                  </a:lnTo>
                  <a:lnTo>
                    <a:pt x="788" y="192"/>
                  </a:lnTo>
                  <a:lnTo>
                    <a:pt x="788" y="194"/>
                  </a:lnTo>
                  <a:lnTo>
                    <a:pt x="788" y="196"/>
                  </a:lnTo>
                  <a:lnTo>
                    <a:pt x="790" y="198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2"/>
                  </a:lnTo>
                  <a:lnTo>
                    <a:pt x="792" y="202"/>
                  </a:lnTo>
                  <a:lnTo>
                    <a:pt x="792" y="202"/>
                  </a:lnTo>
                  <a:lnTo>
                    <a:pt x="794" y="202"/>
                  </a:lnTo>
                  <a:lnTo>
                    <a:pt x="796" y="202"/>
                  </a:lnTo>
                  <a:lnTo>
                    <a:pt x="798" y="204"/>
                  </a:lnTo>
                  <a:lnTo>
                    <a:pt x="802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2" y="204"/>
                  </a:lnTo>
                  <a:lnTo>
                    <a:pt x="800" y="206"/>
                  </a:lnTo>
                  <a:lnTo>
                    <a:pt x="798" y="208"/>
                  </a:lnTo>
                  <a:lnTo>
                    <a:pt x="796" y="210"/>
                  </a:lnTo>
                  <a:lnTo>
                    <a:pt x="792" y="212"/>
                  </a:lnTo>
                  <a:lnTo>
                    <a:pt x="790" y="214"/>
                  </a:lnTo>
                  <a:lnTo>
                    <a:pt x="790" y="216"/>
                  </a:lnTo>
                  <a:lnTo>
                    <a:pt x="788" y="216"/>
                  </a:lnTo>
                  <a:lnTo>
                    <a:pt x="786" y="216"/>
                  </a:lnTo>
                  <a:lnTo>
                    <a:pt x="782" y="218"/>
                  </a:lnTo>
                  <a:lnTo>
                    <a:pt x="778" y="218"/>
                  </a:lnTo>
                  <a:lnTo>
                    <a:pt x="776" y="220"/>
                  </a:lnTo>
                  <a:lnTo>
                    <a:pt x="776" y="220"/>
                  </a:lnTo>
                  <a:lnTo>
                    <a:pt x="774" y="220"/>
                  </a:lnTo>
                  <a:lnTo>
                    <a:pt x="774" y="222"/>
                  </a:lnTo>
                  <a:lnTo>
                    <a:pt x="772" y="224"/>
                  </a:lnTo>
                  <a:lnTo>
                    <a:pt x="770" y="226"/>
                  </a:lnTo>
                  <a:lnTo>
                    <a:pt x="768" y="228"/>
                  </a:lnTo>
                  <a:lnTo>
                    <a:pt x="766" y="232"/>
                  </a:lnTo>
                  <a:lnTo>
                    <a:pt x="764" y="234"/>
                  </a:lnTo>
                  <a:lnTo>
                    <a:pt x="764" y="234"/>
                  </a:lnTo>
                  <a:lnTo>
                    <a:pt x="762" y="236"/>
                  </a:lnTo>
                  <a:lnTo>
                    <a:pt x="762" y="236"/>
                  </a:lnTo>
                  <a:lnTo>
                    <a:pt x="760" y="236"/>
                  </a:lnTo>
                  <a:lnTo>
                    <a:pt x="758" y="236"/>
                  </a:lnTo>
                  <a:lnTo>
                    <a:pt x="758" y="238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0" y="238"/>
                  </a:lnTo>
                  <a:lnTo>
                    <a:pt x="746" y="236"/>
                  </a:lnTo>
                  <a:lnTo>
                    <a:pt x="746" y="236"/>
                  </a:lnTo>
                  <a:lnTo>
                    <a:pt x="744" y="236"/>
                  </a:lnTo>
                  <a:lnTo>
                    <a:pt x="740" y="234"/>
                  </a:lnTo>
                  <a:lnTo>
                    <a:pt x="738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2" y="234"/>
                  </a:lnTo>
                  <a:lnTo>
                    <a:pt x="732" y="234"/>
                  </a:lnTo>
                  <a:lnTo>
                    <a:pt x="730" y="236"/>
                  </a:lnTo>
                  <a:lnTo>
                    <a:pt x="730" y="238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6"/>
                  </a:lnTo>
                  <a:lnTo>
                    <a:pt x="728" y="250"/>
                  </a:lnTo>
                  <a:lnTo>
                    <a:pt x="728" y="252"/>
                  </a:lnTo>
                  <a:lnTo>
                    <a:pt x="728" y="254"/>
                  </a:lnTo>
                  <a:lnTo>
                    <a:pt x="728" y="254"/>
                  </a:lnTo>
                  <a:lnTo>
                    <a:pt x="726" y="256"/>
                  </a:lnTo>
                  <a:lnTo>
                    <a:pt x="726" y="256"/>
                  </a:lnTo>
                  <a:lnTo>
                    <a:pt x="724" y="258"/>
                  </a:lnTo>
                  <a:lnTo>
                    <a:pt x="722" y="260"/>
                  </a:lnTo>
                  <a:lnTo>
                    <a:pt x="720" y="260"/>
                  </a:lnTo>
                  <a:lnTo>
                    <a:pt x="716" y="262"/>
                  </a:lnTo>
                  <a:lnTo>
                    <a:pt x="712" y="264"/>
                  </a:lnTo>
                  <a:lnTo>
                    <a:pt x="704" y="270"/>
                  </a:lnTo>
                  <a:lnTo>
                    <a:pt x="700" y="274"/>
                  </a:lnTo>
                  <a:lnTo>
                    <a:pt x="696" y="274"/>
                  </a:lnTo>
                  <a:lnTo>
                    <a:pt x="696" y="276"/>
                  </a:lnTo>
                  <a:lnTo>
                    <a:pt x="692" y="276"/>
                  </a:lnTo>
                  <a:lnTo>
                    <a:pt x="690" y="278"/>
                  </a:lnTo>
                  <a:lnTo>
                    <a:pt x="688" y="280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0" y="284"/>
                  </a:lnTo>
                  <a:lnTo>
                    <a:pt x="678" y="284"/>
                  </a:lnTo>
                  <a:lnTo>
                    <a:pt x="676" y="284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4" y="284"/>
                  </a:lnTo>
                  <a:lnTo>
                    <a:pt x="674" y="282"/>
                  </a:lnTo>
                  <a:lnTo>
                    <a:pt x="672" y="282"/>
                  </a:lnTo>
                  <a:lnTo>
                    <a:pt x="672" y="280"/>
                  </a:lnTo>
                  <a:lnTo>
                    <a:pt x="672" y="280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2" y="276"/>
                  </a:lnTo>
                  <a:lnTo>
                    <a:pt x="672" y="270"/>
                  </a:lnTo>
                  <a:lnTo>
                    <a:pt x="672" y="268"/>
                  </a:lnTo>
                  <a:lnTo>
                    <a:pt x="672" y="266"/>
                  </a:lnTo>
                  <a:lnTo>
                    <a:pt x="672" y="262"/>
                  </a:lnTo>
                  <a:lnTo>
                    <a:pt x="672" y="256"/>
                  </a:lnTo>
                  <a:lnTo>
                    <a:pt x="670" y="254"/>
                  </a:lnTo>
                  <a:lnTo>
                    <a:pt x="670" y="252"/>
                  </a:lnTo>
                  <a:lnTo>
                    <a:pt x="670" y="250"/>
                  </a:lnTo>
                  <a:lnTo>
                    <a:pt x="670" y="250"/>
                  </a:lnTo>
                  <a:lnTo>
                    <a:pt x="668" y="250"/>
                  </a:lnTo>
                  <a:lnTo>
                    <a:pt x="668" y="248"/>
                  </a:lnTo>
                  <a:lnTo>
                    <a:pt x="668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4" y="248"/>
                  </a:lnTo>
                  <a:lnTo>
                    <a:pt x="662" y="248"/>
                  </a:lnTo>
                  <a:lnTo>
                    <a:pt x="662" y="248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58" y="252"/>
                  </a:lnTo>
                  <a:lnTo>
                    <a:pt x="656" y="254"/>
                  </a:lnTo>
                  <a:lnTo>
                    <a:pt x="654" y="256"/>
                  </a:lnTo>
                  <a:lnTo>
                    <a:pt x="652" y="258"/>
                  </a:lnTo>
                  <a:lnTo>
                    <a:pt x="650" y="260"/>
                  </a:lnTo>
                  <a:lnTo>
                    <a:pt x="648" y="262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8" y="26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5" name="Freeform 186"/>
            <p:cNvSpPr>
              <a:spLocks/>
            </p:cNvSpPr>
            <p:nvPr/>
          </p:nvSpPr>
          <p:spPr bwMode="auto">
            <a:xfrm>
              <a:off x="5939150" y="3273545"/>
              <a:ext cx="1304930" cy="971537"/>
            </a:xfrm>
            <a:custGeom>
              <a:avLst/>
              <a:gdLst>
                <a:gd name="T0" fmla="*/ 626 w 822"/>
                <a:gd name="T1" fmla="*/ 296 h 612"/>
                <a:gd name="T2" fmla="*/ 664 w 822"/>
                <a:gd name="T3" fmla="*/ 304 h 612"/>
                <a:gd name="T4" fmla="*/ 696 w 822"/>
                <a:gd name="T5" fmla="*/ 318 h 612"/>
                <a:gd name="T6" fmla="*/ 660 w 822"/>
                <a:gd name="T7" fmla="*/ 342 h 612"/>
                <a:gd name="T8" fmla="*/ 696 w 822"/>
                <a:gd name="T9" fmla="*/ 402 h 612"/>
                <a:gd name="T10" fmla="*/ 710 w 822"/>
                <a:gd name="T11" fmla="*/ 470 h 612"/>
                <a:gd name="T12" fmla="*/ 698 w 822"/>
                <a:gd name="T13" fmla="*/ 494 h 612"/>
                <a:gd name="T14" fmla="*/ 684 w 822"/>
                <a:gd name="T15" fmla="*/ 526 h 612"/>
                <a:gd name="T16" fmla="*/ 658 w 822"/>
                <a:gd name="T17" fmla="*/ 544 h 612"/>
                <a:gd name="T18" fmla="*/ 644 w 822"/>
                <a:gd name="T19" fmla="*/ 566 h 612"/>
                <a:gd name="T20" fmla="*/ 594 w 822"/>
                <a:gd name="T21" fmla="*/ 578 h 612"/>
                <a:gd name="T22" fmla="*/ 542 w 822"/>
                <a:gd name="T23" fmla="*/ 610 h 612"/>
                <a:gd name="T24" fmla="*/ 526 w 822"/>
                <a:gd name="T25" fmla="*/ 588 h 612"/>
                <a:gd name="T26" fmla="*/ 484 w 822"/>
                <a:gd name="T27" fmla="*/ 566 h 612"/>
                <a:gd name="T28" fmla="*/ 430 w 822"/>
                <a:gd name="T29" fmla="*/ 586 h 612"/>
                <a:gd name="T30" fmla="*/ 410 w 822"/>
                <a:gd name="T31" fmla="*/ 592 h 612"/>
                <a:gd name="T32" fmla="*/ 390 w 822"/>
                <a:gd name="T33" fmla="*/ 566 h 612"/>
                <a:gd name="T34" fmla="*/ 366 w 822"/>
                <a:gd name="T35" fmla="*/ 544 h 612"/>
                <a:gd name="T36" fmla="*/ 384 w 822"/>
                <a:gd name="T37" fmla="*/ 510 h 612"/>
                <a:gd name="T38" fmla="*/ 350 w 822"/>
                <a:gd name="T39" fmla="*/ 480 h 612"/>
                <a:gd name="T40" fmla="*/ 296 w 822"/>
                <a:gd name="T41" fmla="*/ 472 h 612"/>
                <a:gd name="T42" fmla="*/ 224 w 822"/>
                <a:gd name="T43" fmla="*/ 490 h 612"/>
                <a:gd name="T44" fmla="*/ 164 w 822"/>
                <a:gd name="T45" fmla="*/ 470 h 612"/>
                <a:gd name="T46" fmla="*/ 156 w 822"/>
                <a:gd name="T47" fmla="*/ 466 h 612"/>
                <a:gd name="T48" fmla="*/ 112 w 822"/>
                <a:gd name="T49" fmla="*/ 446 h 612"/>
                <a:gd name="T50" fmla="*/ 78 w 822"/>
                <a:gd name="T51" fmla="*/ 418 h 612"/>
                <a:gd name="T52" fmla="*/ 50 w 822"/>
                <a:gd name="T53" fmla="*/ 394 h 612"/>
                <a:gd name="T54" fmla="*/ 20 w 822"/>
                <a:gd name="T55" fmla="*/ 378 h 612"/>
                <a:gd name="T56" fmla="*/ 18 w 822"/>
                <a:gd name="T57" fmla="*/ 318 h 612"/>
                <a:gd name="T58" fmla="*/ 0 w 822"/>
                <a:gd name="T59" fmla="*/ 302 h 612"/>
                <a:gd name="T60" fmla="*/ 30 w 822"/>
                <a:gd name="T61" fmla="*/ 286 h 612"/>
                <a:gd name="T62" fmla="*/ 56 w 822"/>
                <a:gd name="T63" fmla="*/ 270 h 612"/>
                <a:gd name="T64" fmla="*/ 86 w 822"/>
                <a:gd name="T65" fmla="*/ 246 h 612"/>
                <a:gd name="T66" fmla="*/ 72 w 822"/>
                <a:gd name="T67" fmla="*/ 210 h 612"/>
                <a:gd name="T68" fmla="*/ 112 w 822"/>
                <a:gd name="T69" fmla="*/ 186 h 612"/>
                <a:gd name="T70" fmla="*/ 134 w 822"/>
                <a:gd name="T71" fmla="*/ 162 h 612"/>
                <a:gd name="T72" fmla="*/ 152 w 822"/>
                <a:gd name="T73" fmla="*/ 132 h 612"/>
                <a:gd name="T74" fmla="*/ 176 w 822"/>
                <a:gd name="T75" fmla="*/ 110 h 612"/>
                <a:gd name="T76" fmla="*/ 214 w 822"/>
                <a:gd name="T77" fmla="*/ 134 h 612"/>
                <a:gd name="T78" fmla="*/ 260 w 822"/>
                <a:gd name="T79" fmla="*/ 174 h 612"/>
                <a:gd name="T80" fmla="*/ 312 w 822"/>
                <a:gd name="T81" fmla="*/ 214 h 612"/>
                <a:gd name="T82" fmla="*/ 420 w 822"/>
                <a:gd name="T83" fmla="*/ 232 h 612"/>
                <a:gd name="T84" fmla="*/ 464 w 822"/>
                <a:gd name="T85" fmla="*/ 222 h 612"/>
                <a:gd name="T86" fmla="*/ 516 w 822"/>
                <a:gd name="T87" fmla="*/ 206 h 612"/>
                <a:gd name="T88" fmla="*/ 528 w 822"/>
                <a:gd name="T89" fmla="*/ 176 h 612"/>
                <a:gd name="T90" fmla="*/ 586 w 822"/>
                <a:gd name="T91" fmla="*/ 142 h 612"/>
                <a:gd name="T92" fmla="*/ 596 w 822"/>
                <a:gd name="T93" fmla="*/ 116 h 612"/>
                <a:gd name="T94" fmla="*/ 558 w 822"/>
                <a:gd name="T95" fmla="*/ 112 h 612"/>
                <a:gd name="T96" fmla="*/ 586 w 822"/>
                <a:gd name="T97" fmla="*/ 84 h 612"/>
                <a:gd name="T98" fmla="*/ 602 w 822"/>
                <a:gd name="T99" fmla="*/ 50 h 612"/>
                <a:gd name="T100" fmla="*/ 600 w 822"/>
                <a:gd name="T101" fmla="*/ 12 h 612"/>
                <a:gd name="T102" fmla="*/ 668 w 822"/>
                <a:gd name="T103" fmla="*/ 6 h 612"/>
                <a:gd name="T104" fmla="*/ 710 w 822"/>
                <a:gd name="T105" fmla="*/ 68 h 612"/>
                <a:gd name="T106" fmla="*/ 756 w 822"/>
                <a:gd name="T107" fmla="*/ 94 h 612"/>
                <a:gd name="T108" fmla="*/ 796 w 822"/>
                <a:gd name="T109" fmla="*/ 112 h 612"/>
                <a:gd name="T110" fmla="*/ 820 w 822"/>
                <a:gd name="T111" fmla="*/ 130 h 612"/>
                <a:gd name="T112" fmla="*/ 812 w 822"/>
                <a:gd name="T113" fmla="*/ 172 h 612"/>
                <a:gd name="T114" fmla="*/ 790 w 822"/>
                <a:gd name="T115" fmla="*/ 184 h 612"/>
                <a:gd name="T116" fmla="*/ 798 w 822"/>
                <a:gd name="T117" fmla="*/ 208 h 612"/>
                <a:gd name="T118" fmla="*/ 758 w 822"/>
                <a:gd name="T119" fmla="*/ 238 h 612"/>
                <a:gd name="T120" fmla="*/ 728 w 822"/>
                <a:gd name="T121" fmla="*/ 252 h 612"/>
                <a:gd name="T122" fmla="*/ 674 w 822"/>
                <a:gd name="T123" fmla="*/ 284 h 612"/>
                <a:gd name="T124" fmla="*/ 664 w 822"/>
                <a:gd name="T125" fmla="*/ 24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" h="612">
                  <a:moveTo>
                    <a:pt x="648" y="266"/>
                  </a:moveTo>
                  <a:lnTo>
                    <a:pt x="648" y="266"/>
                  </a:lnTo>
                  <a:lnTo>
                    <a:pt x="648" y="268"/>
                  </a:lnTo>
                  <a:lnTo>
                    <a:pt x="646" y="268"/>
                  </a:lnTo>
                  <a:lnTo>
                    <a:pt x="646" y="268"/>
                  </a:lnTo>
                  <a:lnTo>
                    <a:pt x="646" y="270"/>
                  </a:lnTo>
                  <a:lnTo>
                    <a:pt x="644" y="272"/>
                  </a:lnTo>
                  <a:lnTo>
                    <a:pt x="642" y="272"/>
                  </a:lnTo>
                  <a:lnTo>
                    <a:pt x="642" y="272"/>
                  </a:lnTo>
                  <a:lnTo>
                    <a:pt x="638" y="274"/>
                  </a:lnTo>
                  <a:lnTo>
                    <a:pt x="634" y="276"/>
                  </a:lnTo>
                  <a:lnTo>
                    <a:pt x="630" y="278"/>
                  </a:lnTo>
                  <a:lnTo>
                    <a:pt x="628" y="278"/>
                  </a:lnTo>
                  <a:lnTo>
                    <a:pt x="628" y="280"/>
                  </a:lnTo>
                  <a:lnTo>
                    <a:pt x="626" y="280"/>
                  </a:lnTo>
                  <a:lnTo>
                    <a:pt x="626" y="282"/>
                  </a:lnTo>
                  <a:lnTo>
                    <a:pt x="626" y="284"/>
                  </a:lnTo>
                  <a:lnTo>
                    <a:pt x="626" y="286"/>
                  </a:lnTo>
                  <a:lnTo>
                    <a:pt x="624" y="288"/>
                  </a:lnTo>
                  <a:lnTo>
                    <a:pt x="626" y="290"/>
                  </a:lnTo>
                  <a:lnTo>
                    <a:pt x="626" y="292"/>
                  </a:lnTo>
                  <a:lnTo>
                    <a:pt x="626" y="294"/>
                  </a:lnTo>
                  <a:lnTo>
                    <a:pt x="626" y="296"/>
                  </a:lnTo>
                  <a:lnTo>
                    <a:pt x="626" y="296"/>
                  </a:lnTo>
                  <a:lnTo>
                    <a:pt x="628" y="298"/>
                  </a:lnTo>
                  <a:lnTo>
                    <a:pt x="630" y="300"/>
                  </a:lnTo>
                  <a:lnTo>
                    <a:pt x="632" y="302"/>
                  </a:lnTo>
                  <a:lnTo>
                    <a:pt x="634" y="304"/>
                  </a:lnTo>
                  <a:lnTo>
                    <a:pt x="636" y="306"/>
                  </a:lnTo>
                  <a:lnTo>
                    <a:pt x="638" y="308"/>
                  </a:lnTo>
                  <a:lnTo>
                    <a:pt x="640" y="308"/>
                  </a:lnTo>
                  <a:lnTo>
                    <a:pt x="642" y="310"/>
                  </a:lnTo>
                  <a:lnTo>
                    <a:pt x="644" y="310"/>
                  </a:lnTo>
                  <a:lnTo>
                    <a:pt x="646" y="310"/>
                  </a:lnTo>
                  <a:lnTo>
                    <a:pt x="648" y="312"/>
                  </a:lnTo>
                  <a:lnTo>
                    <a:pt x="650" y="312"/>
                  </a:lnTo>
                  <a:lnTo>
                    <a:pt x="652" y="312"/>
                  </a:lnTo>
                  <a:lnTo>
                    <a:pt x="654" y="312"/>
                  </a:lnTo>
                  <a:lnTo>
                    <a:pt x="656" y="312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60" y="308"/>
                  </a:lnTo>
                  <a:lnTo>
                    <a:pt x="662" y="308"/>
                  </a:lnTo>
                  <a:lnTo>
                    <a:pt x="662" y="306"/>
                  </a:lnTo>
                  <a:lnTo>
                    <a:pt x="664" y="304"/>
                  </a:lnTo>
                  <a:lnTo>
                    <a:pt x="666" y="302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70" y="300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8"/>
                  </a:lnTo>
                  <a:lnTo>
                    <a:pt x="682" y="300"/>
                  </a:lnTo>
                  <a:lnTo>
                    <a:pt x="686" y="300"/>
                  </a:lnTo>
                  <a:lnTo>
                    <a:pt x="686" y="300"/>
                  </a:lnTo>
                  <a:lnTo>
                    <a:pt x="688" y="300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2" y="304"/>
                  </a:lnTo>
                  <a:lnTo>
                    <a:pt x="692" y="304"/>
                  </a:lnTo>
                  <a:lnTo>
                    <a:pt x="692" y="306"/>
                  </a:lnTo>
                  <a:lnTo>
                    <a:pt x="694" y="308"/>
                  </a:lnTo>
                  <a:lnTo>
                    <a:pt x="694" y="312"/>
                  </a:lnTo>
                  <a:lnTo>
                    <a:pt x="696" y="314"/>
                  </a:lnTo>
                  <a:lnTo>
                    <a:pt x="696" y="316"/>
                  </a:lnTo>
                  <a:lnTo>
                    <a:pt x="696" y="318"/>
                  </a:lnTo>
                  <a:lnTo>
                    <a:pt x="696" y="318"/>
                  </a:lnTo>
                  <a:lnTo>
                    <a:pt x="696" y="320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2" y="324"/>
                  </a:lnTo>
                  <a:lnTo>
                    <a:pt x="692" y="324"/>
                  </a:lnTo>
                  <a:lnTo>
                    <a:pt x="690" y="326"/>
                  </a:lnTo>
                  <a:lnTo>
                    <a:pt x="686" y="326"/>
                  </a:lnTo>
                  <a:lnTo>
                    <a:pt x="680" y="328"/>
                  </a:lnTo>
                  <a:lnTo>
                    <a:pt x="678" y="328"/>
                  </a:lnTo>
                  <a:lnTo>
                    <a:pt x="676" y="328"/>
                  </a:lnTo>
                  <a:lnTo>
                    <a:pt x="676" y="328"/>
                  </a:lnTo>
                  <a:lnTo>
                    <a:pt x="672" y="330"/>
                  </a:lnTo>
                  <a:lnTo>
                    <a:pt x="670" y="332"/>
                  </a:lnTo>
                  <a:lnTo>
                    <a:pt x="666" y="334"/>
                  </a:lnTo>
                  <a:lnTo>
                    <a:pt x="664" y="336"/>
                  </a:lnTo>
                  <a:lnTo>
                    <a:pt x="662" y="338"/>
                  </a:lnTo>
                  <a:lnTo>
                    <a:pt x="662" y="340"/>
                  </a:lnTo>
                  <a:lnTo>
                    <a:pt x="660" y="340"/>
                  </a:lnTo>
                  <a:lnTo>
                    <a:pt x="660" y="342"/>
                  </a:lnTo>
                  <a:lnTo>
                    <a:pt x="660" y="342"/>
                  </a:lnTo>
                  <a:lnTo>
                    <a:pt x="660" y="344"/>
                  </a:lnTo>
                  <a:lnTo>
                    <a:pt x="660" y="344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0" y="350"/>
                  </a:lnTo>
                  <a:lnTo>
                    <a:pt x="662" y="352"/>
                  </a:lnTo>
                  <a:lnTo>
                    <a:pt x="662" y="354"/>
                  </a:lnTo>
                  <a:lnTo>
                    <a:pt x="664" y="356"/>
                  </a:lnTo>
                  <a:lnTo>
                    <a:pt x="666" y="362"/>
                  </a:lnTo>
                  <a:lnTo>
                    <a:pt x="668" y="368"/>
                  </a:lnTo>
                  <a:lnTo>
                    <a:pt x="672" y="374"/>
                  </a:lnTo>
                  <a:lnTo>
                    <a:pt x="674" y="378"/>
                  </a:lnTo>
                  <a:lnTo>
                    <a:pt x="676" y="380"/>
                  </a:lnTo>
                  <a:lnTo>
                    <a:pt x="676" y="384"/>
                  </a:lnTo>
                  <a:lnTo>
                    <a:pt x="678" y="386"/>
                  </a:lnTo>
                  <a:lnTo>
                    <a:pt x="680" y="388"/>
                  </a:lnTo>
                  <a:lnTo>
                    <a:pt x="680" y="388"/>
                  </a:lnTo>
                  <a:lnTo>
                    <a:pt x="682" y="390"/>
                  </a:lnTo>
                  <a:lnTo>
                    <a:pt x="688" y="396"/>
                  </a:lnTo>
                  <a:lnTo>
                    <a:pt x="692" y="398"/>
                  </a:lnTo>
                  <a:lnTo>
                    <a:pt x="694" y="400"/>
                  </a:lnTo>
                  <a:lnTo>
                    <a:pt x="696" y="402"/>
                  </a:lnTo>
                  <a:lnTo>
                    <a:pt x="696" y="402"/>
                  </a:lnTo>
                  <a:lnTo>
                    <a:pt x="696" y="404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8"/>
                  </a:lnTo>
                  <a:lnTo>
                    <a:pt x="698" y="412"/>
                  </a:lnTo>
                  <a:lnTo>
                    <a:pt x="698" y="414"/>
                  </a:lnTo>
                  <a:lnTo>
                    <a:pt x="698" y="418"/>
                  </a:lnTo>
                  <a:lnTo>
                    <a:pt x="698" y="420"/>
                  </a:lnTo>
                  <a:lnTo>
                    <a:pt x="698" y="422"/>
                  </a:lnTo>
                  <a:lnTo>
                    <a:pt x="698" y="424"/>
                  </a:lnTo>
                  <a:lnTo>
                    <a:pt x="698" y="426"/>
                  </a:lnTo>
                  <a:lnTo>
                    <a:pt x="700" y="430"/>
                  </a:lnTo>
                  <a:lnTo>
                    <a:pt x="700" y="436"/>
                  </a:lnTo>
                  <a:lnTo>
                    <a:pt x="702" y="440"/>
                  </a:lnTo>
                  <a:lnTo>
                    <a:pt x="702" y="442"/>
                  </a:lnTo>
                  <a:lnTo>
                    <a:pt x="702" y="444"/>
                  </a:lnTo>
                  <a:lnTo>
                    <a:pt x="704" y="448"/>
                  </a:lnTo>
                  <a:lnTo>
                    <a:pt x="706" y="454"/>
                  </a:lnTo>
                  <a:lnTo>
                    <a:pt x="708" y="460"/>
                  </a:lnTo>
                  <a:lnTo>
                    <a:pt x="708" y="464"/>
                  </a:lnTo>
                  <a:lnTo>
                    <a:pt x="710" y="466"/>
                  </a:lnTo>
                  <a:lnTo>
                    <a:pt x="710" y="470"/>
                  </a:lnTo>
                  <a:lnTo>
                    <a:pt x="710" y="472"/>
                  </a:lnTo>
                  <a:lnTo>
                    <a:pt x="710" y="474"/>
                  </a:lnTo>
                  <a:lnTo>
                    <a:pt x="710" y="476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80"/>
                  </a:lnTo>
                  <a:lnTo>
                    <a:pt x="708" y="480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6" y="482"/>
                  </a:lnTo>
                  <a:lnTo>
                    <a:pt x="704" y="482"/>
                  </a:lnTo>
                  <a:lnTo>
                    <a:pt x="702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6"/>
                  </a:lnTo>
                  <a:lnTo>
                    <a:pt x="698" y="488"/>
                  </a:lnTo>
                  <a:lnTo>
                    <a:pt x="698" y="490"/>
                  </a:lnTo>
                  <a:lnTo>
                    <a:pt x="698" y="494"/>
                  </a:lnTo>
                  <a:lnTo>
                    <a:pt x="696" y="496"/>
                  </a:lnTo>
                  <a:lnTo>
                    <a:pt x="696" y="496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4" y="500"/>
                  </a:lnTo>
                  <a:lnTo>
                    <a:pt x="692" y="502"/>
                  </a:lnTo>
                  <a:lnTo>
                    <a:pt x="690" y="504"/>
                  </a:lnTo>
                  <a:lnTo>
                    <a:pt x="686" y="506"/>
                  </a:lnTo>
                  <a:lnTo>
                    <a:pt x="686" y="506"/>
                  </a:lnTo>
                  <a:lnTo>
                    <a:pt x="684" y="508"/>
                  </a:lnTo>
                  <a:lnTo>
                    <a:pt x="682" y="508"/>
                  </a:lnTo>
                  <a:lnTo>
                    <a:pt x="682" y="510"/>
                  </a:lnTo>
                  <a:lnTo>
                    <a:pt x="682" y="510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20"/>
                  </a:lnTo>
                  <a:lnTo>
                    <a:pt x="684" y="522"/>
                  </a:lnTo>
                  <a:lnTo>
                    <a:pt x="684" y="524"/>
                  </a:lnTo>
                  <a:lnTo>
                    <a:pt x="684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2" y="530"/>
                  </a:lnTo>
                  <a:lnTo>
                    <a:pt x="682" y="532"/>
                  </a:lnTo>
                  <a:lnTo>
                    <a:pt x="680" y="532"/>
                  </a:lnTo>
                  <a:lnTo>
                    <a:pt x="678" y="534"/>
                  </a:lnTo>
                  <a:lnTo>
                    <a:pt x="676" y="536"/>
                  </a:lnTo>
                  <a:lnTo>
                    <a:pt x="674" y="538"/>
                  </a:lnTo>
                  <a:lnTo>
                    <a:pt x="672" y="538"/>
                  </a:lnTo>
                  <a:lnTo>
                    <a:pt x="670" y="538"/>
                  </a:lnTo>
                  <a:lnTo>
                    <a:pt x="668" y="538"/>
                  </a:lnTo>
                  <a:lnTo>
                    <a:pt x="668" y="538"/>
                  </a:lnTo>
                  <a:lnTo>
                    <a:pt x="664" y="538"/>
                  </a:lnTo>
                  <a:lnTo>
                    <a:pt x="664" y="538"/>
                  </a:lnTo>
                  <a:lnTo>
                    <a:pt x="662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58" y="542"/>
                  </a:lnTo>
                  <a:lnTo>
                    <a:pt x="658" y="542"/>
                  </a:lnTo>
                  <a:lnTo>
                    <a:pt x="658" y="544"/>
                  </a:lnTo>
                  <a:lnTo>
                    <a:pt x="658" y="546"/>
                  </a:lnTo>
                  <a:lnTo>
                    <a:pt x="658" y="548"/>
                  </a:lnTo>
                  <a:lnTo>
                    <a:pt x="658" y="550"/>
                  </a:lnTo>
                  <a:lnTo>
                    <a:pt x="658" y="552"/>
                  </a:lnTo>
                  <a:lnTo>
                    <a:pt x="658" y="552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6" y="556"/>
                  </a:lnTo>
                  <a:lnTo>
                    <a:pt x="656" y="556"/>
                  </a:lnTo>
                  <a:lnTo>
                    <a:pt x="654" y="556"/>
                  </a:lnTo>
                  <a:lnTo>
                    <a:pt x="654" y="556"/>
                  </a:lnTo>
                  <a:lnTo>
                    <a:pt x="652" y="556"/>
                  </a:lnTo>
                  <a:lnTo>
                    <a:pt x="650" y="558"/>
                  </a:lnTo>
                  <a:lnTo>
                    <a:pt x="648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60"/>
                  </a:lnTo>
                  <a:lnTo>
                    <a:pt x="646" y="560"/>
                  </a:lnTo>
                  <a:lnTo>
                    <a:pt x="644" y="562"/>
                  </a:lnTo>
                  <a:lnTo>
                    <a:pt x="644" y="564"/>
                  </a:lnTo>
                  <a:lnTo>
                    <a:pt x="644" y="566"/>
                  </a:lnTo>
                  <a:lnTo>
                    <a:pt x="644" y="568"/>
                  </a:lnTo>
                  <a:lnTo>
                    <a:pt x="644" y="570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2" y="574"/>
                  </a:lnTo>
                  <a:lnTo>
                    <a:pt x="642" y="574"/>
                  </a:lnTo>
                  <a:lnTo>
                    <a:pt x="640" y="576"/>
                  </a:lnTo>
                  <a:lnTo>
                    <a:pt x="638" y="576"/>
                  </a:lnTo>
                  <a:lnTo>
                    <a:pt x="636" y="576"/>
                  </a:lnTo>
                  <a:lnTo>
                    <a:pt x="632" y="578"/>
                  </a:lnTo>
                  <a:lnTo>
                    <a:pt x="628" y="578"/>
                  </a:lnTo>
                  <a:lnTo>
                    <a:pt x="624" y="580"/>
                  </a:lnTo>
                  <a:lnTo>
                    <a:pt x="620" y="580"/>
                  </a:lnTo>
                  <a:lnTo>
                    <a:pt x="618" y="580"/>
                  </a:lnTo>
                  <a:lnTo>
                    <a:pt x="616" y="580"/>
                  </a:lnTo>
                  <a:lnTo>
                    <a:pt x="614" y="580"/>
                  </a:lnTo>
                  <a:lnTo>
                    <a:pt x="608" y="578"/>
                  </a:lnTo>
                  <a:lnTo>
                    <a:pt x="604" y="578"/>
                  </a:lnTo>
                  <a:lnTo>
                    <a:pt x="602" y="578"/>
                  </a:lnTo>
                  <a:lnTo>
                    <a:pt x="600" y="578"/>
                  </a:lnTo>
                  <a:lnTo>
                    <a:pt x="596" y="578"/>
                  </a:lnTo>
                  <a:lnTo>
                    <a:pt x="594" y="578"/>
                  </a:lnTo>
                  <a:lnTo>
                    <a:pt x="590" y="580"/>
                  </a:lnTo>
                  <a:lnTo>
                    <a:pt x="588" y="580"/>
                  </a:lnTo>
                  <a:lnTo>
                    <a:pt x="584" y="582"/>
                  </a:lnTo>
                  <a:lnTo>
                    <a:pt x="582" y="582"/>
                  </a:lnTo>
                  <a:lnTo>
                    <a:pt x="578" y="584"/>
                  </a:lnTo>
                  <a:lnTo>
                    <a:pt x="576" y="586"/>
                  </a:lnTo>
                  <a:lnTo>
                    <a:pt x="574" y="586"/>
                  </a:lnTo>
                  <a:lnTo>
                    <a:pt x="572" y="588"/>
                  </a:lnTo>
                  <a:lnTo>
                    <a:pt x="568" y="592"/>
                  </a:lnTo>
                  <a:lnTo>
                    <a:pt x="564" y="594"/>
                  </a:lnTo>
                  <a:lnTo>
                    <a:pt x="560" y="598"/>
                  </a:lnTo>
                  <a:lnTo>
                    <a:pt x="554" y="602"/>
                  </a:lnTo>
                  <a:lnTo>
                    <a:pt x="552" y="604"/>
                  </a:lnTo>
                  <a:lnTo>
                    <a:pt x="552" y="606"/>
                  </a:lnTo>
                  <a:lnTo>
                    <a:pt x="550" y="608"/>
                  </a:lnTo>
                  <a:lnTo>
                    <a:pt x="548" y="610"/>
                  </a:lnTo>
                  <a:lnTo>
                    <a:pt x="546" y="610"/>
                  </a:lnTo>
                  <a:lnTo>
                    <a:pt x="546" y="612"/>
                  </a:lnTo>
                  <a:lnTo>
                    <a:pt x="546" y="612"/>
                  </a:lnTo>
                  <a:lnTo>
                    <a:pt x="544" y="612"/>
                  </a:lnTo>
                  <a:lnTo>
                    <a:pt x="544" y="612"/>
                  </a:lnTo>
                  <a:lnTo>
                    <a:pt x="542" y="612"/>
                  </a:lnTo>
                  <a:lnTo>
                    <a:pt x="542" y="610"/>
                  </a:lnTo>
                  <a:lnTo>
                    <a:pt x="542" y="610"/>
                  </a:lnTo>
                  <a:lnTo>
                    <a:pt x="542" y="608"/>
                  </a:lnTo>
                  <a:lnTo>
                    <a:pt x="540" y="608"/>
                  </a:lnTo>
                  <a:lnTo>
                    <a:pt x="540" y="606"/>
                  </a:lnTo>
                  <a:lnTo>
                    <a:pt x="540" y="602"/>
                  </a:lnTo>
                  <a:lnTo>
                    <a:pt x="540" y="600"/>
                  </a:lnTo>
                  <a:lnTo>
                    <a:pt x="540" y="596"/>
                  </a:lnTo>
                  <a:lnTo>
                    <a:pt x="540" y="594"/>
                  </a:lnTo>
                  <a:lnTo>
                    <a:pt x="538" y="594"/>
                  </a:lnTo>
                  <a:lnTo>
                    <a:pt x="538" y="592"/>
                  </a:lnTo>
                  <a:lnTo>
                    <a:pt x="538" y="592"/>
                  </a:lnTo>
                  <a:lnTo>
                    <a:pt x="536" y="590"/>
                  </a:lnTo>
                  <a:lnTo>
                    <a:pt x="536" y="590"/>
                  </a:lnTo>
                  <a:lnTo>
                    <a:pt x="534" y="588"/>
                  </a:lnTo>
                  <a:lnTo>
                    <a:pt x="534" y="588"/>
                  </a:lnTo>
                  <a:lnTo>
                    <a:pt x="532" y="588"/>
                  </a:lnTo>
                  <a:lnTo>
                    <a:pt x="532" y="586"/>
                  </a:lnTo>
                  <a:lnTo>
                    <a:pt x="530" y="586"/>
                  </a:lnTo>
                  <a:lnTo>
                    <a:pt x="530" y="586"/>
                  </a:lnTo>
                  <a:lnTo>
                    <a:pt x="528" y="586"/>
                  </a:lnTo>
                  <a:lnTo>
                    <a:pt x="528" y="588"/>
                  </a:lnTo>
                  <a:lnTo>
                    <a:pt x="528" y="588"/>
                  </a:lnTo>
                  <a:lnTo>
                    <a:pt x="526" y="588"/>
                  </a:lnTo>
                  <a:lnTo>
                    <a:pt x="526" y="590"/>
                  </a:lnTo>
                  <a:lnTo>
                    <a:pt x="526" y="592"/>
                  </a:lnTo>
                  <a:lnTo>
                    <a:pt x="524" y="592"/>
                  </a:lnTo>
                  <a:lnTo>
                    <a:pt x="524" y="596"/>
                  </a:lnTo>
                  <a:lnTo>
                    <a:pt x="524" y="598"/>
                  </a:lnTo>
                  <a:lnTo>
                    <a:pt x="522" y="602"/>
                  </a:lnTo>
                  <a:lnTo>
                    <a:pt x="522" y="604"/>
                  </a:lnTo>
                  <a:lnTo>
                    <a:pt x="520" y="600"/>
                  </a:lnTo>
                  <a:lnTo>
                    <a:pt x="518" y="596"/>
                  </a:lnTo>
                  <a:lnTo>
                    <a:pt x="514" y="590"/>
                  </a:lnTo>
                  <a:lnTo>
                    <a:pt x="512" y="586"/>
                  </a:lnTo>
                  <a:lnTo>
                    <a:pt x="508" y="580"/>
                  </a:lnTo>
                  <a:lnTo>
                    <a:pt x="506" y="578"/>
                  </a:lnTo>
                  <a:lnTo>
                    <a:pt x="504" y="576"/>
                  </a:lnTo>
                  <a:lnTo>
                    <a:pt x="502" y="574"/>
                  </a:lnTo>
                  <a:lnTo>
                    <a:pt x="502" y="572"/>
                  </a:lnTo>
                  <a:lnTo>
                    <a:pt x="500" y="572"/>
                  </a:lnTo>
                  <a:lnTo>
                    <a:pt x="498" y="572"/>
                  </a:lnTo>
                  <a:lnTo>
                    <a:pt x="496" y="570"/>
                  </a:lnTo>
                  <a:lnTo>
                    <a:pt x="494" y="568"/>
                  </a:lnTo>
                  <a:lnTo>
                    <a:pt x="490" y="568"/>
                  </a:lnTo>
                  <a:lnTo>
                    <a:pt x="488" y="566"/>
                  </a:lnTo>
                  <a:lnTo>
                    <a:pt x="484" y="566"/>
                  </a:lnTo>
                  <a:lnTo>
                    <a:pt x="478" y="566"/>
                  </a:lnTo>
                  <a:lnTo>
                    <a:pt x="476" y="564"/>
                  </a:lnTo>
                  <a:lnTo>
                    <a:pt x="470" y="564"/>
                  </a:lnTo>
                  <a:lnTo>
                    <a:pt x="466" y="564"/>
                  </a:lnTo>
                  <a:lnTo>
                    <a:pt x="464" y="564"/>
                  </a:lnTo>
                  <a:lnTo>
                    <a:pt x="464" y="566"/>
                  </a:lnTo>
                  <a:lnTo>
                    <a:pt x="462" y="566"/>
                  </a:lnTo>
                  <a:lnTo>
                    <a:pt x="460" y="566"/>
                  </a:lnTo>
                  <a:lnTo>
                    <a:pt x="458" y="568"/>
                  </a:lnTo>
                  <a:lnTo>
                    <a:pt x="454" y="570"/>
                  </a:lnTo>
                  <a:lnTo>
                    <a:pt x="450" y="572"/>
                  </a:lnTo>
                  <a:lnTo>
                    <a:pt x="444" y="576"/>
                  </a:lnTo>
                  <a:lnTo>
                    <a:pt x="440" y="578"/>
                  </a:lnTo>
                  <a:lnTo>
                    <a:pt x="440" y="578"/>
                  </a:lnTo>
                  <a:lnTo>
                    <a:pt x="436" y="580"/>
                  </a:lnTo>
                  <a:lnTo>
                    <a:pt x="434" y="580"/>
                  </a:lnTo>
                  <a:lnTo>
                    <a:pt x="432" y="580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4"/>
                  </a:lnTo>
                  <a:lnTo>
                    <a:pt x="428" y="584"/>
                  </a:lnTo>
                  <a:lnTo>
                    <a:pt x="430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2" y="592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0" y="600"/>
                  </a:lnTo>
                  <a:lnTo>
                    <a:pt x="428" y="600"/>
                  </a:lnTo>
                  <a:lnTo>
                    <a:pt x="428" y="600"/>
                  </a:lnTo>
                  <a:lnTo>
                    <a:pt x="426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14" y="600"/>
                  </a:lnTo>
                  <a:lnTo>
                    <a:pt x="412" y="600"/>
                  </a:lnTo>
                  <a:lnTo>
                    <a:pt x="412" y="600"/>
                  </a:lnTo>
                  <a:lnTo>
                    <a:pt x="410" y="596"/>
                  </a:lnTo>
                  <a:lnTo>
                    <a:pt x="410" y="594"/>
                  </a:lnTo>
                  <a:lnTo>
                    <a:pt x="410" y="592"/>
                  </a:lnTo>
                  <a:lnTo>
                    <a:pt x="408" y="592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6" y="590"/>
                  </a:lnTo>
                  <a:lnTo>
                    <a:pt x="406" y="590"/>
                  </a:lnTo>
                  <a:lnTo>
                    <a:pt x="404" y="590"/>
                  </a:lnTo>
                  <a:lnTo>
                    <a:pt x="400" y="590"/>
                  </a:lnTo>
                  <a:lnTo>
                    <a:pt x="398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4" y="588"/>
                  </a:lnTo>
                  <a:lnTo>
                    <a:pt x="394" y="588"/>
                  </a:lnTo>
                  <a:lnTo>
                    <a:pt x="394" y="586"/>
                  </a:lnTo>
                  <a:lnTo>
                    <a:pt x="392" y="586"/>
                  </a:lnTo>
                  <a:lnTo>
                    <a:pt x="392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2" y="576"/>
                  </a:lnTo>
                  <a:lnTo>
                    <a:pt x="392" y="570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4"/>
                  </a:lnTo>
                  <a:lnTo>
                    <a:pt x="390" y="560"/>
                  </a:lnTo>
                  <a:lnTo>
                    <a:pt x="388" y="558"/>
                  </a:lnTo>
                  <a:lnTo>
                    <a:pt x="388" y="556"/>
                  </a:lnTo>
                  <a:lnTo>
                    <a:pt x="386" y="554"/>
                  </a:lnTo>
                  <a:lnTo>
                    <a:pt x="386" y="552"/>
                  </a:lnTo>
                  <a:lnTo>
                    <a:pt x="384" y="550"/>
                  </a:lnTo>
                  <a:lnTo>
                    <a:pt x="384" y="550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6" y="548"/>
                  </a:lnTo>
                  <a:lnTo>
                    <a:pt x="374" y="548"/>
                  </a:lnTo>
                  <a:lnTo>
                    <a:pt x="372" y="548"/>
                  </a:lnTo>
                  <a:lnTo>
                    <a:pt x="370" y="548"/>
                  </a:lnTo>
                  <a:lnTo>
                    <a:pt x="368" y="548"/>
                  </a:lnTo>
                  <a:lnTo>
                    <a:pt x="368" y="548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6" y="546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6" y="540"/>
                  </a:lnTo>
                  <a:lnTo>
                    <a:pt x="366" y="538"/>
                  </a:lnTo>
                  <a:lnTo>
                    <a:pt x="366" y="536"/>
                  </a:lnTo>
                  <a:lnTo>
                    <a:pt x="368" y="534"/>
                  </a:lnTo>
                  <a:lnTo>
                    <a:pt x="368" y="534"/>
                  </a:lnTo>
                  <a:lnTo>
                    <a:pt x="368" y="532"/>
                  </a:lnTo>
                  <a:lnTo>
                    <a:pt x="370" y="532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8" y="526"/>
                  </a:lnTo>
                  <a:lnTo>
                    <a:pt x="380" y="524"/>
                  </a:lnTo>
                  <a:lnTo>
                    <a:pt x="382" y="520"/>
                  </a:lnTo>
                  <a:lnTo>
                    <a:pt x="382" y="518"/>
                  </a:lnTo>
                  <a:lnTo>
                    <a:pt x="384" y="516"/>
                  </a:lnTo>
                  <a:lnTo>
                    <a:pt x="384" y="516"/>
                  </a:lnTo>
                  <a:lnTo>
                    <a:pt x="384" y="514"/>
                  </a:lnTo>
                  <a:lnTo>
                    <a:pt x="384" y="512"/>
                  </a:lnTo>
                  <a:lnTo>
                    <a:pt x="384" y="512"/>
                  </a:lnTo>
                  <a:lnTo>
                    <a:pt x="384" y="510"/>
                  </a:lnTo>
                  <a:lnTo>
                    <a:pt x="382" y="508"/>
                  </a:lnTo>
                  <a:lnTo>
                    <a:pt x="382" y="506"/>
                  </a:lnTo>
                  <a:lnTo>
                    <a:pt x="380" y="500"/>
                  </a:lnTo>
                  <a:lnTo>
                    <a:pt x="378" y="498"/>
                  </a:lnTo>
                  <a:lnTo>
                    <a:pt x="378" y="494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6" y="490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2" y="488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68" y="488"/>
                  </a:lnTo>
                  <a:lnTo>
                    <a:pt x="364" y="488"/>
                  </a:lnTo>
                  <a:lnTo>
                    <a:pt x="362" y="490"/>
                  </a:lnTo>
                  <a:lnTo>
                    <a:pt x="360" y="490"/>
                  </a:lnTo>
                  <a:lnTo>
                    <a:pt x="358" y="490"/>
                  </a:lnTo>
                  <a:lnTo>
                    <a:pt x="356" y="488"/>
                  </a:lnTo>
                  <a:lnTo>
                    <a:pt x="354" y="484"/>
                  </a:lnTo>
                  <a:lnTo>
                    <a:pt x="352" y="482"/>
                  </a:lnTo>
                  <a:lnTo>
                    <a:pt x="350" y="480"/>
                  </a:lnTo>
                  <a:lnTo>
                    <a:pt x="350" y="478"/>
                  </a:lnTo>
                  <a:lnTo>
                    <a:pt x="348" y="476"/>
                  </a:lnTo>
                  <a:lnTo>
                    <a:pt x="346" y="474"/>
                  </a:lnTo>
                  <a:lnTo>
                    <a:pt x="344" y="474"/>
                  </a:lnTo>
                  <a:lnTo>
                    <a:pt x="342" y="472"/>
                  </a:lnTo>
                  <a:lnTo>
                    <a:pt x="340" y="470"/>
                  </a:lnTo>
                  <a:lnTo>
                    <a:pt x="338" y="470"/>
                  </a:lnTo>
                  <a:lnTo>
                    <a:pt x="336" y="468"/>
                  </a:lnTo>
                  <a:lnTo>
                    <a:pt x="334" y="468"/>
                  </a:lnTo>
                  <a:lnTo>
                    <a:pt x="332" y="466"/>
                  </a:lnTo>
                  <a:lnTo>
                    <a:pt x="328" y="466"/>
                  </a:lnTo>
                  <a:lnTo>
                    <a:pt x="326" y="466"/>
                  </a:lnTo>
                  <a:lnTo>
                    <a:pt x="322" y="466"/>
                  </a:lnTo>
                  <a:lnTo>
                    <a:pt x="320" y="466"/>
                  </a:lnTo>
                  <a:lnTo>
                    <a:pt x="316" y="466"/>
                  </a:lnTo>
                  <a:lnTo>
                    <a:pt x="314" y="466"/>
                  </a:lnTo>
                  <a:lnTo>
                    <a:pt x="310" y="466"/>
                  </a:lnTo>
                  <a:lnTo>
                    <a:pt x="308" y="466"/>
                  </a:lnTo>
                  <a:lnTo>
                    <a:pt x="306" y="468"/>
                  </a:lnTo>
                  <a:lnTo>
                    <a:pt x="304" y="468"/>
                  </a:lnTo>
                  <a:lnTo>
                    <a:pt x="302" y="470"/>
                  </a:lnTo>
                  <a:lnTo>
                    <a:pt x="300" y="472"/>
                  </a:lnTo>
                  <a:lnTo>
                    <a:pt x="296" y="472"/>
                  </a:lnTo>
                  <a:lnTo>
                    <a:pt x="294" y="474"/>
                  </a:lnTo>
                  <a:lnTo>
                    <a:pt x="292" y="476"/>
                  </a:lnTo>
                  <a:lnTo>
                    <a:pt x="290" y="476"/>
                  </a:lnTo>
                  <a:lnTo>
                    <a:pt x="290" y="478"/>
                  </a:lnTo>
                  <a:lnTo>
                    <a:pt x="288" y="480"/>
                  </a:lnTo>
                  <a:lnTo>
                    <a:pt x="286" y="484"/>
                  </a:lnTo>
                  <a:lnTo>
                    <a:pt x="284" y="488"/>
                  </a:lnTo>
                  <a:lnTo>
                    <a:pt x="280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6" y="488"/>
                  </a:lnTo>
                  <a:lnTo>
                    <a:pt x="262" y="488"/>
                  </a:lnTo>
                  <a:lnTo>
                    <a:pt x="260" y="488"/>
                  </a:lnTo>
                  <a:lnTo>
                    <a:pt x="260" y="488"/>
                  </a:lnTo>
                  <a:lnTo>
                    <a:pt x="258" y="488"/>
                  </a:lnTo>
                  <a:lnTo>
                    <a:pt x="254" y="486"/>
                  </a:lnTo>
                  <a:lnTo>
                    <a:pt x="250" y="484"/>
                  </a:lnTo>
                  <a:lnTo>
                    <a:pt x="246" y="482"/>
                  </a:lnTo>
                  <a:lnTo>
                    <a:pt x="244" y="480"/>
                  </a:lnTo>
                  <a:lnTo>
                    <a:pt x="236" y="494"/>
                  </a:lnTo>
                  <a:lnTo>
                    <a:pt x="230" y="492"/>
                  </a:lnTo>
                  <a:lnTo>
                    <a:pt x="226" y="490"/>
                  </a:lnTo>
                  <a:lnTo>
                    <a:pt x="224" y="490"/>
                  </a:lnTo>
                  <a:lnTo>
                    <a:pt x="222" y="490"/>
                  </a:lnTo>
                  <a:lnTo>
                    <a:pt x="218" y="490"/>
                  </a:lnTo>
                  <a:lnTo>
                    <a:pt x="214" y="488"/>
                  </a:lnTo>
                  <a:lnTo>
                    <a:pt x="206" y="488"/>
                  </a:lnTo>
                  <a:lnTo>
                    <a:pt x="202" y="488"/>
                  </a:lnTo>
                  <a:lnTo>
                    <a:pt x="196" y="488"/>
                  </a:lnTo>
                  <a:lnTo>
                    <a:pt x="194" y="488"/>
                  </a:lnTo>
                  <a:lnTo>
                    <a:pt x="192" y="488"/>
                  </a:lnTo>
                  <a:lnTo>
                    <a:pt x="190" y="488"/>
                  </a:lnTo>
                  <a:lnTo>
                    <a:pt x="188" y="486"/>
                  </a:lnTo>
                  <a:lnTo>
                    <a:pt x="186" y="486"/>
                  </a:lnTo>
                  <a:lnTo>
                    <a:pt x="182" y="484"/>
                  </a:lnTo>
                  <a:lnTo>
                    <a:pt x="176" y="480"/>
                  </a:lnTo>
                  <a:lnTo>
                    <a:pt x="172" y="478"/>
                  </a:lnTo>
                  <a:lnTo>
                    <a:pt x="170" y="476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4" y="474"/>
                  </a:lnTo>
                  <a:lnTo>
                    <a:pt x="164" y="474"/>
                  </a:lnTo>
                  <a:lnTo>
                    <a:pt x="164" y="472"/>
                  </a:lnTo>
                  <a:lnTo>
                    <a:pt x="164" y="472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4" y="466"/>
                  </a:lnTo>
                  <a:lnTo>
                    <a:pt x="164" y="464"/>
                  </a:lnTo>
                  <a:lnTo>
                    <a:pt x="164" y="462"/>
                  </a:lnTo>
                  <a:lnTo>
                    <a:pt x="164" y="460"/>
                  </a:lnTo>
                  <a:lnTo>
                    <a:pt x="164" y="460"/>
                  </a:lnTo>
                  <a:lnTo>
                    <a:pt x="164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8"/>
                  </a:lnTo>
                  <a:lnTo>
                    <a:pt x="160" y="458"/>
                  </a:lnTo>
                  <a:lnTo>
                    <a:pt x="160" y="460"/>
                  </a:lnTo>
                  <a:lnTo>
                    <a:pt x="160" y="462"/>
                  </a:lnTo>
                  <a:lnTo>
                    <a:pt x="160" y="464"/>
                  </a:lnTo>
                  <a:lnTo>
                    <a:pt x="160" y="464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4" y="466"/>
                  </a:lnTo>
                  <a:lnTo>
                    <a:pt x="152" y="466"/>
                  </a:lnTo>
                  <a:lnTo>
                    <a:pt x="150" y="464"/>
                  </a:lnTo>
                  <a:lnTo>
                    <a:pt x="148" y="464"/>
                  </a:lnTo>
                  <a:lnTo>
                    <a:pt x="146" y="462"/>
                  </a:lnTo>
                  <a:lnTo>
                    <a:pt x="142" y="460"/>
                  </a:lnTo>
                  <a:lnTo>
                    <a:pt x="140" y="458"/>
                  </a:lnTo>
                  <a:lnTo>
                    <a:pt x="140" y="456"/>
                  </a:lnTo>
                  <a:lnTo>
                    <a:pt x="136" y="454"/>
                  </a:lnTo>
                  <a:lnTo>
                    <a:pt x="134" y="452"/>
                  </a:lnTo>
                  <a:lnTo>
                    <a:pt x="132" y="450"/>
                  </a:lnTo>
                  <a:lnTo>
                    <a:pt x="132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28" y="448"/>
                  </a:lnTo>
                  <a:lnTo>
                    <a:pt x="126" y="446"/>
                  </a:lnTo>
                  <a:lnTo>
                    <a:pt x="124" y="446"/>
                  </a:lnTo>
                  <a:lnTo>
                    <a:pt x="120" y="446"/>
                  </a:lnTo>
                  <a:lnTo>
                    <a:pt x="116" y="446"/>
                  </a:lnTo>
                  <a:lnTo>
                    <a:pt x="114" y="446"/>
                  </a:lnTo>
                  <a:lnTo>
                    <a:pt x="112" y="446"/>
                  </a:lnTo>
                  <a:lnTo>
                    <a:pt x="108" y="442"/>
                  </a:lnTo>
                  <a:lnTo>
                    <a:pt x="106" y="440"/>
                  </a:lnTo>
                  <a:lnTo>
                    <a:pt x="104" y="438"/>
                  </a:lnTo>
                  <a:lnTo>
                    <a:pt x="102" y="436"/>
                  </a:lnTo>
                  <a:lnTo>
                    <a:pt x="100" y="434"/>
                  </a:lnTo>
                  <a:lnTo>
                    <a:pt x="100" y="434"/>
                  </a:lnTo>
                  <a:lnTo>
                    <a:pt x="98" y="434"/>
                  </a:lnTo>
                  <a:lnTo>
                    <a:pt x="96" y="434"/>
                  </a:lnTo>
                  <a:lnTo>
                    <a:pt x="92" y="434"/>
                  </a:lnTo>
                  <a:lnTo>
                    <a:pt x="90" y="432"/>
                  </a:lnTo>
                  <a:lnTo>
                    <a:pt x="86" y="432"/>
                  </a:lnTo>
                  <a:lnTo>
                    <a:pt x="84" y="432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8" y="426"/>
                  </a:lnTo>
                  <a:lnTo>
                    <a:pt x="78" y="424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18"/>
                  </a:lnTo>
                  <a:lnTo>
                    <a:pt x="80" y="414"/>
                  </a:lnTo>
                  <a:lnTo>
                    <a:pt x="80" y="410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80" y="404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6" y="400"/>
                  </a:lnTo>
                  <a:lnTo>
                    <a:pt x="74" y="398"/>
                  </a:lnTo>
                  <a:lnTo>
                    <a:pt x="72" y="398"/>
                  </a:lnTo>
                  <a:lnTo>
                    <a:pt x="72" y="396"/>
                  </a:lnTo>
                  <a:lnTo>
                    <a:pt x="70" y="396"/>
                  </a:lnTo>
                  <a:lnTo>
                    <a:pt x="68" y="396"/>
                  </a:lnTo>
                  <a:lnTo>
                    <a:pt x="66" y="394"/>
                  </a:lnTo>
                  <a:lnTo>
                    <a:pt x="64" y="394"/>
                  </a:lnTo>
                  <a:lnTo>
                    <a:pt x="62" y="394"/>
                  </a:lnTo>
                  <a:lnTo>
                    <a:pt x="60" y="394"/>
                  </a:lnTo>
                  <a:lnTo>
                    <a:pt x="58" y="394"/>
                  </a:lnTo>
                  <a:lnTo>
                    <a:pt x="56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0" y="394"/>
                  </a:lnTo>
                  <a:lnTo>
                    <a:pt x="50" y="394"/>
                  </a:lnTo>
                  <a:lnTo>
                    <a:pt x="46" y="396"/>
                  </a:lnTo>
                  <a:lnTo>
                    <a:pt x="42" y="398"/>
                  </a:lnTo>
                  <a:lnTo>
                    <a:pt x="40" y="400"/>
                  </a:lnTo>
                  <a:lnTo>
                    <a:pt x="34" y="404"/>
                  </a:lnTo>
                  <a:lnTo>
                    <a:pt x="32" y="406"/>
                  </a:lnTo>
                  <a:lnTo>
                    <a:pt x="30" y="406"/>
                  </a:lnTo>
                  <a:lnTo>
                    <a:pt x="26" y="402"/>
                  </a:lnTo>
                  <a:lnTo>
                    <a:pt x="22" y="402"/>
                  </a:lnTo>
                  <a:lnTo>
                    <a:pt x="20" y="400"/>
                  </a:lnTo>
                  <a:lnTo>
                    <a:pt x="18" y="398"/>
                  </a:lnTo>
                  <a:lnTo>
                    <a:pt x="18" y="398"/>
                  </a:lnTo>
                  <a:lnTo>
                    <a:pt x="18" y="396"/>
                  </a:lnTo>
                  <a:lnTo>
                    <a:pt x="18" y="396"/>
                  </a:lnTo>
                  <a:lnTo>
                    <a:pt x="18" y="394"/>
                  </a:lnTo>
                  <a:lnTo>
                    <a:pt x="18" y="394"/>
                  </a:lnTo>
                  <a:lnTo>
                    <a:pt x="18" y="392"/>
                  </a:lnTo>
                  <a:lnTo>
                    <a:pt x="18" y="390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0" y="380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8" y="374"/>
                  </a:lnTo>
                  <a:lnTo>
                    <a:pt x="16" y="372"/>
                  </a:lnTo>
                  <a:lnTo>
                    <a:pt x="14" y="370"/>
                  </a:lnTo>
                  <a:lnTo>
                    <a:pt x="12" y="368"/>
                  </a:lnTo>
                  <a:lnTo>
                    <a:pt x="12" y="368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4"/>
                  </a:lnTo>
                  <a:lnTo>
                    <a:pt x="12" y="362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4" y="352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18" y="326"/>
                  </a:lnTo>
                  <a:lnTo>
                    <a:pt x="18" y="322"/>
                  </a:lnTo>
                  <a:lnTo>
                    <a:pt x="20" y="320"/>
                  </a:lnTo>
                  <a:lnTo>
                    <a:pt x="20" y="318"/>
                  </a:lnTo>
                  <a:lnTo>
                    <a:pt x="18" y="318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4" y="318"/>
                  </a:lnTo>
                  <a:lnTo>
                    <a:pt x="14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6" y="314"/>
                  </a:lnTo>
                  <a:lnTo>
                    <a:pt x="4" y="312"/>
                  </a:lnTo>
                  <a:lnTo>
                    <a:pt x="2" y="312"/>
                  </a:lnTo>
                  <a:lnTo>
                    <a:pt x="2" y="31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2" y="288"/>
                  </a:lnTo>
                  <a:lnTo>
                    <a:pt x="2" y="284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8" y="278"/>
                  </a:lnTo>
                  <a:lnTo>
                    <a:pt x="20" y="278"/>
                  </a:lnTo>
                  <a:lnTo>
                    <a:pt x="22" y="280"/>
                  </a:lnTo>
                  <a:lnTo>
                    <a:pt x="24" y="280"/>
                  </a:lnTo>
                  <a:lnTo>
                    <a:pt x="26" y="284"/>
                  </a:lnTo>
                  <a:lnTo>
                    <a:pt x="30" y="286"/>
                  </a:lnTo>
                  <a:lnTo>
                    <a:pt x="32" y="288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40" y="276"/>
                  </a:lnTo>
                  <a:lnTo>
                    <a:pt x="40" y="276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0"/>
                  </a:lnTo>
                  <a:lnTo>
                    <a:pt x="48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6"/>
                  </a:lnTo>
                  <a:lnTo>
                    <a:pt x="68" y="264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8" y="256"/>
                  </a:lnTo>
                  <a:lnTo>
                    <a:pt x="80" y="256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82" y="254"/>
                  </a:lnTo>
                  <a:lnTo>
                    <a:pt x="82" y="252"/>
                  </a:lnTo>
                  <a:lnTo>
                    <a:pt x="84" y="250"/>
                  </a:lnTo>
                  <a:lnTo>
                    <a:pt x="84" y="248"/>
                  </a:lnTo>
                  <a:lnTo>
                    <a:pt x="86" y="246"/>
                  </a:lnTo>
                  <a:lnTo>
                    <a:pt x="86" y="244"/>
                  </a:lnTo>
                  <a:lnTo>
                    <a:pt x="86" y="240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28"/>
                  </a:lnTo>
                  <a:lnTo>
                    <a:pt x="86" y="226"/>
                  </a:lnTo>
                  <a:lnTo>
                    <a:pt x="86" y="224"/>
                  </a:lnTo>
                  <a:lnTo>
                    <a:pt x="86" y="220"/>
                  </a:lnTo>
                  <a:lnTo>
                    <a:pt x="84" y="218"/>
                  </a:lnTo>
                  <a:lnTo>
                    <a:pt x="84" y="216"/>
                  </a:lnTo>
                  <a:lnTo>
                    <a:pt x="84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78" y="212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4" y="196"/>
                  </a:lnTo>
                  <a:lnTo>
                    <a:pt x="98" y="196"/>
                  </a:lnTo>
                  <a:lnTo>
                    <a:pt x="102" y="196"/>
                  </a:lnTo>
                  <a:lnTo>
                    <a:pt x="106" y="196"/>
                  </a:lnTo>
                  <a:lnTo>
                    <a:pt x="108" y="192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0" y="188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0"/>
                  </a:lnTo>
                  <a:lnTo>
                    <a:pt x="112" y="178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6" y="164"/>
                  </a:lnTo>
                  <a:lnTo>
                    <a:pt x="118" y="162"/>
                  </a:lnTo>
                  <a:lnTo>
                    <a:pt x="122" y="162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48" y="156"/>
                  </a:lnTo>
                  <a:lnTo>
                    <a:pt x="150" y="150"/>
                  </a:lnTo>
                  <a:lnTo>
                    <a:pt x="150" y="146"/>
                  </a:lnTo>
                  <a:lnTo>
                    <a:pt x="150" y="140"/>
                  </a:lnTo>
                  <a:lnTo>
                    <a:pt x="150" y="138"/>
                  </a:lnTo>
                  <a:lnTo>
                    <a:pt x="150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30"/>
                  </a:lnTo>
                  <a:lnTo>
                    <a:pt x="154" y="128"/>
                  </a:lnTo>
                  <a:lnTo>
                    <a:pt x="156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60" y="124"/>
                  </a:lnTo>
                  <a:lnTo>
                    <a:pt x="162" y="124"/>
                  </a:lnTo>
                  <a:lnTo>
                    <a:pt x="164" y="124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70" y="124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2" y="114"/>
                  </a:lnTo>
                  <a:lnTo>
                    <a:pt x="174" y="112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8" y="108"/>
                  </a:lnTo>
                  <a:lnTo>
                    <a:pt x="182" y="106"/>
                  </a:lnTo>
                  <a:lnTo>
                    <a:pt x="182" y="104"/>
                  </a:lnTo>
                  <a:lnTo>
                    <a:pt x="186" y="110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6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4" y="118"/>
                  </a:lnTo>
                  <a:lnTo>
                    <a:pt x="198" y="120"/>
                  </a:lnTo>
                  <a:lnTo>
                    <a:pt x="202" y="122"/>
                  </a:lnTo>
                  <a:lnTo>
                    <a:pt x="204" y="122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30"/>
                  </a:lnTo>
                  <a:lnTo>
                    <a:pt x="214" y="132"/>
                  </a:lnTo>
                  <a:lnTo>
                    <a:pt x="214" y="134"/>
                  </a:lnTo>
                  <a:lnTo>
                    <a:pt x="216" y="140"/>
                  </a:lnTo>
                  <a:lnTo>
                    <a:pt x="216" y="142"/>
                  </a:lnTo>
                  <a:lnTo>
                    <a:pt x="216" y="144"/>
                  </a:lnTo>
                  <a:lnTo>
                    <a:pt x="218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2" y="160"/>
                  </a:lnTo>
                  <a:lnTo>
                    <a:pt x="224" y="162"/>
                  </a:lnTo>
                  <a:lnTo>
                    <a:pt x="224" y="164"/>
                  </a:lnTo>
                  <a:lnTo>
                    <a:pt x="224" y="166"/>
                  </a:lnTo>
                  <a:lnTo>
                    <a:pt x="226" y="166"/>
                  </a:lnTo>
                  <a:lnTo>
                    <a:pt x="226" y="168"/>
                  </a:lnTo>
                  <a:lnTo>
                    <a:pt x="228" y="168"/>
                  </a:lnTo>
                  <a:lnTo>
                    <a:pt x="230" y="170"/>
                  </a:lnTo>
                  <a:lnTo>
                    <a:pt x="232" y="170"/>
                  </a:lnTo>
                  <a:lnTo>
                    <a:pt x="234" y="170"/>
                  </a:lnTo>
                  <a:lnTo>
                    <a:pt x="236" y="170"/>
                  </a:lnTo>
                  <a:lnTo>
                    <a:pt x="238" y="172"/>
                  </a:lnTo>
                  <a:lnTo>
                    <a:pt x="242" y="172"/>
                  </a:lnTo>
                  <a:lnTo>
                    <a:pt x="252" y="172"/>
                  </a:lnTo>
                  <a:lnTo>
                    <a:pt x="256" y="174"/>
                  </a:lnTo>
                  <a:lnTo>
                    <a:pt x="260" y="174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8"/>
                  </a:lnTo>
                  <a:lnTo>
                    <a:pt x="278" y="180"/>
                  </a:lnTo>
                  <a:lnTo>
                    <a:pt x="284" y="182"/>
                  </a:lnTo>
                  <a:lnTo>
                    <a:pt x="286" y="182"/>
                  </a:lnTo>
                  <a:lnTo>
                    <a:pt x="288" y="184"/>
                  </a:lnTo>
                  <a:lnTo>
                    <a:pt x="290" y="184"/>
                  </a:lnTo>
                  <a:lnTo>
                    <a:pt x="290" y="186"/>
                  </a:lnTo>
                  <a:lnTo>
                    <a:pt x="292" y="186"/>
                  </a:lnTo>
                  <a:lnTo>
                    <a:pt x="292" y="188"/>
                  </a:lnTo>
                  <a:lnTo>
                    <a:pt x="294" y="190"/>
                  </a:lnTo>
                  <a:lnTo>
                    <a:pt x="294" y="192"/>
                  </a:lnTo>
                  <a:lnTo>
                    <a:pt x="296" y="194"/>
                  </a:lnTo>
                  <a:lnTo>
                    <a:pt x="298" y="200"/>
                  </a:lnTo>
                  <a:lnTo>
                    <a:pt x="300" y="202"/>
                  </a:lnTo>
                  <a:lnTo>
                    <a:pt x="300" y="204"/>
                  </a:lnTo>
                  <a:lnTo>
                    <a:pt x="302" y="206"/>
                  </a:lnTo>
                  <a:lnTo>
                    <a:pt x="306" y="210"/>
                  </a:lnTo>
                  <a:lnTo>
                    <a:pt x="306" y="210"/>
                  </a:lnTo>
                  <a:lnTo>
                    <a:pt x="308" y="212"/>
                  </a:lnTo>
                  <a:lnTo>
                    <a:pt x="310" y="214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6"/>
                  </a:lnTo>
                  <a:lnTo>
                    <a:pt x="318" y="216"/>
                  </a:lnTo>
                  <a:lnTo>
                    <a:pt x="324" y="218"/>
                  </a:lnTo>
                  <a:lnTo>
                    <a:pt x="328" y="218"/>
                  </a:lnTo>
                  <a:lnTo>
                    <a:pt x="334" y="218"/>
                  </a:lnTo>
                  <a:lnTo>
                    <a:pt x="340" y="218"/>
                  </a:lnTo>
                  <a:lnTo>
                    <a:pt x="344" y="218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4" y="218"/>
                  </a:lnTo>
                  <a:lnTo>
                    <a:pt x="378" y="220"/>
                  </a:lnTo>
                  <a:lnTo>
                    <a:pt x="384" y="220"/>
                  </a:lnTo>
                  <a:lnTo>
                    <a:pt x="388" y="220"/>
                  </a:lnTo>
                  <a:lnTo>
                    <a:pt x="392" y="220"/>
                  </a:lnTo>
                  <a:lnTo>
                    <a:pt x="396" y="222"/>
                  </a:lnTo>
                  <a:lnTo>
                    <a:pt x="400" y="222"/>
                  </a:lnTo>
                  <a:lnTo>
                    <a:pt x="406" y="224"/>
                  </a:lnTo>
                  <a:lnTo>
                    <a:pt x="410" y="226"/>
                  </a:lnTo>
                  <a:lnTo>
                    <a:pt x="412" y="226"/>
                  </a:lnTo>
                  <a:lnTo>
                    <a:pt x="414" y="228"/>
                  </a:lnTo>
                  <a:lnTo>
                    <a:pt x="420" y="232"/>
                  </a:lnTo>
                  <a:lnTo>
                    <a:pt x="422" y="234"/>
                  </a:lnTo>
                  <a:lnTo>
                    <a:pt x="426" y="234"/>
                  </a:lnTo>
                  <a:lnTo>
                    <a:pt x="428" y="236"/>
                  </a:lnTo>
                  <a:lnTo>
                    <a:pt x="428" y="236"/>
                  </a:lnTo>
                  <a:lnTo>
                    <a:pt x="430" y="236"/>
                  </a:lnTo>
                  <a:lnTo>
                    <a:pt x="430" y="236"/>
                  </a:lnTo>
                  <a:lnTo>
                    <a:pt x="432" y="236"/>
                  </a:lnTo>
                  <a:lnTo>
                    <a:pt x="432" y="236"/>
                  </a:lnTo>
                  <a:lnTo>
                    <a:pt x="436" y="236"/>
                  </a:lnTo>
                  <a:lnTo>
                    <a:pt x="438" y="236"/>
                  </a:lnTo>
                  <a:lnTo>
                    <a:pt x="442" y="234"/>
                  </a:lnTo>
                  <a:lnTo>
                    <a:pt x="444" y="234"/>
                  </a:lnTo>
                  <a:lnTo>
                    <a:pt x="448" y="232"/>
                  </a:lnTo>
                  <a:lnTo>
                    <a:pt x="450" y="232"/>
                  </a:lnTo>
                  <a:lnTo>
                    <a:pt x="452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2"/>
                  </a:lnTo>
                  <a:lnTo>
                    <a:pt x="462" y="222"/>
                  </a:lnTo>
                  <a:lnTo>
                    <a:pt x="462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6" y="222"/>
                  </a:lnTo>
                  <a:lnTo>
                    <a:pt x="468" y="222"/>
                  </a:lnTo>
                  <a:lnTo>
                    <a:pt x="470" y="222"/>
                  </a:lnTo>
                  <a:lnTo>
                    <a:pt x="474" y="222"/>
                  </a:lnTo>
                  <a:lnTo>
                    <a:pt x="478" y="224"/>
                  </a:lnTo>
                  <a:lnTo>
                    <a:pt x="482" y="224"/>
                  </a:lnTo>
                  <a:lnTo>
                    <a:pt x="486" y="226"/>
                  </a:lnTo>
                  <a:lnTo>
                    <a:pt x="488" y="226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92" y="226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8" y="222"/>
                  </a:lnTo>
                  <a:lnTo>
                    <a:pt x="502" y="220"/>
                  </a:lnTo>
                  <a:lnTo>
                    <a:pt x="504" y="218"/>
                  </a:lnTo>
                  <a:lnTo>
                    <a:pt x="508" y="214"/>
                  </a:lnTo>
                  <a:lnTo>
                    <a:pt x="510" y="212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6" y="206"/>
                  </a:lnTo>
                  <a:lnTo>
                    <a:pt x="516" y="204"/>
                  </a:lnTo>
                  <a:lnTo>
                    <a:pt x="516" y="202"/>
                  </a:lnTo>
                  <a:lnTo>
                    <a:pt x="516" y="200"/>
                  </a:lnTo>
                  <a:lnTo>
                    <a:pt x="518" y="198"/>
                  </a:lnTo>
                  <a:lnTo>
                    <a:pt x="518" y="192"/>
                  </a:lnTo>
                  <a:lnTo>
                    <a:pt x="518" y="188"/>
                  </a:lnTo>
                  <a:lnTo>
                    <a:pt x="518" y="186"/>
                  </a:lnTo>
                  <a:lnTo>
                    <a:pt x="516" y="184"/>
                  </a:lnTo>
                  <a:lnTo>
                    <a:pt x="516" y="180"/>
                  </a:lnTo>
                  <a:lnTo>
                    <a:pt x="516" y="178"/>
                  </a:lnTo>
                  <a:lnTo>
                    <a:pt x="516" y="176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2"/>
                  </a:lnTo>
                  <a:lnTo>
                    <a:pt x="518" y="172"/>
                  </a:lnTo>
                  <a:lnTo>
                    <a:pt x="518" y="172"/>
                  </a:lnTo>
                  <a:lnTo>
                    <a:pt x="520" y="172"/>
                  </a:lnTo>
                  <a:lnTo>
                    <a:pt x="520" y="172"/>
                  </a:lnTo>
                  <a:lnTo>
                    <a:pt x="522" y="172"/>
                  </a:lnTo>
                  <a:lnTo>
                    <a:pt x="524" y="174"/>
                  </a:lnTo>
                  <a:lnTo>
                    <a:pt x="526" y="174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2" y="178"/>
                  </a:lnTo>
                  <a:lnTo>
                    <a:pt x="534" y="178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40" y="176"/>
                  </a:lnTo>
                  <a:lnTo>
                    <a:pt x="542" y="174"/>
                  </a:lnTo>
                  <a:lnTo>
                    <a:pt x="544" y="172"/>
                  </a:lnTo>
                  <a:lnTo>
                    <a:pt x="548" y="168"/>
                  </a:lnTo>
                  <a:lnTo>
                    <a:pt x="548" y="166"/>
                  </a:lnTo>
                  <a:lnTo>
                    <a:pt x="550" y="164"/>
                  </a:lnTo>
                  <a:lnTo>
                    <a:pt x="554" y="162"/>
                  </a:lnTo>
                  <a:lnTo>
                    <a:pt x="556" y="160"/>
                  </a:lnTo>
                  <a:lnTo>
                    <a:pt x="560" y="156"/>
                  </a:lnTo>
                  <a:lnTo>
                    <a:pt x="562" y="154"/>
                  </a:lnTo>
                  <a:lnTo>
                    <a:pt x="568" y="152"/>
                  </a:lnTo>
                  <a:lnTo>
                    <a:pt x="574" y="148"/>
                  </a:lnTo>
                  <a:lnTo>
                    <a:pt x="580" y="144"/>
                  </a:lnTo>
                  <a:lnTo>
                    <a:pt x="584" y="142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90" y="140"/>
                  </a:lnTo>
                  <a:lnTo>
                    <a:pt x="594" y="140"/>
                  </a:lnTo>
                  <a:lnTo>
                    <a:pt x="598" y="138"/>
                  </a:lnTo>
                  <a:lnTo>
                    <a:pt x="602" y="136"/>
                  </a:lnTo>
                  <a:lnTo>
                    <a:pt x="604" y="136"/>
                  </a:lnTo>
                  <a:lnTo>
                    <a:pt x="606" y="134"/>
                  </a:lnTo>
                  <a:lnTo>
                    <a:pt x="608" y="134"/>
                  </a:lnTo>
                  <a:lnTo>
                    <a:pt x="608" y="134"/>
                  </a:lnTo>
                  <a:lnTo>
                    <a:pt x="608" y="132"/>
                  </a:lnTo>
                  <a:lnTo>
                    <a:pt x="610" y="130"/>
                  </a:lnTo>
                  <a:lnTo>
                    <a:pt x="610" y="130"/>
                  </a:lnTo>
                  <a:lnTo>
                    <a:pt x="610" y="128"/>
                  </a:lnTo>
                  <a:lnTo>
                    <a:pt x="610" y="128"/>
                  </a:lnTo>
                  <a:lnTo>
                    <a:pt x="608" y="126"/>
                  </a:lnTo>
                  <a:lnTo>
                    <a:pt x="608" y="126"/>
                  </a:lnTo>
                  <a:lnTo>
                    <a:pt x="608" y="124"/>
                  </a:lnTo>
                  <a:lnTo>
                    <a:pt x="606" y="122"/>
                  </a:lnTo>
                  <a:lnTo>
                    <a:pt x="604" y="120"/>
                  </a:lnTo>
                  <a:lnTo>
                    <a:pt x="602" y="118"/>
                  </a:lnTo>
                  <a:lnTo>
                    <a:pt x="600" y="116"/>
                  </a:lnTo>
                  <a:lnTo>
                    <a:pt x="598" y="116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90" y="116"/>
                  </a:lnTo>
                  <a:lnTo>
                    <a:pt x="586" y="116"/>
                  </a:lnTo>
                  <a:lnTo>
                    <a:pt x="584" y="116"/>
                  </a:lnTo>
                  <a:lnTo>
                    <a:pt x="580" y="118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2" y="120"/>
                  </a:lnTo>
                  <a:lnTo>
                    <a:pt x="568" y="120"/>
                  </a:lnTo>
                  <a:lnTo>
                    <a:pt x="568" y="122"/>
                  </a:lnTo>
                  <a:lnTo>
                    <a:pt x="566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0" y="118"/>
                  </a:lnTo>
                  <a:lnTo>
                    <a:pt x="560" y="118"/>
                  </a:lnTo>
                  <a:lnTo>
                    <a:pt x="560" y="116"/>
                  </a:lnTo>
                  <a:lnTo>
                    <a:pt x="558" y="112"/>
                  </a:lnTo>
                  <a:lnTo>
                    <a:pt x="558" y="108"/>
                  </a:lnTo>
                  <a:lnTo>
                    <a:pt x="558" y="104"/>
                  </a:lnTo>
                  <a:lnTo>
                    <a:pt x="558" y="100"/>
                  </a:lnTo>
                  <a:lnTo>
                    <a:pt x="558" y="96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58" y="84"/>
                  </a:lnTo>
                  <a:lnTo>
                    <a:pt x="558" y="82"/>
                  </a:lnTo>
                  <a:lnTo>
                    <a:pt x="558" y="80"/>
                  </a:lnTo>
                  <a:lnTo>
                    <a:pt x="560" y="76"/>
                  </a:lnTo>
                  <a:lnTo>
                    <a:pt x="562" y="72"/>
                  </a:lnTo>
                  <a:lnTo>
                    <a:pt x="562" y="74"/>
                  </a:lnTo>
                  <a:lnTo>
                    <a:pt x="566" y="76"/>
                  </a:lnTo>
                  <a:lnTo>
                    <a:pt x="568" y="78"/>
                  </a:lnTo>
                  <a:lnTo>
                    <a:pt x="570" y="80"/>
                  </a:lnTo>
                  <a:lnTo>
                    <a:pt x="572" y="82"/>
                  </a:lnTo>
                  <a:lnTo>
                    <a:pt x="572" y="82"/>
                  </a:lnTo>
                  <a:lnTo>
                    <a:pt x="572" y="84"/>
                  </a:lnTo>
                  <a:lnTo>
                    <a:pt x="574" y="84"/>
                  </a:lnTo>
                  <a:lnTo>
                    <a:pt x="578" y="84"/>
                  </a:lnTo>
                  <a:lnTo>
                    <a:pt x="580" y="84"/>
                  </a:lnTo>
                  <a:lnTo>
                    <a:pt x="582" y="84"/>
                  </a:lnTo>
                  <a:lnTo>
                    <a:pt x="586" y="84"/>
                  </a:lnTo>
                  <a:lnTo>
                    <a:pt x="588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2" y="84"/>
                  </a:lnTo>
                  <a:lnTo>
                    <a:pt x="592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4" y="70"/>
                  </a:lnTo>
                  <a:lnTo>
                    <a:pt x="594" y="66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6" y="54"/>
                  </a:lnTo>
                  <a:lnTo>
                    <a:pt x="596" y="54"/>
                  </a:lnTo>
                  <a:lnTo>
                    <a:pt x="598" y="52"/>
                  </a:lnTo>
                  <a:lnTo>
                    <a:pt x="600" y="52"/>
                  </a:lnTo>
                  <a:lnTo>
                    <a:pt x="602" y="50"/>
                  </a:lnTo>
                  <a:lnTo>
                    <a:pt x="604" y="50"/>
                  </a:lnTo>
                  <a:lnTo>
                    <a:pt x="604" y="48"/>
                  </a:lnTo>
                  <a:lnTo>
                    <a:pt x="606" y="48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8" y="44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4" y="36"/>
                  </a:lnTo>
                  <a:lnTo>
                    <a:pt x="602" y="32"/>
                  </a:lnTo>
                  <a:lnTo>
                    <a:pt x="600" y="30"/>
                  </a:lnTo>
                  <a:lnTo>
                    <a:pt x="598" y="26"/>
                  </a:lnTo>
                  <a:lnTo>
                    <a:pt x="598" y="24"/>
                  </a:lnTo>
                  <a:lnTo>
                    <a:pt x="598" y="22"/>
                  </a:lnTo>
                  <a:lnTo>
                    <a:pt x="596" y="22"/>
                  </a:lnTo>
                  <a:lnTo>
                    <a:pt x="596" y="20"/>
                  </a:lnTo>
                  <a:lnTo>
                    <a:pt x="598" y="18"/>
                  </a:lnTo>
                  <a:lnTo>
                    <a:pt x="598" y="16"/>
                  </a:lnTo>
                  <a:lnTo>
                    <a:pt x="598" y="14"/>
                  </a:lnTo>
                  <a:lnTo>
                    <a:pt x="600" y="12"/>
                  </a:lnTo>
                  <a:lnTo>
                    <a:pt x="600" y="10"/>
                  </a:lnTo>
                  <a:lnTo>
                    <a:pt x="602" y="8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604" y="4"/>
                  </a:lnTo>
                  <a:lnTo>
                    <a:pt x="606" y="4"/>
                  </a:lnTo>
                  <a:lnTo>
                    <a:pt x="608" y="4"/>
                  </a:lnTo>
                  <a:lnTo>
                    <a:pt x="610" y="2"/>
                  </a:lnTo>
                  <a:lnTo>
                    <a:pt x="614" y="2"/>
                  </a:lnTo>
                  <a:lnTo>
                    <a:pt x="618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4" y="2"/>
                  </a:lnTo>
                  <a:lnTo>
                    <a:pt x="648" y="2"/>
                  </a:lnTo>
                  <a:lnTo>
                    <a:pt x="652" y="2"/>
                  </a:lnTo>
                  <a:lnTo>
                    <a:pt x="656" y="4"/>
                  </a:lnTo>
                  <a:lnTo>
                    <a:pt x="660" y="4"/>
                  </a:lnTo>
                  <a:lnTo>
                    <a:pt x="664" y="6"/>
                  </a:lnTo>
                  <a:lnTo>
                    <a:pt x="666" y="6"/>
                  </a:lnTo>
                  <a:lnTo>
                    <a:pt x="668" y="6"/>
                  </a:lnTo>
                  <a:lnTo>
                    <a:pt x="668" y="8"/>
                  </a:lnTo>
                  <a:lnTo>
                    <a:pt x="670" y="10"/>
                  </a:lnTo>
                  <a:lnTo>
                    <a:pt x="672" y="12"/>
                  </a:lnTo>
                  <a:lnTo>
                    <a:pt x="674" y="14"/>
                  </a:lnTo>
                  <a:lnTo>
                    <a:pt x="678" y="18"/>
                  </a:lnTo>
                  <a:lnTo>
                    <a:pt x="680" y="20"/>
                  </a:lnTo>
                  <a:lnTo>
                    <a:pt x="682" y="22"/>
                  </a:lnTo>
                  <a:lnTo>
                    <a:pt x="684" y="26"/>
                  </a:lnTo>
                  <a:lnTo>
                    <a:pt x="688" y="28"/>
                  </a:lnTo>
                  <a:lnTo>
                    <a:pt x="692" y="32"/>
                  </a:lnTo>
                  <a:lnTo>
                    <a:pt x="696" y="36"/>
                  </a:lnTo>
                  <a:lnTo>
                    <a:pt x="698" y="38"/>
                  </a:lnTo>
                  <a:lnTo>
                    <a:pt x="700" y="42"/>
                  </a:lnTo>
                  <a:lnTo>
                    <a:pt x="704" y="44"/>
                  </a:lnTo>
                  <a:lnTo>
                    <a:pt x="704" y="46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52"/>
                  </a:lnTo>
                  <a:lnTo>
                    <a:pt x="708" y="56"/>
                  </a:lnTo>
                  <a:lnTo>
                    <a:pt x="708" y="62"/>
                  </a:lnTo>
                  <a:lnTo>
                    <a:pt x="708" y="64"/>
                  </a:lnTo>
                  <a:lnTo>
                    <a:pt x="708" y="66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712" y="70"/>
                  </a:lnTo>
                  <a:lnTo>
                    <a:pt x="714" y="74"/>
                  </a:lnTo>
                  <a:lnTo>
                    <a:pt x="716" y="74"/>
                  </a:lnTo>
                  <a:lnTo>
                    <a:pt x="718" y="76"/>
                  </a:lnTo>
                  <a:lnTo>
                    <a:pt x="718" y="78"/>
                  </a:lnTo>
                  <a:lnTo>
                    <a:pt x="720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4" y="80"/>
                  </a:lnTo>
                  <a:lnTo>
                    <a:pt x="726" y="82"/>
                  </a:lnTo>
                  <a:lnTo>
                    <a:pt x="730" y="82"/>
                  </a:lnTo>
                  <a:lnTo>
                    <a:pt x="732" y="82"/>
                  </a:lnTo>
                  <a:lnTo>
                    <a:pt x="736" y="82"/>
                  </a:lnTo>
                  <a:lnTo>
                    <a:pt x="740" y="82"/>
                  </a:lnTo>
                  <a:lnTo>
                    <a:pt x="742" y="84"/>
                  </a:lnTo>
                  <a:lnTo>
                    <a:pt x="744" y="84"/>
                  </a:lnTo>
                  <a:lnTo>
                    <a:pt x="746" y="84"/>
                  </a:lnTo>
                  <a:lnTo>
                    <a:pt x="746" y="86"/>
                  </a:lnTo>
                  <a:lnTo>
                    <a:pt x="748" y="86"/>
                  </a:lnTo>
                  <a:lnTo>
                    <a:pt x="752" y="90"/>
                  </a:lnTo>
                  <a:lnTo>
                    <a:pt x="754" y="92"/>
                  </a:lnTo>
                  <a:lnTo>
                    <a:pt x="756" y="94"/>
                  </a:lnTo>
                  <a:lnTo>
                    <a:pt x="756" y="94"/>
                  </a:lnTo>
                  <a:lnTo>
                    <a:pt x="760" y="96"/>
                  </a:lnTo>
                  <a:lnTo>
                    <a:pt x="764" y="98"/>
                  </a:lnTo>
                  <a:lnTo>
                    <a:pt x="766" y="102"/>
                  </a:lnTo>
                  <a:lnTo>
                    <a:pt x="768" y="102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0" y="106"/>
                  </a:lnTo>
                  <a:lnTo>
                    <a:pt x="772" y="108"/>
                  </a:lnTo>
                  <a:lnTo>
                    <a:pt x="772" y="110"/>
                  </a:lnTo>
                  <a:lnTo>
                    <a:pt x="772" y="110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6" y="112"/>
                  </a:lnTo>
                  <a:lnTo>
                    <a:pt x="778" y="114"/>
                  </a:lnTo>
                  <a:lnTo>
                    <a:pt x="780" y="114"/>
                  </a:lnTo>
                  <a:lnTo>
                    <a:pt x="782" y="114"/>
                  </a:lnTo>
                  <a:lnTo>
                    <a:pt x="786" y="114"/>
                  </a:lnTo>
                  <a:lnTo>
                    <a:pt x="790" y="114"/>
                  </a:lnTo>
                  <a:lnTo>
                    <a:pt x="790" y="114"/>
                  </a:lnTo>
                  <a:lnTo>
                    <a:pt x="792" y="112"/>
                  </a:lnTo>
                  <a:lnTo>
                    <a:pt x="796" y="112"/>
                  </a:lnTo>
                  <a:lnTo>
                    <a:pt x="802" y="110"/>
                  </a:lnTo>
                  <a:lnTo>
                    <a:pt x="806" y="108"/>
                  </a:lnTo>
                  <a:lnTo>
                    <a:pt x="808" y="108"/>
                  </a:lnTo>
                  <a:lnTo>
                    <a:pt x="808" y="108"/>
                  </a:lnTo>
                  <a:lnTo>
                    <a:pt x="810" y="108"/>
                  </a:lnTo>
                  <a:lnTo>
                    <a:pt x="812" y="108"/>
                  </a:lnTo>
                  <a:lnTo>
                    <a:pt x="814" y="108"/>
                  </a:lnTo>
                  <a:lnTo>
                    <a:pt x="814" y="108"/>
                  </a:lnTo>
                  <a:lnTo>
                    <a:pt x="816" y="108"/>
                  </a:lnTo>
                  <a:lnTo>
                    <a:pt x="816" y="110"/>
                  </a:lnTo>
                  <a:lnTo>
                    <a:pt x="816" y="110"/>
                  </a:lnTo>
                  <a:lnTo>
                    <a:pt x="818" y="112"/>
                  </a:lnTo>
                  <a:lnTo>
                    <a:pt x="818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22" y="122"/>
                  </a:lnTo>
                  <a:lnTo>
                    <a:pt x="822" y="124"/>
                  </a:lnTo>
                  <a:lnTo>
                    <a:pt x="822" y="126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30"/>
                  </a:lnTo>
                  <a:lnTo>
                    <a:pt x="820" y="13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4" y="134"/>
                  </a:lnTo>
                  <a:lnTo>
                    <a:pt x="812" y="134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8"/>
                  </a:lnTo>
                  <a:lnTo>
                    <a:pt x="812" y="140"/>
                  </a:lnTo>
                  <a:lnTo>
                    <a:pt x="812" y="142"/>
                  </a:lnTo>
                  <a:lnTo>
                    <a:pt x="812" y="144"/>
                  </a:lnTo>
                  <a:lnTo>
                    <a:pt x="812" y="146"/>
                  </a:lnTo>
                  <a:lnTo>
                    <a:pt x="812" y="150"/>
                  </a:lnTo>
                  <a:lnTo>
                    <a:pt x="812" y="156"/>
                  </a:lnTo>
                  <a:lnTo>
                    <a:pt x="814" y="160"/>
                  </a:lnTo>
                  <a:lnTo>
                    <a:pt x="814" y="164"/>
                  </a:lnTo>
                  <a:lnTo>
                    <a:pt x="814" y="166"/>
                  </a:lnTo>
                  <a:lnTo>
                    <a:pt x="814" y="168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2"/>
                  </a:lnTo>
                  <a:lnTo>
                    <a:pt x="812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08" y="172"/>
                  </a:lnTo>
                  <a:lnTo>
                    <a:pt x="808" y="172"/>
                  </a:lnTo>
                  <a:lnTo>
                    <a:pt x="806" y="172"/>
                  </a:lnTo>
                  <a:lnTo>
                    <a:pt x="804" y="172"/>
                  </a:lnTo>
                  <a:lnTo>
                    <a:pt x="802" y="170"/>
                  </a:lnTo>
                  <a:lnTo>
                    <a:pt x="800" y="170"/>
                  </a:lnTo>
                  <a:lnTo>
                    <a:pt x="800" y="170"/>
                  </a:lnTo>
                  <a:lnTo>
                    <a:pt x="798" y="170"/>
                  </a:lnTo>
                  <a:lnTo>
                    <a:pt x="798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4" y="172"/>
                  </a:lnTo>
                  <a:lnTo>
                    <a:pt x="794" y="172"/>
                  </a:lnTo>
                  <a:lnTo>
                    <a:pt x="794" y="174"/>
                  </a:lnTo>
                  <a:lnTo>
                    <a:pt x="792" y="176"/>
                  </a:lnTo>
                  <a:lnTo>
                    <a:pt x="792" y="178"/>
                  </a:lnTo>
                  <a:lnTo>
                    <a:pt x="790" y="182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0" y="186"/>
                  </a:lnTo>
                  <a:lnTo>
                    <a:pt x="788" y="188"/>
                  </a:lnTo>
                  <a:lnTo>
                    <a:pt x="788" y="192"/>
                  </a:lnTo>
                  <a:lnTo>
                    <a:pt x="788" y="194"/>
                  </a:lnTo>
                  <a:lnTo>
                    <a:pt x="788" y="196"/>
                  </a:lnTo>
                  <a:lnTo>
                    <a:pt x="790" y="198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2"/>
                  </a:lnTo>
                  <a:lnTo>
                    <a:pt x="792" y="202"/>
                  </a:lnTo>
                  <a:lnTo>
                    <a:pt x="792" y="202"/>
                  </a:lnTo>
                  <a:lnTo>
                    <a:pt x="794" y="202"/>
                  </a:lnTo>
                  <a:lnTo>
                    <a:pt x="796" y="202"/>
                  </a:lnTo>
                  <a:lnTo>
                    <a:pt x="798" y="204"/>
                  </a:lnTo>
                  <a:lnTo>
                    <a:pt x="802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2" y="204"/>
                  </a:lnTo>
                  <a:lnTo>
                    <a:pt x="800" y="206"/>
                  </a:lnTo>
                  <a:lnTo>
                    <a:pt x="798" y="208"/>
                  </a:lnTo>
                  <a:lnTo>
                    <a:pt x="796" y="210"/>
                  </a:lnTo>
                  <a:lnTo>
                    <a:pt x="792" y="212"/>
                  </a:lnTo>
                  <a:lnTo>
                    <a:pt x="790" y="214"/>
                  </a:lnTo>
                  <a:lnTo>
                    <a:pt x="790" y="216"/>
                  </a:lnTo>
                  <a:lnTo>
                    <a:pt x="788" y="216"/>
                  </a:lnTo>
                  <a:lnTo>
                    <a:pt x="786" y="216"/>
                  </a:lnTo>
                  <a:lnTo>
                    <a:pt x="782" y="218"/>
                  </a:lnTo>
                  <a:lnTo>
                    <a:pt x="778" y="218"/>
                  </a:lnTo>
                  <a:lnTo>
                    <a:pt x="776" y="220"/>
                  </a:lnTo>
                  <a:lnTo>
                    <a:pt x="776" y="220"/>
                  </a:lnTo>
                  <a:lnTo>
                    <a:pt x="774" y="220"/>
                  </a:lnTo>
                  <a:lnTo>
                    <a:pt x="774" y="222"/>
                  </a:lnTo>
                  <a:lnTo>
                    <a:pt x="772" y="224"/>
                  </a:lnTo>
                  <a:lnTo>
                    <a:pt x="770" y="226"/>
                  </a:lnTo>
                  <a:lnTo>
                    <a:pt x="768" y="228"/>
                  </a:lnTo>
                  <a:lnTo>
                    <a:pt x="766" y="232"/>
                  </a:lnTo>
                  <a:lnTo>
                    <a:pt x="764" y="234"/>
                  </a:lnTo>
                  <a:lnTo>
                    <a:pt x="764" y="234"/>
                  </a:lnTo>
                  <a:lnTo>
                    <a:pt x="762" y="236"/>
                  </a:lnTo>
                  <a:lnTo>
                    <a:pt x="762" y="236"/>
                  </a:lnTo>
                  <a:lnTo>
                    <a:pt x="760" y="236"/>
                  </a:lnTo>
                  <a:lnTo>
                    <a:pt x="758" y="236"/>
                  </a:lnTo>
                  <a:lnTo>
                    <a:pt x="758" y="238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0" y="238"/>
                  </a:lnTo>
                  <a:lnTo>
                    <a:pt x="746" y="236"/>
                  </a:lnTo>
                  <a:lnTo>
                    <a:pt x="746" y="236"/>
                  </a:lnTo>
                  <a:lnTo>
                    <a:pt x="744" y="236"/>
                  </a:lnTo>
                  <a:lnTo>
                    <a:pt x="740" y="234"/>
                  </a:lnTo>
                  <a:lnTo>
                    <a:pt x="738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2" y="234"/>
                  </a:lnTo>
                  <a:lnTo>
                    <a:pt x="732" y="234"/>
                  </a:lnTo>
                  <a:lnTo>
                    <a:pt x="730" y="236"/>
                  </a:lnTo>
                  <a:lnTo>
                    <a:pt x="730" y="238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6"/>
                  </a:lnTo>
                  <a:lnTo>
                    <a:pt x="728" y="250"/>
                  </a:lnTo>
                  <a:lnTo>
                    <a:pt x="728" y="252"/>
                  </a:lnTo>
                  <a:lnTo>
                    <a:pt x="728" y="254"/>
                  </a:lnTo>
                  <a:lnTo>
                    <a:pt x="728" y="254"/>
                  </a:lnTo>
                  <a:lnTo>
                    <a:pt x="726" y="256"/>
                  </a:lnTo>
                  <a:lnTo>
                    <a:pt x="726" y="256"/>
                  </a:lnTo>
                  <a:lnTo>
                    <a:pt x="724" y="258"/>
                  </a:lnTo>
                  <a:lnTo>
                    <a:pt x="722" y="260"/>
                  </a:lnTo>
                  <a:lnTo>
                    <a:pt x="720" y="260"/>
                  </a:lnTo>
                  <a:lnTo>
                    <a:pt x="716" y="262"/>
                  </a:lnTo>
                  <a:lnTo>
                    <a:pt x="712" y="264"/>
                  </a:lnTo>
                  <a:lnTo>
                    <a:pt x="704" y="270"/>
                  </a:lnTo>
                  <a:lnTo>
                    <a:pt x="700" y="274"/>
                  </a:lnTo>
                  <a:lnTo>
                    <a:pt x="696" y="274"/>
                  </a:lnTo>
                  <a:lnTo>
                    <a:pt x="696" y="276"/>
                  </a:lnTo>
                  <a:lnTo>
                    <a:pt x="692" y="276"/>
                  </a:lnTo>
                  <a:lnTo>
                    <a:pt x="690" y="278"/>
                  </a:lnTo>
                  <a:lnTo>
                    <a:pt x="688" y="280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0" y="284"/>
                  </a:lnTo>
                  <a:lnTo>
                    <a:pt x="678" y="284"/>
                  </a:lnTo>
                  <a:lnTo>
                    <a:pt x="676" y="284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4" y="284"/>
                  </a:lnTo>
                  <a:lnTo>
                    <a:pt x="674" y="282"/>
                  </a:lnTo>
                  <a:lnTo>
                    <a:pt x="672" y="282"/>
                  </a:lnTo>
                  <a:lnTo>
                    <a:pt x="672" y="280"/>
                  </a:lnTo>
                  <a:lnTo>
                    <a:pt x="672" y="280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2" y="276"/>
                  </a:lnTo>
                  <a:lnTo>
                    <a:pt x="672" y="270"/>
                  </a:lnTo>
                  <a:lnTo>
                    <a:pt x="672" y="268"/>
                  </a:lnTo>
                  <a:lnTo>
                    <a:pt x="672" y="266"/>
                  </a:lnTo>
                  <a:lnTo>
                    <a:pt x="672" y="262"/>
                  </a:lnTo>
                  <a:lnTo>
                    <a:pt x="672" y="256"/>
                  </a:lnTo>
                  <a:lnTo>
                    <a:pt x="670" y="254"/>
                  </a:lnTo>
                  <a:lnTo>
                    <a:pt x="670" y="252"/>
                  </a:lnTo>
                  <a:lnTo>
                    <a:pt x="670" y="250"/>
                  </a:lnTo>
                  <a:lnTo>
                    <a:pt x="670" y="250"/>
                  </a:lnTo>
                  <a:lnTo>
                    <a:pt x="668" y="250"/>
                  </a:lnTo>
                  <a:lnTo>
                    <a:pt x="668" y="248"/>
                  </a:lnTo>
                  <a:lnTo>
                    <a:pt x="668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4" y="248"/>
                  </a:lnTo>
                  <a:lnTo>
                    <a:pt x="662" y="248"/>
                  </a:lnTo>
                  <a:lnTo>
                    <a:pt x="662" y="248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58" y="252"/>
                  </a:lnTo>
                  <a:lnTo>
                    <a:pt x="656" y="254"/>
                  </a:lnTo>
                  <a:lnTo>
                    <a:pt x="654" y="256"/>
                  </a:lnTo>
                  <a:lnTo>
                    <a:pt x="652" y="258"/>
                  </a:lnTo>
                  <a:lnTo>
                    <a:pt x="650" y="260"/>
                  </a:lnTo>
                  <a:lnTo>
                    <a:pt x="648" y="262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8" y="266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6" name="Freeform 187"/>
            <p:cNvSpPr>
              <a:spLocks/>
            </p:cNvSpPr>
            <p:nvPr/>
          </p:nvSpPr>
          <p:spPr bwMode="auto">
            <a:xfrm>
              <a:off x="5939150" y="3273545"/>
              <a:ext cx="1304930" cy="971537"/>
            </a:xfrm>
            <a:custGeom>
              <a:avLst/>
              <a:gdLst>
                <a:gd name="T0" fmla="*/ 626 w 822"/>
                <a:gd name="T1" fmla="*/ 296 h 612"/>
                <a:gd name="T2" fmla="*/ 664 w 822"/>
                <a:gd name="T3" fmla="*/ 304 h 612"/>
                <a:gd name="T4" fmla="*/ 696 w 822"/>
                <a:gd name="T5" fmla="*/ 318 h 612"/>
                <a:gd name="T6" fmla="*/ 660 w 822"/>
                <a:gd name="T7" fmla="*/ 342 h 612"/>
                <a:gd name="T8" fmla="*/ 696 w 822"/>
                <a:gd name="T9" fmla="*/ 402 h 612"/>
                <a:gd name="T10" fmla="*/ 710 w 822"/>
                <a:gd name="T11" fmla="*/ 470 h 612"/>
                <a:gd name="T12" fmla="*/ 698 w 822"/>
                <a:gd name="T13" fmla="*/ 494 h 612"/>
                <a:gd name="T14" fmla="*/ 684 w 822"/>
                <a:gd name="T15" fmla="*/ 526 h 612"/>
                <a:gd name="T16" fmla="*/ 658 w 822"/>
                <a:gd name="T17" fmla="*/ 544 h 612"/>
                <a:gd name="T18" fmla="*/ 644 w 822"/>
                <a:gd name="T19" fmla="*/ 566 h 612"/>
                <a:gd name="T20" fmla="*/ 594 w 822"/>
                <a:gd name="T21" fmla="*/ 578 h 612"/>
                <a:gd name="T22" fmla="*/ 542 w 822"/>
                <a:gd name="T23" fmla="*/ 610 h 612"/>
                <a:gd name="T24" fmla="*/ 526 w 822"/>
                <a:gd name="T25" fmla="*/ 588 h 612"/>
                <a:gd name="T26" fmla="*/ 484 w 822"/>
                <a:gd name="T27" fmla="*/ 566 h 612"/>
                <a:gd name="T28" fmla="*/ 430 w 822"/>
                <a:gd name="T29" fmla="*/ 586 h 612"/>
                <a:gd name="T30" fmla="*/ 410 w 822"/>
                <a:gd name="T31" fmla="*/ 592 h 612"/>
                <a:gd name="T32" fmla="*/ 390 w 822"/>
                <a:gd name="T33" fmla="*/ 566 h 612"/>
                <a:gd name="T34" fmla="*/ 366 w 822"/>
                <a:gd name="T35" fmla="*/ 544 h 612"/>
                <a:gd name="T36" fmla="*/ 384 w 822"/>
                <a:gd name="T37" fmla="*/ 510 h 612"/>
                <a:gd name="T38" fmla="*/ 350 w 822"/>
                <a:gd name="T39" fmla="*/ 480 h 612"/>
                <a:gd name="T40" fmla="*/ 296 w 822"/>
                <a:gd name="T41" fmla="*/ 472 h 612"/>
                <a:gd name="T42" fmla="*/ 224 w 822"/>
                <a:gd name="T43" fmla="*/ 490 h 612"/>
                <a:gd name="T44" fmla="*/ 164 w 822"/>
                <a:gd name="T45" fmla="*/ 470 h 612"/>
                <a:gd name="T46" fmla="*/ 156 w 822"/>
                <a:gd name="T47" fmla="*/ 466 h 612"/>
                <a:gd name="T48" fmla="*/ 112 w 822"/>
                <a:gd name="T49" fmla="*/ 446 h 612"/>
                <a:gd name="T50" fmla="*/ 78 w 822"/>
                <a:gd name="T51" fmla="*/ 418 h 612"/>
                <a:gd name="T52" fmla="*/ 50 w 822"/>
                <a:gd name="T53" fmla="*/ 394 h 612"/>
                <a:gd name="T54" fmla="*/ 20 w 822"/>
                <a:gd name="T55" fmla="*/ 378 h 612"/>
                <a:gd name="T56" fmla="*/ 18 w 822"/>
                <a:gd name="T57" fmla="*/ 318 h 612"/>
                <a:gd name="T58" fmla="*/ 0 w 822"/>
                <a:gd name="T59" fmla="*/ 302 h 612"/>
                <a:gd name="T60" fmla="*/ 30 w 822"/>
                <a:gd name="T61" fmla="*/ 286 h 612"/>
                <a:gd name="T62" fmla="*/ 56 w 822"/>
                <a:gd name="T63" fmla="*/ 270 h 612"/>
                <a:gd name="T64" fmla="*/ 86 w 822"/>
                <a:gd name="T65" fmla="*/ 246 h 612"/>
                <a:gd name="T66" fmla="*/ 72 w 822"/>
                <a:gd name="T67" fmla="*/ 210 h 612"/>
                <a:gd name="T68" fmla="*/ 112 w 822"/>
                <a:gd name="T69" fmla="*/ 186 h 612"/>
                <a:gd name="T70" fmla="*/ 134 w 822"/>
                <a:gd name="T71" fmla="*/ 162 h 612"/>
                <a:gd name="T72" fmla="*/ 152 w 822"/>
                <a:gd name="T73" fmla="*/ 132 h 612"/>
                <a:gd name="T74" fmla="*/ 176 w 822"/>
                <a:gd name="T75" fmla="*/ 110 h 612"/>
                <a:gd name="T76" fmla="*/ 214 w 822"/>
                <a:gd name="T77" fmla="*/ 134 h 612"/>
                <a:gd name="T78" fmla="*/ 260 w 822"/>
                <a:gd name="T79" fmla="*/ 174 h 612"/>
                <a:gd name="T80" fmla="*/ 312 w 822"/>
                <a:gd name="T81" fmla="*/ 214 h 612"/>
                <a:gd name="T82" fmla="*/ 420 w 822"/>
                <a:gd name="T83" fmla="*/ 232 h 612"/>
                <a:gd name="T84" fmla="*/ 464 w 822"/>
                <a:gd name="T85" fmla="*/ 222 h 612"/>
                <a:gd name="T86" fmla="*/ 516 w 822"/>
                <a:gd name="T87" fmla="*/ 206 h 612"/>
                <a:gd name="T88" fmla="*/ 528 w 822"/>
                <a:gd name="T89" fmla="*/ 176 h 612"/>
                <a:gd name="T90" fmla="*/ 586 w 822"/>
                <a:gd name="T91" fmla="*/ 142 h 612"/>
                <a:gd name="T92" fmla="*/ 596 w 822"/>
                <a:gd name="T93" fmla="*/ 116 h 612"/>
                <a:gd name="T94" fmla="*/ 558 w 822"/>
                <a:gd name="T95" fmla="*/ 112 h 612"/>
                <a:gd name="T96" fmla="*/ 586 w 822"/>
                <a:gd name="T97" fmla="*/ 84 h 612"/>
                <a:gd name="T98" fmla="*/ 602 w 822"/>
                <a:gd name="T99" fmla="*/ 50 h 612"/>
                <a:gd name="T100" fmla="*/ 600 w 822"/>
                <a:gd name="T101" fmla="*/ 12 h 612"/>
                <a:gd name="T102" fmla="*/ 668 w 822"/>
                <a:gd name="T103" fmla="*/ 6 h 612"/>
                <a:gd name="T104" fmla="*/ 710 w 822"/>
                <a:gd name="T105" fmla="*/ 68 h 612"/>
                <a:gd name="T106" fmla="*/ 756 w 822"/>
                <a:gd name="T107" fmla="*/ 94 h 612"/>
                <a:gd name="T108" fmla="*/ 796 w 822"/>
                <a:gd name="T109" fmla="*/ 112 h 612"/>
                <a:gd name="T110" fmla="*/ 820 w 822"/>
                <a:gd name="T111" fmla="*/ 130 h 612"/>
                <a:gd name="T112" fmla="*/ 812 w 822"/>
                <a:gd name="T113" fmla="*/ 172 h 612"/>
                <a:gd name="T114" fmla="*/ 790 w 822"/>
                <a:gd name="T115" fmla="*/ 184 h 612"/>
                <a:gd name="T116" fmla="*/ 798 w 822"/>
                <a:gd name="T117" fmla="*/ 208 h 612"/>
                <a:gd name="T118" fmla="*/ 758 w 822"/>
                <a:gd name="T119" fmla="*/ 238 h 612"/>
                <a:gd name="T120" fmla="*/ 728 w 822"/>
                <a:gd name="T121" fmla="*/ 252 h 612"/>
                <a:gd name="T122" fmla="*/ 674 w 822"/>
                <a:gd name="T123" fmla="*/ 284 h 612"/>
                <a:gd name="T124" fmla="*/ 664 w 822"/>
                <a:gd name="T125" fmla="*/ 24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" h="612">
                  <a:moveTo>
                    <a:pt x="648" y="266"/>
                  </a:moveTo>
                  <a:lnTo>
                    <a:pt x="648" y="266"/>
                  </a:lnTo>
                  <a:lnTo>
                    <a:pt x="648" y="268"/>
                  </a:lnTo>
                  <a:lnTo>
                    <a:pt x="646" y="268"/>
                  </a:lnTo>
                  <a:lnTo>
                    <a:pt x="646" y="268"/>
                  </a:lnTo>
                  <a:lnTo>
                    <a:pt x="646" y="270"/>
                  </a:lnTo>
                  <a:lnTo>
                    <a:pt x="644" y="272"/>
                  </a:lnTo>
                  <a:lnTo>
                    <a:pt x="642" y="272"/>
                  </a:lnTo>
                  <a:lnTo>
                    <a:pt x="642" y="272"/>
                  </a:lnTo>
                  <a:lnTo>
                    <a:pt x="638" y="274"/>
                  </a:lnTo>
                  <a:lnTo>
                    <a:pt x="634" y="276"/>
                  </a:lnTo>
                  <a:lnTo>
                    <a:pt x="630" y="278"/>
                  </a:lnTo>
                  <a:lnTo>
                    <a:pt x="628" y="278"/>
                  </a:lnTo>
                  <a:lnTo>
                    <a:pt x="628" y="280"/>
                  </a:lnTo>
                  <a:lnTo>
                    <a:pt x="626" y="280"/>
                  </a:lnTo>
                  <a:lnTo>
                    <a:pt x="626" y="282"/>
                  </a:lnTo>
                  <a:lnTo>
                    <a:pt x="626" y="284"/>
                  </a:lnTo>
                  <a:lnTo>
                    <a:pt x="626" y="286"/>
                  </a:lnTo>
                  <a:lnTo>
                    <a:pt x="624" y="288"/>
                  </a:lnTo>
                  <a:lnTo>
                    <a:pt x="626" y="290"/>
                  </a:lnTo>
                  <a:lnTo>
                    <a:pt x="626" y="292"/>
                  </a:lnTo>
                  <a:lnTo>
                    <a:pt x="626" y="294"/>
                  </a:lnTo>
                  <a:lnTo>
                    <a:pt x="626" y="296"/>
                  </a:lnTo>
                  <a:lnTo>
                    <a:pt x="626" y="296"/>
                  </a:lnTo>
                  <a:lnTo>
                    <a:pt x="628" y="298"/>
                  </a:lnTo>
                  <a:lnTo>
                    <a:pt x="630" y="300"/>
                  </a:lnTo>
                  <a:lnTo>
                    <a:pt x="632" y="302"/>
                  </a:lnTo>
                  <a:lnTo>
                    <a:pt x="634" y="304"/>
                  </a:lnTo>
                  <a:lnTo>
                    <a:pt x="636" y="306"/>
                  </a:lnTo>
                  <a:lnTo>
                    <a:pt x="638" y="308"/>
                  </a:lnTo>
                  <a:lnTo>
                    <a:pt x="640" y="308"/>
                  </a:lnTo>
                  <a:lnTo>
                    <a:pt x="642" y="310"/>
                  </a:lnTo>
                  <a:lnTo>
                    <a:pt x="644" y="310"/>
                  </a:lnTo>
                  <a:lnTo>
                    <a:pt x="646" y="310"/>
                  </a:lnTo>
                  <a:lnTo>
                    <a:pt x="648" y="312"/>
                  </a:lnTo>
                  <a:lnTo>
                    <a:pt x="650" y="312"/>
                  </a:lnTo>
                  <a:lnTo>
                    <a:pt x="652" y="312"/>
                  </a:lnTo>
                  <a:lnTo>
                    <a:pt x="654" y="312"/>
                  </a:lnTo>
                  <a:lnTo>
                    <a:pt x="656" y="312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58" y="310"/>
                  </a:lnTo>
                  <a:lnTo>
                    <a:pt x="660" y="308"/>
                  </a:lnTo>
                  <a:lnTo>
                    <a:pt x="662" y="308"/>
                  </a:lnTo>
                  <a:lnTo>
                    <a:pt x="662" y="306"/>
                  </a:lnTo>
                  <a:lnTo>
                    <a:pt x="664" y="304"/>
                  </a:lnTo>
                  <a:lnTo>
                    <a:pt x="666" y="302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68" y="300"/>
                  </a:lnTo>
                  <a:lnTo>
                    <a:pt x="670" y="300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80" y="298"/>
                  </a:lnTo>
                  <a:lnTo>
                    <a:pt x="682" y="300"/>
                  </a:lnTo>
                  <a:lnTo>
                    <a:pt x="686" y="300"/>
                  </a:lnTo>
                  <a:lnTo>
                    <a:pt x="686" y="300"/>
                  </a:lnTo>
                  <a:lnTo>
                    <a:pt x="688" y="300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0" y="302"/>
                  </a:lnTo>
                  <a:lnTo>
                    <a:pt x="692" y="304"/>
                  </a:lnTo>
                  <a:lnTo>
                    <a:pt x="692" y="304"/>
                  </a:lnTo>
                  <a:lnTo>
                    <a:pt x="692" y="306"/>
                  </a:lnTo>
                  <a:lnTo>
                    <a:pt x="694" y="308"/>
                  </a:lnTo>
                  <a:lnTo>
                    <a:pt x="694" y="312"/>
                  </a:lnTo>
                  <a:lnTo>
                    <a:pt x="696" y="314"/>
                  </a:lnTo>
                  <a:lnTo>
                    <a:pt x="696" y="316"/>
                  </a:lnTo>
                  <a:lnTo>
                    <a:pt x="696" y="318"/>
                  </a:lnTo>
                  <a:lnTo>
                    <a:pt x="696" y="318"/>
                  </a:lnTo>
                  <a:lnTo>
                    <a:pt x="696" y="320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2" y="324"/>
                  </a:lnTo>
                  <a:lnTo>
                    <a:pt x="692" y="324"/>
                  </a:lnTo>
                  <a:lnTo>
                    <a:pt x="690" y="326"/>
                  </a:lnTo>
                  <a:lnTo>
                    <a:pt x="686" y="326"/>
                  </a:lnTo>
                  <a:lnTo>
                    <a:pt x="680" y="328"/>
                  </a:lnTo>
                  <a:lnTo>
                    <a:pt x="678" y="328"/>
                  </a:lnTo>
                  <a:lnTo>
                    <a:pt x="676" y="328"/>
                  </a:lnTo>
                  <a:lnTo>
                    <a:pt x="676" y="328"/>
                  </a:lnTo>
                  <a:lnTo>
                    <a:pt x="672" y="330"/>
                  </a:lnTo>
                  <a:lnTo>
                    <a:pt x="670" y="332"/>
                  </a:lnTo>
                  <a:lnTo>
                    <a:pt x="666" y="334"/>
                  </a:lnTo>
                  <a:lnTo>
                    <a:pt x="664" y="336"/>
                  </a:lnTo>
                  <a:lnTo>
                    <a:pt x="662" y="338"/>
                  </a:lnTo>
                  <a:lnTo>
                    <a:pt x="662" y="340"/>
                  </a:lnTo>
                  <a:lnTo>
                    <a:pt x="660" y="340"/>
                  </a:lnTo>
                  <a:lnTo>
                    <a:pt x="660" y="342"/>
                  </a:lnTo>
                  <a:lnTo>
                    <a:pt x="660" y="342"/>
                  </a:lnTo>
                  <a:lnTo>
                    <a:pt x="660" y="344"/>
                  </a:lnTo>
                  <a:lnTo>
                    <a:pt x="660" y="344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0" y="350"/>
                  </a:lnTo>
                  <a:lnTo>
                    <a:pt x="662" y="352"/>
                  </a:lnTo>
                  <a:lnTo>
                    <a:pt x="662" y="354"/>
                  </a:lnTo>
                  <a:lnTo>
                    <a:pt x="664" y="356"/>
                  </a:lnTo>
                  <a:lnTo>
                    <a:pt x="666" y="362"/>
                  </a:lnTo>
                  <a:lnTo>
                    <a:pt x="668" y="368"/>
                  </a:lnTo>
                  <a:lnTo>
                    <a:pt x="672" y="374"/>
                  </a:lnTo>
                  <a:lnTo>
                    <a:pt x="674" y="378"/>
                  </a:lnTo>
                  <a:lnTo>
                    <a:pt x="676" y="380"/>
                  </a:lnTo>
                  <a:lnTo>
                    <a:pt x="676" y="384"/>
                  </a:lnTo>
                  <a:lnTo>
                    <a:pt x="678" y="386"/>
                  </a:lnTo>
                  <a:lnTo>
                    <a:pt x="680" y="388"/>
                  </a:lnTo>
                  <a:lnTo>
                    <a:pt x="680" y="388"/>
                  </a:lnTo>
                  <a:lnTo>
                    <a:pt x="682" y="390"/>
                  </a:lnTo>
                  <a:lnTo>
                    <a:pt x="688" y="396"/>
                  </a:lnTo>
                  <a:lnTo>
                    <a:pt x="692" y="398"/>
                  </a:lnTo>
                  <a:lnTo>
                    <a:pt x="694" y="400"/>
                  </a:lnTo>
                  <a:lnTo>
                    <a:pt x="696" y="402"/>
                  </a:lnTo>
                  <a:lnTo>
                    <a:pt x="696" y="402"/>
                  </a:lnTo>
                  <a:lnTo>
                    <a:pt x="696" y="404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698" y="408"/>
                  </a:lnTo>
                  <a:lnTo>
                    <a:pt x="698" y="412"/>
                  </a:lnTo>
                  <a:lnTo>
                    <a:pt x="698" y="414"/>
                  </a:lnTo>
                  <a:lnTo>
                    <a:pt x="698" y="418"/>
                  </a:lnTo>
                  <a:lnTo>
                    <a:pt x="698" y="420"/>
                  </a:lnTo>
                  <a:lnTo>
                    <a:pt x="698" y="422"/>
                  </a:lnTo>
                  <a:lnTo>
                    <a:pt x="698" y="424"/>
                  </a:lnTo>
                  <a:lnTo>
                    <a:pt x="698" y="426"/>
                  </a:lnTo>
                  <a:lnTo>
                    <a:pt x="700" y="430"/>
                  </a:lnTo>
                  <a:lnTo>
                    <a:pt x="700" y="436"/>
                  </a:lnTo>
                  <a:lnTo>
                    <a:pt x="702" y="440"/>
                  </a:lnTo>
                  <a:lnTo>
                    <a:pt x="702" y="442"/>
                  </a:lnTo>
                  <a:lnTo>
                    <a:pt x="702" y="444"/>
                  </a:lnTo>
                  <a:lnTo>
                    <a:pt x="704" y="448"/>
                  </a:lnTo>
                  <a:lnTo>
                    <a:pt x="706" y="454"/>
                  </a:lnTo>
                  <a:lnTo>
                    <a:pt x="708" y="460"/>
                  </a:lnTo>
                  <a:lnTo>
                    <a:pt x="708" y="464"/>
                  </a:lnTo>
                  <a:lnTo>
                    <a:pt x="710" y="466"/>
                  </a:lnTo>
                  <a:lnTo>
                    <a:pt x="710" y="470"/>
                  </a:lnTo>
                  <a:lnTo>
                    <a:pt x="710" y="472"/>
                  </a:lnTo>
                  <a:lnTo>
                    <a:pt x="710" y="474"/>
                  </a:lnTo>
                  <a:lnTo>
                    <a:pt x="710" y="476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80"/>
                  </a:lnTo>
                  <a:lnTo>
                    <a:pt x="708" y="480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8" y="482"/>
                  </a:lnTo>
                  <a:lnTo>
                    <a:pt x="706" y="482"/>
                  </a:lnTo>
                  <a:lnTo>
                    <a:pt x="704" y="482"/>
                  </a:lnTo>
                  <a:lnTo>
                    <a:pt x="702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700" y="482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4"/>
                  </a:lnTo>
                  <a:lnTo>
                    <a:pt x="698" y="486"/>
                  </a:lnTo>
                  <a:lnTo>
                    <a:pt x="698" y="488"/>
                  </a:lnTo>
                  <a:lnTo>
                    <a:pt x="698" y="490"/>
                  </a:lnTo>
                  <a:lnTo>
                    <a:pt x="698" y="494"/>
                  </a:lnTo>
                  <a:lnTo>
                    <a:pt x="696" y="496"/>
                  </a:lnTo>
                  <a:lnTo>
                    <a:pt x="696" y="496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6" y="498"/>
                  </a:lnTo>
                  <a:lnTo>
                    <a:pt x="694" y="500"/>
                  </a:lnTo>
                  <a:lnTo>
                    <a:pt x="692" y="502"/>
                  </a:lnTo>
                  <a:lnTo>
                    <a:pt x="690" y="504"/>
                  </a:lnTo>
                  <a:lnTo>
                    <a:pt x="686" y="506"/>
                  </a:lnTo>
                  <a:lnTo>
                    <a:pt x="686" y="506"/>
                  </a:lnTo>
                  <a:lnTo>
                    <a:pt x="684" y="508"/>
                  </a:lnTo>
                  <a:lnTo>
                    <a:pt x="682" y="508"/>
                  </a:lnTo>
                  <a:lnTo>
                    <a:pt x="682" y="510"/>
                  </a:lnTo>
                  <a:lnTo>
                    <a:pt x="682" y="510"/>
                  </a:lnTo>
                  <a:lnTo>
                    <a:pt x="682" y="512"/>
                  </a:lnTo>
                  <a:lnTo>
                    <a:pt x="682" y="512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20"/>
                  </a:lnTo>
                  <a:lnTo>
                    <a:pt x="684" y="522"/>
                  </a:lnTo>
                  <a:lnTo>
                    <a:pt x="684" y="524"/>
                  </a:lnTo>
                  <a:lnTo>
                    <a:pt x="684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2" y="530"/>
                  </a:lnTo>
                  <a:lnTo>
                    <a:pt x="682" y="532"/>
                  </a:lnTo>
                  <a:lnTo>
                    <a:pt x="680" y="532"/>
                  </a:lnTo>
                  <a:lnTo>
                    <a:pt x="678" y="534"/>
                  </a:lnTo>
                  <a:lnTo>
                    <a:pt x="676" y="536"/>
                  </a:lnTo>
                  <a:lnTo>
                    <a:pt x="674" y="538"/>
                  </a:lnTo>
                  <a:lnTo>
                    <a:pt x="672" y="538"/>
                  </a:lnTo>
                  <a:lnTo>
                    <a:pt x="670" y="538"/>
                  </a:lnTo>
                  <a:lnTo>
                    <a:pt x="668" y="538"/>
                  </a:lnTo>
                  <a:lnTo>
                    <a:pt x="668" y="538"/>
                  </a:lnTo>
                  <a:lnTo>
                    <a:pt x="664" y="538"/>
                  </a:lnTo>
                  <a:lnTo>
                    <a:pt x="664" y="538"/>
                  </a:lnTo>
                  <a:lnTo>
                    <a:pt x="662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58" y="542"/>
                  </a:lnTo>
                  <a:lnTo>
                    <a:pt x="658" y="542"/>
                  </a:lnTo>
                  <a:lnTo>
                    <a:pt x="658" y="544"/>
                  </a:lnTo>
                  <a:lnTo>
                    <a:pt x="658" y="546"/>
                  </a:lnTo>
                  <a:lnTo>
                    <a:pt x="658" y="548"/>
                  </a:lnTo>
                  <a:lnTo>
                    <a:pt x="658" y="550"/>
                  </a:lnTo>
                  <a:lnTo>
                    <a:pt x="658" y="552"/>
                  </a:lnTo>
                  <a:lnTo>
                    <a:pt x="658" y="552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8" y="554"/>
                  </a:lnTo>
                  <a:lnTo>
                    <a:pt x="656" y="556"/>
                  </a:lnTo>
                  <a:lnTo>
                    <a:pt x="656" y="556"/>
                  </a:lnTo>
                  <a:lnTo>
                    <a:pt x="654" y="556"/>
                  </a:lnTo>
                  <a:lnTo>
                    <a:pt x="654" y="556"/>
                  </a:lnTo>
                  <a:lnTo>
                    <a:pt x="652" y="556"/>
                  </a:lnTo>
                  <a:lnTo>
                    <a:pt x="650" y="558"/>
                  </a:lnTo>
                  <a:lnTo>
                    <a:pt x="648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58"/>
                  </a:lnTo>
                  <a:lnTo>
                    <a:pt x="646" y="560"/>
                  </a:lnTo>
                  <a:lnTo>
                    <a:pt x="646" y="560"/>
                  </a:lnTo>
                  <a:lnTo>
                    <a:pt x="644" y="562"/>
                  </a:lnTo>
                  <a:lnTo>
                    <a:pt x="644" y="564"/>
                  </a:lnTo>
                  <a:lnTo>
                    <a:pt x="644" y="566"/>
                  </a:lnTo>
                  <a:lnTo>
                    <a:pt x="644" y="568"/>
                  </a:lnTo>
                  <a:lnTo>
                    <a:pt x="644" y="570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4" y="572"/>
                  </a:lnTo>
                  <a:lnTo>
                    <a:pt x="642" y="574"/>
                  </a:lnTo>
                  <a:lnTo>
                    <a:pt x="642" y="574"/>
                  </a:lnTo>
                  <a:lnTo>
                    <a:pt x="640" y="576"/>
                  </a:lnTo>
                  <a:lnTo>
                    <a:pt x="638" y="576"/>
                  </a:lnTo>
                  <a:lnTo>
                    <a:pt x="636" y="576"/>
                  </a:lnTo>
                  <a:lnTo>
                    <a:pt x="632" y="578"/>
                  </a:lnTo>
                  <a:lnTo>
                    <a:pt x="628" y="578"/>
                  </a:lnTo>
                  <a:lnTo>
                    <a:pt x="624" y="580"/>
                  </a:lnTo>
                  <a:lnTo>
                    <a:pt x="620" y="580"/>
                  </a:lnTo>
                  <a:lnTo>
                    <a:pt x="618" y="580"/>
                  </a:lnTo>
                  <a:lnTo>
                    <a:pt x="616" y="580"/>
                  </a:lnTo>
                  <a:lnTo>
                    <a:pt x="614" y="580"/>
                  </a:lnTo>
                  <a:lnTo>
                    <a:pt x="608" y="578"/>
                  </a:lnTo>
                  <a:lnTo>
                    <a:pt x="604" y="578"/>
                  </a:lnTo>
                  <a:lnTo>
                    <a:pt x="602" y="578"/>
                  </a:lnTo>
                  <a:lnTo>
                    <a:pt x="600" y="578"/>
                  </a:lnTo>
                  <a:lnTo>
                    <a:pt x="596" y="578"/>
                  </a:lnTo>
                  <a:lnTo>
                    <a:pt x="594" y="578"/>
                  </a:lnTo>
                  <a:lnTo>
                    <a:pt x="590" y="580"/>
                  </a:lnTo>
                  <a:lnTo>
                    <a:pt x="588" y="580"/>
                  </a:lnTo>
                  <a:lnTo>
                    <a:pt x="584" y="582"/>
                  </a:lnTo>
                  <a:lnTo>
                    <a:pt x="582" y="582"/>
                  </a:lnTo>
                  <a:lnTo>
                    <a:pt x="578" y="584"/>
                  </a:lnTo>
                  <a:lnTo>
                    <a:pt x="576" y="586"/>
                  </a:lnTo>
                  <a:lnTo>
                    <a:pt x="574" y="586"/>
                  </a:lnTo>
                  <a:lnTo>
                    <a:pt x="572" y="588"/>
                  </a:lnTo>
                  <a:lnTo>
                    <a:pt x="568" y="592"/>
                  </a:lnTo>
                  <a:lnTo>
                    <a:pt x="564" y="594"/>
                  </a:lnTo>
                  <a:lnTo>
                    <a:pt x="560" y="598"/>
                  </a:lnTo>
                  <a:lnTo>
                    <a:pt x="554" y="602"/>
                  </a:lnTo>
                  <a:lnTo>
                    <a:pt x="552" y="604"/>
                  </a:lnTo>
                  <a:lnTo>
                    <a:pt x="552" y="606"/>
                  </a:lnTo>
                  <a:lnTo>
                    <a:pt x="550" y="608"/>
                  </a:lnTo>
                  <a:lnTo>
                    <a:pt x="548" y="610"/>
                  </a:lnTo>
                  <a:lnTo>
                    <a:pt x="546" y="610"/>
                  </a:lnTo>
                  <a:lnTo>
                    <a:pt x="546" y="612"/>
                  </a:lnTo>
                  <a:lnTo>
                    <a:pt x="546" y="612"/>
                  </a:lnTo>
                  <a:lnTo>
                    <a:pt x="544" y="612"/>
                  </a:lnTo>
                  <a:lnTo>
                    <a:pt x="544" y="612"/>
                  </a:lnTo>
                  <a:lnTo>
                    <a:pt x="542" y="612"/>
                  </a:lnTo>
                  <a:lnTo>
                    <a:pt x="542" y="610"/>
                  </a:lnTo>
                  <a:lnTo>
                    <a:pt x="542" y="610"/>
                  </a:lnTo>
                  <a:lnTo>
                    <a:pt x="542" y="608"/>
                  </a:lnTo>
                  <a:lnTo>
                    <a:pt x="540" y="608"/>
                  </a:lnTo>
                  <a:lnTo>
                    <a:pt x="540" y="606"/>
                  </a:lnTo>
                  <a:lnTo>
                    <a:pt x="540" y="602"/>
                  </a:lnTo>
                  <a:lnTo>
                    <a:pt x="540" y="600"/>
                  </a:lnTo>
                  <a:lnTo>
                    <a:pt x="540" y="596"/>
                  </a:lnTo>
                  <a:lnTo>
                    <a:pt x="540" y="594"/>
                  </a:lnTo>
                  <a:lnTo>
                    <a:pt x="538" y="594"/>
                  </a:lnTo>
                  <a:lnTo>
                    <a:pt x="538" y="592"/>
                  </a:lnTo>
                  <a:lnTo>
                    <a:pt x="538" y="592"/>
                  </a:lnTo>
                  <a:lnTo>
                    <a:pt x="536" y="590"/>
                  </a:lnTo>
                  <a:lnTo>
                    <a:pt x="536" y="590"/>
                  </a:lnTo>
                  <a:lnTo>
                    <a:pt x="534" y="588"/>
                  </a:lnTo>
                  <a:lnTo>
                    <a:pt x="534" y="588"/>
                  </a:lnTo>
                  <a:lnTo>
                    <a:pt x="532" y="588"/>
                  </a:lnTo>
                  <a:lnTo>
                    <a:pt x="532" y="586"/>
                  </a:lnTo>
                  <a:lnTo>
                    <a:pt x="530" y="586"/>
                  </a:lnTo>
                  <a:lnTo>
                    <a:pt x="530" y="586"/>
                  </a:lnTo>
                  <a:lnTo>
                    <a:pt x="528" y="586"/>
                  </a:lnTo>
                  <a:lnTo>
                    <a:pt x="528" y="588"/>
                  </a:lnTo>
                  <a:lnTo>
                    <a:pt x="528" y="588"/>
                  </a:lnTo>
                  <a:lnTo>
                    <a:pt x="526" y="588"/>
                  </a:lnTo>
                  <a:lnTo>
                    <a:pt x="526" y="590"/>
                  </a:lnTo>
                  <a:lnTo>
                    <a:pt x="526" y="592"/>
                  </a:lnTo>
                  <a:lnTo>
                    <a:pt x="524" y="592"/>
                  </a:lnTo>
                  <a:lnTo>
                    <a:pt x="524" y="596"/>
                  </a:lnTo>
                  <a:lnTo>
                    <a:pt x="524" y="598"/>
                  </a:lnTo>
                  <a:lnTo>
                    <a:pt x="522" y="602"/>
                  </a:lnTo>
                  <a:lnTo>
                    <a:pt x="522" y="604"/>
                  </a:lnTo>
                  <a:lnTo>
                    <a:pt x="520" y="600"/>
                  </a:lnTo>
                  <a:lnTo>
                    <a:pt x="518" y="596"/>
                  </a:lnTo>
                  <a:lnTo>
                    <a:pt x="514" y="590"/>
                  </a:lnTo>
                  <a:lnTo>
                    <a:pt x="512" y="586"/>
                  </a:lnTo>
                  <a:lnTo>
                    <a:pt x="508" y="580"/>
                  </a:lnTo>
                  <a:lnTo>
                    <a:pt x="506" y="578"/>
                  </a:lnTo>
                  <a:lnTo>
                    <a:pt x="504" y="576"/>
                  </a:lnTo>
                  <a:lnTo>
                    <a:pt x="502" y="574"/>
                  </a:lnTo>
                  <a:lnTo>
                    <a:pt x="502" y="572"/>
                  </a:lnTo>
                  <a:lnTo>
                    <a:pt x="500" y="572"/>
                  </a:lnTo>
                  <a:lnTo>
                    <a:pt x="498" y="572"/>
                  </a:lnTo>
                  <a:lnTo>
                    <a:pt x="496" y="570"/>
                  </a:lnTo>
                  <a:lnTo>
                    <a:pt x="494" y="568"/>
                  </a:lnTo>
                  <a:lnTo>
                    <a:pt x="490" y="568"/>
                  </a:lnTo>
                  <a:lnTo>
                    <a:pt x="488" y="566"/>
                  </a:lnTo>
                  <a:lnTo>
                    <a:pt x="484" y="566"/>
                  </a:lnTo>
                  <a:lnTo>
                    <a:pt x="478" y="566"/>
                  </a:lnTo>
                  <a:lnTo>
                    <a:pt x="476" y="564"/>
                  </a:lnTo>
                  <a:lnTo>
                    <a:pt x="470" y="564"/>
                  </a:lnTo>
                  <a:lnTo>
                    <a:pt x="466" y="564"/>
                  </a:lnTo>
                  <a:lnTo>
                    <a:pt x="464" y="564"/>
                  </a:lnTo>
                  <a:lnTo>
                    <a:pt x="464" y="566"/>
                  </a:lnTo>
                  <a:lnTo>
                    <a:pt x="462" y="566"/>
                  </a:lnTo>
                  <a:lnTo>
                    <a:pt x="460" y="566"/>
                  </a:lnTo>
                  <a:lnTo>
                    <a:pt x="458" y="568"/>
                  </a:lnTo>
                  <a:lnTo>
                    <a:pt x="454" y="570"/>
                  </a:lnTo>
                  <a:lnTo>
                    <a:pt x="450" y="572"/>
                  </a:lnTo>
                  <a:lnTo>
                    <a:pt x="444" y="576"/>
                  </a:lnTo>
                  <a:lnTo>
                    <a:pt x="440" y="578"/>
                  </a:lnTo>
                  <a:lnTo>
                    <a:pt x="440" y="578"/>
                  </a:lnTo>
                  <a:lnTo>
                    <a:pt x="436" y="580"/>
                  </a:lnTo>
                  <a:lnTo>
                    <a:pt x="434" y="580"/>
                  </a:lnTo>
                  <a:lnTo>
                    <a:pt x="432" y="580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2"/>
                  </a:lnTo>
                  <a:lnTo>
                    <a:pt x="430" y="584"/>
                  </a:lnTo>
                  <a:lnTo>
                    <a:pt x="428" y="584"/>
                  </a:lnTo>
                  <a:lnTo>
                    <a:pt x="430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2" y="592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2" y="598"/>
                  </a:lnTo>
                  <a:lnTo>
                    <a:pt x="430" y="600"/>
                  </a:lnTo>
                  <a:lnTo>
                    <a:pt x="428" y="600"/>
                  </a:lnTo>
                  <a:lnTo>
                    <a:pt x="428" y="600"/>
                  </a:lnTo>
                  <a:lnTo>
                    <a:pt x="426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14" y="600"/>
                  </a:lnTo>
                  <a:lnTo>
                    <a:pt x="412" y="600"/>
                  </a:lnTo>
                  <a:lnTo>
                    <a:pt x="412" y="600"/>
                  </a:lnTo>
                  <a:lnTo>
                    <a:pt x="410" y="596"/>
                  </a:lnTo>
                  <a:lnTo>
                    <a:pt x="410" y="594"/>
                  </a:lnTo>
                  <a:lnTo>
                    <a:pt x="410" y="592"/>
                  </a:lnTo>
                  <a:lnTo>
                    <a:pt x="408" y="592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6" y="590"/>
                  </a:lnTo>
                  <a:lnTo>
                    <a:pt x="406" y="590"/>
                  </a:lnTo>
                  <a:lnTo>
                    <a:pt x="404" y="590"/>
                  </a:lnTo>
                  <a:lnTo>
                    <a:pt x="400" y="590"/>
                  </a:lnTo>
                  <a:lnTo>
                    <a:pt x="398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94" y="588"/>
                  </a:lnTo>
                  <a:lnTo>
                    <a:pt x="394" y="588"/>
                  </a:lnTo>
                  <a:lnTo>
                    <a:pt x="394" y="586"/>
                  </a:lnTo>
                  <a:lnTo>
                    <a:pt x="392" y="586"/>
                  </a:lnTo>
                  <a:lnTo>
                    <a:pt x="392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2" y="576"/>
                  </a:lnTo>
                  <a:lnTo>
                    <a:pt x="392" y="570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4"/>
                  </a:lnTo>
                  <a:lnTo>
                    <a:pt x="390" y="560"/>
                  </a:lnTo>
                  <a:lnTo>
                    <a:pt x="388" y="558"/>
                  </a:lnTo>
                  <a:lnTo>
                    <a:pt x="388" y="556"/>
                  </a:lnTo>
                  <a:lnTo>
                    <a:pt x="386" y="554"/>
                  </a:lnTo>
                  <a:lnTo>
                    <a:pt x="386" y="552"/>
                  </a:lnTo>
                  <a:lnTo>
                    <a:pt x="384" y="550"/>
                  </a:lnTo>
                  <a:lnTo>
                    <a:pt x="384" y="550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2" y="54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76" y="548"/>
                  </a:lnTo>
                  <a:lnTo>
                    <a:pt x="374" y="548"/>
                  </a:lnTo>
                  <a:lnTo>
                    <a:pt x="372" y="548"/>
                  </a:lnTo>
                  <a:lnTo>
                    <a:pt x="370" y="548"/>
                  </a:lnTo>
                  <a:lnTo>
                    <a:pt x="368" y="548"/>
                  </a:lnTo>
                  <a:lnTo>
                    <a:pt x="368" y="548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6" y="546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6" y="540"/>
                  </a:lnTo>
                  <a:lnTo>
                    <a:pt x="366" y="538"/>
                  </a:lnTo>
                  <a:lnTo>
                    <a:pt x="366" y="536"/>
                  </a:lnTo>
                  <a:lnTo>
                    <a:pt x="368" y="534"/>
                  </a:lnTo>
                  <a:lnTo>
                    <a:pt x="368" y="534"/>
                  </a:lnTo>
                  <a:lnTo>
                    <a:pt x="368" y="532"/>
                  </a:lnTo>
                  <a:lnTo>
                    <a:pt x="370" y="532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8" y="526"/>
                  </a:lnTo>
                  <a:lnTo>
                    <a:pt x="380" y="524"/>
                  </a:lnTo>
                  <a:lnTo>
                    <a:pt x="382" y="520"/>
                  </a:lnTo>
                  <a:lnTo>
                    <a:pt x="382" y="518"/>
                  </a:lnTo>
                  <a:lnTo>
                    <a:pt x="384" y="516"/>
                  </a:lnTo>
                  <a:lnTo>
                    <a:pt x="384" y="516"/>
                  </a:lnTo>
                  <a:lnTo>
                    <a:pt x="384" y="514"/>
                  </a:lnTo>
                  <a:lnTo>
                    <a:pt x="384" y="512"/>
                  </a:lnTo>
                  <a:lnTo>
                    <a:pt x="384" y="512"/>
                  </a:lnTo>
                  <a:lnTo>
                    <a:pt x="384" y="510"/>
                  </a:lnTo>
                  <a:lnTo>
                    <a:pt x="382" y="508"/>
                  </a:lnTo>
                  <a:lnTo>
                    <a:pt x="382" y="506"/>
                  </a:lnTo>
                  <a:lnTo>
                    <a:pt x="380" y="500"/>
                  </a:lnTo>
                  <a:lnTo>
                    <a:pt x="378" y="498"/>
                  </a:lnTo>
                  <a:lnTo>
                    <a:pt x="378" y="494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6" y="490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4" y="488"/>
                  </a:lnTo>
                  <a:lnTo>
                    <a:pt x="372" y="488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68" y="488"/>
                  </a:lnTo>
                  <a:lnTo>
                    <a:pt x="364" y="488"/>
                  </a:lnTo>
                  <a:lnTo>
                    <a:pt x="362" y="490"/>
                  </a:lnTo>
                  <a:lnTo>
                    <a:pt x="360" y="490"/>
                  </a:lnTo>
                  <a:lnTo>
                    <a:pt x="358" y="490"/>
                  </a:lnTo>
                  <a:lnTo>
                    <a:pt x="356" y="488"/>
                  </a:lnTo>
                  <a:lnTo>
                    <a:pt x="354" y="484"/>
                  </a:lnTo>
                  <a:lnTo>
                    <a:pt x="352" y="482"/>
                  </a:lnTo>
                  <a:lnTo>
                    <a:pt x="350" y="480"/>
                  </a:lnTo>
                  <a:lnTo>
                    <a:pt x="350" y="478"/>
                  </a:lnTo>
                  <a:lnTo>
                    <a:pt x="348" y="476"/>
                  </a:lnTo>
                  <a:lnTo>
                    <a:pt x="346" y="474"/>
                  </a:lnTo>
                  <a:lnTo>
                    <a:pt x="344" y="474"/>
                  </a:lnTo>
                  <a:lnTo>
                    <a:pt x="342" y="472"/>
                  </a:lnTo>
                  <a:lnTo>
                    <a:pt x="340" y="470"/>
                  </a:lnTo>
                  <a:lnTo>
                    <a:pt x="338" y="470"/>
                  </a:lnTo>
                  <a:lnTo>
                    <a:pt x="336" y="468"/>
                  </a:lnTo>
                  <a:lnTo>
                    <a:pt x="334" y="468"/>
                  </a:lnTo>
                  <a:lnTo>
                    <a:pt x="332" y="466"/>
                  </a:lnTo>
                  <a:lnTo>
                    <a:pt x="328" y="466"/>
                  </a:lnTo>
                  <a:lnTo>
                    <a:pt x="326" y="466"/>
                  </a:lnTo>
                  <a:lnTo>
                    <a:pt x="322" y="466"/>
                  </a:lnTo>
                  <a:lnTo>
                    <a:pt x="320" y="466"/>
                  </a:lnTo>
                  <a:lnTo>
                    <a:pt x="316" y="466"/>
                  </a:lnTo>
                  <a:lnTo>
                    <a:pt x="314" y="466"/>
                  </a:lnTo>
                  <a:lnTo>
                    <a:pt x="310" y="466"/>
                  </a:lnTo>
                  <a:lnTo>
                    <a:pt x="308" y="466"/>
                  </a:lnTo>
                  <a:lnTo>
                    <a:pt x="306" y="468"/>
                  </a:lnTo>
                  <a:lnTo>
                    <a:pt x="304" y="468"/>
                  </a:lnTo>
                  <a:lnTo>
                    <a:pt x="302" y="470"/>
                  </a:lnTo>
                  <a:lnTo>
                    <a:pt x="300" y="472"/>
                  </a:lnTo>
                  <a:lnTo>
                    <a:pt x="296" y="472"/>
                  </a:lnTo>
                  <a:lnTo>
                    <a:pt x="294" y="474"/>
                  </a:lnTo>
                  <a:lnTo>
                    <a:pt x="292" y="476"/>
                  </a:lnTo>
                  <a:lnTo>
                    <a:pt x="290" y="476"/>
                  </a:lnTo>
                  <a:lnTo>
                    <a:pt x="290" y="478"/>
                  </a:lnTo>
                  <a:lnTo>
                    <a:pt x="288" y="480"/>
                  </a:lnTo>
                  <a:lnTo>
                    <a:pt x="286" y="484"/>
                  </a:lnTo>
                  <a:lnTo>
                    <a:pt x="284" y="488"/>
                  </a:lnTo>
                  <a:lnTo>
                    <a:pt x="280" y="488"/>
                  </a:lnTo>
                  <a:lnTo>
                    <a:pt x="274" y="488"/>
                  </a:lnTo>
                  <a:lnTo>
                    <a:pt x="270" y="488"/>
                  </a:lnTo>
                  <a:lnTo>
                    <a:pt x="266" y="488"/>
                  </a:lnTo>
                  <a:lnTo>
                    <a:pt x="262" y="488"/>
                  </a:lnTo>
                  <a:lnTo>
                    <a:pt x="260" y="488"/>
                  </a:lnTo>
                  <a:lnTo>
                    <a:pt x="260" y="488"/>
                  </a:lnTo>
                  <a:lnTo>
                    <a:pt x="258" y="488"/>
                  </a:lnTo>
                  <a:lnTo>
                    <a:pt x="254" y="486"/>
                  </a:lnTo>
                  <a:lnTo>
                    <a:pt x="250" y="484"/>
                  </a:lnTo>
                  <a:lnTo>
                    <a:pt x="246" y="482"/>
                  </a:lnTo>
                  <a:lnTo>
                    <a:pt x="244" y="480"/>
                  </a:lnTo>
                  <a:lnTo>
                    <a:pt x="236" y="494"/>
                  </a:lnTo>
                  <a:lnTo>
                    <a:pt x="230" y="492"/>
                  </a:lnTo>
                  <a:lnTo>
                    <a:pt x="226" y="490"/>
                  </a:lnTo>
                  <a:lnTo>
                    <a:pt x="224" y="490"/>
                  </a:lnTo>
                  <a:lnTo>
                    <a:pt x="222" y="490"/>
                  </a:lnTo>
                  <a:lnTo>
                    <a:pt x="218" y="490"/>
                  </a:lnTo>
                  <a:lnTo>
                    <a:pt x="214" y="488"/>
                  </a:lnTo>
                  <a:lnTo>
                    <a:pt x="206" y="488"/>
                  </a:lnTo>
                  <a:lnTo>
                    <a:pt x="202" y="488"/>
                  </a:lnTo>
                  <a:lnTo>
                    <a:pt x="196" y="488"/>
                  </a:lnTo>
                  <a:lnTo>
                    <a:pt x="194" y="488"/>
                  </a:lnTo>
                  <a:lnTo>
                    <a:pt x="192" y="488"/>
                  </a:lnTo>
                  <a:lnTo>
                    <a:pt x="190" y="488"/>
                  </a:lnTo>
                  <a:lnTo>
                    <a:pt x="188" y="486"/>
                  </a:lnTo>
                  <a:lnTo>
                    <a:pt x="186" y="486"/>
                  </a:lnTo>
                  <a:lnTo>
                    <a:pt x="182" y="484"/>
                  </a:lnTo>
                  <a:lnTo>
                    <a:pt x="176" y="480"/>
                  </a:lnTo>
                  <a:lnTo>
                    <a:pt x="172" y="478"/>
                  </a:lnTo>
                  <a:lnTo>
                    <a:pt x="170" y="476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4" y="474"/>
                  </a:lnTo>
                  <a:lnTo>
                    <a:pt x="164" y="474"/>
                  </a:lnTo>
                  <a:lnTo>
                    <a:pt x="164" y="472"/>
                  </a:lnTo>
                  <a:lnTo>
                    <a:pt x="164" y="472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4" y="466"/>
                  </a:lnTo>
                  <a:lnTo>
                    <a:pt x="164" y="464"/>
                  </a:lnTo>
                  <a:lnTo>
                    <a:pt x="164" y="462"/>
                  </a:lnTo>
                  <a:lnTo>
                    <a:pt x="164" y="460"/>
                  </a:lnTo>
                  <a:lnTo>
                    <a:pt x="164" y="460"/>
                  </a:lnTo>
                  <a:lnTo>
                    <a:pt x="164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62" y="458"/>
                  </a:lnTo>
                  <a:lnTo>
                    <a:pt x="160" y="458"/>
                  </a:lnTo>
                  <a:lnTo>
                    <a:pt x="160" y="460"/>
                  </a:lnTo>
                  <a:lnTo>
                    <a:pt x="160" y="462"/>
                  </a:lnTo>
                  <a:lnTo>
                    <a:pt x="160" y="464"/>
                  </a:lnTo>
                  <a:lnTo>
                    <a:pt x="160" y="464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8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4" y="466"/>
                  </a:lnTo>
                  <a:lnTo>
                    <a:pt x="152" y="466"/>
                  </a:lnTo>
                  <a:lnTo>
                    <a:pt x="150" y="464"/>
                  </a:lnTo>
                  <a:lnTo>
                    <a:pt x="148" y="464"/>
                  </a:lnTo>
                  <a:lnTo>
                    <a:pt x="146" y="462"/>
                  </a:lnTo>
                  <a:lnTo>
                    <a:pt x="142" y="460"/>
                  </a:lnTo>
                  <a:lnTo>
                    <a:pt x="140" y="458"/>
                  </a:lnTo>
                  <a:lnTo>
                    <a:pt x="140" y="456"/>
                  </a:lnTo>
                  <a:lnTo>
                    <a:pt x="136" y="454"/>
                  </a:lnTo>
                  <a:lnTo>
                    <a:pt x="134" y="452"/>
                  </a:lnTo>
                  <a:lnTo>
                    <a:pt x="132" y="450"/>
                  </a:lnTo>
                  <a:lnTo>
                    <a:pt x="132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28" y="448"/>
                  </a:lnTo>
                  <a:lnTo>
                    <a:pt x="126" y="446"/>
                  </a:lnTo>
                  <a:lnTo>
                    <a:pt x="124" y="446"/>
                  </a:lnTo>
                  <a:lnTo>
                    <a:pt x="120" y="446"/>
                  </a:lnTo>
                  <a:lnTo>
                    <a:pt x="116" y="446"/>
                  </a:lnTo>
                  <a:lnTo>
                    <a:pt x="114" y="446"/>
                  </a:lnTo>
                  <a:lnTo>
                    <a:pt x="112" y="446"/>
                  </a:lnTo>
                  <a:lnTo>
                    <a:pt x="108" y="442"/>
                  </a:lnTo>
                  <a:lnTo>
                    <a:pt x="106" y="440"/>
                  </a:lnTo>
                  <a:lnTo>
                    <a:pt x="104" y="438"/>
                  </a:lnTo>
                  <a:lnTo>
                    <a:pt x="102" y="436"/>
                  </a:lnTo>
                  <a:lnTo>
                    <a:pt x="100" y="434"/>
                  </a:lnTo>
                  <a:lnTo>
                    <a:pt x="100" y="434"/>
                  </a:lnTo>
                  <a:lnTo>
                    <a:pt x="98" y="434"/>
                  </a:lnTo>
                  <a:lnTo>
                    <a:pt x="96" y="434"/>
                  </a:lnTo>
                  <a:lnTo>
                    <a:pt x="92" y="434"/>
                  </a:lnTo>
                  <a:lnTo>
                    <a:pt x="90" y="432"/>
                  </a:lnTo>
                  <a:lnTo>
                    <a:pt x="86" y="432"/>
                  </a:lnTo>
                  <a:lnTo>
                    <a:pt x="84" y="432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8" y="426"/>
                  </a:lnTo>
                  <a:lnTo>
                    <a:pt x="78" y="424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18"/>
                  </a:lnTo>
                  <a:lnTo>
                    <a:pt x="80" y="414"/>
                  </a:lnTo>
                  <a:lnTo>
                    <a:pt x="80" y="410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80" y="404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6" y="400"/>
                  </a:lnTo>
                  <a:lnTo>
                    <a:pt x="74" y="398"/>
                  </a:lnTo>
                  <a:lnTo>
                    <a:pt x="72" y="398"/>
                  </a:lnTo>
                  <a:lnTo>
                    <a:pt x="72" y="396"/>
                  </a:lnTo>
                  <a:lnTo>
                    <a:pt x="70" y="396"/>
                  </a:lnTo>
                  <a:lnTo>
                    <a:pt x="68" y="396"/>
                  </a:lnTo>
                  <a:lnTo>
                    <a:pt x="66" y="394"/>
                  </a:lnTo>
                  <a:lnTo>
                    <a:pt x="64" y="394"/>
                  </a:lnTo>
                  <a:lnTo>
                    <a:pt x="62" y="394"/>
                  </a:lnTo>
                  <a:lnTo>
                    <a:pt x="60" y="394"/>
                  </a:lnTo>
                  <a:lnTo>
                    <a:pt x="58" y="394"/>
                  </a:lnTo>
                  <a:lnTo>
                    <a:pt x="56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0" y="394"/>
                  </a:lnTo>
                  <a:lnTo>
                    <a:pt x="50" y="394"/>
                  </a:lnTo>
                  <a:lnTo>
                    <a:pt x="46" y="396"/>
                  </a:lnTo>
                  <a:lnTo>
                    <a:pt x="42" y="398"/>
                  </a:lnTo>
                  <a:lnTo>
                    <a:pt x="40" y="400"/>
                  </a:lnTo>
                  <a:lnTo>
                    <a:pt x="34" y="404"/>
                  </a:lnTo>
                  <a:lnTo>
                    <a:pt x="32" y="406"/>
                  </a:lnTo>
                  <a:lnTo>
                    <a:pt x="30" y="406"/>
                  </a:lnTo>
                  <a:lnTo>
                    <a:pt x="26" y="402"/>
                  </a:lnTo>
                  <a:lnTo>
                    <a:pt x="22" y="402"/>
                  </a:lnTo>
                  <a:lnTo>
                    <a:pt x="20" y="400"/>
                  </a:lnTo>
                  <a:lnTo>
                    <a:pt x="18" y="398"/>
                  </a:lnTo>
                  <a:lnTo>
                    <a:pt x="18" y="398"/>
                  </a:lnTo>
                  <a:lnTo>
                    <a:pt x="18" y="396"/>
                  </a:lnTo>
                  <a:lnTo>
                    <a:pt x="18" y="396"/>
                  </a:lnTo>
                  <a:lnTo>
                    <a:pt x="18" y="394"/>
                  </a:lnTo>
                  <a:lnTo>
                    <a:pt x="18" y="394"/>
                  </a:lnTo>
                  <a:lnTo>
                    <a:pt x="18" y="392"/>
                  </a:lnTo>
                  <a:lnTo>
                    <a:pt x="18" y="390"/>
                  </a:lnTo>
                  <a:lnTo>
                    <a:pt x="18" y="386"/>
                  </a:lnTo>
                  <a:lnTo>
                    <a:pt x="18" y="384"/>
                  </a:lnTo>
                  <a:lnTo>
                    <a:pt x="20" y="380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8" y="374"/>
                  </a:lnTo>
                  <a:lnTo>
                    <a:pt x="16" y="372"/>
                  </a:lnTo>
                  <a:lnTo>
                    <a:pt x="14" y="370"/>
                  </a:lnTo>
                  <a:lnTo>
                    <a:pt x="12" y="368"/>
                  </a:lnTo>
                  <a:lnTo>
                    <a:pt x="12" y="368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64"/>
                  </a:lnTo>
                  <a:lnTo>
                    <a:pt x="12" y="362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4" y="352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18" y="326"/>
                  </a:lnTo>
                  <a:lnTo>
                    <a:pt x="18" y="322"/>
                  </a:lnTo>
                  <a:lnTo>
                    <a:pt x="20" y="320"/>
                  </a:lnTo>
                  <a:lnTo>
                    <a:pt x="20" y="318"/>
                  </a:lnTo>
                  <a:lnTo>
                    <a:pt x="18" y="318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4" y="318"/>
                  </a:lnTo>
                  <a:lnTo>
                    <a:pt x="14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6" y="314"/>
                  </a:lnTo>
                  <a:lnTo>
                    <a:pt x="4" y="312"/>
                  </a:lnTo>
                  <a:lnTo>
                    <a:pt x="2" y="312"/>
                  </a:lnTo>
                  <a:lnTo>
                    <a:pt x="2" y="31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2" y="288"/>
                  </a:lnTo>
                  <a:lnTo>
                    <a:pt x="2" y="284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10" y="278"/>
                  </a:lnTo>
                  <a:lnTo>
                    <a:pt x="10" y="278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8" y="278"/>
                  </a:lnTo>
                  <a:lnTo>
                    <a:pt x="20" y="278"/>
                  </a:lnTo>
                  <a:lnTo>
                    <a:pt x="22" y="280"/>
                  </a:lnTo>
                  <a:lnTo>
                    <a:pt x="24" y="280"/>
                  </a:lnTo>
                  <a:lnTo>
                    <a:pt x="26" y="284"/>
                  </a:lnTo>
                  <a:lnTo>
                    <a:pt x="30" y="286"/>
                  </a:lnTo>
                  <a:lnTo>
                    <a:pt x="32" y="288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2" y="280"/>
                  </a:lnTo>
                  <a:lnTo>
                    <a:pt x="40" y="278"/>
                  </a:lnTo>
                  <a:lnTo>
                    <a:pt x="40" y="276"/>
                  </a:lnTo>
                  <a:lnTo>
                    <a:pt x="40" y="276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0"/>
                  </a:lnTo>
                  <a:lnTo>
                    <a:pt x="48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6"/>
                  </a:lnTo>
                  <a:lnTo>
                    <a:pt x="68" y="264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8" y="256"/>
                  </a:lnTo>
                  <a:lnTo>
                    <a:pt x="80" y="256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82" y="254"/>
                  </a:lnTo>
                  <a:lnTo>
                    <a:pt x="82" y="252"/>
                  </a:lnTo>
                  <a:lnTo>
                    <a:pt x="84" y="250"/>
                  </a:lnTo>
                  <a:lnTo>
                    <a:pt x="84" y="248"/>
                  </a:lnTo>
                  <a:lnTo>
                    <a:pt x="86" y="246"/>
                  </a:lnTo>
                  <a:lnTo>
                    <a:pt x="86" y="244"/>
                  </a:lnTo>
                  <a:lnTo>
                    <a:pt x="86" y="240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28"/>
                  </a:lnTo>
                  <a:lnTo>
                    <a:pt x="86" y="226"/>
                  </a:lnTo>
                  <a:lnTo>
                    <a:pt x="86" y="224"/>
                  </a:lnTo>
                  <a:lnTo>
                    <a:pt x="86" y="220"/>
                  </a:lnTo>
                  <a:lnTo>
                    <a:pt x="84" y="218"/>
                  </a:lnTo>
                  <a:lnTo>
                    <a:pt x="84" y="216"/>
                  </a:lnTo>
                  <a:lnTo>
                    <a:pt x="84" y="214"/>
                  </a:lnTo>
                  <a:lnTo>
                    <a:pt x="82" y="214"/>
                  </a:lnTo>
                  <a:lnTo>
                    <a:pt x="82" y="214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78" y="212"/>
                  </a:lnTo>
                  <a:lnTo>
                    <a:pt x="76" y="212"/>
                  </a:lnTo>
                  <a:lnTo>
                    <a:pt x="74" y="212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4" y="196"/>
                  </a:lnTo>
                  <a:lnTo>
                    <a:pt x="98" y="196"/>
                  </a:lnTo>
                  <a:lnTo>
                    <a:pt x="102" y="196"/>
                  </a:lnTo>
                  <a:lnTo>
                    <a:pt x="106" y="196"/>
                  </a:lnTo>
                  <a:lnTo>
                    <a:pt x="108" y="192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0" y="188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0"/>
                  </a:lnTo>
                  <a:lnTo>
                    <a:pt x="112" y="178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6" y="164"/>
                  </a:lnTo>
                  <a:lnTo>
                    <a:pt x="118" y="162"/>
                  </a:lnTo>
                  <a:lnTo>
                    <a:pt x="122" y="162"/>
                  </a:lnTo>
                  <a:lnTo>
                    <a:pt x="124" y="162"/>
                  </a:lnTo>
                  <a:lnTo>
                    <a:pt x="126" y="160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4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0"/>
                  </a:lnTo>
                  <a:lnTo>
                    <a:pt x="148" y="158"/>
                  </a:lnTo>
                  <a:lnTo>
                    <a:pt x="148" y="156"/>
                  </a:lnTo>
                  <a:lnTo>
                    <a:pt x="150" y="150"/>
                  </a:lnTo>
                  <a:lnTo>
                    <a:pt x="150" y="146"/>
                  </a:lnTo>
                  <a:lnTo>
                    <a:pt x="150" y="140"/>
                  </a:lnTo>
                  <a:lnTo>
                    <a:pt x="150" y="138"/>
                  </a:lnTo>
                  <a:lnTo>
                    <a:pt x="150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2" y="130"/>
                  </a:lnTo>
                  <a:lnTo>
                    <a:pt x="154" y="128"/>
                  </a:lnTo>
                  <a:lnTo>
                    <a:pt x="156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60" y="124"/>
                  </a:lnTo>
                  <a:lnTo>
                    <a:pt x="162" y="124"/>
                  </a:lnTo>
                  <a:lnTo>
                    <a:pt x="164" y="124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70" y="124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2" y="114"/>
                  </a:lnTo>
                  <a:lnTo>
                    <a:pt x="174" y="112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8" y="108"/>
                  </a:lnTo>
                  <a:lnTo>
                    <a:pt x="182" y="106"/>
                  </a:lnTo>
                  <a:lnTo>
                    <a:pt x="182" y="104"/>
                  </a:lnTo>
                  <a:lnTo>
                    <a:pt x="186" y="110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6"/>
                  </a:lnTo>
                  <a:lnTo>
                    <a:pt x="192" y="116"/>
                  </a:lnTo>
                  <a:lnTo>
                    <a:pt x="192" y="118"/>
                  </a:lnTo>
                  <a:lnTo>
                    <a:pt x="194" y="118"/>
                  </a:lnTo>
                  <a:lnTo>
                    <a:pt x="198" y="120"/>
                  </a:lnTo>
                  <a:lnTo>
                    <a:pt x="202" y="122"/>
                  </a:lnTo>
                  <a:lnTo>
                    <a:pt x="204" y="122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10" y="126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2" y="128"/>
                  </a:lnTo>
                  <a:lnTo>
                    <a:pt x="214" y="130"/>
                  </a:lnTo>
                  <a:lnTo>
                    <a:pt x="214" y="132"/>
                  </a:lnTo>
                  <a:lnTo>
                    <a:pt x="214" y="134"/>
                  </a:lnTo>
                  <a:lnTo>
                    <a:pt x="216" y="140"/>
                  </a:lnTo>
                  <a:lnTo>
                    <a:pt x="216" y="142"/>
                  </a:lnTo>
                  <a:lnTo>
                    <a:pt x="216" y="144"/>
                  </a:lnTo>
                  <a:lnTo>
                    <a:pt x="218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2" y="160"/>
                  </a:lnTo>
                  <a:lnTo>
                    <a:pt x="224" y="162"/>
                  </a:lnTo>
                  <a:lnTo>
                    <a:pt x="224" y="164"/>
                  </a:lnTo>
                  <a:lnTo>
                    <a:pt x="224" y="166"/>
                  </a:lnTo>
                  <a:lnTo>
                    <a:pt x="226" y="166"/>
                  </a:lnTo>
                  <a:lnTo>
                    <a:pt x="226" y="168"/>
                  </a:lnTo>
                  <a:lnTo>
                    <a:pt x="228" y="168"/>
                  </a:lnTo>
                  <a:lnTo>
                    <a:pt x="230" y="170"/>
                  </a:lnTo>
                  <a:lnTo>
                    <a:pt x="232" y="170"/>
                  </a:lnTo>
                  <a:lnTo>
                    <a:pt x="234" y="170"/>
                  </a:lnTo>
                  <a:lnTo>
                    <a:pt x="236" y="170"/>
                  </a:lnTo>
                  <a:lnTo>
                    <a:pt x="238" y="172"/>
                  </a:lnTo>
                  <a:lnTo>
                    <a:pt x="242" y="172"/>
                  </a:lnTo>
                  <a:lnTo>
                    <a:pt x="252" y="172"/>
                  </a:lnTo>
                  <a:lnTo>
                    <a:pt x="256" y="174"/>
                  </a:lnTo>
                  <a:lnTo>
                    <a:pt x="260" y="174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8"/>
                  </a:lnTo>
                  <a:lnTo>
                    <a:pt x="278" y="180"/>
                  </a:lnTo>
                  <a:lnTo>
                    <a:pt x="284" y="182"/>
                  </a:lnTo>
                  <a:lnTo>
                    <a:pt x="286" y="182"/>
                  </a:lnTo>
                  <a:lnTo>
                    <a:pt x="288" y="184"/>
                  </a:lnTo>
                  <a:lnTo>
                    <a:pt x="290" y="184"/>
                  </a:lnTo>
                  <a:lnTo>
                    <a:pt x="290" y="186"/>
                  </a:lnTo>
                  <a:lnTo>
                    <a:pt x="292" y="186"/>
                  </a:lnTo>
                  <a:lnTo>
                    <a:pt x="292" y="188"/>
                  </a:lnTo>
                  <a:lnTo>
                    <a:pt x="294" y="190"/>
                  </a:lnTo>
                  <a:lnTo>
                    <a:pt x="294" y="192"/>
                  </a:lnTo>
                  <a:lnTo>
                    <a:pt x="296" y="194"/>
                  </a:lnTo>
                  <a:lnTo>
                    <a:pt x="298" y="200"/>
                  </a:lnTo>
                  <a:lnTo>
                    <a:pt x="300" y="202"/>
                  </a:lnTo>
                  <a:lnTo>
                    <a:pt x="300" y="204"/>
                  </a:lnTo>
                  <a:lnTo>
                    <a:pt x="302" y="206"/>
                  </a:lnTo>
                  <a:lnTo>
                    <a:pt x="306" y="210"/>
                  </a:lnTo>
                  <a:lnTo>
                    <a:pt x="306" y="210"/>
                  </a:lnTo>
                  <a:lnTo>
                    <a:pt x="308" y="212"/>
                  </a:lnTo>
                  <a:lnTo>
                    <a:pt x="310" y="214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6"/>
                  </a:lnTo>
                  <a:lnTo>
                    <a:pt x="318" y="216"/>
                  </a:lnTo>
                  <a:lnTo>
                    <a:pt x="324" y="218"/>
                  </a:lnTo>
                  <a:lnTo>
                    <a:pt x="328" y="218"/>
                  </a:lnTo>
                  <a:lnTo>
                    <a:pt x="334" y="218"/>
                  </a:lnTo>
                  <a:lnTo>
                    <a:pt x="340" y="218"/>
                  </a:lnTo>
                  <a:lnTo>
                    <a:pt x="344" y="218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4" y="218"/>
                  </a:lnTo>
                  <a:lnTo>
                    <a:pt x="378" y="220"/>
                  </a:lnTo>
                  <a:lnTo>
                    <a:pt x="384" y="220"/>
                  </a:lnTo>
                  <a:lnTo>
                    <a:pt x="388" y="220"/>
                  </a:lnTo>
                  <a:lnTo>
                    <a:pt x="392" y="220"/>
                  </a:lnTo>
                  <a:lnTo>
                    <a:pt x="396" y="222"/>
                  </a:lnTo>
                  <a:lnTo>
                    <a:pt x="400" y="222"/>
                  </a:lnTo>
                  <a:lnTo>
                    <a:pt x="406" y="224"/>
                  </a:lnTo>
                  <a:lnTo>
                    <a:pt x="410" y="226"/>
                  </a:lnTo>
                  <a:lnTo>
                    <a:pt x="412" y="226"/>
                  </a:lnTo>
                  <a:lnTo>
                    <a:pt x="414" y="228"/>
                  </a:lnTo>
                  <a:lnTo>
                    <a:pt x="420" y="232"/>
                  </a:lnTo>
                  <a:lnTo>
                    <a:pt x="422" y="234"/>
                  </a:lnTo>
                  <a:lnTo>
                    <a:pt x="426" y="234"/>
                  </a:lnTo>
                  <a:lnTo>
                    <a:pt x="428" y="236"/>
                  </a:lnTo>
                  <a:lnTo>
                    <a:pt x="428" y="236"/>
                  </a:lnTo>
                  <a:lnTo>
                    <a:pt x="430" y="236"/>
                  </a:lnTo>
                  <a:lnTo>
                    <a:pt x="430" y="236"/>
                  </a:lnTo>
                  <a:lnTo>
                    <a:pt x="432" y="236"/>
                  </a:lnTo>
                  <a:lnTo>
                    <a:pt x="432" y="236"/>
                  </a:lnTo>
                  <a:lnTo>
                    <a:pt x="436" y="236"/>
                  </a:lnTo>
                  <a:lnTo>
                    <a:pt x="438" y="236"/>
                  </a:lnTo>
                  <a:lnTo>
                    <a:pt x="442" y="234"/>
                  </a:lnTo>
                  <a:lnTo>
                    <a:pt x="444" y="234"/>
                  </a:lnTo>
                  <a:lnTo>
                    <a:pt x="448" y="232"/>
                  </a:lnTo>
                  <a:lnTo>
                    <a:pt x="450" y="232"/>
                  </a:lnTo>
                  <a:lnTo>
                    <a:pt x="452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8" y="226"/>
                  </a:lnTo>
                  <a:lnTo>
                    <a:pt x="460" y="224"/>
                  </a:lnTo>
                  <a:lnTo>
                    <a:pt x="460" y="222"/>
                  </a:lnTo>
                  <a:lnTo>
                    <a:pt x="462" y="222"/>
                  </a:lnTo>
                  <a:lnTo>
                    <a:pt x="462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6" y="222"/>
                  </a:lnTo>
                  <a:lnTo>
                    <a:pt x="468" y="222"/>
                  </a:lnTo>
                  <a:lnTo>
                    <a:pt x="470" y="222"/>
                  </a:lnTo>
                  <a:lnTo>
                    <a:pt x="474" y="222"/>
                  </a:lnTo>
                  <a:lnTo>
                    <a:pt x="478" y="224"/>
                  </a:lnTo>
                  <a:lnTo>
                    <a:pt x="482" y="224"/>
                  </a:lnTo>
                  <a:lnTo>
                    <a:pt x="486" y="226"/>
                  </a:lnTo>
                  <a:lnTo>
                    <a:pt x="488" y="226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92" y="226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8" y="222"/>
                  </a:lnTo>
                  <a:lnTo>
                    <a:pt x="502" y="220"/>
                  </a:lnTo>
                  <a:lnTo>
                    <a:pt x="504" y="218"/>
                  </a:lnTo>
                  <a:lnTo>
                    <a:pt x="508" y="214"/>
                  </a:lnTo>
                  <a:lnTo>
                    <a:pt x="510" y="212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16" y="206"/>
                  </a:lnTo>
                  <a:lnTo>
                    <a:pt x="516" y="204"/>
                  </a:lnTo>
                  <a:lnTo>
                    <a:pt x="516" y="202"/>
                  </a:lnTo>
                  <a:lnTo>
                    <a:pt x="516" y="200"/>
                  </a:lnTo>
                  <a:lnTo>
                    <a:pt x="518" y="198"/>
                  </a:lnTo>
                  <a:lnTo>
                    <a:pt x="518" y="192"/>
                  </a:lnTo>
                  <a:lnTo>
                    <a:pt x="518" y="188"/>
                  </a:lnTo>
                  <a:lnTo>
                    <a:pt x="518" y="186"/>
                  </a:lnTo>
                  <a:lnTo>
                    <a:pt x="516" y="184"/>
                  </a:lnTo>
                  <a:lnTo>
                    <a:pt x="516" y="180"/>
                  </a:lnTo>
                  <a:lnTo>
                    <a:pt x="516" y="178"/>
                  </a:lnTo>
                  <a:lnTo>
                    <a:pt x="516" y="176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4"/>
                  </a:lnTo>
                  <a:lnTo>
                    <a:pt x="516" y="172"/>
                  </a:lnTo>
                  <a:lnTo>
                    <a:pt x="518" y="172"/>
                  </a:lnTo>
                  <a:lnTo>
                    <a:pt x="518" y="172"/>
                  </a:lnTo>
                  <a:lnTo>
                    <a:pt x="520" y="172"/>
                  </a:lnTo>
                  <a:lnTo>
                    <a:pt x="520" y="172"/>
                  </a:lnTo>
                  <a:lnTo>
                    <a:pt x="522" y="172"/>
                  </a:lnTo>
                  <a:lnTo>
                    <a:pt x="524" y="174"/>
                  </a:lnTo>
                  <a:lnTo>
                    <a:pt x="526" y="174"/>
                  </a:lnTo>
                  <a:lnTo>
                    <a:pt x="528" y="176"/>
                  </a:lnTo>
                  <a:lnTo>
                    <a:pt x="532" y="178"/>
                  </a:lnTo>
                  <a:lnTo>
                    <a:pt x="532" y="178"/>
                  </a:lnTo>
                  <a:lnTo>
                    <a:pt x="534" y="178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40" y="176"/>
                  </a:lnTo>
                  <a:lnTo>
                    <a:pt x="542" y="174"/>
                  </a:lnTo>
                  <a:lnTo>
                    <a:pt x="544" y="172"/>
                  </a:lnTo>
                  <a:lnTo>
                    <a:pt x="548" y="168"/>
                  </a:lnTo>
                  <a:lnTo>
                    <a:pt x="548" y="166"/>
                  </a:lnTo>
                  <a:lnTo>
                    <a:pt x="550" y="164"/>
                  </a:lnTo>
                  <a:lnTo>
                    <a:pt x="554" y="162"/>
                  </a:lnTo>
                  <a:lnTo>
                    <a:pt x="556" y="160"/>
                  </a:lnTo>
                  <a:lnTo>
                    <a:pt x="560" y="156"/>
                  </a:lnTo>
                  <a:lnTo>
                    <a:pt x="562" y="154"/>
                  </a:lnTo>
                  <a:lnTo>
                    <a:pt x="568" y="152"/>
                  </a:lnTo>
                  <a:lnTo>
                    <a:pt x="574" y="148"/>
                  </a:lnTo>
                  <a:lnTo>
                    <a:pt x="580" y="144"/>
                  </a:lnTo>
                  <a:lnTo>
                    <a:pt x="584" y="142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90" y="140"/>
                  </a:lnTo>
                  <a:lnTo>
                    <a:pt x="594" y="140"/>
                  </a:lnTo>
                  <a:lnTo>
                    <a:pt x="598" y="138"/>
                  </a:lnTo>
                  <a:lnTo>
                    <a:pt x="602" y="136"/>
                  </a:lnTo>
                  <a:lnTo>
                    <a:pt x="604" y="136"/>
                  </a:lnTo>
                  <a:lnTo>
                    <a:pt x="606" y="134"/>
                  </a:lnTo>
                  <a:lnTo>
                    <a:pt x="608" y="134"/>
                  </a:lnTo>
                  <a:lnTo>
                    <a:pt x="608" y="134"/>
                  </a:lnTo>
                  <a:lnTo>
                    <a:pt x="608" y="132"/>
                  </a:lnTo>
                  <a:lnTo>
                    <a:pt x="610" y="130"/>
                  </a:lnTo>
                  <a:lnTo>
                    <a:pt x="610" y="130"/>
                  </a:lnTo>
                  <a:lnTo>
                    <a:pt x="610" y="128"/>
                  </a:lnTo>
                  <a:lnTo>
                    <a:pt x="610" y="128"/>
                  </a:lnTo>
                  <a:lnTo>
                    <a:pt x="608" y="126"/>
                  </a:lnTo>
                  <a:lnTo>
                    <a:pt x="608" y="126"/>
                  </a:lnTo>
                  <a:lnTo>
                    <a:pt x="608" y="124"/>
                  </a:lnTo>
                  <a:lnTo>
                    <a:pt x="606" y="122"/>
                  </a:lnTo>
                  <a:lnTo>
                    <a:pt x="604" y="120"/>
                  </a:lnTo>
                  <a:lnTo>
                    <a:pt x="602" y="118"/>
                  </a:lnTo>
                  <a:lnTo>
                    <a:pt x="600" y="116"/>
                  </a:lnTo>
                  <a:lnTo>
                    <a:pt x="598" y="116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4" y="114"/>
                  </a:lnTo>
                  <a:lnTo>
                    <a:pt x="592" y="114"/>
                  </a:lnTo>
                  <a:lnTo>
                    <a:pt x="590" y="116"/>
                  </a:lnTo>
                  <a:lnTo>
                    <a:pt x="586" y="116"/>
                  </a:lnTo>
                  <a:lnTo>
                    <a:pt x="584" y="116"/>
                  </a:lnTo>
                  <a:lnTo>
                    <a:pt x="580" y="118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2" y="120"/>
                  </a:lnTo>
                  <a:lnTo>
                    <a:pt x="568" y="120"/>
                  </a:lnTo>
                  <a:lnTo>
                    <a:pt x="568" y="122"/>
                  </a:lnTo>
                  <a:lnTo>
                    <a:pt x="566" y="122"/>
                  </a:lnTo>
                  <a:lnTo>
                    <a:pt x="564" y="122"/>
                  </a:lnTo>
                  <a:lnTo>
                    <a:pt x="564" y="122"/>
                  </a:lnTo>
                  <a:lnTo>
                    <a:pt x="562" y="122"/>
                  </a:ln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0" y="118"/>
                  </a:lnTo>
                  <a:lnTo>
                    <a:pt x="560" y="118"/>
                  </a:lnTo>
                  <a:lnTo>
                    <a:pt x="560" y="116"/>
                  </a:lnTo>
                  <a:lnTo>
                    <a:pt x="558" y="112"/>
                  </a:lnTo>
                  <a:lnTo>
                    <a:pt x="558" y="108"/>
                  </a:lnTo>
                  <a:lnTo>
                    <a:pt x="558" y="104"/>
                  </a:lnTo>
                  <a:lnTo>
                    <a:pt x="558" y="100"/>
                  </a:lnTo>
                  <a:lnTo>
                    <a:pt x="558" y="96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58" y="84"/>
                  </a:lnTo>
                  <a:lnTo>
                    <a:pt x="558" y="82"/>
                  </a:lnTo>
                  <a:lnTo>
                    <a:pt x="558" y="80"/>
                  </a:lnTo>
                  <a:lnTo>
                    <a:pt x="560" y="76"/>
                  </a:lnTo>
                  <a:lnTo>
                    <a:pt x="562" y="72"/>
                  </a:lnTo>
                  <a:lnTo>
                    <a:pt x="562" y="74"/>
                  </a:lnTo>
                  <a:lnTo>
                    <a:pt x="566" y="76"/>
                  </a:lnTo>
                  <a:lnTo>
                    <a:pt x="568" y="78"/>
                  </a:lnTo>
                  <a:lnTo>
                    <a:pt x="570" y="80"/>
                  </a:lnTo>
                  <a:lnTo>
                    <a:pt x="572" y="82"/>
                  </a:lnTo>
                  <a:lnTo>
                    <a:pt x="572" y="82"/>
                  </a:lnTo>
                  <a:lnTo>
                    <a:pt x="572" y="84"/>
                  </a:lnTo>
                  <a:lnTo>
                    <a:pt x="574" y="84"/>
                  </a:lnTo>
                  <a:lnTo>
                    <a:pt x="578" y="84"/>
                  </a:lnTo>
                  <a:lnTo>
                    <a:pt x="580" y="84"/>
                  </a:lnTo>
                  <a:lnTo>
                    <a:pt x="582" y="84"/>
                  </a:lnTo>
                  <a:lnTo>
                    <a:pt x="586" y="84"/>
                  </a:lnTo>
                  <a:lnTo>
                    <a:pt x="588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0" y="84"/>
                  </a:lnTo>
                  <a:lnTo>
                    <a:pt x="592" y="84"/>
                  </a:lnTo>
                  <a:lnTo>
                    <a:pt x="592" y="82"/>
                  </a:lnTo>
                  <a:lnTo>
                    <a:pt x="594" y="80"/>
                  </a:lnTo>
                  <a:lnTo>
                    <a:pt x="594" y="80"/>
                  </a:lnTo>
                  <a:lnTo>
                    <a:pt x="594" y="78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4" y="70"/>
                  </a:lnTo>
                  <a:lnTo>
                    <a:pt x="594" y="66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6" y="56"/>
                  </a:lnTo>
                  <a:lnTo>
                    <a:pt x="596" y="56"/>
                  </a:lnTo>
                  <a:lnTo>
                    <a:pt x="596" y="54"/>
                  </a:lnTo>
                  <a:lnTo>
                    <a:pt x="596" y="54"/>
                  </a:lnTo>
                  <a:lnTo>
                    <a:pt x="598" y="52"/>
                  </a:lnTo>
                  <a:lnTo>
                    <a:pt x="600" y="52"/>
                  </a:lnTo>
                  <a:lnTo>
                    <a:pt x="602" y="50"/>
                  </a:lnTo>
                  <a:lnTo>
                    <a:pt x="604" y="50"/>
                  </a:lnTo>
                  <a:lnTo>
                    <a:pt x="604" y="48"/>
                  </a:lnTo>
                  <a:lnTo>
                    <a:pt x="606" y="48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08" y="44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4" y="36"/>
                  </a:lnTo>
                  <a:lnTo>
                    <a:pt x="602" y="32"/>
                  </a:lnTo>
                  <a:lnTo>
                    <a:pt x="600" y="30"/>
                  </a:lnTo>
                  <a:lnTo>
                    <a:pt x="598" y="26"/>
                  </a:lnTo>
                  <a:lnTo>
                    <a:pt x="598" y="24"/>
                  </a:lnTo>
                  <a:lnTo>
                    <a:pt x="598" y="22"/>
                  </a:lnTo>
                  <a:lnTo>
                    <a:pt x="596" y="22"/>
                  </a:lnTo>
                  <a:lnTo>
                    <a:pt x="596" y="20"/>
                  </a:lnTo>
                  <a:lnTo>
                    <a:pt x="598" y="18"/>
                  </a:lnTo>
                  <a:lnTo>
                    <a:pt x="598" y="16"/>
                  </a:lnTo>
                  <a:lnTo>
                    <a:pt x="598" y="14"/>
                  </a:lnTo>
                  <a:lnTo>
                    <a:pt x="600" y="12"/>
                  </a:lnTo>
                  <a:lnTo>
                    <a:pt x="600" y="10"/>
                  </a:lnTo>
                  <a:lnTo>
                    <a:pt x="602" y="8"/>
                  </a:lnTo>
                  <a:lnTo>
                    <a:pt x="604" y="6"/>
                  </a:lnTo>
                  <a:lnTo>
                    <a:pt x="604" y="6"/>
                  </a:lnTo>
                  <a:lnTo>
                    <a:pt x="604" y="4"/>
                  </a:lnTo>
                  <a:lnTo>
                    <a:pt x="606" y="4"/>
                  </a:lnTo>
                  <a:lnTo>
                    <a:pt x="608" y="4"/>
                  </a:lnTo>
                  <a:lnTo>
                    <a:pt x="610" y="2"/>
                  </a:lnTo>
                  <a:lnTo>
                    <a:pt x="614" y="2"/>
                  </a:lnTo>
                  <a:lnTo>
                    <a:pt x="618" y="0"/>
                  </a:lnTo>
                  <a:lnTo>
                    <a:pt x="622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4" y="2"/>
                  </a:lnTo>
                  <a:lnTo>
                    <a:pt x="648" y="2"/>
                  </a:lnTo>
                  <a:lnTo>
                    <a:pt x="652" y="2"/>
                  </a:lnTo>
                  <a:lnTo>
                    <a:pt x="656" y="4"/>
                  </a:lnTo>
                  <a:lnTo>
                    <a:pt x="660" y="4"/>
                  </a:lnTo>
                  <a:lnTo>
                    <a:pt x="664" y="6"/>
                  </a:lnTo>
                  <a:lnTo>
                    <a:pt x="666" y="6"/>
                  </a:lnTo>
                  <a:lnTo>
                    <a:pt x="668" y="6"/>
                  </a:lnTo>
                  <a:lnTo>
                    <a:pt x="668" y="8"/>
                  </a:lnTo>
                  <a:lnTo>
                    <a:pt x="670" y="10"/>
                  </a:lnTo>
                  <a:lnTo>
                    <a:pt x="672" y="12"/>
                  </a:lnTo>
                  <a:lnTo>
                    <a:pt x="674" y="14"/>
                  </a:lnTo>
                  <a:lnTo>
                    <a:pt x="678" y="18"/>
                  </a:lnTo>
                  <a:lnTo>
                    <a:pt x="680" y="20"/>
                  </a:lnTo>
                  <a:lnTo>
                    <a:pt x="682" y="22"/>
                  </a:lnTo>
                  <a:lnTo>
                    <a:pt x="684" y="26"/>
                  </a:lnTo>
                  <a:lnTo>
                    <a:pt x="688" y="28"/>
                  </a:lnTo>
                  <a:lnTo>
                    <a:pt x="692" y="32"/>
                  </a:lnTo>
                  <a:lnTo>
                    <a:pt x="696" y="36"/>
                  </a:lnTo>
                  <a:lnTo>
                    <a:pt x="698" y="38"/>
                  </a:lnTo>
                  <a:lnTo>
                    <a:pt x="700" y="42"/>
                  </a:lnTo>
                  <a:lnTo>
                    <a:pt x="704" y="44"/>
                  </a:lnTo>
                  <a:lnTo>
                    <a:pt x="704" y="46"/>
                  </a:lnTo>
                  <a:lnTo>
                    <a:pt x="706" y="48"/>
                  </a:lnTo>
                  <a:lnTo>
                    <a:pt x="706" y="50"/>
                  </a:lnTo>
                  <a:lnTo>
                    <a:pt x="706" y="52"/>
                  </a:lnTo>
                  <a:lnTo>
                    <a:pt x="708" y="56"/>
                  </a:lnTo>
                  <a:lnTo>
                    <a:pt x="708" y="62"/>
                  </a:lnTo>
                  <a:lnTo>
                    <a:pt x="708" y="64"/>
                  </a:lnTo>
                  <a:lnTo>
                    <a:pt x="708" y="66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712" y="70"/>
                  </a:lnTo>
                  <a:lnTo>
                    <a:pt x="714" y="74"/>
                  </a:lnTo>
                  <a:lnTo>
                    <a:pt x="716" y="74"/>
                  </a:lnTo>
                  <a:lnTo>
                    <a:pt x="718" y="76"/>
                  </a:lnTo>
                  <a:lnTo>
                    <a:pt x="718" y="78"/>
                  </a:lnTo>
                  <a:lnTo>
                    <a:pt x="720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4" y="80"/>
                  </a:lnTo>
                  <a:lnTo>
                    <a:pt x="726" y="82"/>
                  </a:lnTo>
                  <a:lnTo>
                    <a:pt x="730" y="82"/>
                  </a:lnTo>
                  <a:lnTo>
                    <a:pt x="732" y="82"/>
                  </a:lnTo>
                  <a:lnTo>
                    <a:pt x="736" y="82"/>
                  </a:lnTo>
                  <a:lnTo>
                    <a:pt x="740" y="82"/>
                  </a:lnTo>
                  <a:lnTo>
                    <a:pt x="742" y="84"/>
                  </a:lnTo>
                  <a:lnTo>
                    <a:pt x="744" y="84"/>
                  </a:lnTo>
                  <a:lnTo>
                    <a:pt x="746" y="84"/>
                  </a:lnTo>
                  <a:lnTo>
                    <a:pt x="746" y="86"/>
                  </a:lnTo>
                  <a:lnTo>
                    <a:pt x="748" y="86"/>
                  </a:lnTo>
                  <a:lnTo>
                    <a:pt x="752" y="90"/>
                  </a:lnTo>
                  <a:lnTo>
                    <a:pt x="754" y="92"/>
                  </a:lnTo>
                  <a:lnTo>
                    <a:pt x="756" y="94"/>
                  </a:lnTo>
                  <a:lnTo>
                    <a:pt x="756" y="94"/>
                  </a:lnTo>
                  <a:lnTo>
                    <a:pt x="760" y="96"/>
                  </a:lnTo>
                  <a:lnTo>
                    <a:pt x="764" y="98"/>
                  </a:lnTo>
                  <a:lnTo>
                    <a:pt x="766" y="102"/>
                  </a:lnTo>
                  <a:lnTo>
                    <a:pt x="768" y="102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0" y="106"/>
                  </a:lnTo>
                  <a:lnTo>
                    <a:pt x="772" y="108"/>
                  </a:lnTo>
                  <a:lnTo>
                    <a:pt x="772" y="110"/>
                  </a:lnTo>
                  <a:lnTo>
                    <a:pt x="772" y="110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4" y="112"/>
                  </a:lnTo>
                  <a:lnTo>
                    <a:pt x="776" y="112"/>
                  </a:lnTo>
                  <a:lnTo>
                    <a:pt x="778" y="114"/>
                  </a:lnTo>
                  <a:lnTo>
                    <a:pt x="780" y="114"/>
                  </a:lnTo>
                  <a:lnTo>
                    <a:pt x="782" y="114"/>
                  </a:lnTo>
                  <a:lnTo>
                    <a:pt x="786" y="114"/>
                  </a:lnTo>
                  <a:lnTo>
                    <a:pt x="790" y="114"/>
                  </a:lnTo>
                  <a:lnTo>
                    <a:pt x="790" y="114"/>
                  </a:lnTo>
                  <a:lnTo>
                    <a:pt x="792" y="112"/>
                  </a:lnTo>
                  <a:lnTo>
                    <a:pt x="796" y="112"/>
                  </a:lnTo>
                  <a:lnTo>
                    <a:pt x="802" y="110"/>
                  </a:lnTo>
                  <a:lnTo>
                    <a:pt x="806" y="108"/>
                  </a:lnTo>
                  <a:lnTo>
                    <a:pt x="808" y="108"/>
                  </a:lnTo>
                  <a:lnTo>
                    <a:pt x="808" y="108"/>
                  </a:lnTo>
                  <a:lnTo>
                    <a:pt x="810" y="108"/>
                  </a:lnTo>
                  <a:lnTo>
                    <a:pt x="812" y="108"/>
                  </a:lnTo>
                  <a:lnTo>
                    <a:pt x="814" y="108"/>
                  </a:lnTo>
                  <a:lnTo>
                    <a:pt x="814" y="108"/>
                  </a:lnTo>
                  <a:lnTo>
                    <a:pt x="816" y="108"/>
                  </a:lnTo>
                  <a:lnTo>
                    <a:pt x="816" y="110"/>
                  </a:lnTo>
                  <a:lnTo>
                    <a:pt x="816" y="110"/>
                  </a:lnTo>
                  <a:lnTo>
                    <a:pt x="818" y="112"/>
                  </a:lnTo>
                  <a:lnTo>
                    <a:pt x="818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22" y="122"/>
                  </a:lnTo>
                  <a:lnTo>
                    <a:pt x="822" y="124"/>
                  </a:lnTo>
                  <a:lnTo>
                    <a:pt x="822" y="126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28"/>
                  </a:lnTo>
                  <a:lnTo>
                    <a:pt x="822" y="130"/>
                  </a:lnTo>
                  <a:lnTo>
                    <a:pt x="820" y="130"/>
                  </a:lnTo>
                  <a:lnTo>
                    <a:pt x="818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4" y="134"/>
                  </a:lnTo>
                  <a:lnTo>
                    <a:pt x="812" y="134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6"/>
                  </a:lnTo>
                  <a:lnTo>
                    <a:pt x="812" y="138"/>
                  </a:lnTo>
                  <a:lnTo>
                    <a:pt x="812" y="140"/>
                  </a:lnTo>
                  <a:lnTo>
                    <a:pt x="812" y="142"/>
                  </a:lnTo>
                  <a:lnTo>
                    <a:pt x="812" y="144"/>
                  </a:lnTo>
                  <a:lnTo>
                    <a:pt x="812" y="146"/>
                  </a:lnTo>
                  <a:lnTo>
                    <a:pt x="812" y="150"/>
                  </a:lnTo>
                  <a:lnTo>
                    <a:pt x="812" y="156"/>
                  </a:lnTo>
                  <a:lnTo>
                    <a:pt x="814" y="160"/>
                  </a:lnTo>
                  <a:lnTo>
                    <a:pt x="814" y="164"/>
                  </a:lnTo>
                  <a:lnTo>
                    <a:pt x="814" y="166"/>
                  </a:lnTo>
                  <a:lnTo>
                    <a:pt x="814" y="168"/>
                  </a:lnTo>
                  <a:lnTo>
                    <a:pt x="812" y="170"/>
                  </a:lnTo>
                  <a:lnTo>
                    <a:pt x="812" y="170"/>
                  </a:lnTo>
                  <a:lnTo>
                    <a:pt x="812" y="172"/>
                  </a:lnTo>
                  <a:lnTo>
                    <a:pt x="812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10" y="172"/>
                  </a:lnTo>
                  <a:lnTo>
                    <a:pt x="808" y="172"/>
                  </a:lnTo>
                  <a:lnTo>
                    <a:pt x="808" y="172"/>
                  </a:lnTo>
                  <a:lnTo>
                    <a:pt x="806" y="172"/>
                  </a:lnTo>
                  <a:lnTo>
                    <a:pt x="804" y="172"/>
                  </a:lnTo>
                  <a:lnTo>
                    <a:pt x="802" y="170"/>
                  </a:lnTo>
                  <a:lnTo>
                    <a:pt x="800" y="170"/>
                  </a:lnTo>
                  <a:lnTo>
                    <a:pt x="800" y="170"/>
                  </a:lnTo>
                  <a:lnTo>
                    <a:pt x="798" y="170"/>
                  </a:lnTo>
                  <a:lnTo>
                    <a:pt x="798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94" y="172"/>
                  </a:lnTo>
                  <a:lnTo>
                    <a:pt x="794" y="172"/>
                  </a:lnTo>
                  <a:lnTo>
                    <a:pt x="794" y="174"/>
                  </a:lnTo>
                  <a:lnTo>
                    <a:pt x="792" y="176"/>
                  </a:lnTo>
                  <a:lnTo>
                    <a:pt x="792" y="178"/>
                  </a:lnTo>
                  <a:lnTo>
                    <a:pt x="790" y="182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0" y="186"/>
                  </a:lnTo>
                  <a:lnTo>
                    <a:pt x="788" y="188"/>
                  </a:lnTo>
                  <a:lnTo>
                    <a:pt x="788" y="192"/>
                  </a:lnTo>
                  <a:lnTo>
                    <a:pt x="788" y="194"/>
                  </a:lnTo>
                  <a:lnTo>
                    <a:pt x="788" y="196"/>
                  </a:lnTo>
                  <a:lnTo>
                    <a:pt x="790" y="198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790" y="202"/>
                  </a:lnTo>
                  <a:lnTo>
                    <a:pt x="792" y="202"/>
                  </a:lnTo>
                  <a:lnTo>
                    <a:pt x="792" y="202"/>
                  </a:lnTo>
                  <a:lnTo>
                    <a:pt x="794" y="202"/>
                  </a:lnTo>
                  <a:lnTo>
                    <a:pt x="796" y="202"/>
                  </a:lnTo>
                  <a:lnTo>
                    <a:pt x="798" y="204"/>
                  </a:lnTo>
                  <a:lnTo>
                    <a:pt x="802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4" y="204"/>
                  </a:lnTo>
                  <a:lnTo>
                    <a:pt x="802" y="204"/>
                  </a:lnTo>
                  <a:lnTo>
                    <a:pt x="800" y="206"/>
                  </a:lnTo>
                  <a:lnTo>
                    <a:pt x="798" y="208"/>
                  </a:lnTo>
                  <a:lnTo>
                    <a:pt x="796" y="210"/>
                  </a:lnTo>
                  <a:lnTo>
                    <a:pt x="792" y="212"/>
                  </a:lnTo>
                  <a:lnTo>
                    <a:pt x="790" y="214"/>
                  </a:lnTo>
                  <a:lnTo>
                    <a:pt x="790" y="216"/>
                  </a:lnTo>
                  <a:lnTo>
                    <a:pt x="788" y="216"/>
                  </a:lnTo>
                  <a:lnTo>
                    <a:pt x="786" y="216"/>
                  </a:lnTo>
                  <a:lnTo>
                    <a:pt x="782" y="218"/>
                  </a:lnTo>
                  <a:lnTo>
                    <a:pt x="778" y="218"/>
                  </a:lnTo>
                  <a:lnTo>
                    <a:pt x="776" y="220"/>
                  </a:lnTo>
                  <a:lnTo>
                    <a:pt x="776" y="220"/>
                  </a:lnTo>
                  <a:lnTo>
                    <a:pt x="774" y="220"/>
                  </a:lnTo>
                  <a:lnTo>
                    <a:pt x="774" y="222"/>
                  </a:lnTo>
                  <a:lnTo>
                    <a:pt x="772" y="224"/>
                  </a:lnTo>
                  <a:lnTo>
                    <a:pt x="770" y="226"/>
                  </a:lnTo>
                  <a:lnTo>
                    <a:pt x="768" y="228"/>
                  </a:lnTo>
                  <a:lnTo>
                    <a:pt x="766" y="232"/>
                  </a:lnTo>
                  <a:lnTo>
                    <a:pt x="764" y="234"/>
                  </a:lnTo>
                  <a:lnTo>
                    <a:pt x="764" y="234"/>
                  </a:lnTo>
                  <a:lnTo>
                    <a:pt x="762" y="236"/>
                  </a:lnTo>
                  <a:lnTo>
                    <a:pt x="762" y="236"/>
                  </a:lnTo>
                  <a:lnTo>
                    <a:pt x="760" y="236"/>
                  </a:lnTo>
                  <a:lnTo>
                    <a:pt x="758" y="236"/>
                  </a:lnTo>
                  <a:lnTo>
                    <a:pt x="758" y="238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0" y="238"/>
                  </a:lnTo>
                  <a:lnTo>
                    <a:pt x="746" y="236"/>
                  </a:lnTo>
                  <a:lnTo>
                    <a:pt x="746" y="236"/>
                  </a:lnTo>
                  <a:lnTo>
                    <a:pt x="744" y="236"/>
                  </a:lnTo>
                  <a:lnTo>
                    <a:pt x="740" y="234"/>
                  </a:lnTo>
                  <a:lnTo>
                    <a:pt x="738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6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4" y="232"/>
                  </a:lnTo>
                  <a:lnTo>
                    <a:pt x="732" y="234"/>
                  </a:lnTo>
                  <a:lnTo>
                    <a:pt x="732" y="234"/>
                  </a:lnTo>
                  <a:lnTo>
                    <a:pt x="730" y="236"/>
                  </a:lnTo>
                  <a:lnTo>
                    <a:pt x="730" y="238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6"/>
                  </a:lnTo>
                  <a:lnTo>
                    <a:pt x="728" y="250"/>
                  </a:lnTo>
                  <a:lnTo>
                    <a:pt x="728" y="252"/>
                  </a:lnTo>
                  <a:lnTo>
                    <a:pt x="728" y="254"/>
                  </a:lnTo>
                  <a:lnTo>
                    <a:pt x="728" y="254"/>
                  </a:lnTo>
                  <a:lnTo>
                    <a:pt x="726" y="256"/>
                  </a:lnTo>
                  <a:lnTo>
                    <a:pt x="726" y="256"/>
                  </a:lnTo>
                  <a:lnTo>
                    <a:pt x="724" y="258"/>
                  </a:lnTo>
                  <a:lnTo>
                    <a:pt x="722" y="260"/>
                  </a:lnTo>
                  <a:lnTo>
                    <a:pt x="720" y="260"/>
                  </a:lnTo>
                  <a:lnTo>
                    <a:pt x="716" y="262"/>
                  </a:lnTo>
                  <a:lnTo>
                    <a:pt x="712" y="264"/>
                  </a:lnTo>
                  <a:lnTo>
                    <a:pt x="704" y="270"/>
                  </a:lnTo>
                  <a:lnTo>
                    <a:pt x="700" y="274"/>
                  </a:lnTo>
                  <a:lnTo>
                    <a:pt x="696" y="274"/>
                  </a:lnTo>
                  <a:lnTo>
                    <a:pt x="696" y="276"/>
                  </a:lnTo>
                  <a:lnTo>
                    <a:pt x="692" y="276"/>
                  </a:lnTo>
                  <a:lnTo>
                    <a:pt x="690" y="278"/>
                  </a:lnTo>
                  <a:lnTo>
                    <a:pt x="688" y="280"/>
                  </a:lnTo>
                  <a:lnTo>
                    <a:pt x="684" y="282"/>
                  </a:lnTo>
                  <a:lnTo>
                    <a:pt x="680" y="282"/>
                  </a:lnTo>
                  <a:lnTo>
                    <a:pt x="680" y="284"/>
                  </a:lnTo>
                  <a:lnTo>
                    <a:pt x="678" y="284"/>
                  </a:lnTo>
                  <a:lnTo>
                    <a:pt x="676" y="284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4" y="284"/>
                  </a:lnTo>
                  <a:lnTo>
                    <a:pt x="674" y="282"/>
                  </a:lnTo>
                  <a:lnTo>
                    <a:pt x="672" y="282"/>
                  </a:lnTo>
                  <a:lnTo>
                    <a:pt x="672" y="280"/>
                  </a:lnTo>
                  <a:lnTo>
                    <a:pt x="672" y="280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2" y="276"/>
                  </a:lnTo>
                  <a:lnTo>
                    <a:pt x="672" y="270"/>
                  </a:lnTo>
                  <a:lnTo>
                    <a:pt x="672" y="268"/>
                  </a:lnTo>
                  <a:lnTo>
                    <a:pt x="672" y="266"/>
                  </a:lnTo>
                  <a:lnTo>
                    <a:pt x="672" y="262"/>
                  </a:lnTo>
                  <a:lnTo>
                    <a:pt x="672" y="256"/>
                  </a:lnTo>
                  <a:lnTo>
                    <a:pt x="670" y="254"/>
                  </a:lnTo>
                  <a:lnTo>
                    <a:pt x="670" y="252"/>
                  </a:lnTo>
                  <a:lnTo>
                    <a:pt x="670" y="250"/>
                  </a:lnTo>
                  <a:lnTo>
                    <a:pt x="670" y="250"/>
                  </a:lnTo>
                  <a:lnTo>
                    <a:pt x="668" y="250"/>
                  </a:lnTo>
                  <a:lnTo>
                    <a:pt x="668" y="248"/>
                  </a:lnTo>
                  <a:lnTo>
                    <a:pt x="668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4" y="248"/>
                  </a:lnTo>
                  <a:lnTo>
                    <a:pt x="662" y="248"/>
                  </a:lnTo>
                  <a:lnTo>
                    <a:pt x="662" y="248"/>
                  </a:lnTo>
                  <a:lnTo>
                    <a:pt x="660" y="250"/>
                  </a:lnTo>
                  <a:lnTo>
                    <a:pt x="658" y="250"/>
                  </a:lnTo>
                  <a:lnTo>
                    <a:pt x="658" y="252"/>
                  </a:lnTo>
                  <a:lnTo>
                    <a:pt x="656" y="254"/>
                  </a:lnTo>
                  <a:lnTo>
                    <a:pt x="654" y="256"/>
                  </a:lnTo>
                  <a:lnTo>
                    <a:pt x="652" y="258"/>
                  </a:lnTo>
                  <a:lnTo>
                    <a:pt x="650" y="260"/>
                  </a:lnTo>
                  <a:lnTo>
                    <a:pt x="648" y="262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8" y="266"/>
                  </a:lnTo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7" name="Freeform 188"/>
            <p:cNvSpPr>
              <a:spLocks/>
            </p:cNvSpPr>
            <p:nvPr/>
          </p:nvSpPr>
          <p:spPr bwMode="auto">
            <a:xfrm>
              <a:off x="6786878" y="4254606"/>
              <a:ext cx="47625" cy="66674"/>
            </a:xfrm>
            <a:custGeom>
              <a:avLst/>
              <a:gdLst>
                <a:gd name="T0" fmla="*/ 10 w 30"/>
                <a:gd name="T1" fmla="*/ 10 h 42"/>
                <a:gd name="T2" fmla="*/ 10 w 30"/>
                <a:gd name="T3" fmla="*/ 10 h 42"/>
                <a:gd name="T4" fmla="*/ 8 w 30"/>
                <a:gd name="T5" fmla="*/ 12 h 42"/>
                <a:gd name="T6" fmla="*/ 6 w 30"/>
                <a:gd name="T7" fmla="*/ 16 h 42"/>
                <a:gd name="T8" fmla="*/ 4 w 30"/>
                <a:gd name="T9" fmla="*/ 18 h 42"/>
                <a:gd name="T10" fmla="*/ 2 w 30"/>
                <a:gd name="T11" fmla="*/ 20 h 42"/>
                <a:gd name="T12" fmla="*/ 2 w 30"/>
                <a:gd name="T13" fmla="*/ 22 h 42"/>
                <a:gd name="T14" fmla="*/ 2 w 30"/>
                <a:gd name="T15" fmla="*/ 22 h 42"/>
                <a:gd name="T16" fmla="*/ 0 w 30"/>
                <a:gd name="T17" fmla="*/ 24 h 42"/>
                <a:gd name="T18" fmla="*/ 0 w 30"/>
                <a:gd name="T19" fmla="*/ 28 h 42"/>
                <a:gd name="T20" fmla="*/ 0 w 30"/>
                <a:gd name="T21" fmla="*/ 30 h 42"/>
                <a:gd name="T22" fmla="*/ 0 w 30"/>
                <a:gd name="T23" fmla="*/ 32 h 42"/>
                <a:gd name="T24" fmla="*/ 0 w 30"/>
                <a:gd name="T25" fmla="*/ 36 h 42"/>
                <a:gd name="T26" fmla="*/ 0 w 30"/>
                <a:gd name="T27" fmla="*/ 38 h 42"/>
                <a:gd name="T28" fmla="*/ 0 w 30"/>
                <a:gd name="T29" fmla="*/ 38 h 42"/>
                <a:gd name="T30" fmla="*/ 2 w 30"/>
                <a:gd name="T31" fmla="*/ 40 h 42"/>
                <a:gd name="T32" fmla="*/ 2 w 30"/>
                <a:gd name="T33" fmla="*/ 40 h 42"/>
                <a:gd name="T34" fmla="*/ 2 w 30"/>
                <a:gd name="T35" fmla="*/ 42 h 42"/>
                <a:gd name="T36" fmla="*/ 2 w 30"/>
                <a:gd name="T37" fmla="*/ 42 h 42"/>
                <a:gd name="T38" fmla="*/ 4 w 30"/>
                <a:gd name="T39" fmla="*/ 42 h 42"/>
                <a:gd name="T40" fmla="*/ 6 w 30"/>
                <a:gd name="T41" fmla="*/ 42 h 42"/>
                <a:gd name="T42" fmla="*/ 6 w 30"/>
                <a:gd name="T43" fmla="*/ 42 h 42"/>
                <a:gd name="T44" fmla="*/ 8 w 30"/>
                <a:gd name="T45" fmla="*/ 42 h 42"/>
                <a:gd name="T46" fmla="*/ 10 w 30"/>
                <a:gd name="T47" fmla="*/ 42 h 42"/>
                <a:gd name="T48" fmla="*/ 12 w 30"/>
                <a:gd name="T49" fmla="*/ 42 h 42"/>
                <a:gd name="T50" fmla="*/ 14 w 30"/>
                <a:gd name="T51" fmla="*/ 42 h 42"/>
                <a:gd name="T52" fmla="*/ 16 w 30"/>
                <a:gd name="T53" fmla="*/ 42 h 42"/>
                <a:gd name="T54" fmla="*/ 16 w 30"/>
                <a:gd name="T55" fmla="*/ 40 h 42"/>
                <a:gd name="T56" fmla="*/ 18 w 30"/>
                <a:gd name="T57" fmla="*/ 40 h 42"/>
                <a:gd name="T58" fmla="*/ 20 w 30"/>
                <a:gd name="T59" fmla="*/ 38 h 42"/>
                <a:gd name="T60" fmla="*/ 22 w 30"/>
                <a:gd name="T61" fmla="*/ 36 h 42"/>
                <a:gd name="T62" fmla="*/ 24 w 30"/>
                <a:gd name="T63" fmla="*/ 34 h 42"/>
                <a:gd name="T64" fmla="*/ 26 w 30"/>
                <a:gd name="T65" fmla="*/ 32 h 42"/>
                <a:gd name="T66" fmla="*/ 28 w 30"/>
                <a:gd name="T67" fmla="*/ 28 h 42"/>
                <a:gd name="T68" fmla="*/ 28 w 30"/>
                <a:gd name="T69" fmla="*/ 26 h 42"/>
                <a:gd name="T70" fmla="*/ 30 w 30"/>
                <a:gd name="T71" fmla="*/ 26 h 42"/>
                <a:gd name="T72" fmla="*/ 30 w 30"/>
                <a:gd name="T73" fmla="*/ 24 h 42"/>
                <a:gd name="T74" fmla="*/ 30 w 30"/>
                <a:gd name="T75" fmla="*/ 22 h 42"/>
                <a:gd name="T76" fmla="*/ 30 w 30"/>
                <a:gd name="T77" fmla="*/ 22 h 42"/>
                <a:gd name="T78" fmla="*/ 30 w 30"/>
                <a:gd name="T79" fmla="*/ 18 h 42"/>
                <a:gd name="T80" fmla="*/ 28 w 30"/>
                <a:gd name="T81" fmla="*/ 14 h 42"/>
                <a:gd name="T82" fmla="*/ 28 w 30"/>
                <a:gd name="T83" fmla="*/ 10 h 42"/>
                <a:gd name="T84" fmla="*/ 28 w 30"/>
                <a:gd name="T85" fmla="*/ 8 h 42"/>
                <a:gd name="T86" fmla="*/ 26 w 30"/>
                <a:gd name="T87" fmla="*/ 8 h 42"/>
                <a:gd name="T88" fmla="*/ 26 w 30"/>
                <a:gd name="T89" fmla="*/ 6 h 42"/>
                <a:gd name="T90" fmla="*/ 24 w 30"/>
                <a:gd name="T91" fmla="*/ 4 h 42"/>
                <a:gd name="T92" fmla="*/ 24 w 30"/>
                <a:gd name="T93" fmla="*/ 2 h 42"/>
                <a:gd name="T94" fmla="*/ 22 w 30"/>
                <a:gd name="T95" fmla="*/ 2 h 42"/>
                <a:gd name="T96" fmla="*/ 22 w 30"/>
                <a:gd name="T97" fmla="*/ 2 h 42"/>
                <a:gd name="T98" fmla="*/ 20 w 30"/>
                <a:gd name="T99" fmla="*/ 0 h 42"/>
                <a:gd name="T100" fmla="*/ 20 w 30"/>
                <a:gd name="T101" fmla="*/ 0 h 42"/>
                <a:gd name="T102" fmla="*/ 20 w 30"/>
                <a:gd name="T103" fmla="*/ 0 h 42"/>
                <a:gd name="T104" fmla="*/ 18 w 30"/>
                <a:gd name="T105" fmla="*/ 0 h 42"/>
                <a:gd name="T106" fmla="*/ 18 w 30"/>
                <a:gd name="T107" fmla="*/ 2 h 42"/>
                <a:gd name="T108" fmla="*/ 16 w 30"/>
                <a:gd name="T109" fmla="*/ 2 h 42"/>
                <a:gd name="T110" fmla="*/ 14 w 30"/>
                <a:gd name="T111" fmla="*/ 4 h 42"/>
                <a:gd name="T112" fmla="*/ 14 w 30"/>
                <a:gd name="T113" fmla="*/ 6 h 42"/>
                <a:gd name="T114" fmla="*/ 12 w 30"/>
                <a:gd name="T115" fmla="*/ 6 h 42"/>
                <a:gd name="T116" fmla="*/ 10 w 30"/>
                <a:gd name="T117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42">
                  <a:moveTo>
                    <a:pt x="10" y="10"/>
                  </a:moveTo>
                  <a:lnTo>
                    <a:pt x="10" y="1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8" name="Freeform 189"/>
            <p:cNvSpPr>
              <a:spLocks/>
            </p:cNvSpPr>
            <p:nvPr/>
          </p:nvSpPr>
          <p:spPr bwMode="auto">
            <a:xfrm>
              <a:off x="6786878" y="4254606"/>
              <a:ext cx="47625" cy="66674"/>
            </a:xfrm>
            <a:custGeom>
              <a:avLst/>
              <a:gdLst>
                <a:gd name="T0" fmla="*/ 10 w 30"/>
                <a:gd name="T1" fmla="*/ 10 h 42"/>
                <a:gd name="T2" fmla="*/ 10 w 30"/>
                <a:gd name="T3" fmla="*/ 10 h 42"/>
                <a:gd name="T4" fmla="*/ 8 w 30"/>
                <a:gd name="T5" fmla="*/ 12 h 42"/>
                <a:gd name="T6" fmla="*/ 6 w 30"/>
                <a:gd name="T7" fmla="*/ 16 h 42"/>
                <a:gd name="T8" fmla="*/ 4 w 30"/>
                <a:gd name="T9" fmla="*/ 18 h 42"/>
                <a:gd name="T10" fmla="*/ 2 w 30"/>
                <a:gd name="T11" fmla="*/ 20 h 42"/>
                <a:gd name="T12" fmla="*/ 2 w 30"/>
                <a:gd name="T13" fmla="*/ 22 h 42"/>
                <a:gd name="T14" fmla="*/ 2 w 30"/>
                <a:gd name="T15" fmla="*/ 22 h 42"/>
                <a:gd name="T16" fmla="*/ 0 w 30"/>
                <a:gd name="T17" fmla="*/ 24 h 42"/>
                <a:gd name="T18" fmla="*/ 0 w 30"/>
                <a:gd name="T19" fmla="*/ 28 h 42"/>
                <a:gd name="T20" fmla="*/ 0 w 30"/>
                <a:gd name="T21" fmla="*/ 30 h 42"/>
                <a:gd name="T22" fmla="*/ 0 w 30"/>
                <a:gd name="T23" fmla="*/ 32 h 42"/>
                <a:gd name="T24" fmla="*/ 0 w 30"/>
                <a:gd name="T25" fmla="*/ 36 h 42"/>
                <a:gd name="T26" fmla="*/ 0 w 30"/>
                <a:gd name="T27" fmla="*/ 38 h 42"/>
                <a:gd name="T28" fmla="*/ 0 w 30"/>
                <a:gd name="T29" fmla="*/ 38 h 42"/>
                <a:gd name="T30" fmla="*/ 2 w 30"/>
                <a:gd name="T31" fmla="*/ 40 h 42"/>
                <a:gd name="T32" fmla="*/ 2 w 30"/>
                <a:gd name="T33" fmla="*/ 40 h 42"/>
                <a:gd name="T34" fmla="*/ 2 w 30"/>
                <a:gd name="T35" fmla="*/ 42 h 42"/>
                <a:gd name="T36" fmla="*/ 2 w 30"/>
                <a:gd name="T37" fmla="*/ 42 h 42"/>
                <a:gd name="T38" fmla="*/ 4 w 30"/>
                <a:gd name="T39" fmla="*/ 42 h 42"/>
                <a:gd name="T40" fmla="*/ 6 w 30"/>
                <a:gd name="T41" fmla="*/ 42 h 42"/>
                <a:gd name="T42" fmla="*/ 6 w 30"/>
                <a:gd name="T43" fmla="*/ 42 h 42"/>
                <a:gd name="T44" fmla="*/ 8 w 30"/>
                <a:gd name="T45" fmla="*/ 42 h 42"/>
                <a:gd name="T46" fmla="*/ 10 w 30"/>
                <a:gd name="T47" fmla="*/ 42 h 42"/>
                <a:gd name="T48" fmla="*/ 12 w 30"/>
                <a:gd name="T49" fmla="*/ 42 h 42"/>
                <a:gd name="T50" fmla="*/ 14 w 30"/>
                <a:gd name="T51" fmla="*/ 42 h 42"/>
                <a:gd name="T52" fmla="*/ 16 w 30"/>
                <a:gd name="T53" fmla="*/ 42 h 42"/>
                <a:gd name="T54" fmla="*/ 16 w 30"/>
                <a:gd name="T55" fmla="*/ 40 h 42"/>
                <a:gd name="T56" fmla="*/ 18 w 30"/>
                <a:gd name="T57" fmla="*/ 40 h 42"/>
                <a:gd name="T58" fmla="*/ 20 w 30"/>
                <a:gd name="T59" fmla="*/ 38 h 42"/>
                <a:gd name="T60" fmla="*/ 22 w 30"/>
                <a:gd name="T61" fmla="*/ 36 h 42"/>
                <a:gd name="T62" fmla="*/ 24 w 30"/>
                <a:gd name="T63" fmla="*/ 34 h 42"/>
                <a:gd name="T64" fmla="*/ 26 w 30"/>
                <a:gd name="T65" fmla="*/ 32 h 42"/>
                <a:gd name="T66" fmla="*/ 28 w 30"/>
                <a:gd name="T67" fmla="*/ 28 h 42"/>
                <a:gd name="T68" fmla="*/ 28 w 30"/>
                <a:gd name="T69" fmla="*/ 26 h 42"/>
                <a:gd name="T70" fmla="*/ 30 w 30"/>
                <a:gd name="T71" fmla="*/ 26 h 42"/>
                <a:gd name="T72" fmla="*/ 30 w 30"/>
                <a:gd name="T73" fmla="*/ 24 h 42"/>
                <a:gd name="T74" fmla="*/ 30 w 30"/>
                <a:gd name="T75" fmla="*/ 22 h 42"/>
                <a:gd name="T76" fmla="*/ 30 w 30"/>
                <a:gd name="T77" fmla="*/ 22 h 42"/>
                <a:gd name="T78" fmla="*/ 30 w 30"/>
                <a:gd name="T79" fmla="*/ 18 h 42"/>
                <a:gd name="T80" fmla="*/ 28 w 30"/>
                <a:gd name="T81" fmla="*/ 14 h 42"/>
                <a:gd name="T82" fmla="*/ 28 w 30"/>
                <a:gd name="T83" fmla="*/ 10 h 42"/>
                <a:gd name="T84" fmla="*/ 28 w 30"/>
                <a:gd name="T85" fmla="*/ 8 h 42"/>
                <a:gd name="T86" fmla="*/ 26 w 30"/>
                <a:gd name="T87" fmla="*/ 8 h 42"/>
                <a:gd name="T88" fmla="*/ 26 w 30"/>
                <a:gd name="T89" fmla="*/ 6 h 42"/>
                <a:gd name="T90" fmla="*/ 24 w 30"/>
                <a:gd name="T91" fmla="*/ 4 h 42"/>
                <a:gd name="T92" fmla="*/ 24 w 30"/>
                <a:gd name="T93" fmla="*/ 2 h 42"/>
                <a:gd name="T94" fmla="*/ 22 w 30"/>
                <a:gd name="T95" fmla="*/ 2 h 42"/>
                <a:gd name="T96" fmla="*/ 22 w 30"/>
                <a:gd name="T97" fmla="*/ 2 h 42"/>
                <a:gd name="T98" fmla="*/ 20 w 30"/>
                <a:gd name="T99" fmla="*/ 0 h 42"/>
                <a:gd name="T100" fmla="*/ 20 w 30"/>
                <a:gd name="T101" fmla="*/ 0 h 42"/>
                <a:gd name="T102" fmla="*/ 20 w 30"/>
                <a:gd name="T103" fmla="*/ 0 h 42"/>
                <a:gd name="T104" fmla="*/ 18 w 30"/>
                <a:gd name="T105" fmla="*/ 0 h 42"/>
                <a:gd name="T106" fmla="*/ 18 w 30"/>
                <a:gd name="T107" fmla="*/ 2 h 42"/>
                <a:gd name="T108" fmla="*/ 16 w 30"/>
                <a:gd name="T109" fmla="*/ 2 h 42"/>
                <a:gd name="T110" fmla="*/ 14 w 30"/>
                <a:gd name="T111" fmla="*/ 4 h 42"/>
                <a:gd name="T112" fmla="*/ 14 w 30"/>
                <a:gd name="T113" fmla="*/ 6 h 42"/>
                <a:gd name="T114" fmla="*/ 12 w 30"/>
                <a:gd name="T115" fmla="*/ 6 h 42"/>
                <a:gd name="T116" fmla="*/ 10 w 30"/>
                <a:gd name="T117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42">
                  <a:moveTo>
                    <a:pt x="10" y="10"/>
                  </a:moveTo>
                  <a:lnTo>
                    <a:pt x="10" y="10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9" name="Freeform 190"/>
            <p:cNvSpPr>
              <a:spLocks/>
            </p:cNvSpPr>
            <p:nvPr/>
          </p:nvSpPr>
          <p:spPr bwMode="auto">
            <a:xfrm>
              <a:off x="7247255" y="4829273"/>
              <a:ext cx="28575" cy="9525"/>
            </a:xfrm>
            <a:custGeom>
              <a:avLst/>
              <a:gdLst>
                <a:gd name="T0" fmla="*/ 8 w 18"/>
                <a:gd name="T1" fmla="*/ 6 h 6"/>
                <a:gd name="T2" fmla="*/ 8 w 18"/>
                <a:gd name="T3" fmla="*/ 6 h 6"/>
                <a:gd name="T4" fmla="*/ 6 w 18"/>
                <a:gd name="T5" fmla="*/ 6 h 6"/>
                <a:gd name="T6" fmla="*/ 6 w 18"/>
                <a:gd name="T7" fmla="*/ 6 h 6"/>
                <a:gd name="T8" fmla="*/ 4 w 18"/>
                <a:gd name="T9" fmla="*/ 6 h 6"/>
                <a:gd name="T10" fmla="*/ 2 w 18"/>
                <a:gd name="T11" fmla="*/ 6 h 6"/>
                <a:gd name="T12" fmla="*/ 2 w 18"/>
                <a:gd name="T13" fmla="*/ 4 h 6"/>
                <a:gd name="T14" fmla="*/ 0 w 18"/>
                <a:gd name="T15" fmla="*/ 4 h 6"/>
                <a:gd name="T16" fmla="*/ 0 w 18"/>
                <a:gd name="T17" fmla="*/ 4 h 6"/>
                <a:gd name="T18" fmla="*/ 0 w 18"/>
                <a:gd name="T19" fmla="*/ 4 h 6"/>
                <a:gd name="T20" fmla="*/ 0 w 18"/>
                <a:gd name="T21" fmla="*/ 2 h 6"/>
                <a:gd name="T22" fmla="*/ 0 w 18"/>
                <a:gd name="T23" fmla="*/ 2 h 6"/>
                <a:gd name="T24" fmla="*/ 2 w 18"/>
                <a:gd name="T25" fmla="*/ 2 h 6"/>
                <a:gd name="T26" fmla="*/ 2 w 18"/>
                <a:gd name="T27" fmla="*/ 0 h 6"/>
                <a:gd name="T28" fmla="*/ 4 w 18"/>
                <a:gd name="T29" fmla="*/ 0 h 6"/>
                <a:gd name="T30" fmla="*/ 6 w 18"/>
                <a:gd name="T31" fmla="*/ 0 h 6"/>
                <a:gd name="T32" fmla="*/ 6 w 18"/>
                <a:gd name="T33" fmla="*/ 0 h 6"/>
                <a:gd name="T34" fmla="*/ 8 w 18"/>
                <a:gd name="T35" fmla="*/ 0 h 6"/>
                <a:gd name="T36" fmla="*/ 10 w 18"/>
                <a:gd name="T37" fmla="*/ 0 h 6"/>
                <a:gd name="T38" fmla="*/ 12 w 18"/>
                <a:gd name="T39" fmla="*/ 0 h 6"/>
                <a:gd name="T40" fmla="*/ 14 w 18"/>
                <a:gd name="T41" fmla="*/ 0 h 6"/>
                <a:gd name="T42" fmla="*/ 14 w 18"/>
                <a:gd name="T43" fmla="*/ 0 h 6"/>
                <a:gd name="T44" fmla="*/ 16 w 18"/>
                <a:gd name="T45" fmla="*/ 2 h 6"/>
                <a:gd name="T46" fmla="*/ 16 w 18"/>
                <a:gd name="T47" fmla="*/ 2 h 6"/>
                <a:gd name="T48" fmla="*/ 18 w 18"/>
                <a:gd name="T49" fmla="*/ 2 h 6"/>
                <a:gd name="T50" fmla="*/ 18 w 18"/>
                <a:gd name="T51" fmla="*/ 4 h 6"/>
                <a:gd name="T52" fmla="*/ 18 w 18"/>
                <a:gd name="T53" fmla="*/ 4 h 6"/>
                <a:gd name="T54" fmla="*/ 16 w 18"/>
                <a:gd name="T55" fmla="*/ 4 h 6"/>
                <a:gd name="T56" fmla="*/ 16 w 18"/>
                <a:gd name="T57" fmla="*/ 4 h 6"/>
                <a:gd name="T58" fmla="*/ 14 w 18"/>
                <a:gd name="T59" fmla="*/ 6 h 6"/>
                <a:gd name="T60" fmla="*/ 14 w 18"/>
                <a:gd name="T61" fmla="*/ 6 h 6"/>
                <a:gd name="T62" fmla="*/ 12 w 18"/>
                <a:gd name="T63" fmla="*/ 6 h 6"/>
                <a:gd name="T64" fmla="*/ 10 w 18"/>
                <a:gd name="T65" fmla="*/ 6 h 6"/>
                <a:gd name="T66" fmla="*/ 8 w 18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6">
                  <a:moveTo>
                    <a:pt x="8" y="6"/>
                  </a:move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0" name="Freeform 203"/>
            <p:cNvSpPr>
              <a:spLocks/>
            </p:cNvSpPr>
            <p:nvPr/>
          </p:nvSpPr>
          <p:spPr bwMode="auto">
            <a:xfrm>
              <a:off x="6999604" y="5003895"/>
              <a:ext cx="9525" cy="12700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2 w 6"/>
                <a:gd name="T5" fmla="*/ 8 h 8"/>
                <a:gd name="T6" fmla="*/ 2 w 6"/>
                <a:gd name="T7" fmla="*/ 8 h 8"/>
                <a:gd name="T8" fmla="*/ 2 w 6"/>
                <a:gd name="T9" fmla="*/ 8 h 8"/>
                <a:gd name="T10" fmla="*/ 2 w 6"/>
                <a:gd name="T11" fmla="*/ 6 h 8"/>
                <a:gd name="T12" fmla="*/ 2 w 6"/>
                <a:gd name="T13" fmla="*/ 6 h 8"/>
                <a:gd name="T14" fmla="*/ 0 w 6"/>
                <a:gd name="T15" fmla="*/ 6 h 8"/>
                <a:gd name="T16" fmla="*/ 0 w 6"/>
                <a:gd name="T17" fmla="*/ 4 h 8"/>
                <a:gd name="T18" fmla="*/ 0 w 6"/>
                <a:gd name="T19" fmla="*/ 4 h 8"/>
                <a:gd name="T20" fmla="*/ 0 w 6"/>
                <a:gd name="T21" fmla="*/ 4 h 8"/>
                <a:gd name="T22" fmla="*/ 0 w 6"/>
                <a:gd name="T23" fmla="*/ 2 h 8"/>
                <a:gd name="T24" fmla="*/ 2 w 6"/>
                <a:gd name="T25" fmla="*/ 2 h 8"/>
                <a:gd name="T26" fmla="*/ 2 w 6"/>
                <a:gd name="T27" fmla="*/ 2 h 8"/>
                <a:gd name="T28" fmla="*/ 2 w 6"/>
                <a:gd name="T29" fmla="*/ 0 h 8"/>
                <a:gd name="T30" fmla="*/ 2 w 6"/>
                <a:gd name="T31" fmla="*/ 0 h 8"/>
                <a:gd name="T32" fmla="*/ 2 w 6"/>
                <a:gd name="T33" fmla="*/ 0 h 8"/>
                <a:gd name="T34" fmla="*/ 4 w 6"/>
                <a:gd name="T35" fmla="*/ 0 h 8"/>
                <a:gd name="T36" fmla="*/ 4 w 6"/>
                <a:gd name="T37" fmla="*/ 0 h 8"/>
                <a:gd name="T38" fmla="*/ 4 w 6"/>
                <a:gd name="T39" fmla="*/ 0 h 8"/>
                <a:gd name="T40" fmla="*/ 4 w 6"/>
                <a:gd name="T41" fmla="*/ 0 h 8"/>
                <a:gd name="T42" fmla="*/ 6 w 6"/>
                <a:gd name="T43" fmla="*/ 2 h 8"/>
                <a:gd name="T44" fmla="*/ 6 w 6"/>
                <a:gd name="T45" fmla="*/ 2 h 8"/>
                <a:gd name="T46" fmla="*/ 6 w 6"/>
                <a:gd name="T47" fmla="*/ 2 h 8"/>
                <a:gd name="T48" fmla="*/ 6 w 6"/>
                <a:gd name="T49" fmla="*/ 4 h 8"/>
                <a:gd name="T50" fmla="*/ 6 w 6"/>
                <a:gd name="T51" fmla="*/ 4 h 8"/>
                <a:gd name="T52" fmla="*/ 6 w 6"/>
                <a:gd name="T53" fmla="*/ 4 h 8"/>
                <a:gd name="T54" fmla="*/ 6 w 6"/>
                <a:gd name="T55" fmla="*/ 6 h 8"/>
                <a:gd name="T56" fmla="*/ 6 w 6"/>
                <a:gd name="T57" fmla="*/ 6 h 8"/>
                <a:gd name="T58" fmla="*/ 6 w 6"/>
                <a:gd name="T59" fmla="*/ 6 h 8"/>
                <a:gd name="T60" fmla="*/ 4 w 6"/>
                <a:gd name="T61" fmla="*/ 8 h 8"/>
                <a:gd name="T62" fmla="*/ 4 w 6"/>
                <a:gd name="T63" fmla="*/ 8 h 8"/>
                <a:gd name="T64" fmla="*/ 4 w 6"/>
                <a:gd name="T65" fmla="*/ 8 h 8"/>
                <a:gd name="T66" fmla="*/ 4 w 6"/>
                <a:gd name="T6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1" name="Freeform 210"/>
            <p:cNvSpPr>
              <a:spLocks/>
            </p:cNvSpPr>
            <p:nvPr/>
          </p:nvSpPr>
          <p:spPr bwMode="auto">
            <a:xfrm>
              <a:off x="7078979" y="5003895"/>
              <a:ext cx="53975" cy="25399"/>
            </a:xfrm>
            <a:custGeom>
              <a:avLst/>
              <a:gdLst>
                <a:gd name="T0" fmla="*/ 0 w 34"/>
                <a:gd name="T1" fmla="*/ 4 h 16"/>
                <a:gd name="T2" fmla="*/ 0 w 34"/>
                <a:gd name="T3" fmla="*/ 4 h 16"/>
                <a:gd name="T4" fmla="*/ 0 w 34"/>
                <a:gd name="T5" fmla="*/ 2 h 16"/>
                <a:gd name="T6" fmla="*/ 2 w 34"/>
                <a:gd name="T7" fmla="*/ 2 h 16"/>
                <a:gd name="T8" fmla="*/ 2 w 34"/>
                <a:gd name="T9" fmla="*/ 2 h 16"/>
                <a:gd name="T10" fmla="*/ 2 w 34"/>
                <a:gd name="T11" fmla="*/ 0 h 16"/>
                <a:gd name="T12" fmla="*/ 6 w 34"/>
                <a:gd name="T13" fmla="*/ 0 h 16"/>
                <a:gd name="T14" fmla="*/ 8 w 34"/>
                <a:gd name="T15" fmla="*/ 0 h 16"/>
                <a:gd name="T16" fmla="*/ 10 w 34"/>
                <a:gd name="T17" fmla="*/ 0 h 16"/>
                <a:gd name="T18" fmla="*/ 14 w 34"/>
                <a:gd name="T19" fmla="*/ 0 h 16"/>
                <a:gd name="T20" fmla="*/ 18 w 34"/>
                <a:gd name="T21" fmla="*/ 0 h 16"/>
                <a:gd name="T22" fmla="*/ 22 w 34"/>
                <a:gd name="T23" fmla="*/ 2 h 16"/>
                <a:gd name="T24" fmla="*/ 24 w 34"/>
                <a:gd name="T25" fmla="*/ 2 h 16"/>
                <a:gd name="T26" fmla="*/ 26 w 34"/>
                <a:gd name="T27" fmla="*/ 2 h 16"/>
                <a:gd name="T28" fmla="*/ 28 w 34"/>
                <a:gd name="T29" fmla="*/ 4 h 16"/>
                <a:gd name="T30" fmla="*/ 30 w 34"/>
                <a:gd name="T31" fmla="*/ 4 h 16"/>
                <a:gd name="T32" fmla="*/ 30 w 34"/>
                <a:gd name="T33" fmla="*/ 4 h 16"/>
                <a:gd name="T34" fmla="*/ 32 w 34"/>
                <a:gd name="T35" fmla="*/ 4 h 16"/>
                <a:gd name="T36" fmla="*/ 32 w 34"/>
                <a:gd name="T37" fmla="*/ 6 h 16"/>
                <a:gd name="T38" fmla="*/ 32 w 34"/>
                <a:gd name="T39" fmla="*/ 6 h 16"/>
                <a:gd name="T40" fmla="*/ 34 w 34"/>
                <a:gd name="T41" fmla="*/ 6 h 16"/>
                <a:gd name="T42" fmla="*/ 34 w 34"/>
                <a:gd name="T43" fmla="*/ 8 h 16"/>
                <a:gd name="T44" fmla="*/ 32 w 34"/>
                <a:gd name="T45" fmla="*/ 8 h 16"/>
                <a:gd name="T46" fmla="*/ 32 w 34"/>
                <a:gd name="T47" fmla="*/ 10 h 16"/>
                <a:gd name="T48" fmla="*/ 32 w 34"/>
                <a:gd name="T49" fmla="*/ 10 h 16"/>
                <a:gd name="T50" fmla="*/ 30 w 34"/>
                <a:gd name="T51" fmla="*/ 12 h 16"/>
                <a:gd name="T52" fmla="*/ 28 w 34"/>
                <a:gd name="T53" fmla="*/ 12 h 16"/>
                <a:gd name="T54" fmla="*/ 26 w 34"/>
                <a:gd name="T55" fmla="*/ 14 h 16"/>
                <a:gd name="T56" fmla="*/ 24 w 34"/>
                <a:gd name="T57" fmla="*/ 14 h 16"/>
                <a:gd name="T58" fmla="*/ 22 w 34"/>
                <a:gd name="T59" fmla="*/ 16 h 16"/>
                <a:gd name="T60" fmla="*/ 22 w 34"/>
                <a:gd name="T61" fmla="*/ 16 h 16"/>
                <a:gd name="T62" fmla="*/ 20 w 34"/>
                <a:gd name="T63" fmla="*/ 16 h 16"/>
                <a:gd name="T64" fmla="*/ 18 w 34"/>
                <a:gd name="T65" fmla="*/ 16 h 16"/>
                <a:gd name="T66" fmla="*/ 14 w 34"/>
                <a:gd name="T67" fmla="*/ 16 h 16"/>
                <a:gd name="T68" fmla="*/ 12 w 34"/>
                <a:gd name="T69" fmla="*/ 16 h 16"/>
                <a:gd name="T70" fmla="*/ 8 w 34"/>
                <a:gd name="T71" fmla="*/ 16 h 16"/>
                <a:gd name="T72" fmla="*/ 6 w 34"/>
                <a:gd name="T73" fmla="*/ 14 h 16"/>
                <a:gd name="T74" fmla="*/ 4 w 34"/>
                <a:gd name="T75" fmla="*/ 14 h 16"/>
                <a:gd name="T76" fmla="*/ 4 w 34"/>
                <a:gd name="T77" fmla="*/ 12 h 16"/>
                <a:gd name="T78" fmla="*/ 2 w 34"/>
                <a:gd name="T79" fmla="*/ 12 h 16"/>
                <a:gd name="T80" fmla="*/ 2 w 34"/>
                <a:gd name="T81" fmla="*/ 12 h 16"/>
                <a:gd name="T82" fmla="*/ 2 w 34"/>
                <a:gd name="T83" fmla="*/ 10 h 16"/>
                <a:gd name="T84" fmla="*/ 0 w 34"/>
                <a:gd name="T85" fmla="*/ 10 h 16"/>
                <a:gd name="T86" fmla="*/ 0 w 34"/>
                <a:gd name="T87" fmla="*/ 8 h 16"/>
                <a:gd name="T88" fmla="*/ 0 w 34"/>
                <a:gd name="T89" fmla="*/ 6 h 16"/>
                <a:gd name="T90" fmla="*/ 0 w 34"/>
                <a:gd name="T91" fmla="*/ 6 h 16"/>
                <a:gd name="T92" fmla="*/ 0 w 34"/>
                <a:gd name="T93" fmla="*/ 4 h 16"/>
                <a:gd name="T94" fmla="*/ 0 w 34"/>
                <a:gd name="T95" fmla="*/ 4 h 16"/>
                <a:gd name="T96" fmla="*/ 0 w 34"/>
                <a:gd name="T9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" h="16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2" name="Freeform 222"/>
            <p:cNvSpPr>
              <a:spLocks/>
            </p:cNvSpPr>
            <p:nvPr/>
          </p:nvSpPr>
          <p:spPr bwMode="auto">
            <a:xfrm>
              <a:off x="7183755" y="4832448"/>
              <a:ext cx="44450" cy="6350"/>
            </a:xfrm>
            <a:custGeom>
              <a:avLst/>
              <a:gdLst>
                <a:gd name="T0" fmla="*/ 14 w 28"/>
                <a:gd name="T1" fmla="*/ 4 h 4"/>
                <a:gd name="T2" fmla="*/ 14 w 28"/>
                <a:gd name="T3" fmla="*/ 4 h 4"/>
                <a:gd name="T4" fmla="*/ 12 w 28"/>
                <a:gd name="T5" fmla="*/ 4 h 4"/>
                <a:gd name="T6" fmla="*/ 8 w 28"/>
                <a:gd name="T7" fmla="*/ 4 h 4"/>
                <a:gd name="T8" fmla="*/ 6 w 28"/>
                <a:gd name="T9" fmla="*/ 4 h 4"/>
                <a:gd name="T10" fmla="*/ 4 w 28"/>
                <a:gd name="T11" fmla="*/ 4 h 4"/>
                <a:gd name="T12" fmla="*/ 4 w 28"/>
                <a:gd name="T13" fmla="*/ 4 h 4"/>
                <a:gd name="T14" fmla="*/ 2 w 28"/>
                <a:gd name="T15" fmla="*/ 2 h 4"/>
                <a:gd name="T16" fmla="*/ 2 w 28"/>
                <a:gd name="T17" fmla="*/ 2 h 4"/>
                <a:gd name="T18" fmla="*/ 0 w 28"/>
                <a:gd name="T19" fmla="*/ 2 h 4"/>
                <a:gd name="T20" fmla="*/ 0 w 28"/>
                <a:gd name="T21" fmla="*/ 2 h 4"/>
                <a:gd name="T22" fmla="*/ 0 w 28"/>
                <a:gd name="T23" fmla="*/ 2 h 4"/>
                <a:gd name="T24" fmla="*/ 2 w 28"/>
                <a:gd name="T25" fmla="*/ 2 h 4"/>
                <a:gd name="T26" fmla="*/ 2 w 28"/>
                <a:gd name="T27" fmla="*/ 0 h 4"/>
                <a:gd name="T28" fmla="*/ 4 w 28"/>
                <a:gd name="T29" fmla="*/ 0 h 4"/>
                <a:gd name="T30" fmla="*/ 4 w 28"/>
                <a:gd name="T31" fmla="*/ 0 h 4"/>
                <a:gd name="T32" fmla="*/ 6 w 28"/>
                <a:gd name="T33" fmla="*/ 0 h 4"/>
                <a:gd name="T34" fmla="*/ 8 w 28"/>
                <a:gd name="T35" fmla="*/ 0 h 4"/>
                <a:gd name="T36" fmla="*/ 12 w 28"/>
                <a:gd name="T37" fmla="*/ 0 h 4"/>
                <a:gd name="T38" fmla="*/ 14 w 28"/>
                <a:gd name="T39" fmla="*/ 0 h 4"/>
                <a:gd name="T40" fmla="*/ 16 w 28"/>
                <a:gd name="T41" fmla="*/ 0 h 4"/>
                <a:gd name="T42" fmla="*/ 20 w 28"/>
                <a:gd name="T43" fmla="*/ 0 h 4"/>
                <a:gd name="T44" fmla="*/ 22 w 28"/>
                <a:gd name="T45" fmla="*/ 0 h 4"/>
                <a:gd name="T46" fmla="*/ 24 w 28"/>
                <a:gd name="T47" fmla="*/ 0 h 4"/>
                <a:gd name="T48" fmla="*/ 26 w 28"/>
                <a:gd name="T49" fmla="*/ 0 h 4"/>
                <a:gd name="T50" fmla="*/ 26 w 28"/>
                <a:gd name="T51" fmla="*/ 0 h 4"/>
                <a:gd name="T52" fmla="*/ 28 w 28"/>
                <a:gd name="T53" fmla="*/ 2 h 4"/>
                <a:gd name="T54" fmla="*/ 28 w 28"/>
                <a:gd name="T55" fmla="*/ 2 h 4"/>
                <a:gd name="T56" fmla="*/ 28 w 28"/>
                <a:gd name="T57" fmla="*/ 2 h 4"/>
                <a:gd name="T58" fmla="*/ 28 w 28"/>
                <a:gd name="T59" fmla="*/ 2 h 4"/>
                <a:gd name="T60" fmla="*/ 28 w 28"/>
                <a:gd name="T61" fmla="*/ 2 h 4"/>
                <a:gd name="T62" fmla="*/ 26 w 28"/>
                <a:gd name="T63" fmla="*/ 2 h 4"/>
                <a:gd name="T64" fmla="*/ 26 w 28"/>
                <a:gd name="T65" fmla="*/ 4 h 4"/>
                <a:gd name="T66" fmla="*/ 24 w 28"/>
                <a:gd name="T67" fmla="*/ 4 h 4"/>
                <a:gd name="T68" fmla="*/ 22 w 28"/>
                <a:gd name="T69" fmla="*/ 4 h 4"/>
                <a:gd name="T70" fmla="*/ 20 w 28"/>
                <a:gd name="T71" fmla="*/ 4 h 4"/>
                <a:gd name="T72" fmla="*/ 16 w 28"/>
                <a:gd name="T73" fmla="*/ 4 h 4"/>
                <a:gd name="T74" fmla="*/ 14 w 28"/>
                <a:gd name="T7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">
                  <a:moveTo>
                    <a:pt x="14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3" name="Freeform 223"/>
            <p:cNvSpPr>
              <a:spLocks/>
            </p:cNvSpPr>
            <p:nvPr/>
          </p:nvSpPr>
          <p:spPr bwMode="auto">
            <a:xfrm>
              <a:off x="7183755" y="4832448"/>
              <a:ext cx="44450" cy="6350"/>
            </a:xfrm>
            <a:custGeom>
              <a:avLst/>
              <a:gdLst>
                <a:gd name="T0" fmla="*/ 14 w 28"/>
                <a:gd name="T1" fmla="*/ 4 h 4"/>
                <a:gd name="T2" fmla="*/ 14 w 28"/>
                <a:gd name="T3" fmla="*/ 4 h 4"/>
                <a:gd name="T4" fmla="*/ 12 w 28"/>
                <a:gd name="T5" fmla="*/ 4 h 4"/>
                <a:gd name="T6" fmla="*/ 8 w 28"/>
                <a:gd name="T7" fmla="*/ 4 h 4"/>
                <a:gd name="T8" fmla="*/ 6 w 28"/>
                <a:gd name="T9" fmla="*/ 4 h 4"/>
                <a:gd name="T10" fmla="*/ 4 w 28"/>
                <a:gd name="T11" fmla="*/ 4 h 4"/>
                <a:gd name="T12" fmla="*/ 4 w 28"/>
                <a:gd name="T13" fmla="*/ 4 h 4"/>
                <a:gd name="T14" fmla="*/ 2 w 28"/>
                <a:gd name="T15" fmla="*/ 2 h 4"/>
                <a:gd name="T16" fmla="*/ 2 w 28"/>
                <a:gd name="T17" fmla="*/ 2 h 4"/>
                <a:gd name="T18" fmla="*/ 0 w 28"/>
                <a:gd name="T19" fmla="*/ 2 h 4"/>
                <a:gd name="T20" fmla="*/ 0 w 28"/>
                <a:gd name="T21" fmla="*/ 2 h 4"/>
                <a:gd name="T22" fmla="*/ 0 w 28"/>
                <a:gd name="T23" fmla="*/ 2 h 4"/>
                <a:gd name="T24" fmla="*/ 2 w 28"/>
                <a:gd name="T25" fmla="*/ 2 h 4"/>
                <a:gd name="T26" fmla="*/ 2 w 28"/>
                <a:gd name="T27" fmla="*/ 0 h 4"/>
                <a:gd name="T28" fmla="*/ 4 w 28"/>
                <a:gd name="T29" fmla="*/ 0 h 4"/>
                <a:gd name="T30" fmla="*/ 4 w 28"/>
                <a:gd name="T31" fmla="*/ 0 h 4"/>
                <a:gd name="T32" fmla="*/ 6 w 28"/>
                <a:gd name="T33" fmla="*/ 0 h 4"/>
                <a:gd name="T34" fmla="*/ 8 w 28"/>
                <a:gd name="T35" fmla="*/ 0 h 4"/>
                <a:gd name="T36" fmla="*/ 12 w 28"/>
                <a:gd name="T37" fmla="*/ 0 h 4"/>
                <a:gd name="T38" fmla="*/ 14 w 28"/>
                <a:gd name="T39" fmla="*/ 0 h 4"/>
                <a:gd name="T40" fmla="*/ 16 w 28"/>
                <a:gd name="T41" fmla="*/ 0 h 4"/>
                <a:gd name="T42" fmla="*/ 20 w 28"/>
                <a:gd name="T43" fmla="*/ 0 h 4"/>
                <a:gd name="T44" fmla="*/ 22 w 28"/>
                <a:gd name="T45" fmla="*/ 0 h 4"/>
                <a:gd name="T46" fmla="*/ 24 w 28"/>
                <a:gd name="T47" fmla="*/ 0 h 4"/>
                <a:gd name="T48" fmla="*/ 26 w 28"/>
                <a:gd name="T49" fmla="*/ 0 h 4"/>
                <a:gd name="T50" fmla="*/ 26 w 28"/>
                <a:gd name="T51" fmla="*/ 0 h 4"/>
                <a:gd name="T52" fmla="*/ 28 w 28"/>
                <a:gd name="T53" fmla="*/ 2 h 4"/>
                <a:gd name="T54" fmla="*/ 28 w 28"/>
                <a:gd name="T55" fmla="*/ 2 h 4"/>
                <a:gd name="T56" fmla="*/ 28 w 28"/>
                <a:gd name="T57" fmla="*/ 2 h 4"/>
                <a:gd name="T58" fmla="*/ 28 w 28"/>
                <a:gd name="T59" fmla="*/ 2 h 4"/>
                <a:gd name="T60" fmla="*/ 28 w 28"/>
                <a:gd name="T61" fmla="*/ 2 h 4"/>
                <a:gd name="T62" fmla="*/ 26 w 28"/>
                <a:gd name="T63" fmla="*/ 2 h 4"/>
                <a:gd name="T64" fmla="*/ 26 w 28"/>
                <a:gd name="T65" fmla="*/ 4 h 4"/>
                <a:gd name="T66" fmla="*/ 24 w 28"/>
                <a:gd name="T67" fmla="*/ 4 h 4"/>
                <a:gd name="T68" fmla="*/ 22 w 28"/>
                <a:gd name="T69" fmla="*/ 4 h 4"/>
                <a:gd name="T70" fmla="*/ 20 w 28"/>
                <a:gd name="T71" fmla="*/ 4 h 4"/>
                <a:gd name="T72" fmla="*/ 16 w 28"/>
                <a:gd name="T73" fmla="*/ 4 h 4"/>
                <a:gd name="T74" fmla="*/ 14 w 28"/>
                <a:gd name="T7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">
                  <a:moveTo>
                    <a:pt x="14" y="4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4" name="Freeform 228"/>
            <p:cNvSpPr>
              <a:spLocks/>
            </p:cNvSpPr>
            <p:nvPr/>
          </p:nvSpPr>
          <p:spPr bwMode="auto">
            <a:xfrm>
              <a:off x="6599552" y="4521302"/>
              <a:ext cx="117475" cy="222247"/>
            </a:xfrm>
            <a:custGeom>
              <a:avLst/>
              <a:gdLst>
                <a:gd name="T0" fmla="*/ 48 w 74"/>
                <a:gd name="T1" fmla="*/ 46 h 140"/>
                <a:gd name="T2" fmla="*/ 46 w 74"/>
                <a:gd name="T3" fmla="*/ 46 h 140"/>
                <a:gd name="T4" fmla="*/ 46 w 74"/>
                <a:gd name="T5" fmla="*/ 44 h 140"/>
                <a:gd name="T6" fmla="*/ 42 w 74"/>
                <a:gd name="T7" fmla="*/ 42 h 140"/>
                <a:gd name="T8" fmla="*/ 38 w 74"/>
                <a:gd name="T9" fmla="*/ 40 h 140"/>
                <a:gd name="T10" fmla="*/ 30 w 74"/>
                <a:gd name="T11" fmla="*/ 38 h 140"/>
                <a:gd name="T12" fmla="*/ 28 w 74"/>
                <a:gd name="T13" fmla="*/ 36 h 140"/>
                <a:gd name="T14" fmla="*/ 26 w 74"/>
                <a:gd name="T15" fmla="*/ 34 h 140"/>
                <a:gd name="T16" fmla="*/ 24 w 74"/>
                <a:gd name="T17" fmla="*/ 32 h 140"/>
                <a:gd name="T18" fmla="*/ 22 w 74"/>
                <a:gd name="T19" fmla="*/ 26 h 140"/>
                <a:gd name="T20" fmla="*/ 18 w 74"/>
                <a:gd name="T21" fmla="*/ 14 h 140"/>
                <a:gd name="T22" fmla="*/ 14 w 74"/>
                <a:gd name="T23" fmla="*/ 4 h 140"/>
                <a:gd name="T24" fmla="*/ 0 w 74"/>
                <a:gd name="T25" fmla="*/ 12 h 140"/>
                <a:gd name="T26" fmla="*/ 2 w 74"/>
                <a:gd name="T27" fmla="*/ 30 h 140"/>
                <a:gd name="T28" fmla="*/ 2 w 74"/>
                <a:gd name="T29" fmla="*/ 42 h 140"/>
                <a:gd name="T30" fmla="*/ 4 w 74"/>
                <a:gd name="T31" fmla="*/ 56 h 140"/>
                <a:gd name="T32" fmla="*/ 6 w 74"/>
                <a:gd name="T33" fmla="*/ 72 h 140"/>
                <a:gd name="T34" fmla="*/ 6 w 74"/>
                <a:gd name="T35" fmla="*/ 84 h 140"/>
                <a:gd name="T36" fmla="*/ 8 w 74"/>
                <a:gd name="T37" fmla="*/ 90 h 140"/>
                <a:gd name="T38" fmla="*/ 10 w 74"/>
                <a:gd name="T39" fmla="*/ 94 h 140"/>
                <a:gd name="T40" fmla="*/ 12 w 74"/>
                <a:gd name="T41" fmla="*/ 98 h 140"/>
                <a:gd name="T42" fmla="*/ 18 w 74"/>
                <a:gd name="T43" fmla="*/ 104 h 140"/>
                <a:gd name="T44" fmla="*/ 28 w 74"/>
                <a:gd name="T45" fmla="*/ 116 h 140"/>
                <a:gd name="T46" fmla="*/ 34 w 74"/>
                <a:gd name="T47" fmla="*/ 126 h 140"/>
                <a:gd name="T48" fmla="*/ 38 w 74"/>
                <a:gd name="T49" fmla="*/ 130 h 140"/>
                <a:gd name="T50" fmla="*/ 40 w 74"/>
                <a:gd name="T51" fmla="*/ 134 h 140"/>
                <a:gd name="T52" fmla="*/ 44 w 74"/>
                <a:gd name="T53" fmla="*/ 136 h 140"/>
                <a:gd name="T54" fmla="*/ 52 w 74"/>
                <a:gd name="T55" fmla="*/ 138 h 140"/>
                <a:gd name="T56" fmla="*/ 60 w 74"/>
                <a:gd name="T57" fmla="*/ 140 h 140"/>
                <a:gd name="T58" fmla="*/ 64 w 74"/>
                <a:gd name="T59" fmla="*/ 140 h 140"/>
                <a:gd name="T60" fmla="*/ 68 w 74"/>
                <a:gd name="T61" fmla="*/ 140 h 140"/>
                <a:gd name="T62" fmla="*/ 70 w 74"/>
                <a:gd name="T63" fmla="*/ 138 h 140"/>
                <a:gd name="T64" fmla="*/ 72 w 74"/>
                <a:gd name="T65" fmla="*/ 138 h 140"/>
                <a:gd name="T66" fmla="*/ 74 w 74"/>
                <a:gd name="T67" fmla="*/ 136 h 140"/>
                <a:gd name="T68" fmla="*/ 74 w 74"/>
                <a:gd name="T69" fmla="*/ 134 h 140"/>
                <a:gd name="T70" fmla="*/ 74 w 74"/>
                <a:gd name="T71" fmla="*/ 128 h 140"/>
                <a:gd name="T72" fmla="*/ 74 w 74"/>
                <a:gd name="T73" fmla="*/ 116 h 140"/>
                <a:gd name="T74" fmla="*/ 74 w 74"/>
                <a:gd name="T75" fmla="*/ 102 h 140"/>
                <a:gd name="T76" fmla="*/ 72 w 74"/>
                <a:gd name="T77" fmla="*/ 90 h 140"/>
                <a:gd name="T78" fmla="*/ 70 w 74"/>
                <a:gd name="T79" fmla="*/ 84 h 140"/>
                <a:gd name="T80" fmla="*/ 70 w 74"/>
                <a:gd name="T81" fmla="*/ 78 h 140"/>
                <a:gd name="T82" fmla="*/ 68 w 74"/>
                <a:gd name="T83" fmla="*/ 74 h 140"/>
                <a:gd name="T84" fmla="*/ 64 w 74"/>
                <a:gd name="T85" fmla="*/ 70 h 140"/>
                <a:gd name="T86" fmla="*/ 56 w 74"/>
                <a:gd name="T87" fmla="*/ 62 h 140"/>
                <a:gd name="T88" fmla="*/ 52 w 74"/>
                <a:gd name="T89" fmla="*/ 56 h 140"/>
                <a:gd name="T90" fmla="*/ 48 w 74"/>
                <a:gd name="T91" fmla="*/ 52 h 140"/>
                <a:gd name="T92" fmla="*/ 48 w 74"/>
                <a:gd name="T93" fmla="*/ 48 h 140"/>
                <a:gd name="T94" fmla="*/ 48 w 74"/>
                <a:gd name="T95" fmla="*/ 4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140">
                  <a:moveTo>
                    <a:pt x="48" y="46"/>
                  </a:move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4" y="50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6" y="80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98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22" y="112"/>
                  </a:lnTo>
                  <a:lnTo>
                    <a:pt x="28" y="116"/>
                  </a:lnTo>
                  <a:lnTo>
                    <a:pt x="30" y="120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8" y="136"/>
                  </a:lnTo>
                  <a:lnTo>
                    <a:pt x="52" y="138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6" y="140"/>
                  </a:lnTo>
                  <a:lnTo>
                    <a:pt x="68" y="140"/>
                  </a:lnTo>
                  <a:lnTo>
                    <a:pt x="70" y="140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4" y="13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0"/>
                  </a:lnTo>
                  <a:lnTo>
                    <a:pt x="74" y="128"/>
                  </a:lnTo>
                  <a:lnTo>
                    <a:pt x="74" y="122"/>
                  </a:lnTo>
                  <a:lnTo>
                    <a:pt x="74" y="116"/>
                  </a:lnTo>
                  <a:lnTo>
                    <a:pt x="74" y="110"/>
                  </a:lnTo>
                  <a:lnTo>
                    <a:pt x="74" y="102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2" y="86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5" name="Freeform 229"/>
            <p:cNvSpPr>
              <a:spLocks/>
            </p:cNvSpPr>
            <p:nvPr/>
          </p:nvSpPr>
          <p:spPr bwMode="auto">
            <a:xfrm>
              <a:off x="6599552" y="4521302"/>
              <a:ext cx="117475" cy="222247"/>
            </a:xfrm>
            <a:custGeom>
              <a:avLst/>
              <a:gdLst>
                <a:gd name="T0" fmla="*/ 48 w 74"/>
                <a:gd name="T1" fmla="*/ 46 h 140"/>
                <a:gd name="T2" fmla="*/ 46 w 74"/>
                <a:gd name="T3" fmla="*/ 46 h 140"/>
                <a:gd name="T4" fmla="*/ 46 w 74"/>
                <a:gd name="T5" fmla="*/ 44 h 140"/>
                <a:gd name="T6" fmla="*/ 42 w 74"/>
                <a:gd name="T7" fmla="*/ 42 h 140"/>
                <a:gd name="T8" fmla="*/ 38 w 74"/>
                <a:gd name="T9" fmla="*/ 40 h 140"/>
                <a:gd name="T10" fmla="*/ 30 w 74"/>
                <a:gd name="T11" fmla="*/ 38 h 140"/>
                <a:gd name="T12" fmla="*/ 28 w 74"/>
                <a:gd name="T13" fmla="*/ 36 h 140"/>
                <a:gd name="T14" fmla="*/ 26 w 74"/>
                <a:gd name="T15" fmla="*/ 34 h 140"/>
                <a:gd name="T16" fmla="*/ 24 w 74"/>
                <a:gd name="T17" fmla="*/ 32 h 140"/>
                <a:gd name="T18" fmla="*/ 22 w 74"/>
                <a:gd name="T19" fmla="*/ 26 h 140"/>
                <a:gd name="T20" fmla="*/ 18 w 74"/>
                <a:gd name="T21" fmla="*/ 14 h 140"/>
                <a:gd name="T22" fmla="*/ 14 w 74"/>
                <a:gd name="T23" fmla="*/ 4 h 140"/>
                <a:gd name="T24" fmla="*/ 0 w 74"/>
                <a:gd name="T25" fmla="*/ 12 h 140"/>
                <a:gd name="T26" fmla="*/ 2 w 74"/>
                <a:gd name="T27" fmla="*/ 30 h 140"/>
                <a:gd name="T28" fmla="*/ 2 w 74"/>
                <a:gd name="T29" fmla="*/ 42 h 140"/>
                <a:gd name="T30" fmla="*/ 4 w 74"/>
                <a:gd name="T31" fmla="*/ 56 h 140"/>
                <a:gd name="T32" fmla="*/ 6 w 74"/>
                <a:gd name="T33" fmla="*/ 72 h 140"/>
                <a:gd name="T34" fmla="*/ 6 w 74"/>
                <a:gd name="T35" fmla="*/ 84 h 140"/>
                <a:gd name="T36" fmla="*/ 8 w 74"/>
                <a:gd name="T37" fmla="*/ 90 h 140"/>
                <a:gd name="T38" fmla="*/ 10 w 74"/>
                <a:gd name="T39" fmla="*/ 94 h 140"/>
                <a:gd name="T40" fmla="*/ 12 w 74"/>
                <a:gd name="T41" fmla="*/ 98 h 140"/>
                <a:gd name="T42" fmla="*/ 18 w 74"/>
                <a:gd name="T43" fmla="*/ 104 h 140"/>
                <a:gd name="T44" fmla="*/ 28 w 74"/>
                <a:gd name="T45" fmla="*/ 116 h 140"/>
                <a:gd name="T46" fmla="*/ 34 w 74"/>
                <a:gd name="T47" fmla="*/ 126 h 140"/>
                <a:gd name="T48" fmla="*/ 38 w 74"/>
                <a:gd name="T49" fmla="*/ 130 h 140"/>
                <a:gd name="T50" fmla="*/ 40 w 74"/>
                <a:gd name="T51" fmla="*/ 134 h 140"/>
                <a:gd name="T52" fmla="*/ 44 w 74"/>
                <a:gd name="T53" fmla="*/ 136 h 140"/>
                <a:gd name="T54" fmla="*/ 52 w 74"/>
                <a:gd name="T55" fmla="*/ 138 h 140"/>
                <a:gd name="T56" fmla="*/ 60 w 74"/>
                <a:gd name="T57" fmla="*/ 140 h 140"/>
                <a:gd name="T58" fmla="*/ 64 w 74"/>
                <a:gd name="T59" fmla="*/ 140 h 140"/>
                <a:gd name="T60" fmla="*/ 68 w 74"/>
                <a:gd name="T61" fmla="*/ 140 h 140"/>
                <a:gd name="T62" fmla="*/ 70 w 74"/>
                <a:gd name="T63" fmla="*/ 138 h 140"/>
                <a:gd name="T64" fmla="*/ 72 w 74"/>
                <a:gd name="T65" fmla="*/ 138 h 140"/>
                <a:gd name="T66" fmla="*/ 74 w 74"/>
                <a:gd name="T67" fmla="*/ 136 h 140"/>
                <a:gd name="T68" fmla="*/ 74 w 74"/>
                <a:gd name="T69" fmla="*/ 134 h 140"/>
                <a:gd name="T70" fmla="*/ 74 w 74"/>
                <a:gd name="T71" fmla="*/ 128 h 140"/>
                <a:gd name="T72" fmla="*/ 74 w 74"/>
                <a:gd name="T73" fmla="*/ 116 h 140"/>
                <a:gd name="T74" fmla="*/ 74 w 74"/>
                <a:gd name="T75" fmla="*/ 102 h 140"/>
                <a:gd name="T76" fmla="*/ 72 w 74"/>
                <a:gd name="T77" fmla="*/ 90 h 140"/>
                <a:gd name="T78" fmla="*/ 70 w 74"/>
                <a:gd name="T79" fmla="*/ 84 h 140"/>
                <a:gd name="T80" fmla="*/ 70 w 74"/>
                <a:gd name="T81" fmla="*/ 78 h 140"/>
                <a:gd name="T82" fmla="*/ 68 w 74"/>
                <a:gd name="T83" fmla="*/ 74 h 140"/>
                <a:gd name="T84" fmla="*/ 64 w 74"/>
                <a:gd name="T85" fmla="*/ 70 h 140"/>
                <a:gd name="T86" fmla="*/ 56 w 74"/>
                <a:gd name="T87" fmla="*/ 62 h 140"/>
                <a:gd name="T88" fmla="*/ 52 w 74"/>
                <a:gd name="T89" fmla="*/ 56 h 140"/>
                <a:gd name="T90" fmla="*/ 48 w 74"/>
                <a:gd name="T91" fmla="*/ 52 h 140"/>
                <a:gd name="T92" fmla="*/ 48 w 74"/>
                <a:gd name="T93" fmla="*/ 48 h 140"/>
                <a:gd name="T94" fmla="*/ 48 w 74"/>
                <a:gd name="T95" fmla="*/ 4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140">
                  <a:moveTo>
                    <a:pt x="48" y="46"/>
                  </a:move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4" y="50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6" y="80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98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22" y="112"/>
                  </a:lnTo>
                  <a:lnTo>
                    <a:pt x="28" y="116"/>
                  </a:lnTo>
                  <a:lnTo>
                    <a:pt x="30" y="120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8" y="136"/>
                  </a:lnTo>
                  <a:lnTo>
                    <a:pt x="52" y="138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6" y="140"/>
                  </a:lnTo>
                  <a:lnTo>
                    <a:pt x="68" y="140"/>
                  </a:lnTo>
                  <a:lnTo>
                    <a:pt x="70" y="140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4" y="13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0"/>
                  </a:lnTo>
                  <a:lnTo>
                    <a:pt x="74" y="128"/>
                  </a:lnTo>
                  <a:lnTo>
                    <a:pt x="74" y="122"/>
                  </a:lnTo>
                  <a:lnTo>
                    <a:pt x="74" y="116"/>
                  </a:lnTo>
                  <a:lnTo>
                    <a:pt x="74" y="110"/>
                  </a:lnTo>
                  <a:lnTo>
                    <a:pt x="74" y="102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2" y="86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6" name="Freeform 230"/>
            <p:cNvSpPr>
              <a:spLocks/>
            </p:cNvSpPr>
            <p:nvPr/>
          </p:nvSpPr>
          <p:spPr bwMode="auto">
            <a:xfrm>
              <a:off x="6599552" y="4521302"/>
              <a:ext cx="117475" cy="222247"/>
            </a:xfrm>
            <a:custGeom>
              <a:avLst/>
              <a:gdLst>
                <a:gd name="T0" fmla="*/ 48 w 74"/>
                <a:gd name="T1" fmla="*/ 46 h 140"/>
                <a:gd name="T2" fmla="*/ 46 w 74"/>
                <a:gd name="T3" fmla="*/ 46 h 140"/>
                <a:gd name="T4" fmla="*/ 46 w 74"/>
                <a:gd name="T5" fmla="*/ 44 h 140"/>
                <a:gd name="T6" fmla="*/ 42 w 74"/>
                <a:gd name="T7" fmla="*/ 42 h 140"/>
                <a:gd name="T8" fmla="*/ 38 w 74"/>
                <a:gd name="T9" fmla="*/ 40 h 140"/>
                <a:gd name="T10" fmla="*/ 30 w 74"/>
                <a:gd name="T11" fmla="*/ 38 h 140"/>
                <a:gd name="T12" fmla="*/ 28 w 74"/>
                <a:gd name="T13" fmla="*/ 36 h 140"/>
                <a:gd name="T14" fmla="*/ 26 w 74"/>
                <a:gd name="T15" fmla="*/ 34 h 140"/>
                <a:gd name="T16" fmla="*/ 24 w 74"/>
                <a:gd name="T17" fmla="*/ 32 h 140"/>
                <a:gd name="T18" fmla="*/ 22 w 74"/>
                <a:gd name="T19" fmla="*/ 26 h 140"/>
                <a:gd name="T20" fmla="*/ 18 w 74"/>
                <a:gd name="T21" fmla="*/ 14 h 140"/>
                <a:gd name="T22" fmla="*/ 14 w 74"/>
                <a:gd name="T23" fmla="*/ 4 h 140"/>
                <a:gd name="T24" fmla="*/ 0 w 74"/>
                <a:gd name="T25" fmla="*/ 12 h 140"/>
                <a:gd name="T26" fmla="*/ 2 w 74"/>
                <a:gd name="T27" fmla="*/ 30 h 140"/>
                <a:gd name="T28" fmla="*/ 2 w 74"/>
                <a:gd name="T29" fmla="*/ 42 h 140"/>
                <a:gd name="T30" fmla="*/ 4 w 74"/>
                <a:gd name="T31" fmla="*/ 56 h 140"/>
                <a:gd name="T32" fmla="*/ 6 w 74"/>
                <a:gd name="T33" fmla="*/ 72 h 140"/>
                <a:gd name="T34" fmla="*/ 6 w 74"/>
                <a:gd name="T35" fmla="*/ 84 h 140"/>
                <a:gd name="T36" fmla="*/ 8 w 74"/>
                <a:gd name="T37" fmla="*/ 90 h 140"/>
                <a:gd name="T38" fmla="*/ 10 w 74"/>
                <a:gd name="T39" fmla="*/ 94 h 140"/>
                <a:gd name="T40" fmla="*/ 12 w 74"/>
                <a:gd name="T41" fmla="*/ 98 h 140"/>
                <a:gd name="T42" fmla="*/ 18 w 74"/>
                <a:gd name="T43" fmla="*/ 104 h 140"/>
                <a:gd name="T44" fmla="*/ 28 w 74"/>
                <a:gd name="T45" fmla="*/ 116 h 140"/>
                <a:gd name="T46" fmla="*/ 34 w 74"/>
                <a:gd name="T47" fmla="*/ 126 h 140"/>
                <a:gd name="T48" fmla="*/ 38 w 74"/>
                <a:gd name="T49" fmla="*/ 130 h 140"/>
                <a:gd name="T50" fmla="*/ 40 w 74"/>
                <a:gd name="T51" fmla="*/ 134 h 140"/>
                <a:gd name="T52" fmla="*/ 44 w 74"/>
                <a:gd name="T53" fmla="*/ 136 h 140"/>
                <a:gd name="T54" fmla="*/ 52 w 74"/>
                <a:gd name="T55" fmla="*/ 138 h 140"/>
                <a:gd name="T56" fmla="*/ 60 w 74"/>
                <a:gd name="T57" fmla="*/ 140 h 140"/>
                <a:gd name="T58" fmla="*/ 64 w 74"/>
                <a:gd name="T59" fmla="*/ 140 h 140"/>
                <a:gd name="T60" fmla="*/ 68 w 74"/>
                <a:gd name="T61" fmla="*/ 140 h 140"/>
                <a:gd name="T62" fmla="*/ 70 w 74"/>
                <a:gd name="T63" fmla="*/ 138 h 140"/>
                <a:gd name="T64" fmla="*/ 72 w 74"/>
                <a:gd name="T65" fmla="*/ 138 h 140"/>
                <a:gd name="T66" fmla="*/ 74 w 74"/>
                <a:gd name="T67" fmla="*/ 136 h 140"/>
                <a:gd name="T68" fmla="*/ 74 w 74"/>
                <a:gd name="T69" fmla="*/ 134 h 140"/>
                <a:gd name="T70" fmla="*/ 74 w 74"/>
                <a:gd name="T71" fmla="*/ 128 h 140"/>
                <a:gd name="T72" fmla="*/ 74 w 74"/>
                <a:gd name="T73" fmla="*/ 116 h 140"/>
                <a:gd name="T74" fmla="*/ 74 w 74"/>
                <a:gd name="T75" fmla="*/ 102 h 140"/>
                <a:gd name="T76" fmla="*/ 72 w 74"/>
                <a:gd name="T77" fmla="*/ 90 h 140"/>
                <a:gd name="T78" fmla="*/ 70 w 74"/>
                <a:gd name="T79" fmla="*/ 84 h 140"/>
                <a:gd name="T80" fmla="*/ 70 w 74"/>
                <a:gd name="T81" fmla="*/ 78 h 140"/>
                <a:gd name="T82" fmla="*/ 68 w 74"/>
                <a:gd name="T83" fmla="*/ 74 h 140"/>
                <a:gd name="T84" fmla="*/ 64 w 74"/>
                <a:gd name="T85" fmla="*/ 70 h 140"/>
                <a:gd name="T86" fmla="*/ 56 w 74"/>
                <a:gd name="T87" fmla="*/ 62 h 140"/>
                <a:gd name="T88" fmla="*/ 52 w 74"/>
                <a:gd name="T89" fmla="*/ 56 h 140"/>
                <a:gd name="T90" fmla="*/ 48 w 74"/>
                <a:gd name="T91" fmla="*/ 52 h 140"/>
                <a:gd name="T92" fmla="*/ 48 w 74"/>
                <a:gd name="T93" fmla="*/ 48 h 140"/>
                <a:gd name="T94" fmla="*/ 48 w 74"/>
                <a:gd name="T95" fmla="*/ 4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140">
                  <a:moveTo>
                    <a:pt x="48" y="46"/>
                  </a:move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4" y="50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6" y="80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98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22" y="112"/>
                  </a:lnTo>
                  <a:lnTo>
                    <a:pt x="28" y="116"/>
                  </a:lnTo>
                  <a:lnTo>
                    <a:pt x="30" y="120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8" y="136"/>
                  </a:lnTo>
                  <a:lnTo>
                    <a:pt x="52" y="138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6" y="140"/>
                  </a:lnTo>
                  <a:lnTo>
                    <a:pt x="68" y="140"/>
                  </a:lnTo>
                  <a:lnTo>
                    <a:pt x="70" y="140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4" y="13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0"/>
                  </a:lnTo>
                  <a:lnTo>
                    <a:pt x="74" y="128"/>
                  </a:lnTo>
                  <a:lnTo>
                    <a:pt x="74" y="122"/>
                  </a:lnTo>
                  <a:lnTo>
                    <a:pt x="74" y="116"/>
                  </a:lnTo>
                  <a:lnTo>
                    <a:pt x="74" y="110"/>
                  </a:lnTo>
                  <a:lnTo>
                    <a:pt x="74" y="102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2" y="86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7" name="Freeform 231"/>
            <p:cNvSpPr>
              <a:spLocks/>
            </p:cNvSpPr>
            <p:nvPr/>
          </p:nvSpPr>
          <p:spPr bwMode="auto">
            <a:xfrm>
              <a:off x="6599552" y="4521302"/>
              <a:ext cx="117475" cy="222247"/>
            </a:xfrm>
            <a:custGeom>
              <a:avLst/>
              <a:gdLst>
                <a:gd name="T0" fmla="*/ 48 w 74"/>
                <a:gd name="T1" fmla="*/ 46 h 140"/>
                <a:gd name="T2" fmla="*/ 46 w 74"/>
                <a:gd name="T3" fmla="*/ 46 h 140"/>
                <a:gd name="T4" fmla="*/ 46 w 74"/>
                <a:gd name="T5" fmla="*/ 44 h 140"/>
                <a:gd name="T6" fmla="*/ 42 w 74"/>
                <a:gd name="T7" fmla="*/ 42 h 140"/>
                <a:gd name="T8" fmla="*/ 38 w 74"/>
                <a:gd name="T9" fmla="*/ 40 h 140"/>
                <a:gd name="T10" fmla="*/ 30 w 74"/>
                <a:gd name="T11" fmla="*/ 38 h 140"/>
                <a:gd name="T12" fmla="*/ 28 w 74"/>
                <a:gd name="T13" fmla="*/ 36 h 140"/>
                <a:gd name="T14" fmla="*/ 26 w 74"/>
                <a:gd name="T15" fmla="*/ 34 h 140"/>
                <a:gd name="T16" fmla="*/ 24 w 74"/>
                <a:gd name="T17" fmla="*/ 32 h 140"/>
                <a:gd name="T18" fmla="*/ 22 w 74"/>
                <a:gd name="T19" fmla="*/ 26 h 140"/>
                <a:gd name="T20" fmla="*/ 18 w 74"/>
                <a:gd name="T21" fmla="*/ 14 h 140"/>
                <a:gd name="T22" fmla="*/ 14 w 74"/>
                <a:gd name="T23" fmla="*/ 4 h 140"/>
                <a:gd name="T24" fmla="*/ 0 w 74"/>
                <a:gd name="T25" fmla="*/ 12 h 140"/>
                <a:gd name="T26" fmla="*/ 2 w 74"/>
                <a:gd name="T27" fmla="*/ 30 h 140"/>
                <a:gd name="T28" fmla="*/ 2 w 74"/>
                <a:gd name="T29" fmla="*/ 42 h 140"/>
                <a:gd name="T30" fmla="*/ 4 w 74"/>
                <a:gd name="T31" fmla="*/ 56 h 140"/>
                <a:gd name="T32" fmla="*/ 6 w 74"/>
                <a:gd name="T33" fmla="*/ 72 h 140"/>
                <a:gd name="T34" fmla="*/ 6 w 74"/>
                <a:gd name="T35" fmla="*/ 84 h 140"/>
                <a:gd name="T36" fmla="*/ 8 w 74"/>
                <a:gd name="T37" fmla="*/ 90 h 140"/>
                <a:gd name="T38" fmla="*/ 10 w 74"/>
                <a:gd name="T39" fmla="*/ 94 h 140"/>
                <a:gd name="T40" fmla="*/ 12 w 74"/>
                <a:gd name="T41" fmla="*/ 98 h 140"/>
                <a:gd name="T42" fmla="*/ 18 w 74"/>
                <a:gd name="T43" fmla="*/ 104 h 140"/>
                <a:gd name="T44" fmla="*/ 28 w 74"/>
                <a:gd name="T45" fmla="*/ 116 h 140"/>
                <a:gd name="T46" fmla="*/ 34 w 74"/>
                <a:gd name="T47" fmla="*/ 126 h 140"/>
                <a:gd name="T48" fmla="*/ 38 w 74"/>
                <a:gd name="T49" fmla="*/ 130 h 140"/>
                <a:gd name="T50" fmla="*/ 40 w 74"/>
                <a:gd name="T51" fmla="*/ 134 h 140"/>
                <a:gd name="T52" fmla="*/ 44 w 74"/>
                <a:gd name="T53" fmla="*/ 136 h 140"/>
                <a:gd name="T54" fmla="*/ 52 w 74"/>
                <a:gd name="T55" fmla="*/ 138 h 140"/>
                <a:gd name="T56" fmla="*/ 60 w 74"/>
                <a:gd name="T57" fmla="*/ 140 h 140"/>
                <a:gd name="T58" fmla="*/ 64 w 74"/>
                <a:gd name="T59" fmla="*/ 140 h 140"/>
                <a:gd name="T60" fmla="*/ 68 w 74"/>
                <a:gd name="T61" fmla="*/ 140 h 140"/>
                <a:gd name="T62" fmla="*/ 70 w 74"/>
                <a:gd name="T63" fmla="*/ 138 h 140"/>
                <a:gd name="T64" fmla="*/ 72 w 74"/>
                <a:gd name="T65" fmla="*/ 138 h 140"/>
                <a:gd name="T66" fmla="*/ 74 w 74"/>
                <a:gd name="T67" fmla="*/ 136 h 140"/>
                <a:gd name="T68" fmla="*/ 74 w 74"/>
                <a:gd name="T69" fmla="*/ 134 h 140"/>
                <a:gd name="T70" fmla="*/ 74 w 74"/>
                <a:gd name="T71" fmla="*/ 128 h 140"/>
                <a:gd name="T72" fmla="*/ 74 w 74"/>
                <a:gd name="T73" fmla="*/ 116 h 140"/>
                <a:gd name="T74" fmla="*/ 74 w 74"/>
                <a:gd name="T75" fmla="*/ 102 h 140"/>
                <a:gd name="T76" fmla="*/ 72 w 74"/>
                <a:gd name="T77" fmla="*/ 90 h 140"/>
                <a:gd name="T78" fmla="*/ 70 w 74"/>
                <a:gd name="T79" fmla="*/ 84 h 140"/>
                <a:gd name="T80" fmla="*/ 70 w 74"/>
                <a:gd name="T81" fmla="*/ 78 h 140"/>
                <a:gd name="T82" fmla="*/ 68 w 74"/>
                <a:gd name="T83" fmla="*/ 74 h 140"/>
                <a:gd name="T84" fmla="*/ 64 w 74"/>
                <a:gd name="T85" fmla="*/ 70 h 140"/>
                <a:gd name="T86" fmla="*/ 56 w 74"/>
                <a:gd name="T87" fmla="*/ 62 h 140"/>
                <a:gd name="T88" fmla="*/ 52 w 74"/>
                <a:gd name="T89" fmla="*/ 56 h 140"/>
                <a:gd name="T90" fmla="*/ 48 w 74"/>
                <a:gd name="T91" fmla="*/ 52 h 140"/>
                <a:gd name="T92" fmla="*/ 48 w 74"/>
                <a:gd name="T93" fmla="*/ 48 h 140"/>
                <a:gd name="T94" fmla="*/ 48 w 74"/>
                <a:gd name="T95" fmla="*/ 4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140">
                  <a:moveTo>
                    <a:pt x="48" y="46"/>
                  </a:move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4" y="50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6" y="80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98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22" y="112"/>
                  </a:lnTo>
                  <a:lnTo>
                    <a:pt x="28" y="116"/>
                  </a:lnTo>
                  <a:lnTo>
                    <a:pt x="30" y="120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8" y="136"/>
                  </a:lnTo>
                  <a:lnTo>
                    <a:pt x="52" y="138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6" y="140"/>
                  </a:lnTo>
                  <a:lnTo>
                    <a:pt x="68" y="140"/>
                  </a:lnTo>
                  <a:lnTo>
                    <a:pt x="70" y="140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4" y="13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0"/>
                  </a:lnTo>
                  <a:lnTo>
                    <a:pt x="74" y="128"/>
                  </a:lnTo>
                  <a:lnTo>
                    <a:pt x="74" y="122"/>
                  </a:lnTo>
                  <a:lnTo>
                    <a:pt x="74" y="116"/>
                  </a:lnTo>
                  <a:lnTo>
                    <a:pt x="74" y="110"/>
                  </a:lnTo>
                  <a:lnTo>
                    <a:pt x="74" y="102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2" y="86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6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8" name="Freeform 232"/>
            <p:cNvSpPr>
              <a:spLocks/>
            </p:cNvSpPr>
            <p:nvPr/>
          </p:nvSpPr>
          <p:spPr bwMode="auto">
            <a:xfrm>
              <a:off x="6599552" y="4521302"/>
              <a:ext cx="117475" cy="222247"/>
            </a:xfrm>
            <a:custGeom>
              <a:avLst/>
              <a:gdLst>
                <a:gd name="T0" fmla="*/ 48 w 74"/>
                <a:gd name="T1" fmla="*/ 46 h 140"/>
                <a:gd name="T2" fmla="*/ 46 w 74"/>
                <a:gd name="T3" fmla="*/ 46 h 140"/>
                <a:gd name="T4" fmla="*/ 46 w 74"/>
                <a:gd name="T5" fmla="*/ 44 h 140"/>
                <a:gd name="T6" fmla="*/ 42 w 74"/>
                <a:gd name="T7" fmla="*/ 42 h 140"/>
                <a:gd name="T8" fmla="*/ 38 w 74"/>
                <a:gd name="T9" fmla="*/ 40 h 140"/>
                <a:gd name="T10" fmla="*/ 30 w 74"/>
                <a:gd name="T11" fmla="*/ 38 h 140"/>
                <a:gd name="T12" fmla="*/ 28 w 74"/>
                <a:gd name="T13" fmla="*/ 36 h 140"/>
                <a:gd name="T14" fmla="*/ 26 w 74"/>
                <a:gd name="T15" fmla="*/ 34 h 140"/>
                <a:gd name="T16" fmla="*/ 24 w 74"/>
                <a:gd name="T17" fmla="*/ 32 h 140"/>
                <a:gd name="T18" fmla="*/ 22 w 74"/>
                <a:gd name="T19" fmla="*/ 26 h 140"/>
                <a:gd name="T20" fmla="*/ 18 w 74"/>
                <a:gd name="T21" fmla="*/ 14 h 140"/>
                <a:gd name="T22" fmla="*/ 14 w 74"/>
                <a:gd name="T23" fmla="*/ 4 h 140"/>
                <a:gd name="T24" fmla="*/ 0 w 74"/>
                <a:gd name="T25" fmla="*/ 12 h 140"/>
                <a:gd name="T26" fmla="*/ 2 w 74"/>
                <a:gd name="T27" fmla="*/ 30 h 140"/>
                <a:gd name="T28" fmla="*/ 2 w 74"/>
                <a:gd name="T29" fmla="*/ 42 h 140"/>
                <a:gd name="T30" fmla="*/ 4 w 74"/>
                <a:gd name="T31" fmla="*/ 56 h 140"/>
                <a:gd name="T32" fmla="*/ 6 w 74"/>
                <a:gd name="T33" fmla="*/ 72 h 140"/>
                <a:gd name="T34" fmla="*/ 6 w 74"/>
                <a:gd name="T35" fmla="*/ 84 h 140"/>
                <a:gd name="T36" fmla="*/ 8 w 74"/>
                <a:gd name="T37" fmla="*/ 90 h 140"/>
                <a:gd name="T38" fmla="*/ 10 w 74"/>
                <a:gd name="T39" fmla="*/ 94 h 140"/>
                <a:gd name="T40" fmla="*/ 12 w 74"/>
                <a:gd name="T41" fmla="*/ 98 h 140"/>
                <a:gd name="T42" fmla="*/ 18 w 74"/>
                <a:gd name="T43" fmla="*/ 104 h 140"/>
                <a:gd name="T44" fmla="*/ 28 w 74"/>
                <a:gd name="T45" fmla="*/ 116 h 140"/>
                <a:gd name="T46" fmla="*/ 34 w 74"/>
                <a:gd name="T47" fmla="*/ 126 h 140"/>
                <a:gd name="T48" fmla="*/ 38 w 74"/>
                <a:gd name="T49" fmla="*/ 130 h 140"/>
                <a:gd name="T50" fmla="*/ 40 w 74"/>
                <a:gd name="T51" fmla="*/ 134 h 140"/>
                <a:gd name="T52" fmla="*/ 44 w 74"/>
                <a:gd name="T53" fmla="*/ 136 h 140"/>
                <a:gd name="T54" fmla="*/ 52 w 74"/>
                <a:gd name="T55" fmla="*/ 138 h 140"/>
                <a:gd name="T56" fmla="*/ 60 w 74"/>
                <a:gd name="T57" fmla="*/ 140 h 140"/>
                <a:gd name="T58" fmla="*/ 64 w 74"/>
                <a:gd name="T59" fmla="*/ 140 h 140"/>
                <a:gd name="T60" fmla="*/ 68 w 74"/>
                <a:gd name="T61" fmla="*/ 140 h 140"/>
                <a:gd name="T62" fmla="*/ 70 w 74"/>
                <a:gd name="T63" fmla="*/ 138 h 140"/>
                <a:gd name="T64" fmla="*/ 72 w 74"/>
                <a:gd name="T65" fmla="*/ 138 h 140"/>
                <a:gd name="T66" fmla="*/ 74 w 74"/>
                <a:gd name="T67" fmla="*/ 136 h 140"/>
                <a:gd name="T68" fmla="*/ 74 w 74"/>
                <a:gd name="T69" fmla="*/ 134 h 140"/>
                <a:gd name="T70" fmla="*/ 74 w 74"/>
                <a:gd name="T71" fmla="*/ 128 h 140"/>
                <a:gd name="T72" fmla="*/ 74 w 74"/>
                <a:gd name="T73" fmla="*/ 116 h 140"/>
                <a:gd name="T74" fmla="*/ 74 w 74"/>
                <a:gd name="T75" fmla="*/ 102 h 140"/>
                <a:gd name="T76" fmla="*/ 72 w 74"/>
                <a:gd name="T77" fmla="*/ 90 h 140"/>
                <a:gd name="T78" fmla="*/ 70 w 74"/>
                <a:gd name="T79" fmla="*/ 84 h 140"/>
                <a:gd name="T80" fmla="*/ 70 w 74"/>
                <a:gd name="T81" fmla="*/ 78 h 140"/>
                <a:gd name="T82" fmla="*/ 68 w 74"/>
                <a:gd name="T83" fmla="*/ 74 h 140"/>
                <a:gd name="T84" fmla="*/ 64 w 74"/>
                <a:gd name="T85" fmla="*/ 70 h 140"/>
                <a:gd name="T86" fmla="*/ 56 w 74"/>
                <a:gd name="T87" fmla="*/ 62 h 140"/>
                <a:gd name="T88" fmla="*/ 52 w 74"/>
                <a:gd name="T89" fmla="*/ 56 h 140"/>
                <a:gd name="T90" fmla="*/ 48 w 74"/>
                <a:gd name="T91" fmla="*/ 52 h 140"/>
                <a:gd name="T92" fmla="*/ 48 w 74"/>
                <a:gd name="T93" fmla="*/ 48 h 140"/>
                <a:gd name="T94" fmla="*/ 48 w 74"/>
                <a:gd name="T95" fmla="*/ 4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140">
                  <a:moveTo>
                    <a:pt x="48" y="46"/>
                  </a:move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0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2" y="42"/>
                  </a:lnTo>
                  <a:lnTo>
                    <a:pt x="4" y="50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6" y="80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2" y="98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22" y="112"/>
                  </a:lnTo>
                  <a:lnTo>
                    <a:pt x="28" y="116"/>
                  </a:lnTo>
                  <a:lnTo>
                    <a:pt x="30" y="120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40" y="132"/>
                  </a:lnTo>
                  <a:lnTo>
                    <a:pt x="40" y="134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8" y="136"/>
                  </a:lnTo>
                  <a:lnTo>
                    <a:pt x="52" y="138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6" y="140"/>
                  </a:lnTo>
                  <a:lnTo>
                    <a:pt x="68" y="140"/>
                  </a:lnTo>
                  <a:lnTo>
                    <a:pt x="70" y="140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4" y="13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0"/>
                  </a:lnTo>
                  <a:lnTo>
                    <a:pt x="74" y="128"/>
                  </a:lnTo>
                  <a:lnTo>
                    <a:pt x="74" y="122"/>
                  </a:lnTo>
                  <a:lnTo>
                    <a:pt x="74" y="116"/>
                  </a:lnTo>
                  <a:lnTo>
                    <a:pt x="74" y="110"/>
                  </a:lnTo>
                  <a:lnTo>
                    <a:pt x="74" y="102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2" y="86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6" y="62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6"/>
                  </a:lnTo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9" name="Freeform 234"/>
            <p:cNvSpPr>
              <a:spLocks/>
            </p:cNvSpPr>
            <p:nvPr/>
          </p:nvSpPr>
          <p:spPr bwMode="auto">
            <a:xfrm>
              <a:off x="4510394" y="2248035"/>
              <a:ext cx="266701" cy="161922"/>
            </a:xfrm>
            <a:custGeom>
              <a:avLst/>
              <a:gdLst>
                <a:gd name="T0" fmla="*/ 64 w 168"/>
                <a:gd name="T1" fmla="*/ 8 h 102"/>
                <a:gd name="T2" fmla="*/ 64 w 168"/>
                <a:gd name="T3" fmla="*/ 20 h 102"/>
                <a:gd name="T4" fmla="*/ 60 w 168"/>
                <a:gd name="T5" fmla="*/ 26 h 102"/>
                <a:gd name="T6" fmla="*/ 56 w 168"/>
                <a:gd name="T7" fmla="*/ 24 h 102"/>
                <a:gd name="T8" fmla="*/ 46 w 168"/>
                <a:gd name="T9" fmla="*/ 14 h 102"/>
                <a:gd name="T10" fmla="*/ 42 w 168"/>
                <a:gd name="T11" fmla="*/ 12 h 102"/>
                <a:gd name="T12" fmla="*/ 34 w 168"/>
                <a:gd name="T13" fmla="*/ 20 h 102"/>
                <a:gd name="T14" fmla="*/ 28 w 168"/>
                <a:gd name="T15" fmla="*/ 22 h 102"/>
                <a:gd name="T16" fmla="*/ 26 w 168"/>
                <a:gd name="T17" fmla="*/ 16 h 102"/>
                <a:gd name="T18" fmla="*/ 22 w 168"/>
                <a:gd name="T19" fmla="*/ 6 h 102"/>
                <a:gd name="T20" fmla="*/ 18 w 168"/>
                <a:gd name="T21" fmla="*/ 4 h 102"/>
                <a:gd name="T22" fmla="*/ 10 w 168"/>
                <a:gd name="T23" fmla="*/ 8 h 102"/>
                <a:gd name="T24" fmla="*/ 4 w 168"/>
                <a:gd name="T25" fmla="*/ 14 h 102"/>
                <a:gd name="T26" fmla="*/ 0 w 168"/>
                <a:gd name="T27" fmla="*/ 20 h 102"/>
                <a:gd name="T28" fmla="*/ 4 w 168"/>
                <a:gd name="T29" fmla="*/ 28 h 102"/>
                <a:gd name="T30" fmla="*/ 6 w 168"/>
                <a:gd name="T31" fmla="*/ 40 h 102"/>
                <a:gd name="T32" fmla="*/ 8 w 168"/>
                <a:gd name="T33" fmla="*/ 48 h 102"/>
                <a:gd name="T34" fmla="*/ 12 w 168"/>
                <a:gd name="T35" fmla="*/ 50 h 102"/>
                <a:gd name="T36" fmla="*/ 26 w 168"/>
                <a:gd name="T37" fmla="*/ 52 h 102"/>
                <a:gd name="T38" fmla="*/ 32 w 168"/>
                <a:gd name="T39" fmla="*/ 50 h 102"/>
                <a:gd name="T40" fmla="*/ 38 w 168"/>
                <a:gd name="T41" fmla="*/ 42 h 102"/>
                <a:gd name="T42" fmla="*/ 44 w 168"/>
                <a:gd name="T43" fmla="*/ 38 h 102"/>
                <a:gd name="T44" fmla="*/ 50 w 168"/>
                <a:gd name="T45" fmla="*/ 38 h 102"/>
                <a:gd name="T46" fmla="*/ 54 w 168"/>
                <a:gd name="T47" fmla="*/ 42 h 102"/>
                <a:gd name="T48" fmla="*/ 52 w 168"/>
                <a:gd name="T49" fmla="*/ 48 h 102"/>
                <a:gd name="T50" fmla="*/ 46 w 168"/>
                <a:gd name="T51" fmla="*/ 62 h 102"/>
                <a:gd name="T52" fmla="*/ 46 w 168"/>
                <a:gd name="T53" fmla="*/ 68 h 102"/>
                <a:gd name="T54" fmla="*/ 52 w 168"/>
                <a:gd name="T55" fmla="*/ 74 h 102"/>
                <a:gd name="T56" fmla="*/ 60 w 168"/>
                <a:gd name="T57" fmla="*/ 82 h 102"/>
                <a:gd name="T58" fmla="*/ 68 w 168"/>
                <a:gd name="T59" fmla="*/ 96 h 102"/>
                <a:gd name="T60" fmla="*/ 76 w 168"/>
                <a:gd name="T61" fmla="*/ 100 h 102"/>
                <a:gd name="T62" fmla="*/ 84 w 168"/>
                <a:gd name="T63" fmla="*/ 102 h 102"/>
                <a:gd name="T64" fmla="*/ 86 w 168"/>
                <a:gd name="T65" fmla="*/ 96 h 102"/>
                <a:gd name="T66" fmla="*/ 88 w 168"/>
                <a:gd name="T67" fmla="*/ 82 h 102"/>
                <a:gd name="T68" fmla="*/ 90 w 168"/>
                <a:gd name="T69" fmla="*/ 72 h 102"/>
                <a:gd name="T70" fmla="*/ 100 w 168"/>
                <a:gd name="T71" fmla="*/ 58 h 102"/>
                <a:gd name="T72" fmla="*/ 108 w 168"/>
                <a:gd name="T73" fmla="*/ 54 h 102"/>
                <a:gd name="T74" fmla="*/ 114 w 168"/>
                <a:gd name="T75" fmla="*/ 54 h 102"/>
                <a:gd name="T76" fmla="*/ 122 w 168"/>
                <a:gd name="T77" fmla="*/ 60 h 102"/>
                <a:gd name="T78" fmla="*/ 122 w 168"/>
                <a:gd name="T79" fmla="*/ 68 h 102"/>
                <a:gd name="T80" fmla="*/ 120 w 168"/>
                <a:gd name="T81" fmla="*/ 76 h 102"/>
                <a:gd name="T82" fmla="*/ 126 w 168"/>
                <a:gd name="T83" fmla="*/ 80 h 102"/>
                <a:gd name="T84" fmla="*/ 138 w 168"/>
                <a:gd name="T85" fmla="*/ 78 h 102"/>
                <a:gd name="T86" fmla="*/ 148 w 168"/>
                <a:gd name="T87" fmla="*/ 76 h 102"/>
                <a:gd name="T88" fmla="*/ 154 w 168"/>
                <a:gd name="T89" fmla="*/ 80 h 102"/>
                <a:gd name="T90" fmla="*/ 160 w 168"/>
                <a:gd name="T91" fmla="*/ 80 h 102"/>
                <a:gd name="T92" fmla="*/ 164 w 168"/>
                <a:gd name="T93" fmla="*/ 74 h 102"/>
                <a:gd name="T94" fmla="*/ 168 w 168"/>
                <a:gd name="T95" fmla="*/ 66 h 102"/>
                <a:gd name="T96" fmla="*/ 166 w 168"/>
                <a:gd name="T97" fmla="*/ 58 h 102"/>
                <a:gd name="T98" fmla="*/ 158 w 168"/>
                <a:gd name="T99" fmla="*/ 54 h 102"/>
                <a:gd name="T100" fmla="*/ 132 w 168"/>
                <a:gd name="T101" fmla="*/ 44 h 102"/>
                <a:gd name="T102" fmla="*/ 114 w 168"/>
                <a:gd name="T103" fmla="*/ 36 h 102"/>
                <a:gd name="T104" fmla="*/ 106 w 168"/>
                <a:gd name="T105" fmla="*/ 30 h 102"/>
                <a:gd name="T106" fmla="*/ 98 w 168"/>
                <a:gd name="T107" fmla="*/ 12 h 102"/>
                <a:gd name="T108" fmla="*/ 92 w 168"/>
                <a:gd name="T109" fmla="*/ 4 h 102"/>
                <a:gd name="T110" fmla="*/ 86 w 168"/>
                <a:gd name="T111" fmla="*/ 0 h 102"/>
                <a:gd name="T112" fmla="*/ 72 w 168"/>
                <a:gd name="T113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102">
                  <a:moveTo>
                    <a:pt x="66" y="4"/>
                  </a:moveTo>
                  <a:lnTo>
                    <a:pt x="66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2" y="20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0" y="52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6" y="62"/>
                  </a:lnTo>
                  <a:lnTo>
                    <a:pt x="46" y="64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8" y="70"/>
                  </a:lnTo>
                  <a:lnTo>
                    <a:pt x="50" y="72"/>
                  </a:lnTo>
                  <a:lnTo>
                    <a:pt x="52" y="74"/>
                  </a:lnTo>
                  <a:lnTo>
                    <a:pt x="56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8" y="94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4" y="100"/>
                  </a:lnTo>
                  <a:lnTo>
                    <a:pt x="76" y="100"/>
                  </a:lnTo>
                  <a:lnTo>
                    <a:pt x="78" y="102"/>
                  </a:lnTo>
                  <a:lnTo>
                    <a:pt x="80" y="102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88" y="86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90" y="72"/>
                  </a:lnTo>
                  <a:lnTo>
                    <a:pt x="92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100" y="58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2" y="60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0" y="72"/>
                  </a:lnTo>
                  <a:lnTo>
                    <a:pt x="120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4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4" y="78"/>
                  </a:lnTo>
                  <a:lnTo>
                    <a:pt x="138" y="78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80"/>
                  </a:lnTo>
                  <a:lnTo>
                    <a:pt x="158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8"/>
                  </a:lnTo>
                  <a:lnTo>
                    <a:pt x="162" y="78"/>
                  </a:lnTo>
                  <a:lnTo>
                    <a:pt x="162" y="76"/>
                  </a:lnTo>
                  <a:lnTo>
                    <a:pt x="164" y="74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0" y="54"/>
                  </a:lnTo>
                  <a:lnTo>
                    <a:pt x="158" y="54"/>
                  </a:lnTo>
                  <a:lnTo>
                    <a:pt x="154" y="52"/>
                  </a:lnTo>
                  <a:lnTo>
                    <a:pt x="150" y="50"/>
                  </a:lnTo>
                  <a:lnTo>
                    <a:pt x="146" y="48"/>
                  </a:lnTo>
                  <a:lnTo>
                    <a:pt x="140" y="46"/>
                  </a:lnTo>
                  <a:lnTo>
                    <a:pt x="132" y="44"/>
                  </a:lnTo>
                  <a:lnTo>
                    <a:pt x="126" y="42"/>
                  </a:lnTo>
                  <a:lnTo>
                    <a:pt x="122" y="40"/>
                  </a:lnTo>
                  <a:lnTo>
                    <a:pt x="118" y="38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2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08" y="32"/>
                  </a:lnTo>
                  <a:lnTo>
                    <a:pt x="106" y="30"/>
                  </a:lnTo>
                  <a:lnTo>
                    <a:pt x="106" y="28"/>
                  </a:lnTo>
                  <a:lnTo>
                    <a:pt x="104" y="26"/>
                  </a:lnTo>
                  <a:lnTo>
                    <a:pt x="102" y="22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0" name="Freeform 235"/>
            <p:cNvSpPr>
              <a:spLocks/>
            </p:cNvSpPr>
            <p:nvPr/>
          </p:nvSpPr>
          <p:spPr bwMode="auto">
            <a:xfrm>
              <a:off x="4510394" y="2248035"/>
              <a:ext cx="266701" cy="161922"/>
            </a:xfrm>
            <a:custGeom>
              <a:avLst/>
              <a:gdLst>
                <a:gd name="T0" fmla="*/ 64 w 168"/>
                <a:gd name="T1" fmla="*/ 8 h 102"/>
                <a:gd name="T2" fmla="*/ 64 w 168"/>
                <a:gd name="T3" fmla="*/ 20 h 102"/>
                <a:gd name="T4" fmla="*/ 60 w 168"/>
                <a:gd name="T5" fmla="*/ 26 h 102"/>
                <a:gd name="T6" fmla="*/ 56 w 168"/>
                <a:gd name="T7" fmla="*/ 24 h 102"/>
                <a:gd name="T8" fmla="*/ 46 w 168"/>
                <a:gd name="T9" fmla="*/ 14 h 102"/>
                <a:gd name="T10" fmla="*/ 42 w 168"/>
                <a:gd name="T11" fmla="*/ 12 h 102"/>
                <a:gd name="T12" fmla="*/ 34 w 168"/>
                <a:gd name="T13" fmla="*/ 20 h 102"/>
                <a:gd name="T14" fmla="*/ 28 w 168"/>
                <a:gd name="T15" fmla="*/ 22 h 102"/>
                <a:gd name="T16" fmla="*/ 26 w 168"/>
                <a:gd name="T17" fmla="*/ 16 h 102"/>
                <a:gd name="T18" fmla="*/ 22 w 168"/>
                <a:gd name="T19" fmla="*/ 6 h 102"/>
                <a:gd name="T20" fmla="*/ 18 w 168"/>
                <a:gd name="T21" fmla="*/ 4 h 102"/>
                <a:gd name="T22" fmla="*/ 10 w 168"/>
                <a:gd name="T23" fmla="*/ 8 h 102"/>
                <a:gd name="T24" fmla="*/ 4 w 168"/>
                <a:gd name="T25" fmla="*/ 14 h 102"/>
                <a:gd name="T26" fmla="*/ 0 w 168"/>
                <a:gd name="T27" fmla="*/ 20 h 102"/>
                <a:gd name="T28" fmla="*/ 4 w 168"/>
                <a:gd name="T29" fmla="*/ 28 h 102"/>
                <a:gd name="T30" fmla="*/ 6 w 168"/>
                <a:gd name="T31" fmla="*/ 40 h 102"/>
                <a:gd name="T32" fmla="*/ 8 w 168"/>
                <a:gd name="T33" fmla="*/ 48 h 102"/>
                <a:gd name="T34" fmla="*/ 12 w 168"/>
                <a:gd name="T35" fmla="*/ 50 h 102"/>
                <a:gd name="T36" fmla="*/ 26 w 168"/>
                <a:gd name="T37" fmla="*/ 52 h 102"/>
                <a:gd name="T38" fmla="*/ 32 w 168"/>
                <a:gd name="T39" fmla="*/ 50 h 102"/>
                <a:gd name="T40" fmla="*/ 38 w 168"/>
                <a:gd name="T41" fmla="*/ 42 h 102"/>
                <a:gd name="T42" fmla="*/ 44 w 168"/>
                <a:gd name="T43" fmla="*/ 38 h 102"/>
                <a:gd name="T44" fmla="*/ 50 w 168"/>
                <a:gd name="T45" fmla="*/ 38 h 102"/>
                <a:gd name="T46" fmla="*/ 54 w 168"/>
                <a:gd name="T47" fmla="*/ 42 h 102"/>
                <a:gd name="T48" fmla="*/ 52 w 168"/>
                <a:gd name="T49" fmla="*/ 48 h 102"/>
                <a:gd name="T50" fmla="*/ 46 w 168"/>
                <a:gd name="T51" fmla="*/ 62 h 102"/>
                <a:gd name="T52" fmla="*/ 46 w 168"/>
                <a:gd name="T53" fmla="*/ 68 h 102"/>
                <a:gd name="T54" fmla="*/ 52 w 168"/>
                <a:gd name="T55" fmla="*/ 74 h 102"/>
                <a:gd name="T56" fmla="*/ 60 w 168"/>
                <a:gd name="T57" fmla="*/ 82 h 102"/>
                <a:gd name="T58" fmla="*/ 68 w 168"/>
                <a:gd name="T59" fmla="*/ 96 h 102"/>
                <a:gd name="T60" fmla="*/ 76 w 168"/>
                <a:gd name="T61" fmla="*/ 100 h 102"/>
                <a:gd name="T62" fmla="*/ 84 w 168"/>
                <a:gd name="T63" fmla="*/ 102 h 102"/>
                <a:gd name="T64" fmla="*/ 86 w 168"/>
                <a:gd name="T65" fmla="*/ 96 h 102"/>
                <a:gd name="T66" fmla="*/ 88 w 168"/>
                <a:gd name="T67" fmla="*/ 82 h 102"/>
                <a:gd name="T68" fmla="*/ 90 w 168"/>
                <a:gd name="T69" fmla="*/ 72 h 102"/>
                <a:gd name="T70" fmla="*/ 100 w 168"/>
                <a:gd name="T71" fmla="*/ 58 h 102"/>
                <a:gd name="T72" fmla="*/ 108 w 168"/>
                <a:gd name="T73" fmla="*/ 54 h 102"/>
                <a:gd name="T74" fmla="*/ 114 w 168"/>
                <a:gd name="T75" fmla="*/ 54 h 102"/>
                <a:gd name="T76" fmla="*/ 122 w 168"/>
                <a:gd name="T77" fmla="*/ 60 h 102"/>
                <a:gd name="T78" fmla="*/ 122 w 168"/>
                <a:gd name="T79" fmla="*/ 68 h 102"/>
                <a:gd name="T80" fmla="*/ 120 w 168"/>
                <a:gd name="T81" fmla="*/ 76 h 102"/>
                <a:gd name="T82" fmla="*/ 126 w 168"/>
                <a:gd name="T83" fmla="*/ 80 h 102"/>
                <a:gd name="T84" fmla="*/ 138 w 168"/>
                <a:gd name="T85" fmla="*/ 78 h 102"/>
                <a:gd name="T86" fmla="*/ 148 w 168"/>
                <a:gd name="T87" fmla="*/ 76 h 102"/>
                <a:gd name="T88" fmla="*/ 154 w 168"/>
                <a:gd name="T89" fmla="*/ 80 h 102"/>
                <a:gd name="T90" fmla="*/ 160 w 168"/>
                <a:gd name="T91" fmla="*/ 80 h 102"/>
                <a:gd name="T92" fmla="*/ 164 w 168"/>
                <a:gd name="T93" fmla="*/ 74 h 102"/>
                <a:gd name="T94" fmla="*/ 168 w 168"/>
                <a:gd name="T95" fmla="*/ 66 h 102"/>
                <a:gd name="T96" fmla="*/ 166 w 168"/>
                <a:gd name="T97" fmla="*/ 58 h 102"/>
                <a:gd name="T98" fmla="*/ 158 w 168"/>
                <a:gd name="T99" fmla="*/ 54 h 102"/>
                <a:gd name="T100" fmla="*/ 132 w 168"/>
                <a:gd name="T101" fmla="*/ 44 h 102"/>
                <a:gd name="T102" fmla="*/ 114 w 168"/>
                <a:gd name="T103" fmla="*/ 36 h 102"/>
                <a:gd name="T104" fmla="*/ 106 w 168"/>
                <a:gd name="T105" fmla="*/ 30 h 102"/>
                <a:gd name="T106" fmla="*/ 98 w 168"/>
                <a:gd name="T107" fmla="*/ 12 h 102"/>
                <a:gd name="T108" fmla="*/ 92 w 168"/>
                <a:gd name="T109" fmla="*/ 4 h 102"/>
                <a:gd name="T110" fmla="*/ 86 w 168"/>
                <a:gd name="T111" fmla="*/ 0 h 102"/>
                <a:gd name="T112" fmla="*/ 72 w 168"/>
                <a:gd name="T113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102">
                  <a:moveTo>
                    <a:pt x="66" y="4"/>
                  </a:moveTo>
                  <a:lnTo>
                    <a:pt x="66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2" y="20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0" y="52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6" y="62"/>
                  </a:lnTo>
                  <a:lnTo>
                    <a:pt x="46" y="64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8" y="70"/>
                  </a:lnTo>
                  <a:lnTo>
                    <a:pt x="50" y="72"/>
                  </a:lnTo>
                  <a:lnTo>
                    <a:pt x="52" y="74"/>
                  </a:lnTo>
                  <a:lnTo>
                    <a:pt x="56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8" y="94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4" y="100"/>
                  </a:lnTo>
                  <a:lnTo>
                    <a:pt x="76" y="100"/>
                  </a:lnTo>
                  <a:lnTo>
                    <a:pt x="78" y="102"/>
                  </a:lnTo>
                  <a:lnTo>
                    <a:pt x="80" y="102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88" y="86"/>
                  </a:lnTo>
                  <a:lnTo>
                    <a:pt x="88" y="82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90" y="72"/>
                  </a:lnTo>
                  <a:lnTo>
                    <a:pt x="92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100" y="58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0" y="58"/>
                  </a:lnTo>
                  <a:lnTo>
                    <a:pt x="120" y="60"/>
                  </a:lnTo>
                  <a:lnTo>
                    <a:pt x="122" y="60"/>
                  </a:lnTo>
                  <a:lnTo>
                    <a:pt x="122" y="62"/>
                  </a:lnTo>
                  <a:lnTo>
                    <a:pt x="122" y="62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0" y="72"/>
                  </a:lnTo>
                  <a:lnTo>
                    <a:pt x="120" y="74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4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8" y="80"/>
                  </a:lnTo>
                  <a:lnTo>
                    <a:pt x="130" y="80"/>
                  </a:lnTo>
                  <a:lnTo>
                    <a:pt x="134" y="78"/>
                  </a:lnTo>
                  <a:lnTo>
                    <a:pt x="138" y="78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80"/>
                  </a:lnTo>
                  <a:lnTo>
                    <a:pt x="158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8"/>
                  </a:lnTo>
                  <a:lnTo>
                    <a:pt x="162" y="78"/>
                  </a:lnTo>
                  <a:lnTo>
                    <a:pt x="162" y="76"/>
                  </a:lnTo>
                  <a:lnTo>
                    <a:pt x="164" y="74"/>
                  </a:lnTo>
                  <a:lnTo>
                    <a:pt x="166" y="70"/>
                  </a:lnTo>
                  <a:lnTo>
                    <a:pt x="166" y="70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60" y="54"/>
                  </a:lnTo>
                  <a:lnTo>
                    <a:pt x="158" y="54"/>
                  </a:lnTo>
                  <a:lnTo>
                    <a:pt x="154" y="52"/>
                  </a:lnTo>
                  <a:lnTo>
                    <a:pt x="150" y="50"/>
                  </a:lnTo>
                  <a:lnTo>
                    <a:pt x="146" y="48"/>
                  </a:lnTo>
                  <a:lnTo>
                    <a:pt x="140" y="46"/>
                  </a:lnTo>
                  <a:lnTo>
                    <a:pt x="132" y="44"/>
                  </a:lnTo>
                  <a:lnTo>
                    <a:pt x="126" y="42"/>
                  </a:lnTo>
                  <a:lnTo>
                    <a:pt x="122" y="40"/>
                  </a:lnTo>
                  <a:lnTo>
                    <a:pt x="118" y="38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2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08" y="32"/>
                  </a:lnTo>
                  <a:lnTo>
                    <a:pt x="106" y="30"/>
                  </a:lnTo>
                  <a:lnTo>
                    <a:pt x="106" y="28"/>
                  </a:lnTo>
                  <a:lnTo>
                    <a:pt x="104" y="26"/>
                  </a:lnTo>
                  <a:lnTo>
                    <a:pt x="102" y="22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1" name="Freeform 236"/>
            <p:cNvSpPr>
              <a:spLocks/>
            </p:cNvSpPr>
            <p:nvPr/>
          </p:nvSpPr>
          <p:spPr bwMode="auto">
            <a:xfrm>
              <a:off x="4685020" y="2228985"/>
              <a:ext cx="152400" cy="63499"/>
            </a:xfrm>
            <a:custGeom>
              <a:avLst/>
              <a:gdLst>
                <a:gd name="T0" fmla="*/ 2 w 96"/>
                <a:gd name="T1" fmla="*/ 4 h 40"/>
                <a:gd name="T2" fmla="*/ 0 w 96"/>
                <a:gd name="T3" fmla="*/ 6 h 40"/>
                <a:gd name="T4" fmla="*/ 0 w 96"/>
                <a:gd name="T5" fmla="*/ 10 h 40"/>
                <a:gd name="T6" fmla="*/ 0 w 96"/>
                <a:gd name="T7" fmla="*/ 14 h 40"/>
                <a:gd name="T8" fmla="*/ 0 w 96"/>
                <a:gd name="T9" fmla="*/ 18 h 40"/>
                <a:gd name="T10" fmla="*/ 2 w 96"/>
                <a:gd name="T11" fmla="*/ 24 h 40"/>
                <a:gd name="T12" fmla="*/ 4 w 96"/>
                <a:gd name="T13" fmla="*/ 28 h 40"/>
                <a:gd name="T14" fmla="*/ 6 w 96"/>
                <a:gd name="T15" fmla="*/ 30 h 40"/>
                <a:gd name="T16" fmla="*/ 10 w 96"/>
                <a:gd name="T17" fmla="*/ 32 h 40"/>
                <a:gd name="T18" fmla="*/ 14 w 96"/>
                <a:gd name="T19" fmla="*/ 34 h 40"/>
                <a:gd name="T20" fmla="*/ 18 w 96"/>
                <a:gd name="T21" fmla="*/ 36 h 40"/>
                <a:gd name="T22" fmla="*/ 24 w 96"/>
                <a:gd name="T23" fmla="*/ 38 h 40"/>
                <a:gd name="T24" fmla="*/ 34 w 96"/>
                <a:gd name="T25" fmla="*/ 40 h 40"/>
                <a:gd name="T26" fmla="*/ 44 w 96"/>
                <a:gd name="T27" fmla="*/ 40 h 40"/>
                <a:gd name="T28" fmla="*/ 48 w 96"/>
                <a:gd name="T29" fmla="*/ 40 h 40"/>
                <a:gd name="T30" fmla="*/ 54 w 96"/>
                <a:gd name="T31" fmla="*/ 38 h 40"/>
                <a:gd name="T32" fmla="*/ 62 w 96"/>
                <a:gd name="T33" fmla="*/ 34 h 40"/>
                <a:gd name="T34" fmla="*/ 70 w 96"/>
                <a:gd name="T35" fmla="*/ 32 h 40"/>
                <a:gd name="T36" fmla="*/ 80 w 96"/>
                <a:gd name="T37" fmla="*/ 26 h 40"/>
                <a:gd name="T38" fmla="*/ 88 w 96"/>
                <a:gd name="T39" fmla="*/ 20 h 40"/>
                <a:gd name="T40" fmla="*/ 90 w 96"/>
                <a:gd name="T41" fmla="*/ 16 h 40"/>
                <a:gd name="T42" fmla="*/ 94 w 96"/>
                <a:gd name="T43" fmla="*/ 12 h 40"/>
                <a:gd name="T44" fmla="*/ 96 w 96"/>
                <a:gd name="T45" fmla="*/ 10 h 40"/>
                <a:gd name="T46" fmla="*/ 96 w 96"/>
                <a:gd name="T47" fmla="*/ 8 h 40"/>
                <a:gd name="T48" fmla="*/ 94 w 96"/>
                <a:gd name="T49" fmla="*/ 6 h 40"/>
                <a:gd name="T50" fmla="*/ 94 w 96"/>
                <a:gd name="T51" fmla="*/ 6 h 40"/>
                <a:gd name="T52" fmla="*/ 92 w 96"/>
                <a:gd name="T53" fmla="*/ 4 h 40"/>
                <a:gd name="T54" fmla="*/ 90 w 96"/>
                <a:gd name="T55" fmla="*/ 4 h 40"/>
                <a:gd name="T56" fmla="*/ 86 w 96"/>
                <a:gd name="T57" fmla="*/ 2 h 40"/>
                <a:gd name="T58" fmla="*/ 80 w 96"/>
                <a:gd name="T59" fmla="*/ 4 h 40"/>
                <a:gd name="T60" fmla="*/ 70 w 96"/>
                <a:gd name="T61" fmla="*/ 4 h 40"/>
                <a:gd name="T62" fmla="*/ 62 w 96"/>
                <a:gd name="T63" fmla="*/ 6 h 40"/>
                <a:gd name="T64" fmla="*/ 56 w 96"/>
                <a:gd name="T65" fmla="*/ 6 h 40"/>
                <a:gd name="T66" fmla="*/ 52 w 96"/>
                <a:gd name="T67" fmla="*/ 6 h 40"/>
                <a:gd name="T68" fmla="*/ 42 w 96"/>
                <a:gd name="T69" fmla="*/ 4 h 40"/>
                <a:gd name="T70" fmla="*/ 34 w 96"/>
                <a:gd name="T71" fmla="*/ 2 h 40"/>
                <a:gd name="T72" fmla="*/ 24 w 96"/>
                <a:gd name="T73" fmla="*/ 2 h 40"/>
                <a:gd name="T74" fmla="*/ 16 w 96"/>
                <a:gd name="T75" fmla="*/ 0 h 40"/>
                <a:gd name="T76" fmla="*/ 10 w 96"/>
                <a:gd name="T77" fmla="*/ 0 h 40"/>
                <a:gd name="T78" fmla="*/ 6 w 96"/>
                <a:gd name="T79" fmla="*/ 2 h 40"/>
                <a:gd name="T80" fmla="*/ 4 w 96"/>
                <a:gd name="T81" fmla="*/ 2 h 40"/>
                <a:gd name="T82" fmla="*/ 2 w 96"/>
                <a:gd name="T8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40">
                  <a:moveTo>
                    <a:pt x="2" y="4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2" y="36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80" y="26"/>
                  </a:lnTo>
                  <a:lnTo>
                    <a:pt x="84" y="22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2" name="Freeform 237"/>
            <p:cNvSpPr>
              <a:spLocks/>
            </p:cNvSpPr>
            <p:nvPr/>
          </p:nvSpPr>
          <p:spPr bwMode="auto">
            <a:xfrm>
              <a:off x="4685020" y="2228985"/>
              <a:ext cx="152400" cy="63499"/>
            </a:xfrm>
            <a:custGeom>
              <a:avLst/>
              <a:gdLst>
                <a:gd name="T0" fmla="*/ 2 w 96"/>
                <a:gd name="T1" fmla="*/ 4 h 40"/>
                <a:gd name="T2" fmla="*/ 0 w 96"/>
                <a:gd name="T3" fmla="*/ 6 h 40"/>
                <a:gd name="T4" fmla="*/ 0 w 96"/>
                <a:gd name="T5" fmla="*/ 10 h 40"/>
                <a:gd name="T6" fmla="*/ 0 w 96"/>
                <a:gd name="T7" fmla="*/ 14 h 40"/>
                <a:gd name="T8" fmla="*/ 0 w 96"/>
                <a:gd name="T9" fmla="*/ 18 h 40"/>
                <a:gd name="T10" fmla="*/ 2 w 96"/>
                <a:gd name="T11" fmla="*/ 24 h 40"/>
                <a:gd name="T12" fmla="*/ 4 w 96"/>
                <a:gd name="T13" fmla="*/ 28 h 40"/>
                <a:gd name="T14" fmla="*/ 6 w 96"/>
                <a:gd name="T15" fmla="*/ 30 h 40"/>
                <a:gd name="T16" fmla="*/ 10 w 96"/>
                <a:gd name="T17" fmla="*/ 32 h 40"/>
                <a:gd name="T18" fmla="*/ 14 w 96"/>
                <a:gd name="T19" fmla="*/ 34 h 40"/>
                <a:gd name="T20" fmla="*/ 18 w 96"/>
                <a:gd name="T21" fmla="*/ 36 h 40"/>
                <a:gd name="T22" fmla="*/ 24 w 96"/>
                <a:gd name="T23" fmla="*/ 38 h 40"/>
                <a:gd name="T24" fmla="*/ 34 w 96"/>
                <a:gd name="T25" fmla="*/ 40 h 40"/>
                <a:gd name="T26" fmla="*/ 44 w 96"/>
                <a:gd name="T27" fmla="*/ 40 h 40"/>
                <a:gd name="T28" fmla="*/ 48 w 96"/>
                <a:gd name="T29" fmla="*/ 40 h 40"/>
                <a:gd name="T30" fmla="*/ 54 w 96"/>
                <a:gd name="T31" fmla="*/ 38 h 40"/>
                <a:gd name="T32" fmla="*/ 62 w 96"/>
                <a:gd name="T33" fmla="*/ 34 h 40"/>
                <a:gd name="T34" fmla="*/ 70 w 96"/>
                <a:gd name="T35" fmla="*/ 32 h 40"/>
                <a:gd name="T36" fmla="*/ 80 w 96"/>
                <a:gd name="T37" fmla="*/ 26 h 40"/>
                <a:gd name="T38" fmla="*/ 88 w 96"/>
                <a:gd name="T39" fmla="*/ 20 h 40"/>
                <a:gd name="T40" fmla="*/ 90 w 96"/>
                <a:gd name="T41" fmla="*/ 16 h 40"/>
                <a:gd name="T42" fmla="*/ 94 w 96"/>
                <a:gd name="T43" fmla="*/ 12 h 40"/>
                <a:gd name="T44" fmla="*/ 96 w 96"/>
                <a:gd name="T45" fmla="*/ 10 h 40"/>
                <a:gd name="T46" fmla="*/ 96 w 96"/>
                <a:gd name="T47" fmla="*/ 8 h 40"/>
                <a:gd name="T48" fmla="*/ 94 w 96"/>
                <a:gd name="T49" fmla="*/ 6 h 40"/>
                <a:gd name="T50" fmla="*/ 94 w 96"/>
                <a:gd name="T51" fmla="*/ 6 h 40"/>
                <a:gd name="T52" fmla="*/ 92 w 96"/>
                <a:gd name="T53" fmla="*/ 4 h 40"/>
                <a:gd name="T54" fmla="*/ 90 w 96"/>
                <a:gd name="T55" fmla="*/ 4 h 40"/>
                <a:gd name="T56" fmla="*/ 86 w 96"/>
                <a:gd name="T57" fmla="*/ 2 h 40"/>
                <a:gd name="T58" fmla="*/ 80 w 96"/>
                <a:gd name="T59" fmla="*/ 4 h 40"/>
                <a:gd name="T60" fmla="*/ 70 w 96"/>
                <a:gd name="T61" fmla="*/ 4 h 40"/>
                <a:gd name="T62" fmla="*/ 62 w 96"/>
                <a:gd name="T63" fmla="*/ 6 h 40"/>
                <a:gd name="T64" fmla="*/ 56 w 96"/>
                <a:gd name="T65" fmla="*/ 6 h 40"/>
                <a:gd name="T66" fmla="*/ 52 w 96"/>
                <a:gd name="T67" fmla="*/ 6 h 40"/>
                <a:gd name="T68" fmla="*/ 42 w 96"/>
                <a:gd name="T69" fmla="*/ 4 h 40"/>
                <a:gd name="T70" fmla="*/ 34 w 96"/>
                <a:gd name="T71" fmla="*/ 2 h 40"/>
                <a:gd name="T72" fmla="*/ 24 w 96"/>
                <a:gd name="T73" fmla="*/ 2 h 40"/>
                <a:gd name="T74" fmla="*/ 16 w 96"/>
                <a:gd name="T75" fmla="*/ 0 h 40"/>
                <a:gd name="T76" fmla="*/ 10 w 96"/>
                <a:gd name="T77" fmla="*/ 0 h 40"/>
                <a:gd name="T78" fmla="*/ 6 w 96"/>
                <a:gd name="T79" fmla="*/ 2 h 40"/>
                <a:gd name="T80" fmla="*/ 4 w 96"/>
                <a:gd name="T81" fmla="*/ 2 h 40"/>
                <a:gd name="T82" fmla="*/ 2 w 96"/>
                <a:gd name="T8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40">
                  <a:moveTo>
                    <a:pt x="2" y="4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2" y="36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80" y="26"/>
                  </a:lnTo>
                  <a:lnTo>
                    <a:pt x="84" y="22"/>
                  </a:lnTo>
                  <a:lnTo>
                    <a:pt x="88" y="20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3" name="Freeform 238"/>
            <p:cNvSpPr>
              <a:spLocks/>
            </p:cNvSpPr>
            <p:nvPr/>
          </p:nvSpPr>
          <p:spPr bwMode="auto">
            <a:xfrm>
              <a:off x="4726296" y="3616440"/>
              <a:ext cx="41275" cy="63499"/>
            </a:xfrm>
            <a:custGeom>
              <a:avLst/>
              <a:gdLst>
                <a:gd name="T0" fmla="*/ 26 w 26"/>
                <a:gd name="T1" fmla="*/ 28 h 40"/>
                <a:gd name="T2" fmla="*/ 12 w 26"/>
                <a:gd name="T3" fmla="*/ 40 h 40"/>
                <a:gd name="T4" fmla="*/ 10 w 26"/>
                <a:gd name="T5" fmla="*/ 38 h 40"/>
                <a:gd name="T6" fmla="*/ 8 w 26"/>
                <a:gd name="T7" fmla="*/ 36 h 40"/>
                <a:gd name="T8" fmla="*/ 6 w 26"/>
                <a:gd name="T9" fmla="*/ 36 h 40"/>
                <a:gd name="T10" fmla="*/ 6 w 26"/>
                <a:gd name="T11" fmla="*/ 36 h 40"/>
                <a:gd name="T12" fmla="*/ 6 w 26"/>
                <a:gd name="T13" fmla="*/ 34 h 40"/>
                <a:gd name="T14" fmla="*/ 4 w 26"/>
                <a:gd name="T15" fmla="*/ 34 h 40"/>
                <a:gd name="T16" fmla="*/ 2 w 26"/>
                <a:gd name="T17" fmla="*/ 32 h 40"/>
                <a:gd name="T18" fmla="*/ 2 w 26"/>
                <a:gd name="T19" fmla="*/ 32 h 40"/>
                <a:gd name="T20" fmla="*/ 0 w 26"/>
                <a:gd name="T21" fmla="*/ 32 h 40"/>
                <a:gd name="T22" fmla="*/ 0 w 26"/>
                <a:gd name="T23" fmla="*/ 30 h 40"/>
                <a:gd name="T24" fmla="*/ 0 w 26"/>
                <a:gd name="T25" fmla="*/ 30 h 40"/>
                <a:gd name="T26" fmla="*/ 0 w 26"/>
                <a:gd name="T27" fmla="*/ 28 h 40"/>
                <a:gd name="T28" fmla="*/ 2 w 26"/>
                <a:gd name="T29" fmla="*/ 28 h 40"/>
                <a:gd name="T30" fmla="*/ 2 w 26"/>
                <a:gd name="T31" fmla="*/ 26 h 40"/>
                <a:gd name="T32" fmla="*/ 2 w 26"/>
                <a:gd name="T33" fmla="*/ 24 h 40"/>
                <a:gd name="T34" fmla="*/ 4 w 26"/>
                <a:gd name="T35" fmla="*/ 22 h 40"/>
                <a:gd name="T36" fmla="*/ 6 w 26"/>
                <a:gd name="T37" fmla="*/ 18 h 40"/>
                <a:gd name="T38" fmla="*/ 8 w 26"/>
                <a:gd name="T39" fmla="*/ 16 h 40"/>
                <a:gd name="T40" fmla="*/ 8 w 26"/>
                <a:gd name="T41" fmla="*/ 16 h 40"/>
                <a:gd name="T42" fmla="*/ 8 w 26"/>
                <a:gd name="T43" fmla="*/ 14 h 40"/>
                <a:gd name="T44" fmla="*/ 8 w 26"/>
                <a:gd name="T45" fmla="*/ 10 h 40"/>
                <a:gd name="T46" fmla="*/ 6 w 26"/>
                <a:gd name="T47" fmla="*/ 8 h 40"/>
                <a:gd name="T48" fmla="*/ 6 w 26"/>
                <a:gd name="T49" fmla="*/ 6 h 40"/>
                <a:gd name="T50" fmla="*/ 6 w 26"/>
                <a:gd name="T51" fmla="*/ 4 h 40"/>
                <a:gd name="T52" fmla="*/ 6 w 26"/>
                <a:gd name="T53" fmla="*/ 4 h 40"/>
                <a:gd name="T54" fmla="*/ 6 w 26"/>
                <a:gd name="T55" fmla="*/ 4 h 40"/>
                <a:gd name="T56" fmla="*/ 6 w 26"/>
                <a:gd name="T57" fmla="*/ 4 h 40"/>
                <a:gd name="T58" fmla="*/ 6 w 26"/>
                <a:gd name="T59" fmla="*/ 2 h 40"/>
                <a:gd name="T60" fmla="*/ 8 w 26"/>
                <a:gd name="T61" fmla="*/ 2 h 40"/>
                <a:gd name="T62" fmla="*/ 10 w 26"/>
                <a:gd name="T63" fmla="*/ 2 h 40"/>
                <a:gd name="T64" fmla="*/ 12 w 26"/>
                <a:gd name="T65" fmla="*/ 0 h 40"/>
                <a:gd name="T66" fmla="*/ 14 w 26"/>
                <a:gd name="T67" fmla="*/ 0 h 40"/>
                <a:gd name="T68" fmla="*/ 16 w 26"/>
                <a:gd name="T69" fmla="*/ 0 h 40"/>
                <a:gd name="T70" fmla="*/ 22 w 26"/>
                <a:gd name="T71" fmla="*/ 14 h 40"/>
                <a:gd name="T72" fmla="*/ 24 w 26"/>
                <a:gd name="T73" fmla="*/ 16 h 40"/>
                <a:gd name="T74" fmla="*/ 24 w 26"/>
                <a:gd name="T75" fmla="*/ 18 h 40"/>
                <a:gd name="T76" fmla="*/ 24 w 26"/>
                <a:gd name="T77" fmla="*/ 22 h 40"/>
                <a:gd name="T78" fmla="*/ 26 w 26"/>
                <a:gd name="T79" fmla="*/ 26 h 40"/>
                <a:gd name="T80" fmla="*/ 26 w 26"/>
                <a:gd name="T81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lnTo>
                    <a:pt x="12" y="40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4" name="Freeform 239"/>
            <p:cNvSpPr>
              <a:spLocks/>
            </p:cNvSpPr>
            <p:nvPr/>
          </p:nvSpPr>
          <p:spPr bwMode="auto">
            <a:xfrm>
              <a:off x="4726296" y="3616440"/>
              <a:ext cx="41275" cy="63499"/>
            </a:xfrm>
            <a:custGeom>
              <a:avLst/>
              <a:gdLst>
                <a:gd name="T0" fmla="*/ 26 w 26"/>
                <a:gd name="T1" fmla="*/ 28 h 40"/>
                <a:gd name="T2" fmla="*/ 12 w 26"/>
                <a:gd name="T3" fmla="*/ 40 h 40"/>
                <a:gd name="T4" fmla="*/ 10 w 26"/>
                <a:gd name="T5" fmla="*/ 38 h 40"/>
                <a:gd name="T6" fmla="*/ 8 w 26"/>
                <a:gd name="T7" fmla="*/ 36 h 40"/>
                <a:gd name="T8" fmla="*/ 6 w 26"/>
                <a:gd name="T9" fmla="*/ 36 h 40"/>
                <a:gd name="T10" fmla="*/ 6 w 26"/>
                <a:gd name="T11" fmla="*/ 36 h 40"/>
                <a:gd name="T12" fmla="*/ 6 w 26"/>
                <a:gd name="T13" fmla="*/ 34 h 40"/>
                <a:gd name="T14" fmla="*/ 4 w 26"/>
                <a:gd name="T15" fmla="*/ 34 h 40"/>
                <a:gd name="T16" fmla="*/ 2 w 26"/>
                <a:gd name="T17" fmla="*/ 32 h 40"/>
                <a:gd name="T18" fmla="*/ 2 w 26"/>
                <a:gd name="T19" fmla="*/ 32 h 40"/>
                <a:gd name="T20" fmla="*/ 0 w 26"/>
                <a:gd name="T21" fmla="*/ 32 h 40"/>
                <a:gd name="T22" fmla="*/ 0 w 26"/>
                <a:gd name="T23" fmla="*/ 30 h 40"/>
                <a:gd name="T24" fmla="*/ 0 w 26"/>
                <a:gd name="T25" fmla="*/ 30 h 40"/>
                <a:gd name="T26" fmla="*/ 0 w 26"/>
                <a:gd name="T27" fmla="*/ 28 h 40"/>
                <a:gd name="T28" fmla="*/ 2 w 26"/>
                <a:gd name="T29" fmla="*/ 28 h 40"/>
                <a:gd name="T30" fmla="*/ 2 w 26"/>
                <a:gd name="T31" fmla="*/ 26 h 40"/>
                <a:gd name="T32" fmla="*/ 2 w 26"/>
                <a:gd name="T33" fmla="*/ 24 h 40"/>
                <a:gd name="T34" fmla="*/ 4 w 26"/>
                <a:gd name="T35" fmla="*/ 22 h 40"/>
                <a:gd name="T36" fmla="*/ 6 w 26"/>
                <a:gd name="T37" fmla="*/ 18 h 40"/>
                <a:gd name="T38" fmla="*/ 8 w 26"/>
                <a:gd name="T39" fmla="*/ 16 h 40"/>
                <a:gd name="T40" fmla="*/ 8 w 26"/>
                <a:gd name="T41" fmla="*/ 16 h 40"/>
                <a:gd name="T42" fmla="*/ 8 w 26"/>
                <a:gd name="T43" fmla="*/ 14 h 40"/>
                <a:gd name="T44" fmla="*/ 8 w 26"/>
                <a:gd name="T45" fmla="*/ 10 h 40"/>
                <a:gd name="T46" fmla="*/ 6 w 26"/>
                <a:gd name="T47" fmla="*/ 8 h 40"/>
                <a:gd name="T48" fmla="*/ 6 w 26"/>
                <a:gd name="T49" fmla="*/ 6 h 40"/>
                <a:gd name="T50" fmla="*/ 6 w 26"/>
                <a:gd name="T51" fmla="*/ 4 h 40"/>
                <a:gd name="T52" fmla="*/ 6 w 26"/>
                <a:gd name="T53" fmla="*/ 4 h 40"/>
                <a:gd name="T54" fmla="*/ 6 w 26"/>
                <a:gd name="T55" fmla="*/ 4 h 40"/>
                <a:gd name="T56" fmla="*/ 6 w 26"/>
                <a:gd name="T57" fmla="*/ 4 h 40"/>
                <a:gd name="T58" fmla="*/ 6 w 26"/>
                <a:gd name="T59" fmla="*/ 2 h 40"/>
                <a:gd name="T60" fmla="*/ 8 w 26"/>
                <a:gd name="T61" fmla="*/ 2 h 40"/>
                <a:gd name="T62" fmla="*/ 10 w 26"/>
                <a:gd name="T63" fmla="*/ 2 h 40"/>
                <a:gd name="T64" fmla="*/ 12 w 26"/>
                <a:gd name="T65" fmla="*/ 0 h 40"/>
                <a:gd name="T66" fmla="*/ 14 w 26"/>
                <a:gd name="T67" fmla="*/ 0 h 40"/>
                <a:gd name="T68" fmla="*/ 16 w 26"/>
                <a:gd name="T69" fmla="*/ 0 h 40"/>
                <a:gd name="T70" fmla="*/ 22 w 26"/>
                <a:gd name="T71" fmla="*/ 14 h 40"/>
                <a:gd name="T72" fmla="*/ 24 w 26"/>
                <a:gd name="T73" fmla="*/ 16 h 40"/>
                <a:gd name="T74" fmla="*/ 24 w 26"/>
                <a:gd name="T75" fmla="*/ 18 h 40"/>
                <a:gd name="T76" fmla="*/ 24 w 26"/>
                <a:gd name="T77" fmla="*/ 22 h 40"/>
                <a:gd name="T78" fmla="*/ 26 w 26"/>
                <a:gd name="T79" fmla="*/ 26 h 40"/>
                <a:gd name="T80" fmla="*/ 26 w 26"/>
                <a:gd name="T81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40">
                  <a:moveTo>
                    <a:pt x="26" y="28"/>
                  </a:moveTo>
                  <a:lnTo>
                    <a:pt x="12" y="40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5" name="Freeform 240"/>
            <p:cNvSpPr>
              <a:spLocks/>
            </p:cNvSpPr>
            <p:nvPr/>
          </p:nvSpPr>
          <p:spPr bwMode="auto">
            <a:xfrm>
              <a:off x="4653270" y="3435467"/>
              <a:ext cx="139701" cy="79374"/>
            </a:xfrm>
            <a:custGeom>
              <a:avLst/>
              <a:gdLst>
                <a:gd name="T0" fmla="*/ 88 w 88"/>
                <a:gd name="T1" fmla="*/ 12 h 50"/>
                <a:gd name="T2" fmla="*/ 80 w 88"/>
                <a:gd name="T3" fmla="*/ 6 h 50"/>
                <a:gd name="T4" fmla="*/ 76 w 88"/>
                <a:gd name="T5" fmla="*/ 2 h 50"/>
                <a:gd name="T6" fmla="*/ 72 w 88"/>
                <a:gd name="T7" fmla="*/ 2 h 50"/>
                <a:gd name="T8" fmla="*/ 70 w 88"/>
                <a:gd name="T9" fmla="*/ 0 h 50"/>
                <a:gd name="T10" fmla="*/ 66 w 88"/>
                <a:gd name="T11" fmla="*/ 0 h 50"/>
                <a:gd name="T12" fmla="*/ 60 w 88"/>
                <a:gd name="T13" fmla="*/ 2 h 50"/>
                <a:gd name="T14" fmla="*/ 50 w 88"/>
                <a:gd name="T15" fmla="*/ 4 h 50"/>
                <a:gd name="T16" fmla="*/ 46 w 88"/>
                <a:gd name="T17" fmla="*/ 6 h 50"/>
                <a:gd name="T18" fmla="*/ 38 w 88"/>
                <a:gd name="T19" fmla="*/ 6 h 50"/>
                <a:gd name="T20" fmla="*/ 28 w 88"/>
                <a:gd name="T21" fmla="*/ 6 h 50"/>
                <a:gd name="T22" fmla="*/ 18 w 88"/>
                <a:gd name="T23" fmla="*/ 4 h 50"/>
                <a:gd name="T24" fmla="*/ 10 w 88"/>
                <a:gd name="T25" fmla="*/ 4 h 50"/>
                <a:gd name="T26" fmla="*/ 10 w 88"/>
                <a:gd name="T27" fmla="*/ 10 h 50"/>
                <a:gd name="T28" fmla="*/ 10 w 88"/>
                <a:gd name="T29" fmla="*/ 14 h 50"/>
                <a:gd name="T30" fmla="*/ 10 w 88"/>
                <a:gd name="T31" fmla="*/ 18 h 50"/>
                <a:gd name="T32" fmla="*/ 8 w 88"/>
                <a:gd name="T33" fmla="*/ 20 h 50"/>
                <a:gd name="T34" fmla="*/ 6 w 88"/>
                <a:gd name="T35" fmla="*/ 24 h 50"/>
                <a:gd name="T36" fmla="*/ 4 w 88"/>
                <a:gd name="T37" fmla="*/ 26 h 50"/>
                <a:gd name="T38" fmla="*/ 4 w 88"/>
                <a:gd name="T39" fmla="*/ 28 h 50"/>
                <a:gd name="T40" fmla="*/ 4 w 88"/>
                <a:gd name="T41" fmla="*/ 30 h 50"/>
                <a:gd name="T42" fmla="*/ 2 w 88"/>
                <a:gd name="T43" fmla="*/ 34 h 50"/>
                <a:gd name="T44" fmla="*/ 2 w 88"/>
                <a:gd name="T45" fmla="*/ 36 h 50"/>
                <a:gd name="T46" fmla="*/ 6 w 88"/>
                <a:gd name="T47" fmla="*/ 38 h 50"/>
                <a:gd name="T48" fmla="*/ 8 w 88"/>
                <a:gd name="T49" fmla="*/ 38 h 50"/>
                <a:gd name="T50" fmla="*/ 18 w 88"/>
                <a:gd name="T51" fmla="*/ 44 h 50"/>
                <a:gd name="T52" fmla="*/ 22 w 88"/>
                <a:gd name="T53" fmla="*/ 46 h 50"/>
                <a:gd name="T54" fmla="*/ 26 w 88"/>
                <a:gd name="T55" fmla="*/ 46 h 50"/>
                <a:gd name="T56" fmla="*/ 38 w 88"/>
                <a:gd name="T57" fmla="*/ 50 h 50"/>
                <a:gd name="T58" fmla="*/ 40 w 88"/>
                <a:gd name="T59" fmla="*/ 46 h 50"/>
                <a:gd name="T60" fmla="*/ 44 w 88"/>
                <a:gd name="T61" fmla="*/ 44 h 50"/>
                <a:gd name="T62" fmla="*/ 46 w 88"/>
                <a:gd name="T63" fmla="*/ 42 h 50"/>
                <a:gd name="T64" fmla="*/ 50 w 88"/>
                <a:gd name="T65" fmla="*/ 42 h 50"/>
                <a:gd name="T66" fmla="*/ 52 w 88"/>
                <a:gd name="T67" fmla="*/ 42 h 50"/>
                <a:gd name="T68" fmla="*/ 58 w 88"/>
                <a:gd name="T69" fmla="*/ 42 h 50"/>
                <a:gd name="T70" fmla="*/ 64 w 88"/>
                <a:gd name="T71" fmla="*/ 42 h 50"/>
                <a:gd name="T72" fmla="*/ 68 w 88"/>
                <a:gd name="T73" fmla="*/ 40 h 50"/>
                <a:gd name="T74" fmla="*/ 70 w 88"/>
                <a:gd name="T75" fmla="*/ 40 h 50"/>
                <a:gd name="T76" fmla="*/ 72 w 88"/>
                <a:gd name="T77" fmla="*/ 38 h 50"/>
                <a:gd name="T78" fmla="*/ 74 w 88"/>
                <a:gd name="T79" fmla="*/ 36 h 50"/>
                <a:gd name="T80" fmla="*/ 78 w 88"/>
                <a:gd name="T81" fmla="*/ 30 h 50"/>
                <a:gd name="T82" fmla="*/ 80 w 88"/>
                <a:gd name="T83" fmla="*/ 24 h 50"/>
                <a:gd name="T84" fmla="*/ 88 w 88"/>
                <a:gd name="T8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50">
                  <a:moveTo>
                    <a:pt x="88" y="12"/>
                  </a:moveTo>
                  <a:lnTo>
                    <a:pt x="88" y="1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30" y="48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60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88" y="1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6" name="Freeform 241"/>
            <p:cNvSpPr>
              <a:spLocks/>
            </p:cNvSpPr>
            <p:nvPr/>
          </p:nvSpPr>
          <p:spPr bwMode="auto">
            <a:xfrm>
              <a:off x="4653270" y="3435467"/>
              <a:ext cx="139701" cy="79374"/>
            </a:xfrm>
            <a:custGeom>
              <a:avLst/>
              <a:gdLst>
                <a:gd name="T0" fmla="*/ 88 w 88"/>
                <a:gd name="T1" fmla="*/ 12 h 50"/>
                <a:gd name="T2" fmla="*/ 80 w 88"/>
                <a:gd name="T3" fmla="*/ 6 h 50"/>
                <a:gd name="T4" fmla="*/ 76 w 88"/>
                <a:gd name="T5" fmla="*/ 2 h 50"/>
                <a:gd name="T6" fmla="*/ 72 w 88"/>
                <a:gd name="T7" fmla="*/ 2 h 50"/>
                <a:gd name="T8" fmla="*/ 70 w 88"/>
                <a:gd name="T9" fmla="*/ 0 h 50"/>
                <a:gd name="T10" fmla="*/ 66 w 88"/>
                <a:gd name="T11" fmla="*/ 0 h 50"/>
                <a:gd name="T12" fmla="*/ 60 w 88"/>
                <a:gd name="T13" fmla="*/ 2 h 50"/>
                <a:gd name="T14" fmla="*/ 50 w 88"/>
                <a:gd name="T15" fmla="*/ 4 h 50"/>
                <a:gd name="T16" fmla="*/ 46 w 88"/>
                <a:gd name="T17" fmla="*/ 6 h 50"/>
                <a:gd name="T18" fmla="*/ 38 w 88"/>
                <a:gd name="T19" fmla="*/ 6 h 50"/>
                <a:gd name="T20" fmla="*/ 28 w 88"/>
                <a:gd name="T21" fmla="*/ 6 h 50"/>
                <a:gd name="T22" fmla="*/ 18 w 88"/>
                <a:gd name="T23" fmla="*/ 4 h 50"/>
                <a:gd name="T24" fmla="*/ 10 w 88"/>
                <a:gd name="T25" fmla="*/ 4 h 50"/>
                <a:gd name="T26" fmla="*/ 10 w 88"/>
                <a:gd name="T27" fmla="*/ 10 h 50"/>
                <a:gd name="T28" fmla="*/ 10 w 88"/>
                <a:gd name="T29" fmla="*/ 14 h 50"/>
                <a:gd name="T30" fmla="*/ 10 w 88"/>
                <a:gd name="T31" fmla="*/ 18 h 50"/>
                <a:gd name="T32" fmla="*/ 8 w 88"/>
                <a:gd name="T33" fmla="*/ 20 h 50"/>
                <a:gd name="T34" fmla="*/ 6 w 88"/>
                <a:gd name="T35" fmla="*/ 24 h 50"/>
                <a:gd name="T36" fmla="*/ 4 w 88"/>
                <a:gd name="T37" fmla="*/ 26 h 50"/>
                <a:gd name="T38" fmla="*/ 4 w 88"/>
                <a:gd name="T39" fmla="*/ 28 h 50"/>
                <a:gd name="T40" fmla="*/ 4 w 88"/>
                <a:gd name="T41" fmla="*/ 30 h 50"/>
                <a:gd name="T42" fmla="*/ 2 w 88"/>
                <a:gd name="T43" fmla="*/ 34 h 50"/>
                <a:gd name="T44" fmla="*/ 2 w 88"/>
                <a:gd name="T45" fmla="*/ 36 h 50"/>
                <a:gd name="T46" fmla="*/ 6 w 88"/>
                <a:gd name="T47" fmla="*/ 38 h 50"/>
                <a:gd name="T48" fmla="*/ 8 w 88"/>
                <a:gd name="T49" fmla="*/ 38 h 50"/>
                <a:gd name="T50" fmla="*/ 18 w 88"/>
                <a:gd name="T51" fmla="*/ 44 h 50"/>
                <a:gd name="T52" fmla="*/ 22 w 88"/>
                <a:gd name="T53" fmla="*/ 46 h 50"/>
                <a:gd name="T54" fmla="*/ 26 w 88"/>
                <a:gd name="T55" fmla="*/ 46 h 50"/>
                <a:gd name="T56" fmla="*/ 38 w 88"/>
                <a:gd name="T57" fmla="*/ 50 h 50"/>
                <a:gd name="T58" fmla="*/ 40 w 88"/>
                <a:gd name="T59" fmla="*/ 46 h 50"/>
                <a:gd name="T60" fmla="*/ 44 w 88"/>
                <a:gd name="T61" fmla="*/ 44 h 50"/>
                <a:gd name="T62" fmla="*/ 46 w 88"/>
                <a:gd name="T63" fmla="*/ 42 h 50"/>
                <a:gd name="T64" fmla="*/ 50 w 88"/>
                <a:gd name="T65" fmla="*/ 42 h 50"/>
                <a:gd name="T66" fmla="*/ 52 w 88"/>
                <a:gd name="T67" fmla="*/ 42 h 50"/>
                <a:gd name="T68" fmla="*/ 58 w 88"/>
                <a:gd name="T69" fmla="*/ 42 h 50"/>
                <a:gd name="T70" fmla="*/ 64 w 88"/>
                <a:gd name="T71" fmla="*/ 42 h 50"/>
                <a:gd name="T72" fmla="*/ 68 w 88"/>
                <a:gd name="T73" fmla="*/ 40 h 50"/>
                <a:gd name="T74" fmla="*/ 70 w 88"/>
                <a:gd name="T75" fmla="*/ 40 h 50"/>
                <a:gd name="T76" fmla="*/ 72 w 88"/>
                <a:gd name="T77" fmla="*/ 38 h 50"/>
                <a:gd name="T78" fmla="*/ 74 w 88"/>
                <a:gd name="T79" fmla="*/ 36 h 50"/>
                <a:gd name="T80" fmla="*/ 78 w 88"/>
                <a:gd name="T81" fmla="*/ 30 h 50"/>
                <a:gd name="T82" fmla="*/ 80 w 88"/>
                <a:gd name="T83" fmla="*/ 24 h 50"/>
                <a:gd name="T84" fmla="*/ 88 w 88"/>
                <a:gd name="T8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50">
                  <a:moveTo>
                    <a:pt x="88" y="12"/>
                  </a:moveTo>
                  <a:lnTo>
                    <a:pt x="88" y="12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18" y="4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30" y="48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2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60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88" y="1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7" name="Freeform 242"/>
            <p:cNvSpPr>
              <a:spLocks/>
            </p:cNvSpPr>
            <p:nvPr/>
          </p:nvSpPr>
          <p:spPr bwMode="auto">
            <a:xfrm>
              <a:off x="4373868" y="3340219"/>
              <a:ext cx="73025" cy="57149"/>
            </a:xfrm>
            <a:custGeom>
              <a:avLst/>
              <a:gdLst>
                <a:gd name="T0" fmla="*/ 2 w 46"/>
                <a:gd name="T1" fmla="*/ 2 h 36"/>
                <a:gd name="T2" fmla="*/ 2 w 46"/>
                <a:gd name="T3" fmla="*/ 2 h 36"/>
                <a:gd name="T4" fmla="*/ 2 w 46"/>
                <a:gd name="T5" fmla="*/ 4 h 36"/>
                <a:gd name="T6" fmla="*/ 0 w 46"/>
                <a:gd name="T7" fmla="*/ 6 h 36"/>
                <a:gd name="T8" fmla="*/ 0 w 46"/>
                <a:gd name="T9" fmla="*/ 8 h 36"/>
                <a:gd name="T10" fmla="*/ 0 w 46"/>
                <a:gd name="T11" fmla="*/ 8 h 36"/>
                <a:gd name="T12" fmla="*/ 0 w 46"/>
                <a:gd name="T13" fmla="*/ 10 h 36"/>
                <a:gd name="T14" fmla="*/ 0 w 46"/>
                <a:gd name="T15" fmla="*/ 12 h 36"/>
                <a:gd name="T16" fmla="*/ 0 w 46"/>
                <a:gd name="T17" fmla="*/ 12 h 36"/>
                <a:gd name="T18" fmla="*/ 2 w 46"/>
                <a:gd name="T19" fmla="*/ 12 h 36"/>
                <a:gd name="T20" fmla="*/ 2 w 46"/>
                <a:gd name="T21" fmla="*/ 14 h 36"/>
                <a:gd name="T22" fmla="*/ 4 w 46"/>
                <a:gd name="T23" fmla="*/ 14 h 36"/>
                <a:gd name="T24" fmla="*/ 6 w 46"/>
                <a:gd name="T25" fmla="*/ 14 h 36"/>
                <a:gd name="T26" fmla="*/ 10 w 46"/>
                <a:gd name="T27" fmla="*/ 16 h 36"/>
                <a:gd name="T28" fmla="*/ 10 w 46"/>
                <a:gd name="T29" fmla="*/ 16 h 36"/>
                <a:gd name="T30" fmla="*/ 12 w 46"/>
                <a:gd name="T31" fmla="*/ 18 h 36"/>
                <a:gd name="T32" fmla="*/ 12 w 46"/>
                <a:gd name="T33" fmla="*/ 18 h 36"/>
                <a:gd name="T34" fmla="*/ 14 w 46"/>
                <a:gd name="T35" fmla="*/ 20 h 36"/>
                <a:gd name="T36" fmla="*/ 14 w 46"/>
                <a:gd name="T37" fmla="*/ 24 h 36"/>
                <a:gd name="T38" fmla="*/ 16 w 46"/>
                <a:gd name="T39" fmla="*/ 26 h 36"/>
                <a:gd name="T40" fmla="*/ 16 w 46"/>
                <a:gd name="T41" fmla="*/ 28 h 36"/>
                <a:gd name="T42" fmla="*/ 18 w 46"/>
                <a:gd name="T43" fmla="*/ 28 h 36"/>
                <a:gd name="T44" fmla="*/ 18 w 46"/>
                <a:gd name="T45" fmla="*/ 30 h 36"/>
                <a:gd name="T46" fmla="*/ 18 w 46"/>
                <a:gd name="T47" fmla="*/ 30 h 36"/>
                <a:gd name="T48" fmla="*/ 18 w 46"/>
                <a:gd name="T49" fmla="*/ 30 h 36"/>
                <a:gd name="T50" fmla="*/ 20 w 46"/>
                <a:gd name="T51" fmla="*/ 30 h 36"/>
                <a:gd name="T52" fmla="*/ 22 w 46"/>
                <a:gd name="T53" fmla="*/ 32 h 36"/>
                <a:gd name="T54" fmla="*/ 24 w 46"/>
                <a:gd name="T55" fmla="*/ 34 h 36"/>
                <a:gd name="T56" fmla="*/ 28 w 46"/>
                <a:gd name="T57" fmla="*/ 34 h 36"/>
                <a:gd name="T58" fmla="*/ 32 w 46"/>
                <a:gd name="T59" fmla="*/ 36 h 36"/>
                <a:gd name="T60" fmla="*/ 34 w 46"/>
                <a:gd name="T61" fmla="*/ 36 h 36"/>
                <a:gd name="T62" fmla="*/ 34 w 46"/>
                <a:gd name="T63" fmla="*/ 34 h 36"/>
                <a:gd name="T64" fmla="*/ 36 w 46"/>
                <a:gd name="T65" fmla="*/ 30 h 36"/>
                <a:gd name="T66" fmla="*/ 36 w 46"/>
                <a:gd name="T67" fmla="*/ 30 h 36"/>
                <a:gd name="T68" fmla="*/ 36 w 46"/>
                <a:gd name="T69" fmla="*/ 28 h 36"/>
                <a:gd name="T70" fmla="*/ 38 w 46"/>
                <a:gd name="T71" fmla="*/ 28 h 36"/>
                <a:gd name="T72" fmla="*/ 38 w 46"/>
                <a:gd name="T73" fmla="*/ 26 h 36"/>
                <a:gd name="T74" fmla="*/ 42 w 46"/>
                <a:gd name="T75" fmla="*/ 22 h 36"/>
                <a:gd name="T76" fmla="*/ 46 w 46"/>
                <a:gd name="T77" fmla="*/ 18 h 36"/>
                <a:gd name="T78" fmla="*/ 36 w 46"/>
                <a:gd name="T79" fmla="*/ 14 h 36"/>
                <a:gd name="T80" fmla="*/ 36 w 46"/>
                <a:gd name="T81" fmla="*/ 12 h 36"/>
                <a:gd name="T82" fmla="*/ 36 w 46"/>
                <a:gd name="T83" fmla="*/ 8 h 36"/>
                <a:gd name="T84" fmla="*/ 36 w 46"/>
                <a:gd name="T85" fmla="*/ 6 h 36"/>
                <a:gd name="T86" fmla="*/ 36 w 46"/>
                <a:gd name="T87" fmla="*/ 4 h 36"/>
                <a:gd name="T88" fmla="*/ 34 w 46"/>
                <a:gd name="T89" fmla="*/ 2 h 36"/>
                <a:gd name="T90" fmla="*/ 34 w 46"/>
                <a:gd name="T91" fmla="*/ 2 h 36"/>
                <a:gd name="T92" fmla="*/ 34 w 46"/>
                <a:gd name="T93" fmla="*/ 2 h 36"/>
                <a:gd name="T94" fmla="*/ 34 w 46"/>
                <a:gd name="T95" fmla="*/ 0 h 36"/>
                <a:gd name="T96" fmla="*/ 32 w 46"/>
                <a:gd name="T97" fmla="*/ 0 h 36"/>
                <a:gd name="T98" fmla="*/ 30 w 46"/>
                <a:gd name="T99" fmla="*/ 0 h 36"/>
                <a:gd name="T100" fmla="*/ 30 w 46"/>
                <a:gd name="T101" fmla="*/ 0 h 36"/>
                <a:gd name="T102" fmla="*/ 26 w 46"/>
                <a:gd name="T103" fmla="*/ 0 h 36"/>
                <a:gd name="T104" fmla="*/ 24 w 46"/>
                <a:gd name="T105" fmla="*/ 0 h 36"/>
                <a:gd name="T106" fmla="*/ 24 w 46"/>
                <a:gd name="T107" fmla="*/ 0 h 36"/>
                <a:gd name="T108" fmla="*/ 22 w 46"/>
                <a:gd name="T109" fmla="*/ 0 h 36"/>
                <a:gd name="T110" fmla="*/ 20 w 46"/>
                <a:gd name="T111" fmla="*/ 2 h 36"/>
                <a:gd name="T112" fmla="*/ 16 w 46"/>
                <a:gd name="T113" fmla="*/ 2 h 36"/>
                <a:gd name="T114" fmla="*/ 2 w 46"/>
                <a:gd name="T1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" h="36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8" name="Freeform 243"/>
            <p:cNvSpPr>
              <a:spLocks/>
            </p:cNvSpPr>
            <p:nvPr/>
          </p:nvSpPr>
          <p:spPr bwMode="auto">
            <a:xfrm>
              <a:off x="4373868" y="3340219"/>
              <a:ext cx="73025" cy="57149"/>
            </a:xfrm>
            <a:custGeom>
              <a:avLst/>
              <a:gdLst>
                <a:gd name="T0" fmla="*/ 2 w 46"/>
                <a:gd name="T1" fmla="*/ 2 h 36"/>
                <a:gd name="T2" fmla="*/ 2 w 46"/>
                <a:gd name="T3" fmla="*/ 2 h 36"/>
                <a:gd name="T4" fmla="*/ 2 w 46"/>
                <a:gd name="T5" fmla="*/ 4 h 36"/>
                <a:gd name="T6" fmla="*/ 0 w 46"/>
                <a:gd name="T7" fmla="*/ 6 h 36"/>
                <a:gd name="T8" fmla="*/ 0 w 46"/>
                <a:gd name="T9" fmla="*/ 8 h 36"/>
                <a:gd name="T10" fmla="*/ 0 w 46"/>
                <a:gd name="T11" fmla="*/ 8 h 36"/>
                <a:gd name="T12" fmla="*/ 0 w 46"/>
                <a:gd name="T13" fmla="*/ 10 h 36"/>
                <a:gd name="T14" fmla="*/ 0 w 46"/>
                <a:gd name="T15" fmla="*/ 12 h 36"/>
                <a:gd name="T16" fmla="*/ 0 w 46"/>
                <a:gd name="T17" fmla="*/ 12 h 36"/>
                <a:gd name="T18" fmla="*/ 2 w 46"/>
                <a:gd name="T19" fmla="*/ 12 h 36"/>
                <a:gd name="T20" fmla="*/ 2 w 46"/>
                <a:gd name="T21" fmla="*/ 14 h 36"/>
                <a:gd name="T22" fmla="*/ 4 w 46"/>
                <a:gd name="T23" fmla="*/ 14 h 36"/>
                <a:gd name="T24" fmla="*/ 6 w 46"/>
                <a:gd name="T25" fmla="*/ 14 h 36"/>
                <a:gd name="T26" fmla="*/ 10 w 46"/>
                <a:gd name="T27" fmla="*/ 16 h 36"/>
                <a:gd name="T28" fmla="*/ 10 w 46"/>
                <a:gd name="T29" fmla="*/ 16 h 36"/>
                <a:gd name="T30" fmla="*/ 12 w 46"/>
                <a:gd name="T31" fmla="*/ 18 h 36"/>
                <a:gd name="T32" fmla="*/ 12 w 46"/>
                <a:gd name="T33" fmla="*/ 18 h 36"/>
                <a:gd name="T34" fmla="*/ 14 w 46"/>
                <a:gd name="T35" fmla="*/ 20 h 36"/>
                <a:gd name="T36" fmla="*/ 14 w 46"/>
                <a:gd name="T37" fmla="*/ 24 h 36"/>
                <a:gd name="T38" fmla="*/ 16 w 46"/>
                <a:gd name="T39" fmla="*/ 26 h 36"/>
                <a:gd name="T40" fmla="*/ 16 w 46"/>
                <a:gd name="T41" fmla="*/ 28 h 36"/>
                <a:gd name="T42" fmla="*/ 18 w 46"/>
                <a:gd name="T43" fmla="*/ 28 h 36"/>
                <a:gd name="T44" fmla="*/ 18 w 46"/>
                <a:gd name="T45" fmla="*/ 30 h 36"/>
                <a:gd name="T46" fmla="*/ 18 w 46"/>
                <a:gd name="T47" fmla="*/ 30 h 36"/>
                <a:gd name="T48" fmla="*/ 18 w 46"/>
                <a:gd name="T49" fmla="*/ 30 h 36"/>
                <a:gd name="T50" fmla="*/ 20 w 46"/>
                <a:gd name="T51" fmla="*/ 30 h 36"/>
                <a:gd name="T52" fmla="*/ 22 w 46"/>
                <a:gd name="T53" fmla="*/ 32 h 36"/>
                <a:gd name="T54" fmla="*/ 24 w 46"/>
                <a:gd name="T55" fmla="*/ 34 h 36"/>
                <a:gd name="T56" fmla="*/ 28 w 46"/>
                <a:gd name="T57" fmla="*/ 34 h 36"/>
                <a:gd name="T58" fmla="*/ 32 w 46"/>
                <a:gd name="T59" fmla="*/ 36 h 36"/>
                <a:gd name="T60" fmla="*/ 34 w 46"/>
                <a:gd name="T61" fmla="*/ 36 h 36"/>
                <a:gd name="T62" fmla="*/ 34 w 46"/>
                <a:gd name="T63" fmla="*/ 34 h 36"/>
                <a:gd name="T64" fmla="*/ 36 w 46"/>
                <a:gd name="T65" fmla="*/ 30 h 36"/>
                <a:gd name="T66" fmla="*/ 36 w 46"/>
                <a:gd name="T67" fmla="*/ 30 h 36"/>
                <a:gd name="T68" fmla="*/ 36 w 46"/>
                <a:gd name="T69" fmla="*/ 28 h 36"/>
                <a:gd name="T70" fmla="*/ 38 w 46"/>
                <a:gd name="T71" fmla="*/ 28 h 36"/>
                <a:gd name="T72" fmla="*/ 38 w 46"/>
                <a:gd name="T73" fmla="*/ 26 h 36"/>
                <a:gd name="T74" fmla="*/ 42 w 46"/>
                <a:gd name="T75" fmla="*/ 22 h 36"/>
                <a:gd name="T76" fmla="*/ 46 w 46"/>
                <a:gd name="T77" fmla="*/ 18 h 36"/>
                <a:gd name="T78" fmla="*/ 36 w 46"/>
                <a:gd name="T79" fmla="*/ 14 h 36"/>
                <a:gd name="T80" fmla="*/ 36 w 46"/>
                <a:gd name="T81" fmla="*/ 12 h 36"/>
                <a:gd name="T82" fmla="*/ 36 w 46"/>
                <a:gd name="T83" fmla="*/ 8 h 36"/>
                <a:gd name="T84" fmla="*/ 36 w 46"/>
                <a:gd name="T85" fmla="*/ 6 h 36"/>
                <a:gd name="T86" fmla="*/ 36 w 46"/>
                <a:gd name="T87" fmla="*/ 4 h 36"/>
                <a:gd name="T88" fmla="*/ 34 w 46"/>
                <a:gd name="T89" fmla="*/ 2 h 36"/>
                <a:gd name="T90" fmla="*/ 34 w 46"/>
                <a:gd name="T91" fmla="*/ 2 h 36"/>
                <a:gd name="T92" fmla="*/ 34 w 46"/>
                <a:gd name="T93" fmla="*/ 2 h 36"/>
                <a:gd name="T94" fmla="*/ 34 w 46"/>
                <a:gd name="T95" fmla="*/ 0 h 36"/>
                <a:gd name="T96" fmla="*/ 32 w 46"/>
                <a:gd name="T97" fmla="*/ 0 h 36"/>
                <a:gd name="T98" fmla="*/ 30 w 46"/>
                <a:gd name="T99" fmla="*/ 0 h 36"/>
                <a:gd name="T100" fmla="*/ 30 w 46"/>
                <a:gd name="T101" fmla="*/ 0 h 36"/>
                <a:gd name="T102" fmla="*/ 26 w 46"/>
                <a:gd name="T103" fmla="*/ 0 h 36"/>
                <a:gd name="T104" fmla="*/ 24 w 46"/>
                <a:gd name="T105" fmla="*/ 0 h 36"/>
                <a:gd name="T106" fmla="*/ 24 w 46"/>
                <a:gd name="T107" fmla="*/ 0 h 36"/>
                <a:gd name="T108" fmla="*/ 22 w 46"/>
                <a:gd name="T109" fmla="*/ 0 h 36"/>
                <a:gd name="T110" fmla="*/ 20 w 46"/>
                <a:gd name="T111" fmla="*/ 2 h 36"/>
                <a:gd name="T112" fmla="*/ 16 w 46"/>
                <a:gd name="T113" fmla="*/ 2 h 36"/>
                <a:gd name="T114" fmla="*/ 2 w 46"/>
                <a:gd name="T1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" h="36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9" name="Freeform 244"/>
            <p:cNvSpPr>
              <a:spLocks/>
            </p:cNvSpPr>
            <p:nvPr/>
          </p:nvSpPr>
          <p:spPr bwMode="auto">
            <a:xfrm>
              <a:off x="4446894" y="3457692"/>
              <a:ext cx="76201" cy="47624"/>
            </a:xfrm>
            <a:custGeom>
              <a:avLst/>
              <a:gdLst>
                <a:gd name="T0" fmla="*/ 8 w 48"/>
                <a:gd name="T1" fmla="*/ 30 h 30"/>
                <a:gd name="T2" fmla="*/ 4 w 48"/>
                <a:gd name="T3" fmla="*/ 28 h 30"/>
                <a:gd name="T4" fmla="*/ 2 w 48"/>
                <a:gd name="T5" fmla="*/ 26 h 30"/>
                <a:gd name="T6" fmla="*/ 0 w 48"/>
                <a:gd name="T7" fmla="*/ 24 h 30"/>
                <a:gd name="T8" fmla="*/ 0 w 48"/>
                <a:gd name="T9" fmla="*/ 22 h 30"/>
                <a:gd name="T10" fmla="*/ 0 w 48"/>
                <a:gd name="T11" fmla="*/ 20 h 30"/>
                <a:gd name="T12" fmla="*/ 2 w 48"/>
                <a:gd name="T13" fmla="*/ 16 h 30"/>
                <a:gd name="T14" fmla="*/ 4 w 48"/>
                <a:gd name="T15" fmla="*/ 10 h 30"/>
                <a:gd name="T16" fmla="*/ 8 w 48"/>
                <a:gd name="T17" fmla="*/ 6 h 30"/>
                <a:gd name="T18" fmla="*/ 8 w 48"/>
                <a:gd name="T19" fmla="*/ 4 h 30"/>
                <a:gd name="T20" fmla="*/ 12 w 48"/>
                <a:gd name="T21" fmla="*/ 2 h 30"/>
                <a:gd name="T22" fmla="*/ 18 w 48"/>
                <a:gd name="T23" fmla="*/ 2 h 30"/>
                <a:gd name="T24" fmla="*/ 24 w 48"/>
                <a:gd name="T25" fmla="*/ 2 h 30"/>
                <a:gd name="T26" fmla="*/ 28 w 48"/>
                <a:gd name="T27" fmla="*/ 2 h 30"/>
                <a:gd name="T28" fmla="*/ 30 w 48"/>
                <a:gd name="T29" fmla="*/ 2 h 30"/>
                <a:gd name="T30" fmla="*/ 36 w 48"/>
                <a:gd name="T31" fmla="*/ 0 h 30"/>
                <a:gd name="T32" fmla="*/ 38 w 48"/>
                <a:gd name="T33" fmla="*/ 0 h 30"/>
                <a:gd name="T34" fmla="*/ 40 w 48"/>
                <a:gd name="T35" fmla="*/ 0 h 30"/>
                <a:gd name="T36" fmla="*/ 44 w 48"/>
                <a:gd name="T37" fmla="*/ 4 h 30"/>
                <a:gd name="T38" fmla="*/ 48 w 48"/>
                <a:gd name="T39" fmla="*/ 16 h 30"/>
                <a:gd name="T40" fmla="*/ 46 w 48"/>
                <a:gd name="T41" fmla="*/ 22 h 30"/>
                <a:gd name="T42" fmla="*/ 46 w 48"/>
                <a:gd name="T43" fmla="*/ 26 h 30"/>
                <a:gd name="T44" fmla="*/ 44 w 48"/>
                <a:gd name="T45" fmla="*/ 26 h 30"/>
                <a:gd name="T46" fmla="*/ 44 w 48"/>
                <a:gd name="T47" fmla="*/ 28 h 30"/>
                <a:gd name="T48" fmla="*/ 42 w 48"/>
                <a:gd name="T49" fmla="*/ 28 h 30"/>
                <a:gd name="T50" fmla="*/ 38 w 48"/>
                <a:gd name="T51" fmla="*/ 26 h 30"/>
                <a:gd name="T52" fmla="*/ 38 w 48"/>
                <a:gd name="T53" fmla="*/ 26 h 30"/>
                <a:gd name="T54" fmla="*/ 36 w 48"/>
                <a:gd name="T55" fmla="*/ 26 h 30"/>
                <a:gd name="T56" fmla="*/ 36 w 48"/>
                <a:gd name="T57" fmla="*/ 28 h 30"/>
                <a:gd name="T58" fmla="*/ 34 w 48"/>
                <a:gd name="T59" fmla="*/ 30 h 30"/>
                <a:gd name="T60" fmla="*/ 34 w 48"/>
                <a:gd name="T61" fmla="*/ 30 h 30"/>
                <a:gd name="T62" fmla="*/ 32 w 48"/>
                <a:gd name="T63" fmla="*/ 30 h 30"/>
                <a:gd name="T64" fmla="*/ 32 w 48"/>
                <a:gd name="T65" fmla="*/ 30 h 30"/>
                <a:gd name="T66" fmla="*/ 30 w 48"/>
                <a:gd name="T67" fmla="*/ 28 h 30"/>
                <a:gd name="T68" fmla="*/ 30 w 48"/>
                <a:gd name="T69" fmla="*/ 24 h 30"/>
                <a:gd name="T70" fmla="*/ 28 w 48"/>
                <a:gd name="T71" fmla="*/ 24 h 30"/>
                <a:gd name="T72" fmla="*/ 28 w 48"/>
                <a:gd name="T73" fmla="*/ 24 h 30"/>
                <a:gd name="T74" fmla="*/ 26 w 48"/>
                <a:gd name="T75" fmla="*/ 24 h 30"/>
                <a:gd name="T76" fmla="*/ 26 w 48"/>
                <a:gd name="T77" fmla="*/ 26 h 30"/>
                <a:gd name="T78" fmla="*/ 22 w 48"/>
                <a:gd name="T79" fmla="*/ 28 h 30"/>
                <a:gd name="T80" fmla="*/ 20 w 48"/>
                <a:gd name="T81" fmla="*/ 30 h 30"/>
                <a:gd name="T82" fmla="*/ 16 w 48"/>
                <a:gd name="T83" fmla="*/ 30 h 30"/>
                <a:gd name="T84" fmla="*/ 10 w 48"/>
                <a:gd name="T8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30"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0" name="Freeform 245"/>
            <p:cNvSpPr>
              <a:spLocks/>
            </p:cNvSpPr>
            <p:nvPr/>
          </p:nvSpPr>
          <p:spPr bwMode="auto">
            <a:xfrm>
              <a:off x="4446894" y="3457692"/>
              <a:ext cx="76201" cy="47624"/>
            </a:xfrm>
            <a:custGeom>
              <a:avLst/>
              <a:gdLst>
                <a:gd name="T0" fmla="*/ 8 w 48"/>
                <a:gd name="T1" fmla="*/ 30 h 30"/>
                <a:gd name="T2" fmla="*/ 4 w 48"/>
                <a:gd name="T3" fmla="*/ 28 h 30"/>
                <a:gd name="T4" fmla="*/ 2 w 48"/>
                <a:gd name="T5" fmla="*/ 26 h 30"/>
                <a:gd name="T6" fmla="*/ 0 w 48"/>
                <a:gd name="T7" fmla="*/ 24 h 30"/>
                <a:gd name="T8" fmla="*/ 0 w 48"/>
                <a:gd name="T9" fmla="*/ 22 h 30"/>
                <a:gd name="T10" fmla="*/ 0 w 48"/>
                <a:gd name="T11" fmla="*/ 20 h 30"/>
                <a:gd name="T12" fmla="*/ 2 w 48"/>
                <a:gd name="T13" fmla="*/ 16 h 30"/>
                <a:gd name="T14" fmla="*/ 4 w 48"/>
                <a:gd name="T15" fmla="*/ 10 h 30"/>
                <a:gd name="T16" fmla="*/ 8 w 48"/>
                <a:gd name="T17" fmla="*/ 6 h 30"/>
                <a:gd name="T18" fmla="*/ 8 w 48"/>
                <a:gd name="T19" fmla="*/ 4 h 30"/>
                <a:gd name="T20" fmla="*/ 12 w 48"/>
                <a:gd name="T21" fmla="*/ 2 h 30"/>
                <a:gd name="T22" fmla="*/ 18 w 48"/>
                <a:gd name="T23" fmla="*/ 2 h 30"/>
                <a:gd name="T24" fmla="*/ 24 w 48"/>
                <a:gd name="T25" fmla="*/ 2 h 30"/>
                <a:gd name="T26" fmla="*/ 28 w 48"/>
                <a:gd name="T27" fmla="*/ 2 h 30"/>
                <a:gd name="T28" fmla="*/ 30 w 48"/>
                <a:gd name="T29" fmla="*/ 2 h 30"/>
                <a:gd name="T30" fmla="*/ 36 w 48"/>
                <a:gd name="T31" fmla="*/ 0 h 30"/>
                <a:gd name="T32" fmla="*/ 38 w 48"/>
                <a:gd name="T33" fmla="*/ 0 h 30"/>
                <a:gd name="T34" fmla="*/ 40 w 48"/>
                <a:gd name="T35" fmla="*/ 0 h 30"/>
                <a:gd name="T36" fmla="*/ 44 w 48"/>
                <a:gd name="T37" fmla="*/ 4 h 30"/>
                <a:gd name="T38" fmla="*/ 48 w 48"/>
                <a:gd name="T39" fmla="*/ 16 h 30"/>
                <a:gd name="T40" fmla="*/ 46 w 48"/>
                <a:gd name="T41" fmla="*/ 22 h 30"/>
                <a:gd name="T42" fmla="*/ 46 w 48"/>
                <a:gd name="T43" fmla="*/ 26 h 30"/>
                <a:gd name="T44" fmla="*/ 44 w 48"/>
                <a:gd name="T45" fmla="*/ 26 h 30"/>
                <a:gd name="T46" fmla="*/ 44 w 48"/>
                <a:gd name="T47" fmla="*/ 28 h 30"/>
                <a:gd name="T48" fmla="*/ 42 w 48"/>
                <a:gd name="T49" fmla="*/ 28 h 30"/>
                <a:gd name="T50" fmla="*/ 38 w 48"/>
                <a:gd name="T51" fmla="*/ 26 h 30"/>
                <a:gd name="T52" fmla="*/ 38 w 48"/>
                <a:gd name="T53" fmla="*/ 26 h 30"/>
                <a:gd name="T54" fmla="*/ 36 w 48"/>
                <a:gd name="T55" fmla="*/ 26 h 30"/>
                <a:gd name="T56" fmla="*/ 36 w 48"/>
                <a:gd name="T57" fmla="*/ 28 h 30"/>
                <a:gd name="T58" fmla="*/ 34 w 48"/>
                <a:gd name="T59" fmla="*/ 30 h 30"/>
                <a:gd name="T60" fmla="*/ 34 w 48"/>
                <a:gd name="T61" fmla="*/ 30 h 30"/>
                <a:gd name="T62" fmla="*/ 32 w 48"/>
                <a:gd name="T63" fmla="*/ 30 h 30"/>
                <a:gd name="T64" fmla="*/ 32 w 48"/>
                <a:gd name="T65" fmla="*/ 30 h 30"/>
                <a:gd name="T66" fmla="*/ 30 w 48"/>
                <a:gd name="T67" fmla="*/ 28 h 30"/>
                <a:gd name="T68" fmla="*/ 30 w 48"/>
                <a:gd name="T69" fmla="*/ 24 h 30"/>
                <a:gd name="T70" fmla="*/ 28 w 48"/>
                <a:gd name="T71" fmla="*/ 24 h 30"/>
                <a:gd name="T72" fmla="*/ 28 w 48"/>
                <a:gd name="T73" fmla="*/ 24 h 30"/>
                <a:gd name="T74" fmla="*/ 26 w 48"/>
                <a:gd name="T75" fmla="*/ 24 h 30"/>
                <a:gd name="T76" fmla="*/ 26 w 48"/>
                <a:gd name="T77" fmla="*/ 26 h 30"/>
                <a:gd name="T78" fmla="*/ 22 w 48"/>
                <a:gd name="T79" fmla="*/ 28 h 30"/>
                <a:gd name="T80" fmla="*/ 20 w 48"/>
                <a:gd name="T81" fmla="*/ 30 h 30"/>
                <a:gd name="T82" fmla="*/ 16 w 48"/>
                <a:gd name="T83" fmla="*/ 30 h 30"/>
                <a:gd name="T84" fmla="*/ 10 w 48"/>
                <a:gd name="T8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30"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1" name="Freeform 246"/>
            <p:cNvSpPr>
              <a:spLocks/>
            </p:cNvSpPr>
            <p:nvPr/>
          </p:nvSpPr>
          <p:spPr bwMode="auto">
            <a:xfrm>
              <a:off x="4475469" y="3137022"/>
              <a:ext cx="66676" cy="101599"/>
            </a:xfrm>
            <a:custGeom>
              <a:avLst/>
              <a:gdLst>
                <a:gd name="T0" fmla="*/ 18 w 42"/>
                <a:gd name="T1" fmla="*/ 64 h 64"/>
                <a:gd name="T2" fmla="*/ 16 w 42"/>
                <a:gd name="T3" fmla="*/ 56 h 64"/>
                <a:gd name="T4" fmla="*/ 14 w 42"/>
                <a:gd name="T5" fmla="*/ 52 h 64"/>
                <a:gd name="T6" fmla="*/ 12 w 42"/>
                <a:gd name="T7" fmla="*/ 50 h 64"/>
                <a:gd name="T8" fmla="*/ 10 w 42"/>
                <a:gd name="T9" fmla="*/ 48 h 64"/>
                <a:gd name="T10" fmla="*/ 6 w 42"/>
                <a:gd name="T11" fmla="*/ 46 h 64"/>
                <a:gd name="T12" fmla="*/ 4 w 42"/>
                <a:gd name="T13" fmla="*/ 46 h 64"/>
                <a:gd name="T14" fmla="*/ 2 w 42"/>
                <a:gd name="T15" fmla="*/ 44 h 64"/>
                <a:gd name="T16" fmla="*/ 2 w 42"/>
                <a:gd name="T17" fmla="*/ 44 h 64"/>
                <a:gd name="T18" fmla="*/ 0 w 42"/>
                <a:gd name="T19" fmla="*/ 40 h 64"/>
                <a:gd name="T20" fmla="*/ 0 w 42"/>
                <a:gd name="T21" fmla="*/ 36 h 64"/>
                <a:gd name="T22" fmla="*/ 0 w 42"/>
                <a:gd name="T23" fmla="*/ 30 h 64"/>
                <a:gd name="T24" fmla="*/ 0 w 42"/>
                <a:gd name="T25" fmla="*/ 26 h 64"/>
                <a:gd name="T26" fmla="*/ 0 w 42"/>
                <a:gd name="T27" fmla="*/ 22 h 64"/>
                <a:gd name="T28" fmla="*/ 2 w 42"/>
                <a:gd name="T29" fmla="*/ 20 h 64"/>
                <a:gd name="T30" fmla="*/ 4 w 42"/>
                <a:gd name="T31" fmla="*/ 18 h 64"/>
                <a:gd name="T32" fmla="*/ 4 w 42"/>
                <a:gd name="T33" fmla="*/ 18 h 64"/>
                <a:gd name="T34" fmla="*/ 8 w 42"/>
                <a:gd name="T35" fmla="*/ 18 h 64"/>
                <a:gd name="T36" fmla="*/ 14 w 42"/>
                <a:gd name="T37" fmla="*/ 18 h 64"/>
                <a:gd name="T38" fmla="*/ 18 w 42"/>
                <a:gd name="T39" fmla="*/ 18 h 64"/>
                <a:gd name="T40" fmla="*/ 20 w 42"/>
                <a:gd name="T41" fmla="*/ 18 h 64"/>
                <a:gd name="T42" fmla="*/ 22 w 42"/>
                <a:gd name="T43" fmla="*/ 18 h 64"/>
                <a:gd name="T44" fmla="*/ 24 w 42"/>
                <a:gd name="T45" fmla="*/ 16 h 64"/>
                <a:gd name="T46" fmla="*/ 24 w 42"/>
                <a:gd name="T47" fmla="*/ 10 h 64"/>
                <a:gd name="T48" fmla="*/ 26 w 42"/>
                <a:gd name="T49" fmla="*/ 4 h 64"/>
                <a:gd name="T50" fmla="*/ 28 w 42"/>
                <a:gd name="T51" fmla="*/ 2 h 64"/>
                <a:gd name="T52" fmla="*/ 28 w 42"/>
                <a:gd name="T53" fmla="*/ 0 h 64"/>
                <a:gd name="T54" fmla="*/ 30 w 42"/>
                <a:gd name="T55" fmla="*/ 0 h 64"/>
                <a:gd name="T56" fmla="*/ 32 w 42"/>
                <a:gd name="T57" fmla="*/ 0 h 64"/>
                <a:gd name="T58" fmla="*/ 34 w 42"/>
                <a:gd name="T59" fmla="*/ 2 h 64"/>
                <a:gd name="T60" fmla="*/ 36 w 42"/>
                <a:gd name="T61" fmla="*/ 4 h 64"/>
                <a:gd name="T62" fmla="*/ 38 w 42"/>
                <a:gd name="T63" fmla="*/ 10 h 64"/>
                <a:gd name="T64" fmla="*/ 40 w 42"/>
                <a:gd name="T65" fmla="*/ 16 h 64"/>
                <a:gd name="T66" fmla="*/ 42 w 42"/>
                <a:gd name="T67" fmla="*/ 20 h 64"/>
                <a:gd name="T68" fmla="*/ 40 w 42"/>
                <a:gd name="T69" fmla="*/ 22 h 64"/>
                <a:gd name="T70" fmla="*/ 38 w 42"/>
                <a:gd name="T71" fmla="*/ 26 h 64"/>
                <a:gd name="T72" fmla="*/ 34 w 42"/>
                <a:gd name="T73" fmla="*/ 34 h 64"/>
                <a:gd name="T74" fmla="*/ 32 w 42"/>
                <a:gd name="T75" fmla="*/ 40 h 64"/>
                <a:gd name="T76" fmla="*/ 32 w 42"/>
                <a:gd name="T77" fmla="*/ 44 h 64"/>
                <a:gd name="T78" fmla="*/ 32 w 42"/>
                <a:gd name="T79" fmla="*/ 48 h 64"/>
                <a:gd name="T80" fmla="*/ 32 w 42"/>
                <a:gd name="T81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64">
                  <a:moveTo>
                    <a:pt x="34" y="60"/>
                  </a:moveTo>
                  <a:lnTo>
                    <a:pt x="18" y="64"/>
                  </a:lnTo>
                  <a:lnTo>
                    <a:pt x="16" y="62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2" name="Freeform 247"/>
            <p:cNvSpPr>
              <a:spLocks/>
            </p:cNvSpPr>
            <p:nvPr/>
          </p:nvSpPr>
          <p:spPr bwMode="auto">
            <a:xfrm>
              <a:off x="4475469" y="3137022"/>
              <a:ext cx="66676" cy="101599"/>
            </a:xfrm>
            <a:custGeom>
              <a:avLst/>
              <a:gdLst>
                <a:gd name="T0" fmla="*/ 18 w 42"/>
                <a:gd name="T1" fmla="*/ 64 h 64"/>
                <a:gd name="T2" fmla="*/ 16 w 42"/>
                <a:gd name="T3" fmla="*/ 56 h 64"/>
                <a:gd name="T4" fmla="*/ 14 w 42"/>
                <a:gd name="T5" fmla="*/ 52 h 64"/>
                <a:gd name="T6" fmla="*/ 12 w 42"/>
                <a:gd name="T7" fmla="*/ 50 h 64"/>
                <a:gd name="T8" fmla="*/ 10 w 42"/>
                <a:gd name="T9" fmla="*/ 48 h 64"/>
                <a:gd name="T10" fmla="*/ 6 w 42"/>
                <a:gd name="T11" fmla="*/ 46 h 64"/>
                <a:gd name="T12" fmla="*/ 4 w 42"/>
                <a:gd name="T13" fmla="*/ 46 h 64"/>
                <a:gd name="T14" fmla="*/ 2 w 42"/>
                <a:gd name="T15" fmla="*/ 44 h 64"/>
                <a:gd name="T16" fmla="*/ 2 w 42"/>
                <a:gd name="T17" fmla="*/ 44 h 64"/>
                <a:gd name="T18" fmla="*/ 0 w 42"/>
                <a:gd name="T19" fmla="*/ 40 h 64"/>
                <a:gd name="T20" fmla="*/ 0 w 42"/>
                <a:gd name="T21" fmla="*/ 36 h 64"/>
                <a:gd name="T22" fmla="*/ 0 w 42"/>
                <a:gd name="T23" fmla="*/ 30 h 64"/>
                <a:gd name="T24" fmla="*/ 0 w 42"/>
                <a:gd name="T25" fmla="*/ 26 h 64"/>
                <a:gd name="T26" fmla="*/ 0 w 42"/>
                <a:gd name="T27" fmla="*/ 22 h 64"/>
                <a:gd name="T28" fmla="*/ 2 w 42"/>
                <a:gd name="T29" fmla="*/ 20 h 64"/>
                <a:gd name="T30" fmla="*/ 4 w 42"/>
                <a:gd name="T31" fmla="*/ 18 h 64"/>
                <a:gd name="T32" fmla="*/ 4 w 42"/>
                <a:gd name="T33" fmla="*/ 18 h 64"/>
                <a:gd name="T34" fmla="*/ 8 w 42"/>
                <a:gd name="T35" fmla="*/ 18 h 64"/>
                <a:gd name="T36" fmla="*/ 14 w 42"/>
                <a:gd name="T37" fmla="*/ 18 h 64"/>
                <a:gd name="T38" fmla="*/ 18 w 42"/>
                <a:gd name="T39" fmla="*/ 18 h 64"/>
                <a:gd name="T40" fmla="*/ 20 w 42"/>
                <a:gd name="T41" fmla="*/ 18 h 64"/>
                <a:gd name="T42" fmla="*/ 22 w 42"/>
                <a:gd name="T43" fmla="*/ 18 h 64"/>
                <a:gd name="T44" fmla="*/ 24 w 42"/>
                <a:gd name="T45" fmla="*/ 16 h 64"/>
                <a:gd name="T46" fmla="*/ 24 w 42"/>
                <a:gd name="T47" fmla="*/ 10 h 64"/>
                <a:gd name="T48" fmla="*/ 26 w 42"/>
                <a:gd name="T49" fmla="*/ 4 h 64"/>
                <a:gd name="T50" fmla="*/ 28 w 42"/>
                <a:gd name="T51" fmla="*/ 2 h 64"/>
                <a:gd name="T52" fmla="*/ 28 w 42"/>
                <a:gd name="T53" fmla="*/ 0 h 64"/>
                <a:gd name="T54" fmla="*/ 30 w 42"/>
                <a:gd name="T55" fmla="*/ 0 h 64"/>
                <a:gd name="T56" fmla="*/ 32 w 42"/>
                <a:gd name="T57" fmla="*/ 0 h 64"/>
                <a:gd name="T58" fmla="*/ 34 w 42"/>
                <a:gd name="T59" fmla="*/ 2 h 64"/>
                <a:gd name="T60" fmla="*/ 36 w 42"/>
                <a:gd name="T61" fmla="*/ 4 h 64"/>
                <a:gd name="T62" fmla="*/ 38 w 42"/>
                <a:gd name="T63" fmla="*/ 10 h 64"/>
                <a:gd name="T64" fmla="*/ 40 w 42"/>
                <a:gd name="T65" fmla="*/ 16 h 64"/>
                <a:gd name="T66" fmla="*/ 42 w 42"/>
                <a:gd name="T67" fmla="*/ 20 h 64"/>
                <a:gd name="T68" fmla="*/ 40 w 42"/>
                <a:gd name="T69" fmla="*/ 22 h 64"/>
                <a:gd name="T70" fmla="*/ 38 w 42"/>
                <a:gd name="T71" fmla="*/ 26 h 64"/>
                <a:gd name="T72" fmla="*/ 34 w 42"/>
                <a:gd name="T73" fmla="*/ 34 h 64"/>
                <a:gd name="T74" fmla="*/ 32 w 42"/>
                <a:gd name="T75" fmla="*/ 40 h 64"/>
                <a:gd name="T76" fmla="*/ 32 w 42"/>
                <a:gd name="T77" fmla="*/ 44 h 64"/>
                <a:gd name="T78" fmla="*/ 32 w 42"/>
                <a:gd name="T79" fmla="*/ 48 h 64"/>
                <a:gd name="T80" fmla="*/ 32 w 42"/>
                <a:gd name="T81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" h="64">
                  <a:moveTo>
                    <a:pt x="34" y="60"/>
                  </a:moveTo>
                  <a:lnTo>
                    <a:pt x="18" y="64"/>
                  </a:lnTo>
                  <a:lnTo>
                    <a:pt x="16" y="62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3" name="Freeform 248"/>
            <p:cNvSpPr>
              <a:spLocks/>
            </p:cNvSpPr>
            <p:nvPr/>
          </p:nvSpPr>
          <p:spPr bwMode="auto">
            <a:xfrm>
              <a:off x="4500869" y="3121147"/>
              <a:ext cx="31750" cy="12700"/>
            </a:xfrm>
            <a:custGeom>
              <a:avLst/>
              <a:gdLst>
                <a:gd name="T0" fmla="*/ 2 w 20"/>
                <a:gd name="T1" fmla="*/ 8 h 8"/>
                <a:gd name="T2" fmla="*/ 2 w 20"/>
                <a:gd name="T3" fmla="*/ 8 h 8"/>
                <a:gd name="T4" fmla="*/ 2 w 20"/>
                <a:gd name="T5" fmla="*/ 8 h 8"/>
                <a:gd name="T6" fmla="*/ 2 w 20"/>
                <a:gd name="T7" fmla="*/ 6 h 8"/>
                <a:gd name="T8" fmla="*/ 0 w 20"/>
                <a:gd name="T9" fmla="*/ 6 h 8"/>
                <a:gd name="T10" fmla="*/ 2 w 20"/>
                <a:gd name="T11" fmla="*/ 4 h 8"/>
                <a:gd name="T12" fmla="*/ 2 w 20"/>
                <a:gd name="T13" fmla="*/ 4 h 8"/>
                <a:gd name="T14" fmla="*/ 2 w 20"/>
                <a:gd name="T15" fmla="*/ 2 h 8"/>
                <a:gd name="T16" fmla="*/ 2 w 20"/>
                <a:gd name="T17" fmla="*/ 2 h 8"/>
                <a:gd name="T18" fmla="*/ 4 w 20"/>
                <a:gd name="T19" fmla="*/ 0 h 8"/>
                <a:gd name="T20" fmla="*/ 4 w 20"/>
                <a:gd name="T21" fmla="*/ 0 h 8"/>
                <a:gd name="T22" fmla="*/ 4 w 20"/>
                <a:gd name="T23" fmla="*/ 0 h 8"/>
                <a:gd name="T24" fmla="*/ 6 w 20"/>
                <a:gd name="T25" fmla="*/ 0 h 8"/>
                <a:gd name="T26" fmla="*/ 8 w 20"/>
                <a:gd name="T27" fmla="*/ 0 h 8"/>
                <a:gd name="T28" fmla="*/ 8 w 20"/>
                <a:gd name="T29" fmla="*/ 0 h 8"/>
                <a:gd name="T30" fmla="*/ 12 w 20"/>
                <a:gd name="T31" fmla="*/ 0 h 8"/>
                <a:gd name="T32" fmla="*/ 14 w 20"/>
                <a:gd name="T33" fmla="*/ 0 h 8"/>
                <a:gd name="T34" fmla="*/ 14 w 20"/>
                <a:gd name="T35" fmla="*/ 0 h 8"/>
                <a:gd name="T36" fmla="*/ 18 w 20"/>
                <a:gd name="T37" fmla="*/ 0 h 8"/>
                <a:gd name="T38" fmla="*/ 18 w 20"/>
                <a:gd name="T39" fmla="*/ 0 h 8"/>
                <a:gd name="T40" fmla="*/ 20 w 20"/>
                <a:gd name="T41" fmla="*/ 0 h 8"/>
                <a:gd name="T42" fmla="*/ 20 w 20"/>
                <a:gd name="T43" fmla="*/ 0 h 8"/>
                <a:gd name="T44" fmla="*/ 20 w 20"/>
                <a:gd name="T45" fmla="*/ 0 h 8"/>
                <a:gd name="T46" fmla="*/ 20 w 20"/>
                <a:gd name="T47" fmla="*/ 0 h 8"/>
                <a:gd name="T48" fmla="*/ 20 w 20"/>
                <a:gd name="T49" fmla="*/ 0 h 8"/>
                <a:gd name="T50" fmla="*/ 20 w 20"/>
                <a:gd name="T51" fmla="*/ 2 h 8"/>
                <a:gd name="T52" fmla="*/ 18 w 20"/>
                <a:gd name="T53" fmla="*/ 2 h 8"/>
                <a:gd name="T54" fmla="*/ 18 w 20"/>
                <a:gd name="T55" fmla="*/ 4 h 8"/>
                <a:gd name="T56" fmla="*/ 16 w 20"/>
                <a:gd name="T57" fmla="*/ 4 h 8"/>
                <a:gd name="T58" fmla="*/ 16 w 20"/>
                <a:gd name="T59" fmla="*/ 6 h 8"/>
                <a:gd name="T60" fmla="*/ 14 w 20"/>
                <a:gd name="T61" fmla="*/ 6 h 8"/>
                <a:gd name="T62" fmla="*/ 12 w 20"/>
                <a:gd name="T63" fmla="*/ 6 h 8"/>
                <a:gd name="T64" fmla="*/ 10 w 20"/>
                <a:gd name="T65" fmla="*/ 8 h 8"/>
                <a:gd name="T66" fmla="*/ 10 w 20"/>
                <a:gd name="T67" fmla="*/ 8 h 8"/>
                <a:gd name="T68" fmla="*/ 8 w 20"/>
                <a:gd name="T69" fmla="*/ 8 h 8"/>
                <a:gd name="T70" fmla="*/ 6 w 20"/>
                <a:gd name="T71" fmla="*/ 8 h 8"/>
                <a:gd name="T72" fmla="*/ 4 w 20"/>
                <a:gd name="T73" fmla="*/ 8 h 8"/>
                <a:gd name="T74" fmla="*/ 4 w 20"/>
                <a:gd name="T75" fmla="*/ 8 h 8"/>
                <a:gd name="T76" fmla="*/ 2 w 20"/>
                <a:gd name="T77" fmla="*/ 8 h 8"/>
                <a:gd name="T78" fmla="*/ 2 w 20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8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4" name="Freeform 249"/>
            <p:cNvSpPr>
              <a:spLocks/>
            </p:cNvSpPr>
            <p:nvPr/>
          </p:nvSpPr>
          <p:spPr bwMode="auto">
            <a:xfrm>
              <a:off x="4500869" y="3121147"/>
              <a:ext cx="31750" cy="12700"/>
            </a:xfrm>
            <a:custGeom>
              <a:avLst/>
              <a:gdLst>
                <a:gd name="T0" fmla="*/ 2 w 20"/>
                <a:gd name="T1" fmla="*/ 8 h 8"/>
                <a:gd name="T2" fmla="*/ 2 w 20"/>
                <a:gd name="T3" fmla="*/ 8 h 8"/>
                <a:gd name="T4" fmla="*/ 2 w 20"/>
                <a:gd name="T5" fmla="*/ 8 h 8"/>
                <a:gd name="T6" fmla="*/ 2 w 20"/>
                <a:gd name="T7" fmla="*/ 6 h 8"/>
                <a:gd name="T8" fmla="*/ 0 w 20"/>
                <a:gd name="T9" fmla="*/ 6 h 8"/>
                <a:gd name="T10" fmla="*/ 2 w 20"/>
                <a:gd name="T11" fmla="*/ 4 h 8"/>
                <a:gd name="T12" fmla="*/ 2 w 20"/>
                <a:gd name="T13" fmla="*/ 4 h 8"/>
                <a:gd name="T14" fmla="*/ 2 w 20"/>
                <a:gd name="T15" fmla="*/ 2 h 8"/>
                <a:gd name="T16" fmla="*/ 2 w 20"/>
                <a:gd name="T17" fmla="*/ 2 h 8"/>
                <a:gd name="T18" fmla="*/ 4 w 20"/>
                <a:gd name="T19" fmla="*/ 0 h 8"/>
                <a:gd name="T20" fmla="*/ 4 w 20"/>
                <a:gd name="T21" fmla="*/ 0 h 8"/>
                <a:gd name="T22" fmla="*/ 4 w 20"/>
                <a:gd name="T23" fmla="*/ 0 h 8"/>
                <a:gd name="T24" fmla="*/ 6 w 20"/>
                <a:gd name="T25" fmla="*/ 0 h 8"/>
                <a:gd name="T26" fmla="*/ 8 w 20"/>
                <a:gd name="T27" fmla="*/ 0 h 8"/>
                <a:gd name="T28" fmla="*/ 8 w 20"/>
                <a:gd name="T29" fmla="*/ 0 h 8"/>
                <a:gd name="T30" fmla="*/ 12 w 20"/>
                <a:gd name="T31" fmla="*/ 0 h 8"/>
                <a:gd name="T32" fmla="*/ 14 w 20"/>
                <a:gd name="T33" fmla="*/ 0 h 8"/>
                <a:gd name="T34" fmla="*/ 14 w 20"/>
                <a:gd name="T35" fmla="*/ 0 h 8"/>
                <a:gd name="T36" fmla="*/ 18 w 20"/>
                <a:gd name="T37" fmla="*/ 0 h 8"/>
                <a:gd name="T38" fmla="*/ 18 w 20"/>
                <a:gd name="T39" fmla="*/ 0 h 8"/>
                <a:gd name="T40" fmla="*/ 20 w 20"/>
                <a:gd name="T41" fmla="*/ 0 h 8"/>
                <a:gd name="T42" fmla="*/ 20 w 20"/>
                <a:gd name="T43" fmla="*/ 0 h 8"/>
                <a:gd name="T44" fmla="*/ 20 w 20"/>
                <a:gd name="T45" fmla="*/ 0 h 8"/>
                <a:gd name="T46" fmla="*/ 20 w 20"/>
                <a:gd name="T47" fmla="*/ 0 h 8"/>
                <a:gd name="T48" fmla="*/ 20 w 20"/>
                <a:gd name="T49" fmla="*/ 0 h 8"/>
                <a:gd name="T50" fmla="*/ 20 w 20"/>
                <a:gd name="T51" fmla="*/ 2 h 8"/>
                <a:gd name="T52" fmla="*/ 18 w 20"/>
                <a:gd name="T53" fmla="*/ 2 h 8"/>
                <a:gd name="T54" fmla="*/ 18 w 20"/>
                <a:gd name="T55" fmla="*/ 4 h 8"/>
                <a:gd name="T56" fmla="*/ 16 w 20"/>
                <a:gd name="T57" fmla="*/ 4 h 8"/>
                <a:gd name="T58" fmla="*/ 16 w 20"/>
                <a:gd name="T59" fmla="*/ 6 h 8"/>
                <a:gd name="T60" fmla="*/ 14 w 20"/>
                <a:gd name="T61" fmla="*/ 6 h 8"/>
                <a:gd name="T62" fmla="*/ 12 w 20"/>
                <a:gd name="T63" fmla="*/ 6 h 8"/>
                <a:gd name="T64" fmla="*/ 10 w 20"/>
                <a:gd name="T65" fmla="*/ 8 h 8"/>
                <a:gd name="T66" fmla="*/ 10 w 20"/>
                <a:gd name="T67" fmla="*/ 8 h 8"/>
                <a:gd name="T68" fmla="*/ 8 w 20"/>
                <a:gd name="T69" fmla="*/ 8 h 8"/>
                <a:gd name="T70" fmla="*/ 6 w 20"/>
                <a:gd name="T71" fmla="*/ 8 h 8"/>
                <a:gd name="T72" fmla="*/ 4 w 20"/>
                <a:gd name="T73" fmla="*/ 8 h 8"/>
                <a:gd name="T74" fmla="*/ 4 w 20"/>
                <a:gd name="T75" fmla="*/ 8 h 8"/>
                <a:gd name="T76" fmla="*/ 2 w 20"/>
                <a:gd name="T77" fmla="*/ 8 h 8"/>
                <a:gd name="T78" fmla="*/ 2 w 20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" h="8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5" name="Freeform 250"/>
            <p:cNvSpPr>
              <a:spLocks/>
            </p:cNvSpPr>
            <p:nvPr/>
          </p:nvSpPr>
          <p:spPr bwMode="auto">
            <a:xfrm>
              <a:off x="4399269" y="3276720"/>
              <a:ext cx="69850" cy="85724"/>
            </a:xfrm>
            <a:custGeom>
              <a:avLst/>
              <a:gdLst>
                <a:gd name="T0" fmla="*/ 0 w 44"/>
                <a:gd name="T1" fmla="*/ 42 h 54"/>
                <a:gd name="T2" fmla="*/ 6 w 44"/>
                <a:gd name="T3" fmla="*/ 40 h 54"/>
                <a:gd name="T4" fmla="*/ 8 w 44"/>
                <a:gd name="T5" fmla="*/ 40 h 54"/>
                <a:gd name="T6" fmla="*/ 14 w 44"/>
                <a:gd name="T7" fmla="*/ 40 h 54"/>
                <a:gd name="T8" fmla="*/ 16 w 44"/>
                <a:gd name="T9" fmla="*/ 40 h 54"/>
                <a:gd name="T10" fmla="*/ 18 w 44"/>
                <a:gd name="T11" fmla="*/ 40 h 54"/>
                <a:gd name="T12" fmla="*/ 20 w 44"/>
                <a:gd name="T13" fmla="*/ 42 h 54"/>
                <a:gd name="T14" fmla="*/ 20 w 44"/>
                <a:gd name="T15" fmla="*/ 46 h 54"/>
                <a:gd name="T16" fmla="*/ 20 w 44"/>
                <a:gd name="T17" fmla="*/ 52 h 54"/>
                <a:gd name="T18" fmla="*/ 22 w 44"/>
                <a:gd name="T19" fmla="*/ 52 h 54"/>
                <a:gd name="T20" fmla="*/ 22 w 44"/>
                <a:gd name="T21" fmla="*/ 44 h 54"/>
                <a:gd name="T22" fmla="*/ 22 w 44"/>
                <a:gd name="T23" fmla="*/ 38 h 54"/>
                <a:gd name="T24" fmla="*/ 22 w 44"/>
                <a:gd name="T25" fmla="*/ 36 h 54"/>
                <a:gd name="T26" fmla="*/ 24 w 44"/>
                <a:gd name="T27" fmla="*/ 36 h 54"/>
                <a:gd name="T28" fmla="*/ 26 w 44"/>
                <a:gd name="T29" fmla="*/ 34 h 54"/>
                <a:gd name="T30" fmla="*/ 32 w 44"/>
                <a:gd name="T31" fmla="*/ 32 h 54"/>
                <a:gd name="T32" fmla="*/ 34 w 44"/>
                <a:gd name="T33" fmla="*/ 30 h 54"/>
                <a:gd name="T34" fmla="*/ 36 w 44"/>
                <a:gd name="T35" fmla="*/ 26 h 54"/>
                <a:gd name="T36" fmla="*/ 40 w 44"/>
                <a:gd name="T37" fmla="*/ 22 h 54"/>
                <a:gd name="T38" fmla="*/ 42 w 44"/>
                <a:gd name="T39" fmla="*/ 18 h 54"/>
                <a:gd name="T40" fmla="*/ 44 w 44"/>
                <a:gd name="T41" fmla="*/ 14 h 54"/>
                <a:gd name="T42" fmla="*/ 44 w 44"/>
                <a:gd name="T43" fmla="*/ 10 h 54"/>
                <a:gd name="T44" fmla="*/ 44 w 44"/>
                <a:gd name="T45" fmla="*/ 2 h 54"/>
                <a:gd name="T46" fmla="*/ 40 w 44"/>
                <a:gd name="T47" fmla="*/ 0 h 54"/>
                <a:gd name="T48" fmla="*/ 32 w 44"/>
                <a:gd name="T49" fmla="*/ 2 h 54"/>
                <a:gd name="T50" fmla="*/ 26 w 44"/>
                <a:gd name="T51" fmla="*/ 4 h 54"/>
                <a:gd name="T52" fmla="*/ 24 w 44"/>
                <a:gd name="T53" fmla="*/ 4 h 54"/>
                <a:gd name="T54" fmla="*/ 22 w 44"/>
                <a:gd name="T55" fmla="*/ 6 h 54"/>
                <a:gd name="T56" fmla="*/ 20 w 44"/>
                <a:gd name="T57" fmla="*/ 8 h 54"/>
                <a:gd name="T58" fmla="*/ 18 w 44"/>
                <a:gd name="T59" fmla="*/ 12 h 54"/>
                <a:gd name="T60" fmla="*/ 18 w 44"/>
                <a:gd name="T61" fmla="*/ 14 h 54"/>
                <a:gd name="T62" fmla="*/ 18 w 44"/>
                <a:gd name="T63" fmla="*/ 16 h 54"/>
                <a:gd name="T64" fmla="*/ 18 w 44"/>
                <a:gd name="T65" fmla="*/ 18 h 54"/>
                <a:gd name="T66" fmla="*/ 16 w 44"/>
                <a:gd name="T67" fmla="*/ 18 h 54"/>
                <a:gd name="T68" fmla="*/ 16 w 44"/>
                <a:gd name="T69" fmla="*/ 16 h 54"/>
                <a:gd name="T70" fmla="*/ 14 w 44"/>
                <a:gd name="T71" fmla="*/ 14 h 54"/>
                <a:gd name="T72" fmla="*/ 10 w 44"/>
                <a:gd name="T73" fmla="*/ 12 h 54"/>
                <a:gd name="T74" fmla="*/ 10 w 44"/>
                <a:gd name="T75" fmla="*/ 12 h 54"/>
                <a:gd name="T76" fmla="*/ 8 w 44"/>
                <a:gd name="T77" fmla="*/ 12 h 54"/>
                <a:gd name="T78" fmla="*/ 8 w 44"/>
                <a:gd name="T79" fmla="*/ 14 h 54"/>
                <a:gd name="T80" fmla="*/ 6 w 44"/>
                <a:gd name="T81" fmla="*/ 14 h 54"/>
                <a:gd name="T82" fmla="*/ 4 w 44"/>
                <a:gd name="T83" fmla="*/ 20 h 54"/>
                <a:gd name="T84" fmla="*/ 2 w 44"/>
                <a:gd name="T85" fmla="*/ 24 h 54"/>
                <a:gd name="T86" fmla="*/ 2 w 44"/>
                <a:gd name="T87" fmla="*/ 28 h 54"/>
                <a:gd name="T88" fmla="*/ 2 w 44"/>
                <a:gd name="T89" fmla="*/ 28 h 54"/>
                <a:gd name="T90" fmla="*/ 4 w 44"/>
                <a:gd name="T91" fmla="*/ 30 h 54"/>
                <a:gd name="T92" fmla="*/ 6 w 44"/>
                <a:gd name="T93" fmla="*/ 30 h 54"/>
                <a:gd name="T94" fmla="*/ 6 w 44"/>
                <a:gd name="T95" fmla="*/ 32 h 54"/>
                <a:gd name="T96" fmla="*/ 6 w 44"/>
                <a:gd name="T97" fmla="*/ 34 h 54"/>
                <a:gd name="T98" fmla="*/ 4 w 44"/>
                <a:gd name="T99" fmla="*/ 38 h 54"/>
                <a:gd name="T100" fmla="*/ 0 w 44"/>
                <a:gd name="T101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54">
                  <a:moveTo>
                    <a:pt x="0" y="42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6" name="Freeform 251"/>
            <p:cNvSpPr>
              <a:spLocks/>
            </p:cNvSpPr>
            <p:nvPr/>
          </p:nvSpPr>
          <p:spPr bwMode="auto">
            <a:xfrm>
              <a:off x="4399269" y="3276720"/>
              <a:ext cx="69850" cy="85724"/>
            </a:xfrm>
            <a:custGeom>
              <a:avLst/>
              <a:gdLst>
                <a:gd name="T0" fmla="*/ 0 w 44"/>
                <a:gd name="T1" fmla="*/ 42 h 54"/>
                <a:gd name="T2" fmla="*/ 6 w 44"/>
                <a:gd name="T3" fmla="*/ 40 h 54"/>
                <a:gd name="T4" fmla="*/ 8 w 44"/>
                <a:gd name="T5" fmla="*/ 40 h 54"/>
                <a:gd name="T6" fmla="*/ 14 w 44"/>
                <a:gd name="T7" fmla="*/ 40 h 54"/>
                <a:gd name="T8" fmla="*/ 16 w 44"/>
                <a:gd name="T9" fmla="*/ 40 h 54"/>
                <a:gd name="T10" fmla="*/ 18 w 44"/>
                <a:gd name="T11" fmla="*/ 40 h 54"/>
                <a:gd name="T12" fmla="*/ 20 w 44"/>
                <a:gd name="T13" fmla="*/ 42 h 54"/>
                <a:gd name="T14" fmla="*/ 20 w 44"/>
                <a:gd name="T15" fmla="*/ 46 h 54"/>
                <a:gd name="T16" fmla="*/ 20 w 44"/>
                <a:gd name="T17" fmla="*/ 52 h 54"/>
                <a:gd name="T18" fmla="*/ 22 w 44"/>
                <a:gd name="T19" fmla="*/ 52 h 54"/>
                <a:gd name="T20" fmla="*/ 22 w 44"/>
                <a:gd name="T21" fmla="*/ 44 h 54"/>
                <a:gd name="T22" fmla="*/ 22 w 44"/>
                <a:gd name="T23" fmla="*/ 38 h 54"/>
                <a:gd name="T24" fmla="*/ 22 w 44"/>
                <a:gd name="T25" fmla="*/ 36 h 54"/>
                <a:gd name="T26" fmla="*/ 24 w 44"/>
                <a:gd name="T27" fmla="*/ 36 h 54"/>
                <a:gd name="T28" fmla="*/ 26 w 44"/>
                <a:gd name="T29" fmla="*/ 34 h 54"/>
                <a:gd name="T30" fmla="*/ 32 w 44"/>
                <a:gd name="T31" fmla="*/ 32 h 54"/>
                <a:gd name="T32" fmla="*/ 34 w 44"/>
                <a:gd name="T33" fmla="*/ 30 h 54"/>
                <a:gd name="T34" fmla="*/ 36 w 44"/>
                <a:gd name="T35" fmla="*/ 26 h 54"/>
                <a:gd name="T36" fmla="*/ 40 w 44"/>
                <a:gd name="T37" fmla="*/ 22 h 54"/>
                <a:gd name="T38" fmla="*/ 42 w 44"/>
                <a:gd name="T39" fmla="*/ 18 h 54"/>
                <a:gd name="T40" fmla="*/ 44 w 44"/>
                <a:gd name="T41" fmla="*/ 14 h 54"/>
                <a:gd name="T42" fmla="*/ 44 w 44"/>
                <a:gd name="T43" fmla="*/ 10 h 54"/>
                <a:gd name="T44" fmla="*/ 44 w 44"/>
                <a:gd name="T45" fmla="*/ 2 h 54"/>
                <a:gd name="T46" fmla="*/ 40 w 44"/>
                <a:gd name="T47" fmla="*/ 0 h 54"/>
                <a:gd name="T48" fmla="*/ 32 w 44"/>
                <a:gd name="T49" fmla="*/ 2 h 54"/>
                <a:gd name="T50" fmla="*/ 26 w 44"/>
                <a:gd name="T51" fmla="*/ 4 h 54"/>
                <a:gd name="T52" fmla="*/ 24 w 44"/>
                <a:gd name="T53" fmla="*/ 4 h 54"/>
                <a:gd name="T54" fmla="*/ 22 w 44"/>
                <a:gd name="T55" fmla="*/ 6 h 54"/>
                <a:gd name="T56" fmla="*/ 20 w 44"/>
                <a:gd name="T57" fmla="*/ 8 h 54"/>
                <a:gd name="T58" fmla="*/ 18 w 44"/>
                <a:gd name="T59" fmla="*/ 12 h 54"/>
                <a:gd name="T60" fmla="*/ 18 w 44"/>
                <a:gd name="T61" fmla="*/ 14 h 54"/>
                <a:gd name="T62" fmla="*/ 18 w 44"/>
                <a:gd name="T63" fmla="*/ 16 h 54"/>
                <a:gd name="T64" fmla="*/ 18 w 44"/>
                <a:gd name="T65" fmla="*/ 18 h 54"/>
                <a:gd name="T66" fmla="*/ 16 w 44"/>
                <a:gd name="T67" fmla="*/ 18 h 54"/>
                <a:gd name="T68" fmla="*/ 16 w 44"/>
                <a:gd name="T69" fmla="*/ 16 h 54"/>
                <a:gd name="T70" fmla="*/ 14 w 44"/>
                <a:gd name="T71" fmla="*/ 14 h 54"/>
                <a:gd name="T72" fmla="*/ 10 w 44"/>
                <a:gd name="T73" fmla="*/ 12 h 54"/>
                <a:gd name="T74" fmla="*/ 10 w 44"/>
                <a:gd name="T75" fmla="*/ 12 h 54"/>
                <a:gd name="T76" fmla="*/ 8 w 44"/>
                <a:gd name="T77" fmla="*/ 12 h 54"/>
                <a:gd name="T78" fmla="*/ 8 w 44"/>
                <a:gd name="T79" fmla="*/ 14 h 54"/>
                <a:gd name="T80" fmla="*/ 6 w 44"/>
                <a:gd name="T81" fmla="*/ 14 h 54"/>
                <a:gd name="T82" fmla="*/ 4 w 44"/>
                <a:gd name="T83" fmla="*/ 20 h 54"/>
                <a:gd name="T84" fmla="*/ 2 w 44"/>
                <a:gd name="T85" fmla="*/ 24 h 54"/>
                <a:gd name="T86" fmla="*/ 2 w 44"/>
                <a:gd name="T87" fmla="*/ 28 h 54"/>
                <a:gd name="T88" fmla="*/ 2 w 44"/>
                <a:gd name="T89" fmla="*/ 28 h 54"/>
                <a:gd name="T90" fmla="*/ 4 w 44"/>
                <a:gd name="T91" fmla="*/ 30 h 54"/>
                <a:gd name="T92" fmla="*/ 6 w 44"/>
                <a:gd name="T93" fmla="*/ 30 h 54"/>
                <a:gd name="T94" fmla="*/ 6 w 44"/>
                <a:gd name="T95" fmla="*/ 32 h 54"/>
                <a:gd name="T96" fmla="*/ 6 w 44"/>
                <a:gd name="T97" fmla="*/ 34 h 54"/>
                <a:gd name="T98" fmla="*/ 4 w 44"/>
                <a:gd name="T99" fmla="*/ 38 h 54"/>
                <a:gd name="T100" fmla="*/ 0 w 44"/>
                <a:gd name="T101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54">
                  <a:moveTo>
                    <a:pt x="0" y="42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7" name="Freeform 252"/>
            <p:cNvSpPr>
              <a:spLocks/>
            </p:cNvSpPr>
            <p:nvPr/>
          </p:nvSpPr>
          <p:spPr bwMode="auto">
            <a:xfrm>
              <a:off x="3811892" y="2813176"/>
              <a:ext cx="212726" cy="126998"/>
            </a:xfrm>
            <a:custGeom>
              <a:avLst/>
              <a:gdLst>
                <a:gd name="T0" fmla="*/ 38 w 134"/>
                <a:gd name="T1" fmla="*/ 14 h 80"/>
                <a:gd name="T2" fmla="*/ 34 w 134"/>
                <a:gd name="T3" fmla="*/ 10 h 80"/>
                <a:gd name="T4" fmla="*/ 28 w 134"/>
                <a:gd name="T5" fmla="*/ 2 h 80"/>
                <a:gd name="T6" fmla="*/ 22 w 134"/>
                <a:gd name="T7" fmla="*/ 0 h 80"/>
                <a:gd name="T8" fmla="*/ 16 w 134"/>
                <a:gd name="T9" fmla="*/ 2 h 80"/>
                <a:gd name="T10" fmla="*/ 8 w 134"/>
                <a:gd name="T11" fmla="*/ 8 h 80"/>
                <a:gd name="T12" fmla="*/ 4 w 134"/>
                <a:gd name="T13" fmla="*/ 18 h 80"/>
                <a:gd name="T14" fmla="*/ 0 w 134"/>
                <a:gd name="T15" fmla="*/ 24 h 80"/>
                <a:gd name="T16" fmla="*/ 0 w 134"/>
                <a:gd name="T17" fmla="*/ 32 h 80"/>
                <a:gd name="T18" fmla="*/ 2 w 134"/>
                <a:gd name="T19" fmla="*/ 36 h 80"/>
                <a:gd name="T20" fmla="*/ 4 w 134"/>
                <a:gd name="T21" fmla="*/ 38 h 80"/>
                <a:gd name="T22" fmla="*/ 12 w 134"/>
                <a:gd name="T23" fmla="*/ 36 h 80"/>
                <a:gd name="T24" fmla="*/ 22 w 134"/>
                <a:gd name="T25" fmla="*/ 32 h 80"/>
                <a:gd name="T26" fmla="*/ 28 w 134"/>
                <a:gd name="T27" fmla="*/ 32 h 80"/>
                <a:gd name="T28" fmla="*/ 30 w 134"/>
                <a:gd name="T29" fmla="*/ 34 h 80"/>
                <a:gd name="T30" fmla="*/ 30 w 134"/>
                <a:gd name="T31" fmla="*/ 42 h 80"/>
                <a:gd name="T32" fmla="*/ 28 w 134"/>
                <a:gd name="T33" fmla="*/ 52 h 80"/>
                <a:gd name="T34" fmla="*/ 22 w 134"/>
                <a:gd name="T35" fmla="*/ 58 h 80"/>
                <a:gd name="T36" fmla="*/ 20 w 134"/>
                <a:gd name="T37" fmla="*/ 64 h 80"/>
                <a:gd name="T38" fmla="*/ 20 w 134"/>
                <a:gd name="T39" fmla="*/ 66 h 80"/>
                <a:gd name="T40" fmla="*/ 26 w 134"/>
                <a:gd name="T41" fmla="*/ 66 h 80"/>
                <a:gd name="T42" fmla="*/ 38 w 134"/>
                <a:gd name="T43" fmla="*/ 60 h 80"/>
                <a:gd name="T44" fmla="*/ 42 w 134"/>
                <a:gd name="T45" fmla="*/ 60 h 80"/>
                <a:gd name="T46" fmla="*/ 54 w 134"/>
                <a:gd name="T47" fmla="*/ 64 h 80"/>
                <a:gd name="T48" fmla="*/ 66 w 134"/>
                <a:gd name="T49" fmla="*/ 70 h 80"/>
                <a:gd name="T50" fmla="*/ 70 w 134"/>
                <a:gd name="T51" fmla="*/ 78 h 80"/>
                <a:gd name="T52" fmla="*/ 72 w 134"/>
                <a:gd name="T53" fmla="*/ 80 h 80"/>
                <a:gd name="T54" fmla="*/ 76 w 134"/>
                <a:gd name="T55" fmla="*/ 80 h 80"/>
                <a:gd name="T56" fmla="*/ 80 w 134"/>
                <a:gd name="T57" fmla="*/ 74 h 80"/>
                <a:gd name="T58" fmla="*/ 90 w 134"/>
                <a:gd name="T59" fmla="*/ 62 h 80"/>
                <a:gd name="T60" fmla="*/ 94 w 134"/>
                <a:gd name="T61" fmla="*/ 60 h 80"/>
                <a:gd name="T62" fmla="*/ 102 w 134"/>
                <a:gd name="T63" fmla="*/ 60 h 80"/>
                <a:gd name="T64" fmla="*/ 110 w 134"/>
                <a:gd name="T65" fmla="*/ 60 h 80"/>
                <a:gd name="T66" fmla="*/ 118 w 134"/>
                <a:gd name="T67" fmla="*/ 56 h 80"/>
                <a:gd name="T68" fmla="*/ 126 w 134"/>
                <a:gd name="T69" fmla="*/ 48 h 80"/>
                <a:gd name="T70" fmla="*/ 132 w 134"/>
                <a:gd name="T71" fmla="*/ 40 h 80"/>
                <a:gd name="T72" fmla="*/ 132 w 134"/>
                <a:gd name="T73" fmla="*/ 30 h 80"/>
                <a:gd name="T74" fmla="*/ 132 w 134"/>
                <a:gd name="T75" fmla="*/ 18 h 80"/>
                <a:gd name="T76" fmla="*/ 130 w 134"/>
                <a:gd name="T77" fmla="*/ 8 h 80"/>
                <a:gd name="T78" fmla="*/ 128 w 134"/>
                <a:gd name="T79" fmla="*/ 4 h 80"/>
                <a:gd name="T80" fmla="*/ 122 w 134"/>
                <a:gd name="T81" fmla="*/ 2 h 80"/>
                <a:gd name="T82" fmla="*/ 112 w 134"/>
                <a:gd name="T83" fmla="*/ 2 h 80"/>
                <a:gd name="T84" fmla="*/ 100 w 134"/>
                <a:gd name="T85" fmla="*/ 4 h 80"/>
                <a:gd name="T86" fmla="*/ 84 w 134"/>
                <a:gd name="T87" fmla="*/ 10 h 80"/>
                <a:gd name="T88" fmla="*/ 76 w 134"/>
                <a:gd name="T89" fmla="*/ 12 h 80"/>
                <a:gd name="T90" fmla="*/ 68 w 134"/>
                <a:gd name="T91" fmla="*/ 8 h 80"/>
                <a:gd name="T92" fmla="*/ 56 w 134"/>
                <a:gd name="T93" fmla="*/ 2 h 80"/>
                <a:gd name="T94" fmla="*/ 50 w 134"/>
                <a:gd name="T95" fmla="*/ 2 h 80"/>
                <a:gd name="T96" fmla="*/ 48 w 134"/>
                <a:gd name="T97" fmla="*/ 4 h 80"/>
                <a:gd name="T98" fmla="*/ 42 w 134"/>
                <a:gd name="T99" fmla="*/ 12 h 80"/>
                <a:gd name="T100" fmla="*/ 40 w 134"/>
                <a:gd name="T101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80"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8" y="62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4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4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2" y="60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8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58"/>
                  </a:lnTo>
                  <a:lnTo>
                    <a:pt x="114" y="58"/>
                  </a:lnTo>
                  <a:lnTo>
                    <a:pt x="118" y="56"/>
                  </a:lnTo>
                  <a:lnTo>
                    <a:pt x="120" y="54"/>
                  </a:lnTo>
                  <a:lnTo>
                    <a:pt x="122" y="52"/>
                  </a:lnTo>
                  <a:lnTo>
                    <a:pt x="124" y="5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0" y="42"/>
                  </a:lnTo>
                  <a:lnTo>
                    <a:pt x="132" y="40"/>
                  </a:lnTo>
                  <a:lnTo>
                    <a:pt x="132" y="38"/>
                  </a:lnTo>
                  <a:lnTo>
                    <a:pt x="132" y="34"/>
                  </a:lnTo>
                  <a:lnTo>
                    <a:pt x="132" y="32"/>
                  </a:lnTo>
                  <a:lnTo>
                    <a:pt x="132" y="30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2" y="10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0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8" y="6"/>
                  </a:lnTo>
                  <a:lnTo>
                    <a:pt x="90" y="8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8" name="Freeform 253"/>
            <p:cNvSpPr>
              <a:spLocks/>
            </p:cNvSpPr>
            <p:nvPr/>
          </p:nvSpPr>
          <p:spPr bwMode="auto">
            <a:xfrm>
              <a:off x="3811892" y="2813176"/>
              <a:ext cx="212726" cy="126998"/>
            </a:xfrm>
            <a:custGeom>
              <a:avLst/>
              <a:gdLst>
                <a:gd name="T0" fmla="*/ 38 w 134"/>
                <a:gd name="T1" fmla="*/ 14 h 80"/>
                <a:gd name="T2" fmla="*/ 34 w 134"/>
                <a:gd name="T3" fmla="*/ 10 h 80"/>
                <a:gd name="T4" fmla="*/ 28 w 134"/>
                <a:gd name="T5" fmla="*/ 2 h 80"/>
                <a:gd name="T6" fmla="*/ 22 w 134"/>
                <a:gd name="T7" fmla="*/ 0 h 80"/>
                <a:gd name="T8" fmla="*/ 16 w 134"/>
                <a:gd name="T9" fmla="*/ 2 h 80"/>
                <a:gd name="T10" fmla="*/ 8 w 134"/>
                <a:gd name="T11" fmla="*/ 8 h 80"/>
                <a:gd name="T12" fmla="*/ 4 w 134"/>
                <a:gd name="T13" fmla="*/ 18 h 80"/>
                <a:gd name="T14" fmla="*/ 0 w 134"/>
                <a:gd name="T15" fmla="*/ 24 h 80"/>
                <a:gd name="T16" fmla="*/ 0 w 134"/>
                <a:gd name="T17" fmla="*/ 32 h 80"/>
                <a:gd name="T18" fmla="*/ 2 w 134"/>
                <a:gd name="T19" fmla="*/ 36 h 80"/>
                <a:gd name="T20" fmla="*/ 4 w 134"/>
                <a:gd name="T21" fmla="*/ 38 h 80"/>
                <a:gd name="T22" fmla="*/ 12 w 134"/>
                <a:gd name="T23" fmla="*/ 36 h 80"/>
                <a:gd name="T24" fmla="*/ 22 w 134"/>
                <a:gd name="T25" fmla="*/ 32 h 80"/>
                <a:gd name="T26" fmla="*/ 28 w 134"/>
                <a:gd name="T27" fmla="*/ 32 h 80"/>
                <a:gd name="T28" fmla="*/ 30 w 134"/>
                <a:gd name="T29" fmla="*/ 34 h 80"/>
                <a:gd name="T30" fmla="*/ 30 w 134"/>
                <a:gd name="T31" fmla="*/ 42 h 80"/>
                <a:gd name="T32" fmla="*/ 28 w 134"/>
                <a:gd name="T33" fmla="*/ 52 h 80"/>
                <a:gd name="T34" fmla="*/ 22 w 134"/>
                <a:gd name="T35" fmla="*/ 58 h 80"/>
                <a:gd name="T36" fmla="*/ 20 w 134"/>
                <a:gd name="T37" fmla="*/ 64 h 80"/>
                <a:gd name="T38" fmla="*/ 20 w 134"/>
                <a:gd name="T39" fmla="*/ 66 h 80"/>
                <a:gd name="T40" fmla="*/ 26 w 134"/>
                <a:gd name="T41" fmla="*/ 66 h 80"/>
                <a:gd name="T42" fmla="*/ 38 w 134"/>
                <a:gd name="T43" fmla="*/ 60 h 80"/>
                <a:gd name="T44" fmla="*/ 42 w 134"/>
                <a:gd name="T45" fmla="*/ 60 h 80"/>
                <a:gd name="T46" fmla="*/ 54 w 134"/>
                <a:gd name="T47" fmla="*/ 64 h 80"/>
                <a:gd name="T48" fmla="*/ 66 w 134"/>
                <a:gd name="T49" fmla="*/ 70 h 80"/>
                <a:gd name="T50" fmla="*/ 70 w 134"/>
                <a:gd name="T51" fmla="*/ 78 h 80"/>
                <a:gd name="T52" fmla="*/ 72 w 134"/>
                <a:gd name="T53" fmla="*/ 80 h 80"/>
                <a:gd name="T54" fmla="*/ 76 w 134"/>
                <a:gd name="T55" fmla="*/ 80 h 80"/>
                <a:gd name="T56" fmla="*/ 80 w 134"/>
                <a:gd name="T57" fmla="*/ 74 h 80"/>
                <a:gd name="T58" fmla="*/ 90 w 134"/>
                <a:gd name="T59" fmla="*/ 62 h 80"/>
                <a:gd name="T60" fmla="*/ 94 w 134"/>
                <a:gd name="T61" fmla="*/ 60 h 80"/>
                <a:gd name="T62" fmla="*/ 102 w 134"/>
                <a:gd name="T63" fmla="*/ 60 h 80"/>
                <a:gd name="T64" fmla="*/ 110 w 134"/>
                <a:gd name="T65" fmla="*/ 60 h 80"/>
                <a:gd name="T66" fmla="*/ 118 w 134"/>
                <a:gd name="T67" fmla="*/ 56 h 80"/>
                <a:gd name="T68" fmla="*/ 126 w 134"/>
                <a:gd name="T69" fmla="*/ 48 h 80"/>
                <a:gd name="T70" fmla="*/ 132 w 134"/>
                <a:gd name="T71" fmla="*/ 40 h 80"/>
                <a:gd name="T72" fmla="*/ 132 w 134"/>
                <a:gd name="T73" fmla="*/ 30 h 80"/>
                <a:gd name="T74" fmla="*/ 132 w 134"/>
                <a:gd name="T75" fmla="*/ 18 h 80"/>
                <a:gd name="T76" fmla="*/ 130 w 134"/>
                <a:gd name="T77" fmla="*/ 8 h 80"/>
                <a:gd name="T78" fmla="*/ 128 w 134"/>
                <a:gd name="T79" fmla="*/ 4 h 80"/>
                <a:gd name="T80" fmla="*/ 122 w 134"/>
                <a:gd name="T81" fmla="*/ 2 h 80"/>
                <a:gd name="T82" fmla="*/ 112 w 134"/>
                <a:gd name="T83" fmla="*/ 2 h 80"/>
                <a:gd name="T84" fmla="*/ 100 w 134"/>
                <a:gd name="T85" fmla="*/ 4 h 80"/>
                <a:gd name="T86" fmla="*/ 84 w 134"/>
                <a:gd name="T87" fmla="*/ 10 h 80"/>
                <a:gd name="T88" fmla="*/ 76 w 134"/>
                <a:gd name="T89" fmla="*/ 12 h 80"/>
                <a:gd name="T90" fmla="*/ 68 w 134"/>
                <a:gd name="T91" fmla="*/ 8 h 80"/>
                <a:gd name="T92" fmla="*/ 56 w 134"/>
                <a:gd name="T93" fmla="*/ 2 h 80"/>
                <a:gd name="T94" fmla="*/ 50 w 134"/>
                <a:gd name="T95" fmla="*/ 2 h 80"/>
                <a:gd name="T96" fmla="*/ 48 w 134"/>
                <a:gd name="T97" fmla="*/ 4 h 80"/>
                <a:gd name="T98" fmla="*/ 42 w 134"/>
                <a:gd name="T99" fmla="*/ 12 h 80"/>
                <a:gd name="T100" fmla="*/ 40 w 134"/>
                <a:gd name="T101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80"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8" y="62"/>
                  </a:lnTo>
                  <a:lnTo>
                    <a:pt x="52" y="62"/>
                  </a:lnTo>
                  <a:lnTo>
                    <a:pt x="54" y="64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4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4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2" y="60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8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58"/>
                  </a:lnTo>
                  <a:lnTo>
                    <a:pt x="114" y="58"/>
                  </a:lnTo>
                  <a:lnTo>
                    <a:pt x="118" y="56"/>
                  </a:lnTo>
                  <a:lnTo>
                    <a:pt x="120" y="54"/>
                  </a:lnTo>
                  <a:lnTo>
                    <a:pt x="122" y="52"/>
                  </a:lnTo>
                  <a:lnTo>
                    <a:pt x="124" y="5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0" y="42"/>
                  </a:lnTo>
                  <a:lnTo>
                    <a:pt x="132" y="40"/>
                  </a:lnTo>
                  <a:lnTo>
                    <a:pt x="132" y="38"/>
                  </a:lnTo>
                  <a:lnTo>
                    <a:pt x="132" y="34"/>
                  </a:lnTo>
                  <a:lnTo>
                    <a:pt x="132" y="32"/>
                  </a:lnTo>
                  <a:lnTo>
                    <a:pt x="132" y="30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2" y="10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0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4" y="2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08" y="4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8" y="6"/>
                  </a:lnTo>
                  <a:lnTo>
                    <a:pt x="90" y="8"/>
                  </a:lnTo>
                  <a:lnTo>
                    <a:pt x="86" y="10"/>
                  </a:lnTo>
                  <a:lnTo>
                    <a:pt x="84" y="10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68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9" name="Freeform 254"/>
            <p:cNvSpPr>
              <a:spLocks/>
            </p:cNvSpPr>
            <p:nvPr/>
          </p:nvSpPr>
          <p:spPr bwMode="auto">
            <a:xfrm>
              <a:off x="4761220" y="3086222"/>
              <a:ext cx="187325" cy="88899"/>
            </a:xfrm>
            <a:custGeom>
              <a:avLst/>
              <a:gdLst>
                <a:gd name="T0" fmla="*/ 86 w 118"/>
                <a:gd name="T1" fmla="*/ 56 h 56"/>
                <a:gd name="T2" fmla="*/ 86 w 118"/>
                <a:gd name="T3" fmla="*/ 48 h 56"/>
                <a:gd name="T4" fmla="*/ 84 w 118"/>
                <a:gd name="T5" fmla="*/ 46 h 56"/>
                <a:gd name="T6" fmla="*/ 80 w 118"/>
                <a:gd name="T7" fmla="*/ 42 h 56"/>
                <a:gd name="T8" fmla="*/ 72 w 118"/>
                <a:gd name="T9" fmla="*/ 38 h 56"/>
                <a:gd name="T10" fmla="*/ 62 w 118"/>
                <a:gd name="T11" fmla="*/ 34 h 56"/>
                <a:gd name="T12" fmla="*/ 56 w 118"/>
                <a:gd name="T13" fmla="*/ 34 h 56"/>
                <a:gd name="T14" fmla="*/ 50 w 118"/>
                <a:gd name="T15" fmla="*/ 36 h 56"/>
                <a:gd name="T16" fmla="*/ 46 w 118"/>
                <a:gd name="T17" fmla="*/ 40 h 56"/>
                <a:gd name="T18" fmla="*/ 34 w 118"/>
                <a:gd name="T19" fmla="*/ 48 h 56"/>
                <a:gd name="T20" fmla="*/ 28 w 118"/>
                <a:gd name="T21" fmla="*/ 52 h 56"/>
                <a:gd name="T22" fmla="*/ 24 w 118"/>
                <a:gd name="T23" fmla="*/ 54 h 56"/>
                <a:gd name="T24" fmla="*/ 12 w 118"/>
                <a:gd name="T25" fmla="*/ 54 h 56"/>
                <a:gd name="T26" fmla="*/ 2 w 118"/>
                <a:gd name="T27" fmla="*/ 50 h 56"/>
                <a:gd name="T28" fmla="*/ 0 w 118"/>
                <a:gd name="T29" fmla="*/ 38 h 56"/>
                <a:gd name="T30" fmla="*/ 0 w 118"/>
                <a:gd name="T31" fmla="*/ 30 h 56"/>
                <a:gd name="T32" fmla="*/ 2 w 118"/>
                <a:gd name="T33" fmla="*/ 26 h 56"/>
                <a:gd name="T34" fmla="*/ 6 w 118"/>
                <a:gd name="T35" fmla="*/ 22 h 56"/>
                <a:gd name="T36" fmla="*/ 8 w 118"/>
                <a:gd name="T37" fmla="*/ 18 h 56"/>
                <a:gd name="T38" fmla="*/ 10 w 118"/>
                <a:gd name="T39" fmla="*/ 18 h 56"/>
                <a:gd name="T40" fmla="*/ 14 w 118"/>
                <a:gd name="T41" fmla="*/ 20 h 56"/>
                <a:gd name="T42" fmla="*/ 16 w 118"/>
                <a:gd name="T43" fmla="*/ 22 h 56"/>
                <a:gd name="T44" fmla="*/ 20 w 118"/>
                <a:gd name="T45" fmla="*/ 32 h 56"/>
                <a:gd name="T46" fmla="*/ 22 w 118"/>
                <a:gd name="T47" fmla="*/ 34 h 56"/>
                <a:gd name="T48" fmla="*/ 26 w 118"/>
                <a:gd name="T49" fmla="*/ 36 h 56"/>
                <a:gd name="T50" fmla="*/ 32 w 118"/>
                <a:gd name="T51" fmla="*/ 36 h 56"/>
                <a:gd name="T52" fmla="*/ 36 w 118"/>
                <a:gd name="T53" fmla="*/ 36 h 56"/>
                <a:gd name="T54" fmla="*/ 38 w 118"/>
                <a:gd name="T55" fmla="*/ 34 h 56"/>
                <a:gd name="T56" fmla="*/ 40 w 118"/>
                <a:gd name="T57" fmla="*/ 28 h 56"/>
                <a:gd name="T58" fmla="*/ 42 w 118"/>
                <a:gd name="T59" fmla="*/ 20 h 56"/>
                <a:gd name="T60" fmla="*/ 40 w 118"/>
                <a:gd name="T61" fmla="*/ 18 h 56"/>
                <a:gd name="T62" fmla="*/ 38 w 118"/>
                <a:gd name="T63" fmla="*/ 16 h 56"/>
                <a:gd name="T64" fmla="*/ 30 w 118"/>
                <a:gd name="T65" fmla="*/ 14 h 56"/>
                <a:gd name="T66" fmla="*/ 28 w 118"/>
                <a:gd name="T67" fmla="*/ 14 h 56"/>
                <a:gd name="T68" fmla="*/ 26 w 118"/>
                <a:gd name="T69" fmla="*/ 8 h 56"/>
                <a:gd name="T70" fmla="*/ 28 w 118"/>
                <a:gd name="T71" fmla="*/ 2 h 56"/>
                <a:gd name="T72" fmla="*/ 40 w 118"/>
                <a:gd name="T73" fmla="*/ 0 h 56"/>
                <a:gd name="T74" fmla="*/ 50 w 118"/>
                <a:gd name="T75" fmla="*/ 0 h 56"/>
                <a:gd name="T76" fmla="*/ 54 w 118"/>
                <a:gd name="T77" fmla="*/ 0 h 56"/>
                <a:gd name="T78" fmla="*/ 58 w 118"/>
                <a:gd name="T79" fmla="*/ 4 h 56"/>
                <a:gd name="T80" fmla="*/ 64 w 118"/>
                <a:gd name="T81" fmla="*/ 10 h 56"/>
                <a:gd name="T82" fmla="*/ 66 w 118"/>
                <a:gd name="T83" fmla="*/ 12 h 56"/>
                <a:gd name="T84" fmla="*/ 74 w 118"/>
                <a:gd name="T85" fmla="*/ 14 h 56"/>
                <a:gd name="T86" fmla="*/ 92 w 118"/>
                <a:gd name="T87" fmla="*/ 14 h 56"/>
                <a:gd name="T88" fmla="*/ 116 w 118"/>
                <a:gd name="T89" fmla="*/ 36 h 56"/>
                <a:gd name="T90" fmla="*/ 110 w 118"/>
                <a:gd name="T91" fmla="*/ 40 h 56"/>
                <a:gd name="T92" fmla="*/ 106 w 118"/>
                <a:gd name="T93" fmla="*/ 42 h 56"/>
                <a:gd name="T94" fmla="*/ 104 w 118"/>
                <a:gd name="T95" fmla="*/ 40 h 56"/>
                <a:gd name="T96" fmla="*/ 98 w 118"/>
                <a:gd name="T97" fmla="*/ 38 h 56"/>
                <a:gd name="T98" fmla="*/ 94 w 118"/>
                <a:gd name="T99" fmla="*/ 36 h 56"/>
                <a:gd name="T100" fmla="*/ 92 w 118"/>
                <a:gd name="T101" fmla="*/ 38 h 56"/>
                <a:gd name="T102" fmla="*/ 90 w 118"/>
                <a:gd name="T103" fmla="*/ 40 h 56"/>
                <a:gd name="T104" fmla="*/ 88 w 118"/>
                <a:gd name="T105" fmla="*/ 48 h 56"/>
                <a:gd name="T106" fmla="*/ 86 w 118"/>
                <a:gd name="T10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56">
                  <a:moveTo>
                    <a:pt x="86" y="56"/>
                  </a:moveTo>
                  <a:lnTo>
                    <a:pt x="86" y="56"/>
                  </a:lnTo>
                  <a:lnTo>
                    <a:pt x="86" y="56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118" y="34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8"/>
                  </a:lnTo>
                  <a:lnTo>
                    <a:pt x="86" y="50"/>
                  </a:lnTo>
                  <a:lnTo>
                    <a:pt x="86" y="54"/>
                  </a:lnTo>
                  <a:lnTo>
                    <a:pt x="86" y="5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0" name="Freeform 255"/>
            <p:cNvSpPr>
              <a:spLocks/>
            </p:cNvSpPr>
            <p:nvPr/>
          </p:nvSpPr>
          <p:spPr bwMode="auto">
            <a:xfrm>
              <a:off x="4761220" y="3086222"/>
              <a:ext cx="187325" cy="88899"/>
            </a:xfrm>
            <a:custGeom>
              <a:avLst/>
              <a:gdLst>
                <a:gd name="T0" fmla="*/ 86 w 118"/>
                <a:gd name="T1" fmla="*/ 56 h 56"/>
                <a:gd name="T2" fmla="*/ 86 w 118"/>
                <a:gd name="T3" fmla="*/ 48 h 56"/>
                <a:gd name="T4" fmla="*/ 84 w 118"/>
                <a:gd name="T5" fmla="*/ 46 h 56"/>
                <a:gd name="T6" fmla="*/ 80 w 118"/>
                <a:gd name="T7" fmla="*/ 42 h 56"/>
                <a:gd name="T8" fmla="*/ 72 w 118"/>
                <a:gd name="T9" fmla="*/ 38 h 56"/>
                <a:gd name="T10" fmla="*/ 62 w 118"/>
                <a:gd name="T11" fmla="*/ 34 h 56"/>
                <a:gd name="T12" fmla="*/ 56 w 118"/>
                <a:gd name="T13" fmla="*/ 34 h 56"/>
                <a:gd name="T14" fmla="*/ 50 w 118"/>
                <a:gd name="T15" fmla="*/ 36 h 56"/>
                <a:gd name="T16" fmla="*/ 46 w 118"/>
                <a:gd name="T17" fmla="*/ 40 h 56"/>
                <a:gd name="T18" fmla="*/ 34 w 118"/>
                <a:gd name="T19" fmla="*/ 48 h 56"/>
                <a:gd name="T20" fmla="*/ 28 w 118"/>
                <a:gd name="T21" fmla="*/ 52 h 56"/>
                <a:gd name="T22" fmla="*/ 24 w 118"/>
                <a:gd name="T23" fmla="*/ 54 h 56"/>
                <a:gd name="T24" fmla="*/ 12 w 118"/>
                <a:gd name="T25" fmla="*/ 54 h 56"/>
                <a:gd name="T26" fmla="*/ 2 w 118"/>
                <a:gd name="T27" fmla="*/ 50 h 56"/>
                <a:gd name="T28" fmla="*/ 0 w 118"/>
                <a:gd name="T29" fmla="*/ 38 h 56"/>
                <a:gd name="T30" fmla="*/ 0 w 118"/>
                <a:gd name="T31" fmla="*/ 30 h 56"/>
                <a:gd name="T32" fmla="*/ 2 w 118"/>
                <a:gd name="T33" fmla="*/ 26 h 56"/>
                <a:gd name="T34" fmla="*/ 6 w 118"/>
                <a:gd name="T35" fmla="*/ 22 h 56"/>
                <a:gd name="T36" fmla="*/ 8 w 118"/>
                <a:gd name="T37" fmla="*/ 18 h 56"/>
                <a:gd name="T38" fmla="*/ 10 w 118"/>
                <a:gd name="T39" fmla="*/ 18 h 56"/>
                <a:gd name="T40" fmla="*/ 14 w 118"/>
                <a:gd name="T41" fmla="*/ 20 h 56"/>
                <a:gd name="T42" fmla="*/ 16 w 118"/>
                <a:gd name="T43" fmla="*/ 22 h 56"/>
                <a:gd name="T44" fmla="*/ 20 w 118"/>
                <a:gd name="T45" fmla="*/ 32 h 56"/>
                <a:gd name="T46" fmla="*/ 22 w 118"/>
                <a:gd name="T47" fmla="*/ 34 h 56"/>
                <a:gd name="T48" fmla="*/ 26 w 118"/>
                <a:gd name="T49" fmla="*/ 36 h 56"/>
                <a:gd name="T50" fmla="*/ 32 w 118"/>
                <a:gd name="T51" fmla="*/ 36 h 56"/>
                <a:gd name="T52" fmla="*/ 36 w 118"/>
                <a:gd name="T53" fmla="*/ 36 h 56"/>
                <a:gd name="T54" fmla="*/ 38 w 118"/>
                <a:gd name="T55" fmla="*/ 34 h 56"/>
                <a:gd name="T56" fmla="*/ 40 w 118"/>
                <a:gd name="T57" fmla="*/ 28 h 56"/>
                <a:gd name="T58" fmla="*/ 42 w 118"/>
                <a:gd name="T59" fmla="*/ 20 h 56"/>
                <a:gd name="T60" fmla="*/ 40 w 118"/>
                <a:gd name="T61" fmla="*/ 18 h 56"/>
                <a:gd name="T62" fmla="*/ 38 w 118"/>
                <a:gd name="T63" fmla="*/ 16 h 56"/>
                <a:gd name="T64" fmla="*/ 30 w 118"/>
                <a:gd name="T65" fmla="*/ 14 h 56"/>
                <a:gd name="T66" fmla="*/ 28 w 118"/>
                <a:gd name="T67" fmla="*/ 14 h 56"/>
                <a:gd name="T68" fmla="*/ 26 w 118"/>
                <a:gd name="T69" fmla="*/ 8 h 56"/>
                <a:gd name="T70" fmla="*/ 28 w 118"/>
                <a:gd name="T71" fmla="*/ 2 h 56"/>
                <a:gd name="T72" fmla="*/ 40 w 118"/>
                <a:gd name="T73" fmla="*/ 0 h 56"/>
                <a:gd name="T74" fmla="*/ 50 w 118"/>
                <a:gd name="T75" fmla="*/ 0 h 56"/>
                <a:gd name="T76" fmla="*/ 54 w 118"/>
                <a:gd name="T77" fmla="*/ 0 h 56"/>
                <a:gd name="T78" fmla="*/ 58 w 118"/>
                <a:gd name="T79" fmla="*/ 4 h 56"/>
                <a:gd name="T80" fmla="*/ 64 w 118"/>
                <a:gd name="T81" fmla="*/ 10 h 56"/>
                <a:gd name="T82" fmla="*/ 66 w 118"/>
                <a:gd name="T83" fmla="*/ 12 h 56"/>
                <a:gd name="T84" fmla="*/ 74 w 118"/>
                <a:gd name="T85" fmla="*/ 14 h 56"/>
                <a:gd name="T86" fmla="*/ 92 w 118"/>
                <a:gd name="T87" fmla="*/ 14 h 56"/>
                <a:gd name="T88" fmla="*/ 116 w 118"/>
                <a:gd name="T89" fmla="*/ 36 h 56"/>
                <a:gd name="T90" fmla="*/ 110 w 118"/>
                <a:gd name="T91" fmla="*/ 40 h 56"/>
                <a:gd name="T92" fmla="*/ 106 w 118"/>
                <a:gd name="T93" fmla="*/ 42 h 56"/>
                <a:gd name="T94" fmla="*/ 104 w 118"/>
                <a:gd name="T95" fmla="*/ 40 h 56"/>
                <a:gd name="T96" fmla="*/ 98 w 118"/>
                <a:gd name="T97" fmla="*/ 38 h 56"/>
                <a:gd name="T98" fmla="*/ 94 w 118"/>
                <a:gd name="T99" fmla="*/ 36 h 56"/>
                <a:gd name="T100" fmla="*/ 92 w 118"/>
                <a:gd name="T101" fmla="*/ 38 h 56"/>
                <a:gd name="T102" fmla="*/ 90 w 118"/>
                <a:gd name="T103" fmla="*/ 40 h 56"/>
                <a:gd name="T104" fmla="*/ 88 w 118"/>
                <a:gd name="T105" fmla="*/ 48 h 56"/>
                <a:gd name="T106" fmla="*/ 86 w 118"/>
                <a:gd name="T10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56">
                  <a:moveTo>
                    <a:pt x="86" y="56"/>
                  </a:moveTo>
                  <a:lnTo>
                    <a:pt x="86" y="56"/>
                  </a:lnTo>
                  <a:lnTo>
                    <a:pt x="86" y="56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4" y="46"/>
                  </a:lnTo>
                  <a:lnTo>
                    <a:pt x="84" y="46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118" y="34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8"/>
                  </a:lnTo>
                  <a:lnTo>
                    <a:pt x="86" y="50"/>
                  </a:lnTo>
                  <a:lnTo>
                    <a:pt x="86" y="54"/>
                  </a:lnTo>
                  <a:lnTo>
                    <a:pt x="86" y="5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1" name="Freeform 256"/>
            <p:cNvSpPr>
              <a:spLocks/>
            </p:cNvSpPr>
            <p:nvPr/>
          </p:nvSpPr>
          <p:spPr bwMode="auto">
            <a:xfrm>
              <a:off x="4789796" y="3559291"/>
              <a:ext cx="127000" cy="98424"/>
            </a:xfrm>
            <a:custGeom>
              <a:avLst/>
              <a:gdLst>
                <a:gd name="T0" fmla="*/ 44 w 80"/>
                <a:gd name="T1" fmla="*/ 54 h 62"/>
                <a:gd name="T2" fmla="*/ 40 w 80"/>
                <a:gd name="T3" fmla="*/ 54 h 62"/>
                <a:gd name="T4" fmla="*/ 36 w 80"/>
                <a:gd name="T5" fmla="*/ 58 h 62"/>
                <a:gd name="T6" fmla="*/ 32 w 80"/>
                <a:gd name="T7" fmla="*/ 62 h 62"/>
                <a:gd name="T8" fmla="*/ 28 w 80"/>
                <a:gd name="T9" fmla="*/ 62 h 62"/>
                <a:gd name="T10" fmla="*/ 20 w 80"/>
                <a:gd name="T11" fmla="*/ 58 h 62"/>
                <a:gd name="T12" fmla="*/ 16 w 80"/>
                <a:gd name="T13" fmla="*/ 58 h 62"/>
                <a:gd name="T14" fmla="*/ 10 w 80"/>
                <a:gd name="T15" fmla="*/ 46 h 62"/>
                <a:gd name="T16" fmla="*/ 8 w 80"/>
                <a:gd name="T17" fmla="*/ 36 h 62"/>
                <a:gd name="T18" fmla="*/ 8 w 80"/>
                <a:gd name="T19" fmla="*/ 32 h 62"/>
                <a:gd name="T20" fmla="*/ 2 w 80"/>
                <a:gd name="T21" fmla="*/ 22 h 62"/>
                <a:gd name="T22" fmla="*/ 0 w 80"/>
                <a:gd name="T23" fmla="*/ 16 h 62"/>
                <a:gd name="T24" fmla="*/ 0 w 80"/>
                <a:gd name="T25" fmla="*/ 12 h 62"/>
                <a:gd name="T26" fmla="*/ 0 w 80"/>
                <a:gd name="T27" fmla="*/ 10 h 62"/>
                <a:gd name="T28" fmla="*/ 6 w 80"/>
                <a:gd name="T29" fmla="*/ 6 h 62"/>
                <a:gd name="T30" fmla="*/ 12 w 80"/>
                <a:gd name="T31" fmla="*/ 2 h 62"/>
                <a:gd name="T32" fmla="*/ 16 w 80"/>
                <a:gd name="T33" fmla="*/ 6 h 62"/>
                <a:gd name="T34" fmla="*/ 18 w 80"/>
                <a:gd name="T35" fmla="*/ 6 h 62"/>
                <a:gd name="T36" fmla="*/ 18 w 80"/>
                <a:gd name="T37" fmla="*/ 2 h 62"/>
                <a:gd name="T38" fmla="*/ 20 w 80"/>
                <a:gd name="T39" fmla="*/ 0 h 62"/>
                <a:gd name="T40" fmla="*/ 24 w 80"/>
                <a:gd name="T41" fmla="*/ 0 h 62"/>
                <a:gd name="T42" fmla="*/ 32 w 80"/>
                <a:gd name="T43" fmla="*/ 2 h 62"/>
                <a:gd name="T44" fmla="*/ 38 w 80"/>
                <a:gd name="T45" fmla="*/ 6 h 62"/>
                <a:gd name="T46" fmla="*/ 38 w 80"/>
                <a:gd name="T47" fmla="*/ 8 h 62"/>
                <a:gd name="T48" fmla="*/ 40 w 80"/>
                <a:gd name="T49" fmla="*/ 14 h 62"/>
                <a:gd name="T50" fmla="*/ 40 w 80"/>
                <a:gd name="T51" fmla="*/ 18 h 62"/>
                <a:gd name="T52" fmla="*/ 42 w 80"/>
                <a:gd name="T53" fmla="*/ 18 h 62"/>
                <a:gd name="T54" fmla="*/ 46 w 80"/>
                <a:gd name="T55" fmla="*/ 18 h 62"/>
                <a:gd name="T56" fmla="*/ 58 w 80"/>
                <a:gd name="T57" fmla="*/ 16 h 62"/>
                <a:gd name="T58" fmla="*/ 76 w 80"/>
                <a:gd name="T59" fmla="*/ 14 h 62"/>
                <a:gd name="T60" fmla="*/ 80 w 80"/>
                <a:gd name="T61" fmla="*/ 20 h 62"/>
                <a:gd name="T62" fmla="*/ 80 w 80"/>
                <a:gd name="T63" fmla="*/ 26 h 62"/>
                <a:gd name="T64" fmla="*/ 80 w 80"/>
                <a:gd name="T65" fmla="*/ 30 h 62"/>
                <a:gd name="T66" fmla="*/ 76 w 80"/>
                <a:gd name="T67" fmla="*/ 36 h 62"/>
                <a:gd name="T68" fmla="*/ 72 w 80"/>
                <a:gd name="T69" fmla="*/ 40 h 62"/>
                <a:gd name="T70" fmla="*/ 70 w 80"/>
                <a:gd name="T71" fmla="*/ 42 h 62"/>
                <a:gd name="T72" fmla="*/ 70 w 80"/>
                <a:gd name="T73" fmla="*/ 44 h 62"/>
                <a:gd name="T74" fmla="*/ 72 w 80"/>
                <a:gd name="T75" fmla="*/ 48 h 62"/>
                <a:gd name="T76" fmla="*/ 74 w 80"/>
                <a:gd name="T77" fmla="*/ 50 h 62"/>
                <a:gd name="T78" fmla="*/ 74 w 80"/>
                <a:gd name="T79" fmla="*/ 52 h 62"/>
                <a:gd name="T80" fmla="*/ 72 w 80"/>
                <a:gd name="T81" fmla="*/ 52 h 62"/>
                <a:gd name="T82" fmla="*/ 64 w 80"/>
                <a:gd name="T8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62">
                  <a:moveTo>
                    <a:pt x="60" y="52"/>
                  </a:moveTo>
                  <a:lnTo>
                    <a:pt x="48" y="56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0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76" y="14"/>
                  </a:lnTo>
                  <a:lnTo>
                    <a:pt x="76" y="16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80" y="2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0" y="52"/>
                  </a:lnTo>
                  <a:lnTo>
                    <a:pt x="68" y="54"/>
                  </a:lnTo>
                  <a:lnTo>
                    <a:pt x="64" y="54"/>
                  </a:lnTo>
                  <a:lnTo>
                    <a:pt x="62" y="52"/>
                  </a:lnTo>
                  <a:lnTo>
                    <a:pt x="60" y="5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2" name="Freeform 257"/>
            <p:cNvSpPr>
              <a:spLocks/>
            </p:cNvSpPr>
            <p:nvPr/>
          </p:nvSpPr>
          <p:spPr bwMode="auto">
            <a:xfrm>
              <a:off x="4789796" y="3559291"/>
              <a:ext cx="127000" cy="98424"/>
            </a:xfrm>
            <a:custGeom>
              <a:avLst/>
              <a:gdLst>
                <a:gd name="T0" fmla="*/ 44 w 80"/>
                <a:gd name="T1" fmla="*/ 54 h 62"/>
                <a:gd name="T2" fmla="*/ 40 w 80"/>
                <a:gd name="T3" fmla="*/ 54 h 62"/>
                <a:gd name="T4" fmla="*/ 36 w 80"/>
                <a:gd name="T5" fmla="*/ 58 h 62"/>
                <a:gd name="T6" fmla="*/ 32 w 80"/>
                <a:gd name="T7" fmla="*/ 62 h 62"/>
                <a:gd name="T8" fmla="*/ 28 w 80"/>
                <a:gd name="T9" fmla="*/ 62 h 62"/>
                <a:gd name="T10" fmla="*/ 20 w 80"/>
                <a:gd name="T11" fmla="*/ 58 h 62"/>
                <a:gd name="T12" fmla="*/ 16 w 80"/>
                <a:gd name="T13" fmla="*/ 58 h 62"/>
                <a:gd name="T14" fmla="*/ 10 w 80"/>
                <a:gd name="T15" fmla="*/ 46 h 62"/>
                <a:gd name="T16" fmla="*/ 8 w 80"/>
                <a:gd name="T17" fmla="*/ 36 h 62"/>
                <a:gd name="T18" fmla="*/ 8 w 80"/>
                <a:gd name="T19" fmla="*/ 32 h 62"/>
                <a:gd name="T20" fmla="*/ 2 w 80"/>
                <a:gd name="T21" fmla="*/ 22 h 62"/>
                <a:gd name="T22" fmla="*/ 0 w 80"/>
                <a:gd name="T23" fmla="*/ 16 h 62"/>
                <a:gd name="T24" fmla="*/ 0 w 80"/>
                <a:gd name="T25" fmla="*/ 12 h 62"/>
                <a:gd name="T26" fmla="*/ 0 w 80"/>
                <a:gd name="T27" fmla="*/ 10 h 62"/>
                <a:gd name="T28" fmla="*/ 6 w 80"/>
                <a:gd name="T29" fmla="*/ 6 h 62"/>
                <a:gd name="T30" fmla="*/ 12 w 80"/>
                <a:gd name="T31" fmla="*/ 2 h 62"/>
                <a:gd name="T32" fmla="*/ 16 w 80"/>
                <a:gd name="T33" fmla="*/ 6 h 62"/>
                <a:gd name="T34" fmla="*/ 18 w 80"/>
                <a:gd name="T35" fmla="*/ 6 h 62"/>
                <a:gd name="T36" fmla="*/ 18 w 80"/>
                <a:gd name="T37" fmla="*/ 2 h 62"/>
                <a:gd name="T38" fmla="*/ 20 w 80"/>
                <a:gd name="T39" fmla="*/ 0 h 62"/>
                <a:gd name="T40" fmla="*/ 24 w 80"/>
                <a:gd name="T41" fmla="*/ 0 h 62"/>
                <a:gd name="T42" fmla="*/ 32 w 80"/>
                <a:gd name="T43" fmla="*/ 2 h 62"/>
                <a:gd name="T44" fmla="*/ 38 w 80"/>
                <a:gd name="T45" fmla="*/ 6 h 62"/>
                <a:gd name="T46" fmla="*/ 38 w 80"/>
                <a:gd name="T47" fmla="*/ 8 h 62"/>
                <a:gd name="T48" fmla="*/ 40 w 80"/>
                <a:gd name="T49" fmla="*/ 14 h 62"/>
                <a:gd name="T50" fmla="*/ 40 w 80"/>
                <a:gd name="T51" fmla="*/ 18 h 62"/>
                <a:gd name="T52" fmla="*/ 42 w 80"/>
                <a:gd name="T53" fmla="*/ 18 h 62"/>
                <a:gd name="T54" fmla="*/ 46 w 80"/>
                <a:gd name="T55" fmla="*/ 18 h 62"/>
                <a:gd name="T56" fmla="*/ 58 w 80"/>
                <a:gd name="T57" fmla="*/ 16 h 62"/>
                <a:gd name="T58" fmla="*/ 76 w 80"/>
                <a:gd name="T59" fmla="*/ 14 h 62"/>
                <a:gd name="T60" fmla="*/ 80 w 80"/>
                <a:gd name="T61" fmla="*/ 20 h 62"/>
                <a:gd name="T62" fmla="*/ 80 w 80"/>
                <a:gd name="T63" fmla="*/ 26 h 62"/>
                <a:gd name="T64" fmla="*/ 80 w 80"/>
                <a:gd name="T65" fmla="*/ 30 h 62"/>
                <a:gd name="T66" fmla="*/ 76 w 80"/>
                <a:gd name="T67" fmla="*/ 36 h 62"/>
                <a:gd name="T68" fmla="*/ 72 w 80"/>
                <a:gd name="T69" fmla="*/ 40 h 62"/>
                <a:gd name="T70" fmla="*/ 70 w 80"/>
                <a:gd name="T71" fmla="*/ 42 h 62"/>
                <a:gd name="T72" fmla="*/ 70 w 80"/>
                <a:gd name="T73" fmla="*/ 44 h 62"/>
                <a:gd name="T74" fmla="*/ 72 w 80"/>
                <a:gd name="T75" fmla="*/ 48 h 62"/>
                <a:gd name="T76" fmla="*/ 74 w 80"/>
                <a:gd name="T77" fmla="*/ 50 h 62"/>
                <a:gd name="T78" fmla="*/ 74 w 80"/>
                <a:gd name="T79" fmla="*/ 52 h 62"/>
                <a:gd name="T80" fmla="*/ 72 w 80"/>
                <a:gd name="T81" fmla="*/ 52 h 62"/>
                <a:gd name="T82" fmla="*/ 64 w 80"/>
                <a:gd name="T8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62">
                  <a:moveTo>
                    <a:pt x="60" y="52"/>
                  </a:moveTo>
                  <a:lnTo>
                    <a:pt x="48" y="56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0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76" y="14"/>
                  </a:lnTo>
                  <a:lnTo>
                    <a:pt x="76" y="16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80" y="2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0" y="52"/>
                  </a:lnTo>
                  <a:lnTo>
                    <a:pt x="68" y="54"/>
                  </a:lnTo>
                  <a:lnTo>
                    <a:pt x="64" y="54"/>
                  </a:lnTo>
                  <a:lnTo>
                    <a:pt x="62" y="52"/>
                  </a:lnTo>
                  <a:lnTo>
                    <a:pt x="60" y="5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3" name="Freeform 258"/>
            <p:cNvSpPr>
              <a:spLocks/>
            </p:cNvSpPr>
            <p:nvPr/>
          </p:nvSpPr>
          <p:spPr bwMode="auto">
            <a:xfrm>
              <a:off x="4799321" y="3060823"/>
              <a:ext cx="111126" cy="47624"/>
            </a:xfrm>
            <a:custGeom>
              <a:avLst/>
              <a:gdLst>
                <a:gd name="T0" fmla="*/ 70 w 70"/>
                <a:gd name="T1" fmla="*/ 30 h 30"/>
                <a:gd name="T2" fmla="*/ 70 w 70"/>
                <a:gd name="T3" fmla="*/ 30 h 30"/>
                <a:gd name="T4" fmla="*/ 68 w 70"/>
                <a:gd name="T5" fmla="*/ 30 h 30"/>
                <a:gd name="T6" fmla="*/ 58 w 70"/>
                <a:gd name="T7" fmla="*/ 30 h 30"/>
                <a:gd name="T8" fmla="*/ 54 w 70"/>
                <a:gd name="T9" fmla="*/ 30 h 30"/>
                <a:gd name="T10" fmla="*/ 50 w 70"/>
                <a:gd name="T11" fmla="*/ 30 h 30"/>
                <a:gd name="T12" fmla="*/ 46 w 70"/>
                <a:gd name="T13" fmla="*/ 30 h 30"/>
                <a:gd name="T14" fmla="*/ 44 w 70"/>
                <a:gd name="T15" fmla="*/ 30 h 30"/>
                <a:gd name="T16" fmla="*/ 42 w 70"/>
                <a:gd name="T17" fmla="*/ 28 h 30"/>
                <a:gd name="T18" fmla="*/ 42 w 70"/>
                <a:gd name="T19" fmla="*/ 28 h 30"/>
                <a:gd name="T20" fmla="*/ 40 w 70"/>
                <a:gd name="T21" fmla="*/ 28 h 30"/>
                <a:gd name="T22" fmla="*/ 40 w 70"/>
                <a:gd name="T23" fmla="*/ 26 h 30"/>
                <a:gd name="T24" fmla="*/ 38 w 70"/>
                <a:gd name="T25" fmla="*/ 24 h 30"/>
                <a:gd name="T26" fmla="*/ 36 w 70"/>
                <a:gd name="T27" fmla="*/ 22 h 30"/>
                <a:gd name="T28" fmla="*/ 34 w 70"/>
                <a:gd name="T29" fmla="*/ 20 h 30"/>
                <a:gd name="T30" fmla="*/ 32 w 70"/>
                <a:gd name="T31" fmla="*/ 18 h 30"/>
                <a:gd name="T32" fmla="*/ 30 w 70"/>
                <a:gd name="T33" fmla="*/ 18 h 30"/>
                <a:gd name="T34" fmla="*/ 30 w 70"/>
                <a:gd name="T35" fmla="*/ 18 h 30"/>
                <a:gd name="T36" fmla="*/ 28 w 70"/>
                <a:gd name="T37" fmla="*/ 16 h 30"/>
                <a:gd name="T38" fmla="*/ 26 w 70"/>
                <a:gd name="T39" fmla="*/ 16 h 30"/>
                <a:gd name="T40" fmla="*/ 26 w 70"/>
                <a:gd name="T41" fmla="*/ 16 h 30"/>
                <a:gd name="T42" fmla="*/ 24 w 70"/>
                <a:gd name="T43" fmla="*/ 16 h 30"/>
                <a:gd name="T44" fmla="*/ 22 w 70"/>
                <a:gd name="T45" fmla="*/ 16 h 30"/>
                <a:gd name="T46" fmla="*/ 16 w 70"/>
                <a:gd name="T47" fmla="*/ 16 h 30"/>
                <a:gd name="T48" fmla="*/ 12 w 70"/>
                <a:gd name="T49" fmla="*/ 18 h 30"/>
                <a:gd name="T50" fmla="*/ 8 w 70"/>
                <a:gd name="T51" fmla="*/ 18 h 30"/>
                <a:gd name="T52" fmla="*/ 4 w 70"/>
                <a:gd name="T53" fmla="*/ 18 h 30"/>
                <a:gd name="T54" fmla="*/ 0 w 70"/>
                <a:gd name="T55" fmla="*/ 20 h 30"/>
                <a:gd name="T56" fmla="*/ 4 w 70"/>
                <a:gd name="T57" fmla="*/ 16 h 30"/>
                <a:gd name="T58" fmla="*/ 8 w 70"/>
                <a:gd name="T59" fmla="*/ 12 h 30"/>
                <a:gd name="T60" fmla="*/ 10 w 70"/>
                <a:gd name="T61" fmla="*/ 10 h 30"/>
                <a:gd name="T62" fmla="*/ 12 w 70"/>
                <a:gd name="T63" fmla="*/ 10 h 30"/>
                <a:gd name="T64" fmla="*/ 16 w 70"/>
                <a:gd name="T65" fmla="*/ 6 h 30"/>
                <a:gd name="T66" fmla="*/ 18 w 70"/>
                <a:gd name="T67" fmla="*/ 4 h 30"/>
                <a:gd name="T68" fmla="*/ 22 w 70"/>
                <a:gd name="T69" fmla="*/ 4 h 30"/>
                <a:gd name="T70" fmla="*/ 24 w 70"/>
                <a:gd name="T71" fmla="*/ 2 h 30"/>
                <a:gd name="T72" fmla="*/ 26 w 70"/>
                <a:gd name="T73" fmla="*/ 0 h 30"/>
                <a:gd name="T74" fmla="*/ 30 w 70"/>
                <a:gd name="T75" fmla="*/ 0 h 30"/>
                <a:gd name="T76" fmla="*/ 30 w 70"/>
                <a:gd name="T77" fmla="*/ 0 h 30"/>
                <a:gd name="T78" fmla="*/ 32 w 70"/>
                <a:gd name="T79" fmla="*/ 0 h 30"/>
                <a:gd name="T80" fmla="*/ 34 w 70"/>
                <a:gd name="T81" fmla="*/ 0 h 30"/>
                <a:gd name="T82" fmla="*/ 34 w 70"/>
                <a:gd name="T83" fmla="*/ 0 h 30"/>
                <a:gd name="T84" fmla="*/ 36 w 70"/>
                <a:gd name="T85" fmla="*/ 0 h 30"/>
                <a:gd name="T86" fmla="*/ 38 w 70"/>
                <a:gd name="T87" fmla="*/ 0 h 30"/>
                <a:gd name="T88" fmla="*/ 42 w 70"/>
                <a:gd name="T89" fmla="*/ 2 h 30"/>
                <a:gd name="T90" fmla="*/ 46 w 70"/>
                <a:gd name="T91" fmla="*/ 4 h 30"/>
                <a:gd name="T92" fmla="*/ 52 w 70"/>
                <a:gd name="T93" fmla="*/ 6 h 30"/>
                <a:gd name="T94" fmla="*/ 54 w 70"/>
                <a:gd name="T95" fmla="*/ 8 h 30"/>
                <a:gd name="T96" fmla="*/ 70 w 70"/>
                <a:gd name="T9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30">
                  <a:moveTo>
                    <a:pt x="70" y="30"/>
                  </a:moveTo>
                  <a:lnTo>
                    <a:pt x="70" y="30"/>
                  </a:lnTo>
                  <a:lnTo>
                    <a:pt x="68" y="30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0" y="30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4" name="Freeform 259"/>
            <p:cNvSpPr>
              <a:spLocks/>
            </p:cNvSpPr>
            <p:nvPr/>
          </p:nvSpPr>
          <p:spPr bwMode="auto">
            <a:xfrm>
              <a:off x="4799321" y="3060823"/>
              <a:ext cx="111126" cy="47624"/>
            </a:xfrm>
            <a:custGeom>
              <a:avLst/>
              <a:gdLst>
                <a:gd name="T0" fmla="*/ 70 w 70"/>
                <a:gd name="T1" fmla="*/ 30 h 30"/>
                <a:gd name="T2" fmla="*/ 70 w 70"/>
                <a:gd name="T3" fmla="*/ 30 h 30"/>
                <a:gd name="T4" fmla="*/ 68 w 70"/>
                <a:gd name="T5" fmla="*/ 30 h 30"/>
                <a:gd name="T6" fmla="*/ 58 w 70"/>
                <a:gd name="T7" fmla="*/ 30 h 30"/>
                <a:gd name="T8" fmla="*/ 54 w 70"/>
                <a:gd name="T9" fmla="*/ 30 h 30"/>
                <a:gd name="T10" fmla="*/ 50 w 70"/>
                <a:gd name="T11" fmla="*/ 30 h 30"/>
                <a:gd name="T12" fmla="*/ 46 w 70"/>
                <a:gd name="T13" fmla="*/ 30 h 30"/>
                <a:gd name="T14" fmla="*/ 44 w 70"/>
                <a:gd name="T15" fmla="*/ 30 h 30"/>
                <a:gd name="T16" fmla="*/ 42 w 70"/>
                <a:gd name="T17" fmla="*/ 28 h 30"/>
                <a:gd name="T18" fmla="*/ 42 w 70"/>
                <a:gd name="T19" fmla="*/ 28 h 30"/>
                <a:gd name="T20" fmla="*/ 40 w 70"/>
                <a:gd name="T21" fmla="*/ 28 h 30"/>
                <a:gd name="T22" fmla="*/ 40 w 70"/>
                <a:gd name="T23" fmla="*/ 26 h 30"/>
                <a:gd name="T24" fmla="*/ 38 w 70"/>
                <a:gd name="T25" fmla="*/ 24 h 30"/>
                <a:gd name="T26" fmla="*/ 36 w 70"/>
                <a:gd name="T27" fmla="*/ 22 h 30"/>
                <a:gd name="T28" fmla="*/ 34 w 70"/>
                <a:gd name="T29" fmla="*/ 20 h 30"/>
                <a:gd name="T30" fmla="*/ 32 w 70"/>
                <a:gd name="T31" fmla="*/ 18 h 30"/>
                <a:gd name="T32" fmla="*/ 30 w 70"/>
                <a:gd name="T33" fmla="*/ 18 h 30"/>
                <a:gd name="T34" fmla="*/ 30 w 70"/>
                <a:gd name="T35" fmla="*/ 18 h 30"/>
                <a:gd name="T36" fmla="*/ 28 w 70"/>
                <a:gd name="T37" fmla="*/ 16 h 30"/>
                <a:gd name="T38" fmla="*/ 26 w 70"/>
                <a:gd name="T39" fmla="*/ 16 h 30"/>
                <a:gd name="T40" fmla="*/ 26 w 70"/>
                <a:gd name="T41" fmla="*/ 16 h 30"/>
                <a:gd name="T42" fmla="*/ 24 w 70"/>
                <a:gd name="T43" fmla="*/ 16 h 30"/>
                <a:gd name="T44" fmla="*/ 22 w 70"/>
                <a:gd name="T45" fmla="*/ 16 h 30"/>
                <a:gd name="T46" fmla="*/ 16 w 70"/>
                <a:gd name="T47" fmla="*/ 16 h 30"/>
                <a:gd name="T48" fmla="*/ 12 w 70"/>
                <a:gd name="T49" fmla="*/ 18 h 30"/>
                <a:gd name="T50" fmla="*/ 8 w 70"/>
                <a:gd name="T51" fmla="*/ 18 h 30"/>
                <a:gd name="T52" fmla="*/ 4 w 70"/>
                <a:gd name="T53" fmla="*/ 18 h 30"/>
                <a:gd name="T54" fmla="*/ 0 w 70"/>
                <a:gd name="T55" fmla="*/ 20 h 30"/>
                <a:gd name="T56" fmla="*/ 4 w 70"/>
                <a:gd name="T57" fmla="*/ 16 h 30"/>
                <a:gd name="T58" fmla="*/ 8 w 70"/>
                <a:gd name="T59" fmla="*/ 12 h 30"/>
                <a:gd name="T60" fmla="*/ 10 w 70"/>
                <a:gd name="T61" fmla="*/ 10 h 30"/>
                <a:gd name="T62" fmla="*/ 12 w 70"/>
                <a:gd name="T63" fmla="*/ 10 h 30"/>
                <a:gd name="T64" fmla="*/ 16 w 70"/>
                <a:gd name="T65" fmla="*/ 6 h 30"/>
                <a:gd name="T66" fmla="*/ 18 w 70"/>
                <a:gd name="T67" fmla="*/ 4 h 30"/>
                <a:gd name="T68" fmla="*/ 22 w 70"/>
                <a:gd name="T69" fmla="*/ 4 h 30"/>
                <a:gd name="T70" fmla="*/ 24 w 70"/>
                <a:gd name="T71" fmla="*/ 2 h 30"/>
                <a:gd name="T72" fmla="*/ 26 w 70"/>
                <a:gd name="T73" fmla="*/ 0 h 30"/>
                <a:gd name="T74" fmla="*/ 30 w 70"/>
                <a:gd name="T75" fmla="*/ 0 h 30"/>
                <a:gd name="T76" fmla="*/ 30 w 70"/>
                <a:gd name="T77" fmla="*/ 0 h 30"/>
                <a:gd name="T78" fmla="*/ 32 w 70"/>
                <a:gd name="T79" fmla="*/ 0 h 30"/>
                <a:gd name="T80" fmla="*/ 34 w 70"/>
                <a:gd name="T81" fmla="*/ 0 h 30"/>
                <a:gd name="T82" fmla="*/ 34 w 70"/>
                <a:gd name="T83" fmla="*/ 0 h 30"/>
                <a:gd name="T84" fmla="*/ 36 w 70"/>
                <a:gd name="T85" fmla="*/ 0 h 30"/>
                <a:gd name="T86" fmla="*/ 38 w 70"/>
                <a:gd name="T87" fmla="*/ 0 h 30"/>
                <a:gd name="T88" fmla="*/ 42 w 70"/>
                <a:gd name="T89" fmla="*/ 2 h 30"/>
                <a:gd name="T90" fmla="*/ 46 w 70"/>
                <a:gd name="T91" fmla="*/ 4 h 30"/>
                <a:gd name="T92" fmla="*/ 52 w 70"/>
                <a:gd name="T93" fmla="*/ 6 h 30"/>
                <a:gd name="T94" fmla="*/ 54 w 70"/>
                <a:gd name="T95" fmla="*/ 8 h 30"/>
                <a:gd name="T96" fmla="*/ 70 w 70"/>
                <a:gd name="T9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30">
                  <a:moveTo>
                    <a:pt x="70" y="30"/>
                  </a:moveTo>
                  <a:lnTo>
                    <a:pt x="70" y="30"/>
                  </a:lnTo>
                  <a:lnTo>
                    <a:pt x="68" y="30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0" y="30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8" y="24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5" name="Freeform 260"/>
            <p:cNvSpPr>
              <a:spLocks/>
            </p:cNvSpPr>
            <p:nvPr/>
          </p:nvSpPr>
          <p:spPr bwMode="auto">
            <a:xfrm>
              <a:off x="4745346" y="2676653"/>
              <a:ext cx="222251" cy="390520"/>
            </a:xfrm>
            <a:custGeom>
              <a:avLst/>
              <a:gdLst>
                <a:gd name="T0" fmla="*/ 26 w 140"/>
                <a:gd name="T1" fmla="*/ 100 h 246"/>
                <a:gd name="T2" fmla="*/ 30 w 140"/>
                <a:gd name="T3" fmla="*/ 94 h 246"/>
                <a:gd name="T4" fmla="*/ 32 w 140"/>
                <a:gd name="T5" fmla="*/ 86 h 246"/>
                <a:gd name="T6" fmla="*/ 28 w 140"/>
                <a:gd name="T7" fmla="*/ 64 h 246"/>
                <a:gd name="T8" fmla="*/ 26 w 140"/>
                <a:gd name="T9" fmla="*/ 54 h 246"/>
                <a:gd name="T10" fmla="*/ 18 w 140"/>
                <a:gd name="T11" fmla="*/ 46 h 246"/>
                <a:gd name="T12" fmla="*/ 8 w 140"/>
                <a:gd name="T13" fmla="*/ 32 h 246"/>
                <a:gd name="T14" fmla="*/ 28 w 140"/>
                <a:gd name="T15" fmla="*/ 36 h 246"/>
                <a:gd name="T16" fmla="*/ 44 w 140"/>
                <a:gd name="T17" fmla="*/ 36 h 246"/>
                <a:gd name="T18" fmla="*/ 50 w 140"/>
                <a:gd name="T19" fmla="*/ 34 h 246"/>
                <a:gd name="T20" fmla="*/ 54 w 140"/>
                <a:gd name="T21" fmla="*/ 22 h 246"/>
                <a:gd name="T22" fmla="*/ 62 w 140"/>
                <a:gd name="T23" fmla="*/ 10 h 246"/>
                <a:gd name="T24" fmla="*/ 70 w 140"/>
                <a:gd name="T25" fmla="*/ 2 h 246"/>
                <a:gd name="T26" fmla="*/ 78 w 140"/>
                <a:gd name="T27" fmla="*/ 0 h 246"/>
                <a:gd name="T28" fmla="*/ 90 w 140"/>
                <a:gd name="T29" fmla="*/ 6 h 246"/>
                <a:gd name="T30" fmla="*/ 96 w 140"/>
                <a:gd name="T31" fmla="*/ 12 h 246"/>
                <a:gd name="T32" fmla="*/ 94 w 140"/>
                <a:gd name="T33" fmla="*/ 20 h 246"/>
                <a:gd name="T34" fmla="*/ 88 w 140"/>
                <a:gd name="T35" fmla="*/ 34 h 246"/>
                <a:gd name="T36" fmla="*/ 102 w 140"/>
                <a:gd name="T37" fmla="*/ 66 h 246"/>
                <a:gd name="T38" fmla="*/ 106 w 140"/>
                <a:gd name="T39" fmla="*/ 84 h 246"/>
                <a:gd name="T40" fmla="*/ 108 w 140"/>
                <a:gd name="T41" fmla="*/ 100 h 246"/>
                <a:gd name="T42" fmla="*/ 110 w 140"/>
                <a:gd name="T43" fmla="*/ 116 h 246"/>
                <a:gd name="T44" fmla="*/ 120 w 140"/>
                <a:gd name="T45" fmla="*/ 146 h 246"/>
                <a:gd name="T46" fmla="*/ 124 w 140"/>
                <a:gd name="T47" fmla="*/ 156 h 246"/>
                <a:gd name="T48" fmla="*/ 136 w 140"/>
                <a:gd name="T49" fmla="*/ 168 h 246"/>
                <a:gd name="T50" fmla="*/ 126 w 140"/>
                <a:gd name="T51" fmla="*/ 186 h 246"/>
                <a:gd name="T52" fmla="*/ 104 w 140"/>
                <a:gd name="T53" fmla="*/ 210 h 246"/>
                <a:gd name="T54" fmla="*/ 98 w 140"/>
                <a:gd name="T55" fmla="*/ 222 h 246"/>
                <a:gd name="T56" fmla="*/ 98 w 140"/>
                <a:gd name="T57" fmla="*/ 238 h 246"/>
                <a:gd name="T58" fmla="*/ 90 w 140"/>
                <a:gd name="T59" fmla="*/ 232 h 246"/>
                <a:gd name="T60" fmla="*/ 84 w 140"/>
                <a:gd name="T61" fmla="*/ 224 h 246"/>
                <a:gd name="T62" fmla="*/ 78 w 140"/>
                <a:gd name="T63" fmla="*/ 222 h 246"/>
                <a:gd name="T64" fmla="*/ 66 w 140"/>
                <a:gd name="T65" fmla="*/ 226 h 246"/>
                <a:gd name="T66" fmla="*/ 58 w 140"/>
                <a:gd name="T67" fmla="*/ 232 h 246"/>
                <a:gd name="T68" fmla="*/ 52 w 140"/>
                <a:gd name="T69" fmla="*/ 236 h 246"/>
                <a:gd name="T70" fmla="*/ 36 w 140"/>
                <a:gd name="T71" fmla="*/ 236 h 246"/>
                <a:gd name="T72" fmla="*/ 24 w 140"/>
                <a:gd name="T73" fmla="*/ 230 h 246"/>
                <a:gd name="T74" fmla="*/ 12 w 140"/>
                <a:gd name="T75" fmla="*/ 222 h 246"/>
                <a:gd name="T76" fmla="*/ 6 w 140"/>
                <a:gd name="T77" fmla="*/ 204 h 246"/>
                <a:gd name="T78" fmla="*/ 0 w 140"/>
                <a:gd name="T79" fmla="*/ 186 h 246"/>
                <a:gd name="T80" fmla="*/ 2 w 140"/>
                <a:gd name="T81" fmla="*/ 166 h 246"/>
                <a:gd name="T82" fmla="*/ 6 w 140"/>
                <a:gd name="T83" fmla="*/ 160 h 246"/>
                <a:gd name="T84" fmla="*/ 14 w 140"/>
                <a:gd name="T85" fmla="*/ 156 h 246"/>
                <a:gd name="T86" fmla="*/ 24 w 140"/>
                <a:gd name="T87" fmla="*/ 152 h 246"/>
                <a:gd name="T88" fmla="*/ 34 w 140"/>
                <a:gd name="T89" fmla="*/ 142 h 246"/>
                <a:gd name="T90" fmla="*/ 36 w 140"/>
                <a:gd name="T91" fmla="*/ 132 h 246"/>
                <a:gd name="T92" fmla="*/ 38 w 140"/>
                <a:gd name="T93" fmla="*/ 124 h 246"/>
                <a:gd name="T94" fmla="*/ 44 w 140"/>
                <a:gd name="T95" fmla="*/ 124 h 246"/>
                <a:gd name="T96" fmla="*/ 56 w 140"/>
                <a:gd name="T97" fmla="*/ 128 h 246"/>
                <a:gd name="T98" fmla="*/ 60 w 140"/>
                <a:gd name="T99" fmla="*/ 126 h 246"/>
                <a:gd name="T100" fmla="*/ 60 w 140"/>
                <a:gd name="T101" fmla="*/ 120 h 246"/>
                <a:gd name="T102" fmla="*/ 52 w 140"/>
                <a:gd name="T103" fmla="*/ 110 h 246"/>
                <a:gd name="T104" fmla="*/ 44 w 140"/>
                <a:gd name="T105" fmla="*/ 104 h 246"/>
                <a:gd name="T106" fmla="*/ 28 w 140"/>
                <a:gd name="T107" fmla="*/ 1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246">
                  <a:moveTo>
                    <a:pt x="20" y="102"/>
                  </a:moveTo>
                  <a:lnTo>
                    <a:pt x="20" y="102"/>
                  </a:lnTo>
                  <a:lnTo>
                    <a:pt x="22" y="102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2" y="86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16"/>
                  </a:lnTo>
                  <a:lnTo>
                    <a:pt x="60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88" y="34"/>
                  </a:lnTo>
                  <a:lnTo>
                    <a:pt x="86" y="36"/>
                  </a:lnTo>
                  <a:lnTo>
                    <a:pt x="102" y="52"/>
                  </a:lnTo>
                  <a:lnTo>
                    <a:pt x="102" y="58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102" y="68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8"/>
                  </a:lnTo>
                  <a:lnTo>
                    <a:pt x="106" y="84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8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8" y="106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6"/>
                  </a:lnTo>
                  <a:lnTo>
                    <a:pt x="112" y="122"/>
                  </a:lnTo>
                  <a:lnTo>
                    <a:pt x="116" y="132"/>
                  </a:lnTo>
                  <a:lnTo>
                    <a:pt x="118" y="138"/>
                  </a:lnTo>
                  <a:lnTo>
                    <a:pt x="118" y="144"/>
                  </a:lnTo>
                  <a:lnTo>
                    <a:pt x="120" y="146"/>
                  </a:lnTo>
                  <a:lnTo>
                    <a:pt x="120" y="150"/>
                  </a:lnTo>
                  <a:lnTo>
                    <a:pt x="122" y="152"/>
                  </a:lnTo>
                  <a:lnTo>
                    <a:pt x="124" y="154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0" y="164"/>
                  </a:lnTo>
                  <a:lnTo>
                    <a:pt x="134" y="166"/>
                  </a:lnTo>
                  <a:lnTo>
                    <a:pt x="136" y="168"/>
                  </a:lnTo>
                  <a:lnTo>
                    <a:pt x="140" y="172"/>
                  </a:lnTo>
                  <a:lnTo>
                    <a:pt x="136" y="176"/>
                  </a:lnTo>
                  <a:lnTo>
                    <a:pt x="132" y="180"/>
                  </a:lnTo>
                  <a:lnTo>
                    <a:pt x="130" y="182"/>
                  </a:lnTo>
                  <a:lnTo>
                    <a:pt x="126" y="186"/>
                  </a:lnTo>
                  <a:lnTo>
                    <a:pt x="122" y="190"/>
                  </a:lnTo>
                  <a:lnTo>
                    <a:pt x="114" y="198"/>
                  </a:lnTo>
                  <a:lnTo>
                    <a:pt x="108" y="206"/>
                  </a:lnTo>
                  <a:lnTo>
                    <a:pt x="106" y="208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100" y="218"/>
                  </a:lnTo>
                  <a:lnTo>
                    <a:pt x="98" y="222"/>
                  </a:lnTo>
                  <a:lnTo>
                    <a:pt x="98" y="226"/>
                  </a:lnTo>
                  <a:lnTo>
                    <a:pt x="96" y="228"/>
                  </a:lnTo>
                  <a:lnTo>
                    <a:pt x="96" y="230"/>
                  </a:lnTo>
                  <a:lnTo>
                    <a:pt x="96" y="234"/>
                  </a:lnTo>
                  <a:lnTo>
                    <a:pt x="98" y="238"/>
                  </a:lnTo>
                  <a:lnTo>
                    <a:pt x="98" y="246"/>
                  </a:lnTo>
                  <a:lnTo>
                    <a:pt x="96" y="242"/>
                  </a:lnTo>
                  <a:lnTo>
                    <a:pt x="94" y="238"/>
                  </a:lnTo>
                  <a:lnTo>
                    <a:pt x="92" y="236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88" y="228"/>
                  </a:lnTo>
                  <a:lnTo>
                    <a:pt x="86" y="226"/>
                  </a:lnTo>
                  <a:lnTo>
                    <a:pt x="86" y="224"/>
                  </a:lnTo>
                  <a:lnTo>
                    <a:pt x="84" y="224"/>
                  </a:lnTo>
                  <a:lnTo>
                    <a:pt x="84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0" y="222"/>
                  </a:lnTo>
                  <a:lnTo>
                    <a:pt x="78" y="222"/>
                  </a:lnTo>
                  <a:lnTo>
                    <a:pt x="76" y="222"/>
                  </a:lnTo>
                  <a:lnTo>
                    <a:pt x="74" y="222"/>
                  </a:lnTo>
                  <a:lnTo>
                    <a:pt x="70" y="224"/>
                  </a:lnTo>
                  <a:lnTo>
                    <a:pt x="68" y="224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0" y="230"/>
                  </a:lnTo>
                  <a:lnTo>
                    <a:pt x="58" y="232"/>
                  </a:lnTo>
                  <a:lnTo>
                    <a:pt x="58" y="234"/>
                  </a:lnTo>
                  <a:lnTo>
                    <a:pt x="56" y="234"/>
                  </a:lnTo>
                  <a:lnTo>
                    <a:pt x="56" y="236"/>
                  </a:lnTo>
                  <a:lnTo>
                    <a:pt x="54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46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28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0" y="228"/>
                  </a:lnTo>
                  <a:lnTo>
                    <a:pt x="18" y="226"/>
                  </a:lnTo>
                  <a:lnTo>
                    <a:pt x="16" y="224"/>
                  </a:lnTo>
                  <a:lnTo>
                    <a:pt x="14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0" y="218"/>
                  </a:lnTo>
                  <a:lnTo>
                    <a:pt x="10" y="216"/>
                  </a:lnTo>
                  <a:lnTo>
                    <a:pt x="8" y="214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4"/>
                  </a:lnTo>
                  <a:lnTo>
                    <a:pt x="2" y="170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4" y="164"/>
                  </a:lnTo>
                  <a:lnTo>
                    <a:pt x="4" y="162"/>
                  </a:lnTo>
                  <a:lnTo>
                    <a:pt x="4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10" y="158"/>
                  </a:lnTo>
                  <a:lnTo>
                    <a:pt x="14" y="156"/>
                  </a:lnTo>
                  <a:lnTo>
                    <a:pt x="18" y="154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2"/>
                  </a:lnTo>
                  <a:lnTo>
                    <a:pt x="26" y="150"/>
                  </a:lnTo>
                  <a:lnTo>
                    <a:pt x="30" y="148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8" y="128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4" y="124"/>
                  </a:lnTo>
                  <a:lnTo>
                    <a:pt x="46" y="124"/>
                  </a:lnTo>
                  <a:lnTo>
                    <a:pt x="50" y="126"/>
                  </a:lnTo>
                  <a:lnTo>
                    <a:pt x="54" y="126"/>
                  </a:lnTo>
                  <a:lnTo>
                    <a:pt x="54" y="128"/>
                  </a:lnTo>
                  <a:lnTo>
                    <a:pt x="56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0"/>
                  </a:lnTo>
                  <a:lnTo>
                    <a:pt x="60" y="11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36" y="102"/>
                  </a:lnTo>
                  <a:lnTo>
                    <a:pt x="32" y="102"/>
                  </a:lnTo>
                  <a:lnTo>
                    <a:pt x="28" y="102"/>
                  </a:lnTo>
                  <a:lnTo>
                    <a:pt x="24" y="102"/>
                  </a:lnTo>
                  <a:lnTo>
                    <a:pt x="20" y="10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6" name="Freeform 261"/>
            <p:cNvSpPr>
              <a:spLocks/>
            </p:cNvSpPr>
            <p:nvPr/>
          </p:nvSpPr>
          <p:spPr bwMode="auto">
            <a:xfrm>
              <a:off x="4745346" y="2676653"/>
              <a:ext cx="222251" cy="390520"/>
            </a:xfrm>
            <a:custGeom>
              <a:avLst/>
              <a:gdLst>
                <a:gd name="T0" fmla="*/ 26 w 140"/>
                <a:gd name="T1" fmla="*/ 100 h 246"/>
                <a:gd name="T2" fmla="*/ 30 w 140"/>
                <a:gd name="T3" fmla="*/ 94 h 246"/>
                <a:gd name="T4" fmla="*/ 32 w 140"/>
                <a:gd name="T5" fmla="*/ 86 h 246"/>
                <a:gd name="T6" fmla="*/ 28 w 140"/>
                <a:gd name="T7" fmla="*/ 64 h 246"/>
                <a:gd name="T8" fmla="*/ 26 w 140"/>
                <a:gd name="T9" fmla="*/ 54 h 246"/>
                <a:gd name="T10" fmla="*/ 18 w 140"/>
                <a:gd name="T11" fmla="*/ 46 h 246"/>
                <a:gd name="T12" fmla="*/ 8 w 140"/>
                <a:gd name="T13" fmla="*/ 32 h 246"/>
                <a:gd name="T14" fmla="*/ 28 w 140"/>
                <a:gd name="T15" fmla="*/ 36 h 246"/>
                <a:gd name="T16" fmla="*/ 44 w 140"/>
                <a:gd name="T17" fmla="*/ 36 h 246"/>
                <a:gd name="T18" fmla="*/ 50 w 140"/>
                <a:gd name="T19" fmla="*/ 34 h 246"/>
                <a:gd name="T20" fmla="*/ 54 w 140"/>
                <a:gd name="T21" fmla="*/ 22 h 246"/>
                <a:gd name="T22" fmla="*/ 62 w 140"/>
                <a:gd name="T23" fmla="*/ 10 h 246"/>
                <a:gd name="T24" fmla="*/ 70 w 140"/>
                <a:gd name="T25" fmla="*/ 2 h 246"/>
                <a:gd name="T26" fmla="*/ 78 w 140"/>
                <a:gd name="T27" fmla="*/ 0 h 246"/>
                <a:gd name="T28" fmla="*/ 90 w 140"/>
                <a:gd name="T29" fmla="*/ 6 h 246"/>
                <a:gd name="T30" fmla="*/ 96 w 140"/>
                <a:gd name="T31" fmla="*/ 12 h 246"/>
                <a:gd name="T32" fmla="*/ 94 w 140"/>
                <a:gd name="T33" fmla="*/ 20 h 246"/>
                <a:gd name="T34" fmla="*/ 88 w 140"/>
                <a:gd name="T35" fmla="*/ 34 h 246"/>
                <a:gd name="T36" fmla="*/ 102 w 140"/>
                <a:gd name="T37" fmla="*/ 66 h 246"/>
                <a:gd name="T38" fmla="*/ 106 w 140"/>
                <a:gd name="T39" fmla="*/ 84 h 246"/>
                <a:gd name="T40" fmla="*/ 108 w 140"/>
                <a:gd name="T41" fmla="*/ 100 h 246"/>
                <a:gd name="T42" fmla="*/ 110 w 140"/>
                <a:gd name="T43" fmla="*/ 116 h 246"/>
                <a:gd name="T44" fmla="*/ 120 w 140"/>
                <a:gd name="T45" fmla="*/ 146 h 246"/>
                <a:gd name="T46" fmla="*/ 124 w 140"/>
                <a:gd name="T47" fmla="*/ 156 h 246"/>
                <a:gd name="T48" fmla="*/ 136 w 140"/>
                <a:gd name="T49" fmla="*/ 168 h 246"/>
                <a:gd name="T50" fmla="*/ 126 w 140"/>
                <a:gd name="T51" fmla="*/ 186 h 246"/>
                <a:gd name="T52" fmla="*/ 104 w 140"/>
                <a:gd name="T53" fmla="*/ 210 h 246"/>
                <a:gd name="T54" fmla="*/ 98 w 140"/>
                <a:gd name="T55" fmla="*/ 222 h 246"/>
                <a:gd name="T56" fmla="*/ 98 w 140"/>
                <a:gd name="T57" fmla="*/ 238 h 246"/>
                <a:gd name="T58" fmla="*/ 90 w 140"/>
                <a:gd name="T59" fmla="*/ 232 h 246"/>
                <a:gd name="T60" fmla="*/ 84 w 140"/>
                <a:gd name="T61" fmla="*/ 224 h 246"/>
                <a:gd name="T62" fmla="*/ 78 w 140"/>
                <a:gd name="T63" fmla="*/ 222 h 246"/>
                <a:gd name="T64" fmla="*/ 66 w 140"/>
                <a:gd name="T65" fmla="*/ 226 h 246"/>
                <a:gd name="T66" fmla="*/ 58 w 140"/>
                <a:gd name="T67" fmla="*/ 232 h 246"/>
                <a:gd name="T68" fmla="*/ 52 w 140"/>
                <a:gd name="T69" fmla="*/ 236 h 246"/>
                <a:gd name="T70" fmla="*/ 36 w 140"/>
                <a:gd name="T71" fmla="*/ 236 h 246"/>
                <a:gd name="T72" fmla="*/ 24 w 140"/>
                <a:gd name="T73" fmla="*/ 230 h 246"/>
                <a:gd name="T74" fmla="*/ 12 w 140"/>
                <a:gd name="T75" fmla="*/ 222 h 246"/>
                <a:gd name="T76" fmla="*/ 6 w 140"/>
                <a:gd name="T77" fmla="*/ 204 h 246"/>
                <a:gd name="T78" fmla="*/ 0 w 140"/>
                <a:gd name="T79" fmla="*/ 186 h 246"/>
                <a:gd name="T80" fmla="*/ 2 w 140"/>
                <a:gd name="T81" fmla="*/ 166 h 246"/>
                <a:gd name="T82" fmla="*/ 6 w 140"/>
                <a:gd name="T83" fmla="*/ 160 h 246"/>
                <a:gd name="T84" fmla="*/ 14 w 140"/>
                <a:gd name="T85" fmla="*/ 156 h 246"/>
                <a:gd name="T86" fmla="*/ 24 w 140"/>
                <a:gd name="T87" fmla="*/ 152 h 246"/>
                <a:gd name="T88" fmla="*/ 34 w 140"/>
                <a:gd name="T89" fmla="*/ 142 h 246"/>
                <a:gd name="T90" fmla="*/ 36 w 140"/>
                <a:gd name="T91" fmla="*/ 132 h 246"/>
                <a:gd name="T92" fmla="*/ 38 w 140"/>
                <a:gd name="T93" fmla="*/ 124 h 246"/>
                <a:gd name="T94" fmla="*/ 44 w 140"/>
                <a:gd name="T95" fmla="*/ 124 h 246"/>
                <a:gd name="T96" fmla="*/ 56 w 140"/>
                <a:gd name="T97" fmla="*/ 128 h 246"/>
                <a:gd name="T98" fmla="*/ 60 w 140"/>
                <a:gd name="T99" fmla="*/ 126 h 246"/>
                <a:gd name="T100" fmla="*/ 60 w 140"/>
                <a:gd name="T101" fmla="*/ 120 h 246"/>
                <a:gd name="T102" fmla="*/ 52 w 140"/>
                <a:gd name="T103" fmla="*/ 110 h 246"/>
                <a:gd name="T104" fmla="*/ 44 w 140"/>
                <a:gd name="T105" fmla="*/ 104 h 246"/>
                <a:gd name="T106" fmla="*/ 28 w 140"/>
                <a:gd name="T107" fmla="*/ 1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246">
                  <a:moveTo>
                    <a:pt x="20" y="102"/>
                  </a:moveTo>
                  <a:lnTo>
                    <a:pt x="20" y="102"/>
                  </a:lnTo>
                  <a:lnTo>
                    <a:pt x="22" y="102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2" y="86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16"/>
                  </a:lnTo>
                  <a:lnTo>
                    <a:pt x="60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88" y="34"/>
                  </a:lnTo>
                  <a:lnTo>
                    <a:pt x="86" y="36"/>
                  </a:lnTo>
                  <a:lnTo>
                    <a:pt x="102" y="52"/>
                  </a:lnTo>
                  <a:lnTo>
                    <a:pt x="102" y="58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102" y="68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8"/>
                  </a:lnTo>
                  <a:lnTo>
                    <a:pt x="106" y="84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8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8" y="106"/>
                  </a:lnTo>
                  <a:lnTo>
                    <a:pt x="108" y="110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6"/>
                  </a:lnTo>
                  <a:lnTo>
                    <a:pt x="112" y="122"/>
                  </a:lnTo>
                  <a:lnTo>
                    <a:pt x="116" y="132"/>
                  </a:lnTo>
                  <a:lnTo>
                    <a:pt x="118" y="138"/>
                  </a:lnTo>
                  <a:lnTo>
                    <a:pt x="118" y="144"/>
                  </a:lnTo>
                  <a:lnTo>
                    <a:pt x="120" y="146"/>
                  </a:lnTo>
                  <a:lnTo>
                    <a:pt x="120" y="150"/>
                  </a:lnTo>
                  <a:lnTo>
                    <a:pt x="122" y="152"/>
                  </a:lnTo>
                  <a:lnTo>
                    <a:pt x="124" y="154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6" y="160"/>
                  </a:lnTo>
                  <a:lnTo>
                    <a:pt x="128" y="162"/>
                  </a:lnTo>
                  <a:lnTo>
                    <a:pt x="130" y="164"/>
                  </a:lnTo>
                  <a:lnTo>
                    <a:pt x="134" y="166"/>
                  </a:lnTo>
                  <a:lnTo>
                    <a:pt x="136" y="168"/>
                  </a:lnTo>
                  <a:lnTo>
                    <a:pt x="140" y="172"/>
                  </a:lnTo>
                  <a:lnTo>
                    <a:pt x="136" y="176"/>
                  </a:lnTo>
                  <a:lnTo>
                    <a:pt x="132" y="180"/>
                  </a:lnTo>
                  <a:lnTo>
                    <a:pt x="130" y="182"/>
                  </a:lnTo>
                  <a:lnTo>
                    <a:pt x="126" y="186"/>
                  </a:lnTo>
                  <a:lnTo>
                    <a:pt x="122" y="190"/>
                  </a:lnTo>
                  <a:lnTo>
                    <a:pt x="114" y="198"/>
                  </a:lnTo>
                  <a:lnTo>
                    <a:pt x="108" y="206"/>
                  </a:lnTo>
                  <a:lnTo>
                    <a:pt x="106" y="208"/>
                  </a:lnTo>
                  <a:lnTo>
                    <a:pt x="104" y="210"/>
                  </a:lnTo>
                  <a:lnTo>
                    <a:pt x="102" y="212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100" y="218"/>
                  </a:lnTo>
                  <a:lnTo>
                    <a:pt x="98" y="222"/>
                  </a:lnTo>
                  <a:lnTo>
                    <a:pt x="98" y="226"/>
                  </a:lnTo>
                  <a:lnTo>
                    <a:pt x="96" y="228"/>
                  </a:lnTo>
                  <a:lnTo>
                    <a:pt x="96" y="230"/>
                  </a:lnTo>
                  <a:lnTo>
                    <a:pt x="96" y="234"/>
                  </a:lnTo>
                  <a:lnTo>
                    <a:pt x="98" y="238"/>
                  </a:lnTo>
                  <a:lnTo>
                    <a:pt x="98" y="246"/>
                  </a:lnTo>
                  <a:lnTo>
                    <a:pt x="96" y="242"/>
                  </a:lnTo>
                  <a:lnTo>
                    <a:pt x="94" y="238"/>
                  </a:lnTo>
                  <a:lnTo>
                    <a:pt x="92" y="236"/>
                  </a:lnTo>
                  <a:lnTo>
                    <a:pt x="90" y="232"/>
                  </a:lnTo>
                  <a:lnTo>
                    <a:pt x="90" y="230"/>
                  </a:lnTo>
                  <a:lnTo>
                    <a:pt x="88" y="228"/>
                  </a:lnTo>
                  <a:lnTo>
                    <a:pt x="86" y="226"/>
                  </a:lnTo>
                  <a:lnTo>
                    <a:pt x="86" y="224"/>
                  </a:lnTo>
                  <a:lnTo>
                    <a:pt x="84" y="224"/>
                  </a:lnTo>
                  <a:lnTo>
                    <a:pt x="84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0" y="222"/>
                  </a:lnTo>
                  <a:lnTo>
                    <a:pt x="78" y="222"/>
                  </a:lnTo>
                  <a:lnTo>
                    <a:pt x="76" y="222"/>
                  </a:lnTo>
                  <a:lnTo>
                    <a:pt x="74" y="222"/>
                  </a:lnTo>
                  <a:lnTo>
                    <a:pt x="70" y="224"/>
                  </a:lnTo>
                  <a:lnTo>
                    <a:pt x="68" y="224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0" y="230"/>
                  </a:lnTo>
                  <a:lnTo>
                    <a:pt x="58" y="232"/>
                  </a:lnTo>
                  <a:lnTo>
                    <a:pt x="58" y="234"/>
                  </a:lnTo>
                  <a:lnTo>
                    <a:pt x="56" y="234"/>
                  </a:lnTo>
                  <a:lnTo>
                    <a:pt x="56" y="236"/>
                  </a:lnTo>
                  <a:lnTo>
                    <a:pt x="54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46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28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0" y="228"/>
                  </a:lnTo>
                  <a:lnTo>
                    <a:pt x="18" y="226"/>
                  </a:lnTo>
                  <a:lnTo>
                    <a:pt x="16" y="224"/>
                  </a:lnTo>
                  <a:lnTo>
                    <a:pt x="14" y="222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10" y="218"/>
                  </a:lnTo>
                  <a:lnTo>
                    <a:pt x="10" y="216"/>
                  </a:lnTo>
                  <a:lnTo>
                    <a:pt x="8" y="214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4"/>
                  </a:lnTo>
                  <a:lnTo>
                    <a:pt x="2" y="170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4" y="164"/>
                  </a:lnTo>
                  <a:lnTo>
                    <a:pt x="4" y="162"/>
                  </a:lnTo>
                  <a:lnTo>
                    <a:pt x="4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10" y="158"/>
                  </a:lnTo>
                  <a:lnTo>
                    <a:pt x="14" y="156"/>
                  </a:lnTo>
                  <a:lnTo>
                    <a:pt x="18" y="154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2"/>
                  </a:lnTo>
                  <a:lnTo>
                    <a:pt x="26" y="150"/>
                  </a:lnTo>
                  <a:lnTo>
                    <a:pt x="30" y="148"/>
                  </a:lnTo>
                  <a:lnTo>
                    <a:pt x="32" y="146"/>
                  </a:lnTo>
                  <a:lnTo>
                    <a:pt x="32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8" y="128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4" y="124"/>
                  </a:lnTo>
                  <a:lnTo>
                    <a:pt x="46" y="124"/>
                  </a:lnTo>
                  <a:lnTo>
                    <a:pt x="50" y="126"/>
                  </a:lnTo>
                  <a:lnTo>
                    <a:pt x="54" y="126"/>
                  </a:lnTo>
                  <a:lnTo>
                    <a:pt x="54" y="128"/>
                  </a:lnTo>
                  <a:lnTo>
                    <a:pt x="56" y="128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0"/>
                  </a:lnTo>
                  <a:lnTo>
                    <a:pt x="60" y="11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36" y="102"/>
                  </a:lnTo>
                  <a:lnTo>
                    <a:pt x="32" y="102"/>
                  </a:lnTo>
                  <a:lnTo>
                    <a:pt x="28" y="102"/>
                  </a:lnTo>
                  <a:lnTo>
                    <a:pt x="24" y="102"/>
                  </a:lnTo>
                  <a:lnTo>
                    <a:pt x="20" y="10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7" name="Freeform 262"/>
            <p:cNvSpPr>
              <a:spLocks/>
            </p:cNvSpPr>
            <p:nvPr/>
          </p:nvSpPr>
          <p:spPr bwMode="auto">
            <a:xfrm>
              <a:off x="4519919" y="3413243"/>
              <a:ext cx="149226" cy="88899"/>
            </a:xfrm>
            <a:custGeom>
              <a:avLst/>
              <a:gdLst>
                <a:gd name="T0" fmla="*/ 2 w 94"/>
                <a:gd name="T1" fmla="*/ 34 h 56"/>
                <a:gd name="T2" fmla="*/ 10 w 94"/>
                <a:gd name="T3" fmla="*/ 36 h 56"/>
                <a:gd name="T4" fmla="*/ 14 w 94"/>
                <a:gd name="T5" fmla="*/ 36 h 56"/>
                <a:gd name="T6" fmla="*/ 24 w 94"/>
                <a:gd name="T7" fmla="*/ 30 h 56"/>
                <a:gd name="T8" fmla="*/ 36 w 94"/>
                <a:gd name="T9" fmla="*/ 24 h 56"/>
                <a:gd name="T10" fmla="*/ 44 w 94"/>
                <a:gd name="T11" fmla="*/ 18 h 56"/>
                <a:gd name="T12" fmla="*/ 46 w 94"/>
                <a:gd name="T13" fmla="*/ 16 h 56"/>
                <a:gd name="T14" fmla="*/ 48 w 94"/>
                <a:gd name="T15" fmla="*/ 10 h 56"/>
                <a:gd name="T16" fmla="*/ 48 w 94"/>
                <a:gd name="T17" fmla="*/ 0 h 56"/>
                <a:gd name="T18" fmla="*/ 54 w 94"/>
                <a:gd name="T19" fmla="*/ 6 h 56"/>
                <a:gd name="T20" fmla="*/ 58 w 94"/>
                <a:gd name="T21" fmla="*/ 10 h 56"/>
                <a:gd name="T22" fmla="*/ 60 w 94"/>
                <a:gd name="T23" fmla="*/ 10 h 56"/>
                <a:gd name="T24" fmla="*/ 66 w 94"/>
                <a:gd name="T25" fmla="*/ 10 h 56"/>
                <a:gd name="T26" fmla="*/ 68 w 94"/>
                <a:gd name="T27" fmla="*/ 10 h 56"/>
                <a:gd name="T28" fmla="*/ 70 w 94"/>
                <a:gd name="T29" fmla="*/ 8 h 56"/>
                <a:gd name="T30" fmla="*/ 70 w 94"/>
                <a:gd name="T31" fmla="*/ 2 h 56"/>
                <a:gd name="T32" fmla="*/ 72 w 94"/>
                <a:gd name="T33" fmla="*/ 0 h 56"/>
                <a:gd name="T34" fmla="*/ 76 w 94"/>
                <a:gd name="T35" fmla="*/ 0 h 56"/>
                <a:gd name="T36" fmla="*/ 82 w 94"/>
                <a:gd name="T37" fmla="*/ 0 h 56"/>
                <a:gd name="T38" fmla="*/ 84 w 94"/>
                <a:gd name="T39" fmla="*/ 2 h 56"/>
                <a:gd name="T40" fmla="*/ 84 w 94"/>
                <a:gd name="T41" fmla="*/ 4 h 56"/>
                <a:gd name="T42" fmla="*/ 84 w 94"/>
                <a:gd name="T43" fmla="*/ 8 h 56"/>
                <a:gd name="T44" fmla="*/ 82 w 94"/>
                <a:gd name="T45" fmla="*/ 10 h 56"/>
                <a:gd name="T46" fmla="*/ 84 w 94"/>
                <a:gd name="T47" fmla="*/ 12 h 56"/>
                <a:gd name="T48" fmla="*/ 88 w 94"/>
                <a:gd name="T49" fmla="*/ 16 h 56"/>
                <a:gd name="T50" fmla="*/ 92 w 94"/>
                <a:gd name="T51" fmla="*/ 18 h 56"/>
                <a:gd name="T52" fmla="*/ 94 w 94"/>
                <a:gd name="T53" fmla="*/ 28 h 56"/>
                <a:gd name="T54" fmla="*/ 94 w 94"/>
                <a:gd name="T55" fmla="*/ 32 h 56"/>
                <a:gd name="T56" fmla="*/ 90 w 94"/>
                <a:gd name="T57" fmla="*/ 38 h 56"/>
                <a:gd name="T58" fmla="*/ 88 w 94"/>
                <a:gd name="T59" fmla="*/ 40 h 56"/>
                <a:gd name="T60" fmla="*/ 88 w 94"/>
                <a:gd name="T61" fmla="*/ 44 h 56"/>
                <a:gd name="T62" fmla="*/ 84 w 94"/>
                <a:gd name="T63" fmla="*/ 48 h 56"/>
                <a:gd name="T64" fmla="*/ 76 w 94"/>
                <a:gd name="T65" fmla="*/ 54 h 56"/>
                <a:gd name="T66" fmla="*/ 70 w 94"/>
                <a:gd name="T67" fmla="*/ 56 h 56"/>
                <a:gd name="T68" fmla="*/ 66 w 94"/>
                <a:gd name="T69" fmla="*/ 56 h 56"/>
                <a:gd name="T70" fmla="*/ 54 w 94"/>
                <a:gd name="T71" fmla="*/ 54 h 56"/>
                <a:gd name="T72" fmla="*/ 44 w 94"/>
                <a:gd name="T73" fmla="*/ 50 h 56"/>
                <a:gd name="T74" fmla="*/ 38 w 94"/>
                <a:gd name="T75" fmla="*/ 44 h 56"/>
                <a:gd name="T76" fmla="*/ 36 w 94"/>
                <a:gd name="T77" fmla="*/ 42 h 56"/>
                <a:gd name="T78" fmla="*/ 34 w 94"/>
                <a:gd name="T79" fmla="*/ 42 h 56"/>
                <a:gd name="T80" fmla="*/ 30 w 94"/>
                <a:gd name="T81" fmla="*/ 44 h 56"/>
                <a:gd name="T82" fmla="*/ 24 w 94"/>
                <a:gd name="T83" fmla="*/ 48 h 56"/>
                <a:gd name="T84" fmla="*/ 16 w 94"/>
                <a:gd name="T85" fmla="*/ 48 h 56"/>
                <a:gd name="T86" fmla="*/ 8 w 94"/>
                <a:gd name="T87" fmla="*/ 48 h 56"/>
                <a:gd name="T88" fmla="*/ 4 w 94"/>
                <a:gd name="T8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56">
                  <a:moveTo>
                    <a:pt x="2" y="44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8" name="Freeform 263"/>
            <p:cNvSpPr>
              <a:spLocks/>
            </p:cNvSpPr>
            <p:nvPr/>
          </p:nvSpPr>
          <p:spPr bwMode="auto">
            <a:xfrm>
              <a:off x="4519919" y="3413243"/>
              <a:ext cx="149226" cy="88899"/>
            </a:xfrm>
            <a:custGeom>
              <a:avLst/>
              <a:gdLst>
                <a:gd name="T0" fmla="*/ 2 w 94"/>
                <a:gd name="T1" fmla="*/ 34 h 56"/>
                <a:gd name="T2" fmla="*/ 10 w 94"/>
                <a:gd name="T3" fmla="*/ 36 h 56"/>
                <a:gd name="T4" fmla="*/ 14 w 94"/>
                <a:gd name="T5" fmla="*/ 36 h 56"/>
                <a:gd name="T6" fmla="*/ 24 w 94"/>
                <a:gd name="T7" fmla="*/ 30 h 56"/>
                <a:gd name="T8" fmla="*/ 36 w 94"/>
                <a:gd name="T9" fmla="*/ 24 h 56"/>
                <a:gd name="T10" fmla="*/ 44 w 94"/>
                <a:gd name="T11" fmla="*/ 18 h 56"/>
                <a:gd name="T12" fmla="*/ 46 w 94"/>
                <a:gd name="T13" fmla="*/ 16 h 56"/>
                <a:gd name="T14" fmla="*/ 48 w 94"/>
                <a:gd name="T15" fmla="*/ 10 h 56"/>
                <a:gd name="T16" fmla="*/ 48 w 94"/>
                <a:gd name="T17" fmla="*/ 0 h 56"/>
                <a:gd name="T18" fmla="*/ 54 w 94"/>
                <a:gd name="T19" fmla="*/ 6 h 56"/>
                <a:gd name="T20" fmla="*/ 58 w 94"/>
                <a:gd name="T21" fmla="*/ 10 h 56"/>
                <a:gd name="T22" fmla="*/ 60 w 94"/>
                <a:gd name="T23" fmla="*/ 10 h 56"/>
                <a:gd name="T24" fmla="*/ 66 w 94"/>
                <a:gd name="T25" fmla="*/ 10 h 56"/>
                <a:gd name="T26" fmla="*/ 68 w 94"/>
                <a:gd name="T27" fmla="*/ 10 h 56"/>
                <a:gd name="T28" fmla="*/ 70 w 94"/>
                <a:gd name="T29" fmla="*/ 8 h 56"/>
                <a:gd name="T30" fmla="*/ 70 w 94"/>
                <a:gd name="T31" fmla="*/ 2 h 56"/>
                <a:gd name="T32" fmla="*/ 72 w 94"/>
                <a:gd name="T33" fmla="*/ 0 h 56"/>
                <a:gd name="T34" fmla="*/ 76 w 94"/>
                <a:gd name="T35" fmla="*/ 0 h 56"/>
                <a:gd name="T36" fmla="*/ 82 w 94"/>
                <a:gd name="T37" fmla="*/ 0 h 56"/>
                <a:gd name="T38" fmla="*/ 84 w 94"/>
                <a:gd name="T39" fmla="*/ 2 h 56"/>
                <a:gd name="T40" fmla="*/ 84 w 94"/>
                <a:gd name="T41" fmla="*/ 4 h 56"/>
                <a:gd name="T42" fmla="*/ 84 w 94"/>
                <a:gd name="T43" fmla="*/ 8 h 56"/>
                <a:gd name="T44" fmla="*/ 82 w 94"/>
                <a:gd name="T45" fmla="*/ 10 h 56"/>
                <a:gd name="T46" fmla="*/ 84 w 94"/>
                <a:gd name="T47" fmla="*/ 12 h 56"/>
                <a:gd name="T48" fmla="*/ 88 w 94"/>
                <a:gd name="T49" fmla="*/ 16 h 56"/>
                <a:gd name="T50" fmla="*/ 92 w 94"/>
                <a:gd name="T51" fmla="*/ 18 h 56"/>
                <a:gd name="T52" fmla="*/ 94 w 94"/>
                <a:gd name="T53" fmla="*/ 28 h 56"/>
                <a:gd name="T54" fmla="*/ 94 w 94"/>
                <a:gd name="T55" fmla="*/ 32 h 56"/>
                <a:gd name="T56" fmla="*/ 90 w 94"/>
                <a:gd name="T57" fmla="*/ 38 h 56"/>
                <a:gd name="T58" fmla="*/ 88 w 94"/>
                <a:gd name="T59" fmla="*/ 40 h 56"/>
                <a:gd name="T60" fmla="*/ 88 w 94"/>
                <a:gd name="T61" fmla="*/ 44 h 56"/>
                <a:gd name="T62" fmla="*/ 84 w 94"/>
                <a:gd name="T63" fmla="*/ 48 h 56"/>
                <a:gd name="T64" fmla="*/ 76 w 94"/>
                <a:gd name="T65" fmla="*/ 54 h 56"/>
                <a:gd name="T66" fmla="*/ 70 w 94"/>
                <a:gd name="T67" fmla="*/ 56 h 56"/>
                <a:gd name="T68" fmla="*/ 66 w 94"/>
                <a:gd name="T69" fmla="*/ 56 h 56"/>
                <a:gd name="T70" fmla="*/ 54 w 94"/>
                <a:gd name="T71" fmla="*/ 54 h 56"/>
                <a:gd name="T72" fmla="*/ 44 w 94"/>
                <a:gd name="T73" fmla="*/ 50 h 56"/>
                <a:gd name="T74" fmla="*/ 38 w 94"/>
                <a:gd name="T75" fmla="*/ 44 h 56"/>
                <a:gd name="T76" fmla="*/ 36 w 94"/>
                <a:gd name="T77" fmla="*/ 42 h 56"/>
                <a:gd name="T78" fmla="*/ 34 w 94"/>
                <a:gd name="T79" fmla="*/ 42 h 56"/>
                <a:gd name="T80" fmla="*/ 30 w 94"/>
                <a:gd name="T81" fmla="*/ 44 h 56"/>
                <a:gd name="T82" fmla="*/ 24 w 94"/>
                <a:gd name="T83" fmla="*/ 48 h 56"/>
                <a:gd name="T84" fmla="*/ 16 w 94"/>
                <a:gd name="T85" fmla="*/ 48 h 56"/>
                <a:gd name="T86" fmla="*/ 8 w 94"/>
                <a:gd name="T87" fmla="*/ 48 h 56"/>
                <a:gd name="T88" fmla="*/ 4 w 94"/>
                <a:gd name="T8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56">
                  <a:moveTo>
                    <a:pt x="2" y="44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9" name="Freeform 264"/>
            <p:cNvSpPr>
              <a:spLocks/>
            </p:cNvSpPr>
            <p:nvPr/>
          </p:nvSpPr>
          <p:spPr bwMode="auto">
            <a:xfrm>
              <a:off x="4519919" y="3413243"/>
              <a:ext cx="149226" cy="88899"/>
            </a:xfrm>
            <a:custGeom>
              <a:avLst/>
              <a:gdLst>
                <a:gd name="T0" fmla="*/ 2 w 94"/>
                <a:gd name="T1" fmla="*/ 34 h 56"/>
                <a:gd name="T2" fmla="*/ 10 w 94"/>
                <a:gd name="T3" fmla="*/ 36 h 56"/>
                <a:gd name="T4" fmla="*/ 14 w 94"/>
                <a:gd name="T5" fmla="*/ 36 h 56"/>
                <a:gd name="T6" fmla="*/ 24 w 94"/>
                <a:gd name="T7" fmla="*/ 30 h 56"/>
                <a:gd name="T8" fmla="*/ 36 w 94"/>
                <a:gd name="T9" fmla="*/ 24 h 56"/>
                <a:gd name="T10" fmla="*/ 44 w 94"/>
                <a:gd name="T11" fmla="*/ 18 h 56"/>
                <a:gd name="T12" fmla="*/ 46 w 94"/>
                <a:gd name="T13" fmla="*/ 16 h 56"/>
                <a:gd name="T14" fmla="*/ 48 w 94"/>
                <a:gd name="T15" fmla="*/ 10 h 56"/>
                <a:gd name="T16" fmla="*/ 48 w 94"/>
                <a:gd name="T17" fmla="*/ 0 h 56"/>
                <a:gd name="T18" fmla="*/ 54 w 94"/>
                <a:gd name="T19" fmla="*/ 6 h 56"/>
                <a:gd name="T20" fmla="*/ 58 w 94"/>
                <a:gd name="T21" fmla="*/ 10 h 56"/>
                <a:gd name="T22" fmla="*/ 60 w 94"/>
                <a:gd name="T23" fmla="*/ 10 h 56"/>
                <a:gd name="T24" fmla="*/ 66 w 94"/>
                <a:gd name="T25" fmla="*/ 10 h 56"/>
                <a:gd name="T26" fmla="*/ 68 w 94"/>
                <a:gd name="T27" fmla="*/ 10 h 56"/>
                <a:gd name="T28" fmla="*/ 70 w 94"/>
                <a:gd name="T29" fmla="*/ 8 h 56"/>
                <a:gd name="T30" fmla="*/ 70 w 94"/>
                <a:gd name="T31" fmla="*/ 2 h 56"/>
                <a:gd name="T32" fmla="*/ 72 w 94"/>
                <a:gd name="T33" fmla="*/ 0 h 56"/>
                <a:gd name="T34" fmla="*/ 76 w 94"/>
                <a:gd name="T35" fmla="*/ 0 h 56"/>
                <a:gd name="T36" fmla="*/ 82 w 94"/>
                <a:gd name="T37" fmla="*/ 0 h 56"/>
                <a:gd name="T38" fmla="*/ 84 w 94"/>
                <a:gd name="T39" fmla="*/ 2 h 56"/>
                <a:gd name="T40" fmla="*/ 84 w 94"/>
                <a:gd name="T41" fmla="*/ 4 h 56"/>
                <a:gd name="T42" fmla="*/ 84 w 94"/>
                <a:gd name="T43" fmla="*/ 8 h 56"/>
                <a:gd name="T44" fmla="*/ 82 w 94"/>
                <a:gd name="T45" fmla="*/ 10 h 56"/>
                <a:gd name="T46" fmla="*/ 84 w 94"/>
                <a:gd name="T47" fmla="*/ 12 h 56"/>
                <a:gd name="T48" fmla="*/ 88 w 94"/>
                <a:gd name="T49" fmla="*/ 16 h 56"/>
                <a:gd name="T50" fmla="*/ 92 w 94"/>
                <a:gd name="T51" fmla="*/ 18 h 56"/>
                <a:gd name="T52" fmla="*/ 94 w 94"/>
                <a:gd name="T53" fmla="*/ 28 h 56"/>
                <a:gd name="T54" fmla="*/ 94 w 94"/>
                <a:gd name="T55" fmla="*/ 32 h 56"/>
                <a:gd name="T56" fmla="*/ 90 w 94"/>
                <a:gd name="T57" fmla="*/ 38 h 56"/>
                <a:gd name="T58" fmla="*/ 88 w 94"/>
                <a:gd name="T59" fmla="*/ 40 h 56"/>
                <a:gd name="T60" fmla="*/ 88 w 94"/>
                <a:gd name="T61" fmla="*/ 44 h 56"/>
                <a:gd name="T62" fmla="*/ 84 w 94"/>
                <a:gd name="T63" fmla="*/ 48 h 56"/>
                <a:gd name="T64" fmla="*/ 76 w 94"/>
                <a:gd name="T65" fmla="*/ 54 h 56"/>
                <a:gd name="T66" fmla="*/ 70 w 94"/>
                <a:gd name="T67" fmla="*/ 56 h 56"/>
                <a:gd name="T68" fmla="*/ 66 w 94"/>
                <a:gd name="T69" fmla="*/ 56 h 56"/>
                <a:gd name="T70" fmla="*/ 54 w 94"/>
                <a:gd name="T71" fmla="*/ 54 h 56"/>
                <a:gd name="T72" fmla="*/ 44 w 94"/>
                <a:gd name="T73" fmla="*/ 50 h 56"/>
                <a:gd name="T74" fmla="*/ 38 w 94"/>
                <a:gd name="T75" fmla="*/ 44 h 56"/>
                <a:gd name="T76" fmla="*/ 36 w 94"/>
                <a:gd name="T77" fmla="*/ 42 h 56"/>
                <a:gd name="T78" fmla="*/ 34 w 94"/>
                <a:gd name="T79" fmla="*/ 42 h 56"/>
                <a:gd name="T80" fmla="*/ 30 w 94"/>
                <a:gd name="T81" fmla="*/ 44 h 56"/>
                <a:gd name="T82" fmla="*/ 24 w 94"/>
                <a:gd name="T83" fmla="*/ 48 h 56"/>
                <a:gd name="T84" fmla="*/ 16 w 94"/>
                <a:gd name="T85" fmla="*/ 48 h 56"/>
                <a:gd name="T86" fmla="*/ 8 w 94"/>
                <a:gd name="T87" fmla="*/ 48 h 56"/>
                <a:gd name="T88" fmla="*/ 4 w 94"/>
                <a:gd name="T8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56">
                  <a:moveTo>
                    <a:pt x="2" y="44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0" name="Freeform 265"/>
            <p:cNvSpPr>
              <a:spLocks/>
            </p:cNvSpPr>
            <p:nvPr/>
          </p:nvSpPr>
          <p:spPr bwMode="auto">
            <a:xfrm>
              <a:off x="4519919" y="3413243"/>
              <a:ext cx="149226" cy="88899"/>
            </a:xfrm>
            <a:custGeom>
              <a:avLst/>
              <a:gdLst>
                <a:gd name="T0" fmla="*/ 2 w 94"/>
                <a:gd name="T1" fmla="*/ 34 h 56"/>
                <a:gd name="T2" fmla="*/ 10 w 94"/>
                <a:gd name="T3" fmla="*/ 36 h 56"/>
                <a:gd name="T4" fmla="*/ 14 w 94"/>
                <a:gd name="T5" fmla="*/ 36 h 56"/>
                <a:gd name="T6" fmla="*/ 24 w 94"/>
                <a:gd name="T7" fmla="*/ 30 h 56"/>
                <a:gd name="T8" fmla="*/ 36 w 94"/>
                <a:gd name="T9" fmla="*/ 24 h 56"/>
                <a:gd name="T10" fmla="*/ 44 w 94"/>
                <a:gd name="T11" fmla="*/ 18 h 56"/>
                <a:gd name="T12" fmla="*/ 46 w 94"/>
                <a:gd name="T13" fmla="*/ 16 h 56"/>
                <a:gd name="T14" fmla="*/ 48 w 94"/>
                <a:gd name="T15" fmla="*/ 10 h 56"/>
                <a:gd name="T16" fmla="*/ 48 w 94"/>
                <a:gd name="T17" fmla="*/ 0 h 56"/>
                <a:gd name="T18" fmla="*/ 54 w 94"/>
                <a:gd name="T19" fmla="*/ 6 h 56"/>
                <a:gd name="T20" fmla="*/ 58 w 94"/>
                <a:gd name="T21" fmla="*/ 10 h 56"/>
                <a:gd name="T22" fmla="*/ 60 w 94"/>
                <a:gd name="T23" fmla="*/ 10 h 56"/>
                <a:gd name="T24" fmla="*/ 66 w 94"/>
                <a:gd name="T25" fmla="*/ 10 h 56"/>
                <a:gd name="T26" fmla="*/ 68 w 94"/>
                <a:gd name="T27" fmla="*/ 10 h 56"/>
                <a:gd name="T28" fmla="*/ 70 w 94"/>
                <a:gd name="T29" fmla="*/ 8 h 56"/>
                <a:gd name="T30" fmla="*/ 70 w 94"/>
                <a:gd name="T31" fmla="*/ 2 h 56"/>
                <a:gd name="T32" fmla="*/ 72 w 94"/>
                <a:gd name="T33" fmla="*/ 0 h 56"/>
                <a:gd name="T34" fmla="*/ 76 w 94"/>
                <a:gd name="T35" fmla="*/ 0 h 56"/>
                <a:gd name="T36" fmla="*/ 82 w 94"/>
                <a:gd name="T37" fmla="*/ 0 h 56"/>
                <a:gd name="T38" fmla="*/ 84 w 94"/>
                <a:gd name="T39" fmla="*/ 2 h 56"/>
                <a:gd name="T40" fmla="*/ 84 w 94"/>
                <a:gd name="T41" fmla="*/ 4 h 56"/>
                <a:gd name="T42" fmla="*/ 84 w 94"/>
                <a:gd name="T43" fmla="*/ 8 h 56"/>
                <a:gd name="T44" fmla="*/ 82 w 94"/>
                <a:gd name="T45" fmla="*/ 10 h 56"/>
                <a:gd name="T46" fmla="*/ 84 w 94"/>
                <a:gd name="T47" fmla="*/ 12 h 56"/>
                <a:gd name="T48" fmla="*/ 88 w 94"/>
                <a:gd name="T49" fmla="*/ 16 h 56"/>
                <a:gd name="T50" fmla="*/ 92 w 94"/>
                <a:gd name="T51" fmla="*/ 18 h 56"/>
                <a:gd name="T52" fmla="*/ 94 w 94"/>
                <a:gd name="T53" fmla="*/ 28 h 56"/>
                <a:gd name="T54" fmla="*/ 94 w 94"/>
                <a:gd name="T55" fmla="*/ 32 h 56"/>
                <a:gd name="T56" fmla="*/ 90 w 94"/>
                <a:gd name="T57" fmla="*/ 38 h 56"/>
                <a:gd name="T58" fmla="*/ 88 w 94"/>
                <a:gd name="T59" fmla="*/ 40 h 56"/>
                <a:gd name="T60" fmla="*/ 88 w 94"/>
                <a:gd name="T61" fmla="*/ 44 h 56"/>
                <a:gd name="T62" fmla="*/ 84 w 94"/>
                <a:gd name="T63" fmla="*/ 48 h 56"/>
                <a:gd name="T64" fmla="*/ 76 w 94"/>
                <a:gd name="T65" fmla="*/ 54 h 56"/>
                <a:gd name="T66" fmla="*/ 70 w 94"/>
                <a:gd name="T67" fmla="*/ 56 h 56"/>
                <a:gd name="T68" fmla="*/ 66 w 94"/>
                <a:gd name="T69" fmla="*/ 56 h 56"/>
                <a:gd name="T70" fmla="*/ 54 w 94"/>
                <a:gd name="T71" fmla="*/ 54 h 56"/>
                <a:gd name="T72" fmla="*/ 44 w 94"/>
                <a:gd name="T73" fmla="*/ 50 h 56"/>
                <a:gd name="T74" fmla="*/ 38 w 94"/>
                <a:gd name="T75" fmla="*/ 44 h 56"/>
                <a:gd name="T76" fmla="*/ 36 w 94"/>
                <a:gd name="T77" fmla="*/ 42 h 56"/>
                <a:gd name="T78" fmla="*/ 34 w 94"/>
                <a:gd name="T79" fmla="*/ 42 h 56"/>
                <a:gd name="T80" fmla="*/ 30 w 94"/>
                <a:gd name="T81" fmla="*/ 44 h 56"/>
                <a:gd name="T82" fmla="*/ 24 w 94"/>
                <a:gd name="T83" fmla="*/ 48 h 56"/>
                <a:gd name="T84" fmla="*/ 16 w 94"/>
                <a:gd name="T85" fmla="*/ 48 h 56"/>
                <a:gd name="T86" fmla="*/ 8 w 94"/>
                <a:gd name="T87" fmla="*/ 48 h 56"/>
                <a:gd name="T88" fmla="*/ 4 w 94"/>
                <a:gd name="T8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56">
                  <a:moveTo>
                    <a:pt x="2" y="44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4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1" name="Freeform 266"/>
            <p:cNvSpPr>
              <a:spLocks/>
            </p:cNvSpPr>
            <p:nvPr/>
          </p:nvSpPr>
          <p:spPr bwMode="auto">
            <a:xfrm>
              <a:off x="4519919" y="3413243"/>
              <a:ext cx="149226" cy="88899"/>
            </a:xfrm>
            <a:custGeom>
              <a:avLst/>
              <a:gdLst>
                <a:gd name="T0" fmla="*/ 2 w 94"/>
                <a:gd name="T1" fmla="*/ 34 h 56"/>
                <a:gd name="T2" fmla="*/ 10 w 94"/>
                <a:gd name="T3" fmla="*/ 36 h 56"/>
                <a:gd name="T4" fmla="*/ 14 w 94"/>
                <a:gd name="T5" fmla="*/ 36 h 56"/>
                <a:gd name="T6" fmla="*/ 24 w 94"/>
                <a:gd name="T7" fmla="*/ 30 h 56"/>
                <a:gd name="T8" fmla="*/ 36 w 94"/>
                <a:gd name="T9" fmla="*/ 24 h 56"/>
                <a:gd name="T10" fmla="*/ 44 w 94"/>
                <a:gd name="T11" fmla="*/ 18 h 56"/>
                <a:gd name="T12" fmla="*/ 46 w 94"/>
                <a:gd name="T13" fmla="*/ 16 h 56"/>
                <a:gd name="T14" fmla="*/ 48 w 94"/>
                <a:gd name="T15" fmla="*/ 10 h 56"/>
                <a:gd name="T16" fmla="*/ 48 w 94"/>
                <a:gd name="T17" fmla="*/ 0 h 56"/>
                <a:gd name="T18" fmla="*/ 54 w 94"/>
                <a:gd name="T19" fmla="*/ 6 h 56"/>
                <a:gd name="T20" fmla="*/ 58 w 94"/>
                <a:gd name="T21" fmla="*/ 10 h 56"/>
                <a:gd name="T22" fmla="*/ 60 w 94"/>
                <a:gd name="T23" fmla="*/ 10 h 56"/>
                <a:gd name="T24" fmla="*/ 66 w 94"/>
                <a:gd name="T25" fmla="*/ 10 h 56"/>
                <a:gd name="T26" fmla="*/ 68 w 94"/>
                <a:gd name="T27" fmla="*/ 10 h 56"/>
                <a:gd name="T28" fmla="*/ 70 w 94"/>
                <a:gd name="T29" fmla="*/ 8 h 56"/>
                <a:gd name="T30" fmla="*/ 70 w 94"/>
                <a:gd name="T31" fmla="*/ 2 h 56"/>
                <a:gd name="T32" fmla="*/ 72 w 94"/>
                <a:gd name="T33" fmla="*/ 0 h 56"/>
                <a:gd name="T34" fmla="*/ 76 w 94"/>
                <a:gd name="T35" fmla="*/ 0 h 56"/>
                <a:gd name="T36" fmla="*/ 82 w 94"/>
                <a:gd name="T37" fmla="*/ 0 h 56"/>
                <a:gd name="T38" fmla="*/ 84 w 94"/>
                <a:gd name="T39" fmla="*/ 2 h 56"/>
                <a:gd name="T40" fmla="*/ 84 w 94"/>
                <a:gd name="T41" fmla="*/ 4 h 56"/>
                <a:gd name="T42" fmla="*/ 84 w 94"/>
                <a:gd name="T43" fmla="*/ 8 h 56"/>
                <a:gd name="T44" fmla="*/ 82 w 94"/>
                <a:gd name="T45" fmla="*/ 10 h 56"/>
                <a:gd name="T46" fmla="*/ 84 w 94"/>
                <a:gd name="T47" fmla="*/ 12 h 56"/>
                <a:gd name="T48" fmla="*/ 88 w 94"/>
                <a:gd name="T49" fmla="*/ 16 h 56"/>
                <a:gd name="T50" fmla="*/ 92 w 94"/>
                <a:gd name="T51" fmla="*/ 18 h 56"/>
                <a:gd name="T52" fmla="*/ 94 w 94"/>
                <a:gd name="T53" fmla="*/ 28 h 56"/>
                <a:gd name="T54" fmla="*/ 94 w 94"/>
                <a:gd name="T55" fmla="*/ 32 h 56"/>
                <a:gd name="T56" fmla="*/ 90 w 94"/>
                <a:gd name="T57" fmla="*/ 38 h 56"/>
                <a:gd name="T58" fmla="*/ 88 w 94"/>
                <a:gd name="T59" fmla="*/ 40 h 56"/>
                <a:gd name="T60" fmla="*/ 88 w 94"/>
                <a:gd name="T61" fmla="*/ 44 h 56"/>
                <a:gd name="T62" fmla="*/ 84 w 94"/>
                <a:gd name="T63" fmla="*/ 48 h 56"/>
                <a:gd name="T64" fmla="*/ 76 w 94"/>
                <a:gd name="T65" fmla="*/ 54 h 56"/>
                <a:gd name="T66" fmla="*/ 70 w 94"/>
                <a:gd name="T67" fmla="*/ 56 h 56"/>
                <a:gd name="T68" fmla="*/ 66 w 94"/>
                <a:gd name="T69" fmla="*/ 56 h 56"/>
                <a:gd name="T70" fmla="*/ 54 w 94"/>
                <a:gd name="T71" fmla="*/ 54 h 56"/>
                <a:gd name="T72" fmla="*/ 44 w 94"/>
                <a:gd name="T73" fmla="*/ 50 h 56"/>
                <a:gd name="T74" fmla="*/ 38 w 94"/>
                <a:gd name="T75" fmla="*/ 44 h 56"/>
                <a:gd name="T76" fmla="*/ 36 w 94"/>
                <a:gd name="T77" fmla="*/ 42 h 56"/>
                <a:gd name="T78" fmla="*/ 34 w 94"/>
                <a:gd name="T79" fmla="*/ 42 h 56"/>
                <a:gd name="T80" fmla="*/ 30 w 94"/>
                <a:gd name="T81" fmla="*/ 44 h 56"/>
                <a:gd name="T82" fmla="*/ 24 w 94"/>
                <a:gd name="T83" fmla="*/ 48 h 56"/>
                <a:gd name="T84" fmla="*/ 16 w 94"/>
                <a:gd name="T85" fmla="*/ 48 h 56"/>
                <a:gd name="T86" fmla="*/ 8 w 94"/>
                <a:gd name="T87" fmla="*/ 48 h 56"/>
                <a:gd name="T88" fmla="*/ 4 w 94"/>
                <a:gd name="T8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56">
                  <a:moveTo>
                    <a:pt x="2" y="44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22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4" y="48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2" y="56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6" y="56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4" y="54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0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4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2" name="Freeform 267"/>
            <p:cNvSpPr>
              <a:spLocks/>
            </p:cNvSpPr>
            <p:nvPr/>
          </p:nvSpPr>
          <p:spPr bwMode="auto">
            <a:xfrm>
              <a:off x="4084943" y="3222746"/>
              <a:ext cx="95251" cy="120649"/>
            </a:xfrm>
            <a:custGeom>
              <a:avLst/>
              <a:gdLst>
                <a:gd name="T0" fmla="*/ 32 w 60"/>
                <a:gd name="T1" fmla="*/ 0 h 76"/>
                <a:gd name="T2" fmla="*/ 30 w 60"/>
                <a:gd name="T3" fmla="*/ 2 h 76"/>
                <a:gd name="T4" fmla="*/ 28 w 60"/>
                <a:gd name="T5" fmla="*/ 8 h 76"/>
                <a:gd name="T6" fmla="*/ 28 w 60"/>
                <a:gd name="T7" fmla="*/ 12 h 76"/>
                <a:gd name="T8" fmla="*/ 28 w 60"/>
                <a:gd name="T9" fmla="*/ 16 h 76"/>
                <a:gd name="T10" fmla="*/ 26 w 60"/>
                <a:gd name="T11" fmla="*/ 18 h 76"/>
                <a:gd name="T12" fmla="*/ 22 w 60"/>
                <a:gd name="T13" fmla="*/ 18 h 76"/>
                <a:gd name="T14" fmla="*/ 12 w 60"/>
                <a:gd name="T15" fmla="*/ 18 h 76"/>
                <a:gd name="T16" fmla="*/ 6 w 60"/>
                <a:gd name="T17" fmla="*/ 18 h 76"/>
                <a:gd name="T18" fmla="*/ 4 w 60"/>
                <a:gd name="T19" fmla="*/ 18 h 76"/>
                <a:gd name="T20" fmla="*/ 2 w 60"/>
                <a:gd name="T21" fmla="*/ 22 h 76"/>
                <a:gd name="T22" fmla="*/ 0 w 60"/>
                <a:gd name="T23" fmla="*/ 28 h 76"/>
                <a:gd name="T24" fmla="*/ 0 w 60"/>
                <a:gd name="T25" fmla="*/ 36 h 76"/>
                <a:gd name="T26" fmla="*/ 2 w 60"/>
                <a:gd name="T27" fmla="*/ 38 h 76"/>
                <a:gd name="T28" fmla="*/ 2 w 60"/>
                <a:gd name="T29" fmla="*/ 38 h 76"/>
                <a:gd name="T30" fmla="*/ 6 w 60"/>
                <a:gd name="T31" fmla="*/ 38 h 76"/>
                <a:gd name="T32" fmla="*/ 8 w 60"/>
                <a:gd name="T33" fmla="*/ 40 h 76"/>
                <a:gd name="T34" fmla="*/ 10 w 60"/>
                <a:gd name="T35" fmla="*/ 42 h 76"/>
                <a:gd name="T36" fmla="*/ 10 w 60"/>
                <a:gd name="T37" fmla="*/ 44 h 76"/>
                <a:gd name="T38" fmla="*/ 8 w 60"/>
                <a:gd name="T39" fmla="*/ 48 h 76"/>
                <a:gd name="T40" fmla="*/ 6 w 60"/>
                <a:gd name="T41" fmla="*/ 50 h 76"/>
                <a:gd name="T42" fmla="*/ 2 w 60"/>
                <a:gd name="T43" fmla="*/ 52 h 76"/>
                <a:gd name="T44" fmla="*/ 0 w 60"/>
                <a:gd name="T45" fmla="*/ 54 h 76"/>
                <a:gd name="T46" fmla="*/ 2 w 60"/>
                <a:gd name="T47" fmla="*/ 60 h 76"/>
                <a:gd name="T48" fmla="*/ 2 w 60"/>
                <a:gd name="T49" fmla="*/ 66 h 76"/>
                <a:gd name="T50" fmla="*/ 2 w 60"/>
                <a:gd name="T51" fmla="*/ 70 h 76"/>
                <a:gd name="T52" fmla="*/ 2 w 60"/>
                <a:gd name="T53" fmla="*/ 74 h 76"/>
                <a:gd name="T54" fmla="*/ 4 w 60"/>
                <a:gd name="T55" fmla="*/ 74 h 76"/>
                <a:gd name="T56" fmla="*/ 6 w 60"/>
                <a:gd name="T57" fmla="*/ 76 h 76"/>
                <a:gd name="T58" fmla="*/ 12 w 60"/>
                <a:gd name="T59" fmla="*/ 74 h 76"/>
                <a:gd name="T60" fmla="*/ 20 w 60"/>
                <a:gd name="T61" fmla="*/ 72 h 76"/>
                <a:gd name="T62" fmla="*/ 26 w 60"/>
                <a:gd name="T63" fmla="*/ 68 h 76"/>
                <a:gd name="T64" fmla="*/ 32 w 60"/>
                <a:gd name="T65" fmla="*/ 64 h 76"/>
                <a:gd name="T66" fmla="*/ 36 w 60"/>
                <a:gd name="T67" fmla="*/ 62 h 76"/>
                <a:gd name="T68" fmla="*/ 44 w 60"/>
                <a:gd name="T69" fmla="*/ 64 h 76"/>
                <a:gd name="T70" fmla="*/ 50 w 60"/>
                <a:gd name="T71" fmla="*/ 62 h 76"/>
                <a:gd name="T72" fmla="*/ 54 w 60"/>
                <a:gd name="T73" fmla="*/ 62 h 76"/>
                <a:gd name="T74" fmla="*/ 58 w 60"/>
                <a:gd name="T75" fmla="*/ 60 h 76"/>
                <a:gd name="T76" fmla="*/ 60 w 60"/>
                <a:gd name="T77" fmla="*/ 56 h 76"/>
                <a:gd name="T78" fmla="*/ 60 w 60"/>
                <a:gd name="T79" fmla="*/ 48 h 76"/>
                <a:gd name="T80" fmla="*/ 60 w 60"/>
                <a:gd name="T81" fmla="*/ 40 h 76"/>
                <a:gd name="T82" fmla="*/ 58 w 60"/>
                <a:gd name="T83" fmla="*/ 32 h 76"/>
                <a:gd name="T84" fmla="*/ 54 w 60"/>
                <a:gd name="T85" fmla="*/ 24 h 76"/>
                <a:gd name="T86" fmla="*/ 48 w 60"/>
                <a:gd name="T87" fmla="*/ 24 h 76"/>
                <a:gd name="T88" fmla="*/ 42 w 60"/>
                <a:gd name="T89" fmla="*/ 24 h 76"/>
                <a:gd name="T90" fmla="*/ 38 w 60"/>
                <a:gd name="T91" fmla="*/ 24 h 76"/>
                <a:gd name="T92" fmla="*/ 38 w 60"/>
                <a:gd name="T93" fmla="*/ 22 h 76"/>
                <a:gd name="T94" fmla="*/ 36 w 60"/>
                <a:gd name="T95" fmla="*/ 16 h 76"/>
                <a:gd name="T96" fmla="*/ 38 w 60"/>
                <a:gd name="T97" fmla="*/ 8 h 76"/>
                <a:gd name="T98" fmla="*/ 40 w 60"/>
                <a:gd name="T99" fmla="*/ 4 h 76"/>
                <a:gd name="T100" fmla="*/ 34 w 60"/>
                <a:gd name="T101" fmla="*/ 0 h 76"/>
                <a:gd name="T102" fmla="*/ 32 w 60"/>
                <a:gd name="T10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6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3" name="Freeform 268"/>
            <p:cNvSpPr>
              <a:spLocks/>
            </p:cNvSpPr>
            <p:nvPr/>
          </p:nvSpPr>
          <p:spPr bwMode="auto">
            <a:xfrm>
              <a:off x="4084943" y="3222746"/>
              <a:ext cx="95251" cy="120649"/>
            </a:xfrm>
            <a:custGeom>
              <a:avLst/>
              <a:gdLst>
                <a:gd name="T0" fmla="*/ 32 w 60"/>
                <a:gd name="T1" fmla="*/ 0 h 76"/>
                <a:gd name="T2" fmla="*/ 30 w 60"/>
                <a:gd name="T3" fmla="*/ 2 h 76"/>
                <a:gd name="T4" fmla="*/ 28 w 60"/>
                <a:gd name="T5" fmla="*/ 8 h 76"/>
                <a:gd name="T6" fmla="*/ 28 w 60"/>
                <a:gd name="T7" fmla="*/ 12 h 76"/>
                <a:gd name="T8" fmla="*/ 28 w 60"/>
                <a:gd name="T9" fmla="*/ 16 h 76"/>
                <a:gd name="T10" fmla="*/ 26 w 60"/>
                <a:gd name="T11" fmla="*/ 18 h 76"/>
                <a:gd name="T12" fmla="*/ 22 w 60"/>
                <a:gd name="T13" fmla="*/ 18 h 76"/>
                <a:gd name="T14" fmla="*/ 12 w 60"/>
                <a:gd name="T15" fmla="*/ 18 h 76"/>
                <a:gd name="T16" fmla="*/ 6 w 60"/>
                <a:gd name="T17" fmla="*/ 18 h 76"/>
                <a:gd name="T18" fmla="*/ 4 w 60"/>
                <a:gd name="T19" fmla="*/ 18 h 76"/>
                <a:gd name="T20" fmla="*/ 2 w 60"/>
                <a:gd name="T21" fmla="*/ 22 h 76"/>
                <a:gd name="T22" fmla="*/ 0 w 60"/>
                <a:gd name="T23" fmla="*/ 28 h 76"/>
                <a:gd name="T24" fmla="*/ 0 w 60"/>
                <a:gd name="T25" fmla="*/ 36 h 76"/>
                <a:gd name="T26" fmla="*/ 2 w 60"/>
                <a:gd name="T27" fmla="*/ 38 h 76"/>
                <a:gd name="T28" fmla="*/ 2 w 60"/>
                <a:gd name="T29" fmla="*/ 38 h 76"/>
                <a:gd name="T30" fmla="*/ 6 w 60"/>
                <a:gd name="T31" fmla="*/ 38 h 76"/>
                <a:gd name="T32" fmla="*/ 8 w 60"/>
                <a:gd name="T33" fmla="*/ 40 h 76"/>
                <a:gd name="T34" fmla="*/ 10 w 60"/>
                <a:gd name="T35" fmla="*/ 42 h 76"/>
                <a:gd name="T36" fmla="*/ 10 w 60"/>
                <a:gd name="T37" fmla="*/ 44 h 76"/>
                <a:gd name="T38" fmla="*/ 8 w 60"/>
                <a:gd name="T39" fmla="*/ 48 h 76"/>
                <a:gd name="T40" fmla="*/ 6 w 60"/>
                <a:gd name="T41" fmla="*/ 50 h 76"/>
                <a:gd name="T42" fmla="*/ 2 w 60"/>
                <a:gd name="T43" fmla="*/ 52 h 76"/>
                <a:gd name="T44" fmla="*/ 0 w 60"/>
                <a:gd name="T45" fmla="*/ 54 h 76"/>
                <a:gd name="T46" fmla="*/ 2 w 60"/>
                <a:gd name="T47" fmla="*/ 60 h 76"/>
                <a:gd name="T48" fmla="*/ 2 w 60"/>
                <a:gd name="T49" fmla="*/ 66 h 76"/>
                <a:gd name="T50" fmla="*/ 2 w 60"/>
                <a:gd name="T51" fmla="*/ 70 h 76"/>
                <a:gd name="T52" fmla="*/ 2 w 60"/>
                <a:gd name="T53" fmla="*/ 74 h 76"/>
                <a:gd name="T54" fmla="*/ 4 w 60"/>
                <a:gd name="T55" fmla="*/ 74 h 76"/>
                <a:gd name="T56" fmla="*/ 6 w 60"/>
                <a:gd name="T57" fmla="*/ 76 h 76"/>
                <a:gd name="T58" fmla="*/ 12 w 60"/>
                <a:gd name="T59" fmla="*/ 74 h 76"/>
                <a:gd name="T60" fmla="*/ 20 w 60"/>
                <a:gd name="T61" fmla="*/ 72 h 76"/>
                <a:gd name="T62" fmla="*/ 26 w 60"/>
                <a:gd name="T63" fmla="*/ 68 h 76"/>
                <a:gd name="T64" fmla="*/ 32 w 60"/>
                <a:gd name="T65" fmla="*/ 64 h 76"/>
                <a:gd name="T66" fmla="*/ 36 w 60"/>
                <a:gd name="T67" fmla="*/ 62 h 76"/>
                <a:gd name="T68" fmla="*/ 44 w 60"/>
                <a:gd name="T69" fmla="*/ 64 h 76"/>
                <a:gd name="T70" fmla="*/ 50 w 60"/>
                <a:gd name="T71" fmla="*/ 62 h 76"/>
                <a:gd name="T72" fmla="*/ 54 w 60"/>
                <a:gd name="T73" fmla="*/ 62 h 76"/>
                <a:gd name="T74" fmla="*/ 58 w 60"/>
                <a:gd name="T75" fmla="*/ 60 h 76"/>
                <a:gd name="T76" fmla="*/ 60 w 60"/>
                <a:gd name="T77" fmla="*/ 56 h 76"/>
                <a:gd name="T78" fmla="*/ 60 w 60"/>
                <a:gd name="T79" fmla="*/ 48 h 76"/>
                <a:gd name="T80" fmla="*/ 60 w 60"/>
                <a:gd name="T81" fmla="*/ 40 h 76"/>
                <a:gd name="T82" fmla="*/ 58 w 60"/>
                <a:gd name="T83" fmla="*/ 32 h 76"/>
                <a:gd name="T84" fmla="*/ 54 w 60"/>
                <a:gd name="T85" fmla="*/ 24 h 76"/>
                <a:gd name="T86" fmla="*/ 48 w 60"/>
                <a:gd name="T87" fmla="*/ 24 h 76"/>
                <a:gd name="T88" fmla="*/ 42 w 60"/>
                <a:gd name="T89" fmla="*/ 24 h 76"/>
                <a:gd name="T90" fmla="*/ 38 w 60"/>
                <a:gd name="T91" fmla="*/ 24 h 76"/>
                <a:gd name="T92" fmla="*/ 38 w 60"/>
                <a:gd name="T93" fmla="*/ 22 h 76"/>
                <a:gd name="T94" fmla="*/ 36 w 60"/>
                <a:gd name="T95" fmla="*/ 16 h 76"/>
                <a:gd name="T96" fmla="*/ 38 w 60"/>
                <a:gd name="T97" fmla="*/ 8 h 76"/>
                <a:gd name="T98" fmla="*/ 40 w 60"/>
                <a:gd name="T99" fmla="*/ 4 h 76"/>
                <a:gd name="T100" fmla="*/ 34 w 60"/>
                <a:gd name="T101" fmla="*/ 0 h 76"/>
                <a:gd name="T102" fmla="*/ 32 w 60"/>
                <a:gd name="T10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6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4" y="64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4" name="Freeform 269"/>
            <p:cNvSpPr>
              <a:spLocks/>
            </p:cNvSpPr>
            <p:nvPr/>
          </p:nvSpPr>
          <p:spPr bwMode="auto">
            <a:xfrm>
              <a:off x="4596120" y="2708403"/>
              <a:ext cx="28575" cy="19050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6 w 18"/>
                <a:gd name="T5" fmla="*/ 2 h 12"/>
                <a:gd name="T6" fmla="*/ 4 w 18"/>
                <a:gd name="T7" fmla="*/ 2 h 12"/>
                <a:gd name="T8" fmla="*/ 4 w 18"/>
                <a:gd name="T9" fmla="*/ 2 h 12"/>
                <a:gd name="T10" fmla="*/ 2 w 18"/>
                <a:gd name="T11" fmla="*/ 4 h 12"/>
                <a:gd name="T12" fmla="*/ 2 w 18"/>
                <a:gd name="T13" fmla="*/ 6 h 12"/>
                <a:gd name="T14" fmla="*/ 0 w 18"/>
                <a:gd name="T15" fmla="*/ 6 h 12"/>
                <a:gd name="T16" fmla="*/ 0 w 18"/>
                <a:gd name="T17" fmla="*/ 8 h 12"/>
                <a:gd name="T18" fmla="*/ 0 w 18"/>
                <a:gd name="T19" fmla="*/ 8 h 12"/>
                <a:gd name="T20" fmla="*/ 0 w 18"/>
                <a:gd name="T21" fmla="*/ 8 h 12"/>
                <a:gd name="T22" fmla="*/ 0 w 18"/>
                <a:gd name="T23" fmla="*/ 10 h 12"/>
                <a:gd name="T24" fmla="*/ 0 w 18"/>
                <a:gd name="T25" fmla="*/ 10 h 12"/>
                <a:gd name="T26" fmla="*/ 2 w 18"/>
                <a:gd name="T27" fmla="*/ 10 h 12"/>
                <a:gd name="T28" fmla="*/ 2 w 18"/>
                <a:gd name="T29" fmla="*/ 10 h 12"/>
                <a:gd name="T30" fmla="*/ 4 w 18"/>
                <a:gd name="T31" fmla="*/ 12 h 12"/>
                <a:gd name="T32" fmla="*/ 6 w 18"/>
                <a:gd name="T33" fmla="*/ 12 h 12"/>
                <a:gd name="T34" fmla="*/ 8 w 18"/>
                <a:gd name="T35" fmla="*/ 12 h 12"/>
                <a:gd name="T36" fmla="*/ 10 w 18"/>
                <a:gd name="T37" fmla="*/ 12 h 12"/>
                <a:gd name="T38" fmla="*/ 12 w 18"/>
                <a:gd name="T39" fmla="*/ 10 h 12"/>
                <a:gd name="T40" fmla="*/ 12 w 18"/>
                <a:gd name="T41" fmla="*/ 10 h 12"/>
                <a:gd name="T42" fmla="*/ 14 w 18"/>
                <a:gd name="T43" fmla="*/ 10 h 12"/>
                <a:gd name="T44" fmla="*/ 14 w 18"/>
                <a:gd name="T45" fmla="*/ 8 h 12"/>
                <a:gd name="T46" fmla="*/ 16 w 18"/>
                <a:gd name="T47" fmla="*/ 8 h 12"/>
                <a:gd name="T48" fmla="*/ 16 w 18"/>
                <a:gd name="T49" fmla="*/ 6 h 12"/>
                <a:gd name="T50" fmla="*/ 18 w 18"/>
                <a:gd name="T51" fmla="*/ 4 h 12"/>
                <a:gd name="T52" fmla="*/ 18 w 18"/>
                <a:gd name="T53" fmla="*/ 2 h 12"/>
                <a:gd name="T54" fmla="*/ 18 w 18"/>
                <a:gd name="T55" fmla="*/ 2 h 12"/>
                <a:gd name="T56" fmla="*/ 18 w 18"/>
                <a:gd name="T57" fmla="*/ 2 h 12"/>
                <a:gd name="T58" fmla="*/ 18 w 18"/>
                <a:gd name="T59" fmla="*/ 0 h 12"/>
                <a:gd name="T60" fmla="*/ 18 w 18"/>
                <a:gd name="T61" fmla="*/ 0 h 12"/>
                <a:gd name="T62" fmla="*/ 16 w 18"/>
                <a:gd name="T63" fmla="*/ 0 h 12"/>
                <a:gd name="T64" fmla="*/ 16 w 18"/>
                <a:gd name="T65" fmla="*/ 0 h 12"/>
                <a:gd name="T66" fmla="*/ 16 w 18"/>
                <a:gd name="T67" fmla="*/ 0 h 12"/>
                <a:gd name="T68" fmla="*/ 14 w 18"/>
                <a:gd name="T69" fmla="*/ 0 h 12"/>
                <a:gd name="T70" fmla="*/ 12 w 18"/>
                <a:gd name="T71" fmla="*/ 0 h 12"/>
                <a:gd name="T72" fmla="*/ 10 w 18"/>
                <a:gd name="T73" fmla="*/ 0 h 12"/>
                <a:gd name="T74" fmla="*/ 10 w 18"/>
                <a:gd name="T75" fmla="*/ 0 h 12"/>
                <a:gd name="T76" fmla="*/ 8 w 18"/>
                <a:gd name="T77" fmla="*/ 0 h 12"/>
                <a:gd name="T78" fmla="*/ 6 w 18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5" name="Freeform 270"/>
            <p:cNvSpPr>
              <a:spLocks/>
            </p:cNvSpPr>
            <p:nvPr/>
          </p:nvSpPr>
          <p:spPr bwMode="auto">
            <a:xfrm>
              <a:off x="4596120" y="2708403"/>
              <a:ext cx="28575" cy="19050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6 w 18"/>
                <a:gd name="T5" fmla="*/ 2 h 12"/>
                <a:gd name="T6" fmla="*/ 4 w 18"/>
                <a:gd name="T7" fmla="*/ 2 h 12"/>
                <a:gd name="T8" fmla="*/ 4 w 18"/>
                <a:gd name="T9" fmla="*/ 2 h 12"/>
                <a:gd name="T10" fmla="*/ 2 w 18"/>
                <a:gd name="T11" fmla="*/ 4 h 12"/>
                <a:gd name="T12" fmla="*/ 2 w 18"/>
                <a:gd name="T13" fmla="*/ 6 h 12"/>
                <a:gd name="T14" fmla="*/ 0 w 18"/>
                <a:gd name="T15" fmla="*/ 6 h 12"/>
                <a:gd name="T16" fmla="*/ 0 w 18"/>
                <a:gd name="T17" fmla="*/ 8 h 12"/>
                <a:gd name="T18" fmla="*/ 0 w 18"/>
                <a:gd name="T19" fmla="*/ 8 h 12"/>
                <a:gd name="T20" fmla="*/ 0 w 18"/>
                <a:gd name="T21" fmla="*/ 8 h 12"/>
                <a:gd name="T22" fmla="*/ 0 w 18"/>
                <a:gd name="T23" fmla="*/ 10 h 12"/>
                <a:gd name="T24" fmla="*/ 0 w 18"/>
                <a:gd name="T25" fmla="*/ 10 h 12"/>
                <a:gd name="T26" fmla="*/ 2 w 18"/>
                <a:gd name="T27" fmla="*/ 10 h 12"/>
                <a:gd name="T28" fmla="*/ 2 w 18"/>
                <a:gd name="T29" fmla="*/ 10 h 12"/>
                <a:gd name="T30" fmla="*/ 4 w 18"/>
                <a:gd name="T31" fmla="*/ 12 h 12"/>
                <a:gd name="T32" fmla="*/ 6 w 18"/>
                <a:gd name="T33" fmla="*/ 12 h 12"/>
                <a:gd name="T34" fmla="*/ 8 w 18"/>
                <a:gd name="T35" fmla="*/ 12 h 12"/>
                <a:gd name="T36" fmla="*/ 10 w 18"/>
                <a:gd name="T37" fmla="*/ 12 h 12"/>
                <a:gd name="T38" fmla="*/ 12 w 18"/>
                <a:gd name="T39" fmla="*/ 10 h 12"/>
                <a:gd name="T40" fmla="*/ 12 w 18"/>
                <a:gd name="T41" fmla="*/ 10 h 12"/>
                <a:gd name="T42" fmla="*/ 14 w 18"/>
                <a:gd name="T43" fmla="*/ 10 h 12"/>
                <a:gd name="T44" fmla="*/ 14 w 18"/>
                <a:gd name="T45" fmla="*/ 8 h 12"/>
                <a:gd name="T46" fmla="*/ 16 w 18"/>
                <a:gd name="T47" fmla="*/ 8 h 12"/>
                <a:gd name="T48" fmla="*/ 16 w 18"/>
                <a:gd name="T49" fmla="*/ 6 h 12"/>
                <a:gd name="T50" fmla="*/ 18 w 18"/>
                <a:gd name="T51" fmla="*/ 4 h 12"/>
                <a:gd name="T52" fmla="*/ 18 w 18"/>
                <a:gd name="T53" fmla="*/ 2 h 12"/>
                <a:gd name="T54" fmla="*/ 18 w 18"/>
                <a:gd name="T55" fmla="*/ 2 h 12"/>
                <a:gd name="T56" fmla="*/ 18 w 18"/>
                <a:gd name="T57" fmla="*/ 2 h 12"/>
                <a:gd name="T58" fmla="*/ 18 w 18"/>
                <a:gd name="T59" fmla="*/ 0 h 12"/>
                <a:gd name="T60" fmla="*/ 18 w 18"/>
                <a:gd name="T61" fmla="*/ 0 h 12"/>
                <a:gd name="T62" fmla="*/ 16 w 18"/>
                <a:gd name="T63" fmla="*/ 0 h 12"/>
                <a:gd name="T64" fmla="*/ 16 w 18"/>
                <a:gd name="T65" fmla="*/ 0 h 12"/>
                <a:gd name="T66" fmla="*/ 16 w 18"/>
                <a:gd name="T67" fmla="*/ 0 h 12"/>
                <a:gd name="T68" fmla="*/ 14 w 18"/>
                <a:gd name="T69" fmla="*/ 0 h 12"/>
                <a:gd name="T70" fmla="*/ 12 w 18"/>
                <a:gd name="T71" fmla="*/ 0 h 12"/>
                <a:gd name="T72" fmla="*/ 10 w 18"/>
                <a:gd name="T73" fmla="*/ 0 h 12"/>
                <a:gd name="T74" fmla="*/ 10 w 18"/>
                <a:gd name="T75" fmla="*/ 0 h 12"/>
                <a:gd name="T76" fmla="*/ 8 w 18"/>
                <a:gd name="T77" fmla="*/ 0 h 12"/>
                <a:gd name="T78" fmla="*/ 6 w 18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6" name="Freeform 271"/>
            <p:cNvSpPr>
              <a:spLocks/>
            </p:cNvSpPr>
            <p:nvPr/>
          </p:nvSpPr>
          <p:spPr bwMode="auto">
            <a:xfrm>
              <a:off x="4640570" y="2686178"/>
              <a:ext cx="25400" cy="53974"/>
            </a:xfrm>
            <a:custGeom>
              <a:avLst/>
              <a:gdLst>
                <a:gd name="T0" fmla="*/ 2 w 16"/>
                <a:gd name="T1" fmla="*/ 2 h 34"/>
                <a:gd name="T2" fmla="*/ 2 w 16"/>
                <a:gd name="T3" fmla="*/ 2 h 34"/>
                <a:gd name="T4" fmla="*/ 2 w 16"/>
                <a:gd name="T5" fmla="*/ 2 h 34"/>
                <a:gd name="T6" fmla="*/ 0 w 16"/>
                <a:gd name="T7" fmla="*/ 2 h 34"/>
                <a:gd name="T8" fmla="*/ 0 w 16"/>
                <a:gd name="T9" fmla="*/ 4 h 34"/>
                <a:gd name="T10" fmla="*/ 0 w 16"/>
                <a:gd name="T11" fmla="*/ 4 h 34"/>
                <a:gd name="T12" fmla="*/ 0 w 16"/>
                <a:gd name="T13" fmla="*/ 6 h 34"/>
                <a:gd name="T14" fmla="*/ 0 w 16"/>
                <a:gd name="T15" fmla="*/ 8 h 34"/>
                <a:gd name="T16" fmla="*/ 0 w 16"/>
                <a:gd name="T17" fmla="*/ 10 h 34"/>
                <a:gd name="T18" fmla="*/ 2 w 16"/>
                <a:gd name="T19" fmla="*/ 12 h 34"/>
                <a:gd name="T20" fmla="*/ 2 w 16"/>
                <a:gd name="T21" fmla="*/ 14 h 34"/>
                <a:gd name="T22" fmla="*/ 4 w 16"/>
                <a:gd name="T23" fmla="*/ 14 h 34"/>
                <a:gd name="T24" fmla="*/ 4 w 16"/>
                <a:gd name="T25" fmla="*/ 16 h 34"/>
                <a:gd name="T26" fmla="*/ 4 w 16"/>
                <a:gd name="T27" fmla="*/ 16 h 34"/>
                <a:gd name="T28" fmla="*/ 6 w 16"/>
                <a:gd name="T29" fmla="*/ 16 h 34"/>
                <a:gd name="T30" fmla="*/ 8 w 16"/>
                <a:gd name="T31" fmla="*/ 16 h 34"/>
                <a:gd name="T32" fmla="*/ 10 w 16"/>
                <a:gd name="T33" fmla="*/ 16 h 34"/>
                <a:gd name="T34" fmla="*/ 10 w 16"/>
                <a:gd name="T35" fmla="*/ 18 h 34"/>
                <a:gd name="T36" fmla="*/ 10 w 16"/>
                <a:gd name="T37" fmla="*/ 18 h 34"/>
                <a:gd name="T38" fmla="*/ 12 w 16"/>
                <a:gd name="T39" fmla="*/ 18 h 34"/>
                <a:gd name="T40" fmla="*/ 12 w 16"/>
                <a:gd name="T41" fmla="*/ 20 h 34"/>
                <a:gd name="T42" fmla="*/ 12 w 16"/>
                <a:gd name="T43" fmla="*/ 22 h 34"/>
                <a:gd name="T44" fmla="*/ 12 w 16"/>
                <a:gd name="T45" fmla="*/ 24 h 34"/>
                <a:gd name="T46" fmla="*/ 12 w 16"/>
                <a:gd name="T47" fmla="*/ 26 h 34"/>
                <a:gd name="T48" fmla="*/ 12 w 16"/>
                <a:gd name="T49" fmla="*/ 28 h 34"/>
                <a:gd name="T50" fmla="*/ 12 w 16"/>
                <a:gd name="T51" fmla="*/ 30 h 34"/>
                <a:gd name="T52" fmla="*/ 12 w 16"/>
                <a:gd name="T53" fmla="*/ 32 h 34"/>
                <a:gd name="T54" fmla="*/ 12 w 16"/>
                <a:gd name="T55" fmla="*/ 32 h 34"/>
                <a:gd name="T56" fmla="*/ 12 w 16"/>
                <a:gd name="T57" fmla="*/ 32 h 34"/>
                <a:gd name="T58" fmla="*/ 12 w 16"/>
                <a:gd name="T59" fmla="*/ 34 h 34"/>
                <a:gd name="T60" fmla="*/ 12 w 16"/>
                <a:gd name="T61" fmla="*/ 34 h 34"/>
                <a:gd name="T62" fmla="*/ 14 w 16"/>
                <a:gd name="T63" fmla="*/ 34 h 34"/>
                <a:gd name="T64" fmla="*/ 14 w 16"/>
                <a:gd name="T65" fmla="*/ 32 h 34"/>
                <a:gd name="T66" fmla="*/ 14 w 16"/>
                <a:gd name="T67" fmla="*/ 32 h 34"/>
                <a:gd name="T68" fmla="*/ 14 w 16"/>
                <a:gd name="T69" fmla="*/ 32 h 34"/>
                <a:gd name="T70" fmla="*/ 16 w 16"/>
                <a:gd name="T71" fmla="*/ 30 h 34"/>
                <a:gd name="T72" fmla="*/ 16 w 16"/>
                <a:gd name="T73" fmla="*/ 30 h 34"/>
                <a:gd name="T74" fmla="*/ 16 w 16"/>
                <a:gd name="T75" fmla="*/ 26 h 34"/>
                <a:gd name="T76" fmla="*/ 16 w 16"/>
                <a:gd name="T77" fmla="*/ 26 h 34"/>
                <a:gd name="T78" fmla="*/ 16 w 16"/>
                <a:gd name="T79" fmla="*/ 22 h 34"/>
                <a:gd name="T80" fmla="*/ 16 w 16"/>
                <a:gd name="T81" fmla="*/ 20 h 34"/>
                <a:gd name="T82" fmla="*/ 16 w 16"/>
                <a:gd name="T83" fmla="*/ 18 h 34"/>
                <a:gd name="T84" fmla="*/ 16 w 16"/>
                <a:gd name="T85" fmla="*/ 12 h 34"/>
                <a:gd name="T86" fmla="*/ 16 w 16"/>
                <a:gd name="T87" fmla="*/ 10 h 34"/>
                <a:gd name="T88" fmla="*/ 16 w 16"/>
                <a:gd name="T89" fmla="*/ 6 h 34"/>
                <a:gd name="T90" fmla="*/ 16 w 16"/>
                <a:gd name="T91" fmla="*/ 4 h 34"/>
                <a:gd name="T92" fmla="*/ 16 w 16"/>
                <a:gd name="T93" fmla="*/ 4 h 34"/>
                <a:gd name="T94" fmla="*/ 16 w 16"/>
                <a:gd name="T95" fmla="*/ 2 h 34"/>
                <a:gd name="T96" fmla="*/ 16 w 16"/>
                <a:gd name="T97" fmla="*/ 2 h 34"/>
                <a:gd name="T98" fmla="*/ 16 w 16"/>
                <a:gd name="T99" fmla="*/ 2 h 34"/>
                <a:gd name="T100" fmla="*/ 14 w 16"/>
                <a:gd name="T101" fmla="*/ 0 h 34"/>
                <a:gd name="T102" fmla="*/ 14 w 16"/>
                <a:gd name="T103" fmla="*/ 0 h 34"/>
                <a:gd name="T104" fmla="*/ 12 w 16"/>
                <a:gd name="T105" fmla="*/ 0 h 34"/>
                <a:gd name="T106" fmla="*/ 10 w 16"/>
                <a:gd name="T107" fmla="*/ 0 h 34"/>
                <a:gd name="T108" fmla="*/ 8 w 16"/>
                <a:gd name="T109" fmla="*/ 0 h 34"/>
                <a:gd name="T110" fmla="*/ 6 w 16"/>
                <a:gd name="T111" fmla="*/ 0 h 34"/>
                <a:gd name="T112" fmla="*/ 4 w 16"/>
                <a:gd name="T113" fmla="*/ 0 h 34"/>
                <a:gd name="T114" fmla="*/ 2 w 16"/>
                <a:gd name="T115" fmla="*/ 0 h 34"/>
                <a:gd name="T116" fmla="*/ 2 w 16"/>
                <a:gd name="T117" fmla="*/ 0 h 34"/>
                <a:gd name="T118" fmla="*/ 2 w 16"/>
                <a:gd name="T11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" h="3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7" name="Freeform 272"/>
            <p:cNvSpPr>
              <a:spLocks/>
            </p:cNvSpPr>
            <p:nvPr/>
          </p:nvSpPr>
          <p:spPr bwMode="auto">
            <a:xfrm>
              <a:off x="4640570" y="2686178"/>
              <a:ext cx="25400" cy="53974"/>
            </a:xfrm>
            <a:custGeom>
              <a:avLst/>
              <a:gdLst>
                <a:gd name="T0" fmla="*/ 2 w 16"/>
                <a:gd name="T1" fmla="*/ 2 h 34"/>
                <a:gd name="T2" fmla="*/ 2 w 16"/>
                <a:gd name="T3" fmla="*/ 2 h 34"/>
                <a:gd name="T4" fmla="*/ 2 w 16"/>
                <a:gd name="T5" fmla="*/ 2 h 34"/>
                <a:gd name="T6" fmla="*/ 0 w 16"/>
                <a:gd name="T7" fmla="*/ 2 h 34"/>
                <a:gd name="T8" fmla="*/ 0 w 16"/>
                <a:gd name="T9" fmla="*/ 4 h 34"/>
                <a:gd name="T10" fmla="*/ 0 w 16"/>
                <a:gd name="T11" fmla="*/ 4 h 34"/>
                <a:gd name="T12" fmla="*/ 0 w 16"/>
                <a:gd name="T13" fmla="*/ 6 h 34"/>
                <a:gd name="T14" fmla="*/ 0 w 16"/>
                <a:gd name="T15" fmla="*/ 8 h 34"/>
                <a:gd name="T16" fmla="*/ 0 w 16"/>
                <a:gd name="T17" fmla="*/ 10 h 34"/>
                <a:gd name="T18" fmla="*/ 2 w 16"/>
                <a:gd name="T19" fmla="*/ 12 h 34"/>
                <a:gd name="T20" fmla="*/ 2 w 16"/>
                <a:gd name="T21" fmla="*/ 14 h 34"/>
                <a:gd name="T22" fmla="*/ 4 w 16"/>
                <a:gd name="T23" fmla="*/ 14 h 34"/>
                <a:gd name="T24" fmla="*/ 4 w 16"/>
                <a:gd name="T25" fmla="*/ 16 h 34"/>
                <a:gd name="T26" fmla="*/ 4 w 16"/>
                <a:gd name="T27" fmla="*/ 16 h 34"/>
                <a:gd name="T28" fmla="*/ 6 w 16"/>
                <a:gd name="T29" fmla="*/ 16 h 34"/>
                <a:gd name="T30" fmla="*/ 8 w 16"/>
                <a:gd name="T31" fmla="*/ 16 h 34"/>
                <a:gd name="T32" fmla="*/ 10 w 16"/>
                <a:gd name="T33" fmla="*/ 16 h 34"/>
                <a:gd name="T34" fmla="*/ 10 w 16"/>
                <a:gd name="T35" fmla="*/ 18 h 34"/>
                <a:gd name="T36" fmla="*/ 10 w 16"/>
                <a:gd name="T37" fmla="*/ 18 h 34"/>
                <a:gd name="T38" fmla="*/ 12 w 16"/>
                <a:gd name="T39" fmla="*/ 18 h 34"/>
                <a:gd name="T40" fmla="*/ 12 w 16"/>
                <a:gd name="T41" fmla="*/ 20 h 34"/>
                <a:gd name="T42" fmla="*/ 12 w 16"/>
                <a:gd name="T43" fmla="*/ 22 h 34"/>
                <a:gd name="T44" fmla="*/ 12 w 16"/>
                <a:gd name="T45" fmla="*/ 24 h 34"/>
                <a:gd name="T46" fmla="*/ 12 w 16"/>
                <a:gd name="T47" fmla="*/ 26 h 34"/>
                <a:gd name="T48" fmla="*/ 12 w 16"/>
                <a:gd name="T49" fmla="*/ 28 h 34"/>
                <a:gd name="T50" fmla="*/ 12 w 16"/>
                <a:gd name="T51" fmla="*/ 30 h 34"/>
                <a:gd name="T52" fmla="*/ 12 w 16"/>
                <a:gd name="T53" fmla="*/ 32 h 34"/>
                <a:gd name="T54" fmla="*/ 12 w 16"/>
                <a:gd name="T55" fmla="*/ 32 h 34"/>
                <a:gd name="T56" fmla="*/ 12 w 16"/>
                <a:gd name="T57" fmla="*/ 32 h 34"/>
                <a:gd name="T58" fmla="*/ 12 w 16"/>
                <a:gd name="T59" fmla="*/ 34 h 34"/>
                <a:gd name="T60" fmla="*/ 12 w 16"/>
                <a:gd name="T61" fmla="*/ 34 h 34"/>
                <a:gd name="T62" fmla="*/ 14 w 16"/>
                <a:gd name="T63" fmla="*/ 34 h 34"/>
                <a:gd name="T64" fmla="*/ 14 w 16"/>
                <a:gd name="T65" fmla="*/ 32 h 34"/>
                <a:gd name="T66" fmla="*/ 14 w 16"/>
                <a:gd name="T67" fmla="*/ 32 h 34"/>
                <a:gd name="T68" fmla="*/ 14 w 16"/>
                <a:gd name="T69" fmla="*/ 32 h 34"/>
                <a:gd name="T70" fmla="*/ 16 w 16"/>
                <a:gd name="T71" fmla="*/ 30 h 34"/>
                <a:gd name="T72" fmla="*/ 16 w 16"/>
                <a:gd name="T73" fmla="*/ 30 h 34"/>
                <a:gd name="T74" fmla="*/ 16 w 16"/>
                <a:gd name="T75" fmla="*/ 26 h 34"/>
                <a:gd name="T76" fmla="*/ 16 w 16"/>
                <a:gd name="T77" fmla="*/ 26 h 34"/>
                <a:gd name="T78" fmla="*/ 16 w 16"/>
                <a:gd name="T79" fmla="*/ 22 h 34"/>
                <a:gd name="T80" fmla="*/ 16 w 16"/>
                <a:gd name="T81" fmla="*/ 20 h 34"/>
                <a:gd name="T82" fmla="*/ 16 w 16"/>
                <a:gd name="T83" fmla="*/ 18 h 34"/>
                <a:gd name="T84" fmla="*/ 16 w 16"/>
                <a:gd name="T85" fmla="*/ 12 h 34"/>
                <a:gd name="T86" fmla="*/ 16 w 16"/>
                <a:gd name="T87" fmla="*/ 10 h 34"/>
                <a:gd name="T88" fmla="*/ 16 w 16"/>
                <a:gd name="T89" fmla="*/ 6 h 34"/>
                <a:gd name="T90" fmla="*/ 16 w 16"/>
                <a:gd name="T91" fmla="*/ 4 h 34"/>
                <a:gd name="T92" fmla="*/ 16 w 16"/>
                <a:gd name="T93" fmla="*/ 4 h 34"/>
                <a:gd name="T94" fmla="*/ 16 w 16"/>
                <a:gd name="T95" fmla="*/ 2 h 34"/>
                <a:gd name="T96" fmla="*/ 16 w 16"/>
                <a:gd name="T97" fmla="*/ 2 h 34"/>
                <a:gd name="T98" fmla="*/ 16 w 16"/>
                <a:gd name="T99" fmla="*/ 2 h 34"/>
                <a:gd name="T100" fmla="*/ 14 w 16"/>
                <a:gd name="T101" fmla="*/ 0 h 34"/>
                <a:gd name="T102" fmla="*/ 14 w 16"/>
                <a:gd name="T103" fmla="*/ 0 h 34"/>
                <a:gd name="T104" fmla="*/ 12 w 16"/>
                <a:gd name="T105" fmla="*/ 0 h 34"/>
                <a:gd name="T106" fmla="*/ 10 w 16"/>
                <a:gd name="T107" fmla="*/ 0 h 34"/>
                <a:gd name="T108" fmla="*/ 8 w 16"/>
                <a:gd name="T109" fmla="*/ 0 h 34"/>
                <a:gd name="T110" fmla="*/ 6 w 16"/>
                <a:gd name="T111" fmla="*/ 0 h 34"/>
                <a:gd name="T112" fmla="*/ 4 w 16"/>
                <a:gd name="T113" fmla="*/ 0 h 34"/>
                <a:gd name="T114" fmla="*/ 2 w 16"/>
                <a:gd name="T115" fmla="*/ 0 h 34"/>
                <a:gd name="T116" fmla="*/ 2 w 16"/>
                <a:gd name="T117" fmla="*/ 0 h 34"/>
                <a:gd name="T118" fmla="*/ 2 w 16"/>
                <a:gd name="T11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" h="34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8" name="Freeform 273"/>
            <p:cNvSpPr>
              <a:spLocks/>
            </p:cNvSpPr>
            <p:nvPr/>
          </p:nvSpPr>
          <p:spPr bwMode="auto">
            <a:xfrm>
              <a:off x="4681845" y="2689353"/>
              <a:ext cx="15875" cy="19050"/>
            </a:xfrm>
            <a:custGeom>
              <a:avLst/>
              <a:gdLst>
                <a:gd name="T0" fmla="*/ 0 w 10"/>
                <a:gd name="T1" fmla="*/ 4 h 12"/>
                <a:gd name="T2" fmla="*/ 0 w 10"/>
                <a:gd name="T3" fmla="*/ 4 h 12"/>
                <a:gd name="T4" fmla="*/ 0 w 10"/>
                <a:gd name="T5" fmla="*/ 4 h 12"/>
                <a:gd name="T6" fmla="*/ 0 w 10"/>
                <a:gd name="T7" fmla="*/ 4 h 12"/>
                <a:gd name="T8" fmla="*/ 0 w 10"/>
                <a:gd name="T9" fmla="*/ 6 h 12"/>
                <a:gd name="T10" fmla="*/ 2 w 10"/>
                <a:gd name="T11" fmla="*/ 6 h 12"/>
                <a:gd name="T12" fmla="*/ 2 w 10"/>
                <a:gd name="T13" fmla="*/ 8 h 12"/>
                <a:gd name="T14" fmla="*/ 4 w 10"/>
                <a:gd name="T15" fmla="*/ 10 h 12"/>
                <a:gd name="T16" fmla="*/ 4 w 10"/>
                <a:gd name="T17" fmla="*/ 10 h 12"/>
                <a:gd name="T18" fmla="*/ 6 w 10"/>
                <a:gd name="T19" fmla="*/ 10 h 12"/>
                <a:gd name="T20" fmla="*/ 6 w 10"/>
                <a:gd name="T21" fmla="*/ 12 h 12"/>
                <a:gd name="T22" fmla="*/ 6 w 10"/>
                <a:gd name="T23" fmla="*/ 12 h 12"/>
                <a:gd name="T24" fmla="*/ 6 w 10"/>
                <a:gd name="T25" fmla="*/ 10 h 12"/>
                <a:gd name="T26" fmla="*/ 8 w 10"/>
                <a:gd name="T27" fmla="*/ 10 h 12"/>
                <a:gd name="T28" fmla="*/ 8 w 10"/>
                <a:gd name="T29" fmla="*/ 10 h 12"/>
                <a:gd name="T30" fmla="*/ 10 w 10"/>
                <a:gd name="T31" fmla="*/ 8 h 12"/>
                <a:gd name="T32" fmla="*/ 10 w 10"/>
                <a:gd name="T33" fmla="*/ 6 h 12"/>
                <a:gd name="T34" fmla="*/ 10 w 10"/>
                <a:gd name="T35" fmla="*/ 6 h 12"/>
                <a:gd name="T36" fmla="*/ 10 w 10"/>
                <a:gd name="T37" fmla="*/ 4 h 12"/>
                <a:gd name="T38" fmla="*/ 10 w 10"/>
                <a:gd name="T39" fmla="*/ 2 h 12"/>
                <a:gd name="T40" fmla="*/ 10 w 10"/>
                <a:gd name="T41" fmla="*/ 2 h 12"/>
                <a:gd name="T42" fmla="*/ 10 w 10"/>
                <a:gd name="T43" fmla="*/ 2 h 12"/>
                <a:gd name="T44" fmla="*/ 10 w 10"/>
                <a:gd name="T45" fmla="*/ 2 h 12"/>
                <a:gd name="T46" fmla="*/ 10 w 10"/>
                <a:gd name="T47" fmla="*/ 0 h 12"/>
                <a:gd name="T48" fmla="*/ 10 w 10"/>
                <a:gd name="T49" fmla="*/ 0 h 12"/>
                <a:gd name="T50" fmla="*/ 10 w 10"/>
                <a:gd name="T51" fmla="*/ 0 h 12"/>
                <a:gd name="T52" fmla="*/ 8 w 10"/>
                <a:gd name="T53" fmla="*/ 0 h 12"/>
                <a:gd name="T54" fmla="*/ 6 w 10"/>
                <a:gd name="T55" fmla="*/ 0 h 12"/>
                <a:gd name="T56" fmla="*/ 6 w 10"/>
                <a:gd name="T57" fmla="*/ 0 h 12"/>
                <a:gd name="T58" fmla="*/ 4 w 10"/>
                <a:gd name="T59" fmla="*/ 0 h 12"/>
                <a:gd name="T60" fmla="*/ 2 w 10"/>
                <a:gd name="T61" fmla="*/ 2 h 12"/>
                <a:gd name="T62" fmla="*/ 2 w 10"/>
                <a:gd name="T63" fmla="*/ 2 h 12"/>
                <a:gd name="T64" fmla="*/ 0 w 10"/>
                <a:gd name="T65" fmla="*/ 2 h 12"/>
                <a:gd name="T66" fmla="*/ 0 w 10"/>
                <a:gd name="T67" fmla="*/ 4 h 12"/>
                <a:gd name="T68" fmla="*/ 0 w 10"/>
                <a:gd name="T6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9" name="Freeform 274"/>
            <p:cNvSpPr>
              <a:spLocks/>
            </p:cNvSpPr>
            <p:nvPr/>
          </p:nvSpPr>
          <p:spPr bwMode="auto">
            <a:xfrm>
              <a:off x="4681845" y="2689353"/>
              <a:ext cx="15875" cy="19050"/>
            </a:xfrm>
            <a:custGeom>
              <a:avLst/>
              <a:gdLst>
                <a:gd name="T0" fmla="*/ 0 w 10"/>
                <a:gd name="T1" fmla="*/ 4 h 12"/>
                <a:gd name="T2" fmla="*/ 0 w 10"/>
                <a:gd name="T3" fmla="*/ 4 h 12"/>
                <a:gd name="T4" fmla="*/ 0 w 10"/>
                <a:gd name="T5" fmla="*/ 4 h 12"/>
                <a:gd name="T6" fmla="*/ 0 w 10"/>
                <a:gd name="T7" fmla="*/ 4 h 12"/>
                <a:gd name="T8" fmla="*/ 0 w 10"/>
                <a:gd name="T9" fmla="*/ 6 h 12"/>
                <a:gd name="T10" fmla="*/ 2 w 10"/>
                <a:gd name="T11" fmla="*/ 6 h 12"/>
                <a:gd name="T12" fmla="*/ 2 w 10"/>
                <a:gd name="T13" fmla="*/ 8 h 12"/>
                <a:gd name="T14" fmla="*/ 4 w 10"/>
                <a:gd name="T15" fmla="*/ 10 h 12"/>
                <a:gd name="T16" fmla="*/ 4 w 10"/>
                <a:gd name="T17" fmla="*/ 10 h 12"/>
                <a:gd name="T18" fmla="*/ 6 w 10"/>
                <a:gd name="T19" fmla="*/ 10 h 12"/>
                <a:gd name="T20" fmla="*/ 6 w 10"/>
                <a:gd name="T21" fmla="*/ 12 h 12"/>
                <a:gd name="T22" fmla="*/ 6 w 10"/>
                <a:gd name="T23" fmla="*/ 12 h 12"/>
                <a:gd name="T24" fmla="*/ 6 w 10"/>
                <a:gd name="T25" fmla="*/ 10 h 12"/>
                <a:gd name="T26" fmla="*/ 8 w 10"/>
                <a:gd name="T27" fmla="*/ 10 h 12"/>
                <a:gd name="T28" fmla="*/ 8 w 10"/>
                <a:gd name="T29" fmla="*/ 10 h 12"/>
                <a:gd name="T30" fmla="*/ 10 w 10"/>
                <a:gd name="T31" fmla="*/ 8 h 12"/>
                <a:gd name="T32" fmla="*/ 10 w 10"/>
                <a:gd name="T33" fmla="*/ 6 h 12"/>
                <a:gd name="T34" fmla="*/ 10 w 10"/>
                <a:gd name="T35" fmla="*/ 6 h 12"/>
                <a:gd name="T36" fmla="*/ 10 w 10"/>
                <a:gd name="T37" fmla="*/ 4 h 12"/>
                <a:gd name="T38" fmla="*/ 10 w 10"/>
                <a:gd name="T39" fmla="*/ 2 h 12"/>
                <a:gd name="T40" fmla="*/ 10 w 10"/>
                <a:gd name="T41" fmla="*/ 2 h 12"/>
                <a:gd name="T42" fmla="*/ 10 w 10"/>
                <a:gd name="T43" fmla="*/ 2 h 12"/>
                <a:gd name="T44" fmla="*/ 10 w 10"/>
                <a:gd name="T45" fmla="*/ 2 h 12"/>
                <a:gd name="T46" fmla="*/ 10 w 10"/>
                <a:gd name="T47" fmla="*/ 0 h 12"/>
                <a:gd name="T48" fmla="*/ 10 w 10"/>
                <a:gd name="T49" fmla="*/ 0 h 12"/>
                <a:gd name="T50" fmla="*/ 10 w 10"/>
                <a:gd name="T51" fmla="*/ 0 h 12"/>
                <a:gd name="T52" fmla="*/ 8 w 10"/>
                <a:gd name="T53" fmla="*/ 0 h 12"/>
                <a:gd name="T54" fmla="*/ 6 w 10"/>
                <a:gd name="T55" fmla="*/ 0 h 12"/>
                <a:gd name="T56" fmla="*/ 6 w 10"/>
                <a:gd name="T57" fmla="*/ 0 h 12"/>
                <a:gd name="T58" fmla="*/ 4 w 10"/>
                <a:gd name="T59" fmla="*/ 0 h 12"/>
                <a:gd name="T60" fmla="*/ 2 w 10"/>
                <a:gd name="T61" fmla="*/ 2 h 12"/>
                <a:gd name="T62" fmla="*/ 2 w 10"/>
                <a:gd name="T63" fmla="*/ 2 h 12"/>
                <a:gd name="T64" fmla="*/ 0 w 10"/>
                <a:gd name="T65" fmla="*/ 2 h 12"/>
                <a:gd name="T66" fmla="*/ 0 w 10"/>
                <a:gd name="T67" fmla="*/ 4 h 12"/>
                <a:gd name="T68" fmla="*/ 0 w 10"/>
                <a:gd name="T6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0" name="Line 275"/>
            <p:cNvSpPr>
              <a:spLocks noChangeShapeType="1"/>
            </p:cNvSpPr>
            <p:nvPr/>
          </p:nvSpPr>
          <p:spPr bwMode="auto">
            <a:xfrm>
              <a:off x="4897746" y="2698878"/>
              <a:ext cx="3175" cy="0"/>
            </a:xfrm>
            <a:prstGeom prst="line">
              <a:avLst/>
            </a:prstGeom>
            <a:solidFill>
              <a:schemeClr val="accent2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1" name="Line 276"/>
            <p:cNvSpPr>
              <a:spLocks noChangeShapeType="1"/>
            </p:cNvSpPr>
            <p:nvPr/>
          </p:nvSpPr>
          <p:spPr bwMode="auto">
            <a:xfrm>
              <a:off x="4897746" y="2698878"/>
              <a:ext cx="3175" cy="0"/>
            </a:xfrm>
            <a:prstGeom prst="line">
              <a:avLst/>
            </a:prstGeom>
            <a:solidFill>
              <a:schemeClr val="accent2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2" name="Freeform 277"/>
            <p:cNvSpPr>
              <a:spLocks/>
            </p:cNvSpPr>
            <p:nvPr/>
          </p:nvSpPr>
          <p:spPr bwMode="auto">
            <a:xfrm>
              <a:off x="4405619" y="2629029"/>
              <a:ext cx="568328" cy="492118"/>
            </a:xfrm>
            <a:custGeom>
              <a:avLst/>
              <a:gdLst>
                <a:gd name="T0" fmla="*/ 310 w 358"/>
                <a:gd name="T1" fmla="*/ 44 h 310"/>
                <a:gd name="T2" fmla="*/ 290 w 358"/>
                <a:gd name="T3" fmla="*/ 30 h 310"/>
                <a:gd name="T4" fmla="*/ 270 w 358"/>
                <a:gd name="T5" fmla="*/ 50 h 310"/>
                <a:gd name="T6" fmla="*/ 260 w 358"/>
                <a:gd name="T7" fmla="*/ 66 h 310"/>
                <a:gd name="T8" fmla="*/ 216 w 358"/>
                <a:gd name="T9" fmla="*/ 66 h 310"/>
                <a:gd name="T10" fmla="*/ 198 w 358"/>
                <a:gd name="T11" fmla="*/ 80 h 310"/>
                <a:gd name="T12" fmla="*/ 174 w 358"/>
                <a:gd name="T13" fmla="*/ 86 h 310"/>
                <a:gd name="T14" fmla="*/ 158 w 358"/>
                <a:gd name="T15" fmla="*/ 88 h 310"/>
                <a:gd name="T16" fmla="*/ 154 w 358"/>
                <a:gd name="T17" fmla="*/ 100 h 310"/>
                <a:gd name="T18" fmla="*/ 146 w 358"/>
                <a:gd name="T19" fmla="*/ 110 h 310"/>
                <a:gd name="T20" fmla="*/ 138 w 358"/>
                <a:gd name="T21" fmla="*/ 120 h 310"/>
                <a:gd name="T22" fmla="*/ 130 w 358"/>
                <a:gd name="T23" fmla="*/ 132 h 310"/>
                <a:gd name="T24" fmla="*/ 120 w 358"/>
                <a:gd name="T25" fmla="*/ 142 h 310"/>
                <a:gd name="T26" fmla="*/ 114 w 358"/>
                <a:gd name="T27" fmla="*/ 166 h 310"/>
                <a:gd name="T28" fmla="*/ 122 w 358"/>
                <a:gd name="T29" fmla="*/ 176 h 310"/>
                <a:gd name="T30" fmla="*/ 110 w 358"/>
                <a:gd name="T31" fmla="*/ 178 h 310"/>
                <a:gd name="T32" fmla="*/ 100 w 358"/>
                <a:gd name="T33" fmla="*/ 184 h 310"/>
                <a:gd name="T34" fmla="*/ 104 w 358"/>
                <a:gd name="T35" fmla="*/ 230 h 310"/>
                <a:gd name="T36" fmla="*/ 116 w 358"/>
                <a:gd name="T37" fmla="*/ 262 h 310"/>
                <a:gd name="T38" fmla="*/ 104 w 358"/>
                <a:gd name="T39" fmla="*/ 270 h 310"/>
                <a:gd name="T40" fmla="*/ 94 w 358"/>
                <a:gd name="T41" fmla="*/ 296 h 310"/>
                <a:gd name="T42" fmla="*/ 72 w 358"/>
                <a:gd name="T43" fmla="*/ 294 h 310"/>
                <a:gd name="T44" fmla="*/ 44 w 358"/>
                <a:gd name="T45" fmla="*/ 306 h 310"/>
                <a:gd name="T46" fmla="*/ 20 w 358"/>
                <a:gd name="T47" fmla="*/ 308 h 310"/>
                <a:gd name="T48" fmla="*/ 18 w 358"/>
                <a:gd name="T49" fmla="*/ 290 h 310"/>
                <a:gd name="T50" fmla="*/ 14 w 358"/>
                <a:gd name="T51" fmla="*/ 274 h 310"/>
                <a:gd name="T52" fmla="*/ 12 w 358"/>
                <a:gd name="T53" fmla="*/ 260 h 310"/>
                <a:gd name="T54" fmla="*/ 0 w 358"/>
                <a:gd name="T55" fmla="*/ 246 h 310"/>
                <a:gd name="T56" fmla="*/ 6 w 358"/>
                <a:gd name="T57" fmla="*/ 220 h 310"/>
                <a:gd name="T58" fmla="*/ 18 w 358"/>
                <a:gd name="T59" fmla="*/ 210 h 310"/>
                <a:gd name="T60" fmla="*/ 40 w 358"/>
                <a:gd name="T61" fmla="*/ 204 h 310"/>
                <a:gd name="T62" fmla="*/ 52 w 358"/>
                <a:gd name="T63" fmla="*/ 192 h 310"/>
                <a:gd name="T64" fmla="*/ 66 w 358"/>
                <a:gd name="T65" fmla="*/ 190 h 310"/>
                <a:gd name="T66" fmla="*/ 70 w 358"/>
                <a:gd name="T67" fmla="*/ 172 h 310"/>
                <a:gd name="T68" fmla="*/ 88 w 358"/>
                <a:gd name="T69" fmla="*/ 166 h 310"/>
                <a:gd name="T70" fmla="*/ 98 w 358"/>
                <a:gd name="T71" fmla="*/ 148 h 310"/>
                <a:gd name="T72" fmla="*/ 106 w 358"/>
                <a:gd name="T73" fmla="*/ 120 h 310"/>
                <a:gd name="T74" fmla="*/ 134 w 358"/>
                <a:gd name="T75" fmla="*/ 90 h 310"/>
                <a:gd name="T76" fmla="*/ 164 w 358"/>
                <a:gd name="T77" fmla="*/ 76 h 310"/>
                <a:gd name="T78" fmla="*/ 192 w 358"/>
                <a:gd name="T79" fmla="*/ 68 h 310"/>
                <a:gd name="T80" fmla="*/ 204 w 358"/>
                <a:gd name="T81" fmla="*/ 58 h 310"/>
                <a:gd name="T82" fmla="*/ 216 w 358"/>
                <a:gd name="T83" fmla="*/ 48 h 310"/>
                <a:gd name="T84" fmla="*/ 214 w 358"/>
                <a:gd name="T85" fmla="*/ 32 h 310"/>
                <a:gd name="T86" fmla="*/ 206 w 358"/>
                <a:gd name="T87" fmla="*/ 24 h 310"/>
                <a:gd name="T88" fmla="*/ 220 w 358"/>
                <a:gd name="T89" fmla="*/ 18 h 310"/>
                <a:gd name="T90" fmla="*/ 226 w 358"/>
                <a:gd name="T91" fmla="*/ 14 h 310"/>
                <a:gd name="T92" fmla="*/ 232 w 358"/>
                <a:gd name="T93" fmla="*/ 26 h 310"/>
                <a:gd name="T94" fmla="*/ 234 w 358"/>
                <a:gd name="T95" fmla="*/ 18 h 310"/>
                <a:gd name="T96" fmla="*/ 244 w 358"/>
                <a:gd name="T97" fmla="*/ 22 h 310"/>
                <a:gd name="T98" fmla="*/ 256 w 358"/>
                <a:gd name="T99" fmla="*/ 26 h 310"/>
                <a:gd name="T100" fmla="*/ 258 w 358"/>
                <a:gd name="T101" fmla="*/ 14 h 310"/>
                <a:gd name="T102" fmla="*/ 256 w 358"/>
                <a:gd name="T103" fmla="*/ 6 h 310"/>
                <a:gd name="T104" fmla="*/ 272 w 358"/>
                <a:gd name="T105" fmla="*/ 10 h 310"/>
                <a:gd name="T106" fmla="*/ 282 w 358"/>
                <a:gd name="T107" fmla="*/ 4 h 310"/>
                <a:gd name="T108" fmla="*/ 288 w 358"/>
                <a:gd name="T109" fmla="*/ 10 h 310"/>
                <a:gd name="T110" fmla="*/ 300 w 358"/>
                <a:gd name="T111" fmla="*/ 16 h 310"/>
                <a:gd name="T112" fmla="*/ 316 w 358"/>
                <a:gd name="T113" fmla="*/ 6 h 310"/>
                <a:gd name="T114" fmla="*/ 332 w 358"/>
                <a:gd name="T115" fmla="*/ 16 h 310"/>
                <a:gd name="T116" fmla="*/ 332 w 358"/>
                <a:gd name="T117" fmla="*/ 30 h 310"/>
                <a:gd name="T118" fmla="*/ 340 w 358"/>
                <a:gd name="T119" fmla="*/ 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" h="310">
                  <a:moveTo>
                    <a:pt x="302" y="68"/>
                  </a:moveTo>
                  <a:lnTo>
                    <a:pt x="302" y="68"/>
                  </a:lnTo>
                  <a:lnTo>
                    <a:pt x="304" y="64"/>
                  </a:lnTo>
                  <a:lnTo>
                    <a:pt x="304" y="62"/>
                  </a:lnTo>
                  <a:lnTo>
                    <a:pt x="306" y="58"/>
                  </a:lnTo>
                  <a:lnTo>
                    <a:pt x="308" y="54"/>
                  </a:lnTo>
                  <a:lnTo>
                    <a:pt x="308" y="52"/>
                  </a:lnTo>
                  <a:lnTo>
                    <a:pt x="310" y="50"/>
                  </a:lnTo>
                  <a:lnTo>
                    <a:pt x="310" y="48"/>
                  </a:lnTo>
                  <a:lnTo>
                    <a:pt x="310" y="46"/>
                  </a:lnTo>
                  <a:lnTo>
                    <a:pt x="310" y="44"/>
                  </a:lnTo>
                  <a:lnTo>
                    <a:pt x="310" y="44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08" y="40"/>
                  </a:lnTo>
                  <a:lnTo>
                    <a:pt x="308" y="40"/>
                  </a:lnTo>
                  <a:lnTo>
                    <a:pt x="306" y="38"/>
                  </a:lnTo>
                  <a:lnTo>
                    <a:pt x="304" y="36"/>
                  </a:lnTo>
                  <a:lnTo>
                    <a:pt x="302" y="36"/>
                  </a:lnTo>
                  <a:lnTo>
                    <a:pt x="298" y="34"/>
                  </a:lnTo>
                  <a:lnTo>
                    <a:pt x="296" y="32"/>
                  </a:lnTo>
                  <a:lnTo>
                    <a:pt x="294" y="32"/>
                  </a:lnTo>
                  <a:lnTo>
                    <a:pt x="292" y="32"/>
                  </a:lnTo>
                  <a:lnTo>
                    <a:pt x="290" y="30"/>
                  </a:lnTo>
                  <a:lnTo>
                    <a:pt x="288" y="30"/>
                  </a:lnTo>
                  <a:lnTo>
                    <a:pt x="288" y="30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4" y="32"/>
                  </a:lnTo>
                  <a:lnTo>
                    <a:pt x="282" y="34"/>
                  </a:lnTo>
                  <a:lnTo>
                    <a:pt x="280" y="36"/>
                  </a:lnTo>
                  <a:lnTo>
                    <a:pt x="278" y="38"/>
                  </a:lnTo>
                  <a:lnTo>
                    <a:pt x="276" y="40"/>
                  </a:lnTo>
                  <a:lnTo>
                    <a:pt x="274" y="44"/>
                  </a:lnTo>
                  <a:lnTo>
                    <a:pt x="272" y="48"/>
                  </a:lnTo>
                  <a:lnTo>
                    <a:pt x="270" y="50"/>
                  </a:lnTo>
                  <a:lnTo>
                    <a:pt x="270" y="52"/>
                  </a:lnTo>
                  <a:lnTo>
                    <a:pt x="268" y="54"/>
                  </a:lnTo>
                  <a:lnTo>
                    <a:pt x="268" y="58"/>
                  </a:lnTo>
                  <a:lnTo>
                    <a:pt x="266" y="60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2" y="66"/>
                  </a:lnTo>
                  <a:lnTo>
                    <a:pt x="262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2" y="68"/>
                  </a:lnTo>
                  <a:lnTo>
                    <a:pt x="248" y="68"/>
                  </a:lnTo>
                  <a:lnTo>
                    <a:pt x="244" y="68"/>
                  </a:lnTo>
                  <a:lnTo>
                    <a:pt x="242" y="68"/>
                  </a:lnTo>
                  <a:lnTo>
                    <a:pt x="240" y="68"/>
                  </a:lnTo>
                  <a:lnTo>
                    <a:pt x="236" y="66"/>
                  </a:lnTo>
                  <a:lnTo>
                    <a:pt x="230" y="64"/>
                  </a:lnTo>
                  <a:lnTo>
                    <a:pt x="224" y="64"/>
                  </a:lnTo>
                  <a:lnTo>
                    <a:pt x="220" y="62"/>
                  </a:lnTo>
                  <a:lnTo>
                    <a:pt x="216" y="66"/>
                  </a:lnTo>
                  <a:lnTo>
                    <a:pt x="214" y="68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06" y="76"/>
                  </a:lnTo>
                  <a:lnTo>
                    <a:pt x="206" y="78"/>
                  </a:lnTo>
                  <a:lnTo>
                    <a:pt x="204" y="78"/>
                  </a:lnTo>
                  <a:lnTo>
                    <a:pt x="204" y="78"/>
                  </a:lnTo>
                  <a:lnTo>
                    <a:pt x="202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2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8" y="80"/>
                  </a:lnTo>
                  <a:lnTo>
                    <a:pt x="178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72" y="86"/>
                  </a:lnTo>
                  <a:lnTo>
                    <a:pt x="172" y="88"/>
                  </a:lnTo>
                  <a:lnTo>
                    <a:pt x="170" y="88"/>
                  </a:lnTo>
                  <a:lnTo>
                    <a:pt x="168" y="90"/>
                  </a:lnTo>
                  <a:lnTo>
                    <a:pt x="166" y="90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8" y="90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4" y="98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0" y="104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2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8"/>
                  </a:lnTo>
                  <a:lnTo>
                    <a:pt x="144" y="11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2"/>
                  </a:lnTo>
                  <a:lnTo>
                    <a:pt x="132" y="12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28" y="132"/>
                  </a:lnTo>
                  <a:lnTo>
                    <a:pt x="126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2" y="136"/>
                  </a:lnTo>
                  <a:lnTo>
                    <a:pt x="122" y="136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0" y="142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20" y="154"/>
                  </a:lnTo>
                  <a:lnTo>
                    <a:pt x="120" y="156"/>
                  </a:lnTo>
                  <a:lnTo>
                    <a:pt x="118" y="158"/>
                  </a:lnTo>
                  <a:lnTo>
                    <a:pt x="116" y="160"/>
                  </a:lnTo>
                  <a:lnTo>
                    <a:pt x="116" y="162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20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18" y="178"/>
                  </a:lnTo>
                  <a:lnTo>
                    <a:pt x="118" y="180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6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00" y="184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4"/>
                  </a:lnTo>
                  <a:lnTo>
                    <a:pt x="100" y="196"/>
                  </a:lnTo>
                  <a:lnTo>
                    <a:pt x="100" y="200"/>
                  </a:lnTo>
                  <a:lnTo>
                    <a:pt x="102" y="208"/>
                  </a:lnTo>
                  <a:lnTo>
                    <a:pt x="102" y="214"/>
                  </a:lnTo>
                  <a:lnTo>
                    <a:pt x="104" y="222"/>
                  </a:lnTo>
                  <a:lnTo>
                    <a:pt x="104" y="226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6" y="232"/>
                  </a:lnTo>
                  <a:lnTo>
                    <a:pt x="106" y="234"/>
                  </a:lnTo>
                  <a:lnTo>
                    <a:pt x="108" y="238"/>
                  </a:lnTo>
                  <a:lnTo>
                    <a:pt x="110" y="242"/>
                  </a:lnTo>
                  <a:lnTo>
                    <a:pt x="112" y="244"/>
                  </a:lnTo>
                  <a:lnTo>
                    <a:pt x="112" y="246"/>
                  </a:lnTo>
                  <a:lnTo>
                    <a:pt x="114" y="250"/>
                  </a:lnTo>
                  <a:lnTo>
                    <a:pt x="114" y="252"/>
                  </a:lnTo>
                  <a:lnTo>
                    <a:pt x="116" y="256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2"/>
                  </a:lnTo>
                  <a:lnTo>
                    <a:pt x="116" y="262"/>
                  </a:lnTo>
                  <a:lnTo>
                    <a:pt x="116" y="262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12" y="268"/>
                  </a:lnTo>
                  <a:lnTo>
                    <a:pt x="110" y="268"/>
                  </a:lnTo>
                  <a:lnTo>
                    <a:pt x="108" y="268"/>
                  </a:lnTo>
                  <a:lnTo>
                    <a:pt x="106" y="270"/>
                  </a:lnTo>
                  <a:lnTo>
                    <a:pt x="104" y="270"/>
                  </a:lnTo>
                  <a:lnTo>
                    <a:pt x="102" y="270"/>
                  </a:lnTo>
                  <a:lnTo>
                    <a:pt x="102" y="272"/>
                  </a:lnTo>
                  <a:lnTo>
                    <a:pt x="102" y="272"/>
                  </a:lnTo>
                  <a:lnTo>
                    <a:pt x="102" y="274"/>
                  </a:lnTo>
                  <a:lnTo>
                    <a:pt x="100" y="276"/>
                  </a:lnTo>
                  <a:lnTo>
                    <a:pt x="100" y="278"/>
                  </a:lnTo>
                  <a:lnTo>
                    <a:pt x="100" y="280"/>
                  </a:lnTo>
                  <a:lnTo>
                    <a:pt x="98" y="284"/>
                  </a:lnTo>
                  <a:lnTo>
                    <a:pt x="98" y="288"/>
                  </a:lnTo>
                  <a:lnTo>
                    <a:pt x="98" y="290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2" y="300"/>
                  </a:lnTo>
                  <a:lnTo>
                    <a:pt x="92" y="298"/>
                  </a:lnTo>
                  <a:lnTo>
                    <a:pt x="88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4" y="294"/>
                  </a:lnTo>
                  <a:lnTo>
                    <a:pt x="82" y="292"/>
                  </a:lnTo>
                  <a:lnTo>
                    <a:pt x="82" y="292"/>
                  </a:lnTo>
                  <a:lnTo>
                    <a:pt x="80" y="292"/>
                  </a:lnTo>
                  <a:lnTo>
                    <a:pt x="78" y="292"/>
                  </a:lnTo>
                  <a:lnTo>
                    <a:pt x="74" y="294"/>
                  </a:lnTo>
                  <a:lnTo>
                    <a:pt x="72" y="294"/>
                  </a:lnTo>
                  <a:lnTo>
                    <a:pt x="68" y="294"/>
                  </a:lnTo>
                  <a:lnTo>
                    <a:pt x="66" y="296"/>
                  </a:lnTo>
                  <a:lnTo>
                    <a:pt x="64" y="296"/>
                  </a:lnTo>
                  <a:lnTo>
                    <a:pt x="60" y="296"/>
                  </a:lnTo>
                  <a:lnTo>
                    <a:pt x="60" y="298"/>
                  </a:lnTo>
                  <a:lnTo>
                    <a:pt x="58" y="298"/>
                  </a:lnTo>
                  <a:lnTo>
                    <a:pt x="56" y="300"/>
                  </a:lnTo>
                  <a:lnTo>
                    <a:pt x="52" y="302"/>
                  </a:lnTo>
                  <a:lnTo>
                    <a:pt x="50" y="304"/>
                  </a:lnTo>
                  <a:lnTo>
                    <a:pt x="50" y="304"/>
                  </a:lnTo>
                  <a:lnTo>
                    <a:pt x="46" y="306"/>
                  </a:lnTo>
                  <a:lnTo>
                    <a:pt x="44" y="306"/>
                  </a:lnTo>
                  <a:lnTo>
                    <a:pt x="40" y="308"/>
                  </a:lnTo>
                  <a:lnTo>
                    <a:pt x="38" y="308"/>
                  </a:lnTo>
                  <a:lnTo>
                    <a:pt x="34" y="308"/>
                  </a:lnTo>
                  <a:lnTo>
                    <a:pt x="32" y="310"/>
                  </a:lnTo>
                  <a:lnTo>
                    <a:pt x="30" y="310"/>
                  </a:lnTo>
                  <a:lnTo>
                    <a:pt x="26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0" y="310"/>
                  </a:lnTo>
                  <a:lnTo>
                    <a:pt x="20" y="308"/>
                  </a:lnTo>
                  <a:lnTo>
                    <a:pt x="20" y="308"/>
                  </a:lnTo>
                  <a:lnTo>
                    <a:pt x="20" y="306"/>
                  </a:lnTo>
                  <a:lnTo>
                    <a:pt x="20" y="306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20" y="298"/>
                  </a:lnTo>
                  <a:lnTo>
                    <a:pt x="20" y="296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18" y="290"/>
                  </a:lnTo>
                  <a:lnTo>
                    <a:pt x="18" y="290"/>
                  </a:lnTo>
                  <a:lnTo>
                    <a:pt x="16" y="290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2" y="288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12" y="284"/>
                  </a:lnTo>
                  <a:lnTo>
                    <a:pt x="12" y="282"/>
                  </a:lnTo>
                  <a:lnTo>
                    <a:pt x="12" y="280"/>
                  </a:lnTo>
                  <a:lnTo>
                    <a:pt x="12" y="276"/>
                  </a:lnTo>
                  <a:lnTo>
                    <a:pt x="14" y="274"/>
                  </a:lnTo>
                  <a:lnTo>
                    <a:pt x="16" y="270"/>
                  </a:lnTo>
                  <a:lnTo>
                    <a:pt x="16" y="268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2" y="260"/>
                  </a:lnTo>
                  <a:lnTo>
                    <a:pt x="10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4" y="258"/>
                  </a:lnTo>
                  <a:lnTo>
                    <a:pt x="4" y="256"/>
                  </a:lnTo>
                  <a:lnTo>
                    <a:pt x="2" y="254"/>
                  </a:lnTo>
                  <a:lnTo>
                    <a:pt x="2" y="252"/>
                  </a:lnTo>
                  <a:lnTo>
                    <a:pt x="2" y="248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2" y="230"/>
                  </a:lnTo>
                  <a:lnTo>
                    <a:pt x="2" y="226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4" y="220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8" y="220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6" y="212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08"/>
                  </a:lnTo>
                  <a:lnTo>
                    <a:pt x="20" y="208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8" y="204"/>
                  </a:lnTo>
                  <a:lnTo>
                    <a:pt x="32" y="20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2" y="192"/>
                  </a:lnTo>
                  <a:lnTo>
                    <a:pt x="54" y="192"/>
                  </a:lnTo>
                  <a:lnTo>
                    <a:pt x="56" y="192"/>
                  </a:lnTo>
                  <a:lnTo>
                    <a:pt x="58" y="194"/>
                  </a:lnTo>
                  <a:lnTo>
                    <a:pt x="60" y="194"/>
                  </a:lnTo>
                  <a:lnTo>
                    <a:pt x="62" y="194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0"/>
                  </a:lnTo>
                  <a:lnTo>
                    <a:pt x="66" y="190"/>
                  </a:lnTo>
                  <a:lnTo>
                    <a:pt x="66" y="188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0"/>
                  </a:lnTo>
                  <a:lnTo>
                    <a:pt x="66" y="178"/>
                  </a:lnTo>
                  <a:lnTo>
                    <a:pt x="66" y="176"/>
                  </a:lnTo>
                  <a:lnTo>
                    <a:pt x="66" y="176"/>
                  </a:lnTo>
                  <a:lnTo>
                    <a:pt x="66" y="176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2" y="172"/>
                  </a:lnTo>
                  <a:lnTo>
                    <a:pt x="74" y="172"/>
                  </a:lnTo>
                  <a:lnTo>
                    <a:pt x="78" y="172"/>
                  </a:lnTo>
                  <a:lnTo>
                    <a:pt x="80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6" y="170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88" y="162"/>
                  </a:lnTo>
                  <a:lnTo>
                    <a:pt x="88" y="160"/>
                  </a:lnTo>
                  <a:lnTo>
                    <a:pt x="88" y="158"/>
                  </a:lnTo>
                  <a:lnTo>
                    <a:pt x="90" y="156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2" y="152"/>
                  </a:lnTo>
                  <a:lnTo>
                    <a:pt x="94" y="152"/>
                  </a:lnTo>
                  <a:lnTo>
                    <a:pt x="94" y="150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0" y="146"/>
                  </a:lnTo>
                  <a:lnTo>
                    <a:pt x="100" y="146"/>
                  </a:lnTo>
                  <a:lnTo>
                    <a:pt x="102" y="144"/>
                  </a:lnTo>
                  <a:lnTo>
                    <a:pt x="102" y="142"/>
                  </a:lnTo>
                  <a:lnTo>
                    <a:pt x="102" y="140"/>
                  </a:lnTo>
                  <a:lnTo>
                    <a:pt x="102" y="136"/>
                  </a:lnTo>
                  <a:lnTo>
                    <a:pt x="104" y="132"/>
                  </a:lnTo>
                  <a:lnTo>
                    <a:pt x="104" y="130"/>
                  </a:lnTo>
                  <a:lnTo>
                    <a:pt x="106" y="126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8" y="120"/>
                  </a:lnTo>
                  <a:lnTo>
                    <a:pt x="108" y="118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20" y="108"/>
                  </a:lnTo>
                  <a:lnTo>
                    <a:pt x="120" y="106"/>
                  </a:lnTo>
                  <a:lnTo>
                    <a:pt x="122" y="104"/>
                  </a:lnTo>
                  <a:lnTo>
                    <a:pt x="126" y="100"/>
                  </a:lnTo>
                  <a:lnTo>
                    <a:pt x="128" y="96"/>
                  </a:lnTo>
                  <a:lnTo>
                    <a:pt x="132" y="92"/>
                  </a:lnTo>
                  <a:lnTo>
                    <a:pt x="134" y="90"/>
                  </a:lnTo>
                  <a:lnTo>
                    <a:pt x="136" y="88"/>
                  </a:lnTo>
                  <a:lnTo>
                    <a:pt x="138" y="86"/>
                  </a:lnTo>
                  <a:lnTo>
                    <a:pt x="142" y="84"/>
                  </a:lnTo>
                  <a:lnTo>
                    <a:pt x="144" y="82"/>
                  </a:lnTo>
                  <a:lnTo>
                    <a:pt x="146" y="80"/>
                  </a:lnTo>
                  <a:lnTo>
                    <a:pt x="148" y="80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8" y="78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8" y="72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6" y="70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4" y="60"/>
                  </a:lnTo>
                  <a:lnTo>
                    <a:pt x="204" y="58"/>
                  </a:lnTo>
                  <a:lnTo>
                    <a:pt x="204" y="56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10" y="52"/>
                  </a:lnTo>
                  <a:lnTo>
                    <a:pt x="212" y="50"/>
                  </a:lnTo>
                  <a:lnTo>
                    <a:pt x="214" y="50"/>
                  </a:lnTo>
                  <a:lnTo>
                    <a:pt x="216" y="50"/>
                  </a:lnTo>
                  <a:lnTo>
                    <a:pt x="216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18" y="44"/>
                  </a:lnTo>
                  <a:lnTo>
                    <a:pt x="218" y="42"/>
                  </a:lnTo>
                  <a:lnTo>
                    <a:pt x="218" y="40"/>
                  </a:lnTo>
                  <a:lnTo>
                    <a:pt x="218" y="38"/>
                  </a:lnTo>
                  <a:lnTo>
                    <a:pt x="216" y="36"/>
                  </a:lnTo>
                  <a:lnTo>
                    <a:pt x="216" y="34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212" y="30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6" y="24"/>
                  </a:lnTo>
                  <a:lnTo>
                    <a:pt x="206" y="22"/>
                  </a:lnTo>
                  <a:lnTo>
                    <a:pt x="206" y="22"/>
                  </a:lnTo>
                  <a:lnTo>
                    <a:pt x="208" y="22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6" y="20"/>
                  </a:lnTo>
                  <a:lnTo>
                    <a:pt x="218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2" y="10"/>
                  </a:lnTo>
                  <a:lnTo>
                    <a:pt x="224" y="10"/>
                  </a:lnTo>
                  <a:lnTo>
                    <a:pt x="224" y="10"/>
                  </a:lnTo>
                  <a:lnTo>
                    <a:pt x="224" y="10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2"/>
                  </a:lnTo>
                  <a:lnTo>
                    <a:pt x="226" y="14"/>
                  </a:lnTo>
                  <a:lnTo>
                    <a:pt x="226" y="16"/>
                  </a:lnTo>
                  <a:lnTo>
                    <a:pt x="226" y="18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26" y="22"/>
                  </a:lnTo>
                  <a:lnTo>
                    <a:pt x="226" y="22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30" y="26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2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8" y="18"/>
                  </a:lnTo>
                  <a:lnTo>
                    <a:pt x="238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20"/>
                  </a:lnTo>
                  <a:lnTo>
                    <a:pt x="244" y="22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0" y="26"/>
                  </a:lnTo>
                  <a:lnTo>
                    <a:pt x="252" y="28"/>
                  </a:lnTo>
                  <a:lnTo>
                    <a:pt x="252" y="28"/>
                  </a:lnTo>
                  <a:lnTo>
                    <a:pt x="254" y="28"/>
                  </a:lnTo>
                  <a:lnTo>
                    <a:pt x="254" y="28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8" y="24"/>
                  </a:lnTo>
                  <a:lnTo>
                    <a:pt x="258" y="22"/>
                  </a:lnTo>
                  <a:lnTo>
                    <a:pt x="260" y="20"/>
                  </a:lnTo>
                  <a:lnTo>
                    <a:pt x="260" y="18"/>
                  </a:lnTo>
                  <a:lnTo>
                    <a:pt x="260" y="18"/>
                  </a:lnTo>
                  <a:lnTo>
                    <a:pt x="260" y="16"/>
                  </a:lnTo>
                  <a:lnTo>
                    <a:pt x="260" y="16"/>
                  </a:lnTo>
                  <a:lnTo>
                    <a:pt x="260" y="16"/>
                  </a:lnTo>
                  <a:lnTo>
                    <a:pt x="260" y="16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56" y="14"/>
                  </a:lnTo>
                  <a:lnTo>
                    <a:pt x="254" y="12"/>
                  </a:lnTo>
                  <a:lnTo>
                    <a:pt x="254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54" y="8"/>
                  </a:lnTo>
                  <a:lnTo>
                    <a:pt x="254" y="8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60" y="4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2" y="10"/>
                  </a:lnTo>
                  <a:lnTo>
                    <a:pt x="274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4"/>
                  </a:lnTo>
                  <a:lnTo>
                    <a:pt x="278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10"/>
                  </a:lnTo>
                  <a:lnTo>
                    <a:pt x="288" y="12"/>
                  </a:lnTo>
                  <a:lnTo>
                    <a:pt x="288" y="12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90" y="16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4" y="16"/>
                  </a:lnTo>
                  <a:lnTo>
                    <a:pt x="296" y="16"/>
                  </a:lnTo>
                  <a:lnTo>
                    <a:pt x="298" y="16"/>
                  </a:lnTo>
                  <a:lnTo>
                    <a:pt x="300" y="16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04" y="16"/>
                  </a:lnTo>
                  <a:lnTo>
                    <a:pt x="304" y="14"/>
                  </a:lnTo>
                  <a:lnTo>
                    <a:pt x="306" y="12"/>
                  </a:lnTo>
                  <a:lnTo>
                    <a:pt x="308" y="10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2" y="6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4" y="10"/>
                  </a:lnTo>
                  <a:lnTo>
                    <a:pt x="326" y="10"/>
                  </a:lnTo>
                  <a:lnTo>
                    <a:pt x="330" y="12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2" y="14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8"/>
                  </a:lnTo>
                  <a:lnTo>
                    <a:pt x="332" y="20"/>
                  </a:lnTo>
                  <a:lnTo>
                    <a:pt x="330" y="22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28" y="26"/>
                  </a:lnTo>
                  <a:lnTo>
                    <a:pt x="328" y="26"/>
                  </a:lnTo>
                  <a:lnTo>
                    <a:pt x="330" y="28"/>
                  </a:lnTo>
                  <a:lnTo>
                    <a:pt x="330" y="28"/>
                  </a:lnTo>
                  <a:lnTo>
                    <a:pt x="330" y="28"/>
                  </a:lnTo>
                  <a:lnTo>
                    <a:pt x="332" y="30"/>
                  </a:lnTo>
                  <a:lnTo>
                    <a:pt x="334" y="30"/>
                  </a:lnTo>
                  <a:lnTo>
                    <a:pt x="336" y="32"/>
                  </a:lnTo>
                  <a:lnTo>
                    <a:pt x="338" y="32"/>
                  </a:lnTo>
                  <a:lnTo>
                    <a:pt x="340" y="34"/>
                  </a:lnTo>
                  <a:lnTo>
                    <a:pt x="344" y="34"/>
                  </a:lnTo>
                  <a:lnTo>
                    <a:pt x="350" y="36"/>
                  </a:lnTo>
                  <a:lnTo>
                    <a:pt x="354" y="38"/>
                  </a:lnTo>
                  <a:lnTo>
                    <a:pt x="358" y="38"/>
                  </a:lnTo>
                  <a:lnTo>
                    <a:pt x="350" y="42"/>
                  </a:lnTo>
                  <a:lnTo>
                    <a:pt x="344" y="46"/>
                  </a:lnTo>
                  <a:lnTo>
                    <a:pt x="342" y="48"/>
                  </a:lnTo>
                  <a:lnTo>
                    <a:pt x="340" y="48"/>
                  </a:lnTo>
                  <a:lnTo>
                    <a:pt x="336" y="52"/>
                  </a:lnTo>
                  <a:lnTo>
                    <a:pt x="332" y="58"/>
                  </a:lnTo>
                  <a:lnTo>
                    <a:pt x="330" y="60"/>
                  </a:lnTo>
                  <a:lnTo>
                    <a:pt x="328" y="62"/>
                  </a:lnTo>
                  <a:lnTo>
                    <a:pt x="326" y="64"/>
                  </a:lnTo>
                  <a:lnTo>
                    <a:pt x="324" y="66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0" y="76"/>
                  </a:lnTo>
                  <a:lnTo>
                    <a:pt x="318" y="82"/>
                  </a:lnTo>
                  <a:lnTo>
                    <a:pt x="302" y="6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3" name="Freeform 278"/>
            <p:cNvSpPr>
              <a:spLocks/>
            </p:cNvSpPr>
            <p:nvPr/>
          </p:nvSpPr>
          <p:spPr bwMode="auto">
            <a:xfrm>
              <a:off x="4405619" y="2629029"/>
              <a:ext cx="568328" cy="492118"/>
            </a:xfrm>
            <a:custGeom>
              <a:avLst/>
              <a:gdLst>
                <a:gd name="T0" fmla="*/ 310 w 358"/>
                <a:gd name="T1" fmla="*/ 44 h 310"/>
                <a:gd name="T2" fmla="*/ 290 w 358"/>
                <a:gd name="T3" fmla="*/ 30 h 310"/>
                <a:gd name="T4" fmla="*/ 270 w 358"/>
                <a:gd name="T5" fmla="*/ 50 h 310"/>
                <a:gd name="T6" fmla="*/ 260 w 358"/>
                <a:gd name="T7" fmla="*/ 66 h 310"/>
                <a:gd name="T8" fmla="*/ 216 w 358"/>
                <a:gd name="T9" fmla="*/ 66 h 310"/>
                <a:gd name="T10" fmla="*/ 198 w 358"/>
                <a:gd name="T11" fmla="*/ 80 h 310"/>
                <a:gd name="T12" fmla="*/ 174 w 358"/>
                <a:gd name="T13" fmla="*/ 86 h 310"/>
                <a:gd name="T14" fmla="*/ 158 w 358"/>
                <a:gd name="T15" fmla="*/ 88 h 310"/>
                <a:gd name="T16" fmla="*/ 154 w 358"/>
                <a:gd name="T17" fmla="*/ 100 h 310"/>
                <a:gd name="T18" fmla="*/ 146 w 358"/>
                <a:gd name="T19" fmla="*/ 110 h 310"/>
                <a:gd name="T20" fmla="*/ 138 w 358"/>
                <a:gd name="T21" fmla="*/ 120 h 310"/>
                <a:gd name="T22" fmla="*/ 130 w 358"/>
                <a:gd name="T23" fmla="*/ 132 h 310"/>
                <a:gd name="T24" fmla="*/ 120 w 358"/>
                <a:gd name="T25" fmla="*/ 142 h 310"/>
                <a:gd name="T26" fmla="*/ 114 w 358"/>
                <a:gd name="T27" fmla="*/ 166 h 310"/>
                <a:gd name="T28" fmla="*/ 122 w 358"/>
                <a:gd name="T29" fmla="*/ 176 h 310"/>
                <a:gd name="T30" fmla="*/ 110 w 358"/>
                <a:gd name="T31" fmla="*/ 178 h 310"/>
                <a:gd name="T32" fmla="*/ 100 w 358"/>
                <a:gd name="T33" fmla="*/ 184 h 310"/>
                <a:gd name="T34" fmla="*/ 104 w 358"/>
                <a:gd name="T35" fmla="*/ 230 h 310"/>
                <a:gd name="T36" fmla="*/ 116 w 358"/>
                <a:gd name="T37" fmla="*/ 262 h 310"/>
                <a:gd name="T38" fmla="*/ 104 w 358"/>
                <a:gd name="T39" fmla="*/ 270 h 310"/>
                <a:gd name="T40" fmla="*/ 94 w 358"/>
                <a:gd name="T41" fmla="*/ 296 h 310"/>
                <a:gd name="T42" fmla="*/ 72 w 358"/>
                <a:gd name="T43" fmla="*/ 294 h 310"/>
                <a:gd name="T44" fmla="*/ 44 w 358"/>
                <a:gd name="T45" fmla="*/ 306 h 310"/>
                <a:gd name="T46" fmla="*/ 20 w 358"/>
                <a:gd name="T47" fmla="*/ 308 h 310"/>
                <a:gd name="T48" fmla="*/ 18 w 358"/>
                <a:gd name="T49" fmla="*/ 290 h 310"/>
                <a:gd name="T50" fmla="*/ 14 w 358"/>
                <a:gd name="T51" fmla="*/ 274 h 310"/>
                <a:gd name="T52" fmla="*/ 12 w 358"/>
                <a:gd name="T53" fmla="*/ 260 h 310"/>
                <a:gd name="T54" fmla="*/ 0 w 358"/>
                <a:gd name="T55" fmla="*/ 246 h 310"/>
                <a:gd name="T56" fmla="*/ 6 w 358"/>
                <a:gd name="T57" fmla="*/ 220 h 310"/>
                <a:gd name="T58" fmla="*/ 18 w 358"/>
                <a:gd name="T59" fmla="*/ 210 h 310"/>
                <a:gd name="T60" fmla="*/ 40 w 358"/>
                <a:gd name="T61" fmla="*/ 204 h 310"/>
                <a:gd name="T62" fmla="*/ 52 w 358"/>
                <a:gd name="T63" fmla="*/ 192 h 310"/>
                <a:gd name="T64" fmla="*/ 66 w 358"/>
                <a:gd name="T65" fmla="*/ 190 h 310"/>
                <a:gd name="T66" fmla="*/ 70 w 358"/>
                <a:gd name="T67" fmla="*/ 172 h 310"/>
                <a:gd name="T68" fmla="*/ 88 w 358"/>
                <a:gd name="T69" fmla="*/ 166 h 310"/>
                <a:gd name="T70" fmla="*/ 98 w 358"/>
                <a:gd name="T71" fmla="*/ 148 h 310"/>
                <a:gd name="T72" fmla="*/ 106 w 358"/>
                <a:gd name="T73" fmla="*/ 120 h 310"/>
                <a:gd name="T74" fmla="*/ 134 w 358"/>
                <a:gd name="T75" fmla="*/ 90 h 310"/>
                <a:gd name="T76" fmla="*/ 164 w 358"/>
                <a:gd name="T77" fmla="*/ 76 h 310"/>
                <a:gd name="T78" fmla="*/ 192 w 358"/>
                <a:gd name="T79" fmla="*/ 68 h 310"/>
                <a:gd name="T80" fmla="*/ 204 w 358"/>
                <a:gd name="T81" fmla="*/ 58 h 310"/>
                <a:gd name="T82" fmla="*/ 216 w 358"/>
                <a:gd name="T83" fmla="*/ 48 h 310"/>
                <a:gd name="T84" fmla="*/ 214 w 358"/>
                <a:gd name="T85" fmla="*/ 32 h 310"/>
                <a:gd name="T86" fmla="*/ 206 w 358"/>
                <a:gd name="T87" fmla="*/ 24 h 310"/>
                <a:gd name="T88" fmla="*/ 220 w 358"/>
                <a:gd name="T89" fmla="*/ 18 h 310"/>
                <a:gd name="T90" fmla="*/ 226 w 358"/>
                <a:gd name="T91" fmla="*/ 14 h 310"/>
                <a:gd name="T92" fmla="*/ 232 w 358"/>
                <a:gd name="T93" fmla="*/ 26 h 310"/>
                <a:gd name="T94" fmla="*/ 234 w 358"/>
                <a:gd name="T95" fmla="*/ 18 h 310"/>
                <a:gd name="T96" fmla="*/ 244 w 358"/>
                <a:gd name="T97" fmla="*/ 22 h 310"/>
                <a:gd name="T98" fmla="*/ 256 w 358"/>
                <a:gd name="T99" fmla="*/ 26 h 310"/>
                <a:gd name="T100" fmla="*/ 258 w 358"/>
                <a:gd name="T101" fmla="*/ 14 h 310"/>
                <a:gd name="T102" fmla="*/ 256 w 358"/>
                <a:gd name="T103" fmla="*/ 6 h 310"/>
                <a:gd name="T104" fmla="*/ 272 w 358"/>
                <a:gd name="T105" fmla="*/ 10 h 310"/>
                <a:gd name="T106" fmla="*/ 282 w 358"/>
                <a:gd name="T107" fmla="*/ 4 h 310"/>
                <a:gd name="T108" fmla="*/ 288 w 358"/>
                <a:gd name="T109" fmla="*/ 10 h 310"/>
                <a:gd name="T110" fmla="*/ 300 w 358"/>
                <a:gd name="T111" fmla="*/ 16 h 310"/>
                <a:gd name="T112" fmla="*/ 316 w 358"/>
                <a:gd name="T113" fmla="*/ 6 h 310"/>
                <a:gd name="T114" fmla="*/ 332 w 358"/>
                <a:gd name="T115" fmla="*/ 16 h 310"/>
                <a:gd name="T116" fmla="*/ 332 w 358"/>
                <a:gd name="T117" fmla="*/ 30 h 310"/>
                <a:gd name="T118" fmla="*/ 340 w 358"/>
                <a:gd name="T119" fmla="*/ 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" h="310">
                  <a:moveTo>
                    <a:pt x="302" y="68"/>
                  </a:moveTo>
                  <a:lnTo>
                    <a:pt x="302" y="68"/>
                  </a:lnTo>
                  <a:lnTo>
                    <a:pt x="304" y="64"/>
                  </a:lnTo>
                  <a:lnTo>
                    <a:pt x="304" y="62"/>
                  </a:lnTo>
                  <a:lnTo>
                    <a:pt x="306" y="58"/>
                  </a:lnTo>
                  <a:lnTo>
                    <a:pt x="308" y="54"/>
                  </a:lnTo>
                  <a:lnTo>
                    <a:pt x="308" y="52"/>
                  </a:lnTo>
                  <a:lnTo>
                    <a:pt x="310" y="50"/>
                  </a:lnTo>
                  <a:lnTo>
                    <a:pt x="310" y="48"/>
                  </a:lnTo>
                  <a:lnTo>
                    <a:pt x="310" y="46"/>
                  </a:lnTo>
                  <a:lnTo>
                    <a:pt x="310" y="44"/>
                  </a:lnTo>
                  <a:lnTo>
                    <a:pt x="310" y="44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08" y="40"/>
                  </a:lnTo>
                  <a:lnTo>
                    <a:pt x="308" y="40"/>
                  </a:lnTo>
                  <a:lnTo>
                    <a:pt x="306" y="38"/>
                  </a:lnTo>
                  <a:lnTo>
                    <a:pt x="304" y="36"/>
                  </a:lnTo>
                  <a:lnTo>
                    <a:pt x="302" y="36"/>
                  </a:lnTo>
                  <a:lnTo>
                    <a:pt x="298" y="34"/>
                  </a:lnTo>
                  <a:lnTo>
                    <a:pt x="296" y="32"/>
                  </a:lnTo>
                  <a:lnTo>
                    <a:pt x="294" y="32"/>
                  </a:lnTo>
                  <a:lnTo>
                    <a:pt x="292" y="32"/>
                  </a:lnTo>
                  <a:lnTo>
                    <a:pt x="290" y="30"/>
                  </a:lnTo>
                  <a:lnTo>
                    <a:pt x="288" y="30"/>
                  </a:lnTo>
                  <a:lnTo>
                    <a:pt x="288" y="30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4" y="32"/>
                  </a:lnTo>
                  <a:lnTo>
                    <a:pt x="282" y="34"/>
                  </a:lnTo>
                  <a:lnTo>
                    <a:pt x="280" y="36"/>
                  </a:lnTo>
                  <a:lnTo>
                    <a:pt x="278" y="38"/>
                  </a:lnTo>
                  <a:lnTo>
                    <a:pt x="276" y="40"/>
                  </a:lnTo>
                  <a:lnTo>
                    <a:pt x="274" y="44"/>
                  </a:lnTo>
                  <a:lnTo>
                    <a:pt x="272" y="48"/>
                  </a:lnTo>
                  <a:lnTo>
                    <a:pt x="270" y="50"/>
                  </a:lnTo>
                  <a:lnTo>
                    <a:pt x="270" y="52"/>
                  </a:lnTo>
                  <a:lnTo>
                    <a:pt x="268" y="54"/>
                  </a:lnTo>
                  <a:lnTo>
                    <a:pt x="268" y="58"/>
                  </a:lnTo>
                  <a:lnTo>
                    <a:pt x="266" y="60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2" y="66"/>
                  </a:lnTo>
                  <a:lnTo>
                    <a:pt x="262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2" y="68"/>
                  </a:lnTo>
                  <a:lnTo>
                    <a:pt x="248" y="68"/>
                  </a:lnTo>
                  <a:lnTo>
                    <a:pt x="244" y="68"/>
                  </a:lnTo>
                  <a:lnTo>
                    <a:pt x="242" y="68"/>
                  </a:lnTo>
                  <a:lnTo>
                    <a:pt x="240" y="68"/>
                  </a:lnTo>
                  <a:lnTo>
                    <a:pt x="236" y="66"/>
                  </a:lnTo>
                  <a:lnTo>
                    <a:pt x="230" y="64"/>
                  </a:lnTo>
                  <a:lnTo>
                    <a:pt x="224" y="64"/>
                  </a:lnTo>
                  <a:lnTo>
                    <a:pt x="220" y="62"/>
                  </a:lnTo>
                  <a:lnTo>
                    <a:pt x="216" y="66"/>
                  </a:lnTo>
                  <a:lnTo>
                    <a:pt x="214" y="68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06" y="76"/>
                  </a:lnTo>
                  <a:lnTo>
                    <a:pt x="206" y="78"/>
                  </a:lnTo>
                  <a:lnTo>
                    <a:pt x="204" y="78"/>
                  </a:lnTo>
                  <a:lnTo>
                    <a:pt x="204" y="78"/>
                  </a:lnTo>
                  <a:lnTo>
                    <a:pt x="202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2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84" y="80"/>
                  </a:lnTo>
                  <a:lnTo>
                    <a:pt x="182" y="80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8" y="80"/>
                  </a:lnTo>
                  <a:lnTo>
                    <a:pt x="178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72" y="86"/>
                  </a:lnTo>
                  <a:lnTo>
                    <a:pt x="172" y="88"/>
                  </a:lnTo>
                  <a:lnTo>
                    <a:pt x="170" y="88"/>
                  </a:lnTo>
                  <a:lnTo>
                    <a:pt x="168" y="90"/>
                  </a:lnTo>
                  <a:lnTo>
                    <a:pt x="166" y="90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8" y="90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4" y="98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0" y="104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2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8"/>
                  </a:lnTo>
                  <a:lnTo>
                    <a:pt x="144" y="11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4" y="122"/>
                  </a:lnTo>
                  <a:lnTo>
                    <a:pt x="132" y="12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28" y="132"/>
                  </a:lnTo>
                  <a:lnTo>
                    <a:pt x="126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2" y="136"/>
                  </a:lnTo>
                  <a:lnTo>
                    <a:pt x="122" y="136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0" y="142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20" y="154"/>
                  </a:lnTo>
                  <a:lnTo>
                    <a:pt x="120" y="156"/>
                  </a:lnTo>
                  <a:lnTo>
                    <a:pt x="118" y="158"/>
                  </a:lnTo>
                  <a:lnTo>
                    <a:pt x="116" y="160"/>
                  </a:lnTo>
                  <a:lnTo>
                    <a:pt x="116" y="162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20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18" y="178"/>
                  </a:lnTo>
                  <a:lnTo>
                    <a:pt x="118" y="180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6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2" y="176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00" y="184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4"/>
                  </a:lnTo>
                  <a:lnTo>
                    <a:pt x="100" y="196"/>
                  </a:lnTo>
                  <a:lnTo>
                    <a:pt x="100" y="200"/>
                  </a:lnTo>
                  <a:lnTo>
                    <a:pt x="102" y="208"/>
                  </a:lnTo>
                  <a:lnTo>
                    <a:pt x="102" y="214"/>
                  </a:lnTo>
                  <a:lnTo>
                    <a:pt x="104" y="222"/>
                  </a:lnTo>
                  <a:lnTo>
                    <a:pt x="104" y="226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6" y="232"/>
                  </a:lnTo>
                  <a:lnTo>
                    <a:pt x="106" y="234"/>
                  </a:lnTo>
                  <a:lnTo>
                    <a:pt x="108" y="238"/>
                  </a:lnTo>
                  <a:lnTo>
                    <a:pt x="110" y="242"/>
                  </a:lnTo>
                  <a:lnTo>
                    <a:pt x="112" y="244"/>
                  </a:lnTo>
                  <a:lnTo>
                    <a:pt x="112" y="246"/>
                  </a:lnTo>
                  <a:lnTo>
                    <a:pt x="114" y="250"/>
                  </a:lnTo>
                  <a:lnTo>
                    <a:pt x="114" y="252"/>
                  </a:lnTo>
                  <a:lnTo>
                    <a:pt x="116" y="256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2"/>
                  </a:lnTo>
                  <a:lnTo>
                    <a:pt x="116" y="262"/>
                  </a:lnTo>
                  <a:lnTo>
                    <a:pt x="116" y="262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12" y="268"/>
                  </a:lnTo>
                  <a:lnTo>
                    <a:pt x="110" y="268"/>
                  </a:lnTo>
                  <a:lnTo>
                    <a:pt x="108" y="268"/>
                  </a:lnTo>
                  <a:lnTo>
                    <a:pt x="106" y="270"/>
                  </a:lnTo>
                  <a:lnTo>
                    <a:pt x="104" y="270"/>
                  </a:lnTo>
                  <a:lnTo>
                    <a:pt x="102" y="270"/>
                  </a:lnTo>
                  <a:lnTo>
                    <a:pt x="102" y="272"/>
                  </a:lnTo>
                  <a:lnTo>
                    <a:pt x="102" y="272"/>
                  </a:lnTo>
                  <a:lnTo>
                    <a:pt x="102" y="274"/>
                  </a:lnTo>
                  <a:lnTo>
                    <a:pt x="100" y="276"/>
                  </a:lnTo>
                  <a:lnTo>
                    <a:pt x="100" y="278"/>
                  </a:lnTo>
                  <a:lnTo>
                    <a:pt x="100" y="280"/>
                  </a:lnTo>
                  <a:lnTo>
                    <a:pt x="98" y="284"/>
                  </a:lnTo>
                  <a:lnTo>
                    <a:pt x="98" y="288"/>
                  </a:lnTo>
                  <a:lnTo>
                    <a:pt x="98" y="290"/>
                  </a:lnTo>
                  <a:lnTo>
                    <a:pt x="96" y="292"/>
                  </a:lnTo>
                  <a:lnTo>
                    <a:pt x="94" y="296"/>
                  </a:lnTo>
                  <a:lnTo>
                    <a:pt x="92" y="300"/>
                  </a:lnTo>
                  <a:lnTo>
                    <a:pt x="92" y="298"/>
                  </a:lnTo>
                  <a:lnTo>
                    <a:pt x="88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4" y="294"/>
                  </a:lnTo>
                  <a:lnTo>
                    <a:pt x="82" y="292"/>
                  </a:lnTo>
                  <a:lnTo>
                    <a:pt x="82" y="292"/>
                  </a:lnTo>
                  <a:lnTo>
                    <a:pt x="80" y="292"/>
                  </a:lnTo>
                  <a:lnTo>
                    <a:pt x="78" y="292"/>
                  </a:lnTo>
                  <a:lnTo>
                    <a:pt x="74" y="294"/>
                  </a:lnTo>
                  <a:lnTo>
                    <a:pt x="72" y="294"/>
                  </a:lnTo>
                  <a:lnTo>
                    <a:pt x="68" y="294"/>
                  </a:lnTo>
                  <a:lnTo>
                    <a:pt x="66" y="296"/>
                  </a:lnTo>
                  <a:lnTo>
                    <a:pt x="64" y="296"/>
                  </a:lnTo>
                  <a:lnTo>
                    <a:pt x="60" y="296"/>
                  </a:lnTo>
                  <a:lnTo>
                    <a:pt x="60" y="298"/>
                  </a:lnTo>
                  <a:lnTo>
                    <a:pt x="58" y="298"/>
                  </a:lnTo>
                  <a:lnTo>
                    <a:pt x="56" y="300"/>
                  </a:lnTo>
                  <a:lnTo>
                    <a:pt x="52" y="302"/>
                  </a:lnTo>
                  <a:lnTo>
                    <a:pt x="50" y="304"/>
                  </a:lnTo>
                  <a:lnTo>
                    <a:pt x="50" y="304"/>
                  </a:lnTo>
                  <a:lnTo>
                    <a:pt x="46" y="306"/>
                  </a:lnTo>
                  <a:lnTo>
                    <a:pt x="44" y="306"/>
                  </a:lnTo>
                  <a:lnTo>
                    <a:pt x="40" y="308"/>
                  </a:lnTo>
                  <a:lnTo>
                    <a:pt x="38" y="308"/>
                  </a:lnTo>
                  <a:lnTo>
                    <a:pt x="34" y="308"/>
                  </a:lnTo>
                  <a:lnTo>
                    <a:pt x="32" y="310"/>
                  </a:lnTo>
                  <a:lnTo>
                    <a:pt x="30" y="310"/>
                  </a:lnTo>
                  <a:lnTo>
                    <a:pt x="26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0" y="310"/>
                  </a:lnTo>
                  <a:lnTo>
                    <a:pt x="20" y="308"/>
                  </a:lnTo>
                  <a:lnTo>
                    <a:pt x="20" y="308"/>
                  </a:lnTo>
                  <a:lnTo>
                    <a:pt x="20" y="306"/>
                  </a:lnTo>
                  <a:lnTo>
                    <a:pt x="20" y="306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20" y="298"/>
                  </a:lnTo>
                  <a:lnTo>
                    <a:pt x="20" y="296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18" y="290"/>
                  </a:lnTo>
                  <a:lnTo>
                    <a:pt x="18" y="290"/>
                  </a:lnTo>
                  <a:lnTo>
                    <a:pt x="16" y="290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2" y="288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12" y="284"/>
                  </a:lnTo>
                  <a:lnTo>
                    <a:pt x="12" y="282"/>
                  </a:lnTo>
                  <a:lnTo>
                    <a:pt x="12" y="280"/>
                  </a:lnTo>
                  <a:lnTo>
                    <a:pt x="12" y="276"/>
                  </a:lnTo>
                  <a:lnTo>
                    <a:pt x="14" y="274"/>
                  </a:lnTo>
                  <a:lnTo>
                    <a:pt x="16" y="270"/>
                  </a:lnTo>
                  <a:lnTo>
                    <a:pt x="16" y="268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2" y="260"/>
                  </a:lnTo>
                  <a:lnTo>
                    <a:pt x="10" y="260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6" y="260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4" y="258"/>
                  </a:lnTo>
                  <a:lnTo>
                    <a:pt x="4" y="256"/>
                  </a:lnTo>
                  <a:lnTo>
                    <a:pt x="2" y="254"/>
                  </a:lnTo>
                  <a:lnTo>
                    <a:pt x="2" y="252"/>
                  </a:lnTo>
                  <a:lnTo>
                    <a:pt x="2" y="248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0" y="232"/>
                  </a:lnTo>
                  <a:lnTo>
                    <a:pt x="2" y="230"/>
                  </a:lnTo>
                  <a:lnTo>
                    <a:pt x="2" y="226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4" y="220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8" y="220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6" y="212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08"/>
                  </a:lnTo>
                  <a:lnTo>
                    <a:pt x="20" y="208"/>
                  </a:lnTo>
                  <a:lnTo>
                    <a:pt x="20" y="206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8" y="204"/>
                  </a:lnTo>
                  <a:lnTo>
                    <a:pt x="32" y="204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2" y="192"/>
                  </a:lnTo>
                  <a:lnTo>
                    <a:pt x="54" y="192"/>
                  </a:lnTo>
                  <a:lnTo>
                    <a:pt x="56" y="192"/>
                  </a:lnTo>
                  <a:lnTo>
                    <a:pt x="58" y="194"/>
                  </a:lnTo>
                  <a:lnTo>
                    <a:pt x="60" y="194"/>
                  </a:lnTo>
                  <a:lnTo>
                    <a:pt x="62" y="194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0"/>
                  </a:lnTo>
                  <a:lnTo>
                    <a:pt x="66" y="190"/>
                  </a:lnTo>
                  <a:lnTo>
                    <a:pt x="66" y="188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0"/>
                  </a:lnTo>
                  <a:lnTo>
                    <a:pt x="66" y="178"/>
                  </a:lnTo>
                  <a:lnTo>
                    <a:pt x="66" y="176"/>
                  </a:lnTo>
                  <a:lnTo>
                    <a:pt x="66" y="176"/>
                  </a:lnTo>
                  <a:lnTo>
                    <a:pt x="66" y="176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2" y="172"/>
                  </a:lnTo>
                  <a:lnTo>
                    <a:pt x="74" y="172"/>
                  </a:lnTo>
                  <a:lnTo>
                    <a:pt x="78" y="172"/>
                  </a:lnTo>
                  <a:lnTo>
                    <a:pt x="80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6" y="170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88" y="162"/>
                  </a:lnTo>
                  <a:lnTo>
                    <a:pt x="88" y="160"/>
                  </a:lnTo>
                  <a:lnTo>
                    <a:pt x="88" y="158"/>
                  </a:lnTo>
                  <a:lnTo>
                    <a:pt x="90" y="156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2" y="152"/>
                  </a:lnTo>
                  <a:lnTo>
                    <a:pt x="94" y="152"/>
                  </a:lnTo>
                  <a:lnTo>
                    <a:pt x="94" y="150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0" y="146"/>
                  </a:lnTo>
                  <a:lnTo>
                    <a:pt x="100" y="146"/>
                  </a:lnTo>
                  <a:lnTo>
                    <a:pt x="102" y="144"/>
                  </a:lnTo>
                  <a:lnTo>
                    <a:pt x="102" y="142"/>
                  </a:lnTo>
                  <a:lnTo>
                    <a:pt x="102" y="140"/>
                  </a:lnTo>
                  <a:lnTo>
                    <a:pt x="102" y="136"/>
                  </a:lnTo>
                  <a:lnTo>
                    <a:pt x="104" y="132"/>
                  </a:lnTo>
                  <a:lnTo>
                    <a:pt x="104" y="130"/>
                  </a:lnTo>
                  <a:lnTo>
                    <a:pt x="106" y="126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8" y="120"/>
                  </a:lnTo>
                  <a:lnTo>
                    <a:pt x="108" y="118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20" y="108"/>
                  </a:lnTo>
                  <a:lnTo>
                    <a:pt x="120" y="106"/>
                  </a:lnTo>
                  <a:lnTo>
                    <a:pt x="122" y="104"/>
                  </a:lnTo>
                  <a:lnTo>
                    <a:pt x="126" y="100"/>
                  </a:lnTo>
                  <a:lnTo>
                    <a:pt x="128" y="96"/>
                  </a:lnTo>
                  <a:lnTo>
                    <a:pt x="132" y="92"/>
                  </a:lnTo>
                  <a:lnTo>
                    <a:pt x="134" y="90"/>
                  </a:lnTo>
                  <a:lnTo>
                    <a:pt x="136" y="88"/>
                  </a:lnTo>
                  <a:lnTo>
                    <a:pt x="138" y="86"/>
                  </a:lnTo>
                  <a:lnTo>
                    <a:pt x="142" y="84"/>
                  </a:lnTo>
                  <a:lnTo>
                    <a:pt x="144" y="82"/>
                  </a:lnTo>
                  <a:lnTo>
                    <a:pt x="146" y="80"/>
                  </a:lnTo>
                  <a:lnTo>
                    <a:pt x="148" y="80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8" y="78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8" y="72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6" y="70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4" y="60"/>
                  </a:lnTo>
                  <a:lnTo>
                    <a:pt x="204" y="58"/>
                  </a:lnTo>
                  <a:lnTo>
                    <a:pt x="204" y="56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4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10" y="52"/>
                  </a:lnTo>
                  <a:lnTo>
                    <a:pt x="212" y="50"/>
                  </a:lnTo>
                  <a:lnTo>
                    <a:pt x="214" y="50"/>
                  </a:lnTo>
                  <a:lnTo>
                    <a:pt x="216" y="50"/>
                  </a:lnTo>
                  <a:lnTo>
                    <a:pt x="216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6"/>
                  </a:lnTo>
                  <a:lnTo>
                    <a:pt x="218" y="46"/>
                  </a:lnTo>
                  <a:lnTo>
                    <a:pt x="218" y="44"/>
                  </a:lnTo>
                  <a:lnTo>
                    <a:pt x="218" y="42"/>
                  </a:lnTo>
                  <a:lnTo>
                    <a:pt x="218" y="40"/>
                  </a:lnTo>
                  <a:lnTo>
                    <a:pt x="218" y="38"/>
                  </a:lnTo>
                  <a:lnTo>
                    <a:pt x="216" y="36"/>
                  </a:lnTo>
                  <a:lnTo>
                    <a:pt x="216" y="34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212" y="30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6" y="24"/>
                  </a:lnTo>
                  <a:lnTo>
                    <a:pt x="206" y="22"/>
                  </a:lnTo>
                  <a:lnTo>
                    <a:pt x="206" y="22"/>
                  </a:lnTo>
                  <a:lnTo>
                    <a:pt x="208" y="22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6" y="20"/>
                  </a:lnTo>
                  <a:lnTo>
                    <a:pt x="218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2" y="14"/>
                  </a:lnTo>
                  <a:lnTo>
                    <a:pt x="222" y="12"/>
                  </a:lnTo>
                  <a:lnTo>
                    <a:pt x="222" y="10"/>
                  </a:lnTo>
                  <a:lnTo>
                    <a:pt x="224" y="10"/>
                  </a:lnTo>
                  <a:lnTo>
                    <a:pt x="224" y="10"/>
                  </a:lnTo>
                  <a:lnTo>
                    <a:pt x="224" y="10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26" y="12"/>
                  </a:lnTo>
                  <a:lnTo>
                    <a:pt x="226" y="14"/>
                  </a:lnTo>
                  <a:lnTo>
                    <a:pt x="226" y="16"/>
                  </a:lnTo>
                  <a:lnTo>
                    <a:pt x="226" y="18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26" y="22"/>
                  </a:lnTo>
                  <a:lnTo>
                    <a:pt x="226" y="22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30" y="26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6" y="26"/>
                  </a:lnTo>
                  <a:lnTo>
                    <a:pt x="236" y="26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2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8" y="18"/>
                  </a:lnTo>
                  <a:lnTo>
                    <a:pt x="238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20"/>
                  </a:lnTo>
                  <a:lnTo>
                    <a:pt x="244" y="22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0" y="26"/>
                  </a:lnTo>
                  <a:lnTo>
                    <a:pt x="252" y="28"/>
                  </a:lnTo>
                  <a:lnTo>
                    <a:pt x="252" y="28"/>
                  </a:lnTo>
                  <a:lnTo>
                    <a:pt x="254" y="28"/>
                  </a:lnTo>
                  <a:lnTo>
                    <a:pt x="254" y="28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58" y="24"/>
                  </a:lnTo>
                  <a:lnTo>
                    <a:pt x="258" y="22"/>
                  </a:lnTo>
                  <a:lnTo>
                    <a:pt x="260" y="20"/>
                  </a:lnTo>
                  <a:lnTo>
                    <a:pt x="260" y="18"/>
                  </a:lnTo>
                  <a:lnTo>
                    <a:pt x="260" y="18"/>
                  </a:lnTo>
                  <a:lnTo>
                    <a:pt x="260" y="16"/>
                  </a:lnTo>
                  <a:lnTo>
                    <a:pt x="260" y="16"/>
                  </a:lnTo>
                  <a:lnTo>
                    <a:pt x="260" y="16"/>
                  </a:lnTo>
                  <a:lnTo>
                    <a:pt x="260" y="16"/>
                  </a:lnTo>
                  <a:lnTo>
                    <a:pt x="258" y="14"/>
                  </a:lnTo>
                  <a:lnTo>
                    <a:pt x="258" y="14"/>
                  </a:lnTo>
                  <a:lnTo>
                    <a:pt x="256" y="14"/>
                  </a:lnTo>
                  <a:lnTo>
                    <a:pt x="254" y="12"/>
                  </a:lnTo>
                  <a:lnTo>
                    <a:pt x="254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54" y="8"/>
                  </a:lnTo>
                  <a:lnTo>
                    <a:pt x="254" y="8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60" y="4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4" y="4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2" y="10"/>
                  </a:lnTo>
                  <a:lnTo>
                    <a:pt x="274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4"/>
                  </a:lnTo>
                  <a:lnTo>
                    <a:pt x="278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10"/>
                  </a:lnTo>
                  <a:lnTo>
                    <a:pt x="288" y="12"/>
                  </a:lnTo>
                  <a:lnTo>
                    <a:pt x="288" y="12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90" y="16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4" y="16"/>
                  </a:lnTo>
                  <a:lnTo>
                    <a:pt x="296" y="16"/>
                  </a:lnTo>
                  <a:lnTo>
                    <a:pt x="298" y="16"/>
                  </a:lnTo>
                  <a:lnTo>
                    <a:pt x="300" y="16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04" y="16"/>
                  </a:lnTo>
                  <a:lnTo>
                    <a:pt x="304" y="14"/>
                  </a:lnTo>
                  <a:lnTo>
                    <a:pt x="306" y="12"/>
                  </a:lnTo>
                  <a:lnTo>
                    <a:pt x="308" y="10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2" y="6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20" y="6"/>
                  </a:lnTo>
                  <a:lnTo>
                    <a:pt x="322" y="8"/>
                  </a:lnTo>
                  <a:lnTo>
                    <a:pt x="324" y="10"/>
                  </a:lnTo>
                  <a:lnTo>
                    <a:pt x="326" y="10"/>
                  </a:lnTo>
                  <a:lnTo>
                    <a:pt x="330" y="12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2" y="14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8"/>
                  </a:lnTo>
                  <a:lnTo>
                    <a:pt x="332" y="20"/>
                  </a:lnTo>
                  <a:lnTo>
                    <a:pt x="330" y="22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28" y="26"/>
                  </a:lnTo>
                  <a:lnTo>
                    <a:pt x="328" y="26"/>
                  </a:lnTo>
                  <a:lnTo>
                    <a:pt x="330" y="28"/>
                  </a:lnTo>
                  <a:lnTo>
                    <a:pt x="330" y="28"/>
                  </a:lnTo>
                  <a:lnTo>
                    <a:pt x="330" y="28"/>
                  </a:lnTo>
                  <a:lnTo>
                    <a:pt x="332" y="30"/>
                  </a:lnTo>
                  <a:lnTo>
                    <a:pt x="334" y="30"/>
                  </a:lnTo>
                  <a:lnTo>
                    <a:pt x="336" y="32"/>
                  </a:lnTo>
                  <a:lnTo>
                    <a:pt x="338" y="32"/>
                  </a:lnTo>
                  <a:lnTo>
                    <a:pt x="340" y="34"/>
                  </a:lnTo>
                  <a:lnTo>
                    <a:pt x="344" y="34"/>
                  </a:lnTo>
                  <a:lnTo>
                    <a:pt x="350" y="36"/>
                  </a:lnTo>
                  <a:lnTo>
                    <a:pt x="354" y="38"/>
                  </a:lnTo>
                  <a:lnTo>
                    <a:pt x="358" y="38"/>
                  </a:lnTo>
                  <a:lnTo>
                    <a:pt x="350" y="42"/>
                  </a:lnTo>
                  <a:lnTo>
                    <a:pt x="344" y="46"/>
                  </a:lnTo>
                  <a:lnTo>
                    <a:pt x="342" y="48"/>
                  </a:lnTo>
                  <a:lnTo>
                    <a:pt x="340" y="48"/>
                  </a:lnTo>
                  <a:lnTo>
                    <a:pt x="336" y="52"/>
                  </a:lnTo>
                  <a:lnTo>
                    <a:pt x="332" y="58"/>
                  </a:lnTo>
                  <a:lnTo>
                    <a:pt x="330" y="60"/>
                  </a:lnTo>
                  <a:lnTo>
                    <a:pt x="328" y="62"/>
                  </a:lnTo>
                  <a:lnTo>
                    <a:pt x="326" y="64"/>
                  </a:lnTo>
                  <a:lnTo>
                    <a:pt x="324" y="66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0" y="76"/>
                  </a:lnTo>
                  <a:lnTo>
                    <a:pt x="318" y="82"/>
                  </a:lnTo>
                  <a:lnTo>
                    <a:pt x="302" y="6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4" name="Freeform 279"/>
            <p:cNvSpPr>
              <a:spLocks/>
            </p:cNvSpPr>
            <p:nvPr/>
          </p:nvSpPr>
          <p:spPr bwMode="auto">
            <a:xfrm>
              <a:off x="4103993" y="3578340"/>
              <a:ext cx="279401" cy="228596"/>
            </a:xfrm>
            <a:custGeom>
              <a:avLst/>
              <a:gdLst>
                <a:gd name="T0" fmla="*/ 166 w 176"/>
                <a:gd name="T1" fmla="*/ 30 h 144"/>
                <a:gd name="T2" fmla="*/ 150 w 176"/>
                <a:gd name="T3" fmla="*/ 30 h 144"/>
                <a:gd name="T4" fmla="*/ 146 w 176"/>
                <a:gd name="T5" fmla="*/ 28 h 144"/>
                <a:gd name="T6" fmla="*/ 138 w 176"/>
                <a:gd name="T7" fmla="*/ 22 h 144"/>
                <a:gd name="T8" fmla="*/ 124 w 176"/>
                <a:gd name="T9" fmla="*/ 20 h 144"/>
                <a:gd name="T10" fmla="*/ 108 w 176"/>
                <a:gd name="T11" fmla="*/ 18 h 144"/>
                <a:gd name="T12" fmla="*/ 86 w 176"/>
                <a:gd name="T13" fmla="*/ 8 h 144"/>
                <a:gd name="T14" fmla="*/ 76 w 176"/>
                <a:gd name="T15" fmla="*/ 6 h 144"/>
                <a:gd name="T16" fmla="*/ 66 w 176"/>
                <a:gd name="T17" fmla="*/ 10 h 144"/>
                <a:gd name="T18" fmla="*/ 62 w 176"/>
                <a:gd name="T19" fmla="*/ 8 h 144"/>
                <a:gd name="T20" fmla="*/ 50 w 176"/>
                <a:gd name="T21" fmla="*/ 2 h 144"/>
                <a:gd name="T22" fmla="*/ 28 w 176"/>
                <a:gd name="T23" fmla="*/ 0 h 144"/>
                <a:gd name="T24" fmla="*/ 12 w 176"/>
                <a:gd name="T25" fmla="*/ 2 h 144"/>
                <a:gd name="T26" fmla="*/ 6 w 176"/>
                <a:gd name="T27" fmla="*/ 4 h 144"/>
                <a:gd name="T28" fmla="*/ 6 w 176"/>
                <a:gd name="T29" fmla="*/ 8 h 144"/>
                <a:gd name="T30" fmla="*/ 8 w 176"/>
                <a:gd name="T31" fmla="*/ 12 h 144"/>
                <a:gd name="T32" fmla="*/ 6 w 176"/>
                <a:gd name="T33" fmla="*/ 14 h 144"/>
                <a:gd name="T34" fmla="*/ 2 w 176"/>
                <a:gd name="T35" fmla="*/ 16 h 144"/>
                <a:gd name="T36" fmla="*/ 0 w 176"/>
                <a:gd name="T37" fmla="*/ 20 h 144"/>
                <a:gd name="T38" fmla="*/ 2 w 176"/>
                <a:gd name="T39" fmla="*/ 26 h 144"/>
                <a:gd name="T40" fmla="*/ 10 w 176"/>
                <a:gd name="T41" fmla="*/ 34 h 144"/>
                <a:gd name="T42" fmla="*/ 12 w 176"/>
                <a:gd name="T43" fmla="*/ 44 h 144"/>
                <a:gd name="T44" fmla="*/ 16 w 176"/>
                <a:gd name="T45" fmla="*/ 46 h 144"/>
                <a:gd name="T46" fmla="*/ 28 w 176"/>
                <a:gd name="T47" fmla="*/ 42 h 144"/>
                <a:gd name="T48" fmla="*/ 36 w 176"/>
                <a:gd name="T49" fmla="*/ 40 h 144"/>
                <a:gd name="T50" fmla="*/ 38 w 176"/>
                <a:gd name="T51" fmla="*/ 40 h 144"/>
                <a:gd name="T52" fmla="*/ 40 w 176"/>
                <a:gd name="T53" fmla="*/ 44 h 144"/>
                <a:gd name="T54" fmla="*/ 36 w 176"/>
                <a:gd name="T55" fmla="*/ 52 h 144"/>
                <a:gd name="T56" fmla="*/ 32 w 176"/>
                <a:gd name="T57" fmla="*/ 60 h 144"/>
                <a:gd name="T58" fmla="*/ 30 w 176"/>
                <a:gd name="T59" fmla="*/ 78 h 144"/>
                <a:gd name="T60" fmla="*/ 28 w 176"/>
                <a:gd name="T61" fmla="*/ 84 h 144"/>
                <a:gd name="T62" fmla="*/ 22 w 176"/>
                <a:gd name="T63" fmla="*/ 88 h 144"/>
                <a:gd name="T64" fmla="*/ 24 w 176"/>
                <a:gd name="T65" fmla="*/ 90 h 144"/>
                <a:gd name="T66" fmla="*/ 30 w 176"/>
                <a:gd name="T67" fmla="*/ 96 h 144"/>
                <a:gd name="T68" fmla="*/ 32 w 176"/>
                <a:gd name="T69" fmla="*/ 114 h 144"/>
                <a:gd name="T70" fmla="*/ 32 w 176"/>
                <a:gd name="T71" fmla="*/ 124 h 144"/>
                <a:gd name="T72" fmla="*/ 34 w 176"/>
                <a:gd name="T73" fmla="*/ 126 h 144"/>
                <a:gd name="T74" fmla="*/ 40 w 176"/>
                <a:gd name="T75" fmla="*/ 126 h 144"/>
                <a:gd name="T76" fmla="*/ 42 w 176"/>
                <a:gd name="T77" fmla="*/ 128 h 144"/>
                <a:gd name="T78" fmla="*/ 42 w 176"/>
                <a:gd name="T79" fmla="*/ 134 h 144"/>
                <a:gd name="T80" fmla="*/ 44 w 176"/>
                <a:gd name="T81" fmla="*/ 140 h 144"/>
                <a:gd name="T82" fmla="*/ 50 w 176"/>
                <a:gd name="T83" fmla="*/ 144 h 144"/>
                <a:gd name="T84" fmla="*/ 56 w 176"/>
                <a:gd name="T85" fmla="*/ 142 h 144"/>
                <a:gd name="T86" fmla="*/ 64 w 176"/>
                <a:gd name="T87" fmla="*/ 138 h 144"/>
                <a:gd name="T88" fmla="*/ 72 w 176"/>
                <a:gd name="T89" fmla="*/ 136 h 144"/>
                <a:gd name="T90" fmla="*/ 90 w 176"/>
                <a:gd name="T91" fmla="*/ 138 h 144"/>
                <a:gd name="T92" fmla="*/ 104 w 176"/>
                <a:gd name="T93" fmla="*/ 138 h 144"/>
                <a:gd name="T94" fmla="*/ 110 w 176"/>
                <a:gd name="T95" fmla="*/ 132 h 144"/>
                <a:gd name="T96" fmla="*/ 110 w 176"/>
                <a:gd name="T97" fmla="*/ 126 h 144"/>
                <a:gd name="T98" fmla="*/ 112 w 176"/>
                <a:gd name="T99" fmla="*/ 122 h 144"/>
                <a:gd name="T100" fmla="*/ 120 w 176"/>
                <a:gd name="T101" fmla="*/ 116 h 144"/>
                <a:gd name="T102" fmla="*/ 128 w 176"/>
                <a:gd name="T103" fmla="*/ 108 h 144"/>
                <a:gd name="T104" fmla="*/ 132 w 176"/>
                <a:gd name="T105" fmla="*/ 100 h 144"/>
                <a:gd name="T106" fmla="*/ 130 w 176"/>
                <a:gd name="T107" fmla="*/ 94 h 144"/>
                <a:gd name="T108" fmla="*/ 122 w 176"/>
                <a:gd name="T109" fmla="*/ 86 h 144"/>
                <a:gd name="T110" fmla="*/ 122 w 176"/>
                <a:gd name="T111" fmla="*/ 84 h 144"/>
                <a:gd name="T112" fmla="*/ 128 w 176"/>
                <a:gd name="T113" fmla="*/ 76 h 144"/>
                <a:gd name="T114" fmla="*/ 132 w 176"/>
                <a:gd name="T115" fmla="*/ 68 h 144"/>
                <a:gd name="T116" fmla="*/ 138 w 176"/>
                <a:gd name="T117" fmla="*/ 64 h 144"/>
                <a:gd name="T118" fmla="*/ 146 w 176"/>
                <a:gd name="T119" fmla="*/ 64 h 144"/>
                <a:gd name="T120" fmla="*/ 152 w 176"/>
                <a:gd name="T121" fmla="*/ 56 h 144"/>
                <a:gd name="T122" fmla="*/ 162 w 176"/>
                <a:gd name="T123" fmla="*/ 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144">
                  <a:moveTo>
                    <a:pt x="176" y="30"/>
                  </a:moveTo>
                  <a:lnTo>
                    <a:pt x="176" y="30"/>
                  </a:lnTo>
                  <a:lnTo>
                    <a:pt x="174" y="30"/>
                  </a:lnTo>
                  <a:lnTo>
                    <a:pt x="170" y="30"/>
                  </a:lnTo>
                  <a:lnTo>
                    <a:pt x="166" y="30"/>
                  </a:lnTo>
                  <a:lnTo>
                    <a:pt x="160" y="30"/>
                  </a:lnTo>
                  <a:lnTo>
                    <a:pt x="156" y="32"/>
                  </a:lnTo>
                  <a:lnTo>
                    <a:pt x="154" y="32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4" y="20"/>
                  </a:lnTo>
                  <a:lnTo>
                    <a:pt x="132" y="20"/>
                  </a:lnTo>
                  <a:lnTo>
                    <a:pt x="128" y="20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4" y="20"/>
                  </a:lnTo>
                  <a:lnTo>
                    <a:pt x="108" y="18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4" y="12"/>
                  </a:lnTo>
                  <a:lnTo>
                    <a:pt x="88" y="10"/>
                  </a:lnTo>
                  <a:lnTo>
                    <a:pt x="86" y="8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0" y="72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28" y="92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2" y="100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2" y="114"/>
                  </a:lnTo>
                  <a:lnTo>
                    <a:pt x="32" y="116"/>
                  </a:lnTo>
                  <a:lnTo>
                    <a:pt x="32" y="118"/>
                  </a:lnTo>
                  <a:lnTo>
                    <a:pt x="32" y="120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6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28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6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0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4" y="144"/>
                  </a:lnTo>
                  <a:lnTo>
                    <a:pt x="56" y="144"/>
                  </a:lnTo>
                  <a:lnTo>
                    <a:pt x="56" y="142"/>
                  </a:lnTo>
                  <a:lnTo>
                    <a:pt x="60" y="142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6" y="136"/>
                  </a:lnTo>
                  <a:lnTo>
                    <a:pt x="80" y="136"/>
                  </a:lnTo>
                  <a:lnTo>
                    <a:pt x="86" y="136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06" y="136"/>
                  </a:lnTo>
                  <a:lnTo>
                    <a:pt x="108" y="134"/>
                  </a:lnTo>
                  <a:lnTo>
                    <a:pt x="108" y="134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2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4" y="120"/>
                  </a:lnTo>
                  <a:lnTo>
                    <a:pt x="116" y="118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4" y="114"/>
                  </a:lnTo>
                  <a:lnTo>
                    <a:pt x="126" y="112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130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30" y="94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2" y="88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22" y="82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78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2" y="70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6" y="64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4" y="64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0" y="60"/>
                  </a:lnTo>
                  <a:lnTo>
                    <a:pt x="150" y="58"/>
                  </a:lnTo>
                  <a:lnTo>
                    <a:pt x="152" y="56"/>
                  </a:lnTo>
                  <a:lnTo>
                    <a:pt x="156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60" y="46"/>
                  </a:lnTo>
                  <a:lnTo>
                    <a:pt x="162" y="44"/>
                  </a:lnTo>
                  <a:lnTo>
                    <a:pt x="166" y="4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5" name="Freeform 280"/>
            <p:cNvSpPr>
              <a:spLocks/>
            </p:cNvSpPr>
            <p:nvPr/>
          </p:nvSpPr>
          <p:spPr bwMode="auto">
            <a:xfrm>
              <a:off x="4103993" y="3578340"/>
              <a:ext cx="279401" cy="228596"/>
            </a:xfrm>
            <a:custGeom>
              <a:avLst/>
              <a:gdLst>
                <a:gd name="T0" fmla="*/ 166 w 176"/>
                <a:gd name="T1" fmla="*/ 30 h 144"/>
                <a:gd name="T2" fmla="*/ 150 w 176"/>
                <a:gd name="T3" fmla="*/ 30 h 144"/>
                <a:gd name="T4" fmla="*/ 146 w 176"/>
                <a:gd name="T5" fmla="*/ 28 h 144"/>
                <a:gd name="T6" fmla="*/ 138 w 176"/>
                <a:gd name="T7" fmla="*/ 22 h 144"/>
                <a:gd name="T8" fmla="*/ 124 w 176"/>
                <a:gd name="T9" fmla="*/ 20 h 144"/>
                <a:gd name="T10" fmla="*/ 108 w 176"/>
                <a:gd name="T11" fmla="*/ 18 h 144"/>
                <a:gd name="T12" fmla="*/ 86 w 176"/>
                <a:gd name="T13" fmla="*/ 8 h 144"/>
                <a:gd name="T14" fmla="*/ 76 w 176"/>
                <a:gd name="T15" fmla="*/ 6 h 144"/>
                <a:gd name="T16" fmla="*/ 66 w 176"/>
                <a:gd name="T17" fmla="*/ 10 h 144"/>
                <a:gd name="T18" fmla="*/ 62 w 176"/>
                <a:gd name="T19" fmla="*/ 8 h 144"/>
                <a:gd name="T20" fmla="*/ 50 w 176"/>
                <a:gd name="T21" fmla="*/ 2 h 144"/>
                <a:gd name="T22" fmla="*/ 28 w 176"/>
                <a:gd name="T23" fmla="*/ 0 h 144"/>
                <a:gd name="T24" fmla="*/ 12 w 176"/>
                <a:gd name="T25" fmla="*/ 2 h 144"/>
                <a:gd name="T26" fmla="*/ 6 w 176"/>
                <a:gd name="T27" fmla="*/ 4 h 144"/>
                <a:gd name="T28" fmla="*/ 6 w 176"/>
                <a:gd name="T29" fmla="*/ 8 h 144"/>
                <a:gd name="T30" fmla="*/ 8 w 176"/>
                <a:gd name="T31" fmla="*/ 12 h 144"/>
                <a:gd name="T32" fmla="*/ 6 w 176"/>
                <a:gd name="T33" fmla="*/ 14 h 144"/>
                <a:gd name="T34" fmla="*/ 2 w 176"/>
                <a:gd name="T35" fmla="*/ 16 h 144"/>
                <a:gd name="T36" fmla="*/ 0 w 176"/>
                <a:gd name="T37" fmla="*/ 20 h 144"/>
                <a:gd name="T38" fmla="*/ 2 w 176"/>
                <a:gd name="T39" fmla="*/ 26 h 144"/>
                <a:gd name="T40" fmla="*/ 10 w 176"/>
                <a:gd name="T41" fmla="*/ 34 h 144"/>
                <a:gd name="T42" fmla="*/ 12 w 176"/>
                <a:gd name="T43" fmla="*/ 44 h 144"/>
                <a:gd name="T44" fmla="*/ 16 w 176"/>
                <a:gd name="T45" fmla="*/ 46 h 144"/>
                <a:gd name="T46" fmla="*/ 28 w 176"/>
                <a:gd name="T47" fmla="*/ 42 h 144"/>
                <a:gd name="T48" fmla="*/ 36 w 176"/>
                <a:gd name="T49" fmla="*/ 40 h 144"/>
                <a:gd name="T50" fmla="*/ 38 w 176"/>
                <a:gd name="T51" fmla="*/ 40 h 144"/>
                <a:gd name="T52" fmla="*/ 40 w 176"/>
                <a:gd name="T53" fmla="*/ 44 h 144"/>
                <a:gd name="T54" fmla="*/ 36 w 176"/>
                <a:gd name="T55" fmla="*/ 52 h 144"/>
                <a:gd name="T56" fmla="*/ 32 w 176"/>
                <a:gd name="T57" fmla="*/ 60 h 144"/>
                <a:gd name="T58" fmla="*/ 30 w 176"/>
                <a:gd name="T59" fmla="*/ 78 h 144"/>
                <a:gd name="T60" fmla="*/ 28 w 176"/>
                <a:gd name="T61" fmla="*/ 84 h 144"/>
                <a:gd name="T62" fmla="*/ 22 w 176"/>
                <a:gd name="T63" fmla="*/ 88 h 144"/>
                <a:gd name="T64" fmla="*/ 24 w 176"/>
                <a:gd name="T65" fmla="*/ 90 h 144"/>
                <a:gd name="T66" fmla="*/ 30 w 176"/>
                <a:gd name="T67" fmla="*/ 96 h 144"/>
                <a:gd name="T68" fmla="*/ 32 w 176"/>
                <a:gd name="T69" fmla="*/ 114 h 144"/>
                <a:gd name="T70" fmla="*/ 32 w 176"/>
                <a:gd name="T71" fmla="*/ 124 h 144"/>
                <a:gd name="T72" fmla="*/ 34 w 176"/>
                <a:gd name="T73" fmla="*/ 126 h 144"/>
                <a:gd name="T74" fmla="*/ 40 w 176"/>
                <a:gd name="T75" fmla="*/ 126 h 144"/>
                <a:gd name="T76" fmla="*/ 42 w 176"/>
                <a:gd name="T77" fmla="*/ 128 h 144"/>
                <a:gd name="T78" fmla="*/ 42 w 176"/>
                <a:gd name="T79" fmla="*/ 134 h 144"/>
                <a:gd name="T80" fmla="*/ 44 w 176"/>
                <a:gd name="T81" fmla="*/ 140 h 144"/>
                <a:gd name="T82" fmla="*/ 50 w 176"/>
                <a:gd name="T83" fmla="*/ 144 h 144"/>
                <a:gd name="T84" fmla="*/ 56 w 176"/>
                <a:gd name="T85" fmla="*/ 142 h 144"/>
                <a:gd name="T86" fmla="*/ 64 w 176"/>
                <a:gd name="T87" fmla="*/ 138 h 144"/>
                <a:gd name="T88" fmla="*/ 72 w 176"/>
                <a:gd name="T89" fmla="*/ 136 h 144"/>
                <a:gd name="T90" fmla="*/ 90 w 176"/>
                <a:gd name="T91" fmla="*/ 138 h 144"/>
                <a:gd name="T92" fmla="*/ 104 w 176"/>
                <a:gd name="T93" fmla="*/ 138 h 144"/>
                <a:gd name="T94" fmla="*/ 110 w 176"/>
                <a:gd name="T95" fmla="*/ 132 h 144"/>
                <a:gd name="T96" fmla="*/ 110 w 176"/>
                <a:gd name="T97" fmla="*/ 126 h 144"/>
                <a:gd name="T98" fmla="*/ 112 w 176"/>
                <a:gd name="T99" fmla="*/ 122 h 144"/>
                <a:gd name="T100" fmla="*/ 120 w 176"/>
                <a:gd name="T101" fmla="*/ 116 h 144"/>
                <a:gd name="T102" fmla="*/ 128 w 176"/>
                <a:gd name="T103" fmla="*/ 108 h 144"/>
                <a:gd name="T104" fmla="*/ 132 w 176"/>
                <a:gd name="T105" fmla="*/ 100 h 144"/>
                <a:gd name="T106" fmla="*/ 130 w 176"/>
                <a:gd name="T107" fmla="*/ 94 h 144"/>
                <a:gd name="T108" fmla="*/ 122 w 176"/>
                <a:gd name="T109" fmla="*/ 86 h 144"/>
                <a:gd name="T110" fmla="*/ 122 w 176"/>
                <a:gd name="T111" fmla="*/ 84 h 144"/>
                <a:gd name="T112" fmla="*/ 128 w 176"/>
                <a:gd name="T113" fmla="*/ 76 h 144"/>
                <a:gd name="T114" fmla="*/ 132 w 176"/>
                <a:gd name="T115" fmla="*/ 68 h 144"/>
                <a:gd name="T116" fmla="*/ 138 w 176"/>
                <a:gd name="T117" fmla="*/ 64 h 144"/>
                <a:gd name="T118" fmla="*/ 146 w 176"/>
                <a:gd name="T119" fmla="*/ 64 h 144"/>
                <a:gd name="T120" fmla="*/ 152 w 176"/>
                <a:gd name="T121" fmla="*/ 56 h 144"/>
                <a:gd name="T122" fmla="*/ 162 w 176"/>
                <a:gd name="T123" fmla="*/ 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144">
                  <a:moveTo>
                    <a:pt x="176" y="30"/>
                  </a:moveTo>
                  <a:lnTo>
                    <a:pt x="176" y="30"/>
                  </a:lnTo>
                  <a:lnTo>
                    <a:pt x="174" y="30"/>
                  </a:lnTo>
                  <a:lnTo>
                    <a:pt x="170" y="30"/>
                  </a:lnTo>
                  <a:lnTo>
                    <a:pt x="166" y="30"/>
                  </a:lnTo>
                  <a:lnTo>
                    <a:pt x="160" y="30"/>
                  </a:lnTo>
                  <a:lnTo>
                    <a:pt x="156" y="32"/>
                  </a:lnTo>
                  <a:lnTo>
                    <a:pt x="154" y="32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4" y="20"/>
                  </a:lnTo>
                  <a:lnTo>
                    <a:pt x="132" y="20"/>
                  </a:lnTo>
                  <a:lnTo>
                    <a:pt x="128" y="20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4" y="20"/>
                  </a:lnTo>
                  <a:lnTo>
                    <a:pt x="108" y="18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4" y="12"/>
                  </a:lnTo>
                  <a:lnTo>
                    <a:pt x="88" y="10"/>
                  </a:lnTo>
                  <a:lnTo>
                    <a:pt x="86" y="8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0" y="72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28" y="92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2" y="100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2" y="114"/>
                  </a:lnTo>
                  <a:lnTo>
                    <a:pt x="32" y="116"/>
                  </a:lnTo>
                  <a:lnTo>
                    <a:pt x="32" y="118"/>
                  </a:lnTo>
                  <a:lnTo>
                    <a:pt x="32" y="120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6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28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6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0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4" y="144"/>
                  </a:lnTo>
                  <a:lnTo>
                    <a:pt x="56" y="144"/>
                  </a:lnTo>
                  <a:lnTo>
                    <a:pt x="56" y="142"/>
                  </a:lnTo>
                  <a:lnTo>
                    <a:pt x="60" y="142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6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6" y="136"/>
                  </a:lnTo>
                  <a:lnTo>
                    <a:pt x="80" y="136"/>
                  </a:lnTo>
                  <a:lnTo>
                    <a:pt x="86" y="136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06" y="136"/>
                  </a:lnTo>
                  <a:lnTo>
                    <a:pt x="108" y="134"/>
                  </a:lnTo>
                  <a:lnTo>
                    <a:pt x="108" y="134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0" y="130"/>
                  </a:lnTo>
                  <a:lnTo>
                    <a:pt x="112" y="130"/>
                  </a:lnTo>
                  <a:lnTo>
                    <a:pt x="112" y="128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2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4" y="120"/>
                  </a:lnTo>
                  <a:lnTo>
                    <a:pt x="116" y="118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4" y="114"/>
                  </a:lnTo>
                  <a:lnTo>
                    <a:pt x="126" y="112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130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30" y="94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2" y="88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22" y="82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78"/>
                  </a:lnTo>
                  <a:lnTo>
                    <a:pt x="128" y="76"/>
                  </a:lnTo>
                  <a:lnTo>
                    <a:pt x="128" y="76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2" y="70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6" y="64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4" y="64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0" y="60"/>
                  </a:lnTo>
                  <a:lnTo>
                    <a:pt x="150" y="58"/>
                  </a:lnTo>
                  <a:lnTo>
                    <a:pt x="152" y="56"/>
                  </a:lnTo>
                  <a:lnTo>
                    <a:pt x="156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60" y="46"/>
                  </a:lnTo>
                  <a:lnTo>
                    <a:pt x="162" y="44"/>
                  </a:lnTo>
                  <a:lnTo>
                    <a:pt x="166" y="4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6" name="Freeform 281"/>
            <p:cNvSpPr>
              <a:spLocks/>
            </p:cNvSpPr>
            <p:nvPr/>
          </p:nvSpPr>
          <p:spPr bwMode="auto">
            <a:xfrm>
              <a:off x="4088118" y="3632315"/>
              <a:ext cx="79375" cy="152398"/>
            </a:xfrm>
            <a:custGeom>
              <a:avLst/>
              <a:gdLst>
                <a:gd name="T0" fmla="*/ 42 w 50"/>
                <a:gd name="T1" fmla="*/ 80 h 96"/>
                <a:gd name="T2" fmla="*/ 42 w 50"/>
                <a:gd name="T3" fmla="*/ 66 h 96"/>
                <a:gd name="T4" fmla="*/ 40 w 50"/>
                <a:gd name="T5" fmla="*/ 62 h 96"/>
                <a:gd name="T6" fmla="*/ 36 w 50"/>
                <a:gd name="T7" fmla="*/ 58 h 96"/>
                <a:gd name="T8" fmla="*/ 34 w 50"/>
                <a:gd name="T9" fmla="*/ 56 h 96"/>
                <a:gd name="T10" fmla="*/ 34 w 50"/>
                <a:gd name="T11" fmla="*/ 54 h 96"/>
                <a:gd name="T12" fmla="*/ 34 w 50"/>
                <a:gd name="T13" fmla="*/ 52 h 96"/>
                <a:gd name="T14" fmla="*/ 38 w 50"/>
                <a:gd name="T15" fmla="*/ 50 h 96"/>
                <a:gd name="T16" fmla="*/ 40 w 50"/>
                <a:gd name="T17" fmla="*/ 46 h 96"/>
                <a:gd name="T18" fmla="*/ 42 w 50"/>
                <a:gd name="T19" fmla="*/ 38 h 96"/>
                <a:gd name="T20" fmla="*/ 42 w 50"/>
                <a:gd name="T21" fmla="*/ 26 h 96"/>
                <a:gd name="T22" fmla="*/ 44 w 50"/>
                <a:gd name="T23" fmla="*/ 20 h 96"/>
                <a:gd name="T24" fmla="*/ 48 w 50"/>
                <a:gd name="T25" fmla="*/ 16 h 96"/>
                <a:gd name="T26" fmla="*/ 50 w 50"/>
                <a:gd name="T27" fmla="*/ 12 h 96"/>
                <a:gd name="T28" fmla="*/ 50 w 50"/>
                <a:gd name="T29" fmla="*/ 10 h 96"/>
                <a:gd name="T30" fmla="*/ 48 w 50"/>
                <a:gd name="T31" fmla="*/ 6 h 96"/>
                <a:gd name="T32" fmla="*/ 48 w 50"/>
                <a:gd name="T33" fmla="*/ 6 h 96"/>
                <a:gd name="T34" fmla="*/ 44 w 50"/>
                <a:gd name="T35" fmla="*/ 6 h 96"/>
                <a:gd name="T36" fmla="*/ 40 w 50"/>
                <a:gd name="T37" fmla="*/ 8 h 96"/>
                <a:gd name="T38" fmla="*/ 34 w 50"/>
                <a:gd name="T39" fmla="*/ 10 h 96"/>
                <a:gd name="T40" fmla="*/ 26 w 50"/>
                <a:gd name="T41" fmla="*/ 12 h 96"/>
                <a:gd name="T42" fmla="*/ 24 w 50"/>
                <a:gd name="T43" fmla="*/ 10 h 96"/>
                <a:gd name="T44" fmla="*/ 22 w 50"/>
                <a:gd name="T45" fmla="*/ 8 h 96"/>
                <a:gd name="T46" fmla="*/ 20 w 50"/>
                <a:gd name="T47" fmla="*/ 2 h 96"/>
                <a:gd name="T48" fmla="*/ 16 w 50"/>
                <a:gd name="T49" fmla="*/ 10 h 96"/>
                <a:gd name="T50" fmla="*/ 14 w 50"/>
                <a:gd name="T51" fmla="*/ 14 h 96"/>
                <a:gd name="T52" fmla="*/ 14 w 50"/>
                <a:gd name="T53" fmla="*/ 24 h 96"/>
                <a:gd name="T54" fmla="*/ 14 w 50"/>
                <a:gd name="T55" fmla="*/ 28 h 96"/>
                <a:gd name="T56" fmla="*/ 16 w 50"/>
                <a:gd name="T57" fmla="*/ 34 h 96"/>
                <a:gd name="T58" fmla="*/ 16 w 50"/>
                <a:gd name="T59" fmla="*/ 36 h 96"/>
                <a:gd name="T60" fmla="*/ 14 w 50"/>
                <a:gd name="T61" fmla="*/ 40 h 96"/>
                <a:gd name="T62" fmla="*/ 10 w 50"/>
                <a:gd name="T63" fmla="*/ 46 h 96"/>
                <a:gd name="T64" fmla="*/ 4 w 50"/>
                <a:gd name="T65" fmla="*/ 48 h 96"/>
                <a:gd name="T66" fmla="*/ 2 w 50"/>
                <a:gd name="T67" fmla="*/ 52 h 96"/>
                <a:gd name="T68" fmla="*/ 0 w 50"/>
                <a:gd name="T69" fmla="*/ 56 h 96"/>
                <a:gd name="T70" fmla="*/ 0 w 50"/>
                <a:gd name="T71" fmla="*/ 64 h 96"/>
                <a:gd name="T72" fmla="*/ 0 w 50"/>
                <a:gd name="T73" fmla="*/ 66 h 96"/>
                <a:gd name="T74" fmla="*/ 2 w 50"/>
                <a:gd name="T75" fmla="*/ 68 h 96"/>
                <a:gd name="T76" fmla="*/ 6 w 50"/>
                <a:gd name="T77" fmla="*/ 70 h 96"/>
                <a:gd name="T78" fmla="*/ 10 w 50"/>
                <a:gd name="T79" fmla="*/ 70 h 96"/>
                <a:gd name="T80" fmla="*/ 12 w 50"/>
                <a:gd name="T81" fmla="*/ 74 h 96"/>
                <a:gd name="T82" fmla="*/ 12 w 50"/>
                <a:gd name="T83" fmla="*/ 80 h 96"/>
                <a:gd name="T84" fmla="*/ 12 w 50"/>
                <a:gd name="T85" fmla="*/ 86 h 96"/>
                <a:gd name="T86" fmla="*/ 12 w 50"/>
                <a:gd name="T87" fmla="*/ 90 h 96"/>
                <a:gd name="T88" fmla="*/ 14 w 50"/>
                <a:gd name="T89" fmla="*/ 94 h 96"/>
                <a:gd name="T90" fmla="*/ 20 w 50"/>
                <a:gd name="T91" fmla="*/ 94 h 96"/>
                <a:gd name="T92" fmla="*/ 28 w 50"/>
                <a:gd name="T93" fmla="*/ 96 h 96"/>
                <a:gd name="T94" fmla="*/ 34 w 50"/>
                <a:gd name="T95" fmla="*/ 96 h 96"/>
                <a:gd name="T96" fmla="*/ 36 w 50"/>
                <a:gd name="T97" fmla="*/ 94 h 96"/>
                <a:gd name="T98" fmla="*/ 40 w 50"/>
                <a:gd name="T9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96">
                  <a:moveTo>
                    <a:pt x="42" y="82"/>
                  </a:moveTo>
                  <a:lnTo>
                    <a:pt x="42" y="82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4" y="96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0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42" y="84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7" name="Freeform 282"/>
            <p:cNvSpPr>
              <a:spLocks/>
            </p:cNvSpPr>
            <p:nvPr/>
          </p:nvSpPr>
          <p:spPr bwMode="auto">
            <a:xfrm>
              <a:off x="4088118" y="3632315"/>
              <a:ext cx="79375" cy="152398"/>
            </a:xfrm>
            <a:custGeom>
              <a:avLst/>
              <a:gdLst>
                <a:gd name="T0" fmla="*/ 42 w 50"/>
                <a:gd name="T1" fmla="*/ 80 h 96"/>
                <a:gd name="T2" fmla="*/ 42 w 50"/>
                <a:gd name="T3" fmla="*/ 66 h 96"/>
                <a:gd name="T4" fmla="*/ 40 w 50"/>
                <a:gd name="T5" fmla="*/ 62 h 96"/>
                <a:gd name="T6" fmla="*/ 36 w 50"/>
                <a:gd name="T7" fmla="*/ 58 h 96"/>
                <a:gd name="T8" fmla="*/ 34 w 50"/>
                <a:gd name="T9" fmla="*/ 56 h 96"/>
                <a:gd name="T10" fmla="*/ 34 w 50"/>
                <a:gd name="T11" fmla="*/ 54 h 96"/>
                <a:gd name="T12" fmla="*/ 34 w 50"/>
                <a:gd name="T13" fmla="*/ 52 h 96"/>
                <a:gd name="T14" fmla="*/ 38 w 50"/>
                <a:gd name="T15" fmla="*/ 50 h 96"/>
                <a:gd name="T16" fmla="*/ 40 w 50"/>
                <a:gd name="T17" fmla="*/ 46 h 96"/>
                <a:gd name="T18" fmla="*/ 42 w 50"/>
                <a:gd name="T19" fmla="*/ 38 h 96"/>
                <a:gd name="T20" fmla="*/ 42 w 50"/>
                <a:gd name="T21" fmla="*/ 26 h 96"/>
                <a:gd name="T22" fmla="*/ 44 w 50"/>
                <a:gd name="T23" fmla="*/ 20 h 96"/>
                <a:gd name="T24" fmla="*/ 48 w 50"/>
                <a:gd name="T25" fmla="*/ 16 h 96"/>
                <a:gd name="T26" fmla="*/ 50 w 50"/>
                <a:gd name="T27" fmla="*/ 12 h 96"/>
                <a:gd name="T28" fmla="*/ 50 w 50"/>
                <a:gd name="T29" fmla="*/ 10 h 96"/>
                <a:gd name="T30" fmla="*/ 48 w 50"/>
                <a:gd name="T31" fmla="*/ 6 h 96"/>
                <a:gd name="T32" fmla="*/ 48 w 50"/>
                <a:gd name="T33" fmla="*/ 6 h 96"/>
                <a:gd name="T34" fmla="*/ 44 w 50"/>
                <a:gd name="T35" fmla="*/ 6 h 96"/>
                <a:gd name="T36" fmla="*/ 40 w 50"/>
                <a:gd name="T37" fmla="*/ 8 h 96"/>
                <a:gd name="T38" fmla="*/ 34 w 50"/>
                <a:gd name="T39" fmla="*/ 10 h 96"/>
                <a:gd name="T40" fmla="*/ 26 w 50"/>
                <a:gd name="T41" fmla="*/ 12 h 96"/>
                <a:gd name="T42" fmla="*/ 24 w 50"/>
                <a:gd name="T43" fmla="*/ 10 h 96"/>
                <a:gd name="T44" fmla="*/ 22 w 50"/>
                <a:gd name="T45" fmla="*/ 8 h 96"/>
                <a:gd name="T46" fmla="*/ 20 w 50"/>
                <a:gd name="T47" fmla="*/ 2 h 96"/>
                <a:gd name="T48" fmla="*/ 16 w 50"/>
                <a:gd name="T49" fmla="*/ 10 h 96"/>
                <a:gd name="T50" fmla="*/ 14 w 50"/>
                <a:gd name="T51" fmla="*/ 14 h 96"/>
                <a:gd name="T52" fmla="*/ 14 w 50"/>
                <a:gd name="T53" fmla="*/ 24 h 96"/>
                <a:gd name="T54" fmla="*/ 14 w 50"/>
                <a:gd name="T55" fmla="*/ 28 h 96"/>
                <a:gd name="T56" fmla="*/ 16 w 50"/>
                <a:gd name="T57" fmla="*/ 34 h 96"/>
                <a:gd name="T58" fmla="*/ 16 w 50"/>
                <a:gd name="T59" fmla="*/ 36 h 96"/>
                <a:gd name="T60" fmla="*/ 14 w 50"/>
                <a:gd name="T61" fmla="*/ 40 h 96"/>
                <a:gd name="T62" fmla="*/ 10 w 50"/>
                <a:gd name="T63" fmla="*/ 46 h 96"/>
                <a:gd name="T64" fmla="*/ 4 w 50"/>
                <a:gd name="T65" fmla="*/ 48 h 96"/>
                <a:gd name="T66" fmla="*/ 2 w 50"/>
                <a:gd name="T67" fmla="*/ 52 h 96"/>
                <a:gd name="T68" fmla="*/ 0 w 50"/>
                <a:gd name="T69" fmla="*/ 56 h 96"/>
                <a:gd name="T70" fmla="*/ 0 w 50"/>
                <a:gd name="T71" fmla="*/ 64 h 96"/>
                <a:gd name="T72" fmla="*/ 0 w 50"/>
                <a:gd name="T73" fmla="*/ 66 h 96"/>
                <a:gd name="T74" fmla="*/ 2 w 50"/>
                <a:gd name="T75" fmla="*/ 68 h 96"/>
                <a:gd name="T76" fmla="*/ 6 w 50"/>
                <a:gd name="T77" fmla="*/ 70 h 96"/>
                <a:gd name="T78" fmla="*/ 10 w 50"/>
                <a:gd name="T79" fmla="*/ 70 h 96"/>
                <a:gd name="T80" fmla="*/ 12 w 50"/>
                <a:gd name="T81" fmla="*/ 74 h 96"/>
                <a:gd name="T82" fmla="*/ 12 w 50"/>
                <a:gd name="T83" fmla="*/ 80 h 96"/>
                <a:gd name="T84" fmla="*/ 12 w 50"/>
                <a:gd name="T85" fmla="*/ 86 h 96"/>
                <a:gd name="T86" fmla="*/ 12 w 50"/>
                <a:gd name="T87" fmla="*/ 90 h 96"/>
                <a:gd name="T88" fmla="*/ 14 w 50"/>
                <a:gd name="T89" fmla="*/ 94 h 96"/>
                <a:gd name="T90" fmla="*/ 20 w 50"/>
                <a:gd name="T91" fmla="*/ 94 h 96"/>
                <a:gd name="T92" fmla="*/ 28 w 50"/>
                <a:gd name="T93" fmla="*/ 96 h 96"/>
                <a:gd name="T94" fmla="*/ 34 w 50"/>
                <a:gd name="T95" fmla="*/ 96 h 96"/>
                <a:gd name="T96" fmla="*/ 36 w 50"/>
                <a:gd name="T97" fmla="*/ 94 h 96"/>
                <a:gd name="T98" fmla="*/ 40 w 50"/>
                <a:gd name="T9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96">
                  <a:moveTo>
                    <a:pt x="42" y="82"/>
                  </a:moveTo>
                  <a:lnTo>
                    <a:pt x="42" y="82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4" y="96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0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42" y="84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8" name="Freeform 283"/>
            <p:cNvSpPr>
              <a:spLocks/>
            </p:cNvSpPr>
            <p:nvPr/>
          </p:nvSpPr>
          <p:spPr bwMode="auto">
            <a:xfrm>
              <a:off x="4211943" y="3343394"/>
              <a:ext cx="269876" cy="285746"/>
            </a:xfrm>
            <a:custGeom>
              <a:avLst/>
              <a:gdLst>
                <a:gd name="T0" fmla="*/ 88 w 170"/>
                <a:gd name="T1" fmla="*/ 8 h 180"/>
                <a:gd name="T2" fmla="*/ 84 w 170"/>
                <a:gd name="T3" fmla="*/ 18 h 180"/>
                <a:gd name="T4" fmla="*/ 78 w 170"/>
                <a:gd name="T5" fmla="*/ 24 h 180"/>
                <a:gd name="T6" fmla="*/ 74 w 170"/>
                <a:gd name="T7" fmla="*/ 30 h 180"/>
                <a:gd name="T8" fmla="*/ 66 w 170"/>
                <a:gd name="T9" fmla="*/ 28 h 180"/>
                <a:gd name="T10" fmla="*/ 64 w 170"/>
                <a:gd name="T11" fmla="*/ 30 h 180"/>
                <a:gd name="T12" fmla="*/ 62 w 170"/>
                <a:gd name="T13" fmla="*/ 38 h 180"/>
                <a:gd name="T14" fmla="*/ 54 w 170"/>
                <a:gd name="T15" fmla="*/ 40 h 180"/>
                <a:gd name="T16" fmla="*/ 48 w 170"/>
                <a:gd name="T17" fmla="*/ 38 h 180"/>
                <a:gd name="T18" fmla="*/ 44 w 170"/>
                <a:gd name="T19" fmla="*/ 30 h 180"/>
                <a:gd name="T20" fmla="*/ 38 w 170"/>
                <a:gd name="T21" fmla="*/ 30 h 180"/>
                <a:gd name="T22" fmla="*/ 36 w 170"/>
                <a:gd name="T23" fmla="*/ 34 h 180"/>
                <a:gd name="T24" fmla="*/ 38 w 170"/>
                <a:gd name="T25" fmla="*/ 42 h 180"/>
                <a:gd name="T26" fmla="*/ 36 w 170"/>
                <a:gd name="T27" fmla="*/ 50 h 180"/>
                <a:gd name="T28" fmla="*/ 26 w 170"/>
                <a:gd name="T29" fmla="*/ 50 h 180"/>
                <a:gd name="T30" fmla="*/ 18 w 170"/>
                <a:gd name="T31" fmla="*/ 54 h 180"/>
                <a:gd name="T32" fmla="*/ 6 w 170"/>
                <a:gd name="T33" fmla="*/ 56 h 180"/>
                <a:gd name="T34" fmla="*/ 0 w 170"/>
                <a:gd name="T35" fmla="*/ 58 h 180"/>
                <a:gd name="T36" fmla="*/ 0 w 170"/>
                <a:gd name="T37" fmla="*/ 66 h 180"/>
                <a:gd name="T38" fmla="*/ 2 w 170"/>
                <a:gd name="T39" fmla="*/ 70 h 180"/>
                <a:gd name="T40" fmla="*/ 18 w 170"/>
                <a:gd name="T41" fmla="*/ 76 h 180"/>
                <a:gd name="T42" fmla="*/ 32 w 170"/>
                <a:gd name="T43" fmla="*/ 86 h 180"/>
                <a:gd name="T44" fmla="*/ 38 w 170"/>
                <a:gd name="T45" fmla="*/ 102 h 180"/>
                <a:gd name="T46" fmla="*/ 46 w 170"/>
                <a:gd name="T47" fmla="*/ 110 h 180"/>
                <a:gd name="T48" fmla="*/ 48 w 170"/>
                <a:gd name="T49" fmla="*/ 114 h 180"/>
                <a:gd name="T50" fmla="*/ 42 w 170"/>
                <a:gd name="T51" fmla="*/ 116 h 180"/>
                <a:gd name="T52" fmla="*/ 38 w 170"/>
                <a:gd name="T53" fmla="*/ 128 h 180"/>
                <a:gd name="T54" fmla="*/ 38 w 170"/>
                <a:gd name="T55" fmla="*/ 150 h 180"/>
                <a:gd name="T56" fmla="*/ 32 w 170"/>
                <a:gd name="T57" fmla="*/ 162 h 180"/>
                <a:gd name="T58" fmla="*/ 54 w 170"/>
                <a:gd name="T59" fmla="*/ 170 h 180"/>
                <a:gd name="T60" fmla="*/ 70 w 170"/>
                <a:gd name="T61" fmla="*/ 170 h 180"/>
                <a:gd name="T62" fmla="*/ 80 w 170"/>
                <a:gd name="T63" fmla="*/ 178 h 180"/>
                <a:gd name="T64" fmla="*/ 88 w 170"/>
                <a:gd name="T65" fmla="*/ 180 h 180"/>
                <a:gd name="T66" fmla="*/ 108 w 170"/>
                <a:gd name="T67" fmla="*/ 176 h 180"/>
                <a:gd name="T68" fmla="*/ 106 w 170"/>
                <a:gd name="T69" fmla="*/ 164 h 180"/>
                <a:gd name="T70" fmla="*/ 110 w 170"/>
                <a:gd name="T71" fmla="*/ 156 h 180"/>
                <a:gd name="T72" fmla="*/ 122 w 170"/>
                <a:gd name="T73" fmla="*/ 156 h 180"/>
                <a:gd name="T74" fmla="*/ 136 w 170"/>
                <a:gd name="T75" fmla="*/ 156 h 180"/>
                <a:gd name="T76" fmla="*/ 150 w 170"/>
                <a:gd name="T77" fmla="*/ 164 h 180"/>
                <a:gd name="T78" fmla="*/ 156 w 170"/>
                <a:gd name="T79" fmla="*/ 164 h 180"/>
                <a:gd name="T80" fmla="*/ 162 w 170"/>
                <a:gd name="T81" fmla="*/ 154 h 180"/>
                <a:gd name="T82" fmla="*/ 164 w 170"/>
                <a:gd name="T83" fmla="*/ 144 h 180"/>
                <a:gd name="T84" fmla="*/ 162 w 170"/>
                <a:gd name="T85" fmla="*/ 140 h 180"/>
                <a:gd name="T86" fmla="*/ 152 w 170"/>
                <a:gd name="T87" fmla="*/ 136 h 180"/>
                <a:gd name="T88" fmla="*/ 150 w 170"/>
                <a:gd name="T89" fmla="*/ 126 h 180"/>
                <a:gd name="T90" fmla="*/ 154 w 170"/>
                <a:gd name="T91" fmla="*/ 118 h 180"/>
                <a:gd name="T92" fmla="*/ 158 w 170"/>
                <a:gd name="T93" fmla="*/ 106 h 180"/>
                <a:gd name="T94" fmla="*/ 150 w 170"/>
                <a:gd name="T95" fmla="*/ 98 h 180"/>
                <a:gd name="T96" fmla="*/ 150 w 170"/>
                <a:gd name="T97" fmla="*/ 92 h 180"/>
                <a:gd name="T98" fmla="*/ 156 w 170"/>
                <a:gd name="T99" fmla="*/ 78 h 180"/>
                <a:gd name="T100" fmla="*/ 168 w 170"/>
                <a:gd name="T101" fmla="*/ 74 h 180"/>
                <a:gd name="T102" fmla="*/ 164 w 170"/>
                <a:gd name="T103" fmla="*/ 54 h 180"/>
                <a:gd name="T104" fmla="*/ 170 w 170"/>
                <a:gd name="T105" fmla="*/ 46 h 180"/>
                <a:gd name="T106" fmla="*/ 170 w 170"/>
                <a:gd name="T107" fmla="*/ 42 h 180"/>
                <a:gd name="T108" fmla="*/ 158 w 170"/>
                <a:gd name="T109" fmla="*/ 34 h 180"/>
                <a:gd name="T110" fmla="*/ 122 w 170"/>
                <a:gd name="T111" fmla="*/ 30 h 180"/>
                <a:gd name="T112" fmla="*/ 118 w 170"/>
                <a:gd name="T113" fmla="*/ 24 h 180"/>
                <a:gd name="T114" fmla="*/ 112 w 170"/>
                <a:gd name="T115" fmla="*/ 14 h 180"/>
                <a:gd name="T116" fmla="*/ 102 w 170"/>
                <a:gd name="T117" fmla="*/ 10 h 180"/>
                <a:gd name="T118" fmla="*/ 104 w 170"/>
                <a:gd name="T119" fmla="*/ 0 h 180"/>
                <a:gd name="T120" fmla="*/ 90 w 170"/>
                <a:gd name="T12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180">
                  <a:moveTo>
                    <a:pt x="90" y="4"/>
                  </a:moveTo>
                  <a:lnTo>
                    <a:pt x="90" y="4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6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22" y="78"/>
                  </a:lnTo>
                  <a:lnTo>
                    <a:pt x="24" y="80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8" y="98"/>
                  </a:lnTo>
                  <a:lnTo>
                    <a:pt x="38" y="102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2" y="106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40" y="122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6"/>
                  </a:lnTo>
                  <a:lnTo>
                    <a:pt x="38" y="140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2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6" y="156"/>
                  </a:lnTo>
                  <a:lnTo>
                    <a:pt x="34" y="160"/>
                  </a:lnTo>
                  <a:lnTo>
                    <a:pt x="32" y="162"/>
                  </a:lnTo>
                  <a:lnTo>
                    <a:pt x="40" y="166"/>
                  </a:lnTo>
                  <a:lnTo>
                    <a:pt x="46" y="168"/>
                  </a:lnTo>
                  <a:lnTo>
                    <a:pt x="48" y="168"/>
                  </a:lnTo>
                  <a:lnTo>
                    <a:pt x="50" y="170"/>
                  </a:lnTo>
                  <a:lnTo>
                    <a:pt x="52" y="170"/>
                  </a:lnTo>
                  <a:lnTo>
                    <a:pt x="54" y="170"/>
                  </a:lnTo>
                  <a:lnTo>
                    <a:pt x="60" y="170"/>
                  </a:lnTo>
                  <a:lnTo>
                    <a:pt x="64" y="170"/>
                  </a:lnTo>
                  <a:lnTo>
                    <a:pt x="66" y="170"/>
                  </a:lnTo>
                  <a:lnTo>
                    <a:pt x="68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6" y="174"/>
                  </a:lnTo>
                  <a:lnTo>
                    <a:pt x="76" y="176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4" y="180"/>
                  </a:lnTo>
                  <a:lnTo>
                    <a:pt x="86" y="180"/>
                  </a:lnTo>
                  <a:lnTo>
                    <a:pt x="88" y="180"/>
                  </a:lnTo>
                  <a:lnTo>
                    <a:pt x="92" y="180"/>
                  </a:lnTo>
                  <a:lnTo>
                    <a:pt x="96" y="180"/>
                  </a:lnTo>
                  <a:lnTo>
                    <a:pt x="102" y="178"/>
                  </a:lnTo>
                  <a:lnTo>
                    <a:pt x="104" y="178"/>
                  </a:lnTo>
                  <a:lnTo>
                    <a:pt x="108" y="178"/>
                  </a:lnTo>
                  <a:lnTo>
                    <a:pt x="108" y="176"/>
                  </a:lnTo>
                  <a:lnTo>
                    <a:pt x="108" y="174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8" y="162"/>
                  </a:lnTo>
                  <a:lnTo>
                    <a:pt x="108" y="160"/>
                  </a:lnTo>
                  <a:lnTo>
                    <a:pt x="108" y="158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2" y="156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6" y="156"/>
                  </a:lnTo>
                  <a:lnTo>
                    <a:pt x="120" y="156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2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40" y="158"/>
                  </a:lnTo>
                  <a:lnTo>
                    <a:pt x="142" y="160"/>
                  </a:lnTo>
                  <a:lnTo>
                    <a:pt x="142" y="162"/>
                  </a:lnTo>
                  <a:lnTo>
                    <a:pt x="144" y="162"/>
                  </a:lnTo>
                  <a:lnTo>
                    <a:pt x="146" y="164"/>
                  </a:lnTo>
                  <a:lnTo>
                    <a:pt x="150" y="164"/>
                  </a:lnTo>
                  <a:lnTo>
                    <a:pt x="152" y="164"/>
                  </a:lnTo>
                  <a:lnTo>
                    <a:pt x="152" y="166"/>
                  </a:lnTo>
                  <a:lnTo>
                    <a:pt x="154" y="166"/>
                  </a:lnTo>
                  <a:lnTo>
                    <a:pt x="154" y="166"/>
                  </a:lnTo>
                  <a:lnTo>
                    <a:pt x="156" y="166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158" y="164"/>
                  </a:lnTo>
                  <a:lnTo>
                    <a:pt x="158" y="162"/>
                  </a:lnTo>
                  <a:lnTo>
                    <a:pt x="160" y="160"/>
                  </a:lnTo>
                  <a:lnTo>
                    <a:pt x="160" y="158"/>
                  </a:lnTo>
                  <a:lnTo>
                    <a:pt x="162" y="154"/>
                  </a:lnTo>
                  <a:lnTo>
                    <a:pt x="162" y="152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64" y="146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0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8" y="138"/>
                  </a:lnTo>
                  <a:lnTo>
                    <a:pt x="156" y="138"/>
                  </a:lnTo>
                  <a:lnTo>
                    <a:pt x="154" y="138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0" y="130"/>
                  </a:lnTo>
                  <a:lnTo>
                    <a:pt x="150" y="128"/>
                  </a:lnTo>
                  <a:lnTo>
                    <a:pt x="150" y="126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2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6" y="114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58" y="110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58" y="102"/>
                  </a:lnTo>
                  <a:lnTo>
                    <a:pt x="156" y="102"/>
                  </a:lnTo>
                  <a:lnTo>
                    <a:pt x="154" y="100"/>
                  </a:lnTo>
                  <a:lnTo>
                    <a:pt x="152" y="98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48" y="96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50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0"/>
                  </a:lnTo>
                  <a:lnTo>
                    <a:pt x="156" y="78"/>
                  </a:lnTo>
                  <a:lnTo>
                    <a:pt x="158" y="78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64" y="74"/>
                  </a:lnTo>
                  <a:lnTo>
                    <a:pt x="168" y="74"/>
                  </a:lnTo>
                  <a:lnTo>
                    <a:pt x="166" y="72"/>
                  </a:lnTo>
                  <a:lnTo>
                    <a:pt x="166" y="66"/>
                  </a:lnTo>
                  <a:lnTo>
                    <a:pt x="164" y="62"/>
                  </a:lnTo>
                  <a:lnTo>
                    <a:pt x="164" y="58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0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2"/>
                  </a:lnTo>
                  <a:lnTo>
                    <a:pt x="168" y="42"/>
                  </a:lnTo>
                  <a:lnTo>
                    <a:pt x="166" y="40"/>
                  </a:lnTo>
                  <a:lnTo>
                    <a:pt x="164" y="38"/>
                  </a:lnTo>
                  <a:lnTo>
                    <a:pt x="162" y="36"/>
                  </a:lnTo>
                  <a:lnTo>
                    <a:pt x="160" y="34"/>
                  </a:lnTo>
                  <a:lnTo>
                    <a:pt x="158" y="34"/>
                  </a:lnTo>
                  <a:lnTo>
                    <a:pt x="136" y="34"/>
                  </a:lnTo>
                  <a:lnTo>
                    <a:pt x="134" y="34"/>
                  </a:lnTo>
                  <a:lnTo>
                    <a:pt x="130" y="32"/>
                  </a:lnTo>
                  <a:lnTo>
                    <a:pt x="128" y="32"/>
                  </a:lnTo>
                  <a:lnTo>
                    <a:pt x="124" y="30"/>
                  </a:lnTo>
                  <a:lnTo>
                    <a:pt x="122" y="30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6" y="18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9" name="Freeform 284"/>
            <p:cNvSpPr>
              <a:spLocks/>
            </p:cNvSpPr>
            <p:nvPr/>
          </p:nvSpPr>
          <p:spPr bwMode="auto">
            <a:xfrm>
              <a:off x="4211943" y="3343394"/>
              <a:ext cx="269876" cy="285746"/>
            </a:xfrm>
            <a:custGeom>
              <a:avLst/>
              <a:gdLst>
                <a:gd name="T0" fmla="*/ 88 w 170"/>
                <a:gd name="T1" fmla="*/ 8 h 180"/>
                <a:gd name="T2" fmla="*/ 84 w 170"/>
                <a:gd name="T3" fmla="*/ 18 h 180"/>
                <a:gd name="T4" fmla="*/ 78 w 170"/>
                <a:gd name="T5" fmla="*/ 24 h 180"/>
                <a:gd name="T6" fmla="*/ 74 w 170"/>
                <a:gd name="T7" fmla="*/ 30 h 180"/>
                <a:gd name="T8" fmla="*/ 66 w 170"/>
                <a:gd name="T9" fmla="*/ 28 h 180"/>
                <a:gd name="T10" fmla="*/ 64 w 170"/>
                <a:gd name="T11" fmla="*/ 30 h 180"/>
                <a:gd name="T12" fmla="*/ 62 w 170"/>
                <a:gd name="T13" fmla="*/ 38 h 180"/>
                <a:gd name="T14" fmla="*/ 54 w 170"/>
                <a:gd name="T15" fmla="*/ 40 h 180"/>
                <a:gd name="T16" fmla="*/ 48 w 170"/>
                <a:gd name="T17" fmla="*/ 38 h 180"/>
                <a:gd name="T18" fmla="*/ 44 w 170"/>
                <a:gd name="T19" fmla="*/ 30 h 180"/>
                <a:gd name="T20" fmla="*/ 38 w 170"/>
                <a:gd name="T21" fmla="*/ 30 h 180"/>
                <a:gd name="T22" fmla="*/ 36 w 170"/>
                <a:gd name="T23" fmla="*/ 34 h 180"/>
                <a:gd name="T24" fmla="*/ 38 w 170"/>
                <a:gd name="T25" fmla="*/ 42 h 180"/>
                <a:gd name="T26" fmla="*/ 36 w 170"/>
                <a:gd name="T27" fmla="*/ 50 h 180"/>
                <a:gd name="T28" fmla="*/ 26 w 170"/>
                <a:gd name="T29" fmla="*/ 50 h 180"/>
                <a:gd name="T30" fmla="*/ 18 w 170"/>
                <a:gd name="T31" fmla="*/ 54 h 180"/>
                <a:gd name="T32" fmla="*/ 6 w 170"/>
                <a:gd name="T33" fmla="*/ 56 h 180"/>
                <a:gd name="T34" fmla="*/ 0 w 170"/>
                <a:gd name="T35" fmla="*/ 58 h 180"/>
                <a:gd name="T36" fmla="*/ 0 w 170"/>
                <a:gd name="T37" fmla="*/ 66 h 180"/>
                <a:gd name="T38" fmla="*/ 2 w 170"/>
                <a:gd name="T39" fmla="*/ 70 h 180"/>
                <a:gd name="T40" fmla="*/ 18 w 170"/>
                <a:gd name="T41" fmla="*/ 76 h 180"/>
                <a:gd name="T42" fmla="*/ 32 w 170"/>
                <a:gd name="T43" fmla="*/ 86 h 180"/>
                <a:gd name="T44" fmla="*/ 38 w 170"/>
                <a:gd name="T45" fmla="*/ 102 h 180"/>
                <a:gd name="T46" fmla="*/ 46 w 170"/>
                <a:gd name="T47" fmla="*/ 110 h 180"/>
                <a:gd name="T48" fmla="*/ 48 w 170"/>
                <a:gd name="T49" fmla="*/ 114 h 180"/>
                <a:gd name="T50" fmla="*/ 42 w 170"/>
                <a:gd name="T51" fmla="*/ 116 h 180"/>
                <a:gd name="T52" fmla="*/ 38 w 170"/>
                <a:gd name="T53" fmla="*/ 128 h 180"/>
                <a:gd name="T54" fmla="*/ 38 w 170"/>
                <a:gd name="T55" fmla="*/ 150 h 180"/>
                <a:gd name="T56" fmla="*/ 32 w 170"/>
                <a:gd name="T57" fmla="*/ 162 h 180"/>
                <a:gd name="T58" fmla="*/ 54 w 170"/>
                <a:gd name="T59" fmla="*/ 170 h 180"/>
                <a:gd name="T60" fmla="*/ 70 w 170"/>
                <a:gd name="T61" fmla="*/ 170 h 180"/>
                <a:gd name="T62" fmla="*/ 80 w 170"/>
                <a:gd name="T63" fmla="*/ 178 h 180"/>
                <a:gd name="T64" fmla="*/ 88 w 170"/>
                <a:gd name="T65" fmla="*/ 180 h 180"/>
                <a:gd name="T66" fmla="*/ 108 w 170"/>
                <a:gd name="T67" fmla="*/ 176 h 180"/>
                <a:gd name="T68" fmla="*/ 106 w 170"/>
                <a:gd name="T69" fmla="*/ 164 h 180"/>
                <a:gd name="T70" fmla="*/ 110 w 170"/>
                <a:gd name="T71" fmla="*/ 156 h 180"/>
                <a:gd name="T72" fmla="*/ 122 w 170"/>
                <a:gd name="T73" fmla="*/ 156 h 180"/>
                <a:gd name="T74" fmla="*/ 136 w 170"/>
                <a:gd name="T75" fmla="*/ 156 h 180"/>
                <a:gd name="T76" fmla="*/ 150 w 170"/>
                <a:gd name="T77" fmla="*/ 164 h 180"/>
                <a:gd name="T78" fmla="*/ 156 w 170"/>
                <a:gd name="T79" fmla="*/ 164 h 180"/>
                <a:gd name="T80" fmla="*/ 162 w 170"/>
                <a:gd name="T81" fmla="*/ 154 h 180"/>
                <a:gd name="T82" fmla="*/ 164 w 170"/>
                <a:gd name="T83" fmla="*/ 144 h 180"/>
                <a:gd name="T84" fmla="*/ 162 w 170"/>
                <a:gd name="T85" fmla="*/ 140 h 180"/>
                <a:gd name="T86" fmla="*/ 152 w 170"/>
                <a:gd name="T87" fmla="*/ 136 h 180"/>
                <a:gd name="T88" fmla="*/ 150 w 170"/>
                <a:gd name="T89" fmla="*/ 126 h 180"/>
                <a:gd name="T90" fmla="*/ 154 w 170"/>
                <a:gd name="T91" fmla="*/ 118 h 180"/>
                <a:gd name="T92" fmla="*/ 158 w 170"/>
                <a:gd name="T93" fmla="*/ 106 h 180"/>
                <a:gd name="T94" fmla="*/ 150 w 170"/>
                <a:gd name="T95" fmla="*/ 98 h 180"/>
                <a:gd name="T96" fmla="*/ 150 w 170"/>
                <a:gd name="T97" fmla="*/ 92 h 180"/>
                <a:gd name="T98" fmla="*/ 156 w 170"/>
                <a:gd name="T99" fmla="*/ 78 h 180"/>
                <a:gd name="T100" fmla="*/ 168 w 170"/>
                <a:gd name="T101" fmla="*/ 74 h 180"/>
                <a:gd name="T102" fmla="*/ 164 w 170"/>
                <a:gd name="T103" fmla="*/ 54 h 180"/>
                <a:gd name="T104" fmla="*/ 170 w 170"/>
                <a:gd name="T105" fmla="*/ 46 h 180"/>
                <a:gd name="T106" fmla="*/ 170 w 170"/>
                <a:gd name="T107" fmla="*/ 42 h 180"/>
                <a:gd name="T108" fmla="*/ 158 w 170"/>
                <a:gd name="T109" fmla="*/ 34 h 180"/>
                <a:gd name="T110" fmla="*/ 122 w 170"/>
                <a:gd name="T111" fmla="*/ 30 h 180"/>
                <a:gd name="T112" fmla="*/ 118 w 170"/>
                <a:gd name="T113" fmla="*/ 24 h 180"/>
                <a:gd name="T114" fmla="*/ 112 w 170"/>
                <a:gd name="T115" fmla="*/ 14 h 180"/>
                <a:gd name="T116" fmla="*/ 102 w 170"/>
                <a:gd name="T117" fmla="*/ 10 h 180"/>
                <a:gd name="T118" fmla="*/ 104 w 170"/>
                <a:gd name="T119" fmla="*/ 0 h 180"/>
                <a:gd name="T120" fmla="*/ 90 w 170"/>
                <a:gd name="T12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180">
                  <a:moveTo>
                    <a:pt x="90" y="4"/>
                  </a:moveTo>
                  <a:lnTo>
                    <a:pt x="90" y="4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6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22" y="78"/>
                  </a:lnTo>
                  <a:lnTo>
                    <a:pt x="24" y="80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8" y="98"/>
                  </a:lnTo>
                  <a:lnTo>
                    <a:pt x="38" y="102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2" y="106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40" y="122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6"/>
                  </a:lnTo>
                  <a:lnTo>
                    <a:pt x="38" y="140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2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6" y="156"/>
                  </a:lnTo>
                  <a:lnTo>
                    <a:pt x="34" y="160"/>
                  </a:lnTo>
                  <a:lnTo>
                    <a:pt x="32" y="162"/>
                  </a:lnTo>
                  <a:lnTo>
                    <a:pt x="40" y="166"/>
                  </a:lnTo>
                  <a:lnTo>
                    <a:pt x="46" y="168"/>
                  </a:lnTo>
                  <a:lnTo>
                    <a:pt x="48" y="168"/>
                  </a:lnTo>
                  <a:lnTo>
                    <a:pt x="50" y="170"/>
                  </a:lnTo>
                  <a:lnTo>
                    <a:pt x="52" y="170"/>
                  </a:lnTo>
                  <a:lnTo>
                    <a:pt x="54" y="170"/>
                  </a:lnTo>
                  <a:lnTo>
                    <a:pt x="60" y="170"/>
                  </a:lnTo>
                  <a:lnTo>
                    <a:pt x="64" y="170"/>
                  </a:lnTo>
                  <a:lnTo>
                    <a:pt x="66" y="170"/>
                  </a:lnTo>
                  <a:lnTo>
                    <a:pt x="68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2" y="170"/>
                  </a:lnTo>
                  <a:lnTo>
                    <a:pt x="72" y="172"/>
                  </a:lnTo>
                  <a:lnTo>
                    <a:pt x="76" y="174"/>
                  </a:lnTo>
                  <a:lnTo>
                    <a:pt x="76" y="176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4" y="180"/>
                  </a:lnTo>
                  <a:lnTo>
                    <a:pt x="86" y="180"/>
                  </a:lnTo>
                  <a:lnTo>
                    <a:pt x="88" y="180"/>
                  </a:lnTo>
                  <a:lnTo>
                    <a:pt x="92" y="180"/>
                  </a:lnTo>
                  <a:lnTo>
                    <a:pt x="96" y="180"/>
                  </a:lnTo>
                  <a:lnTo>
                    <a:pt x="102" y="178"/>
                  </a:lnTo>
                  <a:lnTo>
                    <a:pt x="104" y="178"/>
                  </a:lnTo>
                  <a:lnTo>
                    <a:pt x="108" y="178"/>
                  </a:lnTo>
                  <a:lnTo>
                    <a:pt x="108" y="176"/>
                  </a:lnTo>
                  <a:lnTo>
                    <a:pt x="108" y="174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8" y="162"/>
                  </a:lnTo>
                  <a:lnTo>
                    <a:pt x="108" y="160"/>
                  </a:lnTo>
                  <a:lnTo>
                    <a:pt x="108" y="158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2" y="156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6" y="156"/>
                  </a:lnTo>
                  <a:lnTo>
                    <a:pt x="120" y="156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2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6" y="156"/>
                  </a:lnTo>
                  <a:lnTo>
                    <a:pt x="136" y="156"/>
                  </a:lnTo>
                  <a:lnTo>
                    <a:pt x="140" y="158"/>
                  </a:lnTo>
                  <a:lnTo>
                    <a:pt x="142" y="160"/>
                  </a:lnTo>
                  <a:lnTo>
                    <a:pt x="142" y="162"/>
                  </a:lnTo>
                  <a:lnTo>
                    <a:pt x="144" y="162"/>
                  </a:lnTo>
                  <a:lnTo>
                    <a:pt x="146" y="164"/>
                  </a:lnTo>
                  <a:lnTo>
                    <a:pt x="150" y="164"/>
                  </a:lnTo>
                  <a:lnTo>
                    <a:pt x="152" y="164"/>
                  </a:lnTo>
                  <a:lnTo>
                    <a:pt x="152" y="166"/>
                  </a:lnTo>
                  <a:lnTo>
                    <a:pt x="154" y="166"/>
                  </a:lnTo>
                  <a:lnTo>
                    <a:pt x="154" y="166"/>
                  </a:lnTo>
                  <a:lnTo>
                    <a:pt x="156" y="166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158" y="164"/>
                  </a:lnTo>
                  <a:lnTo>
                    <a:pt x="158" y="162"/>
                  </a:lnTo>
                  <a:lnTo>
                    <a:pt x="160" y="160"/>
                  </a:lnTo>
                  <a:lnTo>
                    <a:pt x="160" y="158"/>
                  </a:lnTo>
                  <a:lnTo>
                    <a:pt x="162" y="154"/>
                  </a:lnTo>
                  <a:lnTo>
                    <a:pt x="162" y="152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64" y="146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0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8" y="138"/>
                  </a:lnTo>
                  <a:lnTo>
                    <a:pt x="156" y="138"/>
                  </a:lnTo>
                  <a:lnTo>
                    <a:pt x="154" y="138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0" y="130"/>
                  </a:lnTo>
                  <a:lnTo>
                    <a:pt x="150" y="128"/>
                  </a:lnTo>
                  <a:lnTo>
                    <a:pt x="150" y="126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2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6" y="114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58" y="110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58" y="102"/>
                  </a:lnTo>
                  <a:lnTo>
                    <a:pt x="156" y="102"/>
                  </a:lnTo>
                  <a:lnTo>
                    <a:pt x="154" y="100"/>
                  </a:lnTo>
                  <a:lnTo>
                    <a:pt x="152" y="98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6"/>
                  </a:lnTo>
                  <a:lnTo>
                    <a:pt x="148" y="96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50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0"/>
                  </a:lnTo>
                  <a:lnTo>
                    <a:pt x="156" y="78"/>
                  </a:lnTo>
                  <a:lnTo>
                    <a:pt x="158" y="78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64" y="74"/>
                  </a:lnTo>
                  <a:lnTo>
                    <a:pt x="168" y="74"/>
                  </a:lnTo>
                  <a:lnTo>
                    <a:pt x="166" y="72"/>
                  </a:lnTo>
                  <a:lnTo>
                    <a:pt x="166" y="66"/>
                  </a:lnTo>
                  <a:lnTo>
                    <a:pt x="164" y="62"/>
                  </a:lnTo>
                  <a:lnTo>
                    <a:pt x="164" y="58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0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2"/>
                  </a:lnTo>
                  <a:lnTo>
                    <a:pt x="168" y="42"/>
                  </a:lnTo>
                  <a:lnTo>
                    <a:pt x="166" y="40"/>
                  </a:lnTo>
                  <a:lnTo>
                    <a:pt x="164" y="38"/>
                  </a:lnTo>
                  <a:lnTo>
                    <a:pt x="162" y="36"/>
                  </a:lnTo>
                  <a:lnTo>
                    <a:pt x="160" y="34"/>
                  </a:lnTo>
                  <a:lnTo>
                    <a:pt x="158" y="34"/>
                  </a:lnTo>
                  <a:lnTo>
                    <a:pt x="136" y="34"/>
                  </a:lnTo>
                  <a:lnTo>
                    <a:pt x="134" y="34"/>
                  </a:lnTo>
                  <a:lnTo>
                    <a:pt x="130" y="32"/>
                  </a:lnTo>
                  <a:lnTo>
                    <a:pt x="128" y="32"/>
                  </a:lnTo>
                  <a:lnTo>
                    <a:pt x="124" y="30"/>
                  </a:lnTo>
                  <a:lnTo>
                    <a:pt x="122" y="30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6" y="18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0" name="Freeform 285"/>
            <p:cNvSpPr>
              <a:spLocks/>
            </p:cNvSpPr>
            <p:nvPr/>
          </p:nvSpPr>
          <p:spPr bwMode="auto">
            <a:xfrm>
              <a:off x="4504044" y="3613265"/>
              <a:ext cx="25400" cy="44449"/>
            </a:xfrm>
            <a:custGeom>
              <a:avLst/>
              <a:gdLst>
                <a:gd name="T0" fmla="*/ 12 w 16"/>
                <a:gd name="T1" fmla="*/ 0 h 28"/>
                <a:gd name="T2" fmla="*/ 12 w 16"/>
                <a:gd name="T3" fmla="*/ 0 h 28"/>
                <a:gd name="T4" fmla="*/ 12 w 16"/>
                <a:gd name="T5" fmla="*/ 0 h 28"/>
                <a:gd name="T6" fmla="*/ 12 w 16"/>
                <a:gd name="T7" fmla="*/ 0 h 28"/>
                <a:gd name="T8" fmla="*/ 12 w 16"/>
                <a:gd name="T9" fmla="*/ 0 h 28"/>
                <a:gd name="T10" fmla="*/ 12 w 16"/>
                <a:gd name="T11" fmla="*/ 2 h 28"/>
                <a:gd name="T12" fmla="*/ 10 w 16"/>
                <a:gd name="T13" fmla="*/ 2 h 28"/>
                <a:gd name="T14" fmla="*/ 10 w 16"/>
                <a:gd name="T15" fmla="*/ 4 h 28"/>
                <a:gd name="T16" fmla="*/ 10 w 16"/>
                <a:gd name="T17" fmla="*/ 4 h 28"/>
                <a:gd name="T18" fmla="*/ 10 w 16"/>
                <a:gd name="T19" fmla="*/ 6 h 28"/>
                <a:gd name="T20" fmla="*/ 8 w 16"/>
                <a:gd name="T21" fmla="*/ 6 h 28"/>
                <a:gd name="T22" fmla="*/ 8 w 16"/>
                <a:gd name="T23" fmla="*/ 6 h 28"/>
                <a:gd name="T24" fmla="*/ 4 w 16"/>
                <a:gd name="T25" fmla="*/ 8 h 28"/>
                <a:gd name="T26" fmla="*/ 4 w 16"/>
                <a:gd name="T27" fmla="*/ 8 h 28"/>
                <a:gd name="T28" fmla="*/ 2 w 16"/>
                <a:gd name="T29" fmla="*/ 10 h 28"/>
                <a:gd name="T30" fmla="*/ 2 w 16"/>
                <a:gd name="T31" fmla="*/ 10 h 28"/>
                <a:gd name="T32" fmla="*/ 0 w 16"/>
                <a:gd name="T33" fmla="*/ 12 h 28"/>
                <a:gd name="T34" fmla="*/ 0 w 16"/>
                <a:gd name="T35" fmla="*/ 12 h 28"/>
                <a:gd name="T36" fmla="*/ 0 w 16"/>
                <a:gd name="T37" fmla="*/ 14 h 28"/>
                <a:gd name="T38" fmla="*/ 0 w 16"/>
                <a:gd name="T39" fmla="*/ 14 h 28"/>
                <a:gd name="T40" fmla="*/ 0 w 16"/>
                <a:gd name="T41" fmla="*/ 16 h 28"/>
                <a:gd name="T42" fmla="*/ 2 w 16"/>
                <a:gd name="T43" fmla="*/ 18 h 28"/>
                <a:gd name="T44" fmla="*/ 2 w 16"/>
                <a:gd name="T45" fmla="*/ 18 h 28"/>
                <a:gd name="T46" fmla="*/ 2 w 16"/>
                <a:gd name="T47" fmla="*/ 20 h 28"/>
                <a:gd name="T48" fmla="*/ 2 w 16"/>
                <a:gd name="T49" fmla="*/ 22 h 28"/>
                <a:gd name="T50" fmla="*/ 4 w 16"/>
                <a:gd name="T51" fmla="*/ 22 h 28"/>
                <a:gd name="T52" fmla="*/ 6 w 16"/>
                <a:gd name="T53" fmla="*/ 24 h 28"/>
                <a:gd name="T54" fmla="*/ 6 w 16"/>
                <a:gd name="T55" fmla="*/ 26 h 28"/>
                <a:gd name="T56" fmla="*/ 8 w 16"/>
                <a:gd name="T57" fmla="*/ 26 h 28"/>
                <a:gd name="T58" fmla="*/ 8 w 16"/>
                <a:gd name="T59" fmla="*/ 28 h 28"/>
                <a:gd name="T60" fmla="*/ 10 w 16"/>
                <a:gd name="T61" fmla="*/ 28 h 28"/>
                <a:gd name="T62" fmla="*/ 10 w 16"/>
                <a:gd name="T63" fmla="*/ 28 h 28"/>
                <a:gd name="T64" fmla="*/ 10 w 16"/>
                <a:gd name="T65" fmla="*/ 28 h 28"/>
                <a:gd name="T66" fmla="*/ 10 w 16"/>
                <a:gd name="T67" fmla="*/ 28 h 28"/>
                <a:gd name="T68" fmla="*/ 12 w 16"/>
                <a:gd name="T69" fmla="*/ 26 h 28"/>
                <a:gd name="T70" fmla="*/ 12 w 16"/>
                <a:gd name="T71" fmla="*/ 26 h 28"/>
                <a:gd name="T72" fmla="*/ 14 w 16"/>
                <a:gd name="T73" fmla="*/ 24 h 28"/>
                <a:gd name="T74" fmla="*/ 14 w 16"/>
                <a:gd name="T75" fmla="*/ 22 h 28"/>
                <a:gd name="T76" fmla="*/ 16 w 16"/>
                <a:gd name="T77" fmla="*/ 20 h 28"/>
                <a:gd name="T78" fmla="*/ 16 w 16"/>
                <a:gd name="T79" fmla="*/ 18 h 28"/>
                <a:gd name="T80" fmla="*/ 16 w 16"/>
                <a:gd name="T81" fmla="*/ 16 h 28"/>
                <a:gd name="T82" fmla="*/ 16 w 16"/>
                <a:gd name="T83" fmla="*/ 14 h 28"/>
                <a:gd name="T84" fmla="*/ 16 w 16"/>
                <a:gd name="T85" fmla="*/ 12 h 28"/>
                <a:gd name="T86" fmla="*/ 16 w 16"/>
                <a:gd name="T87" fmla="*/ 10 h 28"/>
                <a:gd name="T88" fmla="*/ 16 w 16"/>
                <a:gd name="T89" fmla="*/ 8 h 28"/>
                <a:gd name="T90" fmla="*/ 16 w 16"/>
                <a:gd name="T91" fmla="*/ 6 h 28"/>
                <a:gd name="T92" fmla="*/ 16 w 16"/>
                <a:gd name="T93" fmla="*/ 4 h 28"/>
                <a:gd name="T94" fmla="*/ 14 w 16"/>
                <a:gd name="T95" fmla="*/ 2 h 28"/>
                <a:gd name="T96" fmla="*/ 14 w 16"/>
                <a:gd name="T97" fmla="*/ 2 h 28"/>
                <a:gd name="T98" fmla="*/ 14 w 16"/>
                <a:gd name="T99" fmla="*/ 2 h 28"/>
                <a:gd name="T100" fmla="*/ 14 w 16"/>
                <a:gd name="T101" fmla="*/ 0 h 28"/>
                <a:gd name="T102" fmla="*/ 12 w 16"/>
                <a:gd name="T10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28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1" name="Freeform 286"/>
            <p:cNvSpPr>
              <a:spLocks/>
            </p:cNvSpPr>
            <p:nvPr/>
          </p:nvSpPr>
          <p:spPr bwMode="auto">
            <a:xfrm>
              <a:off x="4504044" y="3613265"/>
              <a:ext cx="25400" cy="44449"/>
            </a:xfrm>
            <a:custGeom>
              <a:avLst/>
              <a:gdLst>
                <a:gd name="T0" fmla="*/ 12 w 16"/>
                <a:gd name="T1" fmla="*/ 0 h 28"/>
                <a:gd name="T2" fmla="*/ 12 w 16"/>
                <a:gd name="T3" fmla="*/ 0 h 28"/>
                <a:gd name="T4" fmla="*/ 12 w 16"/>
                <a:gd name="T5" fmla="*/ 0 h 28"/>
                <a:gd name="T6" fmla="*/ 12 w 16"/>
                <a:gd name="T7" fmla="*/ 0 h 28"/>
                <a:gd name="T8" fmla="*/ 12 w 16"/>
                <a:gd name="T9" fmla="*/ 0 h 28"/>
                <a:gd name="T10" fmla="*/ 12 w 16"/>
                <a:gd name="T11" fmla="*/ 2 h 28"/>
                <a:gd name="T12" fmla="*/ 10 w 16"/>
                <a:gd name="T13" fmla="*/ 2 h 28"/>
                <a:gd name="T14" fmla="*/ 10 w 16"/>
                <a:gd name="T15" fmla="*/ 4 h 28"/>
                <a:gd name="T16" fmla="*/ 10 w 16"/>
                <a:gd name="T17" fmla="*/ 4 h 28"/>
                <a:gd name="T18" fmla="*/ 10 w 16"/>
                <a:gd name="T19" fmla="*/ 6 h 28"/>
                <a:gd name="T20" fmla="*/ 8 w 16"/>
                <a:gd name="T21" fmla="*/ 6 h 28"/>
                <a:gd name="T22" fmla="*/ 8 w 16"/>
                <a:gd name="T23" fmla="*/ 6 h 28"/>
                <a:gd name="T24" fmla="*/ 4 w 16"/>
                <a:gd name="T25" fmla="*/ 8 h 28"/>
                <a:gd name="T26" fmla="*/ 4 w 16"/>
                <a:gd name="T27" fmla="*/ 8 h 28"/>
                <a:gd name="T28" fmla="*/ 2 w 16"/>
                <a:gd name="T29" fmla="*/ 10 h 28"/>
                <a:gd name="T30" fmla="*/ 2 w 16"/>
                <a:gd name="T31" fmla="*/ 10 h 28"/>
                <a:gd name="T32" fmla="*/ 0 w 16"/>
                <a:gd name="T33" fmla="*/ 12 h 28"/>
                <a:gd name="T34" fmla="*/ 0 w 16"/>
                <a:gd name="T35" fmla="*/ 12 h 28"/>
                <a:gd name="T36" fmla="*/ 0 w 16"/>
                <a:gd name="T37" fmla="*/ 14 h 28"/>
                <a:gd name="T38" fmla="*/ 0 w 16"/>
                <a:gd name="T39" fmla="*/ 14 h 28"/>
                <a:gd name="T40" fmla="*/ 0 w 16"/>
                <a:gd name="T41" fmla="*/ 16 h 28"/>
                <a:gd name="T42" fmla="*/ 2 w 16"/>
                <a:gd name="T43" fmla="*/ 18 h 28"/>
                <a:gd name="T44" fmla="*/ 2 w 16"/>
                <a:gd name="T45" fmla="*/ 18 h 28"/>
                <a:gd name="T46" fmla="*/ 2 w 16"/>
                <a:gd name="T47" fmla="*/ 20 h 28"/>
                <a:gd name="T48" fmla="*/ 2 w 16"/>
                <a:gd name="T49" fmla="*/ 22 h 28"/>
                <a:gd name="T50" fmla="*/ 4 w 16"/>
                <a:gd name="T51" fmla="*/ 22 h 28"/>
                <a:gd name="T52" fmla="*/ 6 w 16"/>
                <a:gd name="T53" fmla="*/ 24 h 28"/>
                <a:gd name="T54" fmla="*/ 6 w 16"/>
                <a:gd name="T55" fmla="*/ 26 h 28"/>
                <a:gd name="T56" fmla="*/ 8 w 16"/>
                <a:gd name="T57" fmla="*/ 26 h 28"/>
                <a:gd name="T58" fmla="*/ 8 w 16"/>
                <a:gd name="T59" fmla="*/ 28 h 28"/>
                <a:gd name="T60" fmla="*/ 10 w 16"/>
                <a:gd name="T61" fmla="*/ 28 h 28"/>
                <a:gd name="T62" fmla="*/ 10 w 16"/>
                <a:gd name="T63" fmla="*/ 28 h 28"/>
                <a:gd name="T64" fmla="*/ 10 w 16"/>
                <a:gd name="T65" fmla="*/ 28 h 28"/>
                <a:gd name="T66" fmla="*/ 10 w 16"/>
                <a:gd name="T67" fmla="*/ 28 h 28"/>
                <a:gd name="T68" fmla="*/ 12 w 16"/>
                <a:gd name="T69" fmla="*/ 26 h 28"/>
                <a:gd name="T70" fmla="*/ 12 w 16"/>
                <a:gd name="T71" fmla="*/ 26 h 28"/>
                <a:gd name="T72" fmla="*/ 14 w 16"/>
                <a:gd name="T73" fmla="*/ 24 h 28"/>
                <a:gd name="T74" fmla="*/ 14 w 16"/>
                <a:gd name="T75" fmla="*/ 22 h 28"/>
                <a:gd name="T76" fmla="*/ 16 w 16"/>
                <a:gd name="T77" fmla="*/ 20 h 28"/>
                <a:gd name="T78" fmla="*/ 16 w 16"/>
                <a:gd name="T79" fmla="*/ 18 h 28"/>
                <a:gd name="T80" fmla="*/ 16 w 16"/>
                <a:gd name="T81" fmla="*/ 16 h 28"/>
                <a:gd name="T82" fmla="*/ 16 w 16"/>
                <a:gd name="T83" fmla="*/ 14 h 28"/>
                <a:gd name="T84" fmla="*/ 16 w 16"/>
                <a:gd name="T85" fmla="*/ 12 h 28"/>
                <a:gd name="T86" fmla="*/ 16 w 16"/>
                <a:gd name="T87" fmla="*/ 10 h 28"/>
                <a:gd name="T88" fmla="*/ 16 w 16"/>
                <a:gd name="T89" fmla="*/ 8 h 28"/>
                <a:gd name="T90" fmla="*/ 16 w 16"/>
                <a:gd name="T91" fmla="*/ 6 h 28"/>
                <a:gd name="T92" fmla="*/ 16 w 16"/>
                <a:gd name="T93" fmla="*/ 4 h 28"/>
                <a:gd name="T94" fmla="*/ 14 w 16"/>
                <a:gd name="T95" fmla="*/ 2 h 28"/>
                <a:gd name="T96" fmla="*/ 14 w 16"/>
                <a:gd name="T97" fmla="*/ 2 h 28"/>
                <a:gd name="T98" fmla="*/ 14 w 16"/>
                <a:gd name="T99" fmla="*/ 2 h 28"/>
                <a:gd name="T100" fmla="*/ 14 w 16"/>
                <a:gd name="T101" fmla="*/ 0 h 28"/>
                <a:gd name="T102" fmla="*/ 12 w 16"/>
                <a:gd name="T10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28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2" name="Freeform 287"/>
            <p:cNvSpPr>
              <a:spLocks/>
            </p:cNvSpPr>
            <p:nvPr/>
          </p:nvSpPr>
          <p:spPr bwMode="auto">
            <a:xfrm>
              <a:off x="4608820" y="3749788"/>
              <a:ext cx="50800" cy="31750"/>
            </a:xfrm>
            <a:custGeom>
              <a:avLst/>
              <a:gdLst>
                <a:gd name="T0" fmla="*/ 28 w 32"/>
                <a:gd name="T1" fmla="*/ 2 h 20"/>
                <a:gd name="T2" fmla="*/ 28 w 32"/>
                <a:gd name="T3" fmla="*/ 2 h 20"/>
                <a:gd name="T4" fmla="*/ 26 w 32"/>
                <a:gd name="T5" fmla="*/ 0 h 20"/>
                <a:gd name="T6" fmla="*/ 26 w 32"/>
                <a:gd name="T7" fmla="*/ 0 h 20"/>
                <a:gd name="T8" fmla="*/ 24 w 32"/>
                <a:gd name="T9" fmla="*/ 0 h 20"/>
                <a:gd name="T10" fmla="*/ 24 w 32"/>
                <a:gd name="T11" fmla="*/ 2 h 20"/>
                <a:gd name="T12" fmla="*/ 22 w 32"/>
                <a:gd name="T13" fmla="*/ 2 h 20"/>
                <a:gd name="T14" fmla="*/ 18 w 32"/>
                <a:gd name="T15" fmla="*/ 2 h 20"/>
                <a:gd name="T16" fmla="*/ 18 w 32"/>
                <a:gd name="T17" fmla="*/ 4 h 20"/>
                <a:gd name="T18" fmla="*/ 16 w 32"/>
                <a:gd name="T19" fmla="*/ 4 h 20"/>
                <a:gd name="T20" fmla="*/ 16 w 32"/>
                <a:gd name="T21" fmla="*/ 4 h 20"/>
                <a:gd name="T22" fmla="*/ 14 w 32"/>
                <a:gd name="T23" fmla="*/ 4 h 20"/>
                <a:gd name="T24" fmla="*/ 12 w 32"/>
                <a:gd name="T25" fmla="*/ 2 h 20"/>
                <a:gd name="T26" fmla="*/ 8 w 32"/>
                <a:gd name="T27" fmla="*/ 2 h 20"/>
                <a:gd name="T28" fmla="*/ 6 w 32"/>
                <a:gd name="T29" fmla="*/ 2 h 20"/>
                <a:gd name="T30" fmla="*/ 4 w 32"/>
                <a:gd name="T31" fmla="*/ 2 h 20"/>
                <a:gd name="T32" fmla="*/ 2 w 32"/>
                <a:gd name="T33" fmla="*/ 2 h 20"/>
                <a:gd name="T34" fmla="*/ 2 w 32"/>
                <a:gd name="T35" fmla="*/ 2 h 20"/>
                <a:gd name="T36" fmla="*/ 0 w 32"/>
                <a:gd name="T37" fmla="*/ 2 h 20"/>
                <a:gd name="T38" fmla="*/ 0 w 32"/>
                <a:gd name="T39" fmla="*/ 2 h 20"/>
                <a:gd name="T40" fmla="*/ 0 w 32"/>
                <a:gd name="T41" fmla="*/ 2 h 20"/>
                <a:gd name="T42" fmla="*/ 0 w 32"/>
                <a:gd name="T43" fmla="*/ 4 h 20"/>
                <a:gd name="T44" fmla="*/ 0 w 32"/>
                <a:gd name="T45" fmla="*/ 4 h 20"/>
                <a:gd name="T46" fmla="*/ 2 w 32"/>
                <a:gd name="T47" fmla="*/ 4 h 20"/>
                <a:gd name="T48" fmla="*/ 2 w 32"/>
                <a:gd name="T49" fmla="*/ 6 h 20"/>
                <a:gd name="T50" fmla="*/ 4 w 32"/>
                <a:gd name="T51" fmla="*/ 6 h 20"/>
                <a:gd name="T52" fmla="*/ 4 w 32"/>
                <a:gd name="T53" fmla="*/ 8 h 20"/>
                <a:gd name="T54" fmla="*/ 4 w 32"/>
                <a:gd name="T55" fmla="*/ 10 h 20"/>
                <a:gd name="T56" fmla="*/ 6 w 32"/>
                <a:gd name="T57" fmla="*/ 12 h 20"/>
                <a:gd name="T58" fmla="*/ 6 w 32"/>
                <a:gd name="T59" fmla="*/ 14 h 20"/>
                <a:gd name="T60" fmla="*/ 6 w 32"/>
                <a:gd name="T61" fmla="*/ 14 h 20"/>
                <a:gd name="T62" fmla="*/ 6 w 32"/>
                <a:gd name="T63" fmla="*/ 14 h 20"/>
                <a:gd name="T64" fmla="*/ 8 w 32"/>
                <a:gd name="T65" fmla="*/ 14 h 20"/>
                <a:gd name="T66" fmla="*/ 10 w 32"/>
                <a:gd name="T67" fmla="*/ 14 h 20"/>
                <a:gd name="T68" fmla="*/ 12 w 32"/>
                <a:gd name="T69" fmla="*/ 14 h 20"/>
                <a:gd name="T70" fmla="*/ 14 w 32"/>
                <a:gd name="T71" fmla="*/ 14 h 20"/>
                <a:gd name="T72" fmla="*/ 14 w 32"/>
                <a:gd name="T73" fmla="*/ 14 h 20"/>
                <a:gd name="T74" fmla="*/ 16 w 32"/>
                <a:gd name="T75" fmla="*/ 16 h 20"/>
                <a:gd name="T76" fmla="*/ 18 w 32"/>
                <a:gd name="T77" fmla="*/ 16 h 20"/>
                <a:gd name="T78" fmla="*/ 22 w 32"/>
                <a:gd name="T79" fmla="*/ 18 h 20"/>
                <a:gd name="T80" fmla="*/ 26 w 32"/>
                <a:gd name="T81" fmla="*/ 20 h 20"/>
                <a:gd name="T82" fmla="*/ 26 w 32"/>
                <a:gd name="T83" fmla="*/ 20 h 20"/>
                <a:gd name="T84" fmla="*/ 28 w 32"/>
                <a:gd name="T85" fmla="*/ 20 h 20"/>
                <a:gd name="T86" fmla="*/ 28 w 32"/>
                <a:gd name="T87" fmla="*/ 20 h 20"/>
                <a:gd name="T88" fmla="*/ 30 w 32"/>
                <a:gd name="T89" fmla="*/ 20 h 20"/>
                <a:gd name="T90" fmla="*/ 30 w 32"/>
                <a:gd name="T91" fmla="*/ 20 h 20"/>
                <a:gd name="T92" fmla="*/ 30 w 32"/>
                <a:gd name="T93" fmla="*/ 20 h 20"/>
                <a:gd name="T94" fmla="*/ 30 w 32"/>
                <a:gd name="T95" fmla="*/ 20 h 20"/>
                <a:gd name="T96" fmla="*/ 32 w 32"/>
                <a:gd name="T97" fmla="*/ 20 h 20"/>
                <a:gd name="T98" fmla="*/ 32 w 32"/>
                <a:gd name="T99" fmla="*/ 20 h 20"/>
                <a:gd name="T100" fmla="*/ 32 w 32"/>
                <a:gd name="T101" fmla="*/ 18 h 20"/>
                <a:gd name="T102" fmla="*/ 32 w 32"/>
                <a:gd name="T103" fmla="*/ 18 h 20"/>
                <a:gd name="T104" fmla="*/ 30 w 32"/>
                <a:gd name="T105" fmla="*/ 16 h 20"/>
                <a:gd name="T106" fmla="*/ 30 w 32"/>
                <a:gd name="T107" fmla="*/ 12 h 20"/>
                <a:gd name="T108" fmla="*/ 30 w 32"/>
                <a:gd name="T109" fmla="*/ 10 h 20"/>
                <a:gd name="T110" fmla="*/ 30 w 32"/>
                <a:gd name="T111" fmla="*/ 8 h 20"/>
                <a:gd name="T112" fmla="*/ 30 w 32"/>
                <a:gd name="T113" fmla="*/ 6 h 20"/>
                <a:gd name="T114" fmla="*/ 28 w 32"/>
                <a:gd name="T115" fmla="*/ 4 h 20"/>
                <a:gd name="T116" fmla="*/ 28 w 32"/>
                <a:gd name="T117" fmla="*/ 2 h 20"/>
                <a:gd name="T118" fmla="*/ 28 w 32"/>
                <a:gd name="T119" fmla="*/ 2 h 20"/>
                <a:gd name="T120" fmla="*/ 28 w 32"/>
                <a:gd name="T121" fmla="*/ 2 h 20"/>
                <a:gd name="T122" fmla="*/ 28 w 32"/>
                <a:gd name="T1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" h="20">
                  <a:moveTo>
                    <a:pt x="28" y="2"/>
                  </a:moveTo>
                  <a:lnTo>
                    <a:pt x="2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3" name="Freeform 288"/>
            <p:cNvSpPr>
              <a:spLocks/>
            </p:cNvSpPr>
            <p:nvPr/>
          </p:nvSpPr>
          <p:spPr bwMode="auto">
            <a:xfrm>
              <a:off x="4608820" y="3749788"/>
              <a:ext cx="50800" cy="31750"/>
            </a:xfrm>
            <a:custGeom>
              <a:avLst/>
              <a:gdLst>
                <a:gd name="T0" fmla="*/ 28 w 32"/>
                <a:gd name="T1" fmla="*/ 2 h 20"/>
                <a:gd name="T2" fmla="*/ 28 w 32"/>
                <a:gd name="T3" fmla="*/ 2 h 20"/>
                <a:gd name="T4" fmla="*/ 26 w 32"/>
                <a:gd name="T5" fmla="*/ 0 h 20"/>
                <a:gd name="T6" fmla="*/ 26 w 32"/>
                <a:gd name="T7" fmla="*/ 0 h 20"/>
                <a:gd name="T8" fmla="*/ 24 w 32"/>
                <a:gd name="T9" fmla="*/ 0 h 20"/>
                <a:gd name="T10" fmla="*/ 24 w 32"/>
                <a:gd name="T11" fmla="*/ 2 h 20"/>
                <a:gd name="T12" fmla="*/ 22 w 32"/>
                <a:gd name="T13" fmla="*/ 2 h 20"/>
                <a:gd name="T14" fmla="*/ 18 w 32"/>
                <a:gd name="T15" fmla="*/ 2 h 20"/>
                <a:gd name="T16" fmla="*/ 18 w 32"/>
                <a:gd name="T17" fmla="*/ 4 h 20"/>
                <a:gd name="T18" fmla="*/ 16 w 32"/>
                <a:gd name="T19" fmla="*/ 4 h 20"/>
                <a:gd name="T20" fmla="*/ 16 w 32"/>
                <a:gd name="T21" fmla="*/ 4 h 20"/>
                <a:gd name="T22" fmla="*/ 14 w 32"/>
                <a:gd name="T23" fmla="*/ 4 h 20"/>
                <a:gd name="T24" fmla="*/ 12 w 32"/>
                <a:gd name="T25" fmla="*/ 2 h 20"/>
                <a:gd name="T26" fmla="*/ 8 w 32"/>
                <a:gd name="T27" fmla="*/ 2 h 20"/>
                <a:gd name="T28" fmla="*/ 6 w 32"/>
                <a:gd name="T29" fmla="*/ 2 h 20"/>
                <a:gd name="T30" fmla="*/ 4 w 32"/>
                <a:gd name="T31" fmla="*/ 2 h 20"/>
                <a:gd name="T32" fmla="*/ 2 w 32"/>
                <a:gd name="T33" fmla="*/ 2 h 20"/>
                <a:gd name="T34" fmla="*/ 2 w 32"/>
                <a:gd name="T35" fmla="*/ 2 h 20"/>
                <a:gd name="T36" fmla="*/ 0 w 32"/>
                <a:gd name="T37" fmla="*/ 2 h 20"/>
                <a:gd name="T38" fmla="*/ 0 w 32"/>
                <a:gd name="T39" fmla="*/ 2 h 20"/>
                <a:gd name="T40" fmla="*/ 0 w 32"/>
                <a:gd name="T41" fmla="*/ 2 h 20"/>
                <a:gd name="T42" fmla="*/ 0 w 32"/>
                <a:gd name="T43" fmla="*/ 4 h 20"/>
                <a:gd name="T44" fmla="*/ 0 w 32"/>
                <a:gd name="T45" fmla="*/ 4 h 20"/>
                <a:gd name="T46" fmla="*/ 2 w 32"/>
                <a:gd name="T47" fmla="*/ 4 h 20"/>
                <a:gd name="T48" fmla="*/ 2 w 32"/>
                <a:gd name="T49" fmla="*/ 6 h 20"/>
                <a:gd name="T50" fmla="*/ 4 w 32"/>
                <a:gd name="T51" fmla="*/ 6 h 20"/>
                <a:gd name="T52" fmla="*/ 4 w 32"/>
                <a:gd name="T53" fmla="*/ 8 h 20"/>
                <a:gd name="T54" fmla="*/ 4 w 32"/>
                <a:gd name="T55" fmla="*/ 10 h 20"/>
                <a:gd name="T56" fmla="*/ 6 w 32"/>
                <a:gd name="T57" fmla="*/ 12 h 20"/>
                <a:gd name="T58" fmla="*/ 6 w 32"/>
                <a:gd name="T59" fmla="*/ 14 h 20"/>
                <a:gd name="T60" fmla="*/ 6 w 32"/>
                <a:gd name="T61" fmla="*/ 14 h 20"/>
                <a:gd name="T62" fmla="*/ 6 w 32"/>
                <a:gd name="T63" fmla="*/ 14 h 20"/>
                <a:gd name="T64" fmla="*/ 8 w 32"/>
                <a:gd name="T65" fmla="*/ 14 h 20"/>
                <a:gd name="T66" fmla="*/ 10 w 32"/>
                <a:gd name="T67" fmla="*/ 14 h 20"/>
                <a:gd name="T68" fmla="*/ 12 w 32"/>
                <a:gd name="T69" fmla="*/ 14 h 20"/>
                <a:gd name="T70" fmla="*/ 14 w 32"/>
                <a:gd name="T71" fmla="*/ 14 h 20"/>
                <a:gd name="T72" fmla="*/ 14 w 32"/>
                <a:gd name="T73" fmla="*/ 14 h 20"/>
                <a:gd name="T74" fmla="*/ 16 w 32"/>
                <a:gd name="T75" fmla="*/ 16 h 20"/>
                <a:gd name="T76" fmla="*/ 18 w 32"/>
                <a:gd name="T77" fmla="*/ 16 h 20"/>
                <a:gd name="T78" fmla="*/ 22 w 32"/>
                <a:gd name="T79" fmla="*/ 18 h 20"/>
                <a:gd name="T80" fmla="*/ 26 w 32"/>
                <a:gd name="T81" fmla="*/ 20 h 20"/>
                <a:gd name="T82" fmla="*/ 26 w 32"/>
                <a:gd name="T83" fmla="*/ 20 h 20"/>
                <a:gd name="T84" fmla="*/ 28 w 32"/>
                <a:gd name="T85" fmla="*/ 20 h 20"/>
                <a:gd name="T86" fmla="*/ 28 w 32"/>
                <a:gd name="T87" fmla="*/ 20 h 20"/>
                <a:gd name="T88" fmla="*/ 30 w 32"/>
                <a:gd name="T89" fmla="*/ 20 h 20"/>
                <a:gd name="T90" fmla="*/ 30 w 32"/>
                <a:gd name="T91" fmla="*/ 20 h 20"/>
                <a:gd name="T92" fmla="*/ 30 w 32"/>
                <a:gd name="T93" fmla="*/ 20 h 20"/>
                <a:gd name="T94" fmla="*/ 30 w 32"/>
                <a:gd name="T95" fmla="*/ 20 h 20"/>
                <a:gd name="T96" fmla="*/ 32 w 32"/>
                <a:gd name="T97" fmla="*/ 20 h 20"/>
                <a:gd name="T98" fmla="*/ 32 w 32"/>
                <a:gd name="T99" fmla="*/ 20 h 20"/>
                <a:gd name="T100" fmla="*/ 32 w 32"/>
                <a:gd name="T101" fmla="*/ 18 h 20"/>
                <a:gd name="T102" fmla="*/ 32 w 32"/>
                <a:gd name="T103" fmla="*/ 18 h 20"/>
                <a:gd name="T104" fmla="*/ 30 w 32"/>
                <a:gd name="T105" fmla="*/ 16 h 20"/>
                <a:gd name="T106" fmla="*/ 30 w 32"/>
                <a:gd name="T107" fmla="*/ 12 h 20"/>
                <a:gd name="T108" fmla="*/ 30 w 32"/>
                <a:gd name="T109" fmla="*/ 10 h 20"/>
                <a:gd name="T110" fmla="*/ 30 w 32"/>
                <a:gd name="T111" fmla="*/ 8 h 20"/>
                <a:gd name="T112" fmla="*/ 30 w 32"/>
                <a:gd name="T113" fmla="*/ 6 h 20"/>
                <a:gd name="T114" fmla="*/ 28 w 32"/>
                <a:gd name="T115" fmla="*/ 4 h 20"/>
                <a:gd name="T116" fmla="*/ 28 w 32"/>
                <a:gd name="T117" fmla="*/ 2 h 20"/>
                <a:gd name="T118" fmla="*/ 28 w 32"/>
                <a:gd name="T119" fmla="*/ 2 h 20"/>
                <a:gd name="T120" fmla="*/ 28 w 32"/>
                <a:gd name="T121" fmla="*/ 2 h 20"/>
                <a:gd name="T122" fmla="*/ 28 w 32"/>
                <a:gd name="T1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" h="20">
                  <a:moveTo>
                    <a:pt x="28" y="2"/>
                  </a:moveTo>
                  <a:lnTo>
                    <a:pt x="2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4" name="Freeform 289"/>
            <p:cNvSpPr>
              <a:spLocks/>
            </p:cNvSpPr>
            <p:nvPr/>
          </p:nvSpPr>
          <p:spPr bwMode="auto">
            <a:xfrm>
              <a:off x="4450069" y="3479917"/>
              <a:ext cx="276226" cy="269871"/>
            </a:xfrm>
            <a:custGeom>
              <a:avLst/>
              <a:gdLst>
                <a:gd name="T0" fmla="*/ 14 w 174"/>
                <a:gd name="T1" fmla="*/ 58 h 170"/>
                <a:gd name="T2" fmla="*/ 10 w 174"/>
                <a:gd name="T3" fmla="*/ 54 h 170"/>
                <a:gd name="T4" fmla="*/ 2 w 174"/>
                <a:gd name="T5" fmla="*/ 50 h 170"/>
                <a:gd name="T6" fmla="*/ 0 w 174"/>
                <a:gd name="T7" fmla="*/ 40 h 170"/>
                <a:gd name="T8" fmla="*/ 4 w 174"/>
                <a:gd name="T9" fmla="*/ 32 h 170"/>
                <a:gd name="T10" fmla="*/ 6 w 174"/>
                <a:gd name="T11" fmla="*/ 20 h 170"/>
                <a:gd name="T12" fmla="*/ 16 w 174"/>
                <a:gd name="T13" fmla="*/ 16 h 170"/>
                <a:gd name="T14" fmla="*/ 24 w 174"/>
                <a:gd name="T15" fmla="*/ 12 h 170"/>
                <a:gd name="T16" fmla="*/ 26 w 174"/>
                <a:gd name="T17" fmla="*/ 10 h 170"/>
                <a:gd name="T18" fmla="*/ 30 w 174"/>
                <a:gd name="T19" fmla="*/ 16 h 170"/>
                <a:gd name="T20" fmla="*/ 32 w 174"/>
                <a:gd name="T21" fmla="*/ 16 h 170"/>
                <a:gd name="T22" fmla="*/ 36 w 174"/>
                <a:gd name="T23" fmla="*/ 12 h 170"/>
                <a:gd name="T24" fmla="*/ 42 w 174"/>
                <a:gd name="T25" fmla="*/ 14 h 170"/>
                <a:gd name="T26" fmla="*/ 46 w 174"/>
                <a:gd name="T27" fmla="*/ 4 h 170"/>
                <a:gd name="T28" fmla="*/ 54 w 174"/>
                <a:gd name="T29" fmla="*/ 6 h 170"/>
                <a:gd name="T30" fmla="*/ 70 w 174"/>
                <a:gd name="T31" fmla="*/ 6 h 170"/>
                <a:gd name="T32" fmla="*/ 80 w 174"/>
                <a:gd name="T33" fmla="*/ 0 h 170"/>
                <a:gd name="T34" fmla="*/ 84 w 174"/>
                <a:gd name="T35" fmla="*/ 2 h 170"/>
                <a:gd name="T36" fmla="*/ 86 w 174"/>
                <a:gd name="T37" fmla="*/ 26 h 170"/>
                <a:gd name="T38" fmla="*/ 82 w 174"/>
                <a:gd name="T39" fmla="*/ 38 h 170"/>
                <a:gd name="T40" fmla="*/ 80 w 174"/>
                <a:gd name="T41" fmla="*/ 48 h 170"/>
                <a:gd name="T42" fmla="*/ 86 w 174"/>
                <a:gd name="T43" fmla="*/ 52 h 170"/>
                <a:gd name="T44" fmla="*/ 92 w 174"/>
                <a:gd name="T45" fmla="*/ 62 h 170"/>
                <a:gd name="T46" fmla="*/ 104 w 174"/>
                <a:gd name="T47" fmla="*/ 80 h 170"/>
                <a:gd name="T48" fmla="*/ 120 w 174"/>
                <a:gd name="T49" fmla="*/ 98 h 170"/>
                <a:gd name="T50" fmla="*/ 130 w 174"/>
                <a:gd name="T51" fmla="*/ 102 h 170"/>
                <a:gd name="T52" fmla="*/ 138 w 174"/>
                <a:gd name="T53" fmla="*/ 100 h 170"/>
                <a:gd name="T54" fmla="*/ 142 w 174"/>
                <a:gd name="T55" fmla="*/ 100 h 170"/>
                <a:gd name="T56" fmla="*/ 142 w 174"/>
                <a:gd name="T57" fmla="*/ 106 h 170"/>
                <a:gd name="T58" fmla="*/ 150 w 174"/>
                <a:gd name="T59" fmla="*/ 114 h 170"/>
                <a:gd name="T60" fmla="*/ 154 w 174"/>
                <a:gd name="T61" fmla="*/ 122 h 170"/>
                <a:gd name="T62" fmla="*/ 170 w 174"/>
                <a:gd name="T63" fmla="*/ 134 h 170"/>
                <a:gd name="T64" fmla="*/ 174 w 174"/>
                <a:gd name="T65" fmla="*/ 140 h 170"/>
                <a:gd name="T66" fmla="*/ 170 w 174"/>
                <a:gd name="T67" fmla="*/ 142 h 170"/>
                <a:gd name="T68" fmla="*/ 164 w 174"/>
                <a:gd name="T69" fmla="*/ 142 h 170"/>
                <a:gd name="T70" fmla="*/ 156 w 174"/>
                <a:gd name="T71" fmla="*/ 134 h 170"/>
                <a:gd name="T72" fmla="*/ 150 w 174"/>
                <a:gd name="T73" fmla="*/ 136 h 170"/>
                <a:gd name="T74" fmla="*/ 144 w 174"/>
                <a:gd name="T75" fmla="*/ 142 h 170"/>
                <a:gd name="T76" fmla="*/ 148 w 174"/>
                <a:gd name="T77" fmla="*/ 150 h 170"/>
                <a:gd name="T78" fmla="*/ 150 w 174"/>
                <a:gd name="T79" fmla="*/ 156 h 170"/>
                <a:gd name="T80" fmla="*/ 144 w 174"/>
                <a:gd name="T81" fmla="*/ 162 h 170"/>
                <a:gd name="T82" fmla="*/ 140 w 174"/>
                <a:gd name="T83" fmla="*/ 170 h 170"/>
                <a:gd name="T84" fmla="*/ 134 w 174"/>
                <a:gd name="T85" fmla="*/ 170 h 170"/>
                <a:gd name="T86" fmla="*/ 130 w 174"/>
                <a:gd name="T87" fmla="*/ 166 h 170"/>
                <a:gd name="T88" fmla="*/ 132 w 174"/>
                <a:gd name="T89" fmla="*/ 150 h 170"/>
                <a:gd name="T90" fmla="*/ 132 w 174"/>
                <a:gd name="T91" fmla="*/ 144 h 170"/>
                <a:gd name="T92" fmla="*/ 124 w 174"/>
                <a:gd name="T93" fmla="*/ 138 h 170"/>
                <a:gd name="T94" fmla="*/ 120 w 174"/>
                <a:gd name="T95" fmla="*/ 130 h 170"/>
                <a:gd name="T96" fmla="*/ 112 w 174"/>
                <a:gd name="T97" fmla="*/ 128 h 170"/>
                <a:gd name="T98" fmla="*/ 108 w 174"/>
                <a:gd name="T99" fmla="*/ 126 h 170"/>
                <a:gd name="T100" fmla="*/ 110 w 174"/>
                <a:gd name="T101" fmla="*/ 118 h 170"/>
                <a:gd name="T102" fmla="*/ 106 w 174"/>
                <a:gd name="T103" fmla="*/ 116 h 170"/>
                <a:gd name="T104" fmla="*/ 88 w 174"/>
                <a:gd name="T105" fmla="*/ 112 h 170"/>
                <a:gd name="T106" fmla="*/ 70 w 174"/>
                <a:gd name="T107" fmla="*/ 96 h 170"/>
                <a:gd name="T108" fmla="*/ 58 w 174"/>
                <a:gd name="T109" fmla="*/ 86 h 170"/>
                <a:gd name="T110" fmla="*/ 54 w 174"/>
                <a:gd name="T111" fmla="*/ 74 h 170"/>
                <a:gd name="T112" fmla="*/ 52 w 174"/>
                <a:gd name="T113" fmla="*/ 62 h 170"/>
                <a:gd name="T114" fmla="*/ 42 w 174"/>
                <a:gd name="T115" fmla="*/ 56 h 170"/>
                <a:gd name="T116" fmla="*/ 32 w 174"/>
                <a:gd name="T117" fmla="*/ 56 h 170"/>
                <a:gd name="T118" fmla="*/ 30 w 174"/>
                <a:gd name="T119" fmla="*/ 62 h 170"/>
                <a:gd name="T120" fmla="*/ 26 w 174"/>
                <a:gd name="T121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70">
                  <a:moveTo>
                    <a:pt x="12" y="64"/>
                  </a:moveTo>
                  <a:lnTo>
                    <a:pt x="12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90" y="10"/>
                  </a:lnTo>
                  <a:lnTo>
                    <a:pt x="92" y="20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92" y="60"/>
                  </a:lnTo>
                  <a:lnTo>
                    <a:pt x="92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102" y="76"/>
                  </a:lnTo>
                  <a:lnTo>
                    <a:pt x="104" y="80"/>
                  </a:lnTo>
                  <a:lnTo>
                    <a:pt x="108" y="84"/>
                  </a:lnTo>
                  <a:lnTo>
                    <a:pt x="110" y="88"/>
                  </a:lnTo>
                  <a:lnTo>
                    <a:pt x="112" y="90"/>
                  </a:lnTo>
                  <a:lnTo>
                    <a:pt x="116" y="94"/>
                  </a:lnTo>
                  <a:lnTo>
                    <a:pt x="118" y="96"/>
                  </a:lnTo>
                  <a:lnTo>
                    <a:pt x="120" y="98"/>
                  </a:lnTo>
                  <a:lnTo>
                    <a:pt x="122" y="100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6" y="102"/>
                  </a:lnTo>
                  <a:lnTo>
                    <a:pt x="138" y="100"/>
                  </a:lnTo>
                  <a:lnTo>
                    <a:pt x="138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8"/>
                  </a:lnTo>
                  <a:lnTo>
                    <a:pt x="146" y="110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50" y="114"/>
                  </a:lnTo>
                  <a:lnTo>
                    <a:pt x="150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8" y="124"/>
                  </a:lnTo>
                  <a:lnTo>
                    <a:pt x="162" y="126"/>
                  </a:lnTo>
                  <a:lnTo>
                    <a:pt x="166" y="130"/>
                  </a:lnTo>
                  <a:lnTo>
                    <a:pt x="168" y="132"/>
                  </a:lnTo>
                  <a:lnTo>
                    <a:pt x="170" y="134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4" y="138"/>
                  </a:lnTo>
                  <a:lnTo>
                    <a:pt x="174" y="140"/>
                  </a:lnTo>
                  <a:lnTo>
                    <a:pt x="172" y="140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4" y="142"/>
                  </a:lnTo>
                  <a:lnTo>
                    <a:pt x="164" y="140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8" y="136"/>
                  </a:lnTo>
                  <a:lnTo>
                    <a:pt x="158" y="134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2" y="134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8" y="136"/>
                  </a:lnTo>
                  <a:lnTo>
                    <a:pt x="148" y="13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4" y="14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48" y="158"/>
                  </a:lnTo>
                  <a:lnTo>
                    <a:pt x="148" y="160"/>
                  </a:lnTo>
                  <a:lnTo>
                    <a:pt x="146" y="160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64"/>
                  </a:lnTo>
                  <a:lnTo>
                    <a:pt x="142" y="166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2" y="162"/>
                  </a:lnTo>
                  <a:lnTo>
                    <a:pt x="132" y="156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28" y="140"/>
                  </a:lnTo>
                  <a:lnTo>
                    <a:pt x="124" y="140"/>
                  </a:lnTo>
                  <a:lnTo>
                    <a:pt x="124" y="138"/>
                  </a:lnTo>
                  <a:lnTo>
                    <a:pt x="122" y="138"/>
                  </a:lnTo>
                  <a:lnTo>
                    <a:pt x="122" y="136"/>
                  </a:lnTo>
                  <a:lnTo>
                    <a:pt x="122" y="136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20" y="130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2" y="114"/>
                  </a:lnTo>
                  <a:lnTo>
                    <a:pt x="100" y="114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88" y="112"/>
                  </a:lnTo>
                  <a:lnTo>
                    <a:pt x="88" y="110"/>
                  </a:lnTo>
                  <a:lnTo>
                    <a:pt x="86" y="108"/>
                  </a:lnTo>
                  <a:lnTo>
                    <a:pt x="82" y="106"/>
                  </a:lnTo>
                  <a:lnTo>
                    <a:pt x="78" y="102"/>
                  </a:lnTo>
                  <a:lnTo>
                    <a:pt x="74" y="100"/>
                  </a:lnTo>
                  <a:lnTo>
                    <a:pt x="70" y="96"/>
                  </a:lnTo>
                  <a:lnTo>
                    <a:pt x="68" y="94"/>
                  </a:lnTo>
                  <a:lnTo>
                    <a:pt x="66" y="92"/>
                  </a:lnTo>
                  <a:lnTo>
                    <a:pt x="62" y="90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0" y="66"/>
                  </a:lnTo>
                  <a:lnTo>
                    <a:pt x="14" y="64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5" name="Freeform 290"/>
            <p:cNvSpPr>
              <a:spLocks/>
            </p:cNvSpPr>
            <p:nvPr/>
          </p:nvSpPr>
          <p:spPr bwMode="auto">
            <a:xfrm>
              <a:off x="4450069" y="3479917"/>
              <a:ext cx="276226" cy="269871"/>
            </a:xfrm>
            <a:custGeom>
              <a:avLst/>
              <a:gdLst>
                <a:gd name="T0" fmla="*/ 14 w 174"/>
                <a:gd name="T1" fmla="*/ 58 h 170"/>
                <a:gd name="T2" fmla="*/ 10 w 174"/>
                <a:gd name="T3" fmla="*/ 54 h 170"/>
                <a:gd name="T4" fmla="*/ 2 w 174"/>
                <a:gd name="T5" fmla="*/ 50 h 170"/>
                <a:gd name="T6" fmla="*/ 0 w 174"/>
                <a:gd name="T7" fmla="*/ 40 h 170"/>
                <a:gd name="T8" fmla="*/ 4 w 174"/>
                <a:gd name="T9" fmla="*/ 32 h 170"/>
                <a:gd name="T10" fmla="*/ 6 w 174"/>
                <a:gd name="T11" fmla="*/ 20 h 170"/>
                <a:gd name="T12" fmla="*/ 16 w 174"/>
                <a:gd name="T13" fmla="*/ 16 h 170"/>
                <a:gd name="T14" fmla="*/ 24 w 174"/>
                <a:gd name="T15" fmla="*/ 12 h 170"/>
                <a:gd name="T16" fmla="*/ 26 w 174"/>
                <a:gd name="T17" fmla="*/ 10 h 170"/>
                <a:gd name="T18" fmla="*/ 30 w 174"/>
                <a:gd name="T19" fmla="*/ 16 h 170"/>
                <a:gd name="T20" fmla="*/ 32 w 174"/>
                <a:gd name="T21" fmla="*/ 16 h 170"/>
                <a:gd name="T22" fmla="*/ 36 w 174"/>
                <a:gd name="T23" fmla="*/ 12 h 170"/>
                <a:gd name="T24" fmla="*/ 42 w 174"/>
                <a:gd name="T25" fmla="*/ 14 h 170"/>
                <a:gd name="T26" fmla="*/ 46 w 174"/>
                <a:gd name="T27" fmla="*/ 4 h 170"/>
                <a:gd name="T28" fmla="*/ 54 w 174"/>
                <a:gd name="T29" fmla="*/ 6 h 170"/>
                <a:gd name="T30" fmla="*/ 70 w 174"/>
                <a:gd name="T31" fmla="*/ 6 h 170"/>
                <a:gd name="T32" fmla="*/ 80 w 174"/>
                <a:gd name="T33" fmla="*/ 0 h 170"/>
                <a:gd name="T34" fmla="*/ 84 w 174"/>
                <a:gd name="T35" fmla="*/ 2 h 170"/>
                <a:gd name="T36" fmla="*/ 86 w 174"/>
                <a:gd name="T37" fmla="*/ 26 h 170"/>
                <a:gd name="T38" fmla="*/ 82 w 174"/>
                <a:gd name="T39" fmla="*/ 38 h 170"/>
                <a:gd name="T40" fmla="*/ 80 w 174"/>
                <a:gd name="T41" fmla="*/ 48 h 170"/>
                <a:gd name="T42" fmla="*/ 86 w 174"/>
                <a:gd name="T43" fmla="*/ 52 h 170"/>
                <a:gd name="T44" fmla="*/ 92 w 174"/>
                <a:gd name="T45" fmla="*/ 62 h 170"/>
                <a:gd name="T46" fmla="*/ 104 w 174"/>
                <a:gd name="T47" fmla="*/ 80 h 170"/>
                <a:gd name="T48" fmla="*/ 120 w 174"/>
                <a:gd name="T49" fmla="*/ 98 h 170"/>
                <a:gd name="T50" fmla="*/ 130 w 174"/>
                <a:gd name="T51" fmla="*/ 102 h 170"/>
                <a:gd name="T52" fmla="*/ 138 w 174"/>
                <a:gd name="T53" fmla="*/ 100 h 170"/>
                <a:gd name="T54" fmla="*/ 142 w 174"/>
                <a:gd name="T55" fmla="*/ 100 h 170"/>
                <a:gd name="T56" fmla="*/ 142 w 174"/>
                <a:gd name="T57" fmla="*/ 106 h 170"/>
                <a:gd name="T58" fmla="*/ 150 w 174"/>
                <a:gd name="T59" fmla="*/ 114 h 170"/>
                <a:gd name="T60" fmla="*/ 154 w 174"/>
                <a:gd name="T61" fmla="*/ 122 h 170"/>
                <a:gd name="T62" fmla="*/ 170 w 174"/>
                <a:gd name="T63" fmla="*/ 134 h 170"/>
                <a:gd name="T64" fmla="*/ 174 w 174"/>
                <a:gd name="T65" fmla="*/ 140 h 170"/>
                <a:gd name="T66" fmla="*/ 170 w 174"/>
                <a:gd name="T67" fmla="*/ 142 h 170"/>
                <a:gd name="T68" fmla="*/ 164 w 174"/>
                <a:gd name="T69" fmla="*/ 142 h 170"/>
                <a:gd name="T70" fmla="*/ 156 w 174"/>
                <a:gd name="T71" fmla="*/ 134 h 170"/>
                <a:gd name="T72" fmla="*/ 150 w 174"/>
                <a:gd name="T73" fmla="*/ 136 h 170"/>
                <a:gd name="T74" fmla="*/ 144 w 174"/>
                <a:gd name="T75" fmla="*/ 142 h 170"/>
                <a:gd name="T76" fmla="*/ 148 w 174"/>
                <a:gd name="T77" fmla="*/ 150 h 170"/>
                <a:gd name="T78" fmla="*/ 150 w 174"/>
                <a:gd name="T79" fmla="*/ 156 h 170"/>
                <a:gd name="T80" fmla="*/ 144 w 174"/>
                <a:gd name="T81" fmla="*/ 162 h 170"/>
                <a:gd name="T82" fmla="*/ 140 w 174"/>
                <a:gd name="T83" fmla="*/ 170 h 170"/>
                <a:gd name="T84" fmla="*/ 134 w 174"/>
                <a:gd name="T85" fmla="*/ 170 h 170"/>
                <a:gd name="T86" fmla="*/ 130 w 174"/>
                <a:gd name="T87" fmla="*/ 166 h 170"/>
                <a:gd name="T88" fmla="*/ 132 w 174"/>
                <a:gd name="T89" fmla="*/ 150 h 170"/>
                <a:gd name="T90" fmla="*/ 132 w 174"/>
                <a:gd name="T91" fmla="*/ 144 h 170"/>
                <a:gd name="T92" fmla="*/ 124 w 174"/>
                <a:gd name="T93" fmla="*/ 138 h 170"/>
                <a:gd name="T94" fmla="*/ 120 w 174"/>
                <a:gd name="T95" fmla="*/ 130 h 170"/>
                <a:gd name="T96" fmla="*/ 112 w 174"/>
                <a:gd name="T97" fmla="*/ 128 h 170"/>
                <a:gd name="T98" fmla="*/ 108 w 174"/>
                <a:gd name="T99" fmla="*/ 126 h 170"/>
                <a:gd name="T100" fmla="*/ 110 w 174"/>
                <a:gd name="T101" fmla="*/ 118 h 170"/>
                <a:gd name="T102" fmla="*/ 106 w 174"/>
                <a:gd name="T103" fmla="*/ 116 h 170"/>
                <a:gd name="T104" fmla="*/ 88 w 174"/>
                <a:gd name="T105" fmla="*/ 112 h 170"/>
                <a:gd name="T106" fmla="*/ 70 w 174"/>
                <a:gd name="T107" fmla="*/ 96 h 170"/>
                <a:gd name="T108" fmla="*/ 58 w 174"/>
                <a:gd name="T109" fmla="*/ 86 h 170"/>
                <a:gd name="T110" fmla="*/ 54 w 174"/>
                <a:gd name="T111" fmla="*/ 74 h 170"/>
                <a:gd name="T112" fmla="*/ 52 w 174"/>
                <a:gd name="T113" fmla="*/ 62 h 170"/>
                <a:gd name="T114" fmla="*/ 42 w 174"/>
                <a:gd name="T115" fmla="*/ 56 h 170"/>
                <a:gd name="T116" fmla="*/ 32 w 174"/>
                <a:gd name="T117" fmla="*/ 56 h 170"/>
                <a:gd name="T118" fmla="*/ 30 w 174"/>
                <a:gd name="T119" fmla="*/ 62 h 170"/>
                <a:gd name="T120" fmla="*/ 26 w 174"/>
                <a:gd name="T121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170">
                  <a:moveTo>
                    <a:pt x="12" y="64"/>
                  </a:moveTo>
                  <a:lnTo>
                    <a:pt x="12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90" y="10"/>
                  </a:lnTo>
                  <a:lnTo>
                    <a:pt x="92" y="20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30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92" y="60"/>
                  </a:lnTo>
                  <a:lnTo>
                    <a:pt x="92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72"/>
                  </a:lnTo>
                  <a:lnTo>
                    <a:pt x="102" y="76"/>
                  </a:lnTo>
                  <a:lnTo>
                    <a:pt x="104" y="80"/>
                  </a:lnTo>
                  <a:lnTo>
                    <a:pt x="108" y="84"/>
                  </a:lnTo>
                  <a:lnTo>
                    <a:pt x="110" y="88"/>
                  </a:lnTo>
                  <a:lnTo>
                    <a:pt x="112" y="90"/>
                  </a:lnTo>
                  <a:lnTo>
                    <a:pt x="116" y="94"/>
                  </a:lnTo>
                  <a:lnTo>
                    <a:pt x="118" y="96"/>
                  </a:lnTo>
                  <a:lnTo>
                    <a:pt x="120" y="98"/>
                  </a:lnTo>
                  <a:lnTo>
                    <a:pt x="122" y="100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30" y="102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4" y="102"/>
                  </a:lnTo>
                  <a:lnTo>
                    <a:pt x="136" y="102"/>
                  </a:lnTo>
                  <a:lnTo>
                    <a:pt x="138" y="100"/>
                  </a:lnTo>
                  <a:lnTo>
                    <a:pt x="138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8"/>
                  </a:lnTo>
                  <a:lnTo>
                    <a:pt x="146" y="110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50" y="114"/>
                  </a:lnTo>
                  <a:lnTo>
                    <a:pt x="150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8" y="124"/>
                  </a:lnTo>
                  <a:lnTo>
                    <a:pt x="162" y="126"/>
                  </a:lnTo>
                  <a:lnTo>
                    <a:pt x="166" y="130"/>
                  </a:lnTo>
                  <a:lnTo>
                    <a:pt x="168" y="132"/>
                  </a:lnTo>
                  <a:lnTo>
                    <a:pt x="170" y="134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4" y="138"/>
                  </a:lnTo>
                  <a:lnTo>
                    <a:pt x="174" y="140"/>
                  </a:lnTo>
                  <a:lnTo>
                    <a:pt x="172" y="140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4" y="142"/>
                  </a:lnTo>
                  <a:lnTo>
                    <a:pt x="164" y="140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8" y="136"/>
                  </a:lnTo>
                  <a:lnTo>
                    <a:pt x="158" y="134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2" y="134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8" y="136"/>
                  </a:lnTo>
                  <a:lnTo>
                    <a:pt x="148" y="138"/>
                  </a:lnTo>
                  <a:lnTo>
                    <a:pt x="146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4" y="144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48" y="152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50" y="156"/>
                  </a:lnTo>
                  <a:lnTo>
                    <a:pt x="148" y="158"/>
                  </a:lnTo>
                  <a:lnTo>
                    <a:pt x="148" y="160"/>
                  </a:lnTo>
                  <a:lnTo>
                    <a:pt x="146" y="160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4" y="164"/>
                  </a:lnTo>
                  <a:lnTo>
                    <a:pt x="142" y="166"/>
                  </a:lnTo>
                  <a:lnTo>
                    <a:pt x="142" y="168"/>
                  </a:lnTo>
                  <a:lnTo>
                    <a:pt x="142" y="168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2" y="162"/>
                  </a:lnTo>
                  <a:lnTo>
                    <a:pt x="132" y="156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28" y="140"/>
                  </a:lnTo>
                  <a:lnTo>
                    <a:pt x="124" y="140"/>
                  </a:lnTo>
                  <a:lnTo>
                    <a:pt x="124" y="138"/>
                  </a:lnTo>
                  <a:lnTo>
                    <a:pt x="122" y="138"/>
                  </a:lnTo>
                  <a:lnTo>
                    <a:pt x="122" y="136"/>
                  </a:lnTo>
                  <a:lnTo>
                    <a:pt x="122" y="136"/>
                  </a:lnTo>
                  <a:lnTo>
                    <a:pt x="120" y="132"/>
                  </a:lnTo>
                  <a:lnTo>
                    <a:pt x="120" y="132"/>
                  </a:lnTo>
                  <a:lnTo>
                    <a:pt x="120" y="130"/>
                  </a:lnTo>
                  <a:lnTo>
                    <a:pt x="118" y="128"/>
                  </a:lnTo>
                  <a:lnTo>
                    <a:pt x="118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2" y="114"/>
                  </a:lnTo>
                  <a:lnTo>
                    <a:pt x="100" y="114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88" y="112"/>
                  </a:lnTo>
                  <a:lnTo>
                    <a:pt x="88" y="110"/>
                  </a:lnTo>
                  <a:lnTo>
                    <a:pt x="86" y="108"/>
                  </a:lnTo>
                  <a:lnTo>
                    <a:pt x="82" y="106"/>
                  </a:lnTo>
                  <a:lnTo>
                    <a:pt x="78" y="102"/>
                  </a:lnTo>
                  <a:lnTo>
                    <a:pt x="74" y="100"/>
                  </a:lnTo>
                  <a:lnTo>
                    <a:pt x="70" y="96"/>
                  </a:lnTo>
                  <a:lnTo>
                    <a:pt x="68" y="94"/>
                  </a:lnTo>
                  <a:lnTo>
                    <a:pt x="66" y="92"/>
                  </a:lnTo>
                  <a:lnTo>
                    <a:pt x="62" y="90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0" y="66"/>
                  </a:lnTo>
                  <a:lnTo>
                    <a:pt x="14" y="64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6" name="Freeform 291"/>
            <p:cNvSpPr>
              <a:spLocks/>
            </p:cNvSpPr>
            <p:nvPr/>
          </p:nvSpPr>
          <p:spPr bwMode="auto">
            <a:xfrm>
              <a:off x="4494519" y="3670414"/>
              <a:ext cx="31750" cy="53974"/>
            </a:xfrm>
            <a:custGeom>
              <a:avLst/>
              <a:gdLst>
                <a:gd name="T0" fmla="*/ 2 w 20"/>
                <a:gd name="T1" fmla="*/ 4 h 34"/>
                <a:gd name="T2" fmla="*/ 2 w 20"/>
                <a:gd name="T3" fmla="*/ 4 h 34"/>
                <a:gd name="T4" fmla="*/ 2 w 20"/>
                <a:gd name="T5" fmla="*/ 2 h 34"/>
                <a:gd name="T6" fmla="*/ 4 w 20"/>
                <a:gd name="T7" fmla="*/ 2 h 34"/>
                <a:gd name="T8" fmla="*/ 6 w 20"/>
                <a:gd name="T9" fmla="*/ 2 h 34"/>
                <a:gd name="T10" fmla="*/ 10 w 20"/>
                <a:gd name="T11" fmla="*/ 2 h 34"/>
                <a:gd name="T12" fmla="*/ 12 w 20"/>
                <a:gd name="T13" fmla="*/ 0 h 34"/>
                <a:gd name="T14" fmla="*/ 14 w 20"/>
                <a:gd name="T15" fmla="*/ 0 h 34"/>
                <a:gd name="T16" fmla="*/ 16 w 20"/>
                <a:gd name="T17" fmla="*/ 0 h 34"/>
                <a:gd name="T18" fmla="*/ 16 w 20"/>
                <a:gd name="T19" fmla="*/ 0 h 34"/>
                <a:gd name="T20" fmla="*/ 18 w 20"/>
                <a:gd name="T21" fmla="*/ 0 h 34"/>
                <a:gd name="T22" fmla="*/ 18 w 20"/>
                <a:gd name="T23" fmla="*/ 0 h 34"/>
                <a:gd name="T24" fmla="*/ 18 w 20"/>
                <a:gd name="T25" fmla="*/ 0 h 34"/>
                <a:gd name="T26" fmla="*/ 18 w 20"/>
                <a:gd name="T27" fmla="*/ 2 h 34"/>
                <a:gd name="T28" fmla="*/ 18 w 20"/>
                <a:gd name="T29" fmla="*/ 4 h 34"/>
                <a:gd name="T30" fmla="*/ 20 w 20"/>
                <a:gd name="T31" fmla="*/ 4 h 34"/>
                <a:gd name="T32" fmla="*/ 20 w 20"/>
                <a:gd name="T33" fmla="*/ 6 h 34"/>
                <a:gd name="T34" fmla="*/ 20 w 20"/>
                <a:gd name="T35" fmla="*/ 10 h 34"/>
                <a:gd name="T36" fmla="*/ 20 w 20"/>
                <a:gd name="T37" fmla="*/ 14 h 34"/>
                <a:gd name="T38" fmla="*/ 20 w 20"/>
                <a:gd name="T39" fmla="*/ 18 h 34"/>
                <a:gd name="T40" fmla="*/ 18 w 20"/>
                <a:gd name="T41" fmla="*/ 22 h 34"/>
                <a:gd name="T42" fmla="*/ 18 w 20"/>
                <a:gd name="T43" fmla="*/ 24 h 34"/>
                <a:gd name="T44" fmla="*/ 18 w 20"/>
                <a:gd name="T45" fmla="*/ 28 h 34"/>
                <a:gd name="T46" fmla="*/ 18 w 20"/>
                <a:gd name="T47" fmla="*/ 28 h 34"/>
                <a:gd name="T48" fmla="*/ 18 w 20"/>
                <a:gd name="T49" fmla="*/ 30 h 34"/>
                <a:gd name="T50" fmla="*/ 18 w 20"/>
                <a:gd name="T51" fmla="*/ 32 h 34"/>
                <a:gd name="T52" fmla="*/ 18 w 20"/>
                <a:gd name="T53" fmla="*/ 32 h 34"/>
                <a:gd name="T54" fmla="*/ 16 w 20"/>
                <a:gd name="T55" fmla="*/ 34 h 34"/>
                <a:gd name="T56" fmla="*/ 16 w 20"/>
                <a:gd name="T57" fmla="*/ 34 h 34"/>
                <a:gd name="T58" fmla="*/ 14 w 20"/>
                <a:gd name="T59" fmla="*/ 34 h 34"/>
                <a:gd name="T60" fmla="*/ 14 w 20"/>
                <a:gd name="T61" fmla="*/ 34 h 34"/>
                <a:gd name="T62" fmla="*/ 12 w 20"/>
                <a:gd name="T63" fmla="*/ 34 h 34"/>
                <a:gd name="T64" fmla="*/ 10 w 20"/>
                <a:gd name="T65" fmla="*/ 34 h 34"/>
                <a:gd name="T66" fmla="*/ 8 w 20"/>
                <a:gd name="T67" fmla="*/ 34 h 34"/>
                <a:gd name="T68" fmla="*/ 6 w 20"/>
                <a:gd name="T69" fmla="*/ 34 h 34"/>
                <a:gd name="T70" fmla="*/ 4 w 20"/>
                <a:gd name="T71" fmla="*/ 32 h 34"/>
                <a:gd name="T72" fmla="*/ 4 w 20"/>
                <a:gd name="T73" fmla="*/ 32 h 34"/>
                <a:gd name="T74" fmla="*/ 4 w 20"/>
                <a:gd name="T75" fmla="*/ 32 h 34"/>
                <a:gd name="T76" fmla="*/ 4 w 20"/>
                <a:gd name="T77" fmla="*/ 32 h 34"/>
                <a:gd name="T78" fmla="*/ 4 w 20"/>
                <a:gd name="T79" fmla="*/ 30 h 34"/>
                <a:gd name="T80" fmla="*/ 4 w 20"/>
                <a:gd name="T81" fmla="*/ 30 h 34"/>
                <a:gd name="T82" fmla="*/ 4 w 20"/>
                <a:gd name="T83" fmla="*/ 28 h 34"/>
                <a:gd name="T84" fmla="*/ 4 w 20"/>
                <a:gd name="T85" fmla="*/ 26 h 34"/>
                <a:gd name="T86" fmla="*/ 4 w 20"/>
                <a:gd name="T87" fmla="*/ 24 h 34"/>
                <a:gd name="T88" fmla="*/ 4 w 20"/>
                <a:gd name="T89" fmla="*/ 20 h 34"/>
                <a:gd name="T90" fmla="*/ 4 w 20"/>
                <a:gd name="T91" fmla="*/ 16 h 34"/>
                <a:gd name="T92" fmla="*/ 4 w 20"/>
                <a:gd name="T93" fmla="*/ 14 h 34"/>
                <a:gd name="T94" fmla="*/ 2 w 20"/>
                <a:gd name="T95" fmla="*/ 12 h 34"/>
                <a:gd name="T96" fmla="*/ 2 w 20"/>
                <a:gd name="T97" fmla="*/ 12 h 34"/>
                <a:gd name="T98" fmla="*/ 2 w 20"/>
                <a:gd name="T99" fmla="*/ 10 h 34"/>
                <a:gd name="T100" fmla="*/ 0 w 20"/>
                <a:gd name="T101" fmla="*/ 8 h 34"/>
                <a:gd name="T102" fmla="*/ 0 w 20"/>
                <a:gd name="T103" fmla="*/ 8 h 34"/>
                <a:gd name="T104" fmla="*/ 0 w 20"/>
                <a:gd name="T105" fmla="*/ 6 h 34"/>
                <a:gd name="T106" fmla="*/ 2 w 20"/>
                <a:gd name="T107" fmla="*/ 6 h 34"/>
                <a:gd name="T108" fmla="*/ 2 w 20"/>
                <a:gd name="T109" fmla="*/ 4 h 34"/>
                <a:gd name="T110" fmla="*/ 2 w 20"/>
                <a:gd name="T111" fmla="*/ 4 h 34"/>
                <a:gd name="T112" fmla="*/ 2 w 20"/>
                <a:gd name="T1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" h="34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7" name="Freeform 292"/>
            <p:cNvSpPr>
              <a:spLocks/>
            </p:cNvSpPr>
            <p:nvPr/>
          </p:nvSpPr>
          <p:spPr bwMode="auto">
            <a:xfrm>
              <a:off x="4494519" y="3670414"/>
              <a:ext cx="31750" cy="53974"/>
            </a:xfrm>
            <a:custGeom>
              <a:avLst/>
              <a:gdLst>
                <a:gd name="T0" fmla="*/ 2 w 20"/>
                <a:gd name="T1" fmla="*/ 4 h 34"/>
                <a:gd name="T2" fmla="*/ 2 w 20"/>
                <a:gd name="T3" fmla="*/ 4 h 34"/>
                <a:gd name="T4" fmla="*/ 2 w 20"/>
                <a:gd name="T5" fmla="*/ 2 h 34"/>
                <a:gd name="T6" fmla="*/ 4 w 20"/>
                <a:gd name="T7" fmla="*/ 2 h 34"/>
                <a:gd name="T8" fmla="*/ 6 w 20"/>
                <a:gd name="T9" fmla="*/ 2 h 34"/>
                <a:gd name="T10" fmla="*/ 10 w 20"/>
                <a:gd name="T11" fmla="*/ 2 h 34"/>
                <a:gd name="T12" fmla="*/ 12 w 20"/>
                <a:gd name="T13" fmla="*/ 0 h 34"/>
                <a:gd name="T14" fmla="*/ 14 w 20"/>
                <a:gd name="T15" fmla="*/ 0 h 34"/>
                <a:gd name="T16" fmla="*/ 16 w 20"/>
                <a:gd name="T17" fmla="*/ 0 h 34"/>
                <a:gd name="T18" fmla="*/ 16 w 20"/>
                <a:gd name="T19" fmla="*/ 0 h 34"/>
                <a:gd name="T20" fmla="*/ 18 w 20"/>
                <a:gd name="T21" fmla="*/ 0 h 34"/>
                <a:gd name="T22" fmla="*/ 18 w 20"/>
                <a:gd name="T23" fmla="*/ 0 h 34"/>
                <a:gd name="T24" fmla="*/ 18 w 20"/>
                <a:gd name="T25" fmla="*/ 0 h 34"/>
                <a:gd name="T26" fmla="*/ 18 w 20"/>
                <a:gd name="T27" fmla="*/ 2 h 34"/>
                <a:gd name="T28" fmla="*/ 18 w 20"/>
                <a:gd name="T29" fmla="*/ 4 h 34"/>
                <a:gd name="T30" fmla="*/ 20 w 20"/>
                <a:gd name="T31" fmla="*/ 4 h 34"/>
                <a:gd name="T32" fmla="*/ 20 w 20"/>
                <a:gd name="T33" fmla="*/ 6 h 34"/>
                <a:gd name="T34" fmla="*/ 20 w 20"/>
                <a:gd name="T35" fmla="*/ 10 h 34"/>
                <a:gd name="T36" fmla="*/ 20 w 20"/>
                <a:gd name="T37" fmla="*/ 14 h 34"/>
                <a:gd name="T38" fmla="*/ 20 w 20"/>
                <a:gd name="T39" fmla="*/ 18 h 34"/>
                <a:gd name="T40" fmla="*/ 18 w 20"/>
                <a:gd name="T41" fmla="*/ 22 h 34"/>
                <a:gd name="T42" fmla="*/ 18 w 20"/>
                <a:gd name="T43" fmla="*/ 24 h 34"/>
                <a:gd name="T44" fmla="*/ 18 w 20"/>
                <a:gd name="T45" fmla="*/ 28 h 34"/>
                <a:gd name="T46" fmla="*/ 18 w 20"/>
                <a:gd name="T47" fmla="*/ 28 h 34"/>
                <a:gd name="T48" fmla="*/ 18 w 20"/>
                <a:gd name="T49" fmla="*/ 30 h 34"/>
                <a:gd name="T50" fmla="*/ 18 w 20"/>
                <a:gd name="T51" fmla="*/ 32 h 34"/>
                <a:gd name="T52" fmla="*/ 18 w 20"/>
                <a:gd name="T53" fmla="*/ 32 h 34"/>
                <a:gd name="T54" fmla="*/ 16 w 20"/>
                <a:gd name="T55" fmla="*/ 34 h 34"/>
                <a:gd name="T56" fmla="*/ 16 w 20"/>
                <a:gd name="T57" fmla="*/ 34 h 34"/>
                <a:gd name="T58" fmla="*/ 14 w 20"/>
                <a:gd name="T59" fmla="*/ 34 h 34"/>
                <a:gd name="T60" fmla="*/ 14 w 20"/>
                <a:gd name="T61" fmla="*/ 34 h 34"/>
                <a:gd name="T62" fmla="*/ 12 w 20"/>
                <a:gd name="T63" fmla="*/ 34 h 34"/>
                <a:gd name="T64" fmla="*/ 10 w 20"/>
                <a:gd name="T65" fmla="*/ 34 h 34"/>
                <a:gd name="T66" fmla="*/ 8 w 20"/>
                <a:gd name="T67" fmla="*/ 34 h 34"/>
                <a:gd name="T68" fmla="*/ 6 w 20"/>
                <a:gd name="T69" fmla="*/ 34 h 34"/>
                <a:gd name="T70" fmla="*/ 4 w 20"/>
                <a:gd name="T71" fmla="*/ 32 h 34"/>
                <a:gd name="T72" fmla="*/ 4 w 20"/>
                <a:gd name="T73" fmla="*/ 32 h 34"/>
                <a:gd name="T74" fmla="*/ 4 w 20"/>
                <a:gd name="T75" fmla="*/ 32 h 34"/>
                <a:gd name="T76" fmla="*/ 4 w 20"/>
                <a:gd name="T77" fmla="*/ 32 h 34"/>
                <a:gd name="T78" fmla="*/ 4 w 20"/>
                <a:gd name="T79" fmla="*/ 30 h 34"/>
                <a:gd name="T80" fmla="*/ 4 w 20"/>
                <a:gd name="T81" fmla="*/ 30 h 34"/>
                <a:gd name="T82" fmla="*/ 4 w 20"/>
                <a:gd name="T83" fmla="*/ 28 h 34"/>
                <a:gd name="T84" fmla="*/ 4 w 20"/>
                <a:gd name="T85" fmla="*/ 26 h 34"/>
                <a:gd name="T86" fmla="*/ 4 w 20"/>
                <a:gd name="T87" fmla="*/ 24 h 34"/>
                <a:gd name="T88" fmla="*/ 4 w 20"/>
                <a:gd name="T89" fmla="*/ 20 h 34"/>
                <a:gd name="T90" fmla="*/ 4 w 20"/>
                <a:gd name="T91" fmla="*/ 16 h 34"/>
                <a:gd name="T92" fmla="*/ 4 w 20"/>
                <a:gd name="T93" fmla="*/ 14 h 34"/>
                <a:gd name="T94" fmla="*/ 2 w 20"/>
                <a:gd name="T95" fmla="*/ 12 h 34"/>
                <a:gd name="T96" fmla="*/ 2 w 20"/>
                <a:gd name="T97" fmla="*/ 12 h 34"/>
                <a:gd name="T98" fmla="*/ 2 w 20"/>
                <a:gd name="T99" fmla="*/ 10 h 34"/>
                <a:gd name="T100" fmla="*/ 0 w 20"/>
                <a:gd name="T101" fmla="*/ 8 h 34"/>
                <a:gd name="T102" fmla="*/ 0 w 20"/>
                <a:gd name="T103" fmla="*/ 8 h 34"/>
                <a:gd name="T104" fmla="*/ 0 w 20"/>
                <a:gd name="T105" fmla="*/ 6 h 34"/>
                <a:gd name="T106" fmla="*/ 2 w 20"/>
                <a:gd name="T107" fmla="*/ 6 h 34"/>
                <a:gd name="T108" fmla="*/ 2 w 20"/>
                <a:gd name="T109" fmla="*/ 4 h 34"/>
                <a:gd name="T110" fmla="*/ 2 w 20"/>
                <a:gd name="T111" fmla="*/ 4 h 34"/>
                <a:gd name="T112" fmla="*/ 2 w 20"/>
                <a:gd name="T1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" h="34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8" name="Freeform 293"/>
            <p:cNvSpPr>
              <a:spLocks/>
            </p:cNvSpPr>
            <p:nvPr/>
          </p:nvSpPr>
          <p:spPr bwMode="auto">
            <a:xfrm>
              <a:off x="4431019" y="3232270"/>
              <a:ext cx="193676" cy="238121"/>
            </a:xfrm>
            <a:custGeom>
              <a:avLst/>
              <a:gdLst>
                <a:gd name="T0" fmla="*/ 118 w 122"/>
                <a:gd name="T1" fmla="*/ 62 h 150"/>
                <a:gd name="T2" fmla="*/ 112 w 122"/>
                <a:gd name="T3" fmla="*/ 48 h 150"/>
                <a:gd name="T4" fmla="*/ 112 w 122"/>
                <a:gd name="T5" fmla="*/ 38 h 150"/>
                <a:gd name="T6" fmla="*/ 114 w 122"/>
                <a:gd name="T7" fmla="*/ 18 h 150"/>
                <a:gd name="T8" fmla="*/ 110 w 122"/>
                <a:gd name="T9" fmla="*/ 12 h 150"/>
                <a:gd name="T10" fmla="*/ 102 w 122"/>
                <a:gd name="T11" fmla="*/ 12 h 150"/>
                <a:gd name="T12" fmla="*/ 88 w 122"/>
                <a:gd name="T13" fmla="*/ 18 h 150"/>
                <a:gd name="T14" fmla="*/ 78 w 122"/>
                <a:gd name="T15" fmla="*/ 20 h 150"/>
                <a:gd name="T16" fmla="*/ 74 w 122"/>
                <a:gd name="T17" fmla="*/ 18 h 150"/>
                <a:gd name="T18" fmla="*/ 70 w 122"/>
                <a:gd name="T19" fmla="*/ 12 h 150"/>
                <a:gd name="T20" fmla="*/ 62 w 122"/>
                <a:gd name="T21" fmla="*/ 0 h 150"/>
                <a:gd name="T22" fmla="*/ 44 w 122"/>
                <a:gd name="T23" fmla="*/ 16 h 150"/>
                <a:gd name="T24" fmla="*/ 46 w 122"/>
                <a:gd name="T25" fmla="*/ 20 h 150"/>
                <a:gd name="T26" fmla="*/ 46 w 122"/>
                <a:gd name="T27" fmla="*/ 24 h 150"/>
                <a:gd name="T28" fmla="*/ 42 w 122"/>
                <a:gd name="T29" fmla="*/ 24 h 150"/>
                <a:gd name="T30" fmla="*/ 38 w 122"/>
                <a:gd name="T31" fmla="*/ 24 h 150"/>
                <a:gd name="T32" fmla="*/ 22 w 122"/>
                <a:gd name="T33" fmla="*/ 32 h 150"/>
                <a:gd name="T34" fmla="*/ 22 w 122"/>
                <a:gd name="T35" fmla="*/ 42 h 150"/>
                <a:gd name="T36" fmla="*/ 20 w 122"/>
                <a:gd name="T37" fmla="*/ 50 h 150"/>
                <a:gd name="T38" fmla="*/ 14 w 122"/>
                <a:gd name="T39" fmla="*/ 58 h 150"/>
                <a:gd name="T40" fmla="*/ 6 w 122"/>
                <a:gd name="T41" fmla="*/ 62 h 150"/>
                <a:gd name="T42" fmla="*/ 2 w 122"/>
                <a:gd name="T43" fmla="*/ 66 h 150"/>
                <a:gd name="T44" fmla="*/ 0 w 122"/>
                <a:gd name="T45" fmla="*/ 72 h 150"/>
                <a:gd name="T46" fmla="*/ 10 w 122"/>
                <a:gd name="T47" fmla="*/ 88 h 150"/>
                <a:gd name="T48" fmla="*/ 8 w 122"/>
                <a:gd name="T49" fmla="*/ 94 h 150"/>
                <a:gd name="T50" fmla="*/ 8 w 122"/>
                <a:gd name="T51" fmla="*/ 98 h 150"/>
                <a:gd name="T52" fmla="*/ 14 w 122"/>
                <a:gd name="T53" fmla="*/ 102 h 150"/>
                <a:gd name="T54" fmla="*/ 22 w 122"/>
                <a:gd name="T55" fmla="*/ 106 h 150"/>
                <a:gd name="T56" fmla="*/ 30 w 122"/>
                <a:gd name="T57" fmla="*/ 112 h 150"/>
                <a:gd name="T58" fmla="*/ 32 w 122"/>
                <a:gd name="T59" fmla="*/ 116 h 150"/>
                <a:gd name="T60" fmla="*/ 30 w 122"/>
                <a:gd name="T61" fmla="*/ 118 h 150"/>
                <a:gd name="T62" fmla="*/ 26 w 122"/>
                <a:gd name="T63" fmla="*/ 124 h 150"/>
                <a:gd name="T64" fmla="*/ 26 w 122"/>
                <a:gd name="T65" fmla="*/ 136 h 150"/>
                <a:gd name="T66" fmla="*/ 36 w 122"/>
                <a:gd name="T67" fmla="*/ 146 h 150"/>
                <a:gd name="T68" fmla="*/ 40 w 122"/>
                <a:gd name="T69" fmla="*/ 146 h 150"/>
                <a:gd name="T70" fmla="*/ 48 w 122"/>
                <a:gd name="T71" fmla="*/ 142 h 150"/>
                <a:gd name="T72" fmla="*/ 54 w 122"/>
                <a:gd name="T73" fmla="*/ 148 h 150"/>
                <a:gd name="T74" fmla="*/ 64 w 122"/>
                <a:gd name="T75" fmla="*/ 150 h 150"/>
                <a:gd name="T76" fmla="*/ 72 w 122"/>
                <a:gd name="T77" fmla="*/ 150 h 150"/>
                <a:gd name="T78" fmla="*/ 84 w 122"/>
                <a:gd name="T79" fmla="*/ 142 h 150"/>
                <a:gd name="T80" fmla="*/ 98 w 122"/>
                <a:gd name="T81" fmla="*/ 134 h 150"/>
                <a:gd name="T82" fmla="*/ 104 w 122"/>
                <a:gd name="T83" fmla="*/ 130 h 150"/>
                <a:gd name="T84" fmla="*/ 104 w 122"/>
                <a:gd name="T85" fmla="*/ 120 h 150"/>
                <a:gd name="T86" fmla="*/ 96 w 122"/>
                <a:gd name="T87" fmla="*/ 108 h 150"/>
                <a:gd name="T88" fmla="*/ 86 w 122"/>
                <a:gd name="T89" fmla="*/ 98 h 150"/>
                <a:gd name="T90" fmla="*/ 82 w 122"/>
                <a:gd name="T91" fmla="*/ 92 h 150"/>
                <a:gd name="T92" fmla="*/ 82 w 122"/>
                <a:gd name="T93" fmla="*/ 88 h 150"/>
                <a:gd name="T94" fmla="*/ 84 w 122"/>
                <a:gd name="T95" fmla="*/ 84 h 150"/>
                <a:gd name="T96" fmla="*/ 96 w 122"/>
                <a:gd name="T97" fmla="*/ 78 h 150"/>
                <a:gd name="T98" fmla="*/ 110 w 122"/>
                <a:gd name="T99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150">
                  <a:moveTo>
                    <a:pt x="122" y="72"/>
                  </a:moveTo>
                  <a:lnTo>
                    <a:pt x="122" y="72"/>
                  </a:lnTo>
                  <a:lnTo>
                    <a:pt x="120" y="70"/>
                  </a:lnTo>
                  <a:lnTo>
                    <a:pt x="118" y="62"/>
                  </a:lnTo>
                  <a:lnTo>
                    <a:pt x="116" y="58"/>
                  </a:lnTo>
                  <a:lnTo>
                    <a:pt x="114" y="54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4" y="30"/>
                  </a:lnTo>
                  <a:lnTo>
                    <a:pt x="114" y="20"/>
                  </a:lnTo>
                  <a:lnTo>
                    <a:pt x="114" y="18"/>
                  </a:lnTo>
                  <a:lnTo>
                    <a:pt x="114" y="16"/>
                  </a:lnTo>
                  <a:lnTo>
                    <a:pt x="112" y="14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4" y="4"/>
                  </a:lnTo>
                  <a:lnTo>
                    <a:pt x="62" y="0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4" y="102"/>
                  </a:lnTo>
                  <a:lnTo>
                    <a:pt x="16" y="104"/>
                  </a:lnTo>
                  <a:lnTo>
                    <a:pt x="18" y="104"/>
                  </a:lnTo>
                  <a:lnTo>
                    <a:pt x="20" y="104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28" y="110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8" y="120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8"/>
                  </a:lnTo>
                  <a:lnTo>
                    <a:pt x="26" y="132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2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2" y="144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50" y="144"/>
                  </a:lnTo>
                  <a:lnTo>
                    <a:pt x="52" y="146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62" y="150"/>
                  </a:lnTo>
                  <a:lnTo>
                    <a:pt x="64" y="150"/>
                  </a:lnTo>
                  <a:lnTo>
                    <a:pt x="66" y="150"/>
                  </a:lnTo>
                  <a:lnTo>
                    <a:pt x="68" y="150"/>
                  </a:lnTo>
                  <a:lnTo>
                    <a:pt x="70" y="150"/>
                  </a:lnTo>
                  <a:lnTo>
                    <a:pt x="72" y="150"/>
                  </a:lnTo>
                  <a:lnTo>
                    <a:pt x="74" y="148"/>
                  </a:lnTo>
                  <a:lnTo>
                    <a:pt x="76" y="146"/>
                  </a:lnTo>
                  <a:lnTo>
                    <a:pt x="82" y="144"/>
                  </a:lnTo>
                  <a:lnTo>
                    <a:pt x="84" y="142"/>
                  </a:lnTo>
                  <a:lnTo>
                    <a:pt x="88" y="142"/>
                  </a:lnTo>
                  <a:lnTo>
                    <a:pt x="92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102" y="132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4" y="124"/>
                  </a:lnTo>
                  <a:lnTo>
                    <a:pt x="104" y="120"/>
                  </a:lnTo>
                  <a:lnTo>
                    <a:pt x="104" y="116"/>
                  </a:lnTo>
                  <a:lnTo>
                    <a:pt x="104" y="114"/>
                  </a:lnTo>
                  <a:lnTo>
                    <a:pt x="100" y="112"/>
                  </a:lnTo>
                  <a:lnTo>
                    <a:pt x="96" y="108"/>
                  </a:lnTo>
                  <a:lnTo>
                    <a:pt x="92" y="104"/>
                  </a:lnTo>
                  <a:lnTo>
                    <a:pt x="90" y="102"/>
                  </a:lnTo>
                  <a:lnTo>
                    <a:pt x="88" y="100"/>
                  </a:lnTo>
                  <a:lnTo>
                    <a:pt x="86" y="98"/>
                  </a:lnTo>
                  <a:lnTo>
                    <a:pt x="84" y="96"/>
                  </a:lnTo>
                  <a:lnTo>
                    <a:pt x="82" y="94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8" y="82"/>
                  </a:lnTo>
                  <a:lnTo>
                    <a:pt x="92" y="80"/>
                  </a:lnTo>
                  <a:lnTo>
                    <a:pt x="96" y="78"/>
                  </a:lnTo>
                  <a:lnTo>
                    <a:pt x="98" y="78"/>
                  </a:lnTo>
                  <a:lnTo>
                    <a:pt x="102" y="76"/>
                  </a:lnTo>
                  <a:lnTo>
                    <a:pt x="106" y="76"/>
                  </a:lnTo>
                  <a:lnTo>
                    <a:pt x="110" y="74"/>
                  </a:lnTo>
                  <a:lnTo>
                    <a:pt x="116" y="74"/>
                  </a:lnTo>
                  <a:lnTo>
                    <a:pt x="122" y="7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9" name="Freeform 294"/>
            <p:cNvSpPr>
              <a:spLocks/>
            </p:cNvSpPr>
            <p:nvPr/>
          </p:nvSpPr>
          <p:spPr bwMode="auto">
            <a:xfrm>
              <a:off x="4431019" y="3232270"/>
              <a:ext cx="193676" cy="238121"/>
            </a:xfrm>
            <a:custGeom>
              <a:avLst/>
              <a:gdLst>
                <a:gd name="T0" fmla="*/ 118 w 122"/>
                <a:gd name="T1" fmla="*/ 62 h 150"/>
                <a:gd name="T2" fmla="*/ 112 w 122"/>
                <a:gd name="T3" fmla="*/ 48 h 150"/>
                <a:gd name="T4" fmla="*/ 112 w 122"/>
                <a:gd name="T5" fmla="*/ 38 h 150"/>
                <a:gd name="T6" fmla="*/ 114 w 122"/>
                <a:gd name="T7" fmla="*/ 18 h 150"/>
                <a:gd name="T8" fmla="*/ 110 w 122"/>
                <a:gd name="T9" fmla="*/ 12 h 150"/>
                <a:gd name="T10" fmla="*/ 102 w 122"/>
                <a:gd name="T11" fmla="*/ 12 h 150"/>
                <a:gd name="T12" fmla="*/ 88 w 122"/>
                <a:gd name="T13" fmla="*/ 18 h 150"/>
                <a:gd name="T14" fmla="*/ 78 w 122"/>
                <a:gd name="T15" fmla="*/ 20 h 150"/>
                <a:gd name="T16" fmla="*/ 74 w 122"/>
                <a:gd name="T17" fmla="*/ 18 h 150"/>
                <a:gd name="T18" fmla="*/ 70 w 122"/>
                <a:gd name="T19" fmla="*/ 12 h 150"/>
                <a:gd name="T20" fmla="*/ 62 w 122"/>
                <a:gd name="T21" fmla="*/ 0 h 150"/>
                <a:gd name="T22" fmla="*/ 44 w 122"/>
                <a:gd name="T23" fmla="*/ 16 h 150"/>
                <a:gd name="T24" fmla="*/ 46 w 122"/>
                <a:gd name="T25" fmla="*/ 20 h 150"/>
                <a:gd name="T26" fmla="*/ 46 w 122"/>
                <a:gd name="T27" fmla="*/ 24 h 150"/>
                <a:gd name="T28" fmla="*/ 42 w 122"/>
                <a:gd name="T29" fmla="*/ 24 h 150"/>
                <a:gd name="T30" fmla="*/ 38 w 122"/>
                <a:gd name="T31" fmla="*/ 24 h 150"/>
                <a:gd name="T32" fmla="*/ 22 w 122"/>
                <a:gd name="T33" fmla="*/ 32 h 150"/>
                <a:gd name="T34" fmla="*/ 22 w 122"/>
                <a:gd name="T35" fmla="*/ 42 h 150"/>
                <a:gd name="T36" fmla="*/ 20 w 122"/>
                <a:gd name="T37" fmla="*/ 50 h 150"/>
                <a:gd name="T38" fmla="*/ 14 w 122"/>
                <a:gd name="T39" fmla="*/ 58 h 150"/>
                <a:gd name="T40" fmla="*/ 6 w 122"/>
                <a:gd name="T41" fmla="*/ 62 h 150"/>
                <a:gd name="T42" fmla="*/ 2 w 122"/>
                <a:gd name="T43" fmla="*/ 66 h 150"/>
                <a:gd name="T44" fmla="*/ 0 w 122"/>
                <a:gd name="T45" fmla="*/ 72 h 150"/>
                <a:gd name="T46" fmla="*/ 10 w 122"/>
                <a:gd name="T47" fmla="*/ 88 h 150"/>
                <a:gd name="T48" fmla="*/ 8 w 122"/>
                <a:gd name="T49" fmla="*/ 94 h 150"/>
                <a:gd name="T50" fmla="*/ 8 w 122"/>
                <a:gd name="T51" fmla="*/ 98 h 150"/>
                <a:gd name="T52" fmla="*/ 14 w 122"/>
                <a:gd name="T53" fmla="*/ 102 h 150"/>
                <a:gd name="T54" fmla="*/ 22 w 122"/>
                <a:gd name="T55" fmla="*/ 106 h 150"/>
                <a:gd name="T56" fmla="*/ 30 w 122"/>
                <a:gd name="T57" fmla="*/ 112 h 150"/>
                <a:gd name="T58" fmla="*/ 32 w 122"/>
                <a:gd name="T59" fmla="*/ 116 h 150"/>
                <a:gd name="T60" fmla="*/ 30 w 122"/>
                <a:gd name="T61" fmla="*/ 118 h 150"/>
                <a:gd name="T62" fmla="*/ 26 w 122"/>
                <a:gd name="T63" fmla="*/ 124 h 150"/>
                <a:gd name="T64" fmla="*/ 26 w 122"/>
                <a:gd name="T65" fmla="*/ 136 h 150"/>
                <a:gd name="T66" fmla="*/ 36 w 122"/>
                <a:gd name="T67" fmla="*/ 146 h 150"/>
                <a:gd name="T68" fmla="*/ 40 w 122"/>
                <a:gd name="T69" fmla="*/ 146 h 150"/>
                <a:gd name="T70" fmla="*/ 48 w 122"/>
                <a:gd name="T71" fmla="*/ 142 h 150"/>
                <a:gd name="T72" fmla="*/ 54 w 122"/>
                <a:gd name="T73" fmla="*/ 148 h 150"/>
                <a:gd name="T74" fmla="*/ 64 w 122"/>
                <a:gd name="T75" fmla="*/ 150 h 150"/>
                <a:gd name="T76" fmla="*/ 72 w 122"/>
                <a:gd name="T77" fmla="*/ 150 h 150"/>
                <a:gd name="T78" fmla="*/ 84 w 122"/>
                <a:gd name="T79" fmla="*/ 142 h 150"/>
                <a:gd name="T80" fmla="*/ 98 w 122"/>
                <a:gd name="T81" fmla="*/ 134 h 150"/>
                <a:gd name="T82" fmla="*/ 104 w 122"/>
                <a:gd name="T83" fmla="*/ 130 h 150"/>
                <a:gd name="T84" fmla="*/ 104 w 122"/>
                <a:gd name="T85" fmla="*/ 120 h 150"/>
                <a:gd name="T86" fmla="*/ 96 w 122"/>
                <a:gd name="T87" fmla="*/ 108 h 150"/>
                <a:gd name="T88" fmla="*/ 86 w 122"/>
                <a:gd name="T89" fmla="*/ 98 h 150"/>
                <a:gd name="T90" fmla="*/ 82 w 122"/>
                <a:gd name="T91" fmla="*/ 92 h 150"/>
                <a:gd name="T92" fmla="*/ 82 w 122"/>
                <a:gd name="T93" fmla="*/ 88 h 150"/>
                <a:gd name="T94" fmla="*/ 84 w 122"/>
                <a:gd name="T95" fmla="*/ 84 h 150"/>
                <a:gd name="T96" fmla="*/ 96 w 122"/>
                <a:gd name="T97" fmla="*/ 78 h 150"/>
                <a:gd name="T98" fmla="*/ 110 w 122"/>
                <a:gd name="T99" fmla="*/ 7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" h="150">
                  <a:moveTo>
                    <a:pt x="122" y="72"/>
                  </a:moveTo>
                  <a:lnTo>
                    <a:pt x="122" y="72"/>
                  </a:lnTo>
                  <a:lnTo>
                    <a:pt x="120" y="70"/>
                  </a:lnTo>
                  <a:lnTo>
                    <a:pt x="118" y="62"/>
                  </a:lnTo>
                  <a:lnTo>
                    <a:pt x="116" y="58"/>
                  </a:lnTo>
                  <a:lnTo>
                    <a:pt x="114" y="54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4" y="30"/>
                  </a:lnTo>
                  <a:lnTo>
                    <a:pt x="114" y="20"/>
                  </a:lnTo>
                  <a:lnTo>
                    <a:pt x="114" y="18"/>
                  </a:lnTo>
                  <a:lnTo>
                    <a:pt x="114" y="16"/>
                  </a:lnTo>
                  <a:lnTo>
                    <a:pt x="112" y="14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2" y="16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6" y="8"/>
                  </a:lnTo>
                  <a:lnTo>
                    <a:pt x="64" y="4"/>
                  </a:lnTo>
                  <a:lnTo>
                    <a:pt x="62" y="0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0" y="26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4" y="102"/>
                  </a:lnTo>
                  <a:lnTo>
                    <a:pt x="16" y="104"/>
                  </a:lnTo>
                  <a:lnTo>
                    <a:pt x="18" y="104"/>
                  </a:lnTo>
                  <a:lnTo>
                    <a:pt x="20" y="104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28" y="110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8" y="120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6" y="128"/>
                  </a:lnTo>
                  <a:lnTo>
                    <a:pt x="26" y="132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2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2" y="144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50" y="144"/>
                  </a:lnTo>
                  <a:lnTo>
                    <a:pt x="52" y="146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62" y="150"/>
                  </a:lnTo>
                  <a:lnTo>
                    <a:pt x="64" y="150"/>
                  </a:lnTo>
                  <a:lnTo>
                    <a:pt x="66" y="150"/>
                  </a:lnTo>
                  <a:lnTo>
                    <a:pt x="68" y="150"/>
                  </a:lnTo>
                  <a:lnTo>
                    <a:pt x="70" y="150"/>
                  </a:lnTo>
                  <a:lnTo>
                    <a:pt x="72" y="150"/>
                  </a:lnTo>
                  <a:lnTo>
                    <a:pt x="74" y="148"/>
                  </a:lnTo>
                  <a:lnTo>
                    <a:pt x="76" y="146"/>
                  </a:lnTo>
                  <a:lnTo>
                    <a:pt x="82" y="144"/>
                  </a:lnTo>
                  <a:lnTo>
                    <a:pt x="84" y="142"/>
                  </a:lnTo>
                  <a:lnTo>
                    <a:pt x="88" y="142"/>
                  </a:lnTo>
                  <a:lnTo>
                    <a:pt x="92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102" y="132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4" y="124"/>
                  </a:lnTo>
                  <a:lnTo>
                    <a:pt x="104" y="120"/>
                  </a:lnTo>
                  <a:lnTo>
                    <a:pt x="104" y="116"/>
                  </a:lnTo>
                  <a:lnTo>
                    <a:pt x="104" y="114"/>
                  </a:lnTo>
                  <a:lnTo>
                    <a:pt x="100" y="112"/>
                  </a:lnTo>
                  <a:lnTo>
                    <a:pt x="96" y="108"/>
                  </a:lnTo>
                  <a:lnTo>
                    <a:pt x="92" y="104"/>
                  </a:lnTo>
                  <a:lnTo>
                    <a:pt x="90" y="102"/>
                  </a:lnTo>
                  <a:lnTo>
                    <a:pt x="88" y="100"/>
                  </a:lnTo>
                  <a:lnTo>
                    <a:pt x="86" y="98"/>
                  </a:lnTo>
                  <a:lnTo>
                    <a:pt x="84" y="96"/>
                  </a:lnTo>
                  <a:lnTo>
                    <a:pt x="82" y="94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8" y="82"/>
                  </a:lnTo>
                  <a:lnTo>
                    <a:pt x="92" y="80"/>
                  </a:lnTo>
                  <a:lnTo>
                    <a:pt x="96" y="78"/>
                  </a:lnTo>
                  <a:lnTo>
                    <a:pt x="98" y="78"/>
                  </a:lnTo>
                  <a:lnTo>
                    <a:pt x="102" y="76"/>
                  </a:lnTo>
                  <a:lnTo>
                    <a:pt x="106" y="76"/>
                  </a:lnTo>
                  <a:lnTo>
                    <a:pt x="110" y="74"/>
                  </a:lnTo>
                  <a:lnTo>
                    <a:pt x="116" y="74"/>
                  </a:lnTo>
                  <a:lnTo>
                    <a:pt x="122" y="7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0" name="Freeform 295"/>
            <p:cNvSpPr>
              <a:spLocks/>
            </p:cNvSpPr>
            <p:nvPr/>
          </p:nvSpPr>
          <p:spPr bwMode="auto">
            <a:xfrm>
              <a:off x="4608820" y="3229095"/>
              <a:ext cx="209551" cy="165098"/>
            </a:xfrm>
            <a:custGeom>
              <a:avLst/>
              <a:gdLst>
                <a:gd name="T0" fmla="*/ 10 w 132"/>
                <a:gd name="T1" fmla="*/ 74 h 104"/>
                <a:gd name="T2" fmla="*/ 6 w 132"/>
                <a:gd name="T3" fmla="*/ 64 h 104"/>
                <a:gd name="T4" fmla="*/ 2 w 132"/>
                <a:gd name="T5" fmla="*/ 54 h 104"/>
                <a:gd name="T6" fmla="*/ 0 w 132"/>
                <a:gd name="T7" fmla="*/ 48 h 104"/>
                <a:gd name="T8" fmla="*/ 0 w 132"/>
                <a:gd name="T9" fmla="*/ 46 h 104"/>
                <a:gd name="T10" fmla="*/ 0 w 132"/>
                <a:gd name="T11" fmla="*/ 40 h 104"/>
                <a:gd name="T12" fmla="*/ 2 w 132"/>
                <a:gd name="T13" fmla="*/ 30 h 104"/>
                <a:gd name="T14" fmla="*/ 4 w 132"/>
                <a:gd name="T15" fmla="*/ 18 h 104"/>
                <a:gd name="T16" fmla="*/ 14 w 132"/>
                <a:gd name="T17" fmla="*/ 12 h 104"/>
                <a:gd name="T18" fmla="*/ 26 w 132"/>
                <a:gd name="T19" fmla="*/ 6 h 104"/>
                <a:gd name="T20" fmla="*/ 32 w 132"/>
                <a:gd name="T21" fmla="*/ 2 h 104"/>
                <a:gd name="T22" fmla="*/ 38 w 132"/>
                <a:gd name="T23" fmla="*/ 0 h 104"/>
                <a:gd name="T24" fmla="*/ 44 w 132"/>
                <a:gd name="T25" fmla="*/ 0 h 104"/>
                <a:gd name="T26" fmla="*/ 46 w 132"/>
                <a:gd name="T27" fmla="*/ 0 h 104"/>
                <a:gd name="T28" fmla="*/ 48 w 132"/>
                <a:gd name="T29" fmla="*/ 2 h 104"/>
                <a:gd name="T30" fmla="*/ 54 w 132"/>
                <a:gd name="T31" fmla="*/ 4 h 104"/>
                <a:gd name="T32" fmla="*/ 58 w 132"/>
                <a:gd name="T33" fmla="*/ 6 h 104"/>
                <a:gd name="T34" fmla="*/ 62 w 132"/>
                <a:gd name="T35" fmla="*/ 6 h 104"/>
                <a:gd name="T36" fmla="*/ 70 w 132"/>
                <a:gd name="T37" fmla="*/ 4 h 104"/>
                <a:gd name="T38" fmla="*/ 78 w 132"/>
                <a:gd name="T39" fmla="*/ 4 h 104"/>
                <a:gd name="T40" fmla="*/ 88 w 132"/>
                <a:gd name="T41" fmla="*/ 6 h 104"/>
                <a:gd name="T42" fmla="*/ 96 w 132"/>
                <a:gd name="T43" fmla="*/ 10 h 104"/>
                <a:gd name="T44" fmla="*/ 102 w 132"/>
                <a:gd name="T45" fmla="*/ 12 h 104"/>
                <a:gd name="T46" fmla="*/ 106 w 132"/>
                <a:gd name="T47" fmla="*/ 16 h 104"/>
                <a:gd name="T48" fmla="*/ 114 w 132"/>
                <a:gd name="T49" fmla="*/ 22 h 104"/>
                <a:gd name="T50" fmla="*/ 122 w 132"/>
                <a:gd name="T51" fmla="*/ 30 h 104"/>
                <a:gd name="T52" fmla="*/ 120 w 132"/>
                <a:gd name="T53" fmla="*/ 36 h 104"/>
                <a:gd name="T54" fmla="*/ 120 w 132"/>
                <a:gd name="T55" fmla="*/ 42 h 104"/>
                <a:gd name="T56" fmla="*/ 120 w 132"/>
                <a:gd name="T57" fmla="*/ 46 h 104"/>
                <a:gd name="T58" fmla="*/ 120 w 132"/>
                <a:gd name="T59" fmla="*/ 48 h 104"/>
                <a:gd name="T60" fmla="*/ 122 w 132"/>
                <a:gd name="T61" fmla="*/ 50 h 104"/>
                <a:gd name="T62" fmla="*/ 122 w 132"/>
                <a:gd name="T63" fmla="*/ 50 h 104"/>
                <a:gd name="T64" fmla="*/ 124 w 132"/>
                <a:gd name="T65" fmla="*/ 50 h 104"/>
                <a:gd name="T66" fmla="*/ 128 w 132"/>
                <a:gd name="T67" fmla="*/ 50 h 104"/>
                <a:gd name="T68" fmla="*/ 130 w 132"/>
                <a:gd name="T69" fmla="*/ 50 h 104"/>
                <a:gd name="T70" fmla="*/ 130 w 132"/>
                <a:gd name="T71" fmla="*/ 50 h 104"/>
                <a:gd name="T72" fmla="*/ 132 w 132"/>
                <a:gd name="T73" fmla="*/ 52 h 104"/>
                <a:gd name="T74" fmla="*/ 132 w 132"/>
                <a:gd name="T75" fmla="*/ 54 h 104"/>
                <a:gd name="T76" fmla="*/ 132 w 132"/>
                <a:gd name="T77" fmla="*/ 60 h 104"/>
                <a:gd name="T78" fmla="*/ 132 w 132"/>
                <a:gd name="T79" fmla="*/ 64 h 104"/>
                <a:gd name="T80" fmla="*/ 132 w 132"/>
                <a:gd name="T81" fmla="*/ 70 h 104"/>
                <a:gd name="T82" fmla="*/ 132 w 132"/>
                <a:gd name="T83" fmla="*/ 78 h 104"/>
                <a:gd name="T84" fmla="*/ 132 w 132"/>
                <a:gd name="T85" fmla="*/ 86 h 104"/>
                <a:gd name="T86" fmla="*/ 132 w 132"/>
                <a:gd name="T87" fmla="*/ 90 h 104"/>
                <a:gd name="T88" fmla="*/ 132 w 132"/>
                <a:gd name="T89" fmla="*/ 92 h 104"/>
                <a:gd name="T90" fmla="*/ 130 w 132"/>
                <a:gd name="T91" fmla="*/ 94 h 104"/>
                <a:gd name="T92" fmla="*/ 128 w 132"/>
                <a:gd name="T93" fmla="*/ 96 h 104"/>
                <a:gd name="T94" fmla="*/ 122 w 132"/>
                <a:gd name="T95" fmla="*/ 100 h 104"/>
                <a:gd name="T96" fmla="*/ 96 w 132"/>
                <a:gd name="T97" fmla="*/ 102 h 104"/>
                <a:gd name="T98" fmla="*/ 68 w 132"/>
                <a:gd name="T99" fmla="*/ 100 h 104"/>
                <a:gd name="T100" fmla="*/ 58 w 132"/>
                <a:gd name="T101" fmla="*/ 94 h 104"/>
                <a:gd name="T102" fmla="*/ 50 w 132"/>
                <a:gd name="T103" fmla="*/ 92 h 104"/>
                <a:gd name="T104" fmla="*/ 30 w 132"/>
                <a:gd name="T105" fmla="*/ 86 h 104"/>
                <a:gd name="T106" fmla="*/ 24 w 132"/>
                <a:gd name="T107" fmla="*/ 82 h 104"/>
                <a:gd name="T108" fmla="*/ 20 w 132"/>
                <a:gd name="T109" fmla="*/ 80 h 104"/>
                <a:gd name="T110" fmla="*/ 10 w 132"/>
                <a:gd name="T111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04">
                  <a:moveTo>
                    <a:pt x="10" y="74"/>
                  </a:moveTo>
                  <a:lnTo>
                    <a:pt x="10" y="74"/>
                  </a:lnTo>
                  <a:lnTo>
                    <a:pt x="8" y="70"/>
                  </a:lnTo>
                  <a:lnTo>
                    <a:pt x="6" y="64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4" y="22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20" y="36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32" y="70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96" y="102"/>
                  </a:lnTo>
                  <a:lnTo>
                    <a:pt x="74" y="104"/>
                  </a:lnTo>
                  <a:lnTo>
                    <a:pt x="68" y="100"/>
                  </a:lnTo>
                  <a:lnTo>
                    <a:pt x="62" y="96"/>
                  </a:lnTo>
                  <a:lnTo>
                    <a:pt x="58" y="94"/>
                  </a:lnTo>
                  <a:lnTo>
                    <a:pt x="54" y="94"/>
                  </a:lnTo>
                  <a:lnTo>
                    <a:pt x="50" y="92"/>
                  </a:lnTo>
                  <a:lnTo>
                    <a:pt x="40" y="90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1" name="Freeform 296"/>
            <p:cNvSpPr>
              <a:spLocks/>
            </p:cNvSpPr>
            <p:nvPr/>
          </p:nvSpPr>
          <p:spPr bwMode="auto">
            <a:xfrm>
              <a:off x="4608820" y="3229095"/>
              <a:ext cx="209551" cy="165098"/>
            </a:xfrm>
            <a:custGeom>
              <a:avLst/>
              <a:gdLst>
                <a:gd name="T0" fmla="*/ 10 w 132"/>
                <a:gd name="T1" fmla="*/ 74 h 104"/>
                <a:gd name="T2" fmla="*/ 6 w 132"/>
                <a:gd name="T3" fmla="*/ 64 h 104"/>
                <a:gd name="T4" fmla="*/ 2 w 132"/>
                <a:gd name="T5" fmla="*/ 54 h 104"/>
                <a:gd name="T6" fmla="*/ 0 w 132"/>
                <a:gd name="T7" fmla="*/ 48 h 104"/>
                <a:gd name="T8" fmla="*/ 0 w 132"/>
                <a:gd name="T9" fmla="*/ 46 h 104"/>
                <a:gd name="T10" fmla="*/ 0 w 132"/>
                <a:gd name="T11" fmla="*/ 40 h 104"/>
                <a:gd name="T12" fmla="*/ 2 w 132"/>
                <a:gd name="T13" fmla="*/ 30 h 104"/>
                <a:gd name="T14" fmla="*/ 4 w 132"/>
                <a:gd name="T15" fmla="*/ 18 h 104"/>
                <a:gd name="T16" fmla="*/ 14 w 132"/>
                <a:gd name="T17" fmla="*/ 12 h 104"/>
                <a:gd name="T18" fmla="*/ 26 w 132"/>
                <a:gd name="T19" fmla="*/ 6 h 104"/>
                <a:gd name="T20" fmla="*/ 32 w 132"/>
                <a:gd name="T21" fmla="*/ 2 h 104"/>
                <a:gd name="T22" fmla="*/ 38 w 132"/>
                <a:gd name="T23" fmla="*/ 0 h 104"/>
                <a:gd name="T24" fmla="*/ 44 w 132"/>
                <a:gd name="T25" fmla="*/ 0 h 104"/>
                <a:gd name="T26" fmla="*/ 46 w 132"/>
                <a:gd name="T27" fmla="*/ 0 h 104"/>
                <a:gd name="T28" fmla="*/ 48 w 132"/>
                <a:gd name="T29" fmla="*/ 2 h 104"/>
                <a:gd name="T30" fmla="*/ 54 w 132"/>
                <a:gd name="T31" fmla="*/ 4 h 104"/>
                <a:gd name="T32" fmla="*/ 58 w 132"/>
                <a:gd name="T33" fmla="*/ 6 h 104"/>
                <a:gd name="T34" fmla="*/ 62 w 132"/>
                <a:gd name="T35" fmla="*/ 6 h 104"/>
                <a:gd name="T36" fmla="*/ 70 w 132"/>
                <a:gd name="T37" fmla="*/ 4 h 104"/>
                <a:gd name="T38" fmla="*/ 78 w 132"/>
                <a:gd name="T39" fmla="*/ 4 h 104"/>
                <a:gd name="T40" fmla="*/ 88 w 132"/>
                <a:gd name="T41" fmla="*/ 6 h 104"/>
                <a:gd name="T42" fmla="*/ 96 w 132"/>
                <a:gd name="T43" fmla="*/ 10 h 104"/>
                <a:gd name="T44" fmla="*/ 102 w 132"/>
                <a:gd name="T45" fmla="*/ 12 h 104"/>
                <a:gd name="T46" fmla="*/ 106 w 132"/>
                <a:gd name="T47" fmla="*/ 16 h 104"/>
                <a:gd name="T48" fmla="*/ 114 w 132"/>
                <a:gd name="T49" fmla="*/ 22 h 104"/>
                <a:gd name="T50" fmla="*/ 122 w 132"/>
                <a:gd name="T51" fmla="*/ 30 h 104"/>
                <a:gd name="T52" fmla="*/ 120 w 132"/>
                <a:gd name="T53" fmla="*/ 36 h 104"/>
                <a:gd name="T54" fmla="*/ 120 w 132"/>
                <a:gd name="T55" fmla="*/ 42 h 104"/>
                <a:gd name="T56" fmla="*/ 120 w 132"/>
                <a:gd name="T57" fmla="*/ 46 h 104"/>
                <a:gd name="T58" fmla="*/ 120 w 132"/>
                <a:gd name="T59" fmla="*/ 48 h 104"/>
                <a:gd name="T60" fmla="*/ 122 w 132"/>
                <a:gd name="T61" fmla="*/ 50 h 104"/>
                <a:gd name="T62" fmla="*/ 122 w 132"/>
                <a:gd name="T63" fmla="*/ 50 h 104"/>
                <a:gd name="T64" fmla="*/ 124 w 132"/>
                <a:gd name="T65" fmla="*/ 50 h 104"/>
                <a:gd name="T66" fmla="*/ 128 w 132"/>
                <a:gd name="T67" fmla="*/ 50 h 104"/>
                <a:gd name="T68" fmla="*/ 130 w 132"/>
                <a:gd name="T69" fmla="*/ 50 h 104"/>
                <a:gd name="T70" fmla="*/ 130 w 132"/>
                <a:gd name="T71" fmla="*/ 50 h 104"/>
                <a:gd name="T72" fmla="*/ 132 w 132"/>
                <a:gd name="T73" fmla="*/ 52 h 104"/>
                <a:gd name="T74" fmla="*/ 132 w 132"/>
                <a:gd name="T75" fmla="*/ 54 h 104"/>
                <a:gd name="T76" fmla="*/ 132 w 132"/>
                <a:gd name="T77" fmla="*/ 60 h 104"/>
                <a:gd name="T78" fmla="*/ 132 w 132"/>
                <a:gd name="T79" fmla="*/ 64 h 104"/>
                <a:gd name="T80" fmla="*/ 132 w 132"/>
                <a:gd name="T81" fmla="*/ 70 h 104"/>
                <a:gd name="T82" fmla="*/ 132 w 132"/>
                <a:gd name="T83" fmla="*/ 78 h 104"/>
                <a:gd name="T84" fmla="*/ 132 w 132"/>
                <a:gd name="T85" fmla="*/ 86 h 104"/>
                <a:gd name="T86" fmla="*/ 132 w 132"/>
                <a:gd name="T87" fmla="*/ 90 h 104"/>
                <a:gd name="T88" fmla="*/ 132 w 132"/>
                <a:gd name="T89" fmla="*/ 92 h 104"/>
                <a:gd name="T90" fmla="*/ 130 w 132"/>
                <a:gd name="T91" fmla="*/ 94 h 104"/>
                <a:gd name="T92" fmla="*/ 128 w 132"/>
                <a:gd name="T93" fmla="*/ 96 h 104"/>
                <a:gd name="T94" fmla="*/ 122 w 132"/>
                <a:gd name="T95" fmla="*/ 100 h 104"/>
                <a:gd name="T96" fmla="*/ 96 w 132"/>
                <a:gd name="T97" fmla="*/ 102 h 104"/>
                <a:gd name="T98" fmla="*/ 68 w 132"/>
                <a:gd name="T99" fmla="*/ 100 h 104"/>
                <a:gd name="T100" fmla="*/ 58 w 132"/>
                <a:gd name="T101" fmla="*/ 94 h 104"/>
                <a:gd name="T102" fmla="*/ 50 w 132"/>
                <a:gd name="T103" fmla="*/ 92 h 104"/>
                <a:gd name="T104" fmla="*/ 30 w 132"/>
                <a:gd name="T105" fmla="*/ 86 h 104"/>
                <a:gd name="T106" fmla="*/ 24 w 132"/>
                <a:gd name="T107" fmla="*/ 82 h 104"/>
                <a:gd name="T108" fmla="*/ 20 w 132"/>
                <a:gd name="T109" fmla="*/ 80 h 104"/>
                <a:gd name="T110" fmla="*/ 10 w 132"/>
                <a:gd name="T111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04">
                  <a:moveTo>
                    <a:pt x="10" y="74"/>
                  </a:moveTo>
                  <a:lnTo>
                    <a:pt x="10" y="74"/>
                  </a:lnTo>
                  <a:lnTo>
                    <a:pt x="8" y="70"/>
                  </a:lnTo>
                  <a:lnTo>
                    <a:pt x="6" y="64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4" y="22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20" y="36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32" y="70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96" y="102"/>
                  </a:lnTo>
                  <a:lnTo>
                    <a:pt x="74" y="104"/>
                  </a:lnTo>
                  <a:lnTo>
                    <a:pt x="68" y="100"/>
                  </a:lnTo>
                  <a:lnTo>
                    <a:pt x="62" y="96"/>
                  </a:lnTo>
                  <a:lnTo>
                    <a:pt x="58" y="94"/>
                  </a:lnTo>
                  <a:lnTo>
                    <a:pt x="54" y="94"/>
                  </a:lnTo>
                  <a:lnTo>
                    <a:pt x="50" y="92"/>
                  </a:lnTo>
                  <a:lnTo>
                    <a:pt x="40" y="90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2" name="Freeform 297"/>
            <p:cNvSpPr>
              <a:spLocks/>
            </p:cNvSpPr>
            <p:nvPr/>
          </p:nvSpPr>
          <p:spPr bwMode="auto">
            <a:xfrm>
              <a:off x="4608820" y="3229095"/>
              <a:ext cx="209551" cy="165098"/>
            </a:xfrm>
            <a:custGeom>
              <a:avLst/>
              <a:gdLst>
                <a:gd name="T0" fmla="*/ 10 w 132"/>
                <a:gd name="T1" fmla="*/ 74 h 104"/>
                <a:gd name="T2" fmla="*/ 6 w 132"/>
                <a:gd name="T3" fmla="*/ 64 h 104"/>
                <a:gd name="T4" fmla="*/ 2 w 132"/>
                <a:gd name="T5" fmla="*/ 54 h 104"/>
                <a:gd name="T6" fmla="*/ 0 w 132"/>
                <a:gd name="T7" fmla="*/ 48 h 104"/>
                <a:gd name="T8" fmla="*/ 0 w 132"/>
                <a:gd name="T9" fmla="*/ 46 h 104"/>
                <a:gd name="T10" fmla="*/ 0 w 132"/>
                <a:gd name="T11" fmla="*/ 40 h 104"/>
                <a:gd name="T12" fmla="*/ 2 w 132"/>
                <a:gd name="T13" fmla="*/ 30 h 104"/>
                <a:gd name="T14" fmla="*/ 4 w 132"/>
                <a:gd name="T15" fmla="*/ 18 h 104"/>
                <a:gd name="T16" fmla="*/ 14 w 132"/>
                <a:gd name="T17" fmla="*/ 12 h 104"/>
                <a:gd name="T18" fmla="*/ 26 w 132"/>
                <a:gd name="T19" fmla="*/ 6 h 104"/>
                <a:gd name="T20" fmla="*/ 32 w 132"/>
                <a:gd name="T21" fmla="*/ 2 h 104"/>
                <a:gd name="T22" fmla="*/ 38 w 132"/>
                <a:gd name="T23" fmla="*/ 0 h 104"/>
                <a:gd name="T24" fmla="*/ 44 w 132"/>
                <a:gd name="T25" fmla="*/ 0 h 104"/>
                <a:gd name="T26" fmla="*/ 46 w 132"/>
                <a:gd name="T27" fmla="*/ 0 h 104"/>
                <a:gd name="T28" fmla="*/ 48 w 132"/>
                <a:gd name="T29" fmla="*/ 2 h 104"/>
                <a:gd name="T30" fmla="*/ 54 w 132"/>
                <a:gd name="T31" fmla="*/ 4 h 104"/>
                <a:gd name="T32" fmla="*/ 58 w 132"/>
                <a:gd name="T33" fmla="*/ 6 h 104"/>
                <a:gd name="T34" fmla="*/ 62 w 132"/>
                <a:gd name="T35" fmla="*/ 6 h 104"/>
                <a:gd name="T36" fmla="*/ 70 w 132"/>
                <a:gd name="T37" fmla="*/ 4 h 104"/>
                <a:gd name="T38" fmla="*/ 78 w 132"/>
                <a:gd name="T39" fmla="*/ 4 h 104"/>
                <a:gd name="T40" fmla="*/ 88 w 132"/>
                <a:gd name="T41" fmla="*/ 6 h 104"/>
                <a:gd name="T42" fmla="*/ 96 w 132"/>
                <a:gd name="T43" fmla="*/ 10 h 104"/>
                <a:gd name="T44" fmla="*/ 102 w 132"/>
                <a:gd name="T45" fmla="*/ 12 h 104"/>
                <a:gd name="T46" fmla="*/ 106 w 132"/>
                <a:gd name="T47" fmla="*/ 16 h 104"/>
                <a:gd name="T48" fmla="*/ 114 w 132"/>
                <a:gd name="T49" fmla="*/ 22 h 104"/>
                <a:gd name="T50" fmla="*/ 122 w 132"/>
                <a:gd name="T51" fmla="*/ 30 h 104"/>
                <a:gd name="T52" fmla="*/ 120 w 132"/>
                <a:gd name="T53" fmla="*/ 36 h 104"/>
                <a:gd name="T54" fmla="*/ 120 w 132"/>
                <a:gd name="T55" fmla="*/ 42 h 104"/>
                <a:gd name="T56" fmla="*/ 120 w 132"/>
                <a:gd name="T57" fmla="*/ 46 h 104"/>
                <a:gd name="T58" fmla="*/ 120 w 132"/>
                <a:gd name="T59" fmla="*/ 48 h 104"/>
                <a:gd name="T60" fmla="*/ 122 w 132"/>
                <a:gd name="T61" fmla="*/ 50 h 104"/>
                <a:gd name="T62" fmla="*/ 122 w 132"/>
                <a:gd name="T63" fmla="*/ 50 h 104"/>
                <a:gd name="T64" fmla="*/ 124 w 132"/>
                <a:gd name="T65" fmla="*/ 50 h 104"/>
                <a:gd name="T66" fmla="*/ 128 w 132"/>
                <a:gd name="T67" fmla="*/ 50 h 104"/>
                <a:gd name="T68" fmla="*/ 130 w 132"/>
                <a:gd name="T69" fmla="*/ 50 h 104"/>
                <a:gd name="T70" fmla="*/ 130 w 132"/>
                <a:gd name="T71" fmla="*/ 50 h 104"/>
                <a:gd name="T72" fmla="*/ 132 w 132"/>
                <a:gd name="T73" fmla="*/ 52 h 104"/>
                <a:gd name="T74" fmla="*/ 132 w 132"/>
                <a:gd name="T75" fmla="*/ 54 h 104"/>
                <a:gd name="T76" fmla="*/ 132 w 132"/>
                <a:gd name="T77" fmla="*/ 60 h 104"/>
                <a:gd name="T78" fmla="*/ 132 w 132"/>
                <a:gd name="T79" fmla="*/ 64 h 104"/>
                <a:gd name="T80" fmla="*/ 132 w 132"/>
                <a:gd name="T81" fmla="*/ 70 h 104"/>
                <a:gd name="T82" fmla="*/ 132 w 132"/>
                <a:gd name="T83" fmla="*/ 78 h 104"/>
                <a:gd name="T84" fmla="*/ 132 w 132"/>
                <a:gd name="T85" fmla="*/ 86 h 104"/>
                <a:gd name="T86" fmla="*/ 132 w 132"/>
                <a:gd name="T87" fmla="*/ 90 h 104"/>
                <a:gd name="T88" fmla="*/ 132 w 132"/>
                <a:gd name="T89" fmla="*/ 92 h 104"/>
                <a:gd name="T90" fmla="*/ 130 w 132"/>
                <a:gd name="T91" fmla="*/ 94 h 104"/>
                <a:gd name="T92" fmla="*/ 128 w 132"/>
                <a:gd name="T93" fmla="*/ 96 h 104"/>
                <a:gd name="T94" fmla="*/ 122 w 132"/>
                <a:gd name="T95" fmla="*/ 100 h 104"/>
                <a:gd name="T96" fmla="*/ 96 w 132"/>
                <a:gd name="T97" fmla="*/ 102 h 104"/>
                <a:gd name="T98" fmla="*/ 68 w 132"/>
                <a:gd name="T99" fmla="*/ 100 h 104"/>
                <a:gd name="T100" fmla="*/ 58 w 132"/>
                <a:gd name="T101" fmla="*/ 94 h 104"/>
                <a:gd name="T102" fmla="*/ 50 w 132"/>
                <a:gd name="T103" fmla="*/ 92 h 104"/>
                <a:gd name="T104" fmla="*/ 30 w 132"/>
                <a:gd name="T105" fmla="*/ 86 h 104"/>
                <a:gd name="T106" fmla="*/ 24 w 132"/>
                <a:gd name="T107" fmla="*/ 82 h 104"/>
                <a:gd name="T108" fmla="*/ 20 w 132"/>
                <a:gd name="T109" fmla="*/ 80 h 104"/>
                <a:gd name="T110" fmla="*/ 10 w 132"/>
                <a:gd name="T111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04">
                  <a:moveTo>
                    <a:pt x="10" y="74"/>
                  </a:moveTo>
                  <a:lnTo>
                    <a:pt x="10" y="74"/>
                  </a:lnTo>
                  <a:lnTo>
                    <a:pt x="8" y="70"/>
                  </a:lnTo>
                  <a:lnTo>
                    <a:pt x="6" y="64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4" y="22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20" y="36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32" y="70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96" y="102"/>
                  </a:lnTo>
                  <a:lnTo>
                    <a:pt x="74" y="104"/>
                  </a:lnTo>
                  <a:lnTo>
                    <a:pt x="68" y="100"/>
                  </a:lnTo>
                  <a:lnTo>
                    <a:pt x="62" y="96"/>
                  </a:lnTo>
                  <a:lnTo>
                    <a:pt x="58" y="94"/>
                  </a:lnTo>
                  <a:lnTo>
                    <a:pt x="54" y="94"/>
                  </a:lnTo>
                  <a:lnTo>
                    <a:pt x="50" y="92"/>
                  </a:lnTo>
                  <a:lnTo>
                    <a:pt x="40" y="90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3" name="Freeform 298"/>
            <p:cNvSpPr>
              <a:spLocks/>
            </p:cNvSpPr>
            <p:nvPr/>
          </p:nvSpPr>
          <p:spPr bwMode="auto">
            <a:xfrm>
              <a:off x="4608820" y="3229095"/>
              <a:ext cx="209551" cy="165098"/>
            </a:xfrm>
            <a:custGeom>
              <a:avLst/>
              <a:gdLst>
                <a:gd name="T0" fmla="*/ 10 w 132"/>
                <a:gd name="T1" fmla="*/ 74 h 104"/>
                <a:gd name="T2" fmla="*/ 6 w 132"/>
                <a:gd name="T3" fmla="*/ 64 h 104"/>
                <a:gd name="T4" fmla="*/ 2 w 132"/>
                <a:gd name="T5" fmla="*/ 54 h 104"/>
                <a:gd name="T6" fmla="*/ 0 w 132"/>
                <a:gd name="T7" fmla="*/ 48 h 104"/>
                <a:gd name="T8" fmla="*/ 0 w 132"/>
                <a:gd name="T9" fmla="*/ 46 h 104"/>
                <a:gd name="T10" fmla="*/ 0 w 132"/>
                <a:gd name="T11" fmla="*/ 40 h 104"/>
                <a:gd name="T12" fmla="*/ 2 w 132"/>
                <a:gd name="T13" fmla="*/ 30 h 104"/>
                <a:gd name="T14" fmla="*/ 4 w 132"/>
                <a:gd name="T15" fmla="*/ 18 h 104"/>
                <a:gd name="T16" fmla="*/ 14 w 132"/>
                <a:gd name="T17" fmla="*/ 12 h 104"/>
                <a:gd name="T18" fmla="*/ 26 w 132"/>
                <a:gd name="T19" fmla="*/ 6 h 104"/>
                <a:gd name="T20" fmla="*/ 32 w 132"/>
                <a:gd name="T21" fmla="*/ 2 h 104"/>
                <a:gd name="T22" fmla="*/ 38 w 132"/>
                <a:gd name="T23" fmla="*/ 0 h 104"/>
                <a:gd name="T24" fmla="*/ 44 w 132"/>
                <a:gd name="T25" fmla="*/ 0 h 104"/>
                <a:gd name="T26" fmla="*/ 46 w 132"/>
                <a:gd name="T27" fmla="*/ 0 h 104"/>
                <a:gd name="T28" fmla="*/ 48 w 132"/>
                <a:gd name="T29" fmla="*/ 2 h 104"/>
                <a:gd name="T30" fmla="*/ 54 w 132"/>
                <a:gd name="T31" fmla="*/ 4 h 104"/>
                <a:gd name="T32" fmla="*/ 58 w 132"/>
                <a:gd name="T33" fmla="*/ 6 h 104"/>
                <a:gd name="T34" fmla="*/ 62 w 132"/>
                <a:gd name="T35" fmla="*/ 6 h 104"/>
                <a:gd name="T36" fmla="*/ 70 w 132"/>
                <a:gd name="T37" fmla="*/ 4 h 104"/>
                <a:gd name="T38" fmla="*/ 78 w 132"/>
                <a:gd name="T39" fmla="*/ 4 h 104"/>
                <a:gd name="T40" fmla="*/ 88 w 132"/>
                <a:gd name="T41" fmla="*/ 6 h 104"/>
                <a:gd name="T42" fmla="*/ 96 w 132"/>
                <a:gd name="T43" fmla="*/ 10 h 104"/>
                <a:gd name="T44" fmla="*/ 102 w 132"/>
                <a:gd name="T45" fmla="*/ 12 h 104"/>
                <a:gd name="T46" fmla="*/ 106 w 132"/>
                <a:gd name="T47" fmla="*/ 16 h 104"/>
                <a:gd name="T48" fmla="*/ 114 w 132"/>
                <a:gd name="T49" fmla="*/ 22 h 104"/>
                <a:gd name="T50" fmla="*/ 122 w 132"/>
                <a:gd name="T51" fmla="*/ 30 h 104"/>
                <a:gd name="T52" fmla="*/ 120 w 132"/>
                <a:gd name="T53" fmla="*/ 36 h 104"/>
                <a:gd name="T54" fmla="*/ 120 w 132"/>
                <a:gd name="T55" fmla="*/ 42 h 104"/>
                <a:gd name="T56" fmla="*/ 120 w 132"/>
                <a:gd name="T57" fmla="*/ 46 h 104"/>
                <a:gd name="T58" fmla="*/ 120 w 132"/>
                <a:gd name="T59" fmla="*/ 48 h 104"/>
                <a:gd name="T60" fmla="*/ 122 w 132"/>
                <a:gd name="T61" fmla="*/ 50 h 104"/>
                <a:gd name="T62" fmla="*/ 122 w 132"/>
                <a:gd name="T63" fmla="*/ 50 h 104"/>
                <a:gd name="T64" fmla="*/ 124 w 132"/>
                <a:gd name="T65" fmla="*/ 50 h 104"/>
                <a:gd name="T66" fmla="*/ 128 w 132"/>
                <a:gd name="T67" fmla="*/ 50 h 104"/>
                <a:gd name="T68" fmla="*/ 130 w 132"/>
                <a:gd name="T69" fmla="*/ 50 h 104"/>
                <a:gd name="T70" fmla="*/ 130 w 132"/>
                <a:gd name="T71" fmla="*/ 50 h 104"/>
                <a:gd name="T72" fmla="*/ 132 w 132"/>
                <a:gd name="T73" fmla="*/ 52 h 104"/>
                <a:gd name="T74" fmla="*/ 132 w 132"/>
                <a:gd name="T75" fmla="*/ 54 h 104"/>
                <a:gd name="T76" fmla="*/ 132 w 132"/>
                <a:gd name="T77" fmla="*/ 60 h 104"/>
                <a:gd name="T78" fmla="*/ 132 w 132"/>
                <a:gd name="T79" fmla="*/ 64 h 104"/>
                <a:gd name="T80" fmla="*/ 132 w 132"/>
                <a:gd name="T81" fmla="*/ 70 h 104"/>
                <a:gd name="T82" fmla="*/ 132 w 132"/>
                <a:gd name="T83" fmla="*/ 78 h 104"/>
                <a:gd name="T84" fmla="*/ 132 w 132"/>
                <a:gd name="T85" fmla="*/ 86 h 104"/>
                <a:gd name="T86" fmla="*/ 132 w 132"/>
                <a:gd name="T87" fmla="*/ 90 h 104"/>
                <a:gd name="T88" fmla="*/ 132 w 132"/>
                <a:gd name="T89" fmla="*/ 92 h 104"/>
                <a:gd name="T90" fmla="*/ 130 w 132"/>
                <a:gd name="T91" fmla="*/ 94 h 104"/>
                <a:gd name="T92" fmla="*/ 128 w 132"/>
                <a:gd name="T93" fmla="*/ 96 h 104"/>
                <a:gd name="T94" fmla="*/ 122 w 132"/>
                <a:gd name="T95" fmla="*/ 100 h 104"/>
                <a:gd name="T96" fmla="*/ 96 w 132"/>
                <a:gd name="T97" fmla="*/ 102 h 104"/>
                <a:gd name="T98" fmla="*/ 68 w 132"/>
                <a:gd name="T99" fmla="*/ 100 h 104"/>
                <a:gd name="T100" fmla="*/ 58 w 132"/>
                <a:gd name="T101" fmla="*/ 94 h 104"/>
                <a:gd name="T102" fmla="*/ 50 w 132"/>
                <a:gd name="T103" fmla="*/ 92 h 104"/>
                <a:gd name="T104" fmla="*/ 30 w 132"/>
                <a:gd name="T105" fmla="*/ 86 h 104"/>
                <a:gd name="T106" fmla="*/ 24 w 132"/>
                <a:gd name="T107" fmla="*/ 82 h 104"/>
                <a:gd name="T108" fmla="*/ 20 w 132"/>
                <a:gd name="T109" fmla="*/ 80 h 104"/>
                <a:gd name="T110" fmla="*/ 10 w 132"/>
                <a:gd name="T111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04">
                  <a:moveTo>
                    <a:pt x="10" y="74"/>
                  </a:moveTo>
                  <a:lnTo>
                    <a:pt x="10" y="74"/>
                  </a:lnTo>
                  <a:lnTo>
                    <a:pt x="8" y="70"/>
                  </a:lnTo>
                  <a:lnTo>
                    <a:pt x="6" y="64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4" y="22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20" y="36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32" y="70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96" y="102"/>
                  </a:lnTo>
                  <a:lnTo>
                    <a:pt x="74" y="104"/>
                  </a:lnTo>
                  <a:lnTo>
                    <a:pt x="68" y="100"/>
                  </a:lnTo>
                  <a:lnTo>
                    <a:pt x="62" y="96"/>
                  </a:lnTo>
                  <a:lnTo>
                    <a:pt x="58" y="94"/>
                  </a:lnTo>
                  <a:lnTo>
                    <a:pt x="54" y="94"/>
                  </a:lnTo>
                  <a:lnTo>
                    <a:pt x="50" y="92"/>
                  </a:lnTo>
                  <a:lnTo>
                    <a:pt x="40" y="90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0" y="74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4" name="Freeform 299"/>
            <p:cNvSpPr>
              <a:spLocks/>
            </p:cNvSpPr>
            <p:nvPr/>
          </p:nvSpPr>
          <p:spPr bwMode="auto">
            <a:xfrm>
              <a:off x="4608820" y="3229095"/>
              <a:ext cx="209551" cy="165098"/>
            </a:xfrm>
            <a:custGeom>
              <a:avLst/>
              <a:gdLst>
                <a:gd name="T0" fmla="*/ 10 w 132"/>
                <a:gd name="T1" fmla="*/ 74 h 104"/>
                <a:gd name="T2" fmla="*/ 6 w 132"/>
                <a:gd name="T3" fmla="*/ 64 h 104"/>
                <a:gd name="T4" fmla="*/ 2 w 132"/>
                <a:gd name="T5" fmla="*/ 54 h 104"/>
                <a:gd name="T6" fmla="*/ 0 w 132"/>
                <a:gd name="T7" fmla="*/ 48 h 104"/>
                <a:gd name="T8" fmla="*/ 0 w 132"/>
                <a:gd name="T9" fmla="*/ 46 h 104"/>
                <a:gd name="T10" fmla="*/ 0 w 132"/>
                <a:gd name="T11" fmla="*/ 40 h 104"/>
                <a:gd name="T12" fmla="*/ 2 w 132"/>
                <a:gd name="T13" fmla="*/ 30 h 104"/>
                <a:gd name="T14" fmla="*/ 4 w 132"/>
                <a:gd name="T15" fmla="*/ 18 h 104"/>
                <a:gd name="T16" fmla="*/ 14 w 132"/>
                <a:gd name="T17" fmla="*/ 12 h 104"/>
                <a:gd name="T18" fmla="*/ 26 w 132"/>
                <a:gd name="T19" fmla="*/ 6 h 104"/>
                <a:gd name="T20" fmla="*/ 32 w 132"/>
                <a:gd name="T21" fmla="*/ 2 h 104"/>
                <a:gd name="T22" fmla="*/ 38 w 132"/>
                <a:gd name="T23" fmla="*/ 0 h 104"/>
                <a:gd name="T24" fmla="*/ 44 w 132"/>
                <a:gd name="T25" fmla="*/ 0 h 104"/>
                <a:gd name="T26" fmla="*/ 46 w 132"/>
                <a:gd name="T27" fmla="*/ 0 h 104"/>
                <a:gd name="T28" fmla="*/ 48 w 132"/>
                <a:gd name="T29" fmla="*/ 2 h 104"/>
                <a:gd name="T30" fmla="*/ 54 w 132"/>
                <a:gd name="T31" fmla="*/ 4 h 104"/>
                <a:gd name="T32" fmla="*/ 58 w 132"/>
                <a:gd name="T33" fmla="*/ 6 h 104"/>
                <a:gd name="T34" fmla="*/ 62 w 132"/>
                <a:gd name="T35" fmla="*/ 6 h 104"/>
                <a:gd name="T36" fmla="*/ 70 w 132"/>
                <a:gd name="T37" fmla="*/ 4 h 104"/>
                <a:gd name="T38" fmla="*/ 78 w 132"/>
                <a:gd name="T39" fmla="*/ 4 h 104"/>
                <a:gd name="T40" fmla="*/ 88 w 132"/>
                <a:gd name="T41" fmla="*/ 6 h 104"/>
                <a:gd name="T42" fmla="*/ 96 w 132"/>
                <a:gd name="T43" fmla="*/ 10 h 104"/>
                <a:gd name="T44" fmla="*/ 102 w 132"/>
                <a:gd name="T45" fmla="*/ 12 h 104"/>
                <a:gd name="T46" fmla="*/ 106 w 132"/>
                <a:gd name="T47" fmla="*/ 16 h 104"/>
                <a:gd name="T48" fmla="*/ 114 w 132"/>
                <a:gd name="T49" fmla="*/ 22 h 104"/>
                <a:gd name="T50" fmla="*/ 122 w 132"/>
                <a:gd name="T51" fmla="*/ 30 h 104"/>
                <a:gd name="T52" fmla="*/ 120 w 132"/>
                <a:gd name="T53" fmla="*/ 36 h 104"/>
                <a:gd name="T54" fmla="*/ 120 w 132"/>
                <a:gd name="T55" fmla="*/ 42 h 104"/>
                <a:gd name="T56" fmla="*/ 120 w 132"/>
                <a:gd name="T57" fmla="*/ 46 h 104"/>
                <a:gd name="T58" fmla="*/ 120 w 132"/>
                <a:gd name="T59" fmla="*/ 48 h 104"/>
                <a:gd name="T60" fmla="*/ 122 w 132"/>
                <a:gd name="T61" fmla="*/ 50 h 104"/>
                <a:gd name="T62" fmla="*/ 122 w 132"/>
                <a:gd name="T63" fmla="*/ 50 h 104"/>
                <a:gd name="T64" fmla="*/ 124 w 132"/>
                <a:gd name="T65" fmla="*/ 50 h 104"/>
                <a:gd name="T66" fmla="*/ 128 w 132"/>
                <a:gd name="T67" fmla="*/ 50 h 104"/>
                <a:gd name="T68" fmla="*/ 130 w 132"/>
                <a:gd name="T69" fmla="*/ 50 h 104"/>
                <a:gd name="T70" fmla="*/ 130 w 132"/>
                <a:gd name="T71" fmla="*/ 50 h 104"/>
                <a:gd name="T72" fmla="*/ 132 w 132"/>
                <a:gd name="T73" fmla="*/ 52 h 104"/>
                <a:gd name="T74" fmla="*/ 132 w 132"/>
                <a:gd name="T75" fmla="*/ 54 h 104"/>
                <a:gd name="T76" fmla="*/ 132 w 132"/>
                <a:gd name="T77" fmla="*/ 60 h 104"/>
                <a:gd name="T78" fmla="*/ 132 w 132"/>
                <a:gd name="T79" fmla="*/ 64 h 104"/>
                <a:gd name="T80" fmla="*/ 132 w 132"/>
                <a:gd name="T81" fmla="*/ 70 h 104"/>
                <a:gd name="T82" fmla="*/ 132 w 132"/>
                <a:gd name="T83" fmla="*/ 78 h 104"/>
                <a:gd name="T84" fmla="*/ 132 w 132"/>
                <a:gd name="T85" fmla="*/ 86 h 104"/>
                <a:gd name="T86" fmla="*/ 132 w 132"/>
                <a:gd name="T87" fmla="*/ 90 h 104"/>
                <a:gd name="T88" fmla="*/ 132 w 132"/>
                <a:gd name="T89" fmla="*/ 92 h 104"/>
                <a:gd name="T90" fmla="*/ 130 w 132"/>
                <a:gd name="T91" fmla="*/ 94 h 104"/>
                <a:gd name="T92" fmla="*/ 128 w 132"/>
                <a:gd name="T93" fmla="*/ 96 h 104"/>
                <a:gd name="T94" fmla="*/ 122 w 132"/>
                <a:gd name="T95" fmla="*/ 100 h 104"/>
                <a:gd name="T96" fmla="*/ 96 w 132"/>
                <a:gd name="T97" fmla="*/ 102 h 104"/>
                <a:gd name="T98" fmla="*/ 68 w 132"/>
                <a:gd name="T99" fmla="*/ 100 h 104"/>
                <a:gd name="T100" fmla="*/ 58 w 132"/>
                <a:gd name="T101" fmla="*/ 94 h 104"/>
                <a:gd name="T102" fmla="*/ 50 w 132"/>
                <a:gd name="T103" fmla="*/ 92 h 104"/>
                <a:gd name="T104" fmla="*/ 30 w 132"/>
                <a:gd name="T105" fmla="*/ 86 h 104"/>
                <a:gd name="T106" fmla="*/ 24 w 132"/>
                <a:gd name="T107" fmla="*/ 82 h 104"/>
                <a:gd name="T108" fmla="*/ 20 w 132"/>
                <a:gd name="T109" fmla="*/ 80 h 104"/>
                <a:gd name="T110" fmla="*/ 10 w 132"/>
                <a:gd name="T111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2" h="104">
                  <a:moveTo>
                    <a:pt x="10" y="74"/>
                  </a:moveTo>
                  <a:lnTo>
                    <a:pt x="10" y="74"/>
                  </a:lnTo>
                  <a:lnTo>
                    <a:pt x="8" y="70"/>
                  </a:lnTo>
                  <a:lnTo>
                    <a:pt x="6" y="64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92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4" y="22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20" y="36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44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32" y="70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82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2" y="94"/>
                  </a:lnTo>
                  <a:lnTo>
                    <a:pt x="130" y="94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6" y="98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96" y="102"/>
                  </a:lnTo>
                  <a:lnTo>
                    <a:pt x="74" y="104"/>
                  </a:lnTo>
                  <a:lnTo>
                    <a:pt x="68" y="100"/>
                  </a:lnTo>
                  <a:lnTo>
                    <a:pt x="62" y="96"/>
                  </a:lnTo>
                  <a:lnTo>
                    <a:pt x="58" y="94"/>
                  </a:lnTo>
                  <a:lnTo>
                    <a:pt x="54" y="94"/>
                  </a:lnTo>
                  <a:lnTo>
                    <a:pt x="50" y="92"/>
                  </a:lnTo>
                  <a:lnTo>
                    <a:pt x="40" y="90"/>
                  </a:lnTo>
                  <a:lnTo>
                    <a:pt x="30" y="86"/>
                  </a:lnTo>
                  <a:lnTo>
                    <a:pt x="26" y="84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16" y="78"/>
                  </a:lnTo>
                  <a:lnTo>
                    <a:pt x="10" y="74"/>
                  </a:lnTo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5" name="Freeform 300"/>
            <p:cNvSpPr>
              <a:spLocks/>
            </p:cNvSpPr>
            <p:nvPr/>
          </p:nvSpPr>
          <p:spPr bwMode="auto">
            <a:xfrm>
              <a:off x="4551670" y="2727452"/>
              <a:ext cx="244476" cy="482593"/>
            </a:xfrm>
            <a:custGeom>
              <a:avLst/>
              <a:gdLst>
                <a:gd name="T0" fmla="*/ 6 w 154"/>
                <a:gd name="T1" fmla="*/ 222 h 304"/>
                <a:gd name="T2" fmla="*/ 10 w 154"/>
                <a:gd name="T3" fmla="*/ 208 h 304"/>
                <a:gd name="T4" fmla="*/ 22 w 154"/>
                <a:gd name="T5" fmla="*/ 204 h 304"/>
                <a:gd name="T6" fmla="*/ 24 w 154"/>
                <a:gd name="T7" fmla="*/ 198 h 304"/>
                <a:gd name="T8" fmla="*/ 18 w 154"/>
                <a:gd name="T9" fmla="*/ 180 h 304"/>
                <a:gd name="T10" fmla="*/ 12 w 154"/>
                <a:gd name="T11" fmla="*/ 160 h 304"/>
                <a:gd name="T12" fmla="*/ 6 w 154"/>
                <a:gd name="T13" fmla="*/ 126 h 304"/>
                <a:gd name="T14" fmla="*/ 10 w 154"/>
                <a:gd name="T15" fmla="*/ 116 h 304"/>
                <a:gd name="T16" fmla="*/ 16 w 154"/>
                <a:gd name="T17" fmla="*/ 116 h 304"/>
                <a:gd name="T18" fmla="*/ 26 w 154"/>
                <a:gd name="T19" fmla="*/ 116 h 304"/>
                <a:gd name="T20" fmla="*/ 30 w 154"/>
                <a:gd name="T21" fmla="*/ 112 h 304"/>
                <a:gd name="T22" fmla="*/ 22 w 154"/>
                <a:gd name="T23" fmla="*/ 106 h 304"/>
                <a:gd name="T24" fmla="*/ 22 w 154"/>
                <a:gd name="T25" fmla="*/ 100 h 304"/>
                <a:gd name="T26" fmla="*/ 28 w 154"/>
                <a:gd name="T27" fmla="*/ 82 h 304"/>
                <a:gd name="T28" fmla="*/ 30 w 154"/>
                <a:gd name="T29" fmla="*/ 72 h 304"/>
                <a:gd name="T30" fmla="*/ 38 w 154"/>
                <a:gd name="T31" fmla="*/ 68 h 304"/>
                <a:gd name="T32" fmla="*/ 42 w 154"/>
                <a:gd name="T33" fmla="*/ 58 h 304"/>
                <a:gd name="T34" fmla="*/ 50 w 154"/>
                <a:gd name="T35" fmla="*/ 58 h 304"/>
                <a:gd name="T36" fmla="*/ 52 w 154"/>
                <a:gd name="T37" fmla="*/ 52 h 304"/>
                <a:gd name="T38" fmla="*/ 54 w 154"/>
                <a:gd name="T39" fmla="*/ 44 h 304"/>
                <a:gd name="T40" fmla="*/ 62 w 154"/>
                <a:gd name="T41" fmla="*/ 38 h 304"/>
                <a:gd name="T42" fmla="*/ 62 w 154"/>
                <a:gd name="T43" fmla="*/ 28 h 304"/>
                <a:gd name="T44" fmla="*/ 68 w 154"/>
                <a:gd name="T45" fmla="*/ 28 h 304"/>
                <a:gd name="T46" fmla="*/ 78 w 154"/>
                <a:gd name="T47" fmla="*/ 26 h 304"/>
                <a:gd name="T48" fmla="*/ 86 w 154"/>
                <a:gd name="T49" fmla="*/ 18 h 304"/>
                <a:gd name="T50" fmla="*/ 104 w 154"/>
                <a:gd name="T51" fmla="*/ 18 h 304"/>
                <a:gd name="T52" fmla="*/ 114 w 154"/>
                <a:gd name="T53" fmla="*/ 14 h 304"/>
                <a:gd name="T54" fmla="*/ 128 w 154"/>
                <a:gd name="T55" fmla="*/ 0 h 304"/>
                <a:gd name="T56" fmla="*/ 146 w 154"/>
                <a:gd name="T57" fmla="*/ 20 h 304"/>
                <a:gd name="T58" fmla="*/ 150 w 154"/>
                <a:gd name="T59" fmla="*/ 34 h 304"/>
                <a:gd name="T60" fmla="*/ 154 w 154"/>
                <a:gd name="T61" fmla="*/ 58 h 304"/>
                <a:gd name="T62" fmla="*/ 150 w 154"/>
                <a:gd name="T63" fmla="*/ 66 h 304"/>
                <a:gd name="T64" fmla="*/ 136 w 154"/>
                <a:gd name="T65" fmla="*/ 76 h 304"/>
                <a:gd name="T66" fmla="*/ 128 w 154"/>
                <a:gd name="T67" fmla="*/ 88 h 304"/>
                <a:gd name="T68" fmla="*/ 128 w 154"/>
                <a:gd name="T69" fmla="*/ 106 h 304"/>
                <a:gd name="T70" fmla="*/ 126 w 154"/>
                <a:gd name="T71" fmla="*/ 112 h 304"/>
                <a:gd name="T72" fmla="*/ 112 w 154"/>
                <a:gd name="T73" fmla="*/ 122 h 304"/>
                <a:gd name="T74" fmla="*/ 102 w 154"/>
                <a:gd name="T75" fmla="*/ 130 h 304"/>
                <a:gd name="T76" fmla="*/ 86 w 154"/>
                <a:gd name="T77" fmla="*/ 132 h 304"/>
                <a:gd name="T78" fmla="*/ 80 w 154"/>
                <a:gd name="T79" fmla="*/ 142 h 304"/>
                <a:gd name="T80" fmla="*/ 76 w 154"/>
                <a:gd name="T81" fmla="*/ 164 h 304"/>
                <a:gd name="T82" fmla="*/ 78 w 154"/>
                <a:gd name="T83" fmla="*/ 180 h 304"/>
                <a:gd name="T84" fmla="*/ 90 w 154"/>
                <a:gd name="T85" fmla="*/ 194 h 304"/>
                <a:gd name="T86" fmla="*/ 92 w 154"/>
                <a:gd name="T87" fmla="*/ 204 h 304"/>
                <a:gd name="T88" fmla="*/ 80 w 154"/>
                <a:gd name="T89" fmla="*/ 208 h 304"/>
                <a:gd name="T90" fmla="*/ 70 w 154"/>
                <a:gd name="T91" fmla="*/ 212 h 304"/>
                <a:gd name="T92" fmla="*/ 72 w 154"/>
                <a:gd name="T93" fmla="*/ 216 h 304"/>
                <a:gd name="T94" fmla="*/ 82 w 154"/>
                <a:gd name="T95" fmla="*/ 216 h 304"/>
                <a:gd name="T96" fmla="*/ 90 w 154"/>
                <a:gd name="T97" fmla="*/ 228 h 304"/>
                <a:gd name="T98" fmla="*/ 86 w 154"/>
                <a:gd name="T99" fmla="*/ 234 h 304"/>
                <a:gd name="T100" fmla="*/ 74 w 154"/>
                <a:gd name="T101" fmla="*/ 246 h 304"/>
                <a:gd name="T102" fmla="*/ 72 w 154"/>
                <a:gd name="T103" fmla="*/ 258 h 304"/>
                <a:gd name="T104" fmla="*/ 72 w 154"/>
                <a:gd name="T105" fmla="*/ 268 h 304"/>
                <a:gd name="T106" fmla="*/ 60 w 154"/>
                <a:gd name="T107" fmla="*/ 276 h 304"/>
                <a:gd name="T108" fmla="*/ 56 w 154"/>
                <a:gd name="T109" fmla="*/ 286 h 304"/>
                <a:gd name="T110" fmla="*/ 44 w 154"/>
                <a:gd name="T111" fmla="*/ 296 h 304"/>
                <a:gd name="T112" fmla="*/ 38 w 154"/>
                <a:gd name="T113" fmla="*/ 304 h 304"/>
                <a:gd name="T114" fmla="*/ 26 w 154"/>
                <a:gd name="T115" fmla="*/ 300 h 304"/>
                <a:gd name="T116" fmla="*/ 22 w 154"/>
                <a:gd name="T117" fmla="*/ 294 h 304"/>
                <a:gd name="T118" fmla="*/ 24 w 154"/>
                <a:gd name="T119" fmla="*/ 280 h 304"/>
                <a:gd name="T120" fmla="*/ 16 w 154"/>
                <a:gd name="T121" fmla="*/ 276 h 304"/>
                <a:gd name="T122" fmla="*/ 14 w 154"/>
                <a:gd name="T123" fmla="*/ 272 h 304"/>
                <a:gd name="T124" fmla="*/ 6 w 154"/>
                <a:gd name="T125" fmla="*/ 25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304">
                  <a:moveTo>
                    <a:pt x="0" y="236"/>
                  </a:moveTo>
                  <a:lnTo>
                    <a:pt x="0" y="236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8" y="216"/>
                  </a:lnTo>
                  <a:lnTo>
                    <a:pt x="8" y="212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08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20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2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0" y="184"/>
                  </a:lnTo>
                  <a:lnTo>
                    <a:pt x="20" y="182"/>
                  </a:lnTo>
                  <a:lnTo>
                    <a:pt x="18" y="180"/>
                  </a:lnTo>
                  <a:lnTo>
                    <a:pt x="16" y="176"/>
                  </a:lnTo>
                  <a:lnTo>
                    <a:pt x="14" y="172"/>
                  </a:lnTo>
                  <a:lnTo>
                    <a:pt x="14" y="170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2" y="164"/>
                  </a:lnTo>
                  <a:lnTo>
                    <a:pt x="12" y="160"/>
                  </a:lnTo>
                  <a:lnTo>
                    <a:pt x="10" y="152"/>
                  </a:lnTo>
                  <a:lnTo>
                    <a:pt x="8" y="146"/>
                  </a:lnTo>
                  <a:lnTo>
                    <a:pt x="8" y="138"/>
                  </a:lnTo>
                  <a:lnTo>
                    <a:pt x="6" y="134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2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8" y="116"/>
                  </a:lnTo>
                  <a:lnTo>
                    <a:pt x="20" y="118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6" y="28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24" y="4"/>
                  </a:lnTo>
                  <a:lnTo>
                    <a:pt x="128" y="0"/>
                  </a:lnTo>
                  <a:lnTo>
                    <a:pt x="132" y="6"/>
                  </a:lnTo>
                  <a:lnTo>
                    <a:pt x="136" y="10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6" y="20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4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2" y="70"/>
                  </a:lnTo>
                  <a:lnTo>
                    <a:pt x="140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2" y="78"/>
                  </a:lnTo>
                  <a:lnTo>
                    <a:pt x="130" y="80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6" y="112"/>
                  </a:lnTo>
                  <a:lnTo>
                    <a:pt x="124" y="112"/>
                  </a:lnTo>
                  <a:lnTo>
                    <a:pt x="122" y="114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08" y="124"/>
                  </a:lnTo>
                  <a:lnTo>
                    <a:pt x="108" y="126"/>
                  </a:lnTo>
                  <a:lnTo>
                    <a:pt x="106" y="128"/>
                  </a:lnTo>
                  <a:lnTo>
                    <a:pt x="106" y="130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2" y="130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82" y="136"/>
                  </a:lnTo>
                  <a:lnTo>
                    <a:pt x="80" y="138"/>
                  </a:lnTo>
                  <a:lnTo>
                    <a:pt x="80" y="142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6" y="150"/>
                  </a:lnTo>
                  <a:lnTo>
                    <a:pt x="76" y="152"/>
                  </a:lnTo>
                  <a:lnTo>
                    <a:pt x="76" y="156"/>
                  </a:lnTo>
                  <a:lnTo>
                    <a:pt x="76" y="160"/>
                  </a:lnTo>
                  <a:lnTo>
                    <a:pt x="76" y="164"/>
                  </a:lnTo>
                  <a:lnTo>
                    <a:pt x="76" y="168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6" y="176"/>
                  </a:lnTo>
                  <a:lnTo>
                    <a:pt x="76" y="178"/>
                  </a:lnTo>
                  <a:lnTo>
                    <a:pt x="78" y="178"/>
                  </a:lnTo>
                  <a:lnTo>
                    <a:pt x="78" y="180"/>
                  </a:lnTo>
                  <a:lnTo>
                    <a:pt x="78" y="182"/>
                  </a:lnTo>
                  <a:lnTo>
                    <a:pt x="80" y="182"/>
                  </a:lnTo>
                  <a:lnTo>
                    <a:pt x="82" y="184"/>
                  </a:lnTo>
                  <a:lnTo>
                    <a:pt x="86" y="188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0" y="194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200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6" y="206"/>
                  </a:lnTo>
                  <a:lnTo>
                    <a:pt x="84" y="208"/>
                  </a:lnTo>
                  <a:lnTo>
                    <a:pt x="80" y="208"/>
                  </a:lnTo>
                  <a:lnTo>
                    <a:pt x="76" y="210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4" y="214"/>
                  </a:lnTo>
                  <a:lnTo>
                    <a:pt x="78" y="214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82" y="214"/>
                  </a:lnTo>
                  <a:lnTo>
                    <a:pt x="82" y="216"/>
                  </a:lnTo>
                  <a:lnTo>
                    <a:pt x="84" y="216"/>
                  </a:lnTo>
                  <a:lnTo>
                    <a:pt x="86" y="218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8" y="234"/>
                  </a:lnTo>
                  <a:lnTo>
                    <a:pt x="86" y="234"/>
                  </a:lnTo>
                  <a:lnTo>
                    <a:pt x="84" y="236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0" y="240"/>
                  </a:lnTo>
                  <a:lnTo>
                    <a:pt x="76" y="242"/>
                  </a:lnTo>
                  <a:lnTo>
                    <a:pt x="74" y="244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2" y="250"/>
                  </a:lnTo>
                  <a:lnTo>
                    <a:pt x="72" y="252"/>
                  </a:lnTo>
                  <a:lnTo>
                    <a:pt x="72" y="254"/>
                  </a:lnTo>
                  <a:lnTo>
                    <a:pt x="72" y="258"/>
                  </a:lnTo>
                  <a:lnTo>
                    <a:pt x="72" y="260"/>
                  </a:lnTo>
                  <a:lnTo>
                    <a:pt x="72" y="262"/>
                  </a:lnTo>
                  <a:lnTo>
                    <a:pt x="72" y="264"/>
                  </a:lnTo>
                  <a:lnTo>
                    <a:pt x="72" y="266"/>
                  </a:lnTo>
                  <a:lnTo>
                    <a:pt x="72" y="266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70" y="268"/>
                  </a:lnTo>
                  <a:lnTo>
                    <a:pt x="70" y="270"/>
                  </a:lnTo>
                  <a:lnTo>
                    <a:pt x="68" y="270"/>
                  </a:lnTo>
                  <a:lnTo>
                    <a:pt x="66" y="272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60" y="278"/>
                  </a:lnTo>
                  <a:lnTo>
                    <a:pt x="58" y="280"/>
                  </a:lnTo>
                  <a:lnTo>
                    <a:pt x="58" y="284"/>
                  </a:lnTo>
                  <a:lnTo>
                    <a:pt x="58" y="284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54" y="288"/>
                  </a:lnTo>
                  <a:lnTo>
                    <a:pt x="50" y="290"/>
                  </a:lnTo>
                  <a:lnTo>
                    <a:pt x="48" y="292"/>
                  </a:lnTo>
                  <a:lnTo>
                    <a:pt x="46" y="292"/>
                  </a:lnTo>
                  <a:lnTo>
                    <a:pt x="46" y="294"/>
                  </a:lnTo>
                  <a:lnTo>
                    <a:pt x="44" y="294"/>
                  </a:lnTo>
                  <a:lnTo>
                    <a:pt x="44" y="296"/>
                  </a:lnTo>
                  <a:lnTo>
                    <a:pt x="42" y="298"/>
                  </a:lnTo>
                  <a:lnTo>
                    <a:pt x="42" y="300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6" y="304"/>
                  </a:lnTo>
                  <a:lnTo>
                    <a:pt x="34" y="304"/>
                  </a:lnTo>
                  <a:lnTo>
                    <a:pt x="32" y="302"/>
                  </a:lnTo>
                  <a:lnTo>
                    <a:pt x="30" y="302"/>
                  </a:lnTo>
                  <a:lnTo>
                    <a:pt x="28" y="302"/>
                  </a:lnTo>
                  <a:lnTo>
                    <a:pt x="26" y="300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2" y="298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22" y="294"/>
                  </a:lnTo>
                  <a:lnTo>
                    <a:pt x="22" y="294"/>
                  </a:lnTo>
                  <a:lnTo>
                    <a:pt x="22" y="290"/>
                  </a:lnTo>
                  <a:lnTo>
                    <a:pt x="24" y="288"/>
                  </a:lnTo>
                  <a:lnTo>
                    <a:pt x="24" y="284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4" y="280"/>
                  </a:lnTo>
                  <a:lnTo>
                    <a:pt x="24" y="280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0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4" y="276"/>
                  </a:lnTo>
                  <a:lnTo>
                    <a:pt x="14" y="274"/>
                  </a:lnTo>
                  <a:lnTo>
                    <a:pt x="14" y="274"/>
                  </a:lnTo>
                  <a:lnTo>
                    <a:pt x="14" y="272"/>
                  </a:lnTo>
                  <a:lnTo>
                    <a:pt x="14" y="270"/>
                  </a:lnTo>
                  <a:lnTo>
                    <a:pt x="12" y="268"/>
                  </a:lnTo>
                  <a:lnTo>
                    <a:pt x="12" y="266"/>
                  </a:lnTo>
                  <a:lnTo>
                    <a:pt x="12" y="264"/>
                  </a:lnTo>
                  <a:lnTo>
                    <a:pt x="12" y="260"/>
                  </a:lnTo>
                  <a:lnTo>
                    <a:pt x="10" y="256"/>
                  </a:lnTo>
                  <a:lnTo>
                    <a:pt x="6" y="250"/>
                  </a:lnTo>
                  <a:lnTo>
                    <a:pt x="2" y="24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6" name="Freeform 301"/>
            <p:cNvSpPr>
              <a:spLocks/>
            </p:cNvSpPr>
            <p:nvPr/>
          </p:nvSpPr>
          <p:spPr bwMode="auto">
            <a:xfrm>
              <a:off x="4551670" y="2727452"/>
              <a:ext cx="244476" cy="482593"/>
            </a:xfrm>
            <a:custGeom>
              <a:avLst/>
              <a:gdLst>
                <a:gd name="T0" fmla="*/ 6 w 154"/>
                <a:gd name="T1" fmla="*/ 222 h 304"/>
                <a:gd name="T2" fmla="*/ 10 w 154"/>
                <a:gd name="T3" fmla="*/ 208 h 304"/>
                <a:gd name="T4" fmla="*/ 22 w 154"/>
                <a:gd name="T5" fmla="*/ 204 h 304"/>
                <a:gd name="T6" fmla="*/ 24 w 154"/>
                <a:gd name="T7" fmla="*/ 198 h 304"/>
                <a:gd name="T8" fmla="*/ 18 w 154"/>
                <a:gd name="T9" fmla="*/ 180 h 304"/>
                <a:gd name="T10" fmla="*/ 12 w 154"/>
                <a:gd name="T11" fmla="*/ 160 h 304"/>
                <a:gd name="T12" fmla="*/ 6 w 154"/>
                <a:gd name="T13" fmla="*/ 126 h 304"/>
                <a:gd name="T14" fmla="*/ 10 w 154"/>
                <a:gd name="T15" fmla="*/ 116 h 304"/>
                <a:gd name="T16" fmla="*/ 16 w 154"/>
                <a:gd name="T17" fmla="*/ 116 h 304"/>
                <a:gd name="T18" fmla="*/ 26 w 154"/>
                <a:gd name="T19" fmla="*/ 116 h 304"/>
                <a:gd name="T20" fmla="*/ 30 w 154"/>
                <a:gd name="T21" fmla="*/ 112 h 304"/>
                <a:gd name="T22" fmla="*/ 22 w 154"/>
                <a:gd name="T23" fmla="*/ 106 h 304"/>
                <a:gd name="T24" fmla="*/ 22 w 154"/>
                <a:gd name="T25" fmla="*/ 100 h 304"/>
                <a:gd name="T26" fmla="*/ 28 w 154"/>
                <a:gd name="T27" fmla="*/ 82 h 304"/>
                <a:gd name="T28" fmla="*/ 30 w 154"/>
                <a:gd name="T29" fmla="*/ 72 h 304"/>
                <a:gd name="T30" fmla="*/ 38 w 154"/>
                <a:gd name="T31" fmla="*/ 68 h 304"/>
                <a:gd name="T32" fmla="*/ 42 w 154"/>
                <a:gd name="T33" fmla="*/ 58 h 304"/>
                <a:gd name="T34" fmla="*/ 50 w 154"/>
                <a:gd name="T35" fmla="*/ 58 h 304"/>
                <a:gd name="T36" fmla="*/ 52 w 154"/>
                <a:gd name="T37" fmla="*/ 52 h 304"/>
                <a:gd name="T38" fmla="*/ 54 w 154"/>
                <a:gd name="T39" fmla="*/ 44 h 304"/>
                <a:gd name="T40" fmla="*/ 62 w 154"/>
                <a:gd name="T41" fmla="*/ 38 h 304"/>
                <a:gd name="T42" fmla="*/ 62 w 154"/>
                <a:gd name="T43" fmla="*/ 28 h 304"/>
                <a:gd name="T44" fmla="*/ 68 w 154"/>
                <a:gd name="T45" fmla="*/ 28 h 304"/>
                <a:gd name="T46" fmla="*/ 78 w 154"/>
                <a:gd name="T47" fmla="*/ 26 h 304"/>
                <a:gd name="T48" fmla="*/ 86 w 154"/>
                <a:gd name="T49" fmla="*/ 18 h 304"/>
                <a:gd name="T50" fmla="*/ 104 w 154"/>
                <a:gd name="T51" fmla="*/ 18 h 304"/>
                <a:gd name="T52" fmla="*/ 114 w 154"/>
                <a:gd name="T53" fmla="*/ 14 h 304"/>
                <a:gd name="T54" fmla="*/ 128 w 154"/>
                <a:gd name="T55" fmla="*/ 0 h 304"/>
                <a:gd name="T56" fmla="*/ 146 w 154"/>
                <a:gd name="T57" fmla="*/ 20 h 304"/>
                <a:gd name="T58" fmla="*/ 150 w 154"/>
                <a:gd name="T59" fmla="*/ 34 h 304"/>
                <a:gd name="T60" fmla="*/ 154 w 154"/>
                <a:gd name="T61" fmla="*/ 58 h 304"/>
                <a:gd name="T62" fmla="*/ 150 w 154"/>
                <a:gd name="T63" fmla="*/ 66 h 304"/>
                <a:gd name="T64" fmla="*/ 136 w 154"/>
                <a:gd name="T65" fmla="*/ 76 h 304"/>
                <a:gd name="T66" fmla="*/ 128 w 154"/>
                <a:gd name="T67" fmla="*/ 88 h 304"/>
                <a:gd name="T68" fmla="*/ 128 w 154"/>
                <a:gd name="T69" fmla="*/ 106 h 304"/>
                <a:gd name="T70" fmla="*/ 126 w 154"/>
                <a:gd name="T71" fmla="*/ 112 h 304"/>
                <a:gd name="T72" fmla="*/ 112 w 154"/>
                <a:gd name="T73" fmla="*/ 122 h 304"/>
                <a:gd name="T74" fmla="*/ 102 w 154"/>
                <a:gd name="T75" fmla="*/ 130 h 304"/>
                <a:gd name="T76" fmla="*/ 86 w 154"/>
                <a:gd name="T77" fmla="*/ 132 h 304"/>
                <a:gd name="T78" fmla="*/ 80 w 154"/>
                <a:gd name="T79" fmla="*/ 142 h 304"/>
                <a:gd name="T80" fmla="*/ 76 w 154"/>
                <a:gd name="T81" fmla="*/ 164 h 304"/>
                <a:gd name="T82" fmla="*/ 78 w 154"/>
                <a:gd name="T83" fmla="*/ 180 h 304"/>
                <a:gd name="T84" fmla="*/ 90 w 154"/>
                <a:gd name="T85" fmla="*/ 194 h 304"/>
                <a:gd name="T86" fmla="*/ 92 w 154"/>
                <a:gd name="T87" fmla="*/ 204 h 304"/>
                <a:gd name="T88" fmla="*/ 80 w 154"/>
                <a:gd name="T89" fmla="*/ 208 h 304"/>
                <a:gd name="T90" fmla="*/ 70 w 154"/>
                <a:gd name="T91" fmla="*/ 212 h 304"/>
                <a:gd name="T92" fmla="*/ 72 w 154"/>
                <a:gd name="T93" fmla="*/ 216 h 304"/>
                <a:gd name="T94" fmla="*/ 82 w 154"/>
                <a:gd name="T95" fmla="*/ 216 h 304"/>
                <a:gd name="T96" fmla="*/ 90 w 154"/>
                <a:gd name="T97" fmla="*/ 228 h 304"/>
                <a:gd name="T98" fmla="*/ 86 w 154"/>
                <a:gd name="T99" fmla="*/ 234 h 304"/>
                <a:gd name="T100" fmla="*/ 74 w 154"/>
                <a:gd name="T101" fmla="*/ 246 h 304"/>
                <a:gd name="T102" fmla="*/ 72 w 154"/>
                <a:gd name="T103" fmla="*/ 258 h 304"/>
                <a:gd name="T104" fmla="*/ 72 w 154"/>
                <a:gd name="T105" fmla="*/ 268 h 304"/>
                <a:gd name="T106" fmla="*/ 60 w 154"/>
                <a:gd name="T107" fmla="*/ 276 h 304"/>
                <a:gd name="T108" fmla="*/ 56 w 154"/>
                <a:gd name="T109" fmla="*/ 286 h 304"/>
                <a:gd name="T110" fmla="*/ 44 w 154"/>
                <a:gd name="T111" fmla="*/ 296 h 304"/>
                <a:gd name="T112" fmla="*/ 38 w 154"/>
                <a:gd name="T113" fmla="*/ 304 h 304"/>
                <a:gd name="T114" fmla="*/ 26 w 154"/>
                <a:gd name="T115" fmla="*/ 300 h 304"/>
                <a:gd name="T116" fmla="*/ 22 w 154"/>
                <a:gd name="T117" fmla="*/ 294 h 304"/>
                <a:gd name="T118" fmla="*/ 24 w 154"/>
                <a:gd name="T119" fmla="*/ 280 h 304"/>
                <a:gd name="T120" fmla="*/ 16 w 154"/>
                <a:gd name="T121" fmla="*/ 276 h 304"/>
                <a:gd name="T122" fmla="*/ 14 w 154"/>
                <a:gd name="T123" fmla="*/ 272 h 304"/>
                <a:gd name="T124" fmla="*/ 6 w 154"/>
                <a:gd name="T125" fmla="*/ 25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304">
                  <a:moveTo>
                    <a:pt x="0" y="236"/>
                  </a:moveTo>
                  <a:lnTo>
                    <a:pt x="0" y="236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8" y="216"/>
                  </a:lnTo>
                  <a:lnTo>
                    <a:pt x="8" y="212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08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20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2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0" y="184"/>
                  </a:lnTo>
                  <a:lnTo>
                    <a:pt x="20" y="182"/>
                  </a:lnTo>
                  <a:lnTo>
                    <a:pt x="18" y="180"/>
                  </a:lnTo>
                  <a:lnTo>
                    <a:pt x="16" y="176"/>
                  </a:lnTo>
                  <a:lnTo>
                    <a:pt x="14" y="172"/>
                  </a:lnTo>
                  <a:lnTo>
                    <a:pt x="14" y="170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2" y="164"/>
                  </a:lnTo>
                  <a:lnTo>
                    <a:pt x="12" y="160"/>
                  </a:lnTo>
                  <a:lnTo>
                    <a:pt x="10" y="152"/>
                  </a:lnTo>
                  <a:lnTo>
                    <a:pt x="8" y="146"/>
                  </a:lnTo>
                  <a:lnTo>
                    <a:pt x="8" y="138"/>
                  </a:lnTo>
                  <a:lnTo>
                    <a:pt x="6" y="134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2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8" y="116"/>
                  </a:lnTo>
                  <a:lnTo>
                    <a:pt x="20" y="118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2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6" y="28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6" y="10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24" y="4"/>
                  </a:lnTo>
                  <a:lnTo>
                    <a:pt x="128" y="0"/>
                  </a:lnTo>
                  <a:lnTo>
                    <a:pt x="132" y="6"/>
                  </a:lnTo>
                  <a:lnTo>
                    <a:pt x="136" y="10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6" y="20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4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2" y="70"/>
                  </a:lnTo>
                  <a:lnTo>
                    <a:pt x="140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2" y="78"/>
                  </a:lnTo>
                  <a:lnTo>
                    <a:pt x="130" y="80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28" y="94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6" y="110"/>
                  </a:lnTo>
                  <a:lnTo>
                    <a:pt x="126" y="112"/>
                  </a:lnTo>
                  <a:lnTo>
                    <a:pt x="124" y="112"/>
                  </a:lnTo>
                  <a:lnTo>
                    <a:pt x="122" y="114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2" y="120"/>
                  </a:lnTo>
                  <a:lnTo>
                    <a:pt x="112" y="122"/>
                  </a:lnTo>
                  <a:lnTo>
                    <a:pt x="108" y="124"/>
                  </a:lnTo>
                  <a:lnTo>
                    <a:pt x="108" y="126"/>
                  </a:lnTo>
                  <a:lnTo>
                    <a:pt x="106" y="128"/>
                  </a:lnTo>
                  <a:lnTo>
                    <a:pt x="106" y="130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2" y="130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32"/>
                  </a:lnTo>
                  <a:lnTo>
                    <a:pt x="92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2" y="136"/>
                  </a:lnTo>
                  <a:lnTo>
                    <a:pt x="82" y="136"/>
                  </a:lnTo>
                  <a:lnTo>
                    <a:pt x="80" y="138"/>
                  </a:lnTo>
                  <a:lnTo>
                    <a:pt x="80" y="142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76" y="150"/>
                  </a:lnTo>
                  <a:lnTo>
                    <a:pt x="76" y="152"/>
                  </a:lnTo>
                  <a:lnTo>
                    <a:pt x="76" y="156"/>
                  </a:lnTo>
                  <a:lnTo>
                    <a:pt x="76" y="160"/>
                  </a:lnTo>
                  <a:lnTo>
                    <a:pt x="76" y="164"/>
                  </a:lnTo>
                  <a:lnTo>
                    <a:pt x="76" y="168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6" y="176"/>
                  </a:lnTo>
                  <a:lnTo>
                    <a:pt x="76" y="178"/>
                  </a:lnTo>
                  <a:lnTo>
                    <a:pt x="78" y="178"/>
                  </a:lnTo>
                  <a:lnTo>
                    <a:pt x="78" y="180"/>
                  </a:lnTo>
                  <a:lnTo>
                    <a:pt x="78" y="182"/>
                  </a:lnTo>
                  <a:lnTo>
                    <a:pt x="80" y="182"/>
                  </a:lnTo>
                  <a:lnTo>
                    <a:pt x="82" y="184"/>
                  </a:lnTo>
                  <a:lnTo>
                    <a:pt x="86" y="188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0" y="194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200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2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6" y="206"/>
                  </a:lnTo>
                  <a:lnTo>
                    <a:pt x="84" y="208"/>
                  </a:lnTo>
                  <a:lnTo>
                    <a:pt x="80" y="208"/>
                  </a:lnTo>
                  <a:lnTo>
                    <a:pt x="76" y="210"/>
                  </a:lnTo>
                  <a:lnTo>
                    <a:pt x="74" y="210"/>
                  </a:lnTo>
                  <a:lnTo>
                    <a:pt x="72" y="210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4" y="214"/>
                  </a:lnTo>
                  <a:lnTo>
                    <a:pt x="78" y="214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82" y="214"/>
                  </a:lnTo>
                  <a:lnTo>
                    <a:pt x="82" y="216"/>
                  </a:lnTo>
                  <a:lnTo>
                    <a:pt x="84" y="216"/>
                  </a:lnTo>
                  <a:lnTo>
                    <a:pt x="86" y="218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8" y="234"/>
                  </a:lnTo>
                  <a:lnTo>
                    <a:pt x="86" y="234"/>
                  </a:lnTo>
                  <a:lnTo>
                    <a:pt x="84" y="236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0" y="240"/>
                  </a:lnTo>
                  <a:lnTo>
                    <a:pt x="76" y="242"/>
                  </a:lnTo>
                  <a:lnTo>
                    <a:pt x="74" y="244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2" y="250"/>
                  </a:lnTo>
                  <a:lnTo>
                    <a:pt x="72" y="252"/>
                  </a:lnTo>
                  <a:lnTo>
                    <a:pt x="72" y="254"/>
                  </a:lnTo>
                  <a:lnTo>
                    <a:pt x="72" y="258"/>
                  </a:lnTo>
                  <a:lnTo>
                    <a:pt x="72" y="260"/>
                  </a:lnTo>
                  <a:lnTo>
                    <a:pt x="72" y="262"/>
                  </a:lnTo>
                  <a:lnTo>
                    <a:pt x="72" y="264"/>
                  </a:lnTo>
                  <a:lnTo>
                    <a:pt x="72" y="266"/>
                  </a:lnTo>
                  <a:lnTo>
                    <a:pt x="72" y="266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70" y="268"/>
                  </a:lnTo>
                  <a:lnTo>
                    <a:pt x="70" y="270"/>
                  </a:lnTo>
                  <a:lnTo>
                    <a:pt x="68" y="270"/>
                  </a:lnTo>
                  <a:lnTo>
                    <a:pt x="66" y="272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60" y="278"/>
                  </a:lnTo>
                  <a:lnTo>
                    <a:pt x="58" y="280"/>
                  </a:lnTo>
                  <a:lnTo>
                    <a:pt x="58" y="284"/>
                  </a:lnTo>
                  <a:lnTo>
                    <a:pt x="58" y="284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54" y="288"/>
                  </a:lnTo>
                  <a:lnTo>
                    <a:pt x="50" y="290"/>
                  </a:lnTo>
                  <a:lnTo>
                    <a:pt x="48" y="292"/>
                  </a:lnTo>
                  <a:lnTo>
                    <a:pt x="46" y="292"/>
                  </a:lnTo>
                  <a:lnTo>
                    <a:pt x="46" y="294"/>
                  </a:lnTo>
                  <a:lnTo>
                    <a:pt x="44" y="294"/>
                  </a:lnTo>
                  <a:lnTo>
                    <a:pt x="44" y="296"/>
                  </a:lnTo>
                  <a:lnTo>
                    <a:pt x="42" y="298"/>
                  </a:lnTo>
                  <a:lnTo>
                    <a:pt x="42" y="300"/>
                  </a:lnTo>
                  <a:lnTo>
                    <a:pt x="40" y="302"/>
                  </a:lnTo>
                  <a:lnTo>
                    <a:pt x="40" y="302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6" y="304"/>
                  </a:lnTo>
                  <a:lnTo>
                    <a:pt x="34" y="304"/>
                  </a:lnTo>
                  <a:lnTo>
                    <a:pt x="32" y="302"/>
                  </a:lnTo>
                  <a:lnTo>
                    <a:pt x="30" y="302"/>
                  </a:lnTo>
                  <a:lnTo>
                    <a:pt x="28" y="302"/>
                  </a:lnTo>
                  <a:lnTo>
                    <a:pt x="26" y="300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2" y="298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22" y="294"/>
                  </a:lnTo>
                  <a:lnTo>
                    <a:pt x="22" y="294"/>
                  </a:lnTo>
                  <a:lnTo>
                    <a:pt x="22" y="290"/>
                  </a:lnTo>
                  <a:lnTo>
                    <a:pt x="24" y="288"/>
                  </a:lnTo>
                  <a:lnTo>
                    <a:pt x="24" y="284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4" y="280"/>
                  </a:lnTo>
                  <a:lnTo>
                    <a:pt x="24" y="280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0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4" y="276"/>
                  </a:lnTo>
                  <a:lnTo>
                    <a:pt x="14" y="274"/>
                  </a:lnTo>
                  <a:lnTo>
                    <a:pt x="14" y="274"/>
                  </a:lnTo>
                  <a:lnTo>
                    <a:pt x="14" y="272"/>
                  </a:lnTo>
                  <a:lnTo>
                    <a:pt x="14" y="270"/>
                  </a:lnTo>
                  <a:lnTo>
                    <a:pt x="12" y="268"/>
                  </a:lnTo>
                  <a:lnTo>
                    <a:pt x="12" y="266"/>
                  </a:lnTo>
                  <a:lnTo>
                    <a:pt x="12" y="264"/>
                  </a:lnTo>
                  <a:lnTo>
                    <a:pt x="12" y="260"/>
                  </a:lnTo>
                  <a:lnTo>
                    <a:pt x="10" y="256"/>
                  </a:lnTo>
                  <a:lnTo>
                    <a:pt x="6" y="250"/>
                  </a:lnTo>
                  <a:lnTo>
                    <a:pt x="2" y="24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7" name="Freeform 302"/>
            <p:cNvSpPr>
              <a:spLocks/>
            </p:cNvSpPr>
            <p:nvPr/>
          </p:nvSpPr>
          <p:spPr bwMode="auto">
            <a:xfrm>
              <a:off x="4116693" y="2632204"/>
              <a:ext cx="38100" cy="44449"/>
            </a:xfrm>
            <a:custGeom>
              <a:avLst/>
              <a:gdLst>
                <a:gd name="T0" fmla="*/ 10 w 24"/>
                <a:gd name="T1" fmla="*/ 0 h 28"/>
                <a:gd name="T2" fmla="*/ 10 w 24"/>
                <a:gd name="T3" fmla="*/ 0 h 28"/>
                <a:gd name="T4" fmla="*/ 8 w 24"/>
                <a:gd name="T5" fmla="*/ 0 h 28"/>
                <a:gd name="T6" fmla="*/ 6 w 24"/>
                <a:gd name="T7" fmla="*/ 2 h 28"/>
                <a:gd name="T8" fmla="*/ 6 w 24"/>
                <a:gd name="T9" fmla="*/ 4 h 28"/>
                <a:gd name="T10" fmla="*/ 4 w 24"/>
                <a:gd name="T11" fmla="*/ 4 h 28"/>
                <a:gd name="T12" fmla="*/ 4 w 24"/>
                <a:gd name="T13" fmla="*/ 6 h 28"/>
                <a:gd name="T14" fmla="*/ 2 w 24"/>
                <a:gd name="T15" fmla="*/ 8 h 28"/>
                <a:gd name="T16" fmla="*/ 2 w 24"/>
                <a:gd name="T17" fmla="*/ 12 h 28"/>
                <a:gd name="T18" fmla="*/ 0 w 24"/>
                <a:gd name="T19" fmla="*/ 14 h 28"/>
                <a:gd name="T20" fmla="*/ 0 w 24"/>
                <a:gd name="T21" fmla="*/ 16 h 28"/>
                <a:gd name="T22" fmla="*/ 0 w 24"/>
                <a:gd name="T23" fmla="*/ 18 h 28"/>
                <a:gd name="T24" fmla="*/ 0 w 24"/>
                <a:gd name="T25" fmla="*/ 20 h 28"/>
                <a:gd name="T26" fmla="*/ 0 w 24"/>
                <a:gd name="T27" fmla="*/ 22 h 28"/>
                <a:gd name="T28" fmla="*/ 0 w 24"/>
                <a:gd name="T29" fmla="*/ 24 h 28"/>
                <a:gd name="T30" fmla="*/ 0 w 24"/>
                <a:gd name="T31" fmla="*/ 26 h 28"/>
                <a:gd name="T32" fmla="*/ 0 w 24"/>
                <a:gd name="T33" fmla="*/ 26 h 28"/>
                <a:gd name="T34" fmla="*/ 0 w 24"/>
                <a:gd name="T35" fmla="*/ 26 h 28"/>
                <a:gd name="T36" fmla="*/ 0 w 24"/>
                <a:gd name="T37" fmla="*/ 28 h 28"/>
                <a:gd name="T38" fmla="*/ 2 w 24"/>
                <a:gd name="T39" fmla="*/ 28 h 28"/>
                <a:gd name="T40" fmla="*/ 2 w 24"/>
                <a:gd name="T41" fmla="*/ 28 h 28"/>
                <a:gd name="T42" fmla="*/ 2 w 24"/>
                <a:gd name="T43" fmla="*/ 28 h 28"/>
                <a:gd name="T44" fmla="*/ 4 w 24"/>
                <a:gd name="T45" fmla="*/ 28 h 28"/>
                <a:gd name="T46" fmla="*/ 4 w 24"/>
                <a:gd name="T47" fmla="*/ 28 h 28"/>
                <a:gd name="T48" fmla="*/ 6 w 24"/>
                <a:gd name="T49" fmla="*/ 28 h 28"/>
                <a:gd name="T50" fmla="*/ 8 w 24"/>
                <a:gd name="T51" fmla="*/ 28 h 28"/>
                <a:gd name="T52" fmla="*/ 10 w 24"/>
                <a:gd name="T53" fmla="*/ 26 h 28"/>
                <a:gd name="T54" fmla="*/ 12 w 24"/>
                <a:gd name="T55" fmla="*/ 26 h 28"/>
                <a:gd name="T56" fmla="*/ 14 w 24"/>
                <a:gd name="T57" fmla="*/ 24 h 28"/>
                <a:gd name="T58" fmla="*/ 16 w 24"/>
                <a:gd name="T59" fmla="*/ 22 h 28"/>
                <a:gd name="T60" fmla="*/ 18 w 24"/>
                <a:gd name="T61" fmla="*/ 22 h 28"/>
                <a:gd name="T62" fmla="*/ 20 w 24"/>
                <a:gd name="T63" fmla="*/ 20 h 28"/>
                <a:gd name="T64" fmla="*/ 20 w 24"/>
                <a:gd name="T65" fmla="*/ 18 h 28"/>
                <a:gd name="T66" fmla="*/ 22 w 24"/>
                <a:gd name="T67" fmla="*/ 16 h 28"/>
                <a:gd name="T68" fmla="*/ 24 w 24"/>
                <a:gd name="T69" fmla="*/ 14 h 28"/>
                <a:gd name="T70" fmla="*/ 24 w 24"/>
                <a:gd name="T71" fmla="*/ 14 h 28"/>
                <a:gd name="T72" fmla="*/ 24 w 24"/>
                <a:gd name="T73" fmla="*/ 12 h 28"/>
                <a:gd name="T74" fmla="*/ 24 w 24"/>
                <a:gd name="T75" fmla="*/ 10 h 28"/>
                <a:gd name="T76" fmla="*/ 24 w 24"/>
                <a:gd name="T77" fmla="*/ 10 h 28"/>
                <a:gd name="T78" fmla="*/ 24 w 24"/>
                <a:gd name="T79" fmla="*/ 8 h 28"/>
                <a:gd name="T80" fmla="*/ 24 w 24"/>
                <a:gd name="T81" fmla="*/ 8 h 28"/>
                <a:gd name="T82" fmla="*/ 22 w 24"/>
                <a:gd name="T83" fmla="*/ 6 h 28"/>
                <a:gd name="T84" fmla="*/ 22 w 24"/>
                <a:gd name="T85" fmla="*/ 6 h 28"/>
                <a:gd name="T86" fmla="*/ 20 w 24"/>
                <a:gd name="T87" fmla="*/ 4 h 28"/>
                <a:gd name="T88" fmla="*/ 18 w 24"/>
                <a:gd name="T89" fmla="*/ 2 h 28"/>
                <a:gd name="T90" fmla="*/ 16 w 24"/>
                <a:gd name="T91" fmla="*/ 2 h 28"/>
                <a:gd name="T92" fmla="*/ 14 w 24"/>
                <a:gd name="T93" fmla="*/ 0 h 28"/>
                <a:gd name="T94" fmla="*/ 14 w 24"/>
                <a:gd name="T95" fmla="*/ 0 h 28"/>
                <a:gd name="T96" fmla="*/ 12 w 24"/>
                <a:gd name="T97" fmla="*/ 0 h 28"/>
                <a:gd name="T98" fmla="*/ 12 w 24"/>
                <a:gd name="T99" fmla="*/ 0 h 28"/>
                <a:gd name="T100" fmla="*/ 10 w 24"/>
                <a:gd name="T101" fmla="*/ 0 h 28"/>
                <a:gd name="T102" fmla="*/ 10 w 24"/>
                <a:gd name="T10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8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8" name="Freeform 303"/>
            <p:cNvSpPr>
              <a:spLocks/>
            </p:cNvSpPr>
            <p:nvPr/>
          </p:nvSpPr>
          <p:spPr bwMode="auto">
            <a:xfrm>
              <a:off x="4116693" y="2632204"/>
              <a:ext cx="38100" cy="44449"/>
            </a:xfrm>
            <a:custGeom>
              <a:avLst/>
              <a:gdLst>
                <a:gd name="T0" fmla="*/ 10 w 24"/>
                <a:gd name="T1" fmla="*/ 0 h 28"/>
                <a:gd name="T2" fmla="*/ 10 w 24"/>
                <a:gd name="T3" fmla="*/ 0 h 28"/>
                <a:gd name="T4" fmla="*/ 8 w 24"/>
                <a:gd name="T5" fmla="*/ 0 h 28"/>
                <a:gd name="T6" fmla="*/ 6 w 24"/>
                <a:gd name="T7" fmla="*/ 2 h 28"/>
                <a:gd name="T8" fmla="*/ 6 w 24"/>
                <a:gd name="T9" fmla="*/ 4 h 28"/>
                <a:gd name="T10" fmla="*/ 4 w 24"/>
                <a:gd name="T11" fmla="*/ 4 h 28"/>
                <a:gd name="T12" fmla="*/ 4 w 24"/>
                <a:gd name="T13" fmla="*/ 6 h 28"/>
                <a:gd name="T14" fmla="*/ 2 w 24"/>
                <a:gd name="T15" fmla="*/ 8 h 28"/>
                <a:gd name="T16" fmla="*/ 2 w 24"/>
                <a:gd name="T17" fmla="*/ 12 h 28"/>
                <a:gd name="T18" fmla="*/ 0 w 24"/>
                <a:gd name="T19" fmla="*/ 14 h 28"/>
                <a:gd name="T20" fmla="*/ 0 w 24"/>
                <a:gd name="T21" fmla="*/ 16 h 28"/>
                <a:gd name="T22" fmla="*/ 0 w 24"/>
                <a:gd name="T23" fmla="*/ 18 h 28"/>
                <a:gd name="T24" fmla="*/ 0 w 24"/>
                <a:gd name="T25" fmla="*/ 20 h 28"/>
                <a:gd name="T26" fmla="*/ 0 w 24"/>
                <a:gd name="T27" fmla="*/ 22 h 28"/>
                <a:gd name="T28" fmla="*/ 0 w 24"/>
                <a:gd name="T29" fmla="*/ 24 h 28"/>
                <a:gd name="T30" fmla="*/ 0 w 24"/>
                <a:gd name="T31" fmla="*/ 26 h 28"/>
                <a:gd name="T32" fmla="*/ 0 w 24"/>
                <a:gd name="T33" fmla="*/ 26 h 28"/>
                <a:gd name="T34" fmla="*/ 0 w 24"/>
                <a:gd name="T35" fmla="*/ 26 h 28"/>
                <a:gd name="T36" fmla="*/ 0 w 24"/>
                <a:gd name="T37" fmla="*/ 28 h 28"/>
                <a:gd name="T38" fmla="*/ 2 w 24"/>
                <a:gd name="T39" fmla="*/ 28 h 28"/>
                <a:gd name="T40" fmla="*/ 2 w 24"/>
                <a:gd name="T41" fmla="*/ 28 h 28"/>
                <a:gd name="T42" fmla="*/ 2 w 24"/>
                <a:gd name="T43" fmla="*/ 28 h 28"/>
                <a:gd name="T44" fmla="*/ 4 w 24"/>
                <a:gd name="T45" fmla="*/ 28 h 28"/>
                <a:gd name="T46" fmla="*/ 4 w 24"/>
                <a:gd name="T47" fmla="*/ 28 h 28"/>
                <a:gd name="T48" fmla="*/ 6 w 24"/>
                <a:gd name="T49" fmla="*/ 28 h 28"/>
                <a:gd name="T50" fmla="*/ 8 w 24"/>
                <a:gd name="T51" fmla="*/ 28 h 28"/>
                <a:gd name="T52" fmla="*/ 10 w 24"/>
                <a:gd name="T53" fmla="*/ 26 h 28"/>
                <a:gd name="T54" fmla="*/ 12 w 24"/>
                <a:gd name="T55" fmla="*/ 26 h 28"/>
                <a:gd name="T56" fmla="*/ 14 w 24"/>
                <a:gd name="T57" fmla="*/ 24 h 28"/>
                <a:gd name="T58" fmla="*/ 16 w 24"/>
                <a:gd name="T59" fmla="*/ 22 h 28"/>
                <a:gd name="T60" fmla="*/ 18 w 24"/>
                <a:gd name="T61" fmla="*/ 22 h 28"/>
                <a:gd name="T62" fmla="*/ 20 w 24"/>
                <a:gd name="T63" fmla="*/ 20 h 28"/>
                <a:gd name="T64" fmla="*/ 20 w 24"/>
                <a:gd name="T65" fmla="*/ 18 h 28"/>
                <a:gd name="T66" fmla="*/ 22 w 24"/>
                <a:gd name="T67" fmla="*/ 16 h 28"/>
                <a:gd name="T68" fmla="*/ 24 w 24"/>
                <a:gd name="T69" fmla="*/ 14 h 28"/>
                <a:gd name="T70" fmla="*/ 24 w 24"/>
                <a:gd name="T71" fmla="*/ 14 h 28"/>
                <a:gd name="T72" fmla="*/ 24 w 24"/>
                <a:gd name="T73" fmla="*/ 12 h 28"/>
                <a:gd name="T74" fmla="*/ 24 w 24"/>
                <a:gd name="T75" fmla="*/ 10 h 28"/>
                <a:gd name="T76" fmla="*/ 24 w 24"/>
                <a:gd name="T77" fmla="*/ 10 h 28"/>
                <a:gd name="T78" fmla="*/ 24 w 24"/>
                <a:gd name="T79" fmla="*/ 8 h 28"/>
                <a:gd name="T80" fmla="*/ 24 w 24"/>
                <a:gd name="T81" fmla="*/ 8 h 28"/>
                <a:gd name="T82" fmla="*/ 22 w 24"/>
                <a:gd name="T83" fmla="*/ 6 h 28"/>
                <a:gd name="T84" fmla="*/ 22 w 24"/>
                <a:gd name="T85" fmla="*/ 6 h 28"/>
                <a:gd name="T86" fmla="*/ 20 w 24"/>
                <a:gd name="T87" fmla="*/ 4 h 28"/>
                <a:gd name="T88" fmla="*/ 18 w 24"/>
                <a:gd name="T89" fmla="*/ 2 h 28"/>
                <a:gd name="T90" fmla="*/ 16 w 24"/>
                <a:gd name="T91" fmla="*/ 2 h 28"/>
                <a:gd name="T92" fmla="*/ 14 w 24"/>
                <a:gd name="T93" fmla="*/ 0 h 28"/>
                <a:gd name="T94" fmla="*/ 14 w 24"/>
                <a:gd name="T95" fmla="*/ 0 h 28"/>
                <a:gd name="T96" fmla="*/ 12 w 24"/>
                <a:gd name="T97" fmla="*/ 0 h 28"/>
                <a:gd name="T98" fmla="*/ 12 w 24"/>
                <a:gd name="T99" fmla="*/ 0 h 28"/>
                <a:gd name="T100" fmla="*/ 10 w 24"/>
                <a:gd name="T101" fmla="*/ 0 h 28"/>
                <a:gd name="T102" fmla="*/ 10 w 24"/>
                <a:gd name="T10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8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9" name="Freeform 304"/>
            <p:cNvSpPr>
              <a:spLocks/>
            </p:cNvSpPr>
            <p:nvPr/>
          </p:nvSpPr>
          <p:spPr bwMode="auto">
            <a:xfrm>
              <a:off x="4745346" y="3454517"/>
              <a:ext cx="187325" cy="133348"/>
            </a:xfrm>
            <a:custGeom>
              <a:avLst/>
              <a:gdLst>
                <a:gd name="T0" fmla="*/ 38 w 118"/>
                <a:gd name="T1" fmla="*/ 64 h 84"/>
                <a:gd name="T2" fmla="*/ 30 w 118"/>
                <a:gd name="T3" fmla="*/ 58 h 84"/>
                <a:gd name="T4" fmla="*/ 6 w 118"/>
                <a:gd name="T5" fmla="*/ 46 h 84"/>
                <a:gd name="T6" fmla="*/ 4 w 118"/>
                <a:gd name="T7" fmla="*/ 44 h 84"/>
                <a:gd name="T8" fmla="*/ 2 w 118"/>
                <a:gd name="T9" fmla="*/ 44 h 84"/>
                <a:gd name="T10" fmla="*/ 0 w 118"/>
                <a:gd name="T11" fmla="*/ 36 h 84"/>
                <a:gd name="T12" fmla="*/ 2 w 118"/>
                <a:gd name="T13" fmla="*/ 30 h 84"/>
                <a:gd name="T14" fmla="*/ 10 w 118"/>
                <a:gd name="T15" fmla="*/ 28 h 84"/>
                <a:gd name="T16" fmla="*/ 14 w 118"/>
                <a:gd name="T17" fmla="*/ 26 h 84"/>
                <a:gd name="T18" fmla="*/ 16 w 118"/>
                <a:gd name="T19" fmla="*/ 24 h 84"/>
                <a:gd name="T20" fmla="*/ 22 w 118"/>
                <a:gd name="T21" fmla="*/ 14 h 84"/>
                <a:gd name="T22" fmla="*/ 30 w 118"/>
                <a:gd name="T23" fmla="*/ 0 h 84"/>
                <a:gd name="T24" fmla="*/ 42 w 118"/>
                <a:gd name="T25" fmla="*/ 0 h 84"/>
                <a:gd name="T26" fmla="*/ 50 w 118"/>
                <a:gd name="T27" fmla="*/ 0 h 84"/>
                <a:gd name="T28" fmla="*/ 52 w 118"/>
                <a:gd name="T29" fmla="*/ 2 h 84"/>
                <a:gd name="T30" fmla="*/ 58 w 118"/>
                <a:gd name="T31" fmla="*/ 6 h 84"/>
                <a:gd name="T32" fmla="*/ 64 w 118"/>
                <a:gd name="T33" fmla="*/ 6 h 84"/>
                <a:gd name="T34" fmla="*/ 72 w 118"/>
                <a:gd name="T35" fmla="*/ 8 h 84"/>
                <a:gd name="T36" fmla="*/ 80 w 118"/>
                <a:gd name="T37" fmla="*/ 8 h 84"/>
                <a:gd name="T38" fmla="*/ 86 w 118"/>
                <a:gd name="T39" fmla="*/ 6 h 84"/>
                <a:gd name="T40" fmla="*/ 98 w 118"/>
                <a:gd name="T41" fmla="*/ 12 h 84"/>
                <a:gd name="T42" fmla="*/ 106 w 118"/>
                <a:gd name="T43" fmla="*/ 22 h 84"/>
                <a:gd name="T44" fmla="*/ 108 w 118"/>
                <a:gd name="T45" fmla="*/ 26 h 84"/>
                <a:gd name="T46" fmla="*/ 110 w 118"/>
                <a:gd name="T47" fmla="*/ 32 h 84"/>
                <a:gd name="T48" fmla="*/ 110 w 118"/>
                <a:gd name="T49" fmla="*/ 40 h 84"/>
                <a:gd name="T50" fmla="*/ 114 w 118"/>
                <a:gd name="T51" fmla="*/ 52 h 84"/>
                <a:gd name="T52" fmla="*/ 116 w 118"/>
                <a:gd name="T53" fmla="*/ 66 h 84"/>
                <a:gd name="T54" fmla="*/ 114 w 118"/>
                <a:gd name="T55" fmla="*/ 70 h 84"/>
                <a:gd name="T56" fmla="*/ 110 w 118"/>
                <a:gd name="T57" fmla="*/ 76 h 84"/>
                <a:gd name="T58" fmla="*/ 92 w 118"/>
                <a:gd name="T59" fmla="*/ 80 h 84"/>
                <a:gd name="T60" fmla="*/ 80 w 118"/>
                <a:gd name="T61" fmla="*/ 84 h 84"/>
                <a:gd name="T62" fmla="*/ 74 w 118"/>
                <a:gd name="T63" fmla="*/ 84 h 84"/>
                <a:gd name="T64" fmla="*/ 70 w 118"/>
                <a:gd name="T65" fmla="*/ 84 h 84"/>
                <a:gd name="T66" fmla="*/ 68 w 118"/>
                <a:gd name="T67" fmla="*/ 82 h 84"/>
                <a:gd name="T68" fmla="*/ 68 w 118"/>
                <a:gd name="T69" fmla="*/ 78 h 84"/>
                <a:gd name="T70" fmla="*/ 66 w 118"/>
                <a:gd name="T71" fmla="*/ 72 h 84"/>
                <a:gd name="T72" fmla="*/ 64 w 118"/>
                <a:gd name="T73" fmla="*/ 70 h 84"/>
                <a:gd name="T74" fmla="*/ 58 w 118"/>
                <a:gd name="T75" fmla="*/ 66 h 84"/>
                <a:gd name="T76" fmla="*/ 52 w 118"/>
                <a:gd name="T77" fmla="*/ 64 h 84"/>
                <a:gd name="T78" fmla="*/ 48 w 118"/>
                <a:gd name="T79" fmla="*/ 66 h 84"/>
                <a:gd name="T80" fmla="*/ 46 w 118"/>
                <a:gd name="T81" fmla="*/ 70 h 84"/>
                <a:gd name="T82" fmla="*/ 46 w 118"/>
                <a:gd name="T83" fmla="*/ 70 h 84"/>
                <a:gd name="T84" fmla="*/ 44 w 118"/>
                <a:gd name="T85" fmla="*/ 70 h 84"/>
                <a:gd name="T86" fmla="*/ 40 w 118"/>
                <a:gd name="T87" fmla="*/ 6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84">
                  <a:moveTo>
                    <a:pt x="40" y="68"/>
                  </a:moveTo>
                  <a:lnTo>
                    <a:pt x="40" y="68"/>
                  </a:lnTo>
                  <a:lnTo>
                    <a:pt x="38" y="64"/>
                  </a:lnTo>
                  <a:lnTo>
                    <a:pt x="34" y="62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6" y="56"/>
                  </a:lnTo>
                  <a:lnTo>
                    <a:pt x="18" y="5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6" y="6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12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2" y="46"/>
                  </a:lnTo>
                  <a:lnTo>
                    <a:pt x="114" y="52"/>
                  </a:lnTo>
                  <a:lnTo>
                    <a:pt x="118" y="58"/>
                  </a:lnTo>
                  <a:lnTo>
                    <a:pt x="118" y="64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2" y="74"/>
                  </a:lnTo>
                  <a:lnTo>
                    <a:pt x="110" y="76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92" y="80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4" y="66"/>
                  </a:lnTo>
                  <a:lnTo>
                    <a:pt x="52" y="64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6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0" name="Freeform 305"/>
            <p:cNvSpPr>
              <a:spLocks/>
            </p:cNvSpPr>
            <p:nvPr/>
          </p:nvSpPr>
          <p:spPr bwMode="auto">
            <a:xfrm>
              <a:off x="4745346" y="3454517"/>
              <a:ext cx="187325" cy="133348"/>
            </a:xfrm>
            <a:custGeom>
              <a:avLst/>
              <a:gdLst>
                <a:gd name="T0" fmla="*/ 38 w 118"/>
                <a:gd name="T1" fmla="*/ 64 h 84"/>
                <a:gd name="T2" fmla="*/ 30 w 118"/>
                <a:gd name="T3" fmla="*/ 58 h 84"/>
                <a:gd name="T4" fmla="*/ 6 w 118"/>
                <a:gd name="T5" fmla="*/ 46 h 84"/>
                <a:gd name="T6" fmla="*/ 4 w 118"/>
                <a:gd name="T7" fmla="*/ 44 h 84"/>
                <a:gd name="T8" fmla="*/ 2 w 118"/>
                <a:gd name="T9" fmla="*/ 44 h 84"/>
                <a:gd name="T10" fmla="*/ 0 w 118"/>
                <a:gd name="T11" fmla="*/ 36 h 84"/>
                <a:gd name="T12" fmla="*/ 2 w 118"/>
                <a:gd name="T13" fmla="*/ 30 h 84"/>
                <a:gd name="T14" fmla="*/ 10 w 118"/>
                <a:gd name="T15" fmla="*/ 28 h 84"/>
                <a:gd name="T16" fmla="*/ 14 w 118"/>
                <a:gd name="T17" fmla="*/ 26 h 84"/>
                <a:gd name="T18" fmla="*/ 16 w 118"/>
                <a:gd name="T19" fmla="*/ 24 h 84"/>
                <a:gd name="T20" fmla="*/ 22 w 118"/>
                <a:gd name="T21" fmla="*/ 14 h 84"/>
                <a:gd name="T22" fmla="*/ 30 w 118"/>
                <a:gd name="T23" fmla="*/ 0 h 84"/>
                <a:gd name="T24" fmla="*/ 42 w 118"/>
                <a:gd name="T25" fmla="*/ 0 h 84"/>
                <a:gd name="T26" fmla="*/ 50 w 118"/>
                <a:gd name="T27" fmla="*/ 0 h 84"/>
                <a:gd name="T28" fmla="*/ 52 w 118"/>
                <a:gd name="T29" fmla="*/ 2 h 84"/>
                <a:gd name="T30" fmla="*/ 58 w 118"/>
                <a:gd name="T31" fmla="*/ 6 h 84"/>
                <a:gd name="T32" fmla="*/ 64 w 118"/>
                <a:gd name="T33" fmla="*/ 6 h 84"/>
                <a:gd name="T34" fmla="*/ 72 w 118"/>
                <a:gd name="T35" fmla="*/ 8 h 84"/>
                <a:gd name="T36" fmla="*/ 80 w 118"/>
                <a:gd name="T37" fmla="*/ 8 h 84"/>
                <a:gd name="T38" fmla="*/ 86 w 118"/>
                <a:gd name="T39" fmla="*/ 6 h 84"/>
                <a:gd name="T40" fmla="*/ 98 w 118"/>
                <a:gd name="T41" fmla="*/ 12 h 84"/>
                <a:gd name="T42" fmla="*/ 106 w 118"/>
                <a:gd name="T43" fmla="*/ 22 h 84"/>
                <a:gd name="T44" fmla="*/ 108 w 118"/>
                <a:gd name="T45" fmla="*/ 26 h 84"/>
                <a:gd name="T46" fmla="*/ 110 w 118"/>
                <a:gd name="T47" fmla="*/ 32 h 84"/>
                <a:gd name="T48" fmla="*/ 110 w 118"/>
                <a:gd name="T49" fmla="*/ 40 h 84"/>
                <a:gd name="T50" fmla="*/ 114 w 118"/>
                <a:gd name="T51" fmla="*/ 52 h 84"/>
                <a:gd name="T52" fmla="*/ 116 w 118"/>
                <a:gd name="T53" fmla="*/ 66 h 84"/>
                <a:gd name="T54" fmla="*/ 114 w 118"/>
                <a:gd name="T55" fmla="*/ 70 h 84"/>
                <a:gd name="T56" fmla="*/ 110 w 118"/>
                <a:gd name="T57" fmla="*/ 76 h 84"/>
                <a:gd name="T58" fmla="*/ 92 w 118"/>
                <a:gd name="T59" fmla="*/ 80 h 84"/>
                <a:gd name="T60" fmla="*/ 80 w 118"/>
                <a:gd name="T61" fmla="*/ 84 h 84"/>
                <a:gd name="T62" fmla="*/ 74 w 118"/>
                <a:gd name="T63" fmla="*/ 84 h 84"/>
                <a:gd name="T64" fmla="*/ 70 w 118"/>
                <a:gd name="T65" fmla="*/ 84 h 84"/>
                <a:gd name="T66" fmla="*/ 68 w 118"/>
                <a:gd name="T67" fmla="*/ 82 h 84"/>
                <a:gd name="T68" fmla="*/ 68 w 118"/>
                <a:gd name="T69" fmla="*/ 78 h 84"/>
                <a:gd name="T70" fmla="*/ 66 w 118"/>
                <a:gd name="T71" fmla="*/ 72 h 84"/>
                <a:gd name="T72" fmla="*/ 64 w 118"/>
                <a:gd name="T73" fmla="*/ 70 h 84"/>
                <a:gd name="T74" fmla="*/ 58 w 118"/>
                <a:gd name="T75" fmla="*/ 66 h 84"/>
                <a:gd name="T76" fmla="*/ 52 w 118"/>
                <a:gd name="T77" fmla="*/ 64 h 84"/>
                <a:gd name="T78" fmla="*/ 48 w 118"/>
                <a:gd name="T79" fmla="*/ 66 h 84"/>
                <a:gd name="T80" fmla="*/ 46 w 118"/>
                <a:gd name="T81" fmla="*/ 70 h 84"/>
                <a:gd name="T82" fmla="*/ 46 w 118"/>
                <a:gd name="T83" fmla="*/ 70 h 84"/>
                <a:gd name="T84" fmla="*/ 44 w 118"/>
                <a:gd name="T85" fmla="*/ 70 h 84"/>
                <a:gd name="T86" fmla="*/ 40 w 118"/>
                <a:gd name="T87" fmla="*/ 6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84">
                  <a:moveTo>
                    <a:pt x="40" y="68"/>
                  </a:moveTo>
                  <a:lnTo>
                    <a:pt x="40" y="68"/>
                  </a:lnTo>
                  <a:lnTo>
                    <a:pt x="38" y="64"/>
                  </a:lnTo>
                  <a:lnTo>
                    <a:pt x="34" y="62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6" y="56"/>
                  </a:lnTo>
                  <a:lnTo>
                    <a:pt x="18" y="5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6" y="6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12"/>
                  </a:lnTo>
                  <a:lnTo>
                    <a:pt x="100" y="16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2" y="46"/>
                  </a:lnTo>
                  <a:lnTo>
                    <a:pt x="114" y="52"/>
                  </a:lnTo>
                  <a:lnTo>
                    <a:pt x="118" y="58"/>
                  </a:lnTo>
                  <a:lnTo>
                    <a:pt x="118" y="64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2" y="74"/>
                  </a:lnTo>
                  <a:lnTo>
                    <a:pt x="110" y="76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92" y="80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2" y="84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4" y="66"/>
                  </a:lnTo>
                  <a:lnTo>
                    <a:pt x="52" y="64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0" y="68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1" name="Freeform 306"/>
            <p:cNvSpPr>
              <a:spLocks/>
            </p:cNvSpPr>
            <p:nvPr/>
          </p:nvSpPr>
          <p:spPr bwMode="auto">
            <a:xfrm>
              <a:off x="4732645" y="3140197"/>
              <a:ext cx="165101" cy="136523"/>
            </a:xfrm>
            <a:custGeom>
              <a:avLst/>
              <a:gdLst>
                <a:gd name="T0" fmla="*/ 12 w 104"/>
                <a:gd name="T1" fmla="*/ 38 h 86"/>
                <a:gd name="T2" fmla="*/ 10 w 104"/>
                <a:gd name="T3" fmla="*/ 42 h 86"/>
                <a:gd name="T4" fmla="*/ 4 w 104"/>
                <a:gd name="T5" fmla="*/ 54 h 86"/>
                <a:gd name="T6" fmla="*/ 2 w 104"/>
                <a:gd name="T7" fmla="*/ 60 h 86"/>
                <a:gd name="T8" fmla="*/ 18 w 104"/>
                <a:gd name="T9" fmla="*/ 66 h 86"/>
                <a:gd name="T10" fmla="*/ 26 w 104"/>
                <a:gd name="T11" fmla="*/ 70 h 86"/>
                <a:gd name="T12" fmla="*/ 36 w 104"/>
                <a:gd name="T13" fmla="*/ 78 h 86"/>
                <a:gd name="T14" fmla="*/ 42 w 104"/>
                <a:gd name="T15" fmla="*/ 84 h 86"/>
                <a:gd name="T16" fmla="*/ 42 w 104"/>
                <a:gd name="T17" fmla="*/ 76 h 86"/>
                <a:gd name="T18" fmla="*/ 42 w 104"/>
                <a:gd name="T19" fmla="*/ 72 h 86"/>
                <a:gd name="T20" fmla="*/ 44 w 104"/>
                <a:gd name="T21" fmla="*/ 70 h 86"/>
                <a:gd name="T22" fmla="*/ 48 w 104"/>
                <a:gd name="T23" fmla="*/ 68 h 86"/>
                <a:gd name="T24" fmla="*/ 58 w 104"/>
                <a:gd name="T25" fmla="*/ 66 h 86"/>
                <a:gd name="T26" fmla="*/ 62 w 104"/>
                <a:gd name="T27" fmla="*/ 66 h 86"/>
                <a:gd name="T28" fmla="*/ 72 w 104"/>
                <a:gd name="T29" fmla="*/ 68 h 86"/>
                <a:gd name="T30" fmla="*/ 74 w 104"/>
                <a:gd name="T31" fmla="*/ 68 h 86"/>
                <a:gd name="T32" fmla="*/ 76 w 104"/>
                <a:gd name="T33" fmla="*/ 68 h 86"/>
                <a:gd name="T34" fmla="*/ 76 w 104"/>
                <a:gd name="T35" fmla="*/ 64 h 86"/>
                <a:gd name="T36" fmla="*/ 78 w 104"/>
                <a:gd name="T37" fmla="*/ 58 h 86"/>
                <a:gd name="T38" fmla="*/ 78 w 104"/>
                <a:gd name="T39" fmla="*/ 56 h 86"/>
                <a:gd name="T40" fmla="*/ 82 w 104"/>
                <a:gd name="T41" fmla="*/ 54 h 86"/>
                <a:gd name="T42" fmla="*/ 90 w 104"/>
                <a:gd name="T43" fmla="*/ 52 h 86"/>
                <a:gd name="T44" fmla="*/ 94 w 104"/>
                <a:gd name="T45" fmla="*/ 52 h 86"/>
                <a:gd name="T46" fmla="*/ 98 w 104"/>
                <a:gd name="T47" fmla="*/ 50 h 86"/>
                <a:gd name="T48" fmla="*/ 98 w 104"/>
                <a:gd name="T49" fmla="*/ 48 h 86"/>
                <a:gd name="T50" fmla="*/ 96 w 104"/>
                <a:gd name="T51" fmla="*/ 44 h 86"/>
                <a:gd name="T52" fmla="*/ 92 w 104"/>
                <a:gd name="T53" fmla="*/ 40 h 86"/>
                <a:gd name="T54" fmla="*/ 90 w 104"/>
                <a:gd name="T55" fmla="*/ 38 h 86"/>
                <a:gd name="T56" fmla="*/ 92 w 104"/>
                <a:gd name="T57" fmla="*/ 32 h 86"/>
                <a:gd name="T58" fmla="*/ 96 w 104"/>
                <a:gd name="T59" fmla="*/ 24 h 86"/>
                <a:gd name="T60" fmla="*/ 98 w 104"/>
                <a:gd name="T61" fmla="*/ 20 h 86"/>
                <a:gd name="T62" fmla="*/ 100 w 104"/>
                <a:gd name="T63" fmla="*/ 18 h 86"/>
                <a:gd name="T64" fmla="*/ 102 w 104"/>
                <a:gd name="T65" fmla="*/ 20 h 86"/>
                <a:gd name="T66" fmla="*/ 104 w 104"/>
                <a:gd name="T67" fmla="*/ 16 h 86"/>
                <a:gd name="T68" fmla="*/ 104 w 104"/>
                <a:gd name="T69" fmla="*/ 12 h 86"/>
                <a:gd name="T70" fmla="*/ 100 w 104"/>
                <a:gd name="T71" fmla="*/ 8 h 86"/>
                <a:gd name="T72" fmla="*/ 96 w 104"/>
                <a:gd name="T73" fmla="*/ 6 h 86"/>
                <a:gd name="T74" fmla="*/ 86 w 104"/>
                <a:gd name="T75" fmla="*/ 2 h 86"/>
                <a:gd name="T76" fmla="*/ 78 w 104"/>
                <a:gd name="T77" fmla="*/ 0 h 86"/>
                <a:gd name="T78" fmla="*/ 72 w 104"/>
                <a:gd name="T79" fmla="*/ 0 h 86"/>
                <a:gd name="T80" fmla="*/ 66 w 104"/>
                <a:gd name="T81" fmla="*/ 2 h 86"/>
                <a:gd name="T82" fmla="*/ 58 w 104"/>
                <a:gd name="T83" fmla="*/ 8 h 86"/>
                <a:gd name="T84" fmla="*/ 48 w 104"/>
                <a:gd name="T85" fmla="*/ 14 h 86"/>
                <a:gd name="T86" fmla="*/ 44 w 104"/>
                <a:gd name="T87" fmla="*/ 18 h 86"/>
                <a:gd name="T88" fmla="*/ 38 w 104"/>
                <a:gd name="T89" fmla="*/ 18 h 86"/>
                <a:gd name="T90" fmla="*/ 22 w 104"/>
                <a:gd name="T91" fmla="*/ 18 h 86"/>
                <a:gd name="T92" fmla="*/ 16 w 104"/>
                <a:gd name="T93" fmla="*/ 26 h 86"/>
                <a:gd name="T94" fmla="*/ 12 w 104"/>
                <a:gd name="T95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86">
                  <a:moveTo>
                    <a:pt x="12" y="36"/>
                  </a:move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2" y="66"/>
                  </a:lnTo>
                  <a:lnTo>
                    <a:pt x="66" y="68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6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2" name="Freeform 307"/>
            <p:cNvSpPr>
              <a:spLocks/>
            </p:cNvSpPr>
            <p:nvPr/>
          </p:nvSpPr>
          <p:spPr bwMode="auto">
            <a:xfrm>
              <a:off x="4732645" y="3140197"/>
              <a:ext cx="165101" cy="136523"/>
            </a:xfrm>
            <a:custGeom>
              <a:avLst/>
              <a:gdLst>
                <a:gd name="T0" fmla="*/ 12 w 104"/>
                <a:gd name="T1" fmla="*/ 38 h 86"/>
                <a:gd name="T2" fmla="*/ 10 w 104"/>
                <a:gd name="T3" fmla="*/ 42 h 86"/>
                <a:gd name="T4" fmla="*/ 4 w 104"/>
                <a:gd name="T5" fmla="*/ 54 h 86"/>
                <a:gd name="T6" fmla="*/ 2 w 104"/>
                <a:gd name="T7" fmla="*/ 60 h 86"/>
                <a:gd name="T8" fmla="*/ 18 w 104"/>
                <a:gd name="T9" fmla="*/ 66 h 86"/>
                <a:gd name="T10" fmla="*/ 26 w 104"/>
                <a:gd name="T11" fmla="*/ 70 h 86"/>
                <a:gd name="T12" fmla="*/ 36 w 104"/>
                <a:gd name="T13" fmla="*/ 78 h 86"/>
                <a:gd name="T14" fmla="*/ 42 w 104"/>
                <a:gd name="T15" fmla="*/ 84 h 86"/>
                <a:gd name="T16" fmla="*/ 42 w 104"/>
                <a:gd name="T17" fmla="*/ 76 h 86"/>
                <a:gd name="T18" fmla="*/ 42 w 104"/>
                <a:gd name="T19" fmla="*/ 72 h 86"/>
                <a:gd name="T20" fmla="*/ 44 w 104"/>
                <a:gd name="T21" fmla="*/ 70 h 86"/>
                <a:gd name="T22" fmla="*/ 48 w 104"/>
                <a:gd name="T23" fmla="*/ 68 h 86"/>
                <a:gd name="T24" fmla="*/ 58 w 104"/>
                <a:gd name="T25" fmla="*/ 66 h 86"/>
                <a:gd name="T26" fmla="*/ 62 w 104"/>
                <a:gd name="T27" fmla="*/ 66 h 86"/>
                <a:gd name="T28" fmla="*/ 72 w 104"/>
                <a:gd name="T29" fmla="*/ 68 h 86"/>
                <a:gd name="T30" fmla="*/ 74 w 104"/>
                <a:gd name="T31" fmla="*/ 68 h 86"/>
                <a:gd name="T32" fmla="*/ 76 w 104"/>
                <a:gd name="T33" fmla="*/ 68 h 86"/>
                <a:gd name="T34" fmla="*/ 76 w 104"/>
                <a:gd name="T35" fmla="*/ 64 h 86"/>
                <a:gd name="T36" fmla="*/ 78 w 104"/>
                <a:gd name="T37" fmla="*/ 58 h 86"/>
                <a:gd name="T38" fmla="*/ 78 w 104"/>
                <a:gd name="T39" fmla="*/ 56 h 86"/>
                <a:gd name="T40" fmla="*/ 82 w 104"/>
                <a:gd name="T41" fmla="*/ 54 h 86"/>
                <a:gd name="T42" fmla="*/ 90 w 104"/>
                <a:gd name="T43" fmla="*/ 52 h 86"/>
                <a:gd name="T44" fmla="*/ 94 w 104"/>
                <a:gd name="T45" fmla="*/ 52 h 86"/>
                <a:gd name="T46" fmla="*/ 98 w 104"/>
                <a:gd name="T47" fmla="*/ 50 h 86"/>
                <a:gd name="T48" fmla="*/ 98 w 104"/>
                <a:gd name="T49" fmla="*/ 48 h 86"/>
                <a:gd name="T50" fmla="*/ 96 w 104"/>
                <a:gd name="T51" fmla="*/ 44 h 86"/>
                <a:gd name="T52" fmla="*/ 92 w 104"/>
                <a:gd name="T53" fmla="*/ 40 h 86"/>
                <a:gd name="T54" fmla="*/ 90 w 104"/>
                <a:gd name="T55" fmla="*/ 38 h 86"/>
                <a:gd name="T56" fmla="*/ 92 w 104"/>
                <a:gd name="T57" fmla="*/ 32 h 86"/>
                <a:gd name="T58" fmla="*/ 96 w 104"/>
                <a:gd name="T59" fmla="*/ 24 h 86"/>
                <a:gd name="T60" fmla="*/ 98 w 104"/>
                <a:gd name="T61" fmla="*/ 20 h 86"/>
                <a:gd name="T62" fmla="*/ 100 w 104"/>
                <a:gd name="T63" fmla="*/ 18 h 86"/>
                <a:gd name="T64" fmla="*/ 102 w 104"/>
                <a:gd name="T65" fmla="*/ 20 h 86"/>
                <a:gd name="T66" fmla="*/ 104 w 104"/>
                <a:gd name="T67" fmla="*/ 16 h 86"/>
                <a:gd name="T68" fmla="*/ 104 w 104"/>
                <a:gd name="T69" fmla="*/ 12 h 86"/>
                <a:gd name="T70" fmla="*/ 100 w 104"/>
                <a:gd name="T71" fmla="*/ 8 h 86"/>
                <a:gd name="T72" fmla="*/ 96 w 104"/>
                <a:gd name="T73" fmla="*/ 6 h 86"/>
                <a:gd name="T74" fmla="*/ 86 w 104"/>
                <a:gd name="T75" fmla="*/ 2 h 86"/>
                <a:gd name="T76" fmla="*/ 78 w 104"/>
                <a:gd name="T77" fmla="*/ 0 h 86"/>
                <a:gd name="T78" fmla="*/ 72 w 104"/>
                <a:gd name="T79" fmla="*/ 0 h 86"/>
                <a:gd name="T80" fmla="*/ 66 w 104"/>
                <a:gd name="T81" fmla="*/ 2 h 86"/>
                <a:gd name="T82" fmla="*/ 58 w 104"/>
                <a:gd name="T83" fmla="*/ 8 h 86"/>
                <a:gd name="T84" fmla="*/ 48 w 104"/>
                <a:gd name="T85" fmla="*/ 14 h 86"/>
                <a:gd name="T86" fmla="*/ 44 w 104"/>
                <a:gd name="T87" fmla="*/ 18 h 86"/>
                <a:gd name="T88" fmla="*/ 38 w 104"/>
                <a:gd name="T89" fmla="*/ 18 h 86"/>
                <a:gd name="T90" fmla="*/ 22 w 104"/>
                <a:gd name="T91" fmla="*/ 18 h 86"/>
                <a:gd name="T92" fmla="*/ 16 w 104"/>
                <a:gd name="T93" fmla="*/ 26 h 86"/>
                <a:gd name="T94" fmla="*/ 12 w 104"/>
                <a:gd name="T95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86">
                  <a:moveTo>
                    <a:pt x="12" y="36"/>
                  </a:move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2" y="66"/>
                  </a:lnTo>
                  <a:lnTo>
                    <a:pt x="66" y="68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6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3" name="Freeform 308"/>
            <p:cNvSpPr>
              <a:spLocks/>
            </p:cNvSpPr>
            <p:nvPr/>
          </p:nvSpPr>
          <p:spPr bwMode="auto">
            <a:xfrm>
              <a:off x="4732645" y="3140197"/>
              <a:ext cx="165101" cy="136523"/>
            </a:xfrm>
            <a:custGeom>
              <a:avLst/>
              <a:gdLst>
                <a:gd name="T0" fmla="*/ 12 w 104"/>
                <a:gd name="T1" fmla="*/ 38 h 86"/>
                <a:gd name="T2" fmla="*/ 10 w 104"/>
                <a:gd name="T3" fmla="*/ 42 h 86"/>
                <a:gd name="T4" fmla="*/ 4 w 104"/>
                <a:gd name="T5" fmla="*/ 54 h 86"/>
                <a:gd name="T6" fmla="*/ 2 w 104"/>
                <a:gd name="T7" fmla="*/ 60 h 86"/>
                <a:gd name="T8" fmla="*/ 18 w 104"/>
                <a:gd name="T9" fmla="*/ 66 h 86"/>
                <a:gd name="T10" fmla="*/ 26 w 104"/>
                <a:gd name="T11" fmla="*/ 70 h 86"/>
                <a:gd name="T12" fmla="*/ 36 w 104"/>
                <a:gd name="T13" fmla="*/ 78 h 86"/>
                <a:gd name="T14" fmla="*/ 42 w 104"/>
                <a:gd name="T15" fmla="*/ 84 h 86"/>
                <a:gd name="T16" fmla="*/ 42 w 104"/>
                <a:gd name="T17" fmla="*/ 76 h 86"/>
                <a:gd name="T18" fmla="*/ 42 w 104"/>
                <a:gd name="T19" fmla="*/ 72 h 86"/>
                <a:gd name="T20" fmla="*/ 44 w 104"/>
                <a:gd name="T21" fmla="*/ 70 h 86"/>
                <a:gd name="T22" fmla="*/ 48 w 104"/>
                <a:gd name="T23" fmla="*/ 68 h 86"/>
                <a:gd name="T24" fmla="*/ 58 w 104"/>
                <a:gd name="T25" fmla="*/ 66 h 86"/>
                <a:gd name="T26" fmla="*/ 62 w 104"/>
                <a:gd name="T27" fmla="*/ 66 h 86"/>
                <a:gd name="T28" fmla="*/ 72 w 104"/>
                <a:gd name="T29" fmla="*/ 68 h 86"/>
                <a:gd name="T30" fmla="*/ 74 w 104"/>
                <a:gd name="T31" fmla="*/ 68 h 86"/>
                <a:gd name="T32" fmla="*/ 76 w 104"/>
                <a:gd name="T33" fmla="*/ 68 h 86"/>
                <a:gd name="T34" fmla="*/ 76 w 104"/>
                <a:gd name="T35" fmla="*/ 64 h 86"/>
                <a:gd name="T36" fmla="*/ 78 w 104"/>
                <a:gd name="T37" fmla="*/ 58 h 86"/>
                <a:gd name="T38" fmla="*/ 78 w 104"/>
                <a:gd name="T39" fmla="*/ 56 h 86"/>
                <a:gd name="T40" fmla="*/ 82 w 104"/>
                <a:gd name="T41" fmla="*/ 54 h 86"/>
                <a:gd name="T42" fmla="*/ 90 w 104"/>
                <a:gd name="T43" fmla="*/ 52 h 86"/>
                <a:gd name="T44" fmla="*/ 94 w 104"/>
                <a:gd name="T45" fmla="*/ 52 h 86"/>
                <a:gd name="T46" fmla="*/ 98 w 104"/>
                <a:gd name="T47" fmla="*/ 50 h 86"/>
                <a:gd name="T48" fmla="*/ 98 w 104"/>
                <a:gd name="T49" fmla="*/ 48 h 86"/>
                <a:gd name="T50" fmla="*/ 96 w 104"/>
                <a:gd name="T51" fmla="*/ 44 h 86"/>
                <a:gd name="T52" fmla="*/ 92 w 104"/>
                <a:gd name="T53" fmla="*/ 40 h 86"/>
                <a:gd name="T54" fmla="*/ 90 w 104"/>
                <a:gd name="T55" fmla="*/ 38 h 86"/>
                <a:gd name="T56" fmla="*/ 92 w 104"/>
                <a:gd name="T57" fmla="*/ 32 h 86"/>
                <a:gd name="T58" fmla="*/ 96 w 104"/>
                <a:gd name="T59" fmla="*/ 24 h 86"/>
                <a:gd name="T60" fmla="*/ 98 w 104"/>
                <a:gd name="T61" fmla="*/ 20 h 86"/>
                <a:gd name="T62" fmla="*/ 100 w 104"/>
                <a:gd name="T63" fmla="*/ 18 h 86"/>
                <a:gd name="T64" fmla="*/ 102 w 104"/>
                <a:gd name="T65" fmla="*/ 20 h 86"/>
                <a:gd name="T66" fmla="*/ 104 w 104"/>
                <a:gd name="T67" fmla="*/ 16 h 86"/>
                <a:gd name="T68" fmla="*/ 104 w 104"/>
                <a:gd name="T69" fmla="*/ 12 h 86"/>
                <a:gd name="T70" fmla="*/ 100 w 104"/>
                <a:gd name="T71" fmla="*/ 8 h 86"/>
                <a:gd name="T72" fmla="*/ 96 w 104"/>
                <a:gd name="T73" fmla="*/ 6 h 86"/>
                <a:gd name="T74" fmla="*/ 86 w 104"/>
                <a:gd name="T75" fmla="*/ 2 h 86"/>
                <a:gd name="T76" fmla="*/ 78 w 104"/>
                <a:gd name="T77" fmla="*/ 0 h 86"/>
                <a:gd name="T78" fmla="*/ 72 w 104"/>
                <a:gd name="T79" fmla="*/ 0 h 86"/>
                <a:gd name="T80" fmla="*/ 66 w 104"/>
                <a:gd name="T81" fmla="*/ 2 h 86"/>
                <a:gd name="T82" fmla="*/ 58 w 104"/>
                <a:gd name="T83" fmla="*/ 8 h 86"/>
                <a:gd name="T84" fmla="*/ 48 w 104"/>
                <a:gd name="T85" fmla="*/ 14 h 86"/>
                <a:gd name="T86" fmla="*/ 44 w 104"/>
                <a:gd name="T87" fmla="*/ 18 h 86"/>
                <a:gd name="T88" fmla="*/ 38 w 104"/>
                <a:gd name="T89" fmla="*/ 18 h 86"/>
                <a:gd name="T90" fmla="*/ 22 w 104"/>
                <a:gd name="T91" fmla="*/ 18 h 86"/>
                <a:gd name="T92" fmla="*/ 16 w 104"/>
                <a:gd name="T93" fmla="*/ 26 h 86"/>
                <a:gd name="T94" fmla="*/ 12 w 104"/>
                <a:gd name="T95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86">
                  <a:moveTo>
                    <a:pt x="12" y="36"/>
                  </a:move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2" y="66"/>
                  </a:lnTo>
                  <a:lnTo>
                    <a:pt x="66" y="68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6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4" name="Freeform 309"/>
            <p:cNvSpPr>
              <a:spLocks/>
            </p:cNvSpPr>
            <p:nvPr/>
          </p:nvSpPr>
          <p:spPr bwMode="auto">
            <a:xfrm>
              <a:off x="4732645" y="3140197"/>
              <a:ext cx="165101" cy="136523"/>
            </a:xfrm>
            <a:custGeom>
              <a:avLst/>
              <a:gdLst>
                <a:gd name="T0" fmla="*/ 12 w 104"/>
                <a:gd name="T1" fmla="*/ 38 h 86"/>
                <a:gd name="T2" fmla="*/ 10 w 104"/>
                <a:gd name="T3" fmla="*/ 42 h 86"/>
                <a:gd name="T4" fmla="*/ 4 w 104"/>
                <a:gd name="T5" fmla="*/ 54 h 86"/>
                <a:gd name="T6" fmla="*/ 2 w 104"/>
                <a:gd name="T7" fmla="*/ 60 h 86"/>
                <a:gd name="T8" fmla="*/ 18 w 104"/>
                <a:gd name="T9" fmla="*/ 66 h 86"/>
                <a:gd name="T10" fmla="*/ 26 w 104"/>
                <a:gd name="T11" fmla="*/ 70 h 86"/>
                <a:gd name="T12" fmla="*/ 36 w 104"/>
                <a:gd name="T13" fmla="*/ 78 h 86"/>
                <a:gd name="T14" fmla="*/ 42 w 104"/>
                <a:gd name="T15" fmla="*/ 84 h 86"/>
                <a:gd name="T16" fmla="*/ 42 w 104"/>
                <a:gd name="T17" fmla="*/ 76 h 86"/>
                <a:gd name="T18" fmla="*/ 42 w 104"/>
                <a:gd name="T19" fmla="*/ 72 h 86"/>
                <a:gd name="T20" fmla="*/ 44 w 104"/>
                <a:gd name="T21" fmla="*/ 70 h 86"/>
                <a:gd name="T22" fmla="*/ 48 w 104"/>
                <a:gd name="T23" fmla="*/ 68 h 86"/>
                <a:gd name="T24" fmla="*/ 58 w 104"/>
                <a:gd name="T25" fmla="*/ 66 h 86"/>
                <a:gd name="T26" fmla="*/ 62 w 104"/>
                <a:gd name="T27" fmla="*/ 66 h 86"/>
                <a:gd name="T28" fmla="*/ 72 w 104"/>
                <a:gd name="T29" fmla="*/ 68 h 86"/>
                <a:gd name="T30" fmla="*/ 74 w 104"/>
                <a:gd name="T31" fmla="*/ 68 h 86"/>
                <a:gd name="T32" fmla="*/ 76 w 104"/>
                <a:gd name="T33" fmla="*/ 68 h 86"/>
                <a:gd name="T34" fmla="*/ 76 w 104"/>
                <a:gd name="T35" fmla="*/ 64 h 86"/>
                <a:gd name="T36" fmla="*/ 78 w 104"/>
                <a:gd name="T37" fmla="*/ 58 h 86"/>
                <a:gd name="T38" fmla="*/ 78 w 104"/>
                <a:gd name="T39" fmla="*/ 56 h 86"/>
                <a:gd name="T40" fmla="*/ 82 w 104"/>
                <a:gd name="T41" fmla="*/ 54 h 86"/>
                <a:gd name="T42" fmla="*/ 90 w 104"/>
                <a:gd name="T43" fmla="*/ 52 h 86"/>
                <a:gd name="T44" fmla="*/ 94 w 104"/>
                <a:gd name="T45" fmla="*/ 52 h 86"/>
                <a:gd name="T46" fmla="*/ 98 w 104"/>
                <a:gd name="T47" fmla="*/ 50 h 86"/>
                <a:gd name="T48" fmla="*/ 98 w 104"/>
                <a:gd name="T49" fmla="*/ 48 h 86"/>
                <a:gd name="T50" fmla="*/ 96 w 104"/>
                <a:gd name="T51" fmla="*/ 44 h 86"/>
                <a:gd name="T52" fmla="*/ 92 w 104"/>
                <a:gd name="T53" fmla="*/ 40 h 86"/>
                <a:gd name="T54" fmla="*/ 90 w 104"/>
                <a:gd name="T55" fmla="*/ 38 h 86"/>
                <a:gd name="T56" fmla="*/ 92 w 104"/>
                <a:gd name="T57" fmla="*/ 32 h 86"/>
                <a:gd name="T58" fmla="*/ 96 w 104"/>
                <a:gd name="T59" fmla="*/ 24 h 86"/>
                <a:gd name="T60" fmla="*/ 98 w 104"/>
                <a:gd name="T61" fmla="*/ 20 h 86"/>
                <a:gd name="T62" fmla="*/ 100 w 104"/>
                <a:gd name="T63" fmla="*/ 18 h 86"/>
                <a:gd name="T64" fmla="*/ 102 w 104"/>
                <a:gd name="T65" fmla="*/ 20 h 86"/>
                <a:gd name="T66" fmla="*/ 104 w 104"/>
                <a:gd name="T67" fmla="*/ 16 h 86"/>
                <a:gd name="T68" fmla="*/ 104 w 104"/>
                <a:gd name="T69" fmla="*/ 12 h 86"/>
                <a:gd name="T70" fmla="*/ 100 w 104"/>
                <a:gd name="T71" fmla="*/ 8 h 86"/>
                <a:gd name="T72" fmla="*/ 96 w 104"/>
                <a:gd name="T73" fmla="*/ 6 h 86"/>
                <a:gd name="T74" fmla="*/ 86 w 104"/>
                <a:gd name="T75" fmla="*/ 2 h 86"/>
                <a:gd name="T76" fmla="*/ 78 w 104"/>
                <a:gd name="T77" fmla="*/ 0 h 86"/>
                <a:gd name="T78" fmla="*/ 72 w 104"/>
                <a:gd name="T79" fmla="*/ 0 h 86"/>
                <a:gd name="T80" fmla="*/ 66 w 104"/>
                <a:gd name="T81" fmla="*/ 2 h 86"/>
                <a:gd name="T82" fmla="*/ 58 w 104"/>
                <a:gd name="T83" fmla="*/ 8 h 86"/>
                <a:gd name="T84" fmla="*/ 48 w 104"/>
                <a:gd name="T85" fmla="*/ 14 h 86"/>
                <a:gd name="T86" fmla="*/ 44 w 104"/>
                <a:gd name="T87" fmla="*/ 18 h 86"/>
                <a:gd name="T88" fmla="*/ 38 w 104"/>
                <a:gd name="T89" fmla="*/ 18 h 86"/>
                <a:gd name="T90" fmla="*/ 22 w 104"/>
                <a:gd name="T91" fmla="*/ 18 h 86"/>
                <a:gd name="T92" fmla="*/ 16 w 104"/>
                <a:gd name="T93" fmla="*/ 26 h 86"/>
                <a:gd name="T94" fmla="*/ 12 w 104"/>
                <a:gd name="T95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86">
                  <a:moveTo>
                    <a:pt x="12" y="36"/>
                  </a:move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2" y="66"/>
                  </a:lnTo>
                  <a:lnTo>
                    <a:pt x="66" y="68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6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5" name="Freeform 310"/>
            <p:cNvSpPr>
              <a:spLocks/>
            </p:cNvSpPr>
            <p:nvPr/>
          </p:nvSpPr>
          <p:spPr bwMode="auto">
            <a:xfrm>
              <a:off x="4732645" y="3140197"/>
              <a:ext cx="165101" cy="136523"/>
            </a:xfrm>
            <a:custGeom>
              <a:avLst/>
              <a:gdLst>
                <a:gd name="T0" fmla="*/ 12 w 104"/>
                <a:gd name="T1" fmla="*/ 38 h 86"/>
                <a:gd name="T2" fmla="*/ 10 w 104"/>
                <a:gd name="T3" fmla="*/ 42 h 86"/>
                <a:gd name="T4" fmla="*/ 4 w 104"/>
                <a:gd name="T5" fmla="*/ 54 h 86"/>
                <a:gd name="T6" fmla="*/ 2 w 104"/>
                <a:gd name="T7" fmla="*/ 60 h 86"/>
                <a:gd name="T8" fmla="*/ 18 w 104"/>
                <a:gd name="T9" fmla="*/ 66 h 86"/>
                <a:gd name="T10" fmla="*/ 26 w 104"/>
                <a:gd name="T11" fmla="*/ 70 h 86"/>
                <a:gd name="T12" fmla="*/ 36 w 104"/>
                <a:gd name="T13" fmla="*/ 78 h 86"/>
                <a:gd name="T14" fmla="*/ 42 w 104"/>
                <a:gd name="T15" fmla="*/ 84 h 86"/>
                <a:gd name="T16" fmla="*/ 42 w 104"/>
                <a:gd name="T17" fmla="*/ 76 h 86"/>
                <a:gd name="T18" fmla="*/ 42 w 104"/>
                <a:gd name="T19" fmla="*/ 72 h 86"/>
                <a:gd name="T20" fmla="*/ 44 w 104"/>
                <a:gd name="T21" fmla="*/ 70 h 86"/>
                <a:gd name="T22" fmla="*/ 48 w 104"/>
                <a:gd name="T23" fmla="*/ 68 h 86"/>
                <a:gd name="T24" fmla="*/ 58 w 104"/>
                <a:gd name="T25" fmla="*/ 66 h 86"/>
                <a:gd name="T26" fmla="*/ 62 w 104"/>
                <a:gd name="T27" fmla="*/ 66 h 86"/>
                <a:gd name="T28" fmla="*/ 72 w 104"/>
                <a:gd name="T29" fmla="*/ 68 h 86"/>
                <a:gd name="T30" fmla="*/ 74 w 104"/>
                <a:gd name="T31" fmla="*/ 68 h 86"/>
                <a:gd name="T32" fmla="*/ 76 w 104"/>
                <a:gd name="T33" fmla="*/ 68 h 86"/>
                <a:gd name="T34" fmla="*/ 76 w 104"/>
                <a:gd name="T35" fmla="*/ 64 h 86"/>
                <a:gd name="T36" fmla="*/ 78 w 104"/>
                <a:gd name="T37" fmla="*/ 58 h 86"/>
                <a:gd name="T38" fmla="*/ 78 w 104"/>
                <a:gd name="T39" fmla="*/ 56 h 86"/>
                <a:gd name="T40" fmla="*/ 82 w 104"/>
                <a:gd name="T41" fmla="*/ 54 h 86"/>
                <a:gd name="T42" fmla="*/ 90 w 104"/>
                <a:gd name="T43" fmla="*/ 52 h 86"/>
                <a:gd name="T44" fmla="*/ 94 w 104"/>
                <a:gd name="T45" fmla="*/ 52 h 86"/>
                <a:gd name="T46" fmla="*/ 98 w 104"/>
                <a:gd name="T47" fmla="*/ 50 h 86"/>
                <a:gd name="T48" fmla="*/ 98 w 104"/>
                <a:gd name="T49" fmla="*/ 48 h 86"/>
                <a:gd name="T50" fmla="*/ 96 w 104"/>
                <a:gd name="T51" fmla="*/ 44 h 86"/>
                <a:gd name="T52" fmla="*/ 92 w 104"/>
                <a:gd name="T53" fmla="*/ 40 h 86"/>
                <a:gd name="T54" fmla="*/ 90 w 104"/>
                <a:gd name="T55" fmla="*/ 38 h 86"/>
                <a:gd name="T56" fmla="*/ 92 w 104"/>
                <a:gd name="T57" fmla="*/ 32 h 86"/>
                <a:gd name="T58" fmla="*/ 96 w 104"/>
                <a:gd name="T59" fmla="*/ 24 h 86"/>
                <a:gd name="T60" fmla="*/ 98 w 104"/>
                <a:gd name="T61" fmla="*/ 20 h 86"/>
                <a:gd name="T62" fmla="*/ 100 w 104"/>
                <a:gd name="T63" fmla="*/ 18 h 86"/>
                <a:gd name="T64" fmla="*/ 102 w 104"/>
                <a:gd name="T65" fmla="*/ 20 h 86"/>
                <a:gd name="T66" fmla="*/ 104 w 104"/>
                <a:gd name="T67" fmla="*/ 16 h 86"/>
                <a:gd name="T68" fmla="*/ 104 w 104"/>
                <a:gd name="T69" fmla="*/ 12 h 86"/>
                <a:gd name="T70" fmla="*/ 100 w 104"/>
                <a:gd name="T71" fmla="*/ 8 h 86"/>
                <a:gd name="T72" fmla="*/ 96 w 104"/>
                <a:gd name="T73" fmla="*/ 6 h 86"/>
                <a:gd name="T74" fmla="*/ 86 w 104"/>
                <a:gd name="T75" fmla="*/ 2 h 86"/>
                <a:gd name="T76" fmla="*/ 78 w 104"/>
                <a:gd name="T77" fmla="*/ 0 h 86"/>
                <a:gd name="T78" fmla="*/ 72 w 104"/>
                <a:gd name="T79" fmla="*/ 0 h 86"/>
                <a:gd name="T80" fmla="*/ 66 w 104"/>
                <a:gd name="T81" fmla="*/ 2 h 86"/>
                <a:gd name="T82" fmla="*/ 58 w 104"/>
                <a:gd name="T83" fmla="*/ 8 h 86"/>
                <a:gd name="T84" fmla="*/ 48 w 104"/>
                <a:gd name="T85" fmla="*/ 14 h 86"/>
                <a:gd name="T86" fmla="*/ 44 w 104"/>
                <a:gd name="T87" fmla="*/ 18 h 86"/>
                <a:gd name="T88" fmla="*/ 38 w 104"/>
                <a:gd name="T89" fmla="*/ 18 h 86"/>
                <a:gd name="T90" fmla="*/ 22 w 104"/>
                <a:gd name="T91" fmla="*/ 18 h 86"/>
                <a:gd name="T92" fmla="*/ 16 w 104"/>
                <a:gd name="T93" fmla="*/ 26 h 86"/>
                <a:gd name="T94" fmla="*/ 12 w 104"/>
                <a:gd name="T95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86">
                  <a:moveTo>
                    <a:pt x="12" y="36"/>
                  </a:move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32" y="74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2" y="84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2" y="66"/>
                  </a:lnTo>
                  <a:lnTo>
                    <a:pt x="66" y="68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4" y="26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6" name="Freeform 311"/>
            <p:cNvSpPr>
              <a:spLocks/>
            </p:cNvSpPr>
            <p:nvPr/>
          </p:nvSpPr>
          <p:spPr bwMode="auto">
            <a:xfrm>
              <a:off x="4796145" y="3140197"/>
              <a:ext cx="225426" cy="196848"/>
            </a:xfrm>
            <a:custGeom>
              <a:avLst/>
              <a:gdLst>
                <a:gd name="T0" fmla="*/ 26 w 142"/>
                <a:gd name="T1" fmla="*/ 124 h 124"/>
                <a:gd name="T2" fmla="*/ 64 w 142"/>
                <a:gd name="T3" fmla="*/ 122 h 124"/>
                <a:gd name="T4" fmla="*/ 94 w 142"/>
                <a:gd name="T5" fmla="*/ 118 h 124"/>
                <a:gd name="T6" fmla="*/ 108 w 142"/>
                <a:gd name="T7" fmla="*/ 116 h 124"/>
                <a:gd name="T8" fmla="*/ 116 w 142"/>
                <a:gd name="T9" fmla="*/ 112 h 124"/>
                <a:gd name="T10" fmla="*/ 122 w 142"/>
                <a:gd name="T11" fmla="*/ 102 h 124"/>
                <a:gd name="T12" fmla="*/ 128 w 142"/>
                <a:gd name="T13" fmla="*/ 86 h 124"/>
                <a:gd name="T14" fmla="*/ 134 w 142"/>
                <a:gd name="T15" fmla="*/ 74 h 124"/>
                <a:gd name="T16" fmla="*/ 138 w 142"/>
                <a:gd name="T17" fmla="*/ 70 h 124"/>
                <a:gd name="T18" fmla="*/ 140 w 142"/>
                <a:gd name="T19" fmla="*/ 64 h 124"/>
                <a:gd name="T20" fmla="*/ 142 w 142"/>
                <a:gd name="T21" fmla="*/ 50 h 124"/>
                <a:gd name="T22" fmla="*/ 142 w 142"/>
                <a:gd name="T23" fmla="*/ 34 h 124"/>
                <a:gd name="T24" fmla="*/ 138 w 142"/>
                <a:gd name="T25" fmla="*/ 22 h 124"/>
                <a:gd name="T26" fmla="*/ 134 w 142"/>
                <a:gd name="T27" fmla="*/ 14 h 124"/>
                <a:gd name="T28" fmla="*/ 124 w 142"/>
                <a:gd name="T29" fmla="*/ 10 h 124"/>
                <a:gd name="T30" fmla="*/ 102 w 142"/>
                <a:gd name="T31" fmla="*/ 2 h 124"/>
                <a:gd name="T32" fmla="*/ 90 w 142"/>
                <a:gd name="T33" fmla="*/ 6 h 124"/>
                <a:gd name="T34" fmla="*/ 86 w 142"/>
                <a:gd name="T35" fmla="*/ 8 h 124"/>
                <a:gd name="T36" fmla="*/ 80 w 142"/>
                <a:gd name="T37" fmla="*/ 6 h 124"/>
                <a:gd name="T38" fmla="*/ 72 w 142"/>
                <a:gd name="T39" fmla="*/ 2 h 124"/>
                <a:gd name="T40" fmla="*/ 70 w 142"/>
                <a:gd name="T41" fmla="*/ 4 h 124"/>
                <a:gd name="T42" fmla="*/ 68 w 142"/>
                <a:gd name="T43" fmla="*/ 8 h 124"/>
                <a:gd name="T44" fmla="*/ 64 w 142"/>
                <a:gd name="T45" fmla="*/ 20 h 124"/>
                <a:gd name="T46" fmla="*/ 62 w 142"/>
                <a:gd name="T47" fmla="*/ 20 h 124"/>
                <a:gd name="T48" fmla="*/ 58 w 142"/>
                <a:gd name="T49" fmla="*/ 22 h 124"/>
                <a:gd name="T50" fmla="*/ 54 w 142"/>
                <a:gd name="T51" fmla="*/ 28 h 124"/>
                <a:gd name="T52" fmla="*/ 52 w 142"/>
                <a:gd name="T53" fmla="*/ 38 h 124"/>
                <a:gd name="T54" fmla="*/ 52 w 142"/>
                <a:gd name="T55" fmla="*/ 42 h 124"/>
                <a:gd name="T56" fmla="*/ 58 w 142"/>
                <a:gd name="T57" fmla="*/ 48 h 124"/>
                <a:gd name="T58" fmla="*/ 58 w 142"/>
                <a:gd name="T59" fmla="*/ 50 h 124"/>
                <a:gd name="T60" fmla="*/ 56 w 142"/>
                <a:gd name="T61" fmla="*/ 52 h 124"/>
                <a:gd name="T62" fmla="*/ 46 w 142"/>
                <a:gd name="T63" fmla="*/ 54 h 124"/>
                <a:gd name="T64" fmla="*/ 40 w 142"/>
                <a:gd name="T65" fmla="*/ 56 h 124"/>
                <a:gd name="T66" fmla="*/ 38 w 142"/>
                <a:gd name="T67" fmla="*/ 60 h 124"/>
                <a:gd name="T68" fmla="*/ 36 w 142"/>
                <a:gd name="T69" fmla="*/ 66 h 124"/>
                <a:gd name="T70" fmla="*/ 36 w 142"/>
                <a:gd name="T71" fmla="*/ 68 h 124"/>
                <a:gd name="T72" fmla="*/ 32 w 142"/>
                <a:gd name="T73" fmla="*/ 70 h 124"/>
                <a:gd name="T74" fmla="*/ 20 w 142"/>
                <a:gd name="T75" fmla="*/ 66 h 124"/>
                <a:gd name="T76" fmla="*/ 10 w 142"/>
                <a:gd name="T77" fmla="*/ 68 h 124"/>
                <a:gd name="T78" fmla="*/ 4 w 142"/>
                <a:gd name="T79" fmla="*/ 70 h 124"/>
                <a:gd name="T80" fmla="*/ 2 w 142"/>
                <a:gd name="T81" fmla="*/ 74 h 124"/>
                <a:gd name="T82" fmla="*/ 2 w 142"/>
                <a:gd name="T83" fmla="*/ 80 h 124"/>
                <a:gd name="T84" fmla="*/ 2 w 142"/>
                <a:gd name="T85" fmla="*/ 92 h 124"/>
                <a:gd name="T86" fmla="*/ 2 w 142"/>
                <a:gd name="T87" fmla="*/ 102 h 124"/>
                <a:gd name="T88" fmla="*/ 4 w 142"/>
                <a:gd name="T89" fmla="*/ 106 h 124"/>
                <a:gd name="T90" fmla="*/ 6 w 142"/>
                <a:gd name="T91" fmla="*/ 106 h 124"/>
                <a:gd name="T92" fmla="*/ 12 w 142"/>
                <a:gd name="T93" fmla="*/ 106 h 124"/>
                <a:gd name="T94" fmla="*/ 14 w 142"/>
                <a:gd name="T95" fmla="*/ 108 h 124"/>
                <a:gd name="T96" fmla="*/ 14 w 142"/>
                <a:gd name="T9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24">
                  <a:moveTo>
                    <a:pt x="12" y="124"/>
                  </a:moveTo>
                  <a:lnTo>
                    <a:pt x="12" y="124"/>
                  </a:lnTo>
                  <a:lnTo>
                    <a:pt x="16" y="124"/>
                  </a:lnTo>
                  <a:lnTo>
                    <a:pt x="26" y="124"/>
                  </a:lnTo>
                  <a:lnTo>
                    <a:pt x="40" y="124"/>
                  </a:lnTo>
                  <a:lnTo>
                    <a:pt x="48" y="122"/>
                  </a:lnTo>
                  <a:lnTo>
                    <a:pt x="56" y="122"/>
                  </a:lnTo>
                  <a:lnTo>
                    <a:pt x="64" y="122"/>
                  </a:lnTo>
                  <a:lnTo>
                    <a:pt x="74" y="122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94" y="118"/>
                  </a:lnTo>
                  <a:lnTo>
                    <a:pt x="98" y="118"/>
                  </a:lnTo>
                  <a:lnTo>
                    <a:pt x="102" y="116"/>
                  </a:lnTo>
                  <a:lnTo>
                    <a:pt x="106" y="116"/>
                  </a:lnTo>
                  <a:lnTo>
                    <a:pt x="108" y="116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0"/>
                  </a:lnTo>
                  <a:lnTo>
                    <a:pt x="120" y="108"/>
                  </a:lnTo>
                  <a:lnTo>
                    <a:pt x="122" y="106"/>
                  </a:lnTo>
                  <a:lnTo>
                    <a:pt x="122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8" y="92"/>
                  </a:lnTo>
                  <a:lnTo>
                    <a:pt x="128" y="86"/>
                  </a:lnTo>
                  <a:lnTo>
                    <a:pt x="130" y="84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6" y="72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8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2" y="60"/>
                  </a:lnTo>
                  <a:lnTo>
                    <a:pt x="142" y="56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2" y="38"/>
                  </a:lnTo>
                  <a:lnTo>
                    <a:pt x="142" y="34"/>
                  </a:lnTo>
                  <a:lnTo>
                    <a:pt x="142" y="30"/>
                  </a:lnTo>
                  <a:lnTo>
                    <a:pt x="140" y="28"/>
                  </a:lnTo>
                  <a:lnTo>
                    <a:pt x="140" y="24"/>
                  </a:lnTo>
                  <a:lnTo>
                    <a:pt x="138" y="22"/>
                  </a:lnTo>
                  <a:lnTo>
                    <a:pt x="138" y="18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4" y="10"/>
                  </a:lnTo>
                  <a:lnTo>
                    <a:pt x="120" y="8"/>
                  </a:lnTo>
                  <a:lnTo>
                    <a:pt x="114" y="6"/>
                  </a:lnTo>
                  <a:lnTo>
                    <a:pt x="108" y="4"/>
                  </a:lnTo>
                  <a:lnTo>
                    <a:pt x="102" y="2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0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7" name="Freeform 312"/>
            <p:cNvSpPr>
              <a:spLocks/>
            </p:cNvSpPr>
            <p:nvPr/>
          </p:nvSpPr>
          <p:spPr bwMode="auto">
            <a:xfrm>
              <a:off x="4796145" y="3140197"/>
              <a:ext cx="225426" cy="196848"/>
            </a:xfrm>
            <a:custGeom>
              <a:avLst/>
              <a:gdLst>
                <a:gd name="T0" fmla="*/ 26 w 142"/>
                <a:gd name="T1" fmla="*/ 124 h 124"/>
                <a:gd name="T2" fmla="*/ 64 w 142"/>
                <a:gd name="T3" fmla="*/ 122 h 124"/>
                <a:gd name="T4" fmla="*/ 94 w 142"/>
                <a:gd name="T5" fmla="*/ 118 h 124"/>
                <a:gd name="T6" fmla="*/ 108 w 142"/>
                <a:gd name="T7" fmla="*/ 116 h 124"/>
                <a:gd name="T8" fmla="*/ 116 w 142"/>
                <a:gd name="T9" fmla="*/ 112 h 124"/>
                <a:gd name="T10" fmla="*/ 122 w 142"/>
                <a:gd name="T11" fmla="*/ 102 h 124"/>
                <a:gd name="T12" fmla="*/ 128 w 142"/>
                <a:gd name="T13" fmla="*/ 86 h 124"/>
                <a:gd name="T14" fmla="*/ 134 w 142"/>
                <a:gd name="T15" fmla="*/ 74 h 124"/>
                <a:gd name="T16" fmla="*/ 138 w 142"/>
                <a:gd name="T17" fmla="*/ 70 h 124"/>
                <a:gd name="T18" fmla="*/ 140 w 142"/>
                <a:gd name="T19" fmla="*/ 64 h 124"/>
                <a:gd name="T20" fmla="*/ 142 w 142"/>
                <a:gd name="T21" fmla="*/ 50 h 124"/>
                <a:gd name="T22" fmla="*/ 142 w 142"/>
                <a:gd name="T23" fmla="*/ 34 h 124"/>
                <a:gd name="T24" fmla="*/ 138 w 142"/>
                <a:gd name="T25" fmla="*/ 22 h 124"/>
                <a:gd name="T26" fmla="*/ 134 w 142"/>
                <a:gd name="T27" fmla="*/ 14 h 124"/>
                <a:gd name="T28" fmla="*/ 124 w 142"/>
                <a:gd name="T29" fmla="*/ 10 h 124"/>
                <a:gd name="T30" fmla="*/ 102 w 142"/>
                <a:gd name="T31" fmla="*/ 2 h 124"/>
                <a:gd name="T32" fmla="*/ 90 w 142"/>
                <a:gd name="T33" fmla="*/ 6 h 124"/>
                <a:gd name="T34" fmla="*/ 86 w 142"/>
                <a:gd name="T35" fmla="*/ 8 h 124"/>
                <a:gd name="T36" fmla="*/ 80 w 142"/>
                <a:gd name="T37" fmla="*/ 6 h 124"/>
                <a:gd name="T38" fmla="*/ 72 w 142"/>
                <a:gd name="T39" fmla="*/ 2 h 124"/>
                <a:gd name="T40" fmla="*/ 70 w 142"/>
                <a:gd name="T41" fmla="*/ 4 h 124"/>
                <a:gd name="T42" fmla="*/ 68 w 142"/>
                <a:gd name="T43" fmla="*/ 8 h 124"/>
                <a:gd name="T44" fmla="*/ 64 w 142"/>
                <a:gd name="T45" fmla="*/ 20 h 124"/>
                <a:gd name="T46" fmla="*/ 62 w 142"/>
                <a:gd name="T47" fmla="*/ 20 h 124"/>
                <a:gd name="T48" fmla="*/ 58 w 142"/>
                <a:gd name="T49" fmla="*/ 22 h 124"/>
                <a:gd name="T50" fmla="*/ 54 w 142"/>
                <a:gd name="T51" fmla="*/ 28 h 124"/>
                <a:gd name="T52" fmla="*/ 52 w 142"/>
                <a:gd name="T53" fmla="*/ 38 h 124"/>
                <a:gd name="T54" fmla="*/ 52 w 142"/>
                <a:gd name="T55" fmla="*/ 42 h 124"/>
                <a:gd name="T56" fmla="*/ 58 w 142"/>
                <a:gd name="T57" fmla="*/ 48 h 124"/>
                <a:gd name="T58" fmla="*/ 58 w 142"/>
                <a:gd name="T59" fmla="*/ 50 h 124"/>
                <a:gd name="T60" fmla="*/ 56 w 142"/>
                <a:gd name="T61" fmla="*/ 52 h 124"/>
                <a:gd name="T62" fmla="*/ 46 w 142"/>
                <a:gd name="T63" fmla="*/ 54 h 124"/>
                <a:gd name="T64" fmla="*/ 40 w 142"/>
                <a:gd name="T65" fmla="*/ 56 h 124"/>
                <a:gd name="T66" fmla="*/ 38 w 142"/>
                <a:gd name="T67" fmla="*/ 60 h 124"/>
                <a:gd name="T68" fmla="*/ 36 w 142"/>
                <a:gd name="T69" fmla="*/ 66 h 124"/>
                <a:gd name="T70" fmla="*/ 36 w 142"/>
                <a:gd name="T71" fmla="*/ 68 h 124"/>
                <a:gd name="T72" fmla="*/ 32 w 142"/>
                <a:gd name="T73" fmla="*/ 70 h 124"/>
                <a:gd name="T74" fmla="*/ 20 w 142"/>
                <a:gd name="T75" fmla="*/ 66 h 124"/>
                <a:gd name="T76" fmla="*/ 10 w 142"/>
                <a:gd name="T77" fmla="*/ 68 h 124"/>
                <a:gd name="T78" fmla="*/ 4 w 142"/>
                <a:gd name="T79" fmla="*/ 70 h 124"/>
                <a:gd name="T80" fmla="*/ 2 w 142"/>
                <a:gd name="T81" fmla="*/ 74 h 124"/>
                <a:gd name="T82" fmla="*/ 2 w 142"/>
                <a:gd name="T83" fmla="*/ 80 h 124"/>
                <a:gd name="T84" fmla="*/ 2 w 142"/>
                <a:gd name="T85" fmla="*/ 92 h 124"/>
                <a:gd name="T86" fmla="*/ 2 w 142"/>
                <a:gd name="T87" fmla="*/ 102 h 124"/>
                <a:gd name="T88" fmla="*/ 4 w 142"/>
                <a:gd name="T89" fmla="*/ 106 h 124"/>
                <a:gd name="T90" fmla="*/ 6 w 142"/>
                <a:gd name="T91" fmla="*/ 106 h 124"/>
                <a:gd name="T92" fmla="*/ 12 w 142"/>
                <a:gd name="T93" fmla="*/ 106 h 124"/>
                <a:gd name="T94" fmla="*/ 14 w 142"/>
                <a:gd name="T95" fmla="*/ 108 h 124"/>
                <a:gd name="T96" fmla="*/ 14 w 142"/>
                <a:gd name="T9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24">
                  <a:moveTo>
                    <a:pt x="12" y="124"/>
                  </a:moveTo>
                  <a:lnTo>
                    <a:pt x="12" y="124"/>
                  </a:lnTo>
                  <a:lnTo>
                    <a:pt x="16" y="124"/>
                  </a:lnTo>
                  <a:lnTo>
                    <a:pt x="26" y="124"/>
                  </a:lnTo>
                  <a:lnTo>
                    <a:pt x="40" y="124"/>
                  </a:lnTo>
                  <a:lnTo>
                    <a:pt x="48" y="122"/>
                  </a:lnTo>
                  <a:lnTo>
                    <a:pt x="56" y="122"/>
                  </a:lnTo>
                  <a:lnTo>
                    <a:pt x="64" y="122"/>
                  </a:lnTo>
                  <a:lnTo>
                    <a:pt x="74" y="122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94" y="118"/>
                  </a:lnTo>
                  <a:lnTo>
                    <a:pt x="98" y="118"/>
                  </a:lnTo>
                  <a:lnTo>
                    <a:pt x="102" y="116"/>
                  </a:lnTo>
                  <a:lnTo>
                    <a:pt x="106" y="116"/>
                  </a:lnTo>
                  <a:lnTo>
                    <a:pt x="108" y="116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0"/>
                  </a:lnTo>
                  <a:lnTo>
                    <a:pt x="120" y="108"/>
                  </a:lnTo>
                  <a:lnTo>
                    <a:pt x="122" y="106"/>
                  </a:lnTo>
                  <a:lnTo>
                    <a:pt x="122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8" y="92"/>
                  </a:lnTo>
                  <a:lnTo>
                    <a:pt x="128" y="86"/>
                  </a:lnTo>
                  <a:lnTo>
                    <a:pt x="130" y="84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6" y="72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8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2" y="60"/>
                  </a:lnTo>
                  <a:lnTo>
                    <a:pt x="142" y="56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2" y="38"/>
                  </a:lnTo>
                  <a:lnTo>
                    <a:pt x="142" y="34"/>
                  </a:lnTo>
                  <a:lnTo>
                    <a:pt x="142" y="30"/>
                  </a:lnTo>
                  <a:lnTo>
                    <a:pt x="140" y="28"/>
                  </a:lnTo>
                  <a:lnTo>
                    <a:pt x="140" y="24"/>
                  </a:lnTo>
                  <a:lnTo>
                    <a:pt x="138" y="22"/>
                  </a:lnTo>
                  <a:lnTo>
                    <a:pt x="138" y="18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4" y="10"/>
                  </a:lnTo>
                  <a:lnTo>
                    <a:pt x="120" y="8"/>
                  </a:lnTo>
                  <a:lnTo>
                    <a:pt x="114" y="6"/>
                  </a:lnTo>
                  <a:lnTo>
                    <a:pt x="108" y="4"/>
                  </a:lnTo>
                  <a:lnTo>
                    <a:pt x="102" y="2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0"/>
                  </a:lnTo>
                  <a:lnTo>
                    <a:pt x="12" y="12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8" name="Freeform 313"/>
            <p:cNvSpPr>
              <a:spLocks/>
            </p:cNvSpPr>
            <p:nvPr/>
          </p:nvSpPr>
          <p:spPr bwMode="auto">
            <a:xfrm>
              <a:off x="4431019" y="3368794"/>
              <a:ext cx="31750" cy="28575"/>
            </a:xfrm>
            <a:custGeom>
              <a:avLst/>
              <a:gdLst>
                <a:gd name="T0" fmla="*/ 20 w 20"/>
                <a:gd name="T1" fmla="*/ 18 h 18"/>
                <a:gd name="T2" fmla="*/ 0 w 20"/>
                <a:gd name="T3" fmla="*/ 18 h 18"/>
                <a:gd name="T4" fmla="*/ 0 w 20"/>
                <a:gd name="T5" fmla="*/ 16 h 18"/>
                <a:gd name="T6" fmla="*/ 0 w 20"/>
                <a:gd name="T7" fmla="*/ 12 h 18"/>
                <a:gd name="T8" fmla="*/ 2 w 20"/>
                <a:gd name="T9" fmla="*/ 12 h 18"/>
                <a:gd name="T10" fmla="*/ 2 w 20"/>
                <a:gd name="T11" fmla="*/ 10 h 18"/>
                <a:gd name="T12" fmla="*/ 2 w 20"/>
                <a:gd name="T13" fmla="*/ 10 h 18"/>
                <a:gd name="T14" fmla="*/ 4 w 20"/>
                <a:gd name="T15" fmla="*/ 8 h 18"/>
                <a:gd name="T16" fmla="*/ 6 w 20"/>
                <a:gd name="T17" fmla="*/ 4 h 18"/>
                <a:gd name="T18" fmla="*/ 10 w 20"/>
                <a:gd name="T19" fmla="*/ 0 h 18"/>
                <a:gd name="T20" fmla="*/ 10 w 20"/>
                <a:gd name="T21" fmla="*/ 2 h 18"/>
                <a:gd name="T22" fmla="*/ 10 w 20"/>
                <a:gd name="T23" fmla="*/ 4 h 18"/>
                <a:gd name="T24" fmla="*/ 10 w 20"/>
                <a:gd name="T25" fmla="*/ 6 h 18"/>
                <a:gd name="T26" fmla="*/ 8 w 20"/>
                <a:gd name="T27" fmla="*/ 8 h 18"/>
                <a:gd name="T28" fmla="*/ 8 w 20"/>
                <a:gd name="T29" fmla="*/ 10 h 18"/>
                <a:gd name="T30" fmla="*/ 8 w 20"/>
                <a:gd name="T31" fmla="*/ 10 h 18"/>
                <a:gd name="T32" fmla="*/ 10 w 20"/>
                <a:gd name="T33" fmla="*/ 10 h 18"/>
                <a:gd name="T34" fmla="*/ 10 w 20"/>
                <a:gd name="T35" fmla="*/ 12 h 18"/>
                <a:gd name="T36" fmla="*/ 10 w 20"/>
                <a:gd name="T37" fmla="*/ 12 h 18"/>
                <a:gd name="T38" fmla="*/ 12 w 20"/>
                <a:gd name="T39" fmla="*/ 12 h 18"/>
                <a:gd name="T40" fmla="*/ 12 w 20"/>
                <a:gd name="T41" fmla="*/ 14 h 18"/>
                <a:gd name="T42" fmla="*/ 14 w 20"/>
                <a:gd name="T43" fmla="*/ 14 h 18"/>
                <a:gd name="T44" fmla="*/ 18 w 20"/>
                <a:gd name="T45" fmla="*/ 16 h 18"/>
                <a:gd name="T46" fmla="*/ 20 w 20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9" name="Freeform 314"/>
            <p:cNvSpPr>
              <a:spLocks/>
            </p:cNvSpPr>
            <p:nvPr/>
          </p:nvSpPr>
          <p:spPr bwMode="auto">
            <a:xfrm>
              <a:off x="4431019" y="3368794"/>
              <a:ext cx="31750" cy="28575"/>
            </a:xfrm>
            <a:custGeom>
              <a:avLst/>
              <a:gdLst>
                <a:gd name="T0" fmla="*/ 20 w 20"/>
                <a:gd name="T1" fmla="*/ 18 h 18"/>
                <a:gd name="T2" fmla="*/ 0 w 20"/>
                <a:gd name="T3" fmla="*/ 18 h 18"/>
                <a:gd name="T4" fmla="*/ 0 w 20"/>
                <a:gd name="T5" fmla="*/ 16 h 18"/>
                <a:gd name="T6" fmla="*/ 0 w 20"/>
                <a:gd name="T7" fmla="*/ 12 h 18"/>
                <a:gd name="T8" fmla="*/ 2 w 20"/>
                <a:gd name="T9" fmla="*/ 12 h 18"/>
                <a:gd name="T10" fmla="*/ 2 w 20"/>
                <a:gd name="T11" fmla="*/ 10 h 18"/>
                <a:gd name="T12" fmla="*/ 2 w 20"/>
                <a:gd name="T13" fmla="*/ 10 h 18"/>
                <a:gd name="T14" fmla="*/ 4 w 20"/>
                <a:gd name="T15" fmla="*/ 8 h 18"/>
                <a:gd name="T16" fmla="*/ 6 w 20"/>
                <a:gd name="T17" fmla="*/ 4 h 18"/>
                <a:gd name="T18" fmla="*/ 10 w 20"/>
                <a:gd name="T19" fmla="*/ 0 h 18"/>
                <a:gd name="T20" fmla="*/ 10 w 20"/>
                <a:gd name="T21" fmla="*/ 2 h 18"/>
                <a:gd name="T22" fmla="*/ 10 w 20"/>
                <a:gd name="T23" fmla="*/ 4 h 18"/>
                <a:gd name="T24" fmla="*/ 10 w 20"/>
                <a:gd name="T25" fmla="*/ 6 h 18"/>
                <a:gd name="T26" fmla="*/ 8 w 20"/>
                <a:gd name="T27" fmla="*/ 8 h 18"/>
                <a:gd name="T28" fmla="*/ 8 w 20"/>
                <a:gd name="T29" fmla="*/ 10 h 18"/>
                <a:gd name="T30" fmla="*/ 8 w 20"/>
                <a:gd name="T31" fmla="*/ 10 h 18"/>
                <a:gd name="T32" fmla="*/ 10 w 20"/>
                <a:gd name="T33" fmla="*/ 10 h 18"/>
                <a:gd name="T34" fmla="*/ 10 w 20"/>
                <a:gd name="T35" fmla="*/ 12 h 18"/>
                <a:gd name="T36" fmla="*/ 10 w 20"/>
                <a:gd name="T37" fmla="*/ 12 h 18"/>
                <a:gd name="T38" fmla="*/ 12 w 20"/>
                <a:gd name="T39" fmla="*/ 12 h 18"/>
                <a:gd name="T40" fmla="*/ 12 w 20"/>
                <a:gd name="T41" fmla="*/ 14 h 18"/>
                <a:gd name="T42" fmla="*/ 14 w 20"/>
                <a:gd name="T43" fmla="*/ 14 h 18"/>
                <a:gd name="T44" fmla="*/ 18 w 20"/>
                <a:gd name="T45" fmla="*/ 16 h 18"/>
                <a:gd name="T46" fmla="*/ 20 w 20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chemeClr val="accent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0" name="Freeform 315"/>
            <p:cNvSpPr>
              <a:spLocks/>
            </p:cNvSpPr>
            <p:nvPr/>
          </p:nvSpPr>
          <p:spPr bwMode="auto">
            <a:xfrm>
              <a:off x="4561195" y="3346569"/>
              <a:ext cx="165101" cy="92074"/>
            </a:xfrm>
            <a:custGeom>
              <a:avLst/>
              <a:gdLst>
                <a:gd name="T0" fmla="*/ 0 w 104"/>
                <a:gd name="T1" fmla="*/ 16 h 58"/>
                <a:gd name="T2" fmla="*/ 0 w 104"/>
                <a:gd name="T3" fmla="*/ 14 h 58"/>
                <a:gd name="T4" fmla="*/ 2 w 104"/>
                <a:gd name="T5" fmla="*/ 12 h 58"/>
                <a:gd name="T6" fmla="*/ 4 w 104"/>
                <a:gd name="T7" fmla="*/ 10 h 58"/>
                <a:gd name="T8" fmla="*/ 10 w 104"/>
                <a:gd name="T9" fmla="*/ 8 h 58"/>
                <a:gd name="T10" fmla="*/ 16 w 104"/>
                <a:gd name="T11" fmla="*/ 4 h 58"/>
                <a:gd name="T12" fmla="*/ 24 w 104"/>
                <a:gd name="T13" fmla="*/ 4 h 58"/>
                <a:gd name="T14" fmla="*/ 34 w 104"/>
                <a:gd name="T15" fmla="*/ 0 h 58"/>
                <a:gd name="T16" fmla="*/ 44 w 104"/>
                <a:gd name="T17" fmla="*/ 4 h 58"/>
                <a:gd name="T18" fmla="*/ 52 w 104"/>
                <a:gd name="T19" fmla="*/ 8 h 58"/>
                <a:gd name="T20" fmla="*/ 56 w 104"/>
                <a:gd name="T21" fmla="*/ 10 h 58"/>
                <a:gd name="T22" fmla="*/ 70 w 104"/>
                <a:gd name="T23" fmla="*/ 14 h 58"/>
                <a:gd name="T24" fmla="*/ 84 w 104"/>
                <a:gd name="T25" fmla="*/ 20 h 58"/>
                <a:gd name="T26" fmla="*/ 92 w 104"/>
                <a:gd name="T27" fmla="*/ 22 h 58"/>
                <a:gd name="T28" fmla="*/ 104 w 104"/>
                <a:gd name="T29" fmla="*/ 30 h 58"/>
                <a:gd name="T30" fmla="*/ 92 w 104"/>
                <a:gd name="T31" fmla="*/ 36 h 58"/>
                <a:gd name="T32" fmla="*/ 82 w 104"/>
                <a:gd name="T33" fmla="*/ 42 h 58"/>
                <a:gd name="T34" fmla="*/ 76 w 104"/>
                <a:gd name="T35" fmla="*/ 48 h 58"/>
                <a:gd name="T36" fmla="*/ 74 w 104"/>
                <a:gd name="T37" fmla="*/ 50 h 58"/>
                <a:gd name="T38" fmla="*/ 66 w 104"/>
                <a:gd name="T39" fmla="*/ 58 h 58"/>
                <a:gd name="T40" fmla="*/ 62 w 104"/>
                <a:gd name="T41" fmla="*/ 56 h 58"/>
                <a:gd name="T42" fmla="*/ 60 w 104"/>
                <a:gd name="T43" fmla="*/ 54 h 58"/>
                <a:gd name="T44" fmla="*/ 58 w 104"/>
                <a:gd name="T45" fmla="*/ 54 h 58"/>
                <a:gd name="T46" fmla="*/ 58 w 104"/>
                <a:gd name="T47" fmla="*/ 52 h 58"/>
                <a:gd name="T48" fmla="*/ 58 w 104"/>
                <a:gd name="T49" fmla="*/ 50 h 58"/>
                <a:gd name="T50" fmla="*/ 58 w 104"/>
                <a:gd name="T51" fmla="*/ 48 h 58"/>
                <a:gd name="T52" fmla="*/ 58 w 104"/>
                <a:gd name="T53" fmla="*/ 46 h 58"/>
                <a:gd name="T54" fmla="*/ 58 w 104"/>
                <a:gd name="T55" fmla="*/ 44 h 58"/>
                <a:gd name="T56" fmla="*/ 58 w 104"/>
                <a:gd name="T57" fmla="*/ 42 h 58"/>
                <a:gd name="T58" fmla="*/ 56 w 104"/>
                <a:gd name="T59" fmla="*/ 42 h 58"/>
                <a:gd name="T60" fmla="*/ 52 w 104"/>
                <a:gd name="T61" fmla="*/ 42 h 58"/>
                <a:gd name="T62" fmla="*/ 50 w 104"/>
                <a:gd name="T63" fmla="*/ 42 h 58"/>
                <a:gd name="T64" fmla="*/ 46 w 104"/>
                <a:gd name="T65" fmla="*/ 42 h 58"/>
                <a:gd name="T66" fmla="*/ 46 w 104"/>
                <a:gd name="T67" fmla="*/ 42 h 58"/>
                <a:gd name="T68" fmla="*/ 44 w 104"/>
                <a:gd name="T69" fmla="*/ 44 h 58"/>
                <a:gd name="T70" fmla="*/ 44 w 104"/>
                <a:gd name="T71" fmla="*/ 48 h 58"/>
                <a:gd name="T72" fmla="*/ 44 w 104"/>
                <a:gd name="T73" fmla="*/ 50 h 58"/>
                <a:gd name="T74" fmla="*/ 42 w 104"/>
                <a:gd name="T75" fmla="*/ 50 h 58"/>
                <a:gd name="T76" fmla="*/ 40 w 104"/>
                <a:gd name="T77" fmla="*/ 52 h 58"/>
                <a:gd name="T78" fmla="*/ 36 w 104"/>
                <a:gd name="T79" fmla="*/ 52 h 58"/>
                <a:gd name="T80" fmla="*/ 34 w 104"/>
                <a:gd name="T81" fmla="*/ 52 h 58"/>
                <a:gd name="T82" fmla="*/ 32 w 104"/>
                <a:gd name="T83" fmla="*/ 52 h 58"/>
                <a:gd name="T84" fmla="*/ 30 w 104"/>
                <a:gd name="T85" fmla="*/ 50 h 58"/>
                <a:gd name="T86" fmla="*/ 26 w 104"/>
                <a:gd name="T87" fmla="*/ 46 h 58"/>
                <a:gd name="T88" fmla="*/ 22 w 104"/>
                <a:gd name="T89" fmla="*/ 42 h 58"/>
                <a:gd name="T90" fmla="*/ 14 w 104"/>
                <a:gd name="T91" fmla="*/ 36 h 58"/>
                <a:gd name="T92" fmla="*/ 8 w 104"/>
                <a:gd name="T93" fmla="*/ 30 h 58"/>
                <a:gd name="T94" fmla="*/ 4 w 104"/>
                <a:gd name="T95" fmla="*/ 26 h 58"/>
                <a:gd name="T96" fmla="*/ 0 w 104"/>
                <a:gd name="T97" fmla="*/ 22 h 58"/>
                <a:gd name="T98" fmla="*/ 0 w 104"/>
                <a:gd name="T99" fmla="*/ 18 h 58"/>
                <a:gd name="T100" fmla="*/ 0 w 104"/>
                <a:gd name="T10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58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80" y="18"/>
                  </a:lnTo>
                  <a:lnTo>
                    <a:pt x="84" y="20"/>
                  </a:lnTo>
                  <a:lnTo>
                    <a:pt x="88" y="20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4" y="30"/>
                  </a:lnTo>
                  <a:lnTo>
                    <a:pt x="100" y="32"/>
                  </a:lnTo>
                  <a:lnTo>
                    <a:pt x="92" y="36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8" y="46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0" y="54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1" name="Freeform 316"/>
            <p:cNvSpPr>
              <a:spLocks/>
            </p:cNvSpPr>
            <p:nvPr/>
          </p:nvSpPr>
          <p:spPr bwMode="auto">
            <a:xfrm>
              <a:off x="4561195" y="3346569"/>
              <a:ext cx="165101" cy="92074"/>
            </a:xfrm>
            <a:custGeom>
              <a:avLst/>
              <a:gdLst>
                <a:gd name="T0" fmla="*/ 0 w 104"/>
                <a:gd name="T1" fmla="*/ 16 h 58"/>
                <a:gd name="T2" fmla="*/ 0 w 104"/>
                <a:gd name="T3" fmla="*/ 14 h 58"/>
                <a:gd name="T4" fmla="*/ 2 w 104"/>
                <a:gd name="T5" fmla="*/ 12 h 58"/>
                <a:gd name="T6" fmla="*/ 4 w 104"/>
                <a:gd name="T7" fmla="*/ 10 h 58"/>
                <a:gd name="T8" fmla="*/ 10 w 104"/>
                <a:gd name="T9" fmla="*/ 8 h 58"/>
                <a:gd name="T10" fmla="*/ 16 w 104"/>
                <a:gd name="T11" fmla="*/ 4 h 58"/>
                <a:gd name="T12" fmla="*/ 24 w 104"/>
                <a:gd name="T13" fmla="*/ 4 h 58"/>
                <a:gd name="T14" fmla="*/ 34 w 104"/>
                <a:gd name="T15" fmla="*/ 0 h 58"/>
                <a:gd name="T16" fmla="*/ 44 w 104"/>
                <a:gd name="T17" fmla="*/ 4 h 58"/>
                <a:gd name="T18" fmla="*/ 52 w 104"/>
                <a:gd name="T19" fmla="*/ 8 h 58"/>
                <a:gd name="T20" fmla="*/ 56 w 104"/>
                <a:gd name="T21" fmla="*/ 10 h 58"/>
                <a:gd name="T22" fmla="*/ 70 w 104"/>
                <a:gd name="T23" fmla="*/ 14 h 58"/>
                <a:gd name="T24" fmla="*/ 84 w 104"/>
                <a:gd name="T25" fmla="*/ 20 h 58"/>
                <a:gd name="T26" fmla="*/ 92 w 104"/>
                <a:gd name="T27" fmla="*/ 22 h 58"/>
                <a:gd name="T28" fmla="*/ 104 w 104"/>
                <a:gd name="T29" fmla="*/ 30 h 58"/>
                <a:gd name="T30" fmla="*/ 92 w 104"/>
                <a:gd name="T31" fmla="*/ 36 h 58"/>
                <a:gd name="T32" fmla="*/ 82 w 104"/>
                <a:gd name="T33" fmla="*/ 42 h 58"/>
                <a:gd name="T34" fmla="*/ 76 w 104"/>
                <a:gd name="T35" fmla="*/ 48 h 58"/>
                <a:gd name="T36" fmla="*/ 74 w 104"/>
                <a:gd name="T37" fmla="*/ 50 h 58"/>
                <a:gd name="T38" fmla="*/ 66 w 104"/>
                <a:gd name="T39" fmla="*/ 58 h 58"/>
                <a:gd name="T40" fmla="*/ 62 w 104"/>
                <a:gd name="T41" fmla="*/ 56 h 58"/>
                <a:gd name="T42" fmla="*/ 60 w 104"/>
                <a:gd name="T43" fmla="*/ 54 h 58"/>
                <a:gd name="T44" fmla="*/ 58 w 104"/>
                <a:gd name="T45" fmla="*/ 54 h 58"/>
                <a:gd name="T46" fmla="*/ 58 w 104"/>
                <a:gd name="T47" fmla="*/ 52 h 58"/>
                <a:gd name="T48" fmla="*/ 58 w 104"/>
                <a:gd name="T49" fmla="*/ 50 h 58"/>
                <a:gd name="T50" fmla="*/ 58 w 104"/>
                <a:gd name="T51" fmla="*/ 48 h 58"/>
                <a:gd name="T52" fmla="*/ 58 w 104"/>
                <a:gd name="T53" fmla="*/ 46 h 58"/>
                <a:gd name="T54" fmla="*/ 58 w 104"/>
                <a:gd name="T55" fmla="*/ 44 h 58"/>
                <a:gd name="T56" fmla="*/ 58 w 104"/>
                <a:gd name="T57" fmla="*/ 42 h 58"/>
                <a:gd name="T58" fmla="*/ 56 w 104"/>
                <a:gd name="T59" fmla="*/ 42 h 58"/>
                <a:gd name="T60" fmla="*/ 52 w 104"/>
                <a:gd name="T61" fmla="*/ 42 h 58"/>
                <a:gd name="T62" fmla="*/ 50 w 104"/>
                <a:gd name="T63" fmla="*/ 42 h 58"/>
                <a:gd name="T64" fmla="*/ 46 w 104"/>
                <a:gd name="T65" fmla="*/ 42 h 58"/>
                <a:gd name="T66" fmla="*/ 46 w 104"/>
                <a:gd name="T67" fmla="*/ 42 h 58"/>
                <a:gd name="T68" fmla="*/ 44 w 104"/>
                <a:gd name="T69" fmla="*/ 44 h 58"/>
                <a:gd name="T70" fmla="*/ 44 w 104"/>
                <a:gd name="T71" fmla="*/ 48 h 58"/>
                <a:gd name="T72" fmla="*/ 44 w 104"/>
                <a:gd name="T73" fmla="*/ 50 h 58"/>
                <a:gd name="T74" fmla="*/ 42 w 104"/>
                <a:gd name="T75" fmla="*/ 50 h 58"/>
                <a:gd name="T76" fmla="*/ 40 w 104"/>
                <a:gd name="T77" fmla="*/ 52 h 58"/>
                <a:gd name="T78" fmla="*/ 36 w 104"/>
                <a:gd name="T79" fmla="*/ 52 h 58"/>
                <a:gd name="T80" fmla="*/ 34 w 104"/>
                <a:gd name="T81" fmla="*/ 52 h 58"/>
                <a:gd name="T82" fmla="*/ 32 w 104"/>
                <a:gd name="T83" fmla="*/ 52 h 58"/>
                <a:gd name="T84" fmla="*/ 30 w 104"/>
                <a:gd name="T85" fmla="*/ 50 h 58"/>
                <a:gd name="T86" fmla="*/ 26 w 104"/>
                <a:gd name="T87" fmla="*/ 46 h 58"/>
                <a:gd name="T88" fmla="*/ 22 w 104"/>
                <a:gd name="T89" fmla="*/ 42 h 58"/>
                <a:gd name="T90" fmla="*/ 14 w 104"/>
                <a:gd name="T91" fmla="*/ 36 h 58"/>
                <a:gd name="T92" fmla="*/ 8 w 104"/>
                <a:gd name="T93" fmla="*/ 30 h 58"/>
                <a:gd name="T94" fmla="*/ 4 w 104"/>
                <a:gd name="T95" fmla="*/ 26 h 58"/>
                <a:gd name="T96" fmla="*/ 0 w 104"/>
                <a:gd name="T97" fmla="*/ 22 h 58"/>
                <a:gd name="T98" fmla="*/ 0 w 104"/>
                <a:gd name="T99" fmla="*/ 18 h 58"/>
                <a:gd name="T100" fmla="*/ 0 w 104"/>
                <a:gd name="T101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58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70" y="14"/>
                  </a:lnTo>
                  <a:lnTo>
                    <a:pt x="80" y="18"/>
                  </a:lnTo>
                  <a:lnTo>
                    <a:pt x="84" y="20"/>
                  </a:lnTo>
                  <a:lnTo>
                    <a:pt x="88" y="20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4" y="30"/>
                  </a:lnTo>
                  <a:lnTo>
                    <a:pt x="100" y="32"/>
                  </a:lnTo>
                  <a:lnTo>
                    <a:pt x="92" y="36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8" y="46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0" y="54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2" y="56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2" name="Freeform 317"/>
            <p:cNvSpPr>
              <a:spLocks/>
            </p:cNvSpPr>
            <p:nvPr/>
          </p:nvSpPr>
          <p:spPr bwMode="auto">
            <a:xfrm>
              <a:off x="4665970" y="3387843"/>
              <a:ext cx="136526" cy="66674"/>
            </a:xfrm>
            <a:custGeom>
              <a:avLst/>
              <a:gdLst>
                <a:gd name="T0" fmla="*/ 38 w 86"/>
                <a:gd name="T1" fmla="*/ 4 h 42"/>
                <a:gd name="T2" fmla="*/ 86 w 86"/>
                <a:gd name="T3" fmla="*/ 0 h 42"/>
                <a:gd name="T4" fmla="*/ 80 w 86"/>
                <a:gd name="T5" fmla="*/ 42 h 42"/>
                <a:gd name="T6" fmla="*/ 76 w 86"/>
                <a:gd name="T7" fmla="*/ 38 h 42"/>
                <a:gd name="T8" fmla="*/ 72 w 86"/>
                <a:gd name="T9" fmla="*/ 36 h 42"/>
                <a:gd name="T10" fmla="*/ 70 w 86"/>
                <a:gd name="T11" fmla="*/ 34 h 42"/>
                <a:gd name="T12" fmla="*/ 70 w 86"/>
                <a:gd name="T13" fmla="*/ 32 h 42"/>
                <a:gd name="T14" fmla="*/ 68 w 86"/>
                <a:gd name="T15" fmla="*/ 32 h 42"/>
                <a:gd name="T16" fmla="*/ 66 w 86"/>
                <a:gd name="T17" fmla="*/ 32 h 42"/>
                <a:gd name="T18" fmla="*/ 64 w 86"/>
                <a:gd name="T19" fmla="*/ 30 h 42"/>
                <a:gd name="T20" fmla="*/ 62 w 86"/>
                <a:gd name="T21" fmla="*/ 30 h 42"/>
                <a:gd name="T22" fmla="*/ 60 w 86"/>
                <a:gd name="T23" fmla="*/ 30 h 42"/>
                <a:gd name="T24" fmla="*/ 58 w 86"/>
                <a:gd name="T25" fmla="*/ 30 h 42"/>
                <a:gd name="T26" fmla="*/ 56 w 86"/>
                <a:gd name="T27" fmla="*/ 32 h 42"/>
                <a:gd name="T28" fmla="*/ 52 w 86"/>
                <a:gd name="T29" fmla="*/ 32 h 42"/>
                <a:gd name="T30" fmla="*/ 50 w 86"/>
                <a:gd name="T31" fmla="*/ 32 h 42"/>
                <a:gd name="T32" fmla="*/ 42 w 86"/>
                <a:gd name="T33" fmla="*/ 34 h 42"/>
                <a:gd name="T34" fmla="*/ 40 w 86"/>
                <a:gd name="T35" fmla="*/ 36 h 42"/>
                <a:gd name="T36" fmla="*/ 38 w 86"/>
                <a:gd name="T37" fmla="*/ 36 h 42"/>
                <a:gd name="T38" fmla="*/ 34 w 86"/>
                <a:gd name="T39" fmla="*/ 36 h 42"/>
                <a:gd name="T40" fmla="*/ 30 w 86"/>
                <a:gd name="T41" fmla="*/ 36 h 42"/>
                <a:gd name="T42" fmla="*/ 24 w 86"/>
                <a:gd name="T43" fmla="*/ 36 h 42"/>
                <a:gd name="T44" fmla="*/ 20 w 86"/>
                <a:gd name="T45" fmla="*/ 36 h 42"/>
                <a:gd name="T46" fmla="*/ 16 w 86"/>
                <a:gd name="T47" fmla="*/ 34 h 42"/>
                <a:gd name="T48" fmla="*/ 8 w 86"/>
                <a:gd name="T49" fmla="*/ 34 h 42"/>
                <a:gd name="T50" fmla="*/ 0 w 86"/>
                <a:gd name="T51" fmla="*/ 32 h 42"/>
                <a:gd name="T52" fmla="*/ 4 w 86"/>
                <a:gd name="T53" fmla="*/ 28 h 42"/>
                <a:gd name="T54" fmla="*/ 8 w 86"/>
                <a:gd name="T55" fmla="*/ 24 h 42"/>
                <a:gd name="T56" fmla="*/ 10 w 86"/>
                <a:gd name="T57" fmla="*/ 24 h 42"/>
                <a:gd name="T58" fmla="*/ 10 w 86"/>
                <a:gd name="T59" fmla="*/ 22 h 42"/>
                <a:gd name="T60" fmla="*/ 14 w 86"/>
                <a:gd name="T61" fmla="*/ 20 h 42"/>
                <a:gd name="T62" fmla="*/ 18 w 86"/>
                <a:gd name="T63" fmla="*/ 16 h 42"/>
                <a:gd name="T64" fmla="*/ 22 w 86"/>
                <a:gd name="T65" fmla="*/ 14 h 42"/>
                <a:gd name="T66" fmla="*/ 26 w 86"/>
                <a:gd name="T67" fmla="*/ 10 h 42"/>
                <a:gd name="T68" fmla="*/ 34 w 86"/>
                <a:gd name="T69" fmla="*/ 6 h 42"/>
                <a:gd name="T70" fmla="*/ 38 w 86"/>
                <a:gd name="T7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42">
                  <a:moveTo>
                    <a:pt x="38" y="4"/>
                  </a:moveTo>
                  <a:lnTo>
                    <a:pt x="86" y="0"/>
                  </a:lnTo>
                  <a:lnTo>
                    <a:pt x="80" y="42"/>
                  </a:lnTo>
                  <a:lnTo>
                    <a:pt x="76" y="38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3" name="Freeform 318"/>
            <p:cNvSpPr>
              <a:spLocks/>
            </p:cNvSpPr>
            <p:nvPr/>
          </p:nvSpPr>
          <p:spPr bwMode="auto">
            <a:xfrm>
              <a:off x="4665970" y="3387843"/>
              <a:ext cx="136526" cy="66674"/>
            </a:xfrm>
            <a:custGeom>
              <a:avLst/>
              <a:gdLst>
                <a:gd name="T0" fmla="*/ 38 w 86"/>
                <a:gd name="T1" fmla="*/ 4 h 42"/>
                <a:gd name="T2" fmla="*/ 86 w 86"/>
                <a:gd name="T3" fmla="*/ 0 h 42"/>
                <a:gd name="T4" fmla="*/ 80 w 86"/>
                <a:gd name="T5" fmla="*/ 42 h 42"/>
                <a:gd name="T6" fmla="*/ 76 w 86"/>
                <a:gd name="T7" fmla="*/ 38 h 42"/>
                <a:gd name="T8" fmla="*/ 72 w 86"/>
                <a:gd name="T9" fmla="*/ 36 h 42"/>
                <a:gd name="T10" fmla="*/ 70 w 86"/>
                <a:gd name="T11" fmla="*/ 34 h 42"/>
                <a:gd name="T12" fmla="*/ 70 w 86"/>
                <a:gd name="T13" fmla="*/ 32 h 42"/>
                <a:gd name="T14" fmla="*/ 68 w 86"/>
                <a:gd name="T15" fmla="*/ 32 h 42"/>
                <a:gd name="T16" fmla="*/ 66 w 86"/>
                <a:gd name="T17" fmla="*/ 32 h 42"/>
                <a:gd name="T18" fmla="*/ 64 w 86"/>
                <a:gd name="T19" fmla="*/ 30 h 42"/>
                <a:gd name="T20" fmla="*/ 62 w 86"/>
                <a:gd name="T21" fmla="*/ 30 h 42"/>
                <a:gd name="T22" fmla="*/ 60 w 86"/>
                <a:gd name="T23" fmla="*/ 30 h 42"/>
                <a:gd name="T24" fmla="*/ 58 w 86"/>
                <a:gd name="T25" fmla="*/ 30 h 42"/>
                <a:gd name="T26" fmla="*/ 56 w 86"/>
                <a:gd name="T27" fmla="*/ 32 h 42"/>
                <a:gd name="T28" fmla="*/ 52 w 86"/>
                <a:gd name="T29" fmla="*/ 32 h 42"/>
                <a:gd name="T30" fmla="*/ 50 w 86"/>
                <a:gd name="T31" fmla="*/ 32 h 42"/>
                <a:gd name="T32" fmla="*/ 42 w 86"/>
                <a:gd name="T33" fmla="*/ 34 h 42"/>
                <a:gd name="T34" fmla="*/ 40 w 86"/>
                <a:gd name="T35" fmla="*/ 36 h 42"/>
                <a:gd name="T36" fmla="*/ 38 w 86"/>
                <a:gd name="T37" fmla="*/ 36 h 42"/>
                <a:gd name="T38" fmla="*/ 34 w 86"/>
                <a:gd name="T39" fmla="*/ 36 h 42"/>
                <a:gd name="T40" fmla="*/ 30 w 86"/>
                <a:gd name="T41" fmla="*/ 36 h 42"/>
                <a:gd name="T42" fmla="*/ 24 w 86"/>
                <a:gd name="T43" fmla="*/ 36 h 42"/>
                <a:gd name="T44" fmla="*/ 20 w 86"/>
                <a:gd name="T45" fmla="*/ 36 h 42"/>
                <a:gd name="T46" fmla="*/ 16 w 86"/>
                <a:gd name="T47" fmla="*/ 34 h 42"/>
                <a:gd name="T48" fmla="*/ 8 w 86"/>
                <a:gd name="T49" fmla="*/ 34 h 42"/>
                <a:gd name="T50" fmla="*/ 0 w 86"/>
                <a:gd name="T51" fmla="*/ 32 h 42"/>
                <a:gd name="T52" fmla="*/ 4 w 86"/>
                <a:gd name="T53" fmla="*/ 28 h 42"/>
                <a:gd name="T54" fmla="*/ 8 w 86"/>
                <a:gd name="T55" fmla="*/ 24 h 42"/>
                <a:gd name="T56" fmla="*/ 10 w 86"/>
                <a:gd name="T57" fmla="*/ 24 h 42"/>
                <a:gd name="T58" fmla="*/ 10 w 86"/>
                <a:gd name="T59" fmla="*/ 22 h 42"/>
                <a:gd name="T60" fmla="*/ 14 w 86"/>
                <a:gd name="T61" fmla="*/ 20 h 42"/>
                <a:gd name="T62" fmla="*/ 18 w 86"/>
                <a:gd name="T63" fmla="*/ 16 h 42"/>
                <a:gd name="T64" fmla="*/ 22 w 86"/>
                <a:gd name="T65" fmla="*/ 14 h 42"/>
                <a:gd name="T66" fmla="*/ 26 w 86"/>
                <a:gd name="T67" fmla="*/ 10 h 42"/>
                <a:gd name="T68" fmla="*/ 34 w 86"/>
                <a:gd name="T69" fmla="*/ 6 h 42"/>
                <a:gd name="T70" fmla="*/ 38 w 86"/>
                <a:gd name="T7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42">
                  <a:moveTo>
                    <a:pt x="38" y="4"/>
                  </a:moveTo>
                  <a:lnTo>
                    <a:pt x="86" y="0"/>
                  </a:lnTo>
                  <a:lnTo>
                    <a:pt x="80" y="42"/>
                  </a:lnTo>
                  <a:lnTo>
                    <a:pt x="76" y="38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4" name="Freeform 319"/>
            <p:cNvSpPr>
              <a:spLocks/>
            </p:cNvSpPr>
            <p:nvPr/>
          </p:nvSpPr>
          <p:spPr bwMode="auto">
            <a:xfrm>
              <a:off x="4250043" y="3083048"/>
              <a:ext cx="15875" cy="9525"/>
            </a:xfrm>
            <a:custGeom>
              <a:avLst/>
              <a:gdLst>
                <a:gd name="T0" fmla="*/ 0 w 10"/>
                <a:gd name="T1" fmla="*/ 2 h 6"/>
                <a:gd name="T2" fmla="*/ 0 w 10"/>
                <a:gd name="T3" fmla="*/ 2 h 6"/>
                <a:gd name="T4" fmla="*/ 0 w 10"/>
                <a:gd name="T5" fmla="*/ 2 h 6"/>
                <a:gd name="T6" fmla="*/ 0 w 10"/>
                <a:gd name="T7" fmla="*/ 2 h 6"/>
                <a:gd name="T8" fmla="*/ 0 w 10"/>
                <a:gd name="T9" fmla="*/ 4 h 6"/>
                <a:gd name="T10" fmla="*/ 0 w 10"/>
                <a:gd name="T11" fmla="*/ 4 h 6"/>
                <a:gd name="T12" fmla="*/ 0 w 10"/>
                <a:gd name="T13" fmla="*/ 6 h 6"/>
                <a:gd name="T14" fmla="*/ 0 w 10"/>
                <a:gd name="T15" fmla="*/ 6 h 6"/>
                <a:gd name="T16" fmla="*/ 2 w 10"/>
                <a:gd name="T17" fmla="*/ 6 h 6"/>
                <a:gd name="T18" fmla="*/ 2 w 10"/>
                <a:gd name="T19" fmla="*/ 6 h 6"/>
                <a:gd name="T20" fmla="*/ 2 w 10"/>
                <a:gd name="T21" fmla="*/ 6 h 6"/>
                <a:gd name="T22" fmla="*/ 2 w 10"/>
                <a:gd name="T23" fmla="*/ 6 h 6"/>
                <a:gd name="T24" fmla="*/ 4 w 10"/>
                <a:gd name="T25" fmla="*/ 6 h 6"/>
                <a:gd name="T26" fmla="*/ 6 w 10"/>
                <a:gd name="T27" fmla="*/ 6 h 6"/>
                <a:gd name="T28" fmla="*/ 6 w 10"/>
                <a:gd name="T29" fmla="*/ 6 h 6"/>
                <a:gd name="T30" fmla="*/ 8 w 10"/>
                <a:gd name="T31" fmla="*/ 4 h 6"/>
                <a:gd name="T32" fmla="*/ 8 w 10"/>
                <a:gd name="T33" fmla="*/ 4 h 6"/>
                <a:gd name="T34" fmla="*/ 10 w 10"/>
                <a:gd name="T35" fmla="*/ 2 h 6"/>
                <a:gd name="T36" fmla="*/ 10 w 10"/>
                <a:gd name="T37" fmla="*/ 2 h 6"/>
                <a:gd name="T38" fmla="*/ 10 w 10"/>
                <a:gd name="T39" fmla="*/ 2 h 6"/>
                <a:gd name="T40" fmla="*/ 10 w 10"/>
                <a:gd name="T41" fmla="*/ 2 h 6"/>
                <a:gd name="T42" fmla="*/ 8 w 10"/>
                <a:gd name="T43" fmla="*/ 0 h 6"/>
                <a:gd name="T44" fmla="*/ 8 w 10"/>
                <a:gd name="T45" fmla="*/ 0 h 6"/>
                <a:gd name="T46" fmla="*/ 6 w 10"/>
                <a:gd name="T47" fmla="*/ 0 h 6"/>
                <a:gd name="T48" fmla="*/ 4 w 10"/>
                <a:gd name="T49" fmla="*/ 0 h 6"/>
                <a:gd name="T50" fmla="*/ 4 w 10"/>
                <a:gd name="T51" fmla="*/ 0 h 6"/>
                <a:gd name="T52" fmla="*/ 2 w 10"/>
                <a:gd name="T53" fmla="*/ 0 h 6"/>
                <a:gd name="T54" fmla="*/ 2 w 10"/>
                <a:gd name="T55" fmla="*/ 2 h 6"/>
                <a:gd name="T56" fmla="*/ 0 w 10"/>
                <a:gd name="T57" fmla="*/ 2 h 6"/>
                <a:gd name="T58" fmla="*/ 0 w 10"/>
                <a:gd name="T5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5" name="Freeform 320"/>
            <p:cNvSpPr>
              <a:spLocks/>
            </p:cNvSpPr>
            <p:nvPr/>
          </p:nvSpPr>
          <p:spPr bwMode="auto">
            <a:xfrm>
              <a:off x="4250043" y="3083048"/>
              <a:ext cx="15875" cy="9525"/>
            </a:xfrm>
            <a:custGeom>
              <a:avLst/>
              <a:gdLst>
                <a:gd name="T0" fmla="*/ 0 w 10"/>
                <a:gd name="T1" fmla="*/ 2 h 6"/>
                <a:gd name="T2" fmla="*/ 0 w 10"/>
                <a:gd name="T3" fmla="*/ 2 h 6"/>
                <a:gd name="T4" fmla="*/ 0 w 10"/>
                <a:gd name="T5" fmla="*/ 2 h 6"/>
                <a:gd name="T6" fmla="*/ 0 w 10"/>
                <a:gd name="T7" fmla="*/ 2 h 6"/>
                <a:gd name="T8" fmla="*/ 0 w 10"/>
                <a:gd name="T9" fmla="*/ 4 h 6"/>
                <a:gd name="T10" fmla="*/ 0 w 10"/>
                <a:gd name="T11" fmla="*/ 4 h 6"/>
                <a:gd name="T12" fmla="*/ 0 w 10"/>
                <a:gd name="T13" fmla="*/ 6 h 6"/>
                <a:gd name="T14" fmla="*/ 0 w 10"/>
                <a:gd name="T15" fmla="*/ 6 h 6"/>
                <a:gd name="T16" fmla="*/ 2 w 10"/>
                <a:gd name="T17" fmla="*/ 6 h 6"/>
                <a:gd name="T18" fmla="*/ 2 w 10"/>
                <a:gd name="T19" fmla="*/ 6 h 6"/>
                <a:gd name="T20" fmla="*/ 2 w 10"/>
                <a:gd name="T21" fmla="*/ 6 h 6"/>
                <a:gd name="T22" fmla="*/ 2 w 10"/>
                <a:gd name="T23" fmla="*/ 6 h 6"/>
                <a:gd name="T24" fmla="*/ 4 w 10"/>
                <a:gd name="T25" fmla="*/ 6 h 6"/>
                <a:gd name="T26" fmla="*/ 6 w 10"/>
                <a:gd name="T27" fmla="*/ 6 h 6"/>
                <a:gd name="T28" fmla="*/ 6 w 10"/>
                <a:gd name="T29" fmla="*/ 6 h 6"/>
                <a:gd name="T30" fmla="*/ 8 w 10"/>
                <a:gd name="T31" fmla="*/ 4 h 6"/>
                <a:gd name="T32" fmla="*/ 8 w 10"/>
                <a:gd name="T33" fmla="*/ 4 h 6"/>
                <a:gd name="T34" fmla="*/ 10 w 10"/>
                <a:gd name="T35" fmla="*/ 2 h 6"/>
                <a:gd name="T36" fmla="*/ 10 w 10"/>
                <a:gd name="T37" fmla="*/ 2 h 6"/>
                <a:gd name="T38" fmla="*/ 10 w 10"/>
                <a:gd name="T39" fmla="*/ 2 h 6"/>
                <a:gd name="T40" fmla="*/ 10 w 10"/>
                <a:gd name="T41" fmla="*/ 2 h 6"/>
                <a:gd name="T42" fmla="*/ 8 w 10"/>
                <a:gd name="T43" fmla="*/ 0 h 6"/>
                <a:gd name="T44" fmla="*/ 8 w 10"/>
                <a:gd name="T45" fmla="*/ 0 h 6"/>
                <a:gd name="T46" fmla="*/ 6 w 10"/>
                <a:gd name="T47" fmla="*/ 0 h 6"/>
                <a:gd name="T48" fmla="*/ 4 w 10"/>
                <a:gd name="T49" fmla="*/ 0 h 6"/>
                <a:gd name="T50" fmla="*/ 4 w 10"/>
                <a:gd name="T51" fmla="*/ 0 h 6"/>
                <a:gd name="T52" fmla="*/ 2 w 10"/>
                <a:gd name="T53" fmla="*/ 0 h 6"/>
                <a:gd name="T54" fmla="*/ 2 w 10"/>
                <a:gd name="T55" fmla="*/ 2 h 6"/>
                <a:gd name="T56" fmla="*/ 0 w 10"/>
                <a:gd name="T57" fmla="*/ 2 h 6"/>
                <a:gd name="T58" fmla="*/ 0 w 10"/>
                <a:gd name="T5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6" name="Freeform 321"/>
            <p:cNvSpPr>
              <a:spLocks/>
            </p:cNvSpPr>
            <p:nvPr/>
          </p:nvSpPr>
          <p:spPr bwMode="auto">
            <a:xfrm>
              <a:off x="4142093" y="3219570"/>
              <a:ext cx="47625" cy="44449"/>
            </a:xfrm>
            <a:custGeom>
              <a:avLst/>
              <a:gdLst>
                <a:gd name="T0" fmla="*/ 20 w 30"/>
                <a:gd name="T1" fmla="*/ 26 h 28"/>
                <a:gd name="T2" fmla="*/ 20 w 30"/>
                <a:gd name="T3" fmla="*/ 26 h 28"/>
                <a:gd name="T4" fmla="*/ 18 w 30"/>
                <a:gd name="T5" fmla="*/ 26 h 28"/>
                <a:gd name="T6" fmla="*/ 16 w 30"/>
                <a:gd name="T7" fmla="*/ 26 h 28"/>
                <a:gd name="T8" fmla="*/ 12 w 30"/>
                <a:gd name="T9" fmla="*/ 28 h 28"/>
                <a:gd name="T10" fmla="*/ 10 w 30"/>
                <a:gd name="T11" fmla="*/ 28 h 28"/>
                <a:gd name="T12" fmla="*/ 6 w 30"/>
                <a:gd name="T13" fmla="*/ 28 h 28"/>
                <a:gd name="T14" fmla="*/ 6 w 30"/>
                <a:gd name="T15" fmla="*/ 28 h 28"/>
                <a:gd name="T16" fmla="*/ 4 w 30"/>
                <a:gd name="T17" fmla="*/ 28 h 28"/>
                <a:gd name="T18" fmla="*/ 4 w 30"/>
                <a:gd name="T19" fmla="*/ 26 h 28"/>
                <a:gd name="T20" fmla="*/ 4 w 30"/>
                <a:gd name="T21" fmla="*/ 26 h 28"/>
                <a:gd name="T22" fmla="*/ 2 w 30"/>
                <a:gd name="T23" fmla="*/ 26 h 28"/>
                <a:gd name="T24" fmla="*/ 2 w 30"/>
                <a:gd name="T25" fmla="*/ 24 h 28"/>
                <a:gd name="T26" fmla="*/ 2 w 30"/>
                <a:gd name="T27" fmla="*/ 24 h 28"/>
                <a:gd name="T28" fmla="*/ 2 w 30"/>
                <a:gd name="T29" fmla="*/ 22 h 28"/>
                <a:gd name="T30" fmla="*/ 0 w 30"/>
                <a:gd name="T31" fmla="*/ 20 h 28"/>
                <a:gd name="T32" fmla="*/ 0 w 30"/>
                <a:gd name="T33" fmla="*/ 18 h 28"/>
                <a:gd name="T34" fmla="*/ 0 w 30"/>
                <a:gd name="T35" fmla="*/ 16 h 28"/>
                <a:gd name="T36" fmla="*/ 2 w 30"/>
                <a:gd name="T37" fmla="*/ 14 h 28"/>
                <a:gd name="T38" fmla="*/ 2 w 30"/>
                <a:gd name="T39" fmla="*/ 10 h 28"/>
                <a:gd name="T40" fmla="*/ 4 w 30"/>
                <a:gd name="T41" fmla="*/ 8 h 28"/>
                <a:gd name="T42" fmla="*/ 4 w 30"/>
                <a:gd name="T43" fmla="*/ 6 h 28"/>
                <a:gd name="T44" fmla="*/ 6 w 30"/>
                <a:gd name="T45" fmla="*/ 6 h 28"/>
                <a:gd name="T46" fmla="*/ 8 w 30"/>
                <a:gd name="T47" fmla="*/ 4 h 28"/>
                <a:gd name="T48" fmla="*/ 8 w 30"/>
                <a:gd name="T49" fmla="*/ 2 h 28"/>
                <a:gd name="T50" fmla="*/ 10 w 30"/>
                <a:gd name="T51" fmla="*/ 2 h 28"/>
                <a:gd name="T52" fmla="*/ 12 w 30"/>
                <a:gd name="T53" fmla="*/ 0 h 28"/>
                <a:gd name="T54" fmla="*/ 12 w 30"/>
                <a:gd name="T55" fmla="*/ 0 h 28"/>
                <a:gd name="T56" fmla="*/ 14 w 30"/>
                <a:gd name="T57" fmla="*/ 0 h 28"/>
                <a:gd name="T58" fmla="*/ 14 w 30"/>
                <a:gd name="T59" fmla="*/ 0 h 28"/>
                <a:gd name="T60" fmla="*/ 16 w 30"/>
                <a:gd name="T61" fmla="*/ 0 h 28"/>
                <a:gd name="T62" fmla="*/ 18 w 30"/>
                <a:gd name="T63" fmla="*/ 2 h 28"/>
                <a:gd name="T64" fmla="*/ 20 w 30"/>
                <a:gd name="T65" fmla="*/ 2 h 28"/>
                <a:gd name="T66" fmla="*/ 22 w 30"/>
                <a:gd name="T67" fmla="*/ 2 h 28"/>
                <a:gd name="T68" fmla="*/ 22 w 30"/>
                <a:gd name="T69" fmla="*/ 4 h 28"/>
                <a:gd name="T70" fmla="*/ 24 w 30"/>
                <a:gd name="T71" fmla="*/ 6 h 28"/>
                <a:gd name="T72" fmla="*/ 26 w 30"/>
                <a:gd name="T73" fmla="*/ 8 h 28"/>
                <a:gd name="T74" fmla="*/ 28 w 30"/>
                <a:gd name="T75" fmla="*/ 10 h 28"/>
                <a:gd name="T76" fmla="*/ 28 w 30"/>
                <a:gd name="T77" fmla="*/ 12 h 28"/>
                <a:gd name="T78" fmla="*/ 30 w 30"/>
                <a:gd name="T79" fmla="*/ 14 h 28"/>
                <a:gd name="T80" fmla="*/ 30 w 30"/>
                <a:gd name="T81" fmla="*/ 16 h 28"/>
                <a:gd name="T82" fmla="*/ 30 w 30"/>
                <a:gd name="T83" fmla="*/ 18 h 28"/>
                <a:gd name="T84" fmla="*/ 30 w 30"/>
                <a:gd name="T85" fmla="*/ 18 h 28"/>
                <a:gd name="T86" fmla="*/ 30 w 30"/>
                <a:gd name="T87" fmla="*/ 20 h 28"/>
                <a:gd name="T88" fmla="*/ 30 w 30"/>
                <a:gd name="T89" fmla="*/ 20 h 28"/>
                <a:gd name="T90" fmla="*/ 30 w 30"/>
                <a:gd name="T91" fmla="*/ 20 h 28"/>
                <a:gd name="T92" fmla="*/ 28 w 30"/>
                <a:gd name="T93" fmla="*/ 22 h 28"/>
                <a:gd name="T94" fmla="*/ 26 w 30"/>
                <a:gd name="T95" fmla="*/ 22 h 28"/>
                <a:gd name="T96" fmla="*/ 24 w 30"/>
                <a:gd name="T97" fmla="*/ 24 h 28"/>
                <a:gd name="T98" fmla="*/ 20 w 30"/>
                <a:gd name="T99" fmla="*/ 26 h 28"/>
                <a:gd name="T100" fmla="*/ 20 w 30"/>
                <a:gd name="T10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28">
                  <a:moveTo>
                    <a:pt x="20" y="26"/>
                  </a:move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7" name="Freeform 322"/>
            <p:cNvSpPr>
              <a:spLocks/>
            </p:cNvSpPr>
            <p:nvPr/>
          </p:nvSpPr>
          <p:spPr bwMode="auto">
            <a:xfrm>
              <a:off x="4142093" y="3219570"/>
              <a:ext cx="47625" cy="44449"/>
            </a:xfrm>
            <a:custGeom>
              <a:avLst/>
              <a:gdLst>
                <a:gd name="T0" fmla="*/ 20 w 30"/>
                <a:gd name="T1" fmla="*/ 26 h 28"/>
                <a:gd name="T2" fmla="*/ 20 w 30"/>
                <a:gd name="T3" fmla="*/ 26 h 28"/>
                <a:gd name="T4" fmla="*/ 18 w 30"/>
                <a:gd name="T5" fmla="*/ 26 h 28"/>
                <a:gd name="T6" fmla="*/ 16 w 30"/>
                <a:gd name="T7" fmla="*/ 26 h 28"/>
                <a:gd name="T8" fmla="*/ 12 w 30"/>
                <a:gd name="T9" fmla="*/ 28 h 28"/>
                <a:gd name="T10" fmla="*/ 10 w 30"/>
                <a:gd name="T11" fmla="*/ 28 h 28"/>
                <a:gd name="T12" fmla="*/ 6 w 30"/>
                <a:gd name="T13" fmla="*/ 28 h 28"/>
                <a:gd name="T14" fmla="*/ 6 w 30"/>
                <a:gd name="T15" fmla="*/ 28 h 28"/>
                <a:gd name="T16" fmla="*/ 4 w 30"/>
                <a:gd name="T17" fmla="*/ 28 h 28"/>
                <a:gd name="T18" fmla="*/ 4 w 30"/>
                <a:gd name="T19" fmla="*/ 26 h 28"/>
                <a:gd name="T20" fmla="*/ 4 w 30"/>
                <a:gd name="T21" fmla="*/ 26 h 28"/>
                <a:gd name="T22" fmla="*/ 2 w 30"/>
                <a:gd name="T23" fmla="*/ 26 h 28"/>
                <a:gd name="T24" fmla="*/ 2 w 30"/>
                <a:gd name="T25" fmla="*/ 24 h 28"/>
                <a:gd name="T26" fmla="*/ 2 w 30"/>
                <a:gd name="T27" fmla="*/ 24 h 28"/>
                <a:gd name="T28" fmla="*/ 2 w 30"/>
                <a:gd name="T29" fmla="*/ 22 h 28"/>
                <a:gd name="T30" fmla="*/ 0 w 30"/>
                <a:gd name="T31" fmla="*/ 20 h 28"/>
                <a:gd name="T32" fmla="*/ 0 w 30"/>
                <a:gd name="T33" fmla="*/ 18 h 28"/>
                <a:gd name="T34" fmla="*/ 0 w 30"/>
                <a:gd name="T35" fmla="*/ 16 h 28"/>
                <a:gd name="T36" fmla="*/ 2 w 30"/>
                <a:gd name="T37" fmla="*/ 14 h 28"/>
                <a:gd name="T38" fmla="*/ 2 w 30"/>
                <a:gd name="T39" fmla="*/ 10 h 28"/>
                <a:gd name="T40" fmla="*/ 4 w 30"/>
                <a:gd name="T41" fmla="*/ 8 h 28"/>
                <a:gd name="T42" fmla="*/ 4 w 30"/>
                <a:gd name="T43" fmla="*/ 6 h 28"/>
                <a:gd name="T44" fmla="*/ 6 w 30"/>
                <a:gd name="T45" fmla="*/ 6 h 28"/>
                <a:gd name="T46" fmla="*/ 8 w 30"/>
                <a:gd name="T47" fmla="*/ 4 h 28"/>
                <a:gd name="T48" fmla="*/ 8 w 30"/>
                <a:gd name="T49" fmla="*/ 2 h 28"/>
                <a:gd name="T50" fmla="*/ 10 w 30"/>
                <a:gd name="T51" fmla="*/ 2 h 28"/>
                <a:gd name="T52" fmla="*/ 12 w 30"/>
                <a:gd name="T53" fmla="*/ 0 h 28"/>
                <a:gd name="T54" fmla="*/ 12 w 30"/>
                <a:gd name="T55" fmla="*/ 0 h 28"/>
                <a:gd name="T56" fmla="*/ 14 w 30"/>
                <a:gd name="T57" fmla="*/ 0 h 28"/>
                <a:gd name="T58" fmla="*/ 14 w 30"/>
                <a:gd name="T59" fmla="*/ 0 h 28"/>
                <a:gd name="T60" fmla="*/ 16 w 30"/>
                <a:gd name="T61" fmla="*/ 0 h 28"/>
                <a:gd name="T62" fmla="*/ 18 w 30"/>
                <a:gd name="T63" fmla="*/ 2 h 28"/>
                <a:gd name="T64" fmla="*/ 20 w 30"/>
                <a:gd name="T65" fmla="*/ 2 h 28"/>
                <a:gd name="T66" fmla="*/ 22 w 30"/>
                <a:gd name="T67" fmla="*/ 2 h 28"/>
                <a:gd name="T68" fmla="*/ 22 w 30"/>
                <a:gd name="T69" fmla="*/ 4 h 28"/>
                <a:gd name="T70" fmla="*/ 24 w 30"/>
                <a:gd name="T71" fmla="*/ 6 h 28"/>
                <a:gd name="T72" fmla="*/ 26 w 30"/>
                <a:gd name="T73" fmla="*/ 8 h 28"/>
                <a:gd name="T74" fmla="*/ 28 w 30"/>
                <a:gd name="T75" fmla="*/ 10 h 28"/>
                <a:gd name="T76" fmla="*/ 28 w 30"/>
                <a:gd name="T77" fmla="*/ 12 h 28"/>
                <a:gd name="T78" fmla="*/ 30 w 30"/>
                <a:gd name="T79" fmla="*/ 14 h 28"/>
                <a:gd name="T80" fmla="*/ 30 w 30"/>
                <a:gd name="T81" fmla="*/ 16 h 28"/>
                <a:gd name="T82" fmla="*/ 30 w 30"/>
                <a:gd name="T83" fmla="*/ 18 h 28"/>
                <a:gd name="T84" fmla="*/ 30 w 30"/>
                <a:gd name="T85" fmla="*/ 18 h 28"/>
                <a:gd name="T86" fmla="*/ 30 w 30"/>
                <a:gd name="T87" fmla="*/ 20 h 28"/>
                <a:gd name="T88" fmla="*/ 30 w 30"/>
                <a:gd name="T89" fmla="*/ 20 h 28"/>
                <a:gd name="T90" fmla="*/ 30 w 30"/>
                <a:gd name="T91" fmla="*/ 20 h 28"/>
                <a:gd name="T92" fmla="*/ 28 w 30"/>
                <a:gd name="T93" fmla="*/ 22 h 28"/>
                <a:gd name="T94" fmla="*/ 26 w 30"/>
                <a:gd name="T95" fmla="*/ 22 h 28"/>
                <a:gd name="T96" fmla="*/ 24 w 30"/>
                <a:gd name="T97" fmla="*/ 24 h 28"/>
                <a:gd name="T98" fmla="*/ 20 w 30"/>
                <a:gd name="T99" fmla="*/ 26 h 28"/>
                <a:gd name="T100" fmla="*/ 20 w 30"/>
                <a:gd name="T10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" h="28">
                  <a:moveTo>
                    <a:pt x="20" y="26"/>
                  </a:move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8" name="Freeform 323"/>
            <p:cNvSpPr>
              <a:spLocks/>
            </p:cNvSpPr>
            <p:nvPr/>
          </p:nvSpPr>
          <p:spPr bwMode="auto">
            <a:xfrm>
              <a:off x="4154793" y="3111623"/>
              <a:ext cx="19050" cy="34924"/>
            </a:xfrm>
            <a:custGeom>
              <a:avLst/>
              <a:gdLst>
                <a:gd name="T0" fmla="*/ 10 w 12"/>
                <a:gd name="T1" fmla="*/ 0 h 22"/>
                <a:gd name="T2" fmla="*/ 10 w 12"/>
                <a:gd name="T3" fmla="*/ 0 h 22"/>
                <a:gd name="T4" fmla="*/ 10 w 12"/>
                <a:gd name="T5" fmla="*/ 0 h 22"/>
                <a:gd name="T6" fmla="*/ 10 w 12"/>
                <a:gd name="T7" fmla="*/ 0 h 22"/>
                <a:gd name="T8" fmla="*/ 10 w 12"/>
                <a:gd name="T9" fmla="*/ 0 h 22"/>
                <a:gd name="T10" fmla="*/ 8 w 12"/>
                <a:gd name="T11" fmla="*/ 0 h 22"/>
                <a:gd name="T12" fmla="*/ 8 w 12"/>
                <a:gd name="T13" fmla="*/ 0 h 22"/>
                <a:gd name="T14" fmla="*/ 6 w 12"/>
                <a:gd name="T15" fmla="*/ 2 h 22"/>
                <a:gd name="T16" fmla="*/ 4 w 12"/>
                <a:gd name="T17" fmla="*/ 2 h 22"/>
                <a:gd name="T18" fmla="*/ 2 w 12"/>
                <a:gd name="T19" fmla="*/ 4 h 22"/>
                <a:gd name="T20" fmla="*/ 2 w 12"/>
                <a:gd name="T21" fmla="*/ 6 h 22"/>
                <a:gd name="T22" fmla="*/ 0 w 12"/>
                <a:gd name="T23" fmla="*/ 6 h 22"/>
                <a:gd name="T24" fmla="*/ 0 w 12"/>
                <a:gd name="T25" fmla="*/ 8 h 22"/>
                <a:gd name="T26" fmla="*/ 0 w 12"/>
                <a:gd name="T27" fmla="*/ 8 h 22"/>
                <a:gd name="T28" fmla="*/ 0 w 12"/>
                <a:gd name="T29" fmla="*/ 10 h 22"/>
                <a:gd name="T30" fmla="*/ 0 w 12"/>
                <a:gd name="T31" fmla="*/ 12 h 22"/>
                <a:gd name="T32" fmla="*/ 0 w 12"/>
                <a:gd name="T33" fmla="*/ 12 h 22"/>
                <a:gd name="T34" fmla="*/ 0 w 12"/>
                <a:gd name="T35" fmla="*/ 14 h 22"/>
                <a:gd name="T36" fmla="*/ 0 w 12"/>
                <a:gd name="T37" fmla="*/ 16 h 22"/>
                <a:gd name="T38" fmla="*/ 0 w 12"/>
                <a:gd name="T39" fmla="*/ 16 h 22"/>
                <a:gd name="T40" fmla="*/ 0 w 12"/>
                <a:gd name="T41" fmla="*/ 16 h 22"/>
                <a:gd name="T42" fmla="*/ 0 w 12"/>
                <a:gd name="T43" fmla="*/ 18 h 22"/>
                <a:gd name="T44" fmla="*/ 2 w 12"/>
                <a:gd name="T45" fmla="*/ 20 h 22"/>
                <a:gd name="T46" fmla="*/ 2 w 12"/>
                <a:gd name="T47" fmla="*/ 20 h 22"/>
                <a:gd name="T48" fmla="*/ 4 w 12"/>
                <a:gd name="T49" fmla="*/ 20 h 22"/>
                <a:gd name="T50" fmla="*/ 4 w 12"/>
                <a:gd name="T51" fmla="*/ 22 h 22"/>
                <a:gd name="T52" fmla="*/ 4 w 12"/>
                <a:gd name="T53" fmla="*/ 22 h 22"/>
                <a:gd name="T54" fmla="*/ 6 w 12"/>
                <a:gd name="T55" fmla="*/ 22 h 22"/>
                <a:gd name="T56" fmla="*/ 6 w 12"/>
                <a:gd name="T57" fmla="*/ 20 h 22"/>
                <a:gd name="T58" fmla="*/ 8 w 12"/>
                <a:gd name="T59" fmla="*/ 20 h 22"/>
                <a:gd name="T60" fmla="*/ 8 w 12"/>
                <a:gd name="T61" fmla="*/ 18 h 22"/>
                <a:gd name="T62" fmla="*/ 10 w 12"/>
                <a:gd name="T63" fmla="*/ 18 h 22"/>
                <a:gd name="T64" fmla="*/ 10 w 12"/>
                <a:gd name="T65" fmla="*/ 16 h 22"/>
                <a:gd name="T66" fmla="*/ 12 w 12"/>
                <a:gd name="T67" fmla="*/ 14 h 22"/>
                <a:gd name="T68" fmla="*/ 12 w 12"/>
                <a:gd name="T69" fmla="*/ 12 h 22"/>
                <a:gd name="T70" fmla="*/ 12 w 12"/>
                <a:gd name="T71" fmla="*/ 12 h 22"/>
                <a:gd name="T72" fmla="*/ 12 w 12"/>
                <a:gd name="T73" fmla="*/ 10 h 22"/>
                <a:gd name="T74" fmla="*/ 12 w 12"/>
                <a:gd name="T75" fmla="*/ 8 h 22"/>
                <a:gd name="T76" fmla="*/ 12 w 12"/>
                <a:gd name="T77" fmla="*/ 6 h 22"/>
                <a:gd name="T78" fmla="*/ 12 w 12"/>
                <a:gd name="T79" fmla="*/ 6 h 22"/>
                <a:gd name="T80" fmla="*/ 12 w 12"/>
                <a:gd name="T81" fmla="*/ 4 h 22"/>
                <a:gd name="T82" fmla="*/ 12 w 12"/>
                <a:gd name="T83" fmla="*/ 2 h 22"/>
                <a:gd name="T84" fmla="*/ 12 w 12"/>
                <a:gd name="T85" fmla="*/ 2 h 22"/>
                <a:gd name="T86" fmla="*/ 12 w 12"/>
                <a:gd name="T87" fmla="*/ 0 h 22"/>
                <a:gd name="T88" fmla="*/ 12 w 12"/>
                <a:gd name="T89" fmla="*/ 0 h 22"/>
                <a:gd name="T90" fmla="*/ 10 w 12"/>
                <a:gd name="T9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22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9" name="Freeform 324"/>
            <p:cNvSpPr>
              <a:spLocks/>
            </p:cNvSpPr>
            <p:nvPr/>
          </p:nvSpPr>
          <p:spPr bwMode="auto">
            <a:xfrm>
              <a:off x="4154793" y="3111623"/>
              <a:ext cx="19050" cy="34924"/>
            </a:xfrm>
            <a:custGeom>
              <a:avLst/>
              <a:gdLst>
                <a:gd name="T0" fmla="*/ 10 w 12"/>
                <a:gd name="T1" fmla="*/ 0 h 22"/>
                <a:gd name="T2" fmla="*/ 10 w 12"/>
                <a:gd name="T3" fmla="*/ 0 h 22"/>
                <a:gd name="T4" fmla="*/ 10 w 12"/>
                <a:gd name="T5" fmla="*/ 0 h 22"/>
                <a:gd name="T6" fmla="*/ 10 w 12"/>
                <a:gd name="T7" fmla="*/ 0 h 22"/>
                <a:gd name="T8" fmla="*/ 10 w 12"/>
                <a:gd name="T9" fmla="*/ 0 h 22"/>
                <a:gd name="T10" fmla="*/ 8 w 12"/>
                <a:gd name="T11" fmla="*/ 0 h 22"/>
                <a:gd name="T12" fmla="*/ 8 w 12"/>
                <a:gd name="T13" fmla="*/ 0 h 22"/>
                <a:gd name="T14" fmla="*/ 6 w 12"/>
                <a:gd name="T15" fmla="*/ 2 h 22"/>
                <a:gd name="T16" fmla="*/ 4 w 12"/>
                <a:gd name="T17" fmla="*/ 2 h 22"/>
                <a:gd name="T18" fmla="*/ 2 w 12"/>
                <a:gd name="T19" fmla="*/ 4 h 22"/>
                <a:gd name="T20" fmla="*/ 2 w 12"/>
                <a:gd name="T21" fmla="*/ 6 h 22"/>
                <a:gd name="T22" fmla="*/ 0 w 12"/>
                <a:gd name="T23" fmla="*/ 6 h 22"/>
                <a:gd name="T24" fmla="*/ 0 w 12"/>
                <a:gd name="T25" fmla="*/ 8 h 22"/>
                <a:gd name="T26" fmla="*/ 0 w 12"/>
                <a:gd name="T27" fmla="*/ 8 h 22"/>
                <a:gd name="T28" fmla="*/ 0 w 12"/>
                <a:gd name="T29" fmla="*/ 10 h 22"/>
                <a:gd name="T30" fmla="*/ 0 w 12"/>
                <a:gd name="T31" fmla="*/ 12 h 22"/>
                <a:gd name="T32" fmla="*/ 0 w 12"/>
                <a:gd name="T33" fmla="*/ 12 h 22"/>
                <a:gd name="T34" fmla="*/ 0 w 12"/>
                <a:gd name="T35" fmla="*/ 14 h 22"/>
                <a:gd name="T36" fmla="*/ 0 w 12"/>
                <a:gd name="T37" fmla="*/ 16 h 22"/>
                <a:gd name="T38" fmla="*/ 0 w 12"/>
                <a:gd name="T39" fmla="*/ 16 h 22"/>
                <a:gd name="T40" fmla="*/ 0 w 12"/>
                <a:gd name="T41" fmla="*/ 16 h 22"/>
                <a:gd name="T42" fmla="*/ 0 w 12"/>
                <a:gd name="T43" fmla="*/ 18 h 22"/>
                <a:gd name="T44" fmla="*/ 2 w 12"/>
                <a:gd name="T45" fmla="*/ 20 h 22"/>
                <a:gd name="T46" fmla="*/ 2 w 12"/>
                <a:gd name="T47" fmla="*/ 20 h 22"/>
                <a:gd name="T48" fmla="*/ 4 w 12"/>
                <a:gd name="T49" fmla="*/ 20 h 22"/>
                <a:gd name="T50" fmla="*/ 4 w 12"/>
                <a:gd name="T51" fmla="*/ 22 h 22"/>
                <a:gd name="T52" fmla="*/ 4 w 12"/>
                <a:gd name="T53" fmla="*/ 22 h 22"/>
                <a:gd name="T54" fmla="*/ 6 w 12"/>
                <a:gd name="T55" fmla="*/ 22 h 22"/>
                <a:gd name="T56" fmla="*/ 6 w 12"/>
                <a:gd name="T57" fmla="*/ 20 h 22"/>
                <a:gd name="T58" fmla="*/ 8 w 12"/>
                <a:gd name="T59" fmla="*/ 20 h 22"/>
                <a:gd name="T60" fmla="*/ 8 w 12"/>
                <a:gd name="T61" fmla="*/ 18 h 22"/>
                <a:gd name="T62" fmla="*/ 10 w 12"/>
                <a:gd name="T63" fmla="*/ 18 h 22"/>
                <a:gd name="T64" fmla="*/ 10 w 12"/>
                <a:gd name="T65" fmla="*/ 16 h 22"/>
                <a:gd name="T66" fmla="*/ 12 w 12"/>
                <a:gd name="T67" fmla="*/ 14 h 22"/>
                <a:gd name="T68" fmla="*/ 12 w 12"/>
                <a:gd name="T69" fmla="*/ 12 h 22"/>
                <a:gd name="T70" fmla="*/ 12 w 12"/>
                <a:gd name="T71" fmla="*/ 12 h 22"/>
                <a:gd name="T72" fmla="*/ 12 w 12"/>
                <a:gd name="T73" fmla="*/ 10 h 22"/>
                <a:gd name="T74" fmla="*/ 12 w 12"/>
                <a:gd name="T75" fmla="*/ 8 h 22"/>
                <a:gd name="T76" fmla="*/ 12 w 12"/>
                <a:gd name="T77" fmla="*/ 6 h 22"/>
                <a:gd name="T78" fmla="*/ 12 w 12"/>
                <a:gd name="T79" fmla="*/ 6 h 22"/>
                <a:gd name="T80" fmla="*/ 12 w 12"/>
                <a:gd name="T81" fmla="*/ 4 h 22"/>
                <a:gd name="T82" fmla="*/ 12 w 12"/>
                <a:gd name="T83" fmla="*/ 2 h 22"/>
                <a:gd name="T84" fmla="*/ 12 w 12"/>
                <a:gd name="T85" fmla="*/ 2 h 22"/>
                <a:gd name="T86" fmla="*/ 12 w 12"/>
                <a:gd name="T87" fmla="*/ 0 h 22"/>
                <a:gd name="T88" fmla="*/ 12 w 12"/>
                <a:gd name="T89" fmla="*/ 0 h 22"/>
                <a:gd name="T90" fmla="*/ 10 w 12"/>
                <a:gd name="T9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22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0" name="Freeform 325"/>
            <p:cNvSpPr>
              <a:spLocks/>
            </p:cNvSpPr>
            <p:nvPr/>
          </p:nvSpPr>
          <p:spPr bwMode="auto">
            <a:xfrm>
              <a:off x="4272268" y="3029073"/>
              <a:ext cx="15875" cy="31750"/>
            </a:xfrm>
            <a:custGeom>
              <a:avLst/>
              <a:gdLst>
                <a:gd name="T0" fmla="*/ 6 w 10"/>
                <a:gd name="T1" fmla="*/ 0 h 20"/>
                <a:gd name="T2" fmla="*/ 6 w 10"/>
                <a:gd name="T3" fmla="*/ 0 h 20"/>
                <a:gd name="T4" fmla="*/ 6 w 10"/>
                <a:gd name="T5" fmla="*/ 0 h 20"/>
                <a:gd name="T6" fmla="*/ 6 w 10"/>
                <a:gd name="T7" fmla="*/ 0 h 20"/>
                <a:gd name="T8" fmla="*/ 6 w 10"/>
                <a:gd name="T9" fmla="*/ 0 h 20"/>
                <a:gd name="T10" fmla="*/ 4 w 10"/>
                <a:gd name="T11" fmla="*/ 2 h 20"/>
                <a:gd name="T12" fmla="*/ 4 w 10"/>
                <a:gd name="T13" fmla="*/ 2 h 20"/>
                <a:gd name="T14" fmla="*/ 2 w 10"/>
                <a:gd name="T15" fmla="*/ 4 h 20"/>
                <a:gd name="T16" fmla="*/ 2 w 10"/>
                <a:gd name="T17" fmla="*/ 4 h 20"/>
                <a:gd name="T18" fmla="*/ 0 w 10"/>
                <a:gd name="T19" fmla="*/ 6 h 20"/>
                <a:gd name="T20" fmla="*/ 0 w 10"/>
                <a:gd name="T21" fmla="*/ 8 h 20"/>
                <a:gd name="T22" fmla="*/ 0 w 10"/>
                <a:gd name="T23" fmla="*/ 10 h 20"/>
                <a:gd name="T24" fmla="*/ 0 w 10"/>
                <a:gd name="T25" fmla="*/ 10 h 20"/>
                <a:gd name="T26" fmla="*/ 0 w 10"/>
                <a:gd name="T27" fmla="*/ 12 h 20"/>
                <a:gd name="T28" fmla="*/ 0 w 10"/>
                <a:gd name="T29" fmla="*/ 12 h 20"/>
                <a:gd name="T30" fmla="*/ 0 w 10"/>
                <a:gd name="T31" fmla="*/ 14 h 20"/>
                <a:gd name="T32" fmla="*/ 0 w 10"/>
                <a:gd name="T33" fmla="*/ 16 h 20"/>
                <a:gd name="T34" fmla="*/ 0 w 10"/>
                <a:gd name="T35" fmla="*/ 16 h 20"/>
                <a:gd name="T36" fmla="*/ 2 w 10"/>
                <a:gd name="T37" fmla="*/ 18 h 20"/>
                <a:gd name="T38" fmla="*/ 2 w 10"/>
                <a:gd name="T39" fmla="*/ 18 h 20"/>
                <a:gd name="T40" fmla="*/ 2 w 10"/>
                <a:gd name="T41" fmla="*/ 18 h 20"/>
                <a:gd name="T42" fmla="*/ 4 w 10"/>
                <a:gd name="T43" fmla="*/ 20 h 20"/>
                <a:gd name="T44" fmla="*/ 4 w 10"/>
                <a:gd name="T45" fmla="*/ 20 h 20"/>
                <a:gd name="T46" fmla="*/ 6 w 10"/>
                <a:gd name="T47" fmla="*/ 20 h 20"/>
                <a:gd name="T48" fmla="*/ 6 w 10"/>
                <a:gd name="T49" fmla="*/ 20 h 20"/>
                <a:gd name="T50" fmla="*/ 6 w 10"/>
                <a:gd name="T51" fmla="*/ 20 h 20"/>
                <a:gd name="T52" fmla="*/ 8 w 10"/>
                <a:gd name="T53" fmla="*/ 20 h 20"/>
                <a:gd name="T54" fmla="*/ 8 w 10"/>
                <a:gd name="T55" fmla="*/ 18 h 20"/>
                <a:gd name="T56" fmla="*/ 8 w 10"/>
                <a:gd name="T57" fmla="*/ 18 h 20"/>
                <a:gd name="T58" fmla="*/ 10 w 10"/>
                <a:gd name="T59" fmla="*/ 18 h 20"/>
                <a:gd name="T60" fmla="*/ 10 w 10"/>
                <a:gd name="T61" fmla="*/ 16 h 20"/>
                <a:gd name="T62" fmla="*/ 10 w 10"/>
                <a:gd name="T63" fmla="*/ 14 h 20"/>
                <a:gd name="T64" fmla="*/ 10 w 10"/>
                <a:gd name="T65" fmla="*/ 14 h 20"/>
                <a:gd name="T66" fmla="*/ 10 w 10"/>
                <a:gd name="T67" fmla="*/ 12 h 20"/>
                <a:gd name="T68" fmla="*/ 10 w 10"/>
                <a:gd name="T69" fmla="*/ 10 h 20"/>
                <a:gd name="T70" fmla="*/ 10 w 10"/>
                <a:gd name="T71" fmla="*/ 8 h 20"/>
                <a:gd name="T72" fmla="*/ 10 w 10"/>
                <a:gd name="T73" fmla="*/ 6 h 20"/>
                <a:gd name="T74" fmla="*/ 10 w 10"/>
                <a:gd name="T75" fmla="*/ 4 h 20"/>
                <a:gd name="T76" fmla="*/ 10 w 10"/>
                <a:gd name="T77" fmla="*/ 4 h 20"/>
                <a:gd name="T78" fmla="*/ 8 w 10"/>
                <a:gd name="T79" fmla="*/ 2 h 20"/>
                <a:gd name="T80" fmla="*/ 8 w 10"/>
                <a:gd name="T81" fmla="*/ 2 h 20"/>
                <a:gd name="T82" fmla="*/ 8 w 10"/>
                <a:gd name="T83" fmla="*/ 0 h 20"/>
                <a:gd name="T84" fmla="*/ 6 w 10"/>
                <a:gd name="T8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1" name="Freeform 326"/>
            <p:cNvSpPr>
              <a:spLocks/>
            </p:cNvSpPr>
            <p:nvPr/>
          </p:nvSpPr>
          <p:spPr bwMode="auto">
            <a:xfrm>
              <a:off x="4272268" y="3029073"/>
              <a:ext cx="15875" cy="31750"/>
            </a:xfrm>
            <a:custGeom>
              <a:avLst/>
              <a:gdLst>
                <a:gd name="T0" fmla="*/ 6 w 10"/>
                <a:gd name="T1" fmla="*/ 0 h 20"/>
                <a:gd name="T2" fmla="*/ 6 w 10"/>
                <a:gd name="T3" fmla="*/ 0 h 20"/>
                <a:gd name="T4" fmla="*/ 6 w 10"/>
                <a:gd name="T5" fmla="*/ 0 h 20"/>
                <a:gd name="T6" fmla="*/ 6 w 10"/>
                <a:gd name="T7" fmla="*/ 0 h 20"/>
                <a:gd name="T8" fmla="*/ 6 w 10"/>
                <a:gd name="T9" fmla="*/ 0 h 20"/>
                <a:gd name="T10" fmla="*/ 4 w 10"/>
                <a:gd name="T11" fmla="*/ 2 h 20"/>
                <a:gd name="T12" fmla="*/ 4 w 10"/>
                <a:gd name="T13" fmla="*/ 2 h 20"/>
                <a:gd name="T14" fmla="*/ 2 w 10"/>
                <a:gd name="T15" fmla="*/ 4 h 20"/>
                <a:gd name="T16" fmla="*/ 2 w 10"/>
                <a:gd name="T17" fmla="*/ 4 h 20"/>
                <a:gd name="T18" fmla="*/ 0 w 10"/>
                <a:gd name="T19" fmla="*/ 6 h 20"/>
                <a:gd name="T20" fmla="*/ 0 w 10"/>
                <a:gd name="T21" fmla="*/ 8 h 20"/>
                <a:gd name="T22" fmla="*/ 0 w 10"/>
                <a:gd name="T23" fmla="*/ 10 h 20"/>
                <a:gd name="T24" fmla="*/ 0 w 10"/>
                <a:gd name="T25" fmla="*/ 10 h 20"/>
                <a:gd name="T26" fmla="*/ 0 w 10"/>
                <a:gd name="T27" fmla="*/ 12 h 20"/>
                <a:gd name="T28" fmla="*/ 0 w 10"/>
                <a:gd name="T29" fmla="*/ 12 h 20"/>
                <a:gd name="T30" fmla="*/ 0 w 10"/>
                <a:gd name="T31" fmla="*/ 14 h 20"/>
                <a:gd name="T32" fmla="*/ 0 w 10"/>
                <a:gd name="T33" fmla="*/ 16 h 20"/>
                <a:gd name="T34" fmla="*/ 0 w 10"/>
                <a:gd name="T35" fmla="*/ 16 h 20"/>
                <a:gd name="T36" fmla="*/ 2 w 10"/>
                <a:gd name="T37" fmla="*/ 18 h 20"/>
                <a:gd name="T38" fmla="*/ 2 w 10"/>
                <a:gd name="T39" fmla="*/ 18 h 20"/>
                <a:gd name="T40" fmla="*/ 2 w 10"/>
                <a:gd name="T41" fmla="*/ 18 h 20"/>
                <a:gd name="T42" fmla="*/ 4 w 10"/>
                <a:gd name="T43" fmla="*/ 20 h 20"/>
                <a:gd name="T44" fmla="*/ 4 w 10"/>
                <a:gd name="T45" fmla="*/ 20 h 20"/>
                <a:gd name="T46" fmla="*/ 6 w 10"/>
                <a:gd name="T47" fmla="*/ 20 h 20"/>
                <a:gd name="T48" fmla="*/ 6 w 10"/>
                <a:gd name="T49" fmla="*/ 20 h 20"/>
                <a:gd name="T50" fmla="*/ 6 w 10"/>
                <a:gd name="T51" fmla="*/ 20 h 20"/>
                <a:gd name="T52" fmla="*/ 8 w 10"/>
                <a:gd name="T53" fmla="*/ 20 h 20"/>
                <a:gd name="T54" fmla="*/ 8 w 10"/>
                <a:gd name="T55" fmla="*/ 18 h 20"/>
                <a:gd name="T56" fmla="*/ 8 w 10"/>
                <a:gd name="T57" fmla="*/ 18 h 20"/>
                <a:gd name="T58" fmla="*/ 10 w 10"/>
                <a:gd name="T59" fmla="*/ 18 h 20"/>
                <a:gd name="T60" fmla="*/ 10 w 10"/>
                <a:gd name="T61" fmla="*/ 16 h 20"/>
                <a:gd name="T62" fmla="*/ 10 w 10"/>
                <a:gd name="T63" fmla="*/ 14 h 20"/>
                <a:gd name="T64" fmla="*/ 10 w 10"/>
                <a:gd name="T65" fmla="*/ 14 h 20"/>
                <a:gd name="T66" fmla="*/ 10 w 10"/>
                <a:gd name="T67" fmla="*/ 12 h 20"/>
                <a:gd name="T68" fmla="*/ 10 w 10"/>
                <a:gd name="T69" fmla="*/ 10 h 20"/>
                <a:gd name="T70" fmla="*/ 10 w 10"/>
                <a:gd name="T71" fmla="*/ 8 h 20"/>
                <a:gd name="T72" fmla="*/ 10 w 10"/>
                <a:gd name="T73" fmla="*/ 6 h 20"/>
                <a:gd name="T74" fmla="*/ 10 w 10"/>
                <a:gd name="T75" fmla="*/ 4 h 20"/>
                <a:gd name="T76" fmla="*/ 10 w 10"/>
                <a:gd name="T77" fmla="*/ 4 h 20"/>
                <a:gd name="T78" fmla="*/ 8 w 10"/>
                <a:gd name="T79" fmla="*/ 2 h 20"/>
                <a:gd name="T80" fmla="*/ 8 w 10"/>
                <a:gd name="T81" fmla="*/ 2 h 20"/>
                <a:gd name="T82" fmla="*/ 8 w 10"/>
                <a:gd name="T83" fmla="*/ 0 h 20"/>
                <a:gd name="T84" fmla="*/ 6 w 10"/>
                <a:gd name="T8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2" name="Freeform 327"/>
            <p:cNvSpPr>
              <a:spLocks/>
            </p:cNvSpPr>
            <p:nvPr/>
          </p:nvSpPr>
          <p:spPr bwMode="auto">
            <a:xfrm>
              <a:off x="4177018" y="3102098"/>
              <a:ext cx="171450" cy="292096"/>
            </a:xfrm>
            <a:custGeom>
              <a:avLst/>
              <a:gdLst>
                <a:gd name="T0" fmla="*/ 12 w 108"/>
                <a:gd name="T1" fmla="*/ 12 h 184"/>
                <a:gd name="T2" fmla="*/ 2 w 108"/>
                <a:gd name="T3" fmla="*/ 24 h 184"/>
                <a:gd name="T4" fmla="*/ 2 w 108"/>
                <a:gd name="T5" fmla="*/ 28 h 184"/>
                <a:gd name="T6" fmla="*/ 8 w 108"/>
                <a:gd name="T7" fmla="*/ 32 h 184"/>
                <a:gd name="T8" fmla="*/ 10 w 108"/>
                <a:gd name="T9" fmla="*/ 46 h 184"/>
                <a:gd name="T10" fmla="*/ 6 w 108"/>
                <a:gd name="T11" fmla="*/ 50 h 184"/>
                <a:gd name="T12" fmla="*/ 2 w 108"/>
                <a:gd name="T13" fmla="*/ 56 h 184"/>
                <a:gd name="T14" fmla="*/ 6 w 108"/>
                <a:gd name="T15" fmla="*/ 62 h 184"/>
                <a:gd name="T16" fmla="*/ 14 w 108"/>
                <a:gd name="T17" fmla="*/ 64 h 184"/>
                <a:gd name="T18" fmla="*/ 16 w 108"/>
                <a:gd name="T19" fmla="*/ 72 h 184"/>
                <a:gd name="T20" fmla="*/ 12 w 108"/>
                <a:gd name="T21" fmla="*/ 78 h 184"/>
                <a:gd name="T22" fmla="*/ 24 w 108"/>
                <a:gd name="T23" fmla="*/ 82 h 184"/>
                <a:gd name="T24" fmla="*/ 38 w 108"/>
                <a:gd name="T25" fmla="*/ 84 h 184"/>
                <a:gd name="T26" fmla="*/ 44 w 108"/>
                <a:gd name="T27" fmla="*/ 92 h 184"/>
                <a:gd name="T28" fmla="*/ 50 w 108"/>
                <a:gd name="T29" fmla="*/ 96 h 184"/>
                <a:gd name="T30" fmla="*/ 44 w 108"/>
                <a:gd name="T31" fmla="*/ 104 h 184"/>
                <a:gd name="T32" fmla="*/ 34 w 108"/>
                <a:gd name="T33" fmla="*/ 110 h 184"/>
                <a:gd name="T34" fmla="*/ 24 w 108"/>
                <a:gd name="T35" fmla="*/ 110 h 184"/>
                <a:gd name="T36" fmla="*/ 22 w 108"/>
                <a:gd name="T37" fmla="*/ 118 h 184"/>
                <a:gd name="T38" fmla="*/ 26 w 108"/>
                <a:gd name="T39" fmla="*/ 128 h 184"/>
                <a:gd name="T40" fmla="*/ 24 w 108"/>
                <a:gd name="T41" fmla="*/ 138 h 184"/>
                <a:gd name="T42" fmla="*/ 16 w 108"/>
                <a:gd name="T43" fmla="*/ 142 h 184"/>
                <a:gd name="T44" fmla="*/ 18 w 108"/>
                <a:gd name="T45" fmla="*/ 144 h 184"/>
                <a:gd name="T46" fmla="*/ 34 w 108"/>
                <a:gd name="T47" fmla="*/ 146 h 184"/>
                <a:gd name="T48" fmla="*/ 40 w 108"/>
                <a:gd name="T49" fmla="*/ 148 h 184"/>
                <a:gd name="T50" fmla="*/ 34 w 108"/>
                <a:gd name="T51" fmla="*/ 152 h 184"/>
                <a:gd name="T52" fmla="*/ 24 w 108"/>
                <a:gd name="T53" fmla="*/ 158 h 184"/>
                <a:gd name="T54" fmla="*/ 12 w 108"/>
                <a:gd name="T55" fmla="*/ 172 h 184"/>
                <a:gd name="T56" fmla="*/ 10 w 108"/>
                <a:gd name="T57" fmla="*/ 182 h 184"/>
                <a:gd name="T58" fmla="*/ 18 w 108"/>
                <a:gd name="T59" fmla="*/ 182 h 184"/>
                <a:gd name="T60" fmla="*/ 36 w 108"/>
                <a:gd name="T61" fmla="*/ 172 h 184"/>
                <a:gd name="T62" fmla="*/ 48 w 108"/>
                <a:gd name="T63" fmla="*/ 166 h 184"/>
                <a:gd name="T64" fmla="*/ 62 w 108"/>
                <a:gd name="T65" fmla="*/ 172 h 184"/>
                <a:gd name="T66" fmla="*/ 72 w 108"/>
                <a:gd name="T67" fmla="*/ 166 h 184"/>
                <a:gd name="T68" fmla="*/ 92 w 108"/>
                <a:gd name="T69" fmla="*/ 160 h 184"/>
                <a:gd name="T70" fmla="*/ 100 w 108"/>
                <a:gd name="T71" fmla="*/ 156 h 184"/>
                <a:gd name="T72" fmla="*/ 92 w 108"/>
                <a:gd name="T73" fmla="*/ 152 h 184"/>
                <a:gd name="T74" fmla="*/ 88 w 108"/>
                <a:gd name="T75" fmla="*/ 146 h 184"/>
                <a:gd name="T76" fmla="*/ 96 w 108"/>
                <a:gd name="T77" fmla="*/ 142 h 184"/>
                <a:gd name="T78" fmla="*/ 104 w 108"/>
                <a:gd name="T79" fmla="*/ 144 h 184"/>
                <a:gd name="T80" fmla="*/ 108 w 108"/>
                <a:gd name="T81" fmla="*/ 134 h 184"/>
                <a:gd name="T82" fmla="*/ 106 w 108"/>
                <a:gd name="T83" fmla="*/ 122 h 184"/>
                <a:gd name="T84" fmla="*/ 94 w 108"/>
                <a:gd name="T85" fmla="*/ 118 h 184"/>
                <a:gd name="T86" fmla="*/ 86 w 108"/>
                <a:gd name="T87" fmla="*/ 114 h 184"/>
                <a:gd name="T88" fmla="*/ 84 w 108"/>
                <a:gd name="T89" fmla="*/ 98 h 184"/>
                <a:gd name="T90" fmla="*/ 82 w 108"/>
                <a:gd name="T91" fmla="*/ 90 h 184"/>
                <a:gd name="T92" fmla="*/ 74 w 108"/>
                <a:gd name="T93" fmla="*/ 88 h 184"/>
                <a:gd name="T94" fmla="*/ 74 w 108"/>
                <a:gd name="T95" fmla="*/ 80 h 184"/>
                <a:gd name="T96" fmla="*/ 74 w 108"/>
                <a:gd name="T97" fmla="*/ 74 h 184"/>
                <a:gd name="T98" fmla="*/ 66 w 108"/>
                <a:gd name="T99" fmla="*/ 72 h 184"/>
                <a:gd name="T100" fmla="*/ 66 w 108"/>
                <a:gd name="T101" fmla="*/ 66 h 184"/>
                <a:gd name="T102" fmla="*/ 68 w 108"/>
                <a:gd name="T103" fmla="*/ 54 h 184"/>
                <a:gd name="T104" fmla="*/ 58 w 108"/>
                <a:gd name="T105" fmla="*/ 48 h 184"/>
                <a:gd name="T106" fmla="*/ 44 w 108"/>
                <a:gd name="T107" fmla="*/ 38 h 184"/>
                <a:gd name="T108" fmla="*/ 46 w 108"/>
                <a:gd name="T109" fmla="*/ 36 h 184"/>
                <a:gd name="T110" fmla="*/ 56 w 108"/>
                <a:gd name="T111" fmla="*/ 34 h 184"/>
                <a:gd name="T112" fmla="*/ 58 w 108"/>
                <a:gd name="T113" fmla="*/ 22 h 184"/>
                <a:gd name="T114" fmla="*/ 54 w 108"/>
                <a:gd name="T115" fmla="*/ 16 h 184"/>
                <a:gd name="T116" fmla="*/ 40 w 108"/>
                <a:gd name="T117" fmla="*/ 20 h 184"/>
                <a:gd name="T118" fmla="*/ 34 w 108"/>
                <a:gd name="T119" fmla="*/ 16 h 184"/>
                <a:gd name="T120" fmla="*/ 36 w 108"/>
                <a:gd name="T121" fmla="*/ 2 h 184"/>
                <a:gd name="T122" fmla="*/ 28 w 108"/>
                <a:gd name="T1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" h="184">
                  <a:moveTo>
                    <a:pt x="16" y="4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82"/>
                  </a:lnTo>
                  <a:lnTo>
                    <a:pt x="24" y="82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2" y="114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6" y="136"/>
                  </a:lnTo>
                  <a:lnTo>
                    <a:pt x="24" y="136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2" y="138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6"/>
                  </a:lnTo>
                  <a:lnTo>
                    <a:pt x="24" y="146"/>
                  </a:lnTo>
                  <a:lnTo>
                    <a:pt x="28" y="146"/>
                  </a:lnTo>
                  <a:lnTo>
                    <a:pt x="32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4" y="152"/>
                  </a:lnTo>
                  <a:lnTo>
                    <a:pt x="32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4" y="158"/>
                  </a:lnTo>
                  <a:lnTo>
                    <a:pt x="22" y="160"/>
                  </a:lnTo>
                  <a:lnTo>
                    <a:pt x="20" y="162"/>
                  </a:lnTo>
                  <a:lnTo>
                    <a:pt x="18" y="164"/>
                  </a:lnTo>
                  <a:lnTo>
                    <a:pt x="16" y="168"/>
                  </a:lnTo>
                  <a:lnTo>
                    <a:pt x="14" y="170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8"/>
                  </a:lnTo>
                  <a:lnTo>
                    <a:pt x="10" y="180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6" y="182"/>
                  </a:lnTo>
                  <a:lnTo>
                    <a:pt x="18" y="182"/>
                  </a:lnTo>
                  <a:lnTo>
                    <a:pt x="20" y="180"/>
                  </a:lnTo>
                  <a:lnTo>
                    <a:pt x="24" y="178"/>
                  </a:lnTo>
                  <a:lnTo>
                    <a:pt x="28" y="176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34" y="174"/>
                  </a:lnTo>
                  <a:lnTo>
                    <a:pt x="36" y="172"/>
                  </a:lnTo>
                  <a:lnTo>
                    <a:pt x="38" y="170"/>
                  </a:lnTo>
                  <a:lnTo>
                    <a:pt x="40" y="168"/>
                  </a:lnTo>
                  <a:lnTo>
                    <a:pt x="42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6"/>
                  </a:lnTo>
                  <a:lnTo>
                    <a:pt x="48" y="166"/>
                  </a:lnTo>
                  <a:lnTo>
                    <a:pt x="50" y="168"/>
                  </a:lnTo>
                  <a:lnTo>
                    <a:pt x="52" y="168"/>
                  </a:lnTo>
                  <a:lnTo>
                    <a:pt x="56" y="170"/>
                  </a:lnTo>
                  <a:lnTo>
                    <a:pt x="58" y="170"/>
                  </a:lnTo>
                  <a:lnTo>
                    <a:pt x="60" y="170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8" y="170"/>
                  </a:lnTo>
                  <a:lnTo>
                    <a:pt x="70" y="168"/>
                  </a:lnTo>
                  <a:lnTo>
                    <a:pt x="72" y="166"/>
                  </a:lnTo>
                  <a:lnTo>
                    <a:pt x="76" y="164"/>
                  </a:lnTo>
                  <a:lnTo>
                    <a:pt x="78" y="162"/>
                  </a:lnTo>
                  <a:lnTo>
                    <a:pt x="80" y="162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4" y="160"/>
                  </a:lnTo>
                  <a:lnTo>
                    <a:pt x="92" y="160"/>
                  </a:lnTo>
                  <a:lnTo>
                    <a:pt x="94" y="160"/>
                  </a:lnTo>
                  <a:lnTo>
                    <a:pt x="96" y="160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8" y="158"/>
                  </a:lnTo>
                  <a:lnTo>
                    <a:pt x="100" y="158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96" y="154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100" y="144"/>
                  </a:lnTo>
                  <a:lnTo>
                    <a:pt x="100" y="144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38"/>
                  </a:lnTo>
                  <a:lnTo>
                    <a:pt x="108" y="136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30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6" y="110"/>
                  </a:lnTo>
                  <a:lnTo>
                    <a:pt x="86" y="108"/>
                  </a:lnTo>
                  <a:lnTo>
                    <a:pt x="86" y="104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0"/>
                  </a:lnTo>
                  <a:lnTo>
                    <a:pt x="76" y="88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84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2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4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3" name="Freeform 328"/>
            <p:cNvSpPr>
              <a:spLocks/>
            </p:cNvSpPr>
            <p:nvPr/>
          </p:nvSpPr>
          <p:spPr bwMode="auto">
            <a:xfrm>
              <a:off x="4177018" y="3102098"/>
              <a:ext cx="171450" cy="292096"/>
            </a:xfrm>
            <a:custGeom>
              <a:avLst/>
              <a:gdLst>
                <a:gd name="T0" fmla="*/ 12 w 108"/>
                <a:gd name="T1" fmla="*/ 12 h 184"/>
                <a:gd name="T2" fmla="*/ 2 w 108"/>
                <a:gd name="T3" fmla="*/ 24 h 184"/>
                <a:gd name="T4" fmla="*/ 2 w 108"/>
                <a:gd name="T5" fmla="*/ 28 h 184"/>
                <a:gd name="T6" fmla="*/ 8 w 108"/>
                <a:gd name="T7" fmla="*/ 32 h 184"/>
                <a:gd name="T8" fmla="*/ 10 w 108"/>
                <a:gd name="T9" fmla="*/ 46 h 184"/>
                <a:gd name="T10" fmla="*/ 6 w 108"/>
                <a:gd name="T11" fmla="*/ 50 h 184"/>
                <a:gd name="T12" fmla="*/ 2 w 108"/>
                <a:gd name="T13" fmla="*/ 56 h 184"/>
                <a:gd name="T14" fmla="*/ 6 w 108"/>
                <a:gd name="T15" fmla="*/ 62 h 184"/>
                <a:gd name="T16" fmla="*/ 14 w 108"/>
                <a:gd name="T17" fmla="*/ 64 h 184"/>
                <a:gd name="T18" fmla="*/ 16 w 108"/>
                <a:gd name="T19" fmla="*/ 72 h 184"/>
                <a:gd name="T20" fmla="*/ 12 w 108"/>
                <a:gd name="T21" fmla="*/ 78 h 184"/>
                <a:gd name="T22" fmla="*/ 24 w 108"/>
                <a:gd name="T23" fmla="*/ 82 h 184"/>
                <a:gd name="T24" fmla="*/ 38 w 108"/>
                <a:gd name="T25" fmla="*/ 84 h 184"/>
                <a:gd name="T26" fmla="*/ 44 w 108"/>
                <a:gd name="T27" fmla="*/ 92 h 184"/>
                <a:gd name="T28" fmla="*/ 50 w 108"/>
                <a:gd name="T29" fmla="*/ 96 h 184"/>
                <a:gd name="T30" fmla="*/ 44 w 108"/>
                <a:gd name="T31" fmla="*/ 104 h 184"/>
                <a:gd name="T32" fmla="*/ 34 w 108"/>
                <a:gd name="T33" fmla="*/ 110 h 184"/>
                <a:gd name="T34" fmla="*/ 24 w 108"/>
                <a:gd name="T35" fmla="*/ 110 h 184"/>
                <a:gd name="T36" fmla="*/ 22 w 108"/>
                <a:gd name="T37" fmla="*/ 118 h 184"/>
                <a:gd name="T38" fmla="*/ 26 w 108"/>
                <a:gd name="T39" fmla="*/ 128 h 184"/>
                <a:gd name="T40" fmla="*/ 24 w 108"/>
                <a:gd name="T41" fmla="*/ 138 h 184"/>
                <a:gd name="T42" fmla="*/ 16 w 108"/>
                <a:gd name="T43" fmla="*/ 142 h 184"/>
                <a:gd name="T44" fmla="*/ 18 w 108"/>
                <a:gd name="T45" fmla="*/ 144 h 184"/>
                <a:gd name="T46" fmla="*/ 34 w 108"/>
                <a:gd name="T47" fmla="*/ 146 h 184"/>
                <a:gd name="T48" fmla="*/ 40 w 108"/>
                <a:gd name="T49" fmla="*/ 148 h 184"/>
                <a:gd name="T50" fmla="*/ 34 w 108"/>
                <a:gd name="T51" fmla="*/ 152 h 184"/>
                <a:gd name="T52" fmla="*/ 24 w 108"/>
                <a:gd name="T53" fmla="*/ 158 h 184"/>
                <a:gd name="T54" fmla="*/ 12 w 108"/>
                <a:gd name="T55" fmla="*/ 172 h 184"/>
                <a:gd name="T56" fmla="*/ 10 w 108"/>
                <a:gd name="T57" fmla="*/ 182 h 184"/>
                <a:gd name="T58" fmla="*/ 18 w 108"/>
                <a:gd name="T59" fmla="*/ 182 h 184"/>
                <a:gd name="T60" fmla="*/ 36 w 108"/>
                <a:gd name="T61" fmla="*/ 172 h 184"/>
                <a:gd name="T62" fmla="*/ 48 w 108"/>
                <a:gd name="T63" fmla="*/ 166 h 184"/>
                <a:gd name="T64" fmla="*/ 62 w 108"/>
                <a:gd name="T65" fmla="*/ 172 h 184"/>
                <a:gd name="T66" fmla="*/ 72 w 108"/>
                <a:gd name="T67" fmla="*/ 166 h 184"/>
                <a:gd name="T68" fmla="*/ 92 w 108"/>
                <a:gd name="T69" fmla="*/ 160 h 184"/>
                <a:gd name="T70" fmla="*/ 100 w 108"/>
                <a:gd name="T71" fmla="*/ 156 h 184"/>
                <a:gd name="T72" fmla="*/ 92 w 108"/>
                <a:gd name="T73" fmla="*/ 152 h 184"/>
                <a:gd name="T74" fmla="*/ 88 w 108"/>
                <a:gd name="T75" fmla="*/ 146 h 184"/>
                <a:gd name="T76" fmla="*/ 96 w 108"/>
                <a:gd name="T77" fmla="*/ 142 h 184"/>
                <a:gd name="T78" fmla="*/ 104 w 108"/>
                <a:gd name="T79" fmla="*/ 144 h 184"/>
                <a:gd name="T80" fmla="*/ 108 w 108"/>
                <a:gd name="T81" fmla="*/ 134 h 184"/>
                <a:gd name="T82" fmla="*/ 106 w 108"/>
                <a:gd name="T83" fmla="*/ 122 h 184"/>
                <a:gd name="T84" fmla="*/ 94 w 108"/>
                <a:gd name="T85" fmla="*/ 118 h 184"/>
                <a:gd name="T86" fmla="*/ 86 w 108"/>
                <a:gd name="T87" fmla="*/ 114 h 184"/>
                <a:gd name="T88" fmla="*/ 84 w 108"/>
                <a:gd name="T89" fmla="*/ 98 h 184"/>
                <a:gd name="T90" fmla="*/ 82 w 108"/>
                <a:gd name="T91" fmla="*/ 90 h 184"/>
                <a:gd name="T92" fmla="*/ 74 w 108"/>
                <a:gd name="T93" fmla="*/ 88 h 184"/>
                <a:gd name="T94" fmla="*/ 74 w 108"/>
                <a:gd name="T95" fmla="*/ 80 h 184"/>
                <a:gd name="T96" fmla="*/ 74 w 108"/>
                <a:gd name="T97" fmla="*/ 74 h 184"/>
                <a:gd name="T98" fmla="*/ 66 w 108"/>
                <a:gd name="T99" fmla="*/ 72 h 184"/>
                <a:gd name="T100" fmla="*/ 66 w 108"/>
                <a:gd name="T101" fmla="*/ 66 h 184"/>
                <a:gd name="T102" fmla="*/ 68 w 108"/>
                <a:gd name="T103" fmla="*/ 54 h 184"/>
                <a:gd name="T104" fmla="*/ 58 w 108"/>
                <a:gd name="T105" fmla="*/ 48 h 184"/>
                <a:gd name="T106" fmla="*/ 44 w 108"/>
                <a:gd name="T107" fmla="*/ 38 h 184"/>
                <a:gd name="T108" fmla="*/ 46 w 108"/>
                <a:gd name="T109" fmla="*/ 36 h 184"/>
                <a:gd name="T110" fmla="*/ 56 w 108"/>
                <a:gd name="T111" fmla="*/ 34 h 184"/>
                <a:gd name="T112" fmla="*/ 58 w 108"/>
                <a:gd name="T113" fmla="*/ 22 h 184"/>
                <a:gd name="T114" fmla="*/ 54 w 108"/>
                <a:gd name="T115" fmla="*/ 16 h 184"/>
                <a:gd name="T116" fmla="*/ 40 w 108"/>
                <a:gd name="T117" fmla="*/ 20 h 184"/>
                <a:gd name="T118" fmla="*/ 34 w 108"/>
                <a:gd name="T119" fmla="*/ 16 h 184"/>
                <a:gd name="T120" fmla="*/ 36 w 108"/>
                <a:gd name="T121" fmla="*/ 2 h 184"/>
                <a:gd name="T122" fmla="*/ 28 w 108"/>
                <a:gd name="T1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" h="184">
                  <a:moveTo>
                    <a:pt x="16" y="4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20" y="82"/>
                  </a:lnTo>
                  <a:lnTo>
                    <a:pt x="24" y="82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2" y="114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4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28"/>
                  </a:lnTo>
                  <a:lnTo>
                    <a:pt x="28" y="128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6" y="136"/>
                  </a:lnTo>
                  <a:lnTo>
                    <a:pt x="24" y="136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22" y="138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0" y="146"/>
                  </a:lnTo>
                  <a:lnTo>
                    <a:pt x="22" y="146"/>
                  </a:lnTo>
                  <a:lnTo>
                    <a:pt x="24" y="146"/>
                  </a:lnTo>
                  <a:lnTo>
                    <a:pt x="28" y="146"/>
                  </a:lnTo>
                  <a:lnTo>
                    <a:pt x="32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4" y="152"/>
                  </a:lnTo>
                  <a:lnTo>
                    <a:pt x="32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4" y="158"/>
                  </a:lnTo>
                  <a:lnTo>
                    <a:pt x="22" y="160"/>
                  </a:lnTo>
                  <a:lnTo>
                    <a:pt x="20" y="162"/>
                  </a:lnTo>
                  <a:lnTo>
                    <a:pt x="18" y="164"/>
                  </a:lnTo>
                  <a:lnTo>
                    <a:pt x="16" y="168"/>
                  </a:lnTo>
                  <a:lnTo>
                    <a:pt x="14" y="170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8"/>
                  </a:lnTo>
                  <a:lnTo>
                    <a:pt x="10" y="180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6" y="182"/>
                  </a:lnTo>
                  <a:lnTo>
                    <a:pt x="18" y="182"/>
                  </a:lnTo>
                  <a:lnTo>
                    <a:pt x="20" y="180"/>
                  </a:lnTo>
                  <a:lnTo>
                    <a:pt x="24" y="178"/>
                  </a:lnTo>
                  <a:lnTo>
                    <a:pt x="28" y="176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34" y="174"/>
                  </a:lnTo>
                  <a:lnTo>
                    <a:pt x="36" y="172"/>
                  </a:lnTo>
                  <a:lnTo>
                    <a:pt x="38" y="170"/>
                  </a:lnTo>
                  <a:lnTo>
                    <a:pt x="40" y="168"/>
                  </a:lnTo>
                  <a:lnTo>
                    <a:pt x="42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6"/>
                  </a:lnTo>
                  <a:lnTo>
                    <a:pt x="48" y="166"/>
                  </a:lnTo>
                  <a:lnTo>
                    <a:pt x="50" y="168"/>
                  </a:lnTo>
                  <a:lnTo>
                    <a:pt x="52" y="168"/>
                  </a:lnTo>
                  <a:lnTo>
                    <a:pt x="56" y="170"/>
                  </a:lnTo>
                  <a:lnTo>
                    <a:pt x="58" y="170"/>
                  </a:lnTo>
                  <a:lnTo>
                    <a:pt x="60" y="170"/>
                  </a:lnTo>
                  <a:lnTo>
                    <a:pt x="62" y="172"/>
                  </a:lnTo>
                  <a:lnTo>
                    <a:pt x="62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8" y="170"/>
                  </a:lnTo>
                  <a:lnTo>
                    <a:pt x="70" y="168"/>
                  </a:lnTo>
                  <a:lnTo>
                    <a:pt x="72" y="166"/>
                  </a:lnTo>
                  <a:lnTo>
                    <a:pt x="76" y="164"/>
                  </a:lnTo>
                  <a:lnTo>
                    <a:pt x="78" y="162"/>
                  </a:lnTo>
                  <a:lnTo>
                    <a:pt x="80" y="162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4" y="160"/>
                  </a:lnTo>
                  <a:lnTo>
                    <a:pt x="92" y="160"/>
                  </a:lnTo>
                  <a:lnTo>
                    <a:pt x="94" y="160"/>
                  </a:lnTo>
                  <a:lnTo>
                    <a:pt x="96" y="160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8" y="158"/>
                  </a:lnTo>
                  <a:lnTo>
                    <a:pt x="100" y="158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96" y="154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100" y="144"/>
                  </a:lnTo>
                  <a:lnTo>
                    <a:pt x="100" y="144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38"/>
                  </a:lnTo>
                  <a:lnTo>
                    <a:pt x="108" y="136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8" y="130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6" y="110"/>
                  </a:lnTo>
                  <a:lnTo>
                    <a:pt x="86" y="108"/>
                  </a:lnTo>
                  <a:lnTo>
                    <a:pt x="86" y="104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0"/>
                  </a:lnTo>
                  <a:lnTo>
                    <a:pt x="76" y="88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84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2" y="74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68" y="74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8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4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4" name="Freeform 329"/>
            <p:cNvSpPr>
              <a:spLocks/>
            </p:cNvSpPr>
            <p:nvPr/>
          </p:nvSpPr>
          <p:spPr bwMode="auto">
            <a:xfrm>
              <a:off x="4885046" y="3460867"/>
              <a:ext cx="76201" cy="92074"/>
            </a:xfrm>
            <a:custGeom>
              <a:avLst/>
              <a:gdLst>
                <a:gd name="T0" fmla="*/ 0 w 48"/>
                <a:gd name="T1" fmla="*/ 0 h 58"/>
                <a:gd name="T2" fmla="*/ 8 w 48"/>
                <a:gd name="T3" fmla="*/ 0 h 58"/>
                <a:gd name="T4" fmla="*/ 14 w 48"/>
                <a:gd name="T5" fmla="*/ 0 h 58"/>
                <a:gd name="T6" fmla="*/ 18 w 48"/>
                <a:gd name="T7" fmla="*/ 0 h 58"/>
                <a:gd name="T8" fmla="*/ 20 w 48"/>
                <a:gd name="T9" fmla="*/ 0 h 58"/>
                <a:gd name="T10" fmla="*/ 24 w 48"/>
                <a:gd name="T11" fmla="*/ 2 h 58"/>
                <a:gd name="T12" fmla="*/ 28 w 48"/>
                <a:gd name="T13" fmla="*/ 4 h 58"/>
                <a:gd name="T14" fmla="*/ 30 w 48"/>
                <a:gd name="T15" fmla="*/ 6 h 58"/>
                <a:gd name="T16" fmla="*/ 36 w 48"/>
                <a:gd name="T17" fmla="*/ 12 h 58"/>
                <a:gd name="T18" fmla="*/ 42 w 48"/>
                <a:gd name="T19" fmla="*/ 20 h 58"/>
                <a:gd name="T20" fmla="*/ 46 w 48"/>
                <a:gd name="T21" fmla="*/ 28 h 58"/>
                <a:gd name="T22" fmla="*/ 48 w 48"/>
                <a:gd name="T23" fmla="*/ 30 h 58"/>
                <a:gd name="T24" fmla="*/ 48 w 48"/>
                <a:gd name="T25" fmla="*/ 34 h 58"/>
                <a:gd name="T26" fmla="*/ 48 w 48"/>
                <a:gd name="T27" fmla="*/ 36 h 58"/>
                <a:gd name="T28" fmla="*/ 48 w 48"/>
                <a:gd name="T29" fmla="*/ 40 h 58"/>
                <a:gd name="T30" fmla="*/ 46 w 48"/>
                <a:gd name="T31" fmla="*/ 46 h 58"/>
                <a:gd name="T32" fmla="*/ 42 w 48"/>
                <a:gd name="T33" fmla="*/ 52 h 58"/>
                <a:gd name="T34" fmla="*/ 40 w 48"/>
                <a:gd name="T35" fmla="*/ 56 h 58"/>
                <a:gd name="T36" fmla="*/ 38 w 48"/>
                <a:gd name="T37" fmla="*/ 52 h 58"/>
                <a:gd name="T38" fmla="*/ 36 w 48"/>
                <a:gd name="T39" fmla="*/ 48 h 58"/>
                <a:gd name="T40" fmla="*/ 34 w 48"/>
                <a:gd name="T41" fmla="*/ 48 h 58"/>
                <a:gd name="T42" fmla="*/ 34 w 48"/>
                <a:gd name="T43" fmla="*/ 48 h 58"/>
                <a:gd name="T44" fmla="*/ 32 w 48"/>
                <a:gd name="T45" fmla="*/ 48 h 58"/>
                <a:gd name="T46" fmla="*/ 30 w 48"/>
                <a:gd name="T47" fmla="*/ 50 h 58"/>
                <a:gd name="T48" fmla="*/ 30 w 48"/>
                <a:gd name="T49" fmla="*/ 54 h 58"/>
                <a:gd name="T50" fmla="*/ 26 w 48"/>
                <a:gd name="T51" fmla="*/ 48 h 58"/>
                <a:gd name="T52" fmla="*/ 22 w 48"/>
                <a:gd name="T53" fmla="*/ 40 h 58"/>
                <a:gd name="T54" fmla="*/ 22 w 48"/>
                <a:gd name="T55" fmla="*/ 36 h 58"/>
                <a:gd name="T56" fmla="*/ 22 w 48"/>
                <a:gd name="T57" fmla="*/ 28 h 58"/>
                <a:gd name="T58" fmla="*/ 20 w 48"/>
                <a:gd name="T59" fmla="*/ 24 h 58"/>
                <a:gd name="T60" fmla="*/ 20 w 48"/>
                <a:gd name="T61" fmla="*/ 20 h 58"/>
                <a:gd name="T62" fmla="*/ 18 w 48"/>
                <a:gd name="T63" fmla="*/ 18 h 58"/>
                <a:gd name="T64" fmla="*/ 12 w 48"/>
                <a:gd name="T65" fmla="*/ 12 h 58"/>
                <a:gd name="T66" fmla="*/ 2 w 48"/>
                <a:gd name="T6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4" y="24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5" name="Freeform 330"/>
            <p:cNvSpPr>
              <a:spLocks/>
            </p:cNvSpPr>
            <p:nvPr/>
          </p:nvSpPr>
          <p:spPr bwMode="auto">
            <a:xfrm>
              <a:off x="4885046" y="3460867"/>
              <a:ext cx="76201" cy="92074"/>
            </a:xfrm>
            <a:custGeom>
              <a:avLst/>
              <a:gdLst>
                <a:gd name="T0" fmla="*/ 0 w 48"/>
                <a:gd name="T1" fmla="*/ 0 h 58"/>
                <a:gd name="T2" fmla="*/ 8 w 48"/>
                <a:gd name="T3" fmla="*/ 0 h 58"/>
                <a:gd name="T4" fmla="*/ 14 w 48"/>
                <a:gd name="T5" fmla="*/ 0 h 58"/>
                <a:gd name="T6" fmla="*/ 18 w 48"/>
                <a:gd name="T7" fmla="*/ 0 h 58"/>
                <a:gd name="T8" fmla="*/ 20 w 48"/>
                <a:gd name="T9" fmla="*/ 0 h 58"/>
                <a:gd name="T10" fmla="*/ 24 w 48"/>
                <a:gd name="T11" fmla="*/ 2 h 58"/>
                <a:gd name="T12" fmla="*/ 28 w 48"/>
                <a:gd name="T13" fmla="*/ 4 h 58"/>
                <a:gd name="T14" fmla="*/ 30 w 48"/>
                <a:gd name="T15" fmla="*/ 6 h 58"/>
                <a:gd name="T16" fmla="*/ 36 w 48"/>
                <a:gd name="T17" fmla="*/ 12 h 58"/>
                <a:gd name="T18" fmla="*/ 42 w 48"/>
                <a:gd name="T19" fmla="*/ 20 h 58"/>
                <a:gd name="T20" fmla="*/ 46 w 48"/>
                <a:gd name="T21" fmla="*/ 28 h 58"/>
                <a:gd name="T22" fmla="*/ 48 w 48"/>
                <a:gd name="T23" fmla="*/ 30 h 58"/>
                <a:gd name="T24" fmla="*/ 48 w 48"/>
                <a:gd name="T25" fmla="*/ 34 h 58"/>
                <a:gd name="T26" fmla="*/ 48 w 48"/>
                <a:gd name="T27" fmla="*/ 36 h 58"/>
                <a:gd name="T28" fmla="*/ 48 w 48"/>
                <a:gd name="T29" fmla="*/ 40 h 58"/>
                <a:gd name="T30" fmla="*/ 46 w 48"/>
                <a:gd name="T31" fmla="*/ 46 h 58"/>
                <a:gd name="T32" fmla="*/ 42 w 48"/>
                <a:gd name="T33" fmla="*/ 52 h 58"/>
                <a:gd name="T34" fmla="*/ 40 w 48"/>
                <a:gd name="T35" fmla="*/ 56 h 58"/>
                <a:gd name="T36" fmla="*/ 38 w 48"/>
                <a:gd name="T37" fmla="*/ 52 h 58"/>
                <a:gd name="T38" fmla="*/ 36 w 48"/>
                <a:gd name="T39" fmla="*/ 48 h 58"/>
                <a:gd name="T40" fmla="*/ 34 w 48"/>
                <a:gd name="T41" fmla="*/ 48 h 58"/>
                <a:gd name="T42" fmla="*/ 34 w 48"/>
                <a:gd name="T43" fmla="*/ 48 h 58"/>
                <a:gd name="T44" fmla="*/ 32 w 48"/>
                <a:gd name="T45" fmla="*/ 48 h 58"/>
                <a:gd name="T46" fmla="*/ 30 w 48"/>
                <a:gd name="T47" fmla="*/ 50 h 58"/>
                <a:gd name="T48" fmla="*/ 30 w 48"/>
                <a:gd name="T49" fmla="*/ 54 h 58"/>
                <a:gd name="T50" fmla="*/ 26 w 48"/>
                <a:gd name="T51" fmla="*/ 48 h 58"/>
                <a:gd name="T52" fmla="*/ 22 w 48"/>
                <a:gd name="T53" fmla="*/ 40 h 58"/>
                <a:gd name="T54" fmla="*/ 22 w 48"/>
                <a:gd name="T55" fmla="*/ 36 h 58"/>
                <a:gd name="T56" fmla="*/ 22 w 48"/>
                <a:gd name="T57" fmla="*/ 28 h 58"/>
                <a:gd name="T58" fmla="*/ 20 w 48"/>
                <a:gd name="T59" fmla="*/ 24 h 58"/>
                <a:gd name="T60" fmla="*/ 20 w 48"/>
                <a:gd name="T61" fmla="*/ 20 h 58"/>
                <a:gd name="T62" fmla="*/ 18 w 48"/>
                <a:gd name="T63" fmla="*/ 18 h 58"/>
                <a:gd name="T64" fmla="*/ 12 w 48"/>
                <a:gd name="T65" fmla="*/ 12 h 58"/>
                <a:gd name="T66" fmla="*/ 2 w 48"/>
                <a:gd name="T6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4" y="24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6" name="Freeform 331"/>
            <p:cNvSpPr>
              <a:spLocks/>
            </p:cNvSpPr>
            <p:nvPr/>
          </p:nvSpPr>
          <p:spPr bwMode="auto">
            <a:xfrm>
              <a:off x="4865995" y="3641840"/>
              <a:ext cx="50800" cy="34924"/>
            </a:xfrm>
            <a:custGeom>
              <a:avLst/>
              <a:gdLst>
                <a:gd name="T0" fmla="*/ 6 w 32"/>
                <a:gd name="T1" fmla="*/ 20 h 22"/>
                <a:gd name="T2" fmla="*/ 6 w 32"/>
                <a:gd name="T3" fmla="*/ 20 h 22"/>
                <a:gd name="T4" fmla="*/ 8 w 32"/>
                <a:gd name="T5" fmla="*/ 20 h 22"/>
                <a:gd name="T6" fmla="*/ 10 w 32"/>
                <a:gd name="T7" fmla="*/ 22 h 22"/>
                <a:gd name="T8" fmla="*/ 12 w 32"/>
                <a:gd name="T9" fmla="*/ 22 h 22"/>
                <a:gd name="T10" fmla="*/ 14 w 32"/>
                <a:gd name="T11" fmla="*/ 22 h 22"/>
                <a:gd name="T12" fmla="*/ 14 w 32"/>
                <a:gd name="T13" fmla="*/ 22 h 22"/>
                <a:gd name="T14" fmla="*/ 16 w 32"/>
                <a:gd name="T15" fmla="*/ 22 h 22"/>
                <a:gd name="T16" fmla="*/ 18 w 32"/>
                <a:gd name="T17" fmla="*/ 22 h 22"/>
                <a:gd name="T18" fmla="*/ 20 w 32"/>
                <a:gd name="T19" fmla="*/ 20 h 22"/>
                <a:gd name="T20" fmla="*/ 22 w 32"/>
                <a:gd name="T21" fmla="*/ 20 h 22"/>
                <a:gd name="T22" fmla="*/ 24 w 32"/>
                <a:gd name="T23" fmla="*/ 18 h 22"/>
                <a:gd name="T24" fmla="*/ 24 w 32"/>
                <a:gd name="T25" fmla="*/ 18 h 22"/>
                <a:gd name="T26" fmla="*/ 26 w 32"/>
                <a:gd name="T27" fmla="*/ 16 h 22"/>
                <a:gd name="T28" fmla="*/ 28 w 32"/>
                <a:gd name="T29" fmla="*/ 14 h 22"/>
                <a:gd name="T30" fmla="*/ 30 w 32"/>
                <a:gd name="T31" fmla="*/ 14 h 22"/>
                <a:gd name="T32" fmla="*/ 30 w 32"/>
                <a:gd name="T33" fmla="*/ 12 h 22"/>
                <a:gd name="T34" fmla="*/ 30 w 32"/>
                <a:gd name="T35" fmla="*/ 12 h 22"/>
                <a:gd name="T36" fmla="*/ 30 w 32"/>
                <a:gd name="T37" fmla="*/ 10 h 22"/>
                <a:gd name="T38" fmla="*/ 32 w 32"/>
                <a:gd name="T39" fmla="*/ 10 h 22"/>
                <a:gd name="T40" fmla="*/ 30 w 32"/>
                <a:gd name="T41" fmla="*/ 10 h 22"/>
                <a:gd name="T42" fmla="*/ 30 w 32"/>
                <a:gd name="T43" fmla="*/ 8 h 22"/>
                <a:gd name="T44" fmla="*/ 30 w 32"/>
                <a:gd name="T45" fmla="*/ 8 h 22"/>
                <a:gd name="T46" fmla="*/ 28 w 32"/>
                <a:gd name="T47" fmla="*/ 6 h 22"/>
                <a:gd name="T48" fmla="*/ 26 w 32"/>
                <a:gd name="T49" fmla="*/ 6 h 22"/>
                <a:gd name="T50" fmla="*/ 26 w 32"/>
                <a:gd name="T51" fmla="*/ 4 h 22"/>
                <a:gd name="T52" fmla="*/ 22 w 32"/>
                <a:gd name="T53" fmla="*/ 4 h 22"/>
                <a:gd name="T54" fmla="*/ 20 w 32"/>
                <a:gd name="T55" fmla="*/ 2 h 22"/>
                <a:gd name="T56" fmla="*/ 16 w 32"/>
                <a:gd name="T57" fmla="*/ 0 h 22"/>
                <a:gd name="T58" fmla="*/ 14 w 32"/>
                <a:gd name="T59" fmla="*/ 0 h 22"/>
                <a:gd name="T60" fmla="*/ 0 w 32"/>
                <a:gd name="T61" fmla="*/ 2 h 22"/>
                <a:gd name="T62" fmla="*/ 0 w 32"/>
                <a:gd name="T63" fmla="*/ 14 h 22"/>
                <a:gd name="T64" fmla="*/ 2 w 32"/>
                <a:gd name="T65" fmla="*/ 16 h 22"/>
                <a:gd name="T66" fmla="*/ 4 w 32"/>
                <a:gd name="T67" fmla="*/ 18 h 22"/>
                <a:gd name="T68" fmla="*/ 6 w 32"/>
                <a:gd name="T69" fmla="*/ 20 h 22"/>
                <a:gd name="T70" fmla="*/ 6 w 32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2">
                  <a:moveTo>
                    <a:pt x="6" y="20"/>
                  </a:move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7" name="Freeform 332"/>
            <p:cNvSpPr>
              <a:spLocks/>
            </p:cNvSpPr>
            <p:nvPr/>
          </p:nvSpPr>
          <p:spPr bwMode="auto">
            <a:xfrm>
              <a:off x="4865995" y="3641840"/>
              <a:ext cx="50800" cy="34924"/>
            </a:xfrm>
            <a:custGeom>
              <a:avLst/>
              <a:gdLst>
                <a:gd name="T0" fmla="*/ 6 w 32"/>
                <a:gd name="T1" fmla="*/ 20 h 22"/>
                <a:gd name="T2" fmla="*/ 6 w 32"/>
                <a:gd name="T3" fmla="*/ 20 h 22"/>
                <a:gd name="T4" fmla="*/ 8 w 32"/>
                <a:gd name="T5" fmla="*/ 20 h 22"/>
                <a:gd name="T6" fmla="*/ 10 w 32"/>
                <a:gd name="T7" fmla="*/ 22 h 22"/>
                <a:gd name="T8" fmla="*/ 12 w 32"/>
                <a:gd name="T9" fmla="*/ 22 h 22"/>
                <a:gd name="T10" fmla="*/ 14 w 32"/>
                <a:gd name="T11" fmla="*/ 22 h 22"/>
                <a:gd name="T12" fmla="*/ 14 w 32"/>
                <a:gd name="T13" fmla="*/ 22 h 22"/>
                <a:gd name="T14" fmla="*/ 16 w 32"/>
                <a:gd name="T15" fmla="*/ 22 h 22"/>
                <a:gd name="T16" fmla="*/ 18 w 32"/>
                <a:gd name="T17" fmla="*/ 22 h 22"/>
                <a:gd name="T18" fmla="*/ 20 w 32"/>
                <a:gd name="T19" fmla="*/ 20 h 22"/>
                <a:gd name="T20" fmla="*/ 22 w 32"/>
                <a:gd name="T21" fmla="*/ 20 h 22"/>
                <a:gd name="T22" fmla="*/ 24 w 32"/>
                <a:gd name="T23" fmla="*/ 18 h 22"/>
                <a:gd name="T24" fmla="*/ 24 w 32"/>
                <a:gd name="T25" fmla="*/ 18 h 22"/>
                <a:gd name="T26" fmla="*/ 26 w 32"/>
                <a:gd name="T27" fmla="*/ 16 h 22"/>
                <a:gd name="T28" fmla="*/ 28 w 32"/>
                <a:gd name="T29" fmla="*/ 14 h 22"/>
                <a:gd name="T30" fmla="*/ 30 w 32"/>
                <a:gd name="T31" fmla="*/ 14 h 22"/>
                <a:gd name="T32" fmla="*/ 30 w 32"/>
                <a:gd name="T33" fmla="*/ 12 h 22"/>
                <a:gd name="T34" fmla="*/ 30 w 32"/>
                <a:gd name="T35" fmla="*/ 12 h 22"/>
                <a:gd name="T36" fmla="*/ 30 w 32"/>
                <a:gd name="T37" fmla="*/ 10 h 22"/>
                <a:gd name="T38" fmla="*/ 32 w 32"/>
                <a:gd name="T39" fmla="*/ 10 h 22"/>
                <a:gd name="T40" fmla="*/ 30 w 32"/>
                <a:gd name="T41" fmla="*/ 10 h 22"/>
                <a:gd name="T42" fmla="*/ 30 w 32"/>
                <a:gd name="T43" fmla="*/ 8 h 22"/>
                <a:gd name="T44" fmla="*/ 30 w 32"/>
                <a:gd name="T45" fmla="*/ 8 h 22"/>
                <a:gd name="T46" fmla="*/ 28 w 32"/>
                <a:gd name="T47" fmla="*/ 6 h 22"/>
                <a:gd name="T48" fmla="*/ 26 w 32"/>
                <a:gd name="T49" fmla="*/ 6 h 22"/>
                <a:gd name="T50" fmla="*/ 26 w 32"/>
                <a:gd name="T51" fmla="*/ 4 h 22"/>
                <a:gd name="T52" fmla="*/ 22 w 32"/>
                <a:gd name="T53" fmla="*/ 4 h 22"/>
                <a:gd name="T54" fmla="*/ 20 w 32"/>
                <a:gd name="T55" fmla="*/ 2 h 22"/>
                <a:gd name="T56" fmla="*/ 16 w 32"/>
                <a:gd name="T57" fmla="*/ 0 h 22"/>
                <a:gd name="T58" fmla="*/ 14 w 32"/>
                <a:gd name="T59" fmla="*/ 0 h 22"/>
                <a:gd name="T60" fmla="*/ 0 w 32"/>
                <a:gd name="T61" fmla="*/ 2 h 22"/>
                <a:gd name="T62" fmla="*/ 0 w 32"/>
                <a:gd name="T63" fmla="*/ 14 h 22"/>
                <a:gd name="T64" fmla="*/ 2 w 32"/>
                <a:gd name="T65" fmla="*/ 16 h 22"/>
                <a:gd name="T66" fmla="*/ 4 w 32"/>
                <a:gd name="T67" fmla="*/ 18 h 22"/>
                <a:gd name="T68" fmla="*/ 6 w 32"/>
                <a:gd name="T69" fmla="*/ 20 h 22"/>
                <a:gd name="T70" fmla="*/ 6 w 32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22">
                  <a:moveTo>
                    <a:pt x="6" y="20"/>
                  </a:move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8" name="Freeform 333"/>
            <p:cNvSpPr>
              <a:spLocks/>
            </p:cNvSpPr>
            <p:nvPr/>
          </p:nvSpPr>
          <p:spPr bwMode="auto">
            <a:xfrm>
              <a:off x="4745346" y="3645015"/>
              <a:ext cx="120651" cy="130174"/>
            </a:xfrm>
            <a:custGeom>
              <a:avLst/>
              <a:gdLst>
                <a:gd name="T0" fmla="*/ 34 w 76"/>
                <a:gd name="T1" fmla="*/ 58 h 82"/>
                <a:gd name="T2" fmla="*/ 30 w 76"/>
                <a:gd name="T3" fmla="*/ 56 h 82"/>
                <a:gd name="T4" fmla="*/ 20 w 76"/>
                <a:gd name="T5" fmla="*/ 56 h 82"/>
                <a:gd name="T6" fmla="*/ 16 w 76"/>
                <a:gd name="T7" fmla="*/ 54 h 82"/>
                <a:gd name="T8" fmla="*/ 16 w 76"/>
                <a:gd name="T9" fmla="*/ 50 h 82"/>
                <a:gd name="T10" fmla="*/ 14 w 76"/>
                <a:gd name="T11" fmla="*/ 44 h 82"/>
                <a:gd name="T12" fmla="*/ 8 w 76"/>
                <a:gd name="T13" fmla="*/ 40 h 82"/>
                <a:gd name="T14" fmla="*/ 2 w 76"/>
                <a:gd name="T15" fmla="*/ 34 h 82"/>
                <a:gd name="T16" fmla="*/ 0 w 76"/>
                <a:gd name="T17" fmla="*/ 26 h 82"/>
                <a:gd name="T18" fmla="*/ 16 w 76"/>
                <a:gd name="T19" fmla="*/ 12 h 82"/>
                <a:gd name="T20" fmla="*/ 24 w 76"/>
                <a:gd name="T21" fmla="*/ 14 h 82"/>
                <a:gd name="T22" fmla="*/ 26 w 76"/>
                <a:gd name="T23" fmla="*/ 14 h 82"/>
                <a:gd name="T24" fmla="*/ 38 w 76"/>
                <a:gd name="T25" fmla="*/ 4 h 82"/>
                <a:gd name="T26" fmla="*/ 46 w 76"/>
                <a:gd name="T27" fmla="*/ 4 h 82"/>
                <a:gd name="T28" fmla="*/ 54 w 76"/>
                <a:gd name="T29" fmla="*/ 6 h 82"/>
                <a:gd name="T30" fmla="*/ 60 w 76"/>
                <a:gd name="T31" fmla="*/ 6 h 82"/>
                <a:gd name="T32" fmla="*/ 66 w 76"/>
                <a:gd name="T33" fmla="*/ 2 h 82"/>
                <a:gd name="T34" fmla="*/ 70 w 76"/>
                <a:gd name="T35" fmla="*/ 0 h 82"/>
                <a:gd name="T36" fmla="*/ 72 w 76"/>
                <a:gd name="T37" fmla="*/ 14 h 82"/>
                <a:gd name="T38" fmla="*/ 66 w 76"/>
                <a:gd name="T39" fmla="*/ 16 h 82"/>
                <a:gd name="T40" fmla="*/ 60 w 76"/>
                <a:gd name="T41" fmla="*/ 22 h 82"/>
                <a:gd name="T42" fmla="*/ 58 w 76"/>
                <a:gd name="T43" fmla="*/ 24 h 82"/>
                <a:gd name="T44" fmla="*/ 60 w 76"/>
                <a:gd name="T45" fmla="*/ 28 h 82"/>
                <a:gd name="T46" fmla="*/ 60 w 76"/>
                <a:gd name="T47" fmla="*/ 32 h 82"/>
                <a:gd name="T48" fmla="*/ 58 w 76"/>
                <a:gd name="T49" fmla="*/ 34 h 82"/>
                <a:gd name="T50" fmla="*/ 52 w 76"/>
                <a:gd name="T51" fmla="*/ 34 h 82"/>
                <a:gd name="T52" fmla="*/ 48 w 76"/>
                <a:gd name="T53" fmla="*/ 32 h 82"/>
                <a:gd name="T54" fmla="*/ 44 w 76"/>
                <a:gd name="T55" fmla="*/ 30 h 82"/>
                <a:gd name="T56" fmla="*/ 42 w 76"/>
                <a:gd name="T57" fmla="*/ 30 h 82"/>
                <a:gd name="T58" fmla="*/ 42 w 76"/>
                <a:gd name="T59" fmla="*/ 32 h 82"/>
                <a:gd name="T60" fmla="*/ 46 w 76"/>
                <a:gd name="T61" fmla="*/ 36 h 82"/>
                <a:gd name="T62" fmla="*/ 46 w 76"/>
                <a:gd name="T63" fmla="*/ 38 h 82"/>
                <a:gd name="T64" fmla="*/ 42 w 76"/>
                <a:gd name="T65" fmla="*/ 42 h 82"/>
                <a:gd name="T66" fmla="*/ 40 w 76"/>
                <a:gd name="T67" fmla="*/ 44 h 82"/>
                <a:gd name="T68" fmla="*/ 40 w 76"/>
                <a:gd name="T69" fmla="*/ 46 h 82"/>
                <a:gd name="T70" fmla="*/ 46 w 76"/>
                <a:gd name="T71" fmla="*/ 50 h 82"/>
                <a:gd name="T72" fmla="*/ 56 w 76"/>
                <a:gd name="T73" fmla="*/ 54 h 82"/>
                <a:gd name="T74" fmla="*/ 62 w 76"/>
                <a:gd name="T75" fmla="*/ 58 h 82"/>
                <a:gd name="T76" fmla="*/ 66 w 76"/>
                <a:gd name="T77" fmla="*/ 64 h 82"/>
                <a:gd name="T78" fmla="*/ 66 w 76"/>
                <a:gd name="T79" fmla="*/ 66 h 82"/>
                <a:gd name="T80" fmla="*/ 62 w 76"/>
                <a:gd name="T81" fmla="*/ 64 h 82"/>
                <a:gd name="T82" fmla="*/ 54 w 76"/>
                <a:gd name="T83" fmla="*/ 66 h 82"/>
                <a:gd name="T84" fmla="*/ 48 w 76"/>
                <a:gd name="T85" fmla="*/ 68 h 82"/>
                <a:gd name="T86" fmla="*/ 46 w 76"/>
                <a:gd name="T87" fmla="*/ 70 h 82"/>
                <a:gd name="T88" fmla="*/ 48 w 76"/>
                <a:gd name="T89" fmla="*/ 74 h 82"/>
                <a:gd name="T90" fmla="*/ 52 w 76"/>
                <a:gd name="T91" fmla="*/ 78 h 82"/>
                <a:gd name="T92" fmla="*/ 52 w 76"/>
                <a:gd name="T93" fmla="*/ 80 h 82"/>
                <a:gd name="T94" fmla="*/ 46 w 76"/>
                <a:gd name="T95" fmla="*/ 82 h 82"/>
                <a:gd name="T96" fmla="*/ 38 w 76"/>
                <a:gd name="T97" fmla="*/ 82 h 82"/>
                <a:gd name="T98" fmla="*/ 30 w 76"/>
                <a:gd name="T99" fmla="*/ 82 h 82"/>
                <a:gd name="T100" fmla="*/ 26 w 76"/>
                <a:gd name="T101" fmla="*/ 80 h 82"/>
                <a:gd name="T102" fmla="*/ 26 w 76"/>
                <a:gd name="T103" fmla="*/ 74 h 82"/>
                <a:gd name="T104" fmla="*/ 26 w 76"/>
                <a:gd name="T105" fmla="*/ 70 h 82"/>
                <a:gd name="T106" fmla="*/ 24 w 76"/>
                <a:gd name="T107" fmla="*/ 68 h 82"/>
                <a:gd name="T108" fmla="*/ 18 w 76"/>
                <a:gd name="T109" fmla="*/ 68 h 82"/>
                <a:gd name="T110" fmla="*/ 18 w 76"/>
                <a:gd name="T111" fmla="*/ 66 h 82"/>
                <a:gd name="T112" fmla="*/ 18 w 76"/>
                <a:gd name="T113" fmla="*/ 64 h 82"/>
                <a:gd name="T114" fmla="*/ 26 w 76"/>
                <a:gd name="T115" fmla="*/ 62 h 82"/>
                <a:gd name="T116" fmla="*/ 32 w 76"/>
                <a:gd name="T117" fmla="*/ 62 h 82"/>
                <a:gd name="T118" fmla="*/ 34 w 76"/>
                <a:gd name="T119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82"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6" y="12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2" y="52"/>
                  </a:lnTo>
                  <a:lnTo>
                    <a:pt x="56" y="54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2" y="66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50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9" name="Freeform 334"/>
            <p:cNvSpPr>
              <a:spLocks/>
            </p:cNvSpPr>
            <p:nvPr/>
          </p:nvSpPr>
          <p:spPr bwMode="auto">
            <a:xfrm>
              <a:off x="4745346" y="3645015"/>
              <a:ext cx="120651" cy="130174"/>
            </a:xfrm>
            <a:custGeom>
              <a:avLst/>
              <a:gdLst>
                <a:gd name="T0" fmla="*/ 34 w 76"/>
                <a:gd name="T1" fmla="*/ 58 h 82"/>
                <a:gd name="T2" fmla="*/ 30 w 76"/>
                <a:gd name="T3" fmla="*/ 56 h 82"/>
                <a:gd name="T4" fmla="*/ 20 w 76"/>
                <a:gd name="T5" fmla="*/ 56 h 82"/>
                <a:gd name="T6" fmla="*/ 16 w 76"/>
                <a:gd name="T7" fmla="*/ 54 h 82"/>
                <a:gd name="T8" fmla="*/ 16 w 76"/>
                <a:gd name="T9" fmla="*/ 50 h 82"/>
                <a:gd name="T10" fmla="*/ 14 w 76"/>
                <a:gd name="T11" fmla="*/ 44 h 82"/>
                <a:gd name="T12" fmla="*/ 8 w 76"/>
                <a:gd name="T13" fmla="*/ 40 h 82"/>
                <a:gd name="T14" fmla="*/ 2 w 76"/>
                <a:gd name="T15" fmla="*/ 34 h 82"/>
                <a:gd name="T16" fmla="*/ 0 w 76"/>
                <a:gd name="T17" fmla="*/ 26 h 82"/>
                <a:gd name="T18" fmla="*/ 16 w 76"/>
                <a:gd name="T19" fmla="*/ 12 h 82"/>
                <a:gd name="T20" fmla="*/ 24 w 76"/>
                <a:gd name="T21" fmla="*/ 14 h 82"/>
                <a:gd name="T22" fmla="*/ 26 w 76"/>
                <a:gd name="T23" fmla="*/ 14 h 82"/>
                <a:gd name="T24" fmla="*/ 38 w 76"/>
                <a:gd name="T25" fmla="*/ 4 h 82"/>
                <a:gd name="T26" fmla="*/ 46 w 76"/>
                <a:gd name="T27" fmla="*/ 4 h 82"/>
                <a:gd name="T28" fmla="*/ 54 w 76"/>
                <a:gd name="T29" fmla="*/ 6 h 82"/>
                <a:gd name="T30" fmla="*/ 60 w 76"/>
                <a:gd name="T31" fmla="*/ 6 h 82"/>
                <a:gd name="T32" fmla="*/ 66 w 76"/>
                <a:gd name="T33" fmla="*/ 2 h 82"/>
                <a:gd name="T34" fmla="*/ 70 w 76"/>
                <a:gd name="T35" fmla="*/ 0 h 82"/>
                <a:gd name="T36" fmla="*/ 72 w 76"/>
                <a:gd name="T37" fmla="*/ 14 h 82"/>
                <a:gd name="T38" fmla="*/ 66 w 76"/>
                <a:gd name="T39" fmla="*/ 16 h 82"/>
                <a:gd name="T40" fmla="*/ 60 w 76"/>
                <a:gd name="T41" fmla="*/ 22 h 82"/>
                <a:gd name="T42" fmla="*/ 58 w 76"/>
                <a:gd name="T43" fmla="*/ 24 h 82"/>
                <a:gd name="T44" fmla="*/ 60 w 76"/>
                <a:gd name="T45" fmla="*/ 28 h 82"/>
                <a:gd name="T46" fmla="*/ 60 w 76"/>
                <a:gd name="T47" fmla="*/ 32 h 82"/>
                <a:gd name="T48" fmla="*/ 58 w 76"/>
                <a:gd name="T49" fmla="*/ 34 h 82"/>
                <a:gd name="T50" fmla="*/ 52 w 76"/>
                <a:gd name="T51" fmla="*/ 34 h 82"/>
                <a:gd name="T52" fmla="*/ 48 w 76"/>
                <a:gd name="T53" fmla="*/ 32 h 82"/>
                <a:gd name="T54" fmla="*/ 44 w 76"/>
                <a:gd name="T55" fmla="*/ 30 h 82"/>
                <a:gd name="T56" fmla="*/ 42 w 76"/>
                <a:gd name="T57" fmla="*/ 30 h 82"/>
                <a:gd name="T58" fmla="*/ 42 w 76"/>
                <a:gd name="T59" fmla="*/ 32 h 82"/>
                <a:gd name="T60" fmla="*/ 46 w 76"/>
                <a:gd name="T61" fmla="*/ 36 h 82"/>
                <a:gd name="T62" fmla="*/ 46 w 76"/>
                <a:gd name="T63" fmla="*/ 38 h 82"/>
                <a:gd name="T64" fmla="*/ 42 w 76"/>
                <a:gd name="T65" fmla="*/ 42 h 82"/>
                <a:gd name="T66" fmla="*/ 40 w 76"/>
                <a:gd name="T67" fmla="*/ 44 h 82"/>
                <a:gd name="T68" fmla="*/ 40 w 76"/>
                <a:gd name="T69" fmla="*/ 46 h 82"/>
                <a:gd name="T70" fmla="*/ 46 w 76"/>
                <a:gd name="T71" fmla="*/ 50 h 82"/>
                <a:gd name="T72" fmla="*/ 56 w 76"/>
                <a:gd name="T73" fmla="*/ 54 h 82"/>
                <a:gd name="T74" fmla="*/ 62 w 76"/>
                <a:gd name="T75" fmla="*/ 58 h 82"/>
                <a:gd name="T76" fmla="*/ 66 w 76"/>
                <a:gd name="T77" fmla="*/ 64 h 82"/>
                <a:gd name="T78" fmla="*/ 66 w 76"/>
                <a:gd name="T79" fmla="*/ 66 h 82"/>
                <a:gd name="T80" fmla="*/ 62 w 76"/>
                <a:gd name="T81" fmla="*/ 64 h 82"/>
                <a:gd name="T82" fmla="*/ 54 w 76"/>
                <a:gd name="T83" fmla="*/ 66 h 82"/>
                <a:gd name="T84" fmla="*/ 48 w 76"/>
                <a:gd name="T85" fmla="*/ 68 h 82"/>
                <a:gd name="T86" fmla="*/ 46 w 76"/>
                <a:gd name="T87" fmla="*/ 70 h 82"/>
                <a:gd name="T88" fmla="*/ 48 w 76"/>
                <a:gd name="T89" fmla="*/ 74 h 82"/>
                <a:gd name="T90" fmla="*/ 52 w 76"/>
                <a:gd name="T91" fmla="*/ 78 h 82"/>
                <a:gd name="T92" fmla="*/ 52 w 76"/>
                <a:gd name="T93" fmla="*/ 80 h 82"/>
                <a:gd name="T94" fmla="*/ 46 w 76"/>
                <a:gd name="T95" fmla="*/ 82 h 82"/>
                <a:gd name="T96" fmla="*/ 38 w 76"/>
                <a:gd name="T97" fmla="*/ 82 h 82"/>
                <a:gd name="T98" fmla="*/ 30 w 76"/>
                <a:gd name="T99" fmla="*/ 82 h 82"/>
                <a:gd name="T100" fmla="*/ 26 w 76"/>
                <a:gd name="T101" fmla="*/ 80 h 82"/>
                <a:gd name="T102" fmla="*/ 26 w 76"/>
                <a:gd name="T103" fmla="*/ 74 h 82"/>
                <a:gd name="T104" fmla="*/ 26 w 76"/>
                <a:gd name="T105" fmla="*/ 70 h 82"/>
                <a:gd name="T106" fmla="*/ 24 w 76"/>
                <a:gd name="T107" fmla="*/ 68 h 82"/>
                <a:gd name="T108" fmla="*/ 18 w 76"/>
                <a:gd name="T109" fmla="*/ 68 h 82"/>
                <a:gd name="T110" fmla="*/ 18 w 76"/>
                <a:gd name="T111" fmla="*/ 66 h 82"/>
                <a:gd name="T112" fmla="*/ 18 w 76"/>
                <a:gd name="T113" fmla="*/ 64 h 82"/>
                <a:gd name="T114" fmla="*/ 26 w 76"/>
                <a:gd name="T115" fmla="*/ 62 h 82"/>
                <a:gd name="T116" fmla="*/ 32 w 76"/>
                <a:gd name="T117" fmla="*/ 62 h 82"/>
                <a:gd name="T118" fmla="*/ 34 w 76"/>
                <a:gd name="T119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82"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6" y="12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2" y="52"/>
                  </a:lnTo>
                  <a:lnTo>
                    <a:pt x="56" y="54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2" y="66"/>
                  </a:lnTo>
                  <a:lnTo>
                    <a:pt x="62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50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0" y="82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0" name="Freeform 335"/>
            <p:cNvSpPr>
              <a:spLocks/>
            </p:cNvSpPr>
            <p:nvPr/>
          </p:nvSpPr>
          <p:spPr bwMode="auto">
            <a:xfrm>
              <a:off x="4834246" y="3778363"/>
              <a:ext cx="53975" cy="15874"/>
            </a:xfrm>
            <a:custGeom>
              <a:avLst/>
              <a:gdLst>
                <a:gd name="T0" fmla="*/ 14 w 34"/>
                <a:gd name="T1" fmla="*/ 10 h 10"/>
                <a:gd name="T2" fmla="*/ 14 w 34"/>
                <a:gd name="T3" fmla="*/ 10 h 10"/>
                <a:gd name="T4" fmla="*/ 14 w 34"/>
                <a:gd name="T5" fmla="*/ 10 h 10"/>
                <a:gd name="T6" fmla="*/ 12 w 34"/>
                <a:gd name="T7" fmla="*/ 10 h 10"/>
                <a:gd name="T8" fmla="*/ 10 w 34"/>
                <a:gd name="T9" fmla="*/ 10 h 10"/>
                <a:gd name="T10" fmla="*/ 6 w 34"/>
                <a:gd name="T11" fmla="*/ 8 h 10"/>
                <a:gd name="T12" fmla="*/ 4 w 34"/>
                <a:gd name="T13" fmla="*/ 8 h 10"/>
                <a:gd name="T14" fmla="*/ 2 w 34"/>
                <a:gd name="T15" fmla="*/ 8 h 10"/>
                <a:gd name="T16" fmla="*/ 2 w 34"/>
                <a:gd name="T17" fmla="*/ 8 h 10"/>
                <a:gd name="T18" fmla="*/ 0 w 34"/>
                <a:gd name="T19" fmla="*/ 8 h 10"/>
                <a:gd name="T20" fmla="*/ 0 w 34"/>
                <a:gd name="T21" fmla="*/ 6 h 10"/>
                <a:gd name="T22" fmla="*/ 0 w 34"/>
                <a:gd name="T23" fmla="*/ 6 h 10"/>
                <a:gd name="T24" fmla="*/ 0 w 34"/>
                <a:gd name="T25" fmla="*/ 6 h 10"/>
                <a:gd name="T26" fmla="*/ 0 w 34"/>
                <a:gd name="T27" fmla="*/ 6 h 10"/>
                <a:gd name="T28" fmla="*/ 0 w 34"/>
                <a:gd name="T29" fmla="*/ 4 h 10"/>
                <a:gd name="T30" fmla="*/ 0 w 34"/>
                <a:gd name="T31" fmla="*/ 4 h 10"/>
                <a:gd name="T32" fmla="*/ 0 w 34"/>
                <a:gd name="T33" fmla="*/ 4 h 10"/>
                <a:gd name="T34" fmla="*/ 2 w 34"/>
                <a:gd name="T35" fmla="*/ 4 h 10"/>
                <a:gd name="T36" fmla="*/ 2 w 34"/>
                <a:gd name="T37" fmla="*/ 4 h 10"/>
                <a:gd name="T38" fmla="*/ 6 w 34"/>
                <a:gd name="T39" fmla="*/ 4 h 10"/>
                <a:gd name="T40" fmla="*/ 12 w 34"/>
                <a:gd name="T41" fmla="*/ 4 h 10"/>
                <a:gd name="T42" fmla="*/ 14 w 34"/>
                <a:gd name="T43" fmla="*/ 4 h 10"/>
                <a:gd name="T44" fmla="*/ 16 w 34"/>
                <a:gd name="T45" fmla="*/ 2 h 10"/>
                <a:gd name="T46" fmla="*/ 20 w 34"/>
                <a:gd name="T47" fmla="*/ 2 h 10"/>
                <a:gd name="T48" fmla="*/ 26 w 34"/>
                <a:gd name="T49" fmla="*/ 0 h 10"/>
                <a:gd name="T50" fmla="*/ 28 w 34"/>
                <a:gd name="T51" fmla="*/ 0 h 10"/>
                <a:gd name="T52" fmla="*/ 28 w 34"/>
                <a:gd name="T53" fmla="*/ 0 h 10"/>
                <a:gd name="T54" fmla="*/ 30 w 34"/>
                <a:gd name="T55" fmla="*/ 0 h 10"/>
                <a:gd name="T56" fmla="*/ 30 w 34"/>
                <a:gd name="T57" fmla="*/ 0 h 10"/>
                <a:gd name="T58" fmla="*/ 30 w 34"/>
                <a:gd name="T59" fmla="*/ 2 h 10"/>
                <a:gd name="T60" fmla="*/ 32 w 34"/>
                <a:gd name="T61" fmla="*/ 2 h 10"/>
                <a:gd name="T62" fmla="*/ 32 w 34"/>
                <a:gd name="T63" fmla="*/ 4 h 10"/>
                <a:gd name="T64" fmla="*/ 32 w 34"/>
                <a:gd name="T65" fmla="*/ 4 h 10"/>
                <a:gd name="T66" fmla="*/ 34 w 34"/>
                <a:gd name="T67" fmla="*/ 6 h 10"/>
                <a:gd name="T68" fmla="*/ 34 w 34"/>
                <a:gd name="T69" fmla="*/ 6 h 10"/>
                <a:gd name="T70" fmla="*/ 34 w 34"/>
                <a:gd name="T71" fmla="*/ 8 h 10"/>
                <a:gd name="T72" fmla="*/ 34 w 34"/>
                <a:gd name="T73" fmla="*/ 8 h 10"/>
                <a:gd name="T74" fmla="*/ 32 w 34"/>
                <a:gd name="T75" fmla="*/ 8 h 10"/>
                <a:gd name="T76" fmla="*/ 32 w 34"/>
                <a:gd name="T77" fmla="*/ 8 h 10"/>
                <a:gd name="T78" fmla="*/ 30 w 34"/>
                <a:gd name="T79" fmla="*/ 8 h 10"/>
                <a:gd name="T80" fmla="*/ 28 w 34"/>
                <a:gd name="T81" fmla="*/ 10 h 10"/>
                <a:gd name="T82" fmla="*/ 24 w 34"/>
                <a:gd name="T83" fmla="*/ 10 h 10"/>
                <a:gd name="T84" fmla="*/ 22 w 34"/>
                <a:gd name="T85" fmla="*/ 10 h 10"/>
                <a:gd name="T86" fmla="*/ 18 w 34"/>
                <a:gd name="T87" fmla="*/ 10 h 10"/>
                <a:gd name="T88" fmla="*/ 14 w 34"/>
                <a:gd name="T8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0">
                  <a:moveTo>
                    <a:pt x="14" y="10"/>
                  </a:move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1" name="Freeform 336"/>
            <p:cNvSpPr>
              <a:spLocks/>
            </p:cNvSpPr>
            <p:nvPr/>
          </p:nvSpPr>
          <p:spPr bwMode="auto">
            <a:xfrm>
              <a:off x="4834246" y="3778363"/>
              <a:ext cx="53975" cy="15874"/>
            </a:xfrm>
            <a:custGeom>
              <a:avLst/>
              <a:gdLst>
                <a:gd name="T0" fmla="*/ 14 w 34"/>
                <a:gd name="T1" fmla="*/ 10 h 10"/>
                <a:gd name="T2" fmla="*/ 14 w 34"/>
                <a:gd name="T3" fmla="*/ 10 h 10"/>
                <a:gd name="T4" fmla="*/ 14 w 34"/>
                <a:gd name="T5" fmla="*/ 10 h 10"/>
                <a:gd name="T6" fmla="*/ 12 w 34"/>
                <a:gd name="T7" fmla="*/ 10 h 10"/>
                <a:gd name="T8" fmla="*/ 10 w 34"/>
                <a:gd name="T9" fmla="*/ 10 h 10"/>
                <a:gd name="T10" fmla="*/ 6 w 34"/>
                <a:gd name="T11" fmla="*/ 8 h 10"/>
                <a:gd name="T12" fmla="*/ 4 w 34"/>
                <a:gd name="T13" fmla="*/ 8 h 10"/>
                <a:gd name="T14" fmla="*/ 2 w 34"/>
                <a:gd name="T15" fmla="*/ 8 h 10"/>
                <a:gd name="T16" fmla="*/ 2 w 34"/>
                <a:gd name="T17" fmla="*/ 8 h 10"/>
                <a:gd name="T18" fmla="*/ 0 w 34"/>
                <a:gd name="T19" fmla="*/ 8 h 10"/>
                <a:gd name="T20" fmla="*/ 0 w 34"/>
                <a:gd name="T21" fmla="*/ 6 h 10"/>
                <a:gd name="T22" fmla="*/ 0 w 34"/>
                <a:gd name="T23" fmla="*/ 6 h 10"/>
                <a:gd name="T24" fmla="*/ 0 w 34"/>
                <a:gd name="T25" fmla="*/ 6 h 10"/>
                <a:gd name="T26" fmla="*/ 0 w 34"/>
                <a:gd name="T27" fmla="*/ 6 h 10"/>
                <a:gd name="T28" fmla="*/ 0 w 34"/>
                <a:gd name="T29" fmla="*/ 4 h 10"/>
                <a:gd name="T30" fmla="*/ 0 w 34"/>
                <a:gd name="T31" fmla="*/ 4 h 10"/>
                <a:gd name="T32" fmla="*/ 0 w 34"/>
                <a:gd name="T33" fmla="*/ 4 h 10"/>
                <a:gd name="T34" fmla="*/ 2 w 34"/>
                <a:gd name="T35" fmla="*/ 4 h 10"/>
                <a:gd name="T36" fmla="*/ 2 w 34"/>
                <a:gd name="T37" fmla="*/ 4 h 10"/>
                <a:gd name="T38" fmla="*/ 6 w 34"/>
                <a:gd name="T39" fmla="*/ 4 h 10"/>
                <a:gd name="T40" fmla="*/ 12 w 34"/>
                <a:gd name="T41" fmla="*/ 4 h 10"/>
                <a:gd name="T42" fmla="*/ 14 w 34"/>
                <a:gd name="T43" fmla="*/ 4 h 10"/>
                <a:gd name="T44" fmla="*/ 16 w 34"/>
                <a:gd name="T45" fmla="*/ 2 h 10"/>
                <a:gd name="T46" fmla="*/ 20 w 34"/>
                <a:gd name="T47" fmla="*/ 2 h 10"/>
                <a:gd name="T48" fmla="*/ 26 w 34"/>
                <a:gd name="T49" fmla="*/ 0 h 10"/>
                <a:gd name="T50" fmla="*/ 28 w 34"/>
                <a:gd name="T51" fmla="*/ 0 h 10"/>
                <a:gd name="T52" fmla="*/ 28 w 34"/>
                <a:gd name="T53" fmla="*/ 0 h 10"/>
                <a:gd name="T54" fmla="*/ 30 w 34"/>
                <a:gd name="T55" fmla="*/ 0 h 10"/>
                <a:gd name="T56" fmla="*/ 30 w 34"/>
                <a:gd name="T57" fmla="*/ 0 h 10"/>
                <a:gd name="T58" fmla="*/ 30 w 34"/>
                <a:gd name="T59" fmla="*/ 2 h 10"/>
                <a:gd name="T60" fmla="*/ 32 w 34"/>
                <a:gd name="T61" fmla="*/ 2 h 10"/>
                <a:gd name="T62" fmla="*/ 32 w 34"/>
                <a:gd name="T63" fmla="*/ 4 h 10"/>
                <a:gd name="T64" fmla="*/ 32 w 34"/>
                <a:gd name="T65" fmla="*/ 4 h 10"/>
                <a:gd name="T66" fmla="*/ 34 w 34"/>
                <a:gd name="T67" fmla="*/ 6 h 10"/>
                <a:gd name="T68" fmla="*/ 34 w 34"/>
                <a:gd name="T69" fmla="*/ 6 h 10"/>
                <a:gd name="T70" fmla="*/ 34 w 34"/>
                <a:gd name="T71" fmla="*/ 8 h 10"/>
                <a:gd name="T72" fmla="*/ 34 w 34"/>
                <a:gd name="T73" fmla="*/ 8 h 10"/>
                <a:gd name="T74" fmla="*/ 32 w 34"/>
                <a:gd name="T75" fmla="*/ 8 h 10"/>
                <a:gd name="T76" fmla="*/ 32 w 34"/>
                <a:gd name="T77" fmla="*/ 8 h 10"/>
                <a:gd name="T78" fmla="*/ 30 w 34"/>
                <a:gd name="T79" fmla="*/ 8 h 10"/>
                <a:gd name="T80" fmla="*/ 28 w 34"/>
                <a:gd name="T81" fmla="*/ 10 h 10"/>
                <a:gd name="T82" fmla="*/ 24 w 34"/>
                <a:gd name="T83" fmla="*/ 10 h 10"/>
                <a:gd name="T84" fmla="*/ 22 w 34"/>
                <a:gd name="T85" fmla="*/ 10 h 10"/>
                <a:gd name="T86" fmla="*/ 18 w 34"/>
                <a:gd name="T87" fmla="*/ 10 h 10"/>
                <a:gd name="T88" fmla="*/ 14 w 34"/>
                <a:gd name="T8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0">
                  <a:moveTo>
                    <a:pt x="14" y="10"/>
                  </a:move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2" name="Freeform 337"/>
            <p:cNvSpPr>
              <a:spLocks/>
            </p:cNvSpPr>
            <p:nvPr/>
          </p:nvSpPr>
          <p:spPr bwMode="auto">
            <a:xfrm>
              <a:off x="5021571" y="3825987"/>
              <a:ext cx="44450" cy="22225"/>
            </a:xfrm>
            <a:custGeom>
              <a:avLst/>
              <a:gdLst>
                <a:gd name="T0" fmla="*/ 14 w 28"/>
                <a:gd name="T1" fmla="*/ 10 h 14"/>
                <a:gd name="T2" fmla="*/ 14 w 28"/>
                <a:gd name="T3" fmla="*/ 10 h 14"/>
                <a:gd name="T4" fmla="*/ 12 w 28"/>
                <a:gd name="T5" fmla="*/ 10 h 14"/>
                <a:gd name="T6" fmla="*/ 12 w 28"/>
                <a:gd name="T7" fmla="*/ 10 h 14"/>
                <a:gd name="T8" fmla="*/ 8 w 28"/>
                <a:gd name="T9" fmla="*/ 12 h 14"/>
                <a:gd name="T10" fmla="*/ 4 w 28"/>
                <a:gd name="T11" fmla="*/ 12 h 14"/>
                <a:gd name="T12" fmla="*/ 2 w 28"/>
                <a:gd name="T13" fmla="*/ 14 h 14"/>
                <a:gd name="T14" fmla="*/ 2 w 28"/>
                <a:gd name="T15" fmla="*/ 14 h 14"/>
                <a:gd name="T16" fmla="*/ 0 w 28"/>
                <a:gd name="T17" fmla="*/ 12 h 14"/>
                <a:gd name="T18" fmla="*/ 0 w 28"/>
                <a:gd name="T19" fmla="*/ 12 h 14"/>
                <a:gd name="T20" fmla="*/ 0 w 28"/>
                <a:gd name="T21" fmla="*/ 12 h 14"/>
                <a:gd name="T22" fmla="*/ 0 w 28"/>
                <a:gd name="T23" fmla="*/ 12 h 14"/>
                <a:gd name="T24" fmla="*/ 0 w 28"/>
                <a:gd name="T25" fmla="*/ 12 h 14"/>
                <a:gd name="T26" fmla="*/ 0 w 28"/>
                <a:gd name="T27" fmla="*/ 10 h 14"/>
                <a:gd name="T28" fmla="*/ 0 w 28"/>
                <a:gd name="T29" fmla="*/ 10 h 14"/>
                <a:gd name="T30" fmla="*/ 0 w 28"/>
                <a:gd name="T31" fmla="*/ 8 h 14"/>
                <a:gd name="T32" fmla="*/ 0 w 28"/>
                <a:gd name="T33" fmla="*/ 6 h 14"/>
                <a:gd name="T34" fmla="*/ 0 w 28"/>
                <a:gd name="T35" fmla="*/ 4 h 14"/>
                <a:gd name="T36" fmla="*/ 0 w 28"/>
                <a:gd name="T37" fmla="*/ 4 h 14"/>
                <a:gd name="T38" fmla="*/ 0 w 28"/>
                <a:gd name="T39" fmla="*/ 4 h 14"/>
                <a:gd name="T40" fmla="*/ 0 w 28"/>
                <a:gd name="T41" fmla="*/ 4 h 14"/>
                <a:gd name="T42" fmla="*/ 2 w 28"/>
                <a:gd name="T43" fmla="*/ 4 h 14"/>
                <a:gd name="T44" fmla="*/ 2 w 28"/>
                <a:gd name="T45" fmla="*/ 4 h 14"/>
                <a:gd name="T46" fmla="*/ 6 w 28"/>
                <a:gd name="T47" fmla="*/ 2 h 14"/>
                <a:gd name="T48" fmla="*/ 12 w 28"/>
                <a:gd name="T49" fmla="*/ 2 h 14"/>
                <a:gd name="T50" fmla="*/ 14 w 28"/>
                <a:gd name="T51" fmla="*/ 2 h 14"/>
                <a:gd name="T52" fmla="*/ 16 w 28"/>
                <a:gd name="T53" fmla="*/ 2 h 14"/>
                <a:gd name="T54" fmla="*/ 20 w 28"/>
                <a:gd name="T55" fmla="*/ 2 h 14"/>
                <a:gd name="T56" fmla="*/ 24 w 28"/>
                <a:gd name="T57" fmla="*/ 0 h 14"/>
                <a:gd name="T58" fmla="*/ 26 w 28"/>
                <a:gd name="T59" fmla="*/ 0 h 14"/>
                <a:gd name="T60" fmla="*/ 28 w 28"/>
                <a:gd name="T61" fmla="*/ 0 h 14"/>
                <a:gd name="T62" fmla="*/ 28 w 28"/>
                <a:gd name="T63" fmla="*/ 0 h 14"/>
                <a:gd name="T64" fmla="*/ 28 w 28"/>
                <a:gd name="T65" fmla="*/ 0 h 14"/>
                <a:gd name="T66" fmla="*/ 28 w 28"/>
                <a:gd name="T67" fmla="*/ 0 h 14"/>
                <a:gd name="T68" fmla="*/ 28 w 28"/>
                <a:gd name="T69" fmla="*/ 0 h 14"/>
                <a:gd name="T70" fmla="*/ 28 w 28"/>
                <a:gd name="T71" fmla="*/ 2 h 14"/>
                <a:gd name="T72" fmla="*/ 28 w 28"/>
                <a:gd name="T73" fmla="*/ 2 h 14"/>
                <a:gd name="T74" fmla="*/ 26 w 28"/>
                <a:gd name="T75" fmla="*/ 4 h 14"/>
                <a:gd name="T76" fmla="*/ 24 w 28"/>
                <a:gd name="T77" fmla="*/ 6 h 14"/>
                <a:gd name="T78" fmla="*/ 24 w 28"/>
                <a:gd name="T79" fmla="*/ 6 h 14"/>
                <a:gd name="T80" fmla="*/ 24 w 28"/>
                <a:gd name="T81" fmla="*/ 8 h 14"/>
                <a:gd name="T82" fmla="*/ 24 w 28"/>
                <a:gd name="T83" fmla="*/ 8 h 14"/>
                <a:gd name="T84" fmla="*/ 24 w 28"/>
                <a:gd name="T85" fmla="*/ 8 h 14"/>
                <a:gd name="T86" fmla="*/ 22 w 28"/>
                <a:gd name="T87" fmla="*/ 10 h 14"/>
                <a:gd name="T88" fmla="*/ 22 w 28"/>
                <a:gd name="T89" fmla="*/ 10 h 14"/>
                <a:gd name="T90" fmla="*/ 20 w 28"/>
                <a:gd name="T91" fmla="*/ 10 h 14"/>
                <a:gd name="T92" fmla="*/ 18 w 28"/>
                <a:gd name="T93" fmla="*/ 10 h 14"/>
                <a:gd name="T94" fmla="*/ 14 w 28"/>
                <a:gd name="T9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14">
                  <a:moveTo>
                    <a:pt x="14" y="10"/>
                  </a:move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3" name="Freeform 338"/>
            <p:cNvSpPr>
              <a:spLocks/>
            </p:cNvSpPr>
            <p:nvPr/>
          </p:nvSpPr>
          <p:spPr bwMode="auto">
            <a:xfrm>
              <a:off x="5021571" y="3825987"/>
              <a:ext cx="44450" cy="22225"/>
            </a:xfrm>
            <a:custGeom>
              <a:avLst/>
              <a:gdLst>
                <a:gd name="T0" fmla="*/ 14 w 28"/>
                <a:gd name="T1" fmla="*/ 10 h 14"/>
                <a:gd name="T2" fmla="*/ 14 w 28"/>
                <a:gd name="T3" fmla="*/ 10 h 14"/>
                <a:gd name="T4" fmla="*/ 12 w 28"/>
                <a:gd name="T5" fmla="*/ 10 h 14"/>
                <a:gd name="T6" fmla="*/ 12 w 28"/>
                <a:gd name="T7" fmla="*/ 10 h 14"/>
                <a:gd name="T8" fmla="*/ 8 w 28"/>
                <a:gd name="T9" fmla="*/ 12 h 14"/>
                <a:gd name="T10" fmla="*/ 4 w 28"/>
                <a:gd name="T11" fmla="*/ 12 h 14"/>
                <a:gd name="T12" fmla="*/ 2 w 28"/>
                <a:gd name="T13" fmla="*/ 14 h 14"/>
                <a:gd name="T14" fmla="*/ 2 w 28"/>
                <a:gd name="T15" fmla="*/ 14 h 14"/>
                <a:gd name="T16" fmla="*/ 0 w 28"/>
                <a:gd name="T17" fmla="*/ 12 h 14"/>
                <a:gd name="T18" fmla="*/ 0 w 28"/>
                <a:gd name="T19" fmla="*/ 12 h 14"/>
                <a:gd name="T20" fmla="*/ 0 w 28"/>
                <a:gd name="T21" fmla="*/ 12 h 14"/>
                <a:gd name="T22" fmla="*/ 0 w 28"/>
                <a:gd name="T23" fmla="*/ 12 h 14"/>
                <a:gd name="T24" fmla="*/ 0 w 28"/>
                <a:gd name="T25" fmla="*/ 12 h 14"/>
                <a:gd name="T26" fmla="*/ 0 w 28"/>
                <a:gd name="T27" fmla="*/ 10 h 14"/>
                <a:gd name="T28" fmla="*/ 0 w 28"/>
                <a:gd name="T29" fmla="*/ 10 h 14"/>
                <a:gd name="T30" fmla="*/ 0 w 28"/>
                <a:gd name="T31" fmla="*/ 8 h 14"/>
                <a:gd name="T32" fmla="*/ 0 w 28"/>
                <a:gd name="T33" fmla="*/ 6 h 14"/>
                <a:gd name="T34" fmla="*/ 0 w 28"/>
                <a:gd name="T35" fmla="*/ 4 h 14"/>
                <a:gd name="T36" fmla="*/ 0 w 28"/>
                <a:gd name="T37" fmla="*/ 4 h 14"/>
                <a:gd name="T38" fmla="*/ 0 w 28"/>
                <a:gd name="T39" fmla="*/ 4 h 14"/>
                <a:gd name="T40" fmla="*/ 0 w 28"/>
                <a:gd name="T41" fmla="*/ 4 h 14"/>
                <a:gd name="T42" fmla="*/ 2 w 28"/>
                <a:gd name="T43" fmla="*/ 4 h 14"/>
                <a:gd name="T44" fmla="*/ 2 w 28"/>
                <a:gd name="T45" fmla="*/ 4 h 14"/>
                <a:gd name="T46" fmla="*/ 6 w 28"/>
                <a:gd name="T47" fmla="*/ 2 h 14"/>
                <a:gd name="T48" fmla="*/ 12 w 28"/>
                <a:gd name="T49" fmla="*/ 2 h 14"/>
                <a:gd name="T50" fmla="*/ 14 w 28"/>
                <a:gd name="T51" fmla="*/ 2 h 14"/>
                <a:gd name="T52" fmla="*/ 16 w 28"/>
                <a:gd name="T53" fmla="*/ 2 h 14"/>
                <a:gd name="T54" fmla="*/ 20 w 28"/>
                <a:gd name="T55" fmla="*/ 2 h 14"/>
                <a:gd name="T56" fmla="*/ 24 w 28"/>
                <a:gd name="T57" fmla="*/ 0 h 14"/>
                <a:gd name="T58" fmla="*/ 26 w 28"/>
                <a:gd name="T59" fmla="*/ 0 h 14"/>
                <a:gd name="T60" fmla="*/ 28 w 28"/>
                <a:gd name="T61" fmla="*/ 0 h 14"/>
                <a:gd name="T62" fmla="*/ 28 w 28"/>
                <a:gd name="T63" fmla="*/ 0 h 14"/>
                <a:gd name="T64" fmla="*/ 28 w 28"/>
                <a:gd name="T65" fmla="*/ 0 h 14"/>
                <a:gd name="T66" fmla="*/ 28 w 28"/>
                <a:gd name="T67" fmla="*/ 0 h 14"/>
                <a:gd name="T68" fmla="*/ 28 w 28"/>
                <a:gd name="T69" fmla="*/ 0 h 14"/>
                <a:gd name="T70" fmla="*/ 28 w 28"/>
                <a:gd name="T71" fmla="*/ 2 h 14"/>
                <a:gd name="T72" fmla="*/ 28 w 28"/>
                <a:gd name="T73" fmla="*/ 2 h 14"/>
                <a:gd name="T74" fmla="*/ 26 w 28"/>
                <a:gd name="T75" fmla="*/ 4 h 14"/>
                <a:gd name="T76" fmla="*/ 24 w 28"/>
                <a:gd name="T77" fmla="*/ 6 h 14"/>
                <a:gd name="T78" fmla="*/ 24 w 28"/>
                <a:gd name="T79" fmla="*/ 6 h 14"/>
                <a:gd name="T80" fmla="*/ 24 w 28"/>
                <a:gd name="T81" fmla="*/ 8 h 14"/>
                <a:gd name="T82" fmla="*/ 24 w 28"/>
                <a:gd name="T83" fmla="*/ 8 h 14"/>
                <a:gd name="T84" fmla="*/ 24 w 28"/>
                <a:gd name="T85" fmla="*/ 8 h 14"/>
                <a:gd name="T86" fmla="*/ 22 w 28"/>
                <a:gd name="T87" fmla="*/ 10 h 14"/>
                <a:gd name="T88" fmla="*/ 22 w 28"/>
                <a:gd name="T89" fmla="*/ 10 h 14"/>
                <a:gd name="T90" fmla="*/ 20 w 28"/>
                <a:gd name="T91" fmla="*/ 10 h 14"/>
                <a:gd name="T92" fmla="*/ 18 w 28"/>
                <a:gd name="T93" fmla="*/ 10 h 14"/>
                <a:gd name="T94" fmla="*/ 14 w 28"/>
                <a:gd name="T9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14">
                  <a:moveTo>
                    <a:pt x="14" y="10"/>
                  </a:move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4" name="Freeform 339"/>
            <p:cNvSpPr>
              <a:spLocks/>
            </p:cNvSpPr>
            <p:nvPr/>
          </p:nvSpPr>
          <p:spPr bwMode="auto">
            <a:xfrm>
              <a:off x="4592944" y="3492617"/>
              <a:ext cx="82550" cy="53974"/>
            </a:xfrm>
            <a:custGeom>
              <a:avLst/>
              <a:gdLst>
                <a:gd name="T0" fmla="*/ 52 w 52"/>
                <a:gd name="T1" fmla="*/ 8 h 34"/>
                <a:gd name="T2" fmla="*/ 52 w 52"/>
                <a:gd name="T3" fmla="*/ 8 h 34"/>
                <a:gd name="T4" fmla="*/ 50 w 52"/>
                <a:gd name="T5" fmla="*/ 10 h 34"/>
                <a:gd name="T6" fmla="*/ 48 w 52"/>
                <a:gd name="T7" fmla="*/ 12 h 34"/>
                <a:gd name="T8" fmla="*/ 46 w 52"/>
                <a:gd name="T9" fmla="*/ 16 h 34"/>
                <a:gd name="T10" fmla="*/ 44 w 52"/>
                <a:gd name="T11" fmla="*/ 16 h 34"/>
                <a:gd name="T12" fmla="*/ 44 w 52"/>
                <a:gd name="T13" fmla="*/ 18 h 34"/>
                <a:gd name="T14" fmla="*/ 42 w 52"/>
                <a:gd name="T15" fmla="*/ 18 h 34"/>
                <a:gd name="T16" fmla="*/ 42 w 52"/>
                <a:gd name="T17" fmla="*/ 18 h 34"/>
                <a:gd name="T18" fmla="*/ 38 w 52"/>
                <a:gd name="T19" fmla="*/ 20 h 34"/>
                <a:gd name="T20" fmla="*/ 34 w 52"/>
                <a:gd name="T21" fmla="*/ 22 h 34"/>
                <a:gd name="T22" fmla="*/ 32 w 52"/>
                <a:gd name="T23" fmla="*/ 22 h 34"/>
                <a:gd name="T24" fmla="*/ 30 w 52"/>
                <a:gd name="T25" fmla="*/ 24 h 34"/>
                <a:gd name="T26" fmla="*/ 30 w 52"/>
                <a:gd name="T27" fmla="*/ 24 h 34"/>
                <a:gd name="T28" fmla="*/ 28 w 52"/>
                <a:gd name="T29" fmla="*/ 24 h 34"/>
                <a:gd name="T30" fmla="*/ 26 w 52"/>
                <a:gd name="T31" fmla="*/ 28 h 34"/>
                <a:gd name="T32" fmla="*/ 24 w 52"/>
                <a:gd name="T33" fmla="*/ 30 h 34"/>
                <a:gd name="T34" fmla="*/ 24 w 52"/>
                <a:gd name="T35" fmla="*/ 32 h 34"/>
                <a:gd name="T36" fmla="*/ 20 w 52"/>
                <a:gd name="T37" fmla="*/ 34 h 34"/>
                <a:gd name="T38" fmla="*/ 20 w 52"/>
                <a:gd name="T39" fmla="*/ 32 h 34"/>
                <a:gd name="T40" fmla="*/ 20 w 52"/>
                <a:gd name="T41" fmla="*/ 28 h 34"/>
                <a:gd name="T42" fmla="*/ 18 w 52"/>
                <a:gd name="T43" fmla="*/ 26 h 34"/>
                <a:gd name="T44" fmla="*/ 18 w 52"/>
                <a:gd name="T45" fmla="*/ 24 h 34"/>
                <a:gd name="T46" fmla="*/ 18 w 52"/>
                <a:gd name="T47" fmla="*/ 22 h 34"/>
                <a:gd name="T48" fmla="*/ 18 w 52"/>
                <a:gd name="T49" fmla="*/ 22 h 34"/>
                <a:gd name="T50" fmla="*/ 18 w 52"/>
                <a:gd name="T51" fmla="*/ 20 h 34"/>
                <a:gd name="T52" fmla="*/ 16 w 52"/>
                <a:gd name="T53" fmla="*/ 20 h 34"/>
                <a:gd name="T54" fmla="*/ 16 w 52"/>
                <a:gd name="T55" fmla="*/ 20 h 34"/>
                <a:gd name="T56" fmla="*/ 14 w 52"/>
                <a:gd name="T57" fmla="*/ 18 h 34"/>
                <a:gd name="T58" fmla="*/ 12 w 52"/>
                <a:gd name="T59" fmla="*/ 18 h 34"/>
                <a:gd name="T60" fmla="*/ 12 w 52"/>
                <a:gd name="T61" fmla="*/ 18 h 34"/>
                <a:gd name="T62" fmla="*/ 4 w 52"/>
                <a:gd name="T63" fmla="*/ 12 h 34"/>
                <a:gd name="T64" fmla="*/ 0 w 52"/>
                <a:gd name="T65" fmla="*/ 0 h 34"/>
                <a:gd name="T66" fmla="*/ 2 w 52"/>
                <a:gd name="T67" fmla="*/ 0 h 34"/>
                <a:gd name="T68" fmla="*/ 10 w 52"/>
                <a:gd name="T69" fmla="*/ 2 h 34"/>
                <a:gd name="T70" fmla="*/ 14 w 52"/>
                <a:gd name="T71" fmla="*/ 4 h 34"/>
                <a:gd name="T72" fmla="*/ 16 w 52"/>
                <a:gd name="T73" fmla="*/ 4 h 34"/>
                <a:gd name="T74" fmla="*/ 20 w 52"/>
                <a:gd name="T75" fmla="*/ 6 h 34"/>
                <a:gd name="T76" fmla="*/ 22 w 52"/>
                <a:gd name="T77" fmla="*/ 6 h 34"/>
                <a:gd name="T78" fmla="*/ 24 w 52"/>
                <a:gd name="T79" fmla="*/ 6 h 34"/>
                <a:gd name="T80" fmla="*/ 24 w 52"/>
                <a:gd name="T81" fmla="*/ 4 h 34"/>
                <a:gd name="T82" fmla="*/ 26 w 52"/>
                <a:gd name="T83" fmla="*/ 4 h 34"/>
                <a:gd name="T84" fmla="*/ 30 w 52"/>
                <a:gd name="T85" fmla="*/ 4 h 34"/>
                <a:gd name="T86" fmla="*/ 32 w 52"/>
                <a:gd name="T87" fmla="*/ 2 h 34"/>
                <a:gd name="T88" fmla="*/ 36 w 52"/>
                <a:gd name="T89" fmla="*/ 0 h 34"/>
                <a:gd name="T90" fmla="*/ 36 w 52"/>
                <a:gd name="T91" fmla="*/ 0 h 34"/>
                <a:gd name="T92" fmla="*/ 40 w 52"/>
                <a:gd name="T93" fmla="*/ 0 h 34"/>
                <a:gd name="T94" fmla="*/ 42 w 52"/>
                <a:gd name="T95" fmla="*/ 0 h 34"/>
                <a:gd name="T96" fmla="*/ 42 w 52"/>
                <a:gd name="T97" fmla="*/ 2 h 34"/>
                <a:gd name="T98" fmla="*/ 44 w 52"/>
                <a:gd name="T99" fmla="*/ 2 h 34"/>
                <a:gd name="T100" fmla="*/ 46 w 52"/>
                <a:gd name="T101" fmla="*/ 2 h 34"/>
                <a:gd name="T102" fmla="*/ 48 w 52"/>
                <a:gd name="T103" fmla="*/ 4 h 34"/>
                <a:gd name="T104" fmla="*/ 52 w 52"/>
                <a:gd name="T105" fmla="*/ 6 h 34"/>
                <a:gd name="T106" fmla="*/ 52 w 52"/>
                <a:gd name="T107" fmla="*/ 6 h 34"/>
                <a:gd name="T108" fmla="*/ 52 w 52"/>
                <a:gd name="T10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" h="34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4" y="1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5" name="Freeform 340"/>
            <p:cNvSpPr>
              <a:spLocks/>
            </p:cNvSpPr>
            <p:nvPr/>
          </p:nvSpPr>
          <p:spPr bwMode="auto">
            <a:xfrm>
              <a:off x="4592944" y="3492617"/>
              <a:ext cx="82550" cy="53974"/>
            </a:xfrm>
            <a:custGeom>
              <a:avLst/>
              <a:gdLst>
                <a:gd name="T0" fmla="*/ 52 w 52"/>
                <a:gd name="T1" fmla="*/ 8 h 34"/>
                <a:gd name="T2" fmla="*/ 52 w 52"/>
                <a:gd name="T3" fmla="*/ 8 h 34"/>
                <a:gd name="T4" fmla="*/ 50 w 52"/>
                <a:gd name="T5" fmla="*/ 10 h 34"/>
                <a:gd name="T6" fmla="*/ 48 w 52"/>
                <a:gd name="T7" fmla="*/ 12 h 34"/>
                <a:gd name="T8" fmla="*/ 46 w 52"/>
                <a:gd name="T9" fmla="*/ 16 h 34"/>
                <a:gd name="T10" fmla="*/ 44 w 52"/>
                <a:gd name="T11" fmla="*/ 16 h 34"/>
                <a:gd name="T12" fmla="*/ 44 w 52"/>
                <a:gd name="T13" fmla="*/ 18 h 34"/>
                <a:gd name="T14" fmla="*/ 42 w 52"/>
                <a:gd name="T15" fmla="*/ 18 h 34"/>
                <a:gd name="T16" fmla="*/ 42 w 52"/>
                <a:gd name="T17" fmla="*/ 18 h 34"/>
                <a:gd name="T18" fmla="*/ 38 w 52"/>
                <a:gd name="T19" fmla="*/ 20 h 34"/>
                <a:gd name="T20" fmla="*/ 34 w 52"/>
                <a:gd name="T21" fmla="*/ 22 h 34"/>
                <a:gd name="T22" fmla="*/ 32 w 52"/>
                <a:gd name="T23" fmla="*/ 22 h 34"/>
                <a:gd name="T24" fmla="*/ 30 w 52"/>
                <a:gd name="T25" fmla="*/ 24 h 34"/>
                <a:gd name="T26" fmla="*/ 30 w 52"/>
                <a:gd name="T27" fmla="*/ 24 h 34"/>
                <a:gd name="T28" fmla="*/ 28 w 52"/>
                <a:gd name="T29" fmla="*/ 24 h 34"/>
                <a:gd name="T30" fmla="*/ 26 w 52"/>
                <a:gd name="T31" fmla="*/ 28 h 34"/>
                <a:gd name="T32" fmla="*/ 24 w 52"/>
                <a:gd name="T33" fmla="*/ 30 h 34"/>
                <a:gd name="T34" fmla="*/ 24 w 52"/>
                <a:gd name="T35" fmla="*/ 32 h 34"/>
                <a:gd name="T36" fmla="*/ 20 w 52"/>
                <a:gd name="T37" fmla="*/ 34 h 34"/>
                <a:gd name="T38" fmla="*/ 20 w 52"/>
                <a:gd name="T39" fmla="*/ 32 h 34"/>
                <a:gd name="T40" fmla="*/ 20 w 52"/>
                <a:gd name="T41" fmla="*/ 28 h 34"/>
                <a:gd name="T42" fmla="*/ 18 w 52"/>
                <a:gd name="T43" fmla="*/ 26 h 34"/>
                <a:gd name="T44" fmla="*/ 18 w 52"/>
                <a:gd name="T45" fmla="*/ 24 h 34"/>
                <a:gd name="T46" fmla="*/ 18 w 52"/>
                <a:gd name="T47" fmla="*/ 22 h 34"/>
                <a:gd name="T48" fmla="*/ 18 w 52"/>
                <a:gd name="T49" fmla="*/ 22 h 34"/>
                <a:gd name="T50" fmla="*/ 18 w 52"/>
                <a:gd name="T51" fmla="*/ 20 h 34"/>
                <a:gd name="T52" fmla="*/ 16 w 52"/>
                <a:gd name="T53" fmla="*/ 20 h 34"/>
                <a:gd name="T54" fmla="*/ 16 w 52"/>
                <a:gd name="T55" fmla="*/ 20 h 34"/>
                <a:gd name="T56" fmla="*/ 14 w 52"/>
                <a:gd name="T57" fmla="*/ 18 h 34"/>
                <a:gd name="T58" fmla="*/ 12 w 52"/>
                <a:gd name="T59" fmla="*/ 18 h 34"/>
                <a:gd name="T60" fmla="*/ 12 w 52"/>
                <a:gd name="T61" fmla="*/ 18 h 34"/>
                <a:gd name="T62" fmla="*/ 4 w 52"/>
                <a:gd name="T63" fmla="*/ 12 h 34"/>
                <a:gd name="T64" fmla="*/ 0 w 52"/>
                <a:gd name="T65" fmla="*/ 0 h 34"/>
                <a:gd name="T66" fmla="*/ 2 w 52"/>
                <a:gd name="T67" fmla="*/ 0 h 34"/>
                <a:gd name="T68" fmla="*/ 10 w 52"/>
                <a:gd name="T69" fmla="*/ 2 h 34"/>
                <a:gd name="T70" fmla="*/ 14 w 52"/>
                <a:gd name="T71" fmla="*/ 4 h 34"/>
                <a:gd name="T72" fmla="*/ 16 w 52"/>
                <a:gd name="T73" fmla="*/ 4 h 34"/>
                <a:gd name="T74" fmla="*/ 20 w 52"/>
                <a:gd name="T75" fmla="*/ 6 h 34"/>
                <a:gd name="T76" fmla="*/ 22 w 52"/>
                <a:gd name="T77" fmla="*/ 6 h 34"/>
                <a:gd name="T78" fmla="*/ 24 w 52"/>
                <a:gd name="T79" fmla="*/ 6 h 34"/>
                <a:gd name="T80" fmla="*/ 24 w 52"/>
                <a:gd name="T81" fmla="*/ 4 h 34"/>
                <a:gd name="T82" fmla="*/ 26 w 52"/>
                <a:gd name="T83" fmla="*/ 4 h 34"/>
                <a:gd name="T84" fmla="*/ 30 w 52"/>
                <a:gd name="T85" fmla="*/ 4 h 34"/>
                <a:gd name="T86" fmla="*/ 32 w 52"/>
                <a:gd name="T87" fmla="*/ 2 h 34"/>
                <a:gd name="T88" fmla="*/ 36 w 52"/>
                <a:gd name="T89" fmla="*/ 0 h 34"/>
                <a:gd name="T90" fmla="*/ 36 w 52"/>
                <a:gd name="T91" fmla="*/ 0 h 34"/>
                <a:gd name="T92" fmla="*/ 40 w 52"/>
                <a:gd name="T93" fmla="*/ 0 h 34"/>
                <a:gd name="T94" fmla="*/ 42 w 52"/>
                <a:gd name="T95" fmla="*/ 0 h 34"/>
                <a:gd name="T96" fmla="*/ 42 w 52"/>
                <a:gd name="T97" fmla="*/ 2 h 34"/>
                <a:gd name="T98" fmla="*/ 44 w 52"/>
                <a:gd name="T99" fmla="*/ 2 h 34"/>
                <a:gd name="T100" fmla="*/ 46 w 52"/>
                <a:gd name="T101" fmla="*/ 2 h 34"/>
                <a:gd name="T102" fmla="*/ 48 w 52"/>
                <a:gd name="T103" fmla="*/ 4 h 34"/>
                <a:gd name="T104" fmla="*/ 52 w 52"/>
                <a:gd name="T105" fmla="*/ 6 h 34"/>
                <a:gd name="T106" fmla="*/ 52 w 52"/>
                <a:gd name="T107" fmla="*/ 6 h 34"/>
                <a:gd name="T108" fmla="*/ 52 w 52"/>
                <a:gd name="T10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" h="34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6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4" y="1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6" name="Freeform 341"/>
            <p:cNvSpPr>
              <a:spLocks/>
            </p:cNvSpPr>
            <p:nvPr/>
          </p:nvSpPr>
          <p:spPr bwMode="auto">
            <a:xfrm>
              <a:off x="4624695" y="3502141"/>
              <a:ext cx="88900" cy="123823"/>
            </a:xfrm>
            <a:custGeom>
              <a:avLst/>
              <a:gdLst>
                <a:gd name="T0" fmla="*/ 56 w 56"/>
                <a:gd name="T1" fmla="*/ 18 h 78"/>
                <a:gd name="T2" fmla="*/ 46 w 56"/>
                <a:gd name="T3" fmla="*/ 20 h 78"/>
                <a:gd name="T4" fmla="*/ 40 w 56"/>
                <a:gd name="T5" fmla="*/ 20 h 78"/>
                <a:gd name="T6" fmla="*/ 34 w 56"/>
                <a:gd name="T7" fmla="*/ 22 h 78"/>
                <a:gd name="T8" fmla="*/ 28 w 56"/>
                <a:gd name="T9" fmla="*/ 24 h 78"/>
                <a:gd name="T10" fmla="*/ 24 w 56"/>
                <a:gd name="T11" fmla="*/ 26 h 78"/>
                <a:gd name="T12" fmla="*/ 22 w 56"/>
                <a:gd name="T13" fmla="*/ 30 h 78"/>
                <a:gd name="T14" fmla="*/ 20 w 56"/>
                <a:gd name="T15" fmla="*/ 30 h 78"/>
                <a:gd name="T16" fmla="*/ 20 w 56"/>
                <a:gd name="T17" fmla="*/ 32 h 78"/>
                <a:gd name="T18" fmla="*/ 22 w 56"/>
                <a:gd name="T19" fmla="*/ 36 h 78"/>
                <a:gd name="T20" fmla="*/ 24 w 56"/>
                <a:gd name="T21" fmla="*/ 40 h 78"/>
                <a:gd name="T22" fmla="*/ 26 w 56"/>
                <a:gd name="T23" fmla="*/ 46 h 78"/>
                <a:gd name="T24" fmla="*/ 30 w 56"/>
                <a:gd name="T25" fmla="*/ 50 h 78"/>
                <a:gd name="T26" fmla="*/ 32 w 56"/>
                <a:gd name="T27" fmla="*/ 52 h 78"/>
                <a:gd name="T28" fmla="*/ 38 w 56"/>
                <a:gd name="T29" fmla="*/ 56 h 78"/>
                <a:gd name="T30" fmla="*/ 42 w 56"/>
                <a:gd name="T31" fmla="*/ 56 h 78"/>
                <a:gd name="T32" fmla="*/ 44 w 56"/>
                <a:gd name="T33" fmla="*/ 58 h 78"/>
                <a:gd name="T34" fmla="*/ 46 w 56"/>
                <a:gd name="T35" fmla="*/ 62 h 78"/>
                <a:gd name="T36" fmla="*/ 48 w 56"/>
                <a:gd name="T37" fmla="*/ 66 h 78"/>
                <a:gd name="T38" fmla="*/ 50 w 56"/>
                <a:gd name="T39" fmla="*/ 72 h 78"/>
                <a:gd name="T40" fmla="*/ 52 w 56"/>
                <a:gd name="T41" fmla="*/ 74 h 78"/>
                <a:gd name="T42" fmla="*/ 52 w 56"/>
                <a:gd name="T43" fmla="*/ 76 h 78"/>
                <a:gd name="T44" fmla="*/ 50 w 56"/>
                <a:gd name="T45" fmla="*/ 78 h 78"/>
                <a:gd name="T46" fmla="*/ 48 w 56"/>
                <a:gd name="T47" fmla="*/ 76 h 78"/>
                <a:gd name="T48" fmla="*/ 46 w 56"/>
                <a:gd name="T49" fmla="*/ 74 h 78"/>
                <a:gd name="T50" fmla="*/ 44 w 56"/>
                <a:gd name="T51" fmla="*/ 68 h 78"/>
                <a:gd name="T52" fmla="*/ 40 w 56"/>
                <a:gd name="T53" fmla="*/ 64 h 78"/>
                <a:gd name="T54" fmla="*/ 38 w 56"/>
                <a:gd name="T55" fmla="*/ 62 h 78"/>
                <a:gd name="T56" fmla="*/ 34 w 56"/>
                <a:gd name="T57" fmla="*/ 60 h 78"/>
                <a:gd name="T58" fmla="*/ 28 w 56"/>
                <a:gd name="T59" fmla="*/ 56 h 78"/>
                <a:gd name="T60" fmla="*/ 26 w 56"/>
                <a:gd name="T61" fmla="*/ 56 h 78"/>
                <a:gd name="T62" fmla="*/ 18 w 56"/>
                <a:gd name="T63" fmla="*/ 52 h 78"/>
                <a:gd name="T64" fmla="*/ 16 w 56"/>
                <a:gd name="T65" fmla="*/ 52 h 78"/>
                <a:gd name="T66" fmla="*/ 14 w 56"/>
                <a:gd name="T67" fmla="*/ 50 h 78"/>
                <a:gd name="T68" fmla="*/ 14 w 56"/>
                <a:gd name="T69" fmla="*/ 50 h 78"/>
                <a:gd name="T70" fmla="*/ 12 w 56"/>
                <a:gd name="T71" fmla="*/ 48 h 78"/>
                <a:gd name="T72" fmla="*/ 14 w 56"/>
                <a:gd name="T73" fmla="*/ 44 h 78"/>
                <a:gd name="T74" fmla="*/ 14 w 56"/>
                <a:gd name="T75" fmla="*/ 42 h 78"/>
                <a:gd name="T76" fmla="*/ 14 w 56"/>
                <a:gd name="T77" fmla="*/ 40 h 78"/>
                <a:gd name="T78" fmla="*/ 12 w 56"/>
                <a:gd name="T79" fmla="*/ 40 h 78"/>
                <a:gd name="T80" fmla="*/ 10 w 56"/>
                <a:gd name="T81" fmla="*/ 38 h 78"/>
                <a:gd name="T82" fmla="*/ 8 w 56"/>
                <a:gd name="T83" fmla="*/ 36 h 78"/>
                <a:gd name="T84" fmla="*/ 4 w 56"/>
                <a:gd name="T85" fmla="*/ 34 h 78"/>
                <a:gd name="T86" fmla="*/ 2 w 56"/>
                <a:gd name="T87" fmla="*/ 32 h 78"/>
                <a:gd name="T88" fmla="*/ 0 w 56"/>
                <a:gd name="T89" fmla="*/ 32 h 78"/>
                <a:gd name="T90" fmla="*/ 0 w 56"/>
                <a:gd name="T91" fmla="*/ 30 h 78"/>
                <a:gd name="T92" fmla="*/ 2 w 56"/>
                <a:gd name="T93" fmla="*/ 26 h 78"/>
                <a:gd name="T94" fmla="*/ 6 w 56"/>
                <a:gd name="T95" fmla="*/ 22 h 78"/>
                <a:gd name="T96" fmla="*/ 10 w 56"/>
                <a:gd name="T97" fmla="*/ 18 h 78"/>
                <a:gd name="T98" fmla="*/ 12 w 56"/>
                <a:gd name="T99" fmla="*/ 16 h 78"/>
                <a:gd name="T100" fmla="*/ 18 w 56"/>
                <a:gd name="T101" fmla="*/ 14 h 78"/>
                <a:gd name="T102" fmla="*/ 22 w 56"/>
                <a:gd name="T103" fmla="*/ 12 h 78"/>
                <a:gd name="T104" fmla="*/ 24 w 56"/>
                <a:gd name="T105" fmla="*/ 10 h 78"/>
                <a:gd name="T106" fmla="*/ 28 w 56"/>
                <a:gd name="T107" fmla="*/ 8 h 78"/>
                <a:gd name="T108" fmla="*/ 32 w 56"/>
                <a:gd name="T109" fmla="*/ 2 h 78"/>
                <a:gd name="T110" fmla="*/ 32 w 56"/>
                <a:gd name="T111" fmla="*/ 0 h 78"/>
                <a:gd name="T112" fmla="*/ 38 w 56"/>
                <a:gd name="T113" fmla="*/ 2 h 78"/>
                <a:gd name="T114" fmla="*/ 40 w 56"/>
                <a:gd name="T115" fmla="*/ 4 h 78"/>
                <a:gd name="T116" fmla="*/ 48 w 56"/>
                <a:gd name="T117" fmla="*/ 6 h 78"/>
                <a:gd name="T118" fmla="*/ 56 w 56"/>
                <a:gd name="T119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" h="78">
                  <a:moveTo>
                    <a:pt x="56" y="8"/>
                  </a:moveTo>
                  <a:lnTo>
                    <a:pt x="56" y="18"/>
                  </a:lnTo>
                  <a:lnTo>
                    <a:pt x="54" y="18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7" name="Freeform 342"/>
            <p:cNvSpPr>
              <a:spLocks/>
            </p:cNvSpPr>
            <p:nvPr/>
          </p:nvSpPr>
          <p:spPr bwMode="auto">
            <a:xfrm>
              <a:off x="4624695" y="3502141"/>
              <a:ext cx="88900" cy="123823"/>
            </a:xfrm>
            <a:custGeom>
              <a:avLst/>
              <a:gdLst>
                <a:gd name="T0" fmla="*/ 56 w 56"/>
                <a:gd name="T1" fmla="*/ 18 h 78"/>
                <a:gd name="T2" fmla="*/ 46 w 56"/>
                <a:gd name="T3" fmla="*/ 20 h 78"/>
                <a:gd name="T4" fmla="*/ 40 w 56"/>
                <a:gd name="T5" fmla="*/ 20 h 78"/>
                <a:gd name="T6" fmla="*/ 34 w 56"/>
                <a:gd name="T7" fmla="*/ 22 h 78"/>
                <a:gd name="T8" fmla="*/ 28 w 56"/>
                <a:gd name="T9" fmla="*/ 24 h 78"/>
                <a:gd name="T10" fmla="*/ 24 w 56"/>
                <a:gd name="T11" fmla="*/ 26 h 78"/>
                <a:gd name="T12" fmla="*/ 22 w 56"/>
                <a:gd name="T13" fmla="*/ 30 h 78"/>
                <a:gd name="T14" fmla="*/ 20 w 56"/>
                <a:gd name="T15" fmla="*/ 30 h 78"/>
                <a:gd name="T16" fmla="*/ 20 w 56"/>
                <a:gd name="T17" fmla="*/ 32 h 78"/>
                <a:gd name="T18" fmla="*/ 22 w 56"/>
                <a:gd name="T19" fmla="*/ 36 h 78"/>
                <a:gd name="T20" fmla="*/ 24 w 56"/>
                <a:gd name="T21" fmla="*/ 40 h 78"/>
                <a:gd name="T22" fmla="*/ 26 w 56"/>
                <a:gd name="T23" fmla="*/ 46 h 78"/>
                <a:gd name="T24" fmla="*/ 30 w 56"/>
                <a:gd name="T25" fmla="*/ 50 h 78"/>
                <a:gd name="T26" fmla="*/ 32 w 56"/>
                <a:gd name="T27" fmla="*/ 52 h 78"/>
                <a:gd name="T28" fmla="*/ 38 w 56"/>
                <a:gd name="T29" fmla="*/ 56 h 78"/>
                <a:gd name="T30" fmla="*/ 42 w 56"/>
                <a:gd name="T31" fmla="*/ 56 h 78"/>
                <a:gd name="T32" fmla="*/ 44 w 56"/>
                <a:gd name="T33" fmla="*/ 58 h 78"/>
                <a:gd name="T34" fmla="*/ 46 w 56"/>
                <a:gd name="T35" fmla="*/ 62 h 78"/>
                <a:gd name="T36" fmla="*/ 48 w 56"/>
                <a:gd name="T37" fmla="*/ 66 h 78"/>
                <a:gd name="T38" fmla="*/ 50 w 56"/>
                <a:gd name="T39" fmla="*/ 72 h 78"/>
                <a:gd name="T40" fmla="*/ 52 w 56"/>
                <a:gd name="T41" fmla="*/ 74 h 78"/>
                <a:gd name="T42" fmla="*/ 52 w 56"/>
                <a:gd name="T43" fmla="*/ 76 h 78"/>
                <a:gd name="T44" fmla="*/ 50 w 56"/>
                <a:gd name="T45" fmla="*/ 78 h 78"/>
                <a:gd name="T46" fmla="*/ 48 w 56"/>
                <a:gd name="T47" fmla="*/ 76 h 78"/>
                <a:gd name="T48" fmla="*/ 46 w 56"/>
                <a:gd name="T49" fmla="*/ 74 h 78"/>
                <a:gd name="T50" fmla="*/ 44 w 56"/>
                <a:gd name="T51" fmla="*/ 68 h 78"/>
                <a:gd name="T52" fmla="*/ 40 w 56"/>
                <a:gd name="T53" fmla="*/ 64 h 78"/>
                <a:gd name="T54" fmla="*/ 38 w 56"/>
                <a:gd name="T55" fmla="*/ 62 h 78"/>
                <a:gd name="T56" fmla="*/ 34 w 56"/>
                <a:gd name="T57" fmla="*/ 60 h 78"/>
                <a:gd name="T58" fmla="*/ 28 w 56"/>
                <a:gd name="T59" fmla="*/ 56 h 78"/>
                <a:gd name="T60" fmla="*/ 26 w 56"/>
                <a:gd name="T61" fmla="*/ 56 h 78"/>
                <a:gd name="T62" fmla="*/ 18 w 56"/>
                <a:gd name="T63" fmla="*/ 52 h 78"/>
                <a:gd name="T64" fmla="*/ 16 w 56"/>
                <a:gd name="T65" fmla="*/ 52 h 78"/>
                <a:gd name="T66" fmla="*/ 14 w 56"/>
                <a:gd name="T67" fmla="*/ 50 h 78"/>
                <a:gd name="T68" fmla="*/ 14 w 56"/>
                <a:gd name="T69" fmla="*/ 50 h 78"/>
                <a:gd name="T70" fmla="*/ 12 w 56"/>
                <a:gd name="T71" fmla="*/ 48 h 78"/>
                <a:gd name="T72" fmla="*/ 14 w 56"/>
                <a:gd name="T73" fmla="*/ 44 h 78"/>
                <a:gd name="T74" fmla="*/ 14 w 56"/>
                <a:gd name="T75" fmla="*/ 42 h 78"/>
                <a:gd name="T76" fmla="*/ 14 w 56"/>
                <a:gd name="T77" fmla="*/ 40 h 78"/>
                <a:gd name="T78" fmla="*/ 12 w 56"/>
                <a:gd name="T79" fmla="*/ 40 h 78"/>
                <a:gd name="T80" fmla="*/ 10 w 56"/>
                <a:gd name="T81" fmla="*/ 38 h 78"/>
                <a:gd name="T82" fmla="*/ 8 w 56"/>
                <a:gd name="T83" fmla="*/ 36 h 78"/>
                <a:gd name="T84" fmla="*/ 4 w 56"/>
                <a:gd name="T85" fmla="*/ 34 h 78"/>
                <a:gd name="T86" fmla="*/ 2 w 56"/>
                <a:gd name="T87" fmla="*/ 32 h 78"/>
                <a:gd name="T88" fmla="*/ 0 w 56"/>
                <a:gd name="T89" fmla="*/ 32 h 78"/>
                <a:gd name="T90" fmla="*/ 0 w 56"/>
                <a:gd name="T91" fmla="*/ 30 h 78"/>
                <a:gd name="T92" fmla="*/ 2 w 56"/>
                <a:gd name="T93" fmla="*/ 26 h 78"/>
                <a:gd name="T94" fmla="*/ 6 w 56"/>
                <a:gd name="T95" fmla="*/ 22 h 78"/>
                <a:gd name="T96" fmla="*/ 10 w 56"/>
                <a:gd name="T97" fmla="*/ 18 h 78"/>
                <a:gd name="T98" fmla="*/ 12 w 56"/>
                <a:gd name="T99" fmla="*/ 16 h 78"/>
                <a:gd name="T100" fmla="*/ 18 w 56"/>
                <a:gd name="T101" fmla="*/ 14 h 78"/>
                <a:gd name="T102" fmla="*/ 22 w 56"/>
                <a:gd name="T103" fmla="*/ 12 h 78"/>
                <a:gd name="T104" fmla="*/ 24 w 56"/>
                <a:gd name="T105" fmla="*/ 10 h 78"/>
                <a:gd name="T106" fmla="*/ 28 w 56"/>
                <a:gd name="T107" fmla="*/ 8 h 78"/>
                <a:gd name="T108" fmla="*/ 32 w 56"/>
                <a:gd name="T109" fmla="*/ 2 h 78"/>
                <a:gd name="T110" fmla="*/ 32 w 56"/>
                <a:gd name="T111" fmla="*/ 0 h 78"/>
                <a:gd name="T112" fmla="*/ 38 w 56"/>
                <a:gd name="T113" fmla="*/ 2 h 78"/>
                <a:gd name="T114" fmla="*/ 40 w 56"/>
                <a:gd name="T115" fmla="*/ 4 h 78"/>
                <a:gd name="T116" fmla="*/ 48 w 56"/>
                <a:gd name="T117" fmla="*/ 6 h 78"/>
                <a:gd name="T118" fmla="*/ 56 w 56"/>
                <a:gd name="T119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" h="78">
                  <a:moveTo>
                    <a:pt x="56" y="8"/>
                  </a:moveTo>
                  <a:lnTo>
                    <a:pt x="56" y="18"/>
                  </a:lnTo>
                  <a:lnTo>
                    <a:pt x="54" y="18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4" y="40"/>
                  </a:lnTo>
                  <a:lnTo>
                    <a:pt x="24" y="44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48" y="64"/>
                  </a:lnTo>
                  <a:lnTo>
                    <a:pt x="48" y="66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30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8" name="Freeform 343"/>
            <p:cNvSpPr>
              <a:spLocks/>
            </p:cNvSpPr>
            <p:nvPr/>
          </p:nvSpPr>
          <p:spPr bwMode="auto">
            <a:xfrm>
              <a:off x="4764395" y="3632315"/>
              <a:ext cx="41275" cy="34924"/>
            </a:xfrm>
            <a:custGeom>
              <a:avLst/>
              <a:gdLst>
                <a:gd name="T0" fmla="*/ 26 w 26"/>
                <a:gd name="T1" fmla="*/ 0 h 22"/>
                <a:gd name="T2" fmla="*/ 26 w 26"/>
                <a:gd name="T3" fmla="*/ 10 h 22"/>
                <a:gd name="T4" fmla="*/ 24 w 26"/>
                <a:gd name="T5" fmla="*/ 12 h 22"/>
                <a:gd name="T6" fmla="*/ 22 w 26"/>
                <a:gd name="T7" fmla="*/ 16 h 22"/>
                <a:gd name="T8" fmla="*/ 18 w 26"/>
                <a:gd name="T9" fmla="*/ 18 h 22"/>
                <a:gd name="T10" fmla="*/ 16 w 26"/>
                <a:gd name="T11" fmla="*/ 20 h 22"/>
                <a:gd name="T12" fmla="*/ 14 w 26"/>
                <a:gd name="T13" fmla="*/ 22 h 22"/>
                <a:gd name="T14" fmla="*/ 14 w 26"/>
                <a:gd name="T15" fmla="*/ 22 h 22"/>
                <a:gd name="T16" fmla="*/ 12 w 26"/>
                <a:gd name="T17" fmla="*/ 22 h 22"/>
                <a:gd name="T18" fmla="*/ 12 w 26"/>
                <a:gd name="T19" fmla="*/ 22 h 22"/>
                <a:gd name="T20" fmla="*/ 12 w 26"/>
                <a:gd name="T21" fmla="*/ 22 h 22"/>
                <a:gd name="T22" fmla="*/ 10 w 26"/>
                <a:gd name="T23" fmla="*/ 22 h 22"/>
                <a:gd name="T24" fmla="*/ 8 w 26"/>
                <a:gd name="T25" fmla="*/ 22 h 22"/>
                <a:gd name="T26" fmla="*/ 6 w 26"/>
                <a:gd name="T27" fmla="*/ 20 h 22"/>
                <a:gd name="T28" fmla="*/ 2 w 26"/>
                <a:gd name="T29" fmla="*/ 20 h 22"/>
                <a:gd name="T30" fmla="*/ 2 w 26"/>
                <a:gd name="T31" fmla="*/ 18 h 22"/>
                <a:gd name="T32" fmla="*/ 0 w 26"/>
                <a:gd name="T33" fmla="*/ 8 h 22"/>
                <a:gd name="T34" fmla="*/ 12 w 26"/>
                <a:gd name="T35" fmla="*/ 6 h 22"/>
                <a:gd name="T36" fmla="*/ 16 w 26"/>
                <a:gd name="T37" fmla="*/ 2 h 22"/>
                <a:gd name="T38" fmla="*/ 18 w 26"/>
                <a:gd name="T39" fmla="*/ 2 h 22"/>
                <a:gd name="T40" fmla="*/ 20 w 26"/>
                <a:gd name="T41" fmla="*/ 0 h 22"/>
                <a:gd name="T42" fmla="*/ 20 w 26"/>
                <a:gd name="T43" fmla="*/ 0 h 22"/>
                <a:gd name="T44" fmla="*/ 22 w 26"/>
                <a:gd name="T45" fmla="*/ 0 h 22"/>
                <a:gd name="T46" fmla="*/ 24 w 26"/>
                <a:gd name="T47" fmla="*/ 0 h 22"/>
                <a:gd name="T48" fmla="*/ 24 w 26"/>
                <a:gd name="T49" fmla="*/ 0 h 22"/>
                <a:gd name="T50" fmla="*/ 26 w 26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26" y="10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9" name="Freeform 344"/>
            <p:cNvSpPr>
              <a:spLocks/>
            </p:cNvSpPr>
            <p:nvPr/>
          </p:nvSpPr>
          <p:spPr bwMode="auto">
            <a:xfrm>
              <a:off x="4764395" y="3632315"/>
              <a:ext cx="41275" cy="34924"/>
            </a:xfrm>
            <a:custGeom>
              <a:avLst/>
              <a:gdLst>
                <a:gd name="T0" fmla="*/ 26 w 26"/>
                <a:gd name="T1" fmla="*/ 0 h 22"/>
                <a:gd name="T2" fmla="*/ 26 w 26"/>
                <a:gd name="T3" fmla="*/ 10 h 22"/>
                <a:gd name="T4" fmla="*/ 24 w 26"/>
                <a:gd name="T5" fmla="*/ 12 h 22"/>
                <a:gd name="T6" fmla="*/ 22 w 26"/>
                <a:gd name="T7" fmla="*/ 16 h 22"/>
                <a:gd name="T8" fmla="*/ 18 w 26"/>
                <a:gd name="T9" fmla="*/ 18 h 22"/>
                <a:gd name="T10" fmla="*/ 16 w 26"/>
                <a:gd name="T11" fmla="*/ 20 h 22"/>
                <a:gd name="T12" fmla="*/ 14 w 26"/>
                <a:gd name="T13" fmla="*/ 22 h 22"/>
                <a:gd name="T14" fmla="*/ 14 w 26"/>
                <a:gd name="T15" fmla="*/ 22 h 22"/>
                <a:gd name="T16" fmla="*/ 12 w 26"/>
                <a:gd name="T17" fmla="*/ 22 h 22"/>
                <a:gd name="T18" fmla="*/ 12 w 26"/>
                <a:gd name="T19" fmla="*/ 22 h 22"/>
                <a:gd name="T20" fmla="*/ 12 w 26"/>
                <a:gd name="T21" fmla="*/ 22 h 22"/>
                <a:gd name="T22" fmla="*/ 10 w 26"/>
                <a:gd name="T23" fmla="*/ 22 h 22"/>
                <a:gd name="T24" fmla="*/ 8 w 26"/>
                <a:gd name="T25" fmla="*/ 22 h 22"/>
                <a:gd name="T26" fmla="*/ 6 w 26"/>
                <a:gd name="T27" fmla="*/ 20 h 22"/>
                <a:gd name="T28" fmla="*/ 2 w 26"/>
                <a:gd name="T29" fmla="*/ 20 h 22"/>
                <a:gd name="T30" fmla="*/ 2 w 26"/>
                <a:gd name="T31" fmla="*/ 18 h 22"/>
                <a:gd name="T32" fmla="*/ 0 w 26"/>
                <a:gd name="T33" fmla="*/ 8 h 22"/>
                <a:gd name="T34" fmla="*/ 12 w 26"/>
                <a:gd name="T35" fmla="*/ 6 h 22"/>
                <a:gd name="T36" fmla="*/ 16 w 26"/>
                <a:gd name="T37" fmla="*/ 2 h 22"/>
                <a:gd name="T38" fmla="*/ 18 w 26"/>
                <a:gd name="T39" fmla="*/ 2 h 22"/>
                <a:gd name="T40" fmla="*/ 20 w 26"/>
                <a:gd name="T41" fmla="*/ 0 h 22"/>
                <a:gd name="T42" fmla="*/ 20 w 26"/>
                <a:gd name="T43" fmla="*/ 0 h 22"/>
                <a:gd name="T44" fmla="*/ 22 w 26"/>
                <a:gd name="T45" fmla="*/ 0 h 22"/>
                <a:gd name="T46" fmla="*/ 24 w 26"/>
                <a:gd name="T47" fmla="*/ 0 h 22"/>
                <a:gd name="T48" fmla="*/ 24 w 26"/>
                <a:gd name="T49" fmla="*/ 0 h 22"/>
                <a:gd name="T50" fmla="*/ 26 w 26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26" y="10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0" name="Freeform 345"/>
            <p:cNvSpPr>
              <a:spLocks/>
            </p:cNvSpPr>
            <p:nvPr/>
          </p:nvSpPr>
          <p:spPr bwMode="auto">
            <a:xfrm>
              <a:off x="4751695" y="3613265"/>
              <a:ext cx="31750" cy="31750"/>
            </a:xfrm>
            <a:custGeom>
              <a:avLst/>
              <a:gdLst>
                <a:gd name="T0" fmla="*/ 0 w 20"/>
                <a:gd name="T1" fmla="*/ 2 h 20"/>
                <a:gd name="T2" fmla="*/ 4 w 20"/>
                <a:gd name="T3" fmla="*/ 0 h 20"/>
                <a:gd name="T4" fmla="*/ 6 w 20"/>
                <a:gd name="T5" fmla="*/ 0 h 20"/>
                <a:gd name="T6" fmla="*/ 8 w 20"/>
                <a:gd name="T7" fmla="*/ 2 h 20"/>
                <a:gd name="T8" fmla="*/ 10 w 20"/>
                <a:gd name="T9" fmla="*/ 4 h 20"/>
                <a:gd name="T10" fmla="*/ 12 w 20"/>
                <a:gd name="T11" fmla="*/ 4 h 20"/>
                <a:gd name="T12" fmla="*/ 14 w 20"/>
                <a:gd name="T13" fmla="*/ 6 h 20"/>
                <a:gd name="T14" fmla="*/ 16 w 20"/>
                <a:gd name="T15" fmla="*/ 6 h 20"/>
                <a:gd name="T16" fmla="*/ 16 w 20"/>
                <a:gd name="T17" fmla="*/ 6 h 20"/>
                <a:gd name="T18" fmla="*/ 16 w 20"/>
                <a:gd name="T19" fmla="*/ 8 h 20"/>
                <a:gd name="T20" fmla="*/ 18 w 20"/>
                <a:gd name="T21" fmla="*/ 10 h 20"/>
                <a:gd name="T22" fmla="*/ 18 w 20"/>
                <a:gd name="T23" fmla="*/ 14 h 20"/>
                <a:gd name="T24" fmla="*/ 20 w 20"/>
                <a:gd name="T25" fmla="*/ 14 h 20"/>
                <a:gd name="T26" fmla="*/ 20 w 20"/>
                <a:gd name="T27" fmla="*/ 16 h 20"/>
                <a:gd name="T28" fmla="*/ 20 w 20"/>
                <a:gd name="T29" fmla="*/ 16 h 20"/>
                <a:gd name="T30" fmla="*/ 20 w 20"/>
                <a:gd name="T31" fmla="*/ 18 h 20"/>
                <a:gd name="T32" fmla="*/ 8 w 20"/>
                <a:gd name="T33" fmla="*/ 20 h 20"/>
                <a:gd name="T34" fmla="*/ 8 w 20"/>
                <a:gd name="T35" fmla="*/ 18 h 20"/>
                <a:gd name="T36" fmla="*/ 8 w 20"/>
                <a:gd name="T37" fmla="*/ 18 h 20"/>
                <a:gd name="T38" fmla="*/ 6 w 20"/>
                <a:gd name="T39" fmla="*/ 16 h 20"/>
                <a:gd name="T40" fmla="*/ 6 w 20"/>
                <a:gd name="T41" fmla="*/ 14 h 20"/>
                <a:gd name="T42" fmla="*/ 6 w 20"/>
                <a:gd name="T43" fmla="*/ 12 h 20"/>
                <a:gd name="T44" fmla="*/ 2 w 20"/>
                <a:gd name="T45" fmla="*/ 8 h 20"/>
                <a:gd name="T46" fmla="*/ 0 w 20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0" y="2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1" name="Freeform 346"/>
            <p:cNvSpPr>
              <a:spLocks/>
            </p:cNvSpPr>
            <p:nvPr/>
          </p:nvSpPr>
          <p:spPr bwMode="auto">
            <a:xfrm>
              <a:off x="4751695" y="3613265"/>
              <a:ext cx="31750" cy="31750"/>
            </a:xfrm>
            <a:custGeom>
              <a:avLst/>
              <a:gdLst>
                <a:gd name="T0" fmla="*/ 0 w 20"/>
                <a:gd name="T1" fmla="*/ 2 h 20"/>
                <a:gd name="T2" fmla="*/ 4 w 20"/>
                <a:gd name="T3" fmla="*/ 0 h 20"/>
                <a:gd name="T4" fmla="*/ 6 w 20"/>
                <a:gd name="T5" fmla="*/ 0 h 20"/>
                <a:gd name="T6" fmla="*/ 8 w 20"/>
                <a:gd name="T7" fmla="*/ 2 h 20"/>
                <a:gd name="T8" fmla="*/ 10 w 20"/>
                <a:gd name="T9" fmla="*/ 4 h 20"/>
                <a:gd name="T10" fmla="*/ 12 w 20"/>
                <a:gd name="T11" fmla="*/ 4 h 20"/>
                <a:gd name="T12" fmla="*/ 14 w 20"/>
                <a:gd name="T13" fmla="*/ 6 h 20"/>
                <a:gd name="T14" fmla="*/ 16 w 20"/>
                <a:gd name="T15" fmla="*/ 6 h 20"/>
                <a:gd name="T16" fmla="*/ 16 w 20"/>
                <a:gd name="T17" fmla="*/ 6 h 20"/>
                <a:gd name="T18" fmla="*/ 16 w 20"/>
                <a:gd name="T19" fmla="*/ 8 h 20"/>
                <a:gd name="T20" fmla="*/ 18 w 20"/>
                <a:gd name="T21" fmla="*/ 10 h 20"/>
                <a:gd name="T22" fmla="*/ 18 w 20"/>
                <a:gd name="T23" fmla="*/ 14 h 20"/>
                <a:gd name="T24" fmla="*/ 20 w 20"/>
                <a:gd name="T25" fmla="*/ 14 h 20"/>
                <a:gd name="T26" fmla="*/ 20 w 20"/>
                <a:gd name="T27" fmla="*/ 16 h 20"/>
                <a:gd name="T28" fmla="*/ 20 w 20"/>
                <a:gd name="T29" fmla="*/ 16 h 20"/>
                <a:gd name="T30" fmla="*/ 20 w 20"/>
                <a:gd name="T31" fmla="*/ 18 h 20"/>
                <a:gd name="T32" fmla="*/ 8 w 20"/>
                <a:gd name="T33" fmla="*/ 20 h 20"/>
                <a:gd name="T34" fmla="*/ 8 w 20"/>
                <a:gd name="T35" fmla="*/ 18 h 20"/>
                <a:gd name="T36" fmla="*/ 8 w 20"/>
                <a:gd name="T37" fmla="*/ 18 h 20"/>
                <a:gd name="T38" fmla="*/ 6 w 20"/>
                <a:gd name="T39" fmla="*/ 16 h 20"/>
                <a:gd name="T40" fmla="*/ 6 w 20"/>
                <a:gd name="T41" fmla="*/ 14 h 20"/>
                <a:gd name="T42" fmla="*/ 6 w 20"/>
                <a:gd name="T43" fmla="*/ 12 h 20"/>
                <a:gd name="T44" fmla="*/ 2 w 20"/>
                <a:gd name="T45" fmla="*/ 8 h 20"/>
                <a:gd name="T46" fmla="*/ 0 w 20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0" y="2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2" name="Freeform 347"/>
            <p:cNvSpPr>
              <a:spLocks/>
            </p:cNvSpPr>
            <p:nvPr/>
          </p:nvSpPr>
          <p:spPr bwMode="auto">
            <a:xfrm>
              <a:off x="4713595" y="3597390"/>
              <a:ext cx="44450" cy="41275"/>
            </a:xfrm>
            <a:custGeom>
              <a:avLst/>
              <a:gdLst>
                <a:gd name="T0" fmla="*/ 0 w 28"/>
                <a:gd name="T1" fmla="*/ 20 h 26"/>
                <a:gd name="T2" fmla="*/ 0 w 28"/>
                <a:gd name="T3" fmla="*/ 20 h 26"/>
                <a:gd name="T4" fmla="*/ 0 w 28"/>
                <a:gd name="T5" fmla="*/ 18 h 26"/>
                <a:gd name="T6" fmla="*/ 0 w 28"/>
                <a:gd name="T7" fmla="*/ 16 h 26"/>
                <a:gd name="T8" fmla="*/ 2 w 28"/>
                <a:gd name="T9" fmla="*/ 16 h 26"/>
                <a:gd name="T10" fmla="*/ 2 w 28"/>
                <a:gd name="T11" fmla="*/ 14 h 26"/>
                <a:gd name="T12" fmla="*/ 4 w 28"/>
                <a:gd name="T13" fmla="*/ 10 h 26"/>
                <a:gd name="T14" fmla="*/ 6 w 28"/>
                <a:gd name="T15" fmla="*/ 6 h 26"/>
                <a:gd name="T16" fmla="*/ 6 w 28"/>
                <a:gd name="T17" fmla="*/ 4 h 26"/>
                <a:gd name="T18" fmla="*/ 8 w 28"/>
                <a:gd name="T19" fmla="*/ 4 h 26"/>
                <a:gd name="T20" fmla="*/ 10 w 28"/>
                <a:gd name="T21" fmla="*/ 2 h 26"/>
                <a:gd name="T22" fmla="*/ 10 w 28"/>
                <a:gd name="T23" fmla="*/ 2 h 26"/>
                <a:gd name="T24" fmla="*/ 10 w 28"/>
                <a:gd name="T25" fmla="*/ 2 h 26"/>
                <a:gd name="T26" fmla="*/ 12 w 28"/>
                <a:gd name="T27" fmla="*/ 0 h 26"/>
                <a:gd name="T28" fmla="*/ 12 w 28"/>
                <a:gd name="T29" fmla="*/ 2 h 26"/>
                <a:gd name="T30" fmla="*/ 14 w 28"/>
                <a:gd name="T31" fmla="*/ 2 h 26"/>
                <a:gd name="T32" fmla="*/ 14 w 28"/>
                <a:gd name="T33" fmla="*/ 2 h 26"/>
                <a:gd name="T34" fmla="*/ 16 w 28"/>
                <a:gd name="T35" fmla="*/ 2 h 26"/>
                <a:gd name="T36" fmla="*/ 18 w 28"/>
                <a:gd name="T37" fmla="*/ 2 h 26"/>
                <a:gd name="T38" fmla="*/ 22 w 28"/>
                <a:gd name="T39" fmla="*/ 4 h 26"/>
                <a:gd name="T40" fmla="*/ 24 w 28"/>
                <a:gd name="T41" fmla="*/ 4 h 26"/>
                <a:gd name="T42" fmla="*/ 24 w 28"/>
                <a:gd name="T43" fmla="*/ 4 h 26"/>
                <a:gd name="T44" fmla="*/ 24 w 28"/>
                <a:gd name="T45" fmla="*/ 4 h 26"/>
                <a:gd name="T46" fmla="*/ 26 w 28"/>
                <a:gd name="T47" fmla="*/ 6 h 26"/>
                <a:gd name="T48" fmla="*/ 26 w 28"/>
                <a:gd name="T49" fmla="*/ 8 h 26"/>
                <a:gd name="T50" fmla="*/ 28 w 28"/>
                <a:gd name="T51" fmla="*/ 10 h 26"/>
                <a:gd name="T52" fmla="*/ 22 w 28"/>
                <a:gd name="T53" fmla="*/ 12 h 26"/>
                <a:gd name="T54" fmla="*/ 22 w 28"/>
                <a:gd name="T55" fmla="*/ 12 h 26"/>
                <a:gd name="T56" fmla="*/ 18 w 28"/>
                <a:gd name="T57" fmla="*/ 12 h 26"/>
                <a:gd name="T58" fmla="*/ 18 w 28"/>
                <a:gd name="T59" fmla="*/ 12 h 26"/>
                <a:gd name="T60" fmla="*/ 16 w 28"/>
                <a:gd name="T61" fmla="*/ 14 h 26"/>
                <a:gd name="T62" fmla="*/ 14 w 28"/>
                <a:gd name="T63" fmla="*/ 14 h 26"/>
                <a:gd name="T64" fmla="*/ 14 w 28"/>
                <a:gd name="T65" fmla="*/ 14 h 26"/>
                <a:gd name="T66" fmla="*/ 14 w 28"/>
                <a:gd name="T67" fmla="*/ 16 h 26"/>
                <a:gd name="T68" fmla="*/ 14 w 28"/>
                <a:gd name="T69" fmla="*/ 16 h 26"/>
                <a:gd name="T70" fmla="*/ 14 w 28"/>
                <a:gd name="T71" fmla="*/ 16 h 26"/>
                <a:gd name="T72" fmla="*/ 14 w 28"/>
                <a:gd name="T73" fmla="*/ 18 h 26"/>
                <a:gd name="T74" fmla="*/ 14 w 28"/>
                <a:gd name="T75" fmla="*/ 20 h 26"/>
                <a:gd name="T76" fmla="*/ 14 w 28"/>
                <a:gd name="T77" fmla="*/ 22 h 26"/>
                <a:gd name="T78" fmla="*/ 16 w 28"/>
                <a:gd name="T79" fmla="*/ 26 h 26"/>
                <a:gd name="T80" fmla="*/ 16 w 28"/>
                <a:gd name="T81" fmla="*/ 26 h 26"/>
                <a:gd name="T82" fmla="*/ 10 w 28"/>
                <a:gd name="T83" fmla="*/ 26 h 26"/>
                <a:gd name="T84" fmla="*/ 6 w 28"/>
                <a:gd name="T85" fmla="*/ 24 h 26"/>
                <a:gd name="T86" fmla="*/ 4 w 28"/>
                <a:gd name="T87" fmla="*/ 24 h 26"/>
                <a:gd name="T88" fmla="*/ 2 w 28"/>
                <a:gd name="T89" fmla="*/ 22 h 26"/>
                <a:gd name="T90" fmla="*/ 2 w 28"/>
                <a:gd name="T91" fmla="*/ 22 h 26"/>
                <a:gd name="T92" fmla="*/ 0 w 28"/>
                <a:gd name="T93" fmla="*/ 22 h 26"/>
                <a:gd name="T94" fmla="*/ 0 w 28"/>
                <a:gd name="T95" fmla="*/ 20 h 26"/>
                <a:gd name="T96" fmla="*/ 0 w 28"/>
                <a:gd name="T9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" h="26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3" name="Freeform 348"/>
            <p:cNvSpPr>
              <a:spLocks/>
            </p:cNvSpPr>
            <p:nvPr/>
          </p:nvSpPr>
          <p:spPr bwMode="auto">
            <a:xfrm>
              <a:off x="4713595" y="3597390"/>
              <a:ext cx="44450" cy="41275"/>
            </a:xfrm>
            <a:custGeom>
              <a:avLst/>
              <a:gdLst>
                <a:gd name="T0" fmla="*/ 0 w 28"/>
                <a:gd name="T1" fmla="*/ 20 h 26"/>
                <a:gd name="T2" fmla="*/ 0 w 28"/>
                <a:gd name="T3" fmla="*/ 20 h 26"/>
                <a:gd name="T4" fmla="*/ 0 w 28"/>
                <a:gd name="T5" fmla="*/ 18 h 26"/>
                <a:gd name="T6" fmla="*/ 0 w 28"/>
                <a:gd name="T7" fmla="*/ 16 h 26"/>
                <a:gd name="T8" fmla="*/ 2 w 28"/>
                <a:gd name="T9" fmla="*/ 16 h 26"/>
                <a:gd name="T10" fmla="*/ 2 w 28"/>
                <a:gd name="T11" fmla="*/ 14 h 26"/>
                <a:gd name="T12" fmla="*/ 4 w 28"/>
                <a:gd name="T13" fmla="*/ 10 h 26"/>
                <a:gd name="T14" fmla="*/ 6 w 28"/>
                <a:gd name="T15" fmla="*/ 6 h 26"/>
                <a:gd name="T16" fmla="*/ 6 w 28"/>
                <a:gd name="T17" fmla="*/ 4 h 26"/>
                <a:gd name="T18" fmla="*/ 8 w 28"/>
                <a:gd name="T19" fmla="*/ 4 h 26"/>
                <a:gd name="T20" fmla="*/ 10 w 28"/>
                <a:gd name="T21" fmla="*/ 2 h 26"/>
                <a:gd name="T22" fmla="*/ 10 w 28"/>
                <a:gd name="T23" fmla="*/ 2 h 26"/>
                <a:gd name="T24" fmla="*/ 10 w 28"/>
                <a:gd name="T25" fmla="*/ 2 h 26"/>
                <a:gd name="T26" fmla="*/ 12 w 28"/>
                <a:gd name="T27" fmla="*/ 0 h 26"/>
                <a:gd name="T28" fmla="*/ 12 w 28"/>
                <a:gd name="T29" fmla="*/ 2 h 26"/>
                <a:gd name="T30" fmla="*/ 14 w 28"/>
                <a:gd name="T31" fmla="*/ 2 h 26"/>
                <a:gd name="T32" fmla="*/ 14 w 28"/>
                <a:gd name="T33" fmla="*/ 2 h 26"/>
                <a:gd name="T34" fmla="*/ 16 w 28"/>
                <a:gd name="T35" fmla="*/ 2 h 26"/>
                <a:gd name="T36" fmla="*/ 18 w 28"/>
                <a:gd name="T37" fmla="*/ 2 h 26"/>
                <a:gd name="T38" fmla="*/ 22 w 28"/>
                <a:gd name="T39" fmla="*/ 4 h 26"/>
                <a:gd name="T40" fmla="*/ 24 w 28"/>
                <a:gd name="T41" fmla="*/ 4 h 26"/>
                <a:gd name="T42" fmla="*/ 24 w 28"/>
                <a:gd name="T43" fmla="*/ 4 h 26"/>
                <a:gd name="T44" fmla="*/ 24 w 28"/>
                <a:gd name="T45" fmla="*/ 4 h 26"/>
                <a:gd name="T46" fmla="*/ 26 w 28"/>
                <a:gd name="T47" fmla="*/ 6 h 26"/>
                <a:gd name="T48" fmla="*/ 26 w 28"/>
                <a:gd name="T49" fmla="*/ 8 h 26"/>
                <a:gd name="T50" fmla="*/ 28 w 28"/>
                <a:gd name="T51" fmla="*/ 10 h 26"/>
                <a:gd name="T52" fmla="*/ 22 w 28"/>
                <a:gd name="T53" fmla="*/ 12 h 26"/>
                <a:gd name="T54" fmla="*/ 22 w 28"/>
                <a:gd name="T55" fmla="*/ 12 h 26"/>
                <a:gd name="T56" fmla="*/ 18 w 28"/>
                <a:gd name="T57" fmla="*/ 12 h 26"/>
                <a:gd name="T58" fmla="*/ 18 w 28"/>
                <a:gd name="T59" fmla="*/ 12 h 26"/>
                <a:gd name="T60" fmla="*/ 16 w 28"/>
                <a:gd name="T61" fmla="*/ 14 h 26"/>
                <a:gd name="T62" fmla="*/ 14 w 28"/>
                <a:gd name="T63" fmla="*/ 14 h 26"/>
                <a:gd name="T64" fmla="*/ 14 w 28"/>
                <a:gd name="T65" fmla="*/ 14 h 26"/>
                <a:gd name="T66" fmla="*/ 14 w 28"/>
                <a:gd name="T67" fmla="*/ 16 h 26"/>
                <a:gd name="T68" fmla="*/ 14 w 28"/>
                <a:gd name="T69" fmla="*/ 16 h 26"/>
                <a:gd name="T70" fmla="*/ 14 w 28"/>
                <a:gd name="T71" fmla="*/ 16 h 26"/>
                <a:gd name="T72" fmla="*/ 14 w 28"/>
                <a:gd name="T73" fmla="*/ 18 h 26"/>
                <a:gd name="T74" fmla="*/ 14 w 28"/>
                <a:gd name="T75" fmla="*/ 20 h 26"/>
                <a:gd name="T76" fmla="*/ 14 w 28"/>
                <a:gd name="T77" fmla="*/ 22 h 26"/>
                <a:gd name="T78" fmla="*/ 16 w 28"/>
                <a:gd name="T79" fmla="*/ 26 h 26"/>
                <a:gd name="T80" fmla="*/ 16 w 28"/>
                <a:gd name="T81" fmla="*/ 26 h 26"/>
                <a:gd name="T82" fmla="*/ 10 w 28"/>
                <a:gd name="T83" fmla="*/ 26 h 26"/>
                <a:gd name="T84" fmla="*/ 6 w 28"/>
                <a:gd name="T85" fmla="*/ 24 h 26"/>
                <a:gd name="T86" fmla="*/ 4 w 28"/>
                <a:gd name="T87" fmla="*/ 24 h 26"/>
                <a:gd name="T88" fmla="*/ 2 w 28"/>
                <a:gd name="T89" fmla="*/ 22 h 26"/>
                <a:gd name="T90" fmla="*/ 2 w 28"/>
                <a:gd name="T91" fmla="*/ 22 h 26"/>
                <a:gd name="T92" fmla="*/ 0 w 28"/>
                <a:gd name="T93" fmla="*/ 22 h 26"/>
                <a:gd name="T94" fmla="*/ 0 w 28"/>
                <a:gd name="T95" fmla="*/ 20 h 26"/>
                <a:gd name="T96" fmla="*/ 0 w 28"/>
                <a:gd name="T9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" h="26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4" name="Freeform 349"/>
            <p:cNvSpPr>
              <a:spLocks/>
            </p:cNvSpPr>
            <p:nvPr/>
          </p:nvSpPr>
          <p:spPr bwMode="auto">
            <a:xfrm>
              <a:off x="4656445" y="3533891"/>
              <a:ext cx="85726" cy="98424"/>
            </a:xfrm>
            <a:custGeom>
              <a:avLst/>
              <a:gdLst>
                <a:gd name="T0" fmla="*/ 46 w 54"/>
                <a:gd name="T1" fmla="*/ 12 h 62"/>
                <a:gd name="T2" fmla="*/ 50 w 54"/>
                <a:gd name="T3" fmla="*/ 20 h 62"/>
                <a:gd name="T4" fmla="*/ 52 w 54"/>
                <a:gd name="T5" fmla="*/ 26 h 62"/>
                <a:gd name="T6" fmla="*/ 54 w 54"/>
                <a:gd name="T7" fmla="*/ 30 h 62"/>
                <a:gd name="T8" fmla="*/ 54 w 54"/>
                <a:gd name="T9" fmla="*/ 34 h 62"/>
                <a:gd name="T10" fmla="*/ 54 w 54"/>
                <a:gd name="T11" fmla="*/ 38 h 62"/>
                <a:gd name="T12" fmla="*/ 52 w 54"/>
                <a:gd name="T13" fmla="*/ 44 h 62"/>
                <a:gd name="T14" fmla="*/ 48 w 54"/>
                <a:gd name="T15" fmla="*/ 42 h 62"/>
                <a:gd name="T16" fmla="*/ 48 w 54"/>
                <a:gd name="T17" fmla="*/ 42 h 62"/>
                <a:gd name="T18" fmla="*/ 46 w 54"/>
                <a:gd name="T19" fmla="*/ 42 h 62"/>
                <a:gd name="T20" fmla="*/ 44 w 54"/>
                <a:gd name="T21" fmla="*/ 46 h 62"/>
                <a:gd name="T22" fmla="*/ 40 w 54"/>
                <a:gd name="T23" fmla="*/ 52 h 62"/>
                <a:gd name="T24" fmla="*/ 38 w 54"/>
                <a:gd name="T25" fmla="*/ 56 h 62"/>
                <a:gd name="T26" fmla="*/ 36 w 54"/>
                <a:gd name="T27" fmla="*/ 60 h 62"/>
                <a:gd name="T28" fmla="*/ 36 w 54"/>
                <a:gd name="T29" fmla="*/ 62 h 62"/>
                <a:gd name="T30" fmla="*/ 32 w 54"/>
                <a:gd name="T31" fmla="*/ 58 h 62"/>
                <a:gd name="T32" fmla="*/ 32 w 54"/>
                <a:gd name="T33" fmla="*/ 56 h 62"/>
                <a:gd name="T34" fmla="*/ 32 w 54"/>
                <a:gd name="T35" fmla="*/ 54 h 62"/>
                <a:gd name="T36" fmla="*/ 30 w 54"/>
                <a:gd name="T37" fmla="*/ 50 h 62"/>
                <a:gd name="T38" fmla="*/ 28 w 54"/>
                <a:gd name="T39" fmla="*/ 46 h 62"/>
                <a:gd name="T40" fmla="*/ 24 w 54"/>
                <a:gd name="T41" fmla="*/ 42 h 62"/>
                <a:gd name="T42" fmla="*/ 22 w 54"/>
                <a:gd name="T43" fmla="*/ 38 h 62"/>
                <a:gd name="T44" fmla="*/ 20 w 54"/>
                <a:gd name="T45" fmla="*/ 36 h 62"/>
                <a:gd name="T46" fmla="*/ 14 w 54"/>
                <a:gd name="T47" fmla="*/ 34 h 62"/>
                <a:gd name="T48" fmla="*/ 10 w 54"/>
                <a:gd name="T49" fmla="*/ 32 h 62"/>
                <a:gd name="T50" fmla="*/ 8 w 54"/>
                <a:gd name="T51" fmla="*/ 30 h 62"/>
                <a:gd name="T52" fmla="*/ 4 w 54"/>
                <a:gd name="T53" fmla="*/ 24 h 62"/>
                <a:gd name="T54" fmla="*/ 2 w 54"/>
                <a:gd name="T55" fmla="*/ 18 h 62"/>
                <a:gd name="T56" fmla="*/ 0 w 54"/>
                <a:gd name="T57" fmla="*/ 14 h 62"/>
                <a:gd name="T58" fmla="*/ 0 w 54"/>
                <a:gd name="T59" fmla="*/ 12 h 62"/>
                <a:gd name="T60" fmla="*/ 0 w 54"/>
                <a:gd name="T61" fmla="*/ 10 h 62"/>
                <a:gd name="T62" fmla="*/ 2 w 54"/>
                <a:gd name="T63" fmla="*/ 8 h 62"/>
                <a:gd name="T64" fmla="*/ 6 w 54"/>
                <a:gd name="T65" fmla="*/ 6 h 62"/>
                <a:gd name="T66" fmla="*/ 10 w 54"/>
                <a:gd name="T67" fmla="*/ 4 h 62"/>
                <a:gd name="T68" fmla="*/ 16 w 54"/>
                <a:gd name="T69" fmla="*/ 2 h 62"/>
                <a:gd name="T70" fmla="*/ 24 w 54"/>
                <a:gd name="T71" fmla="*/ 0 h 62"/>
                <a:gd name="T72" fmla="*/ 34 w 54"/>
                <a:gd name="T73" fmla="*/ 0 h 62"/>
                <a:gd name="T74" fmla="*/ 40 w 54"/>
                <a:gd name="T75" fmla="*/ 4 h 62"/>
                <a:gd name="T76" fmla="*/ 46 w 54"/>
                <a:gd name="T7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62">
                  <a:moveTo>
                    <a:pt x="46" y="12"/>
                  </a:moveTo>
                  <a:lnTo>
                    <a:pt x="46" y="12"/>
                  </a:lnTo>
                  <a:lnTo>
                    <a:pt x="48" y="16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5" name="Freeform 350"/>
            <p:cNvSpPr>
              <a:spLocks/>
            </p:cNvSpPr>
            <p:nvPr/>
          </p:nvSpPr>
          <p:spPr bwMode="auto">
            <a:xfrm>
              <a:off x="4656445" y="3533891"/>
              <a:ext cx="85726" cy="98424"/>
            </a:xfrm>
            <a:custGeom>
              <a:avLst/>
              <a:gdLst>
                <a:gd name="T0" fmla="*/ 46 w 54"/>
                <a:gd name="T1" fmla="*/ 12 h 62"/>
                <a:gd name="T2" fmla="*/ 50 w 54"/>
                <a:gd name="T3" fmla="*/ 20 h 62"/>
                <a:gd name="T4" fmla="*/ 52 w 54"/>
                <a:gd name="T5" fmla="*/ 26 h 62"/>
                <a:gd name="T6" fmla="*/ 54 w 54"/>
                <a:gd name="T7" fmla="*/ 30 h 62"/>
                <a:gd name="T8" fmla="*/ 54 w 54"/>
                <a:gd name="T9" fmla="*/ 34 h 62"/>
                <a:gd name="T10" fmla="*/ 54 w 54"/>
                <a:gd name="T11" fmla="*/ 38 h 62"/>
                <a:gd name="T12" fmla="*/ 52 w 54"/>
                <a:gd name="T13" fmla="*/ 44 h 62"/>
                <a:gd name="T14" fmla="*/ 48 w 54"/>
                <a:gd name="T15" fmla="*/ 42 h 62"/>
                <a:gd name="T16" fmla="*/ 48 w 54"/>
                <a:gd name="T17" fmla="*/ 42 h 62"/>
                <a:gd name="T18" fmla="*/ 46 w 54"/>
                <a:gd name="T19" fmla="*/ 42 h 62"/>
                <a:gd name="T20" fmla="*/ 44 w 54"/>
                <a:gd name="T21" fmla="*/ 46 h 62"/>
                <a:gd name="T22" fmla="*/ 40 w 54"/>
                <a:gd name="T23" fmla="*/ 52 h 62"/>
                <a:gd name="T24" fmla="*/ 38 w 54"/>
                <a:gd name="T25" fmla="*/ 56 h 62"/>
                <a:gd name="T26" fmla="*/ 36 w 54"/>
                <a:gd name="T27" fmla="*/ 60 h 62"/>
                <a:gd name="T28" fmla="*/ 36 w 54"/>
                <a:gd name="T29" fmla="*/ 62 h 62"/>
                <a:gd name="T30" fmla="*/ 32 w 54"/>
                <a:gd name="T31" fmla="*/ 58 h 62"/>
                <a:gd name="T32" fmla="*/ 32 w 54"/>
                <a:gd name="T33" fmla="*/ 56 h 62"/>
                <a:gd name="T34" fmla="*/ 32 w 54"/>
                <a:gd name="T35" fmla="*/ 54 h 62"/>
                <a:gd name="T36" fmla="*/ 30 w 54"/>
                <a:gd name="T37" fmla="*/ 50 h 62"/>
                <a:gd name="T38" fmla="*/ 28 w 54"/>
                <a:gd name="T39" fmla="*/ 46 h 62"/>
                <a:gd name="T40" fmla="*/ 24 w 54"/>
                <a:gd name="T41" fmla="*/ 42 h 62"/>
                <a:gd name="T42" fmla="*/ 22 w 54"/>
                <a:gd name="T43" fmla="*/ 38 h 62"/>
                <a:gd name="T44" fmla="*/ 20 w 54"/>
                <a:gd name="T45" fmla="*/ 36 h 62"/>
                <a:gd name="T46" fmla="*/ 14 w 54"/>
                <a:gd name="T47" fmla="*/ 34 h 62"/>
                <a:gd name="T48" fmla="*/ 10 w 54"/>
                <a:gd name="T49" fmla="*/ 32 h 62"/>
                <a:gd name="T50" fmla="*/ 8 w 54"/>
                <a:gd name="T51" fmla="*/ 30 h 62"/>
                <a:gd name="T52" fmla="*/ 4 w 54"/>
                <a:gd name="T53" fmla="*/ 24 h 62"/>
                <a:gd name="T54" fmla="*/ 2 w 54"/>
                <a:gd name="T55" fmla="*/ 18 h 62"/>
                <a:gd name="T56" fmla="*/ 0 w 54"/>
                <a:gd name="T57" fmla="*/ 14 h 62"/>
                <a:gd name="T58" fmla="*/ 0 w 54"/>
                <a:gd name="T59" fmla="*/ 12 h 62"/>
                <a:gd name="T60" fmla="*/ 0 w 54"/>
                <a:gd name="T61" fmla="*/ 10 h 62"/>
                <a:gd name="T62" fmla="*/ 2 w 54"/>
                <a:gd name="T63" fmla="*/ 8 h 62"/>
                <a:gd name="T64" fmla="*/ 6 w 54"/>
                <a:gd name="T65" fmla="*/ 6 h 62"/>
                <a:gd name="T66" fmla="*/ 10 w 54"/>
                <a:gd name="T67" fmla="*/ 4 h 62"/>
                <a:gd name="T68" fmla="*/ 16 w 54"/>
                <a:gd name="T69" fmla="*/ 2 h 62"/>
                <a:gd name="T70" fmla="*/ 24 w 54"/>
                <a:gd name="T71" fmla="*/ 0 h 62"/>
                <a:gd name="T72" fmla="*/ 34 w 54"/>
                <a:gd name="T73" fmla="*/ 0 h 62"/>
                <a:gd name="T74" fmla="*/ 40 w 54"/>
                <a:gd name="T75" fmla="*/ 4 h 62"/>
                <a:gd name="T76" fmla="*/ 46 w 54"/>
                <a:gd name="T7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62">
                  <a:moveTo>
                    <a:pt x="46" y="12"/>
                  </a:moveTo>
                  <a:lnTo>
                    <a:pt x="46" y="12"/>
                  </a:lnTo>
                  <a:lnTo>
                    <a:pt x="48" y="16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2" y="26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6" name="Freeform 351"/>
            <p:cNvSpPr>
              <a:spLocks/>
            </p:cNvSpPr>
            <p:nvPr/>
          </p:nvSpPr>
          <p:spPr bwMode="auto">
            <a:xfrm>
              <a:off x="4723120" y="3527542"/>
              <a:ext cx="85726" cy="114298"/>
            </a:xfrm>
            <a:custGeom>
              <a:avLst/>
              <a:gdLst>
                <a:gd name="T0" fmla="*/ 20 w 54"/>
                <a:gd name="T1" fmla="*/ 2 h 72"/>
                <a:gd name="T2" fmla="*/ 18 w 54"/>
                <a:gd name="T3" fmla="*/ 2 h 72"/>
                <a:gd name="T4" fmla="*/ 14 w 54"/>
                <a:gd name="T5" fmla="*/ 2 h 72"/>
                <a:gd name="T6" fmla="*/ 12 w 54"/>
                <a:gd name="T7" fmla="*/ 4 h 72"/>
                <a:gd name="T8" fmla="*/ 10 w 54"/>
                <a:gd name="T9" fmla="*/ 4 h 72"/>
                <a:gd name="T10" fmla="*/ 4 w 54"/>
                <a:gd name="T11" fmla="*/ 8 h 72"/>
                <a:gd name="T12" fmla="*/ 2 w 54"/>
                <a:gd name="T13" fmla="*/ 8 h 72"/>
                <a:gd name="T14" fmla="*/ 2 w 54"/>
                <a:gd name="T15" fmla="*/ 12 h 72"/>
                <a:gd name="T16" fmla="*/ 4 w 54"/>
                <a:gd name="T17" fmla="*/ 16 h 72"/>
                <a:gd name="T18" fmla="*/ 8 w 54"/>
                <a:gd name="T19" fmla="*/ 24 h 72"/>
                <a:gd name="T20" fmla="*/ 10 w 54"/>
                <a:gd name="T21" fmla="*/ 30 h 72"/>
                <a:gd name="T22" fmla="*/ 12 w 54"/>
                <a:gd name="T23" fmla="*/ 34 h 72"/>
                <a:gd name="T24" fmla="*/ 12 w 54"/>
                <a:gd name="T25" fmla="*/ 38 h 72"/>
                <a:gd name="T26" fmla="*/ 12 w 54"/>
                <a:gd name="T27" fmla="*/ 40 h 72"/>
                <a:gd name="T28" fmla="*/ 10 w 54"/>
                <a:gd name="T29" fmla="*/ 46 h 72"/>
                <a:gd name="T30" fmla="*/ 14 w 54"/>
                <a:gd name="T31" fmla="*/ 48 h 72"/>
                <a:gd name="T32" fmla="*/ 18 w 54"/>
                <a:gd name="T33" fmla="*/ 48 h 72"/>
                <a:gd name="T34" fmla="*/ 20 w 54"/>
                <a:gd name="T35" fmla="*/ 50 h 72"/>
                <a:gd name="T36" fmla="*/ 22 w 54"/>
                <a:gd name="T37" fmla="*/ 52 h 72"/>
                <a:gd name="T38" fmla="*/ 24 w 54"/>
                <a:gd name="T39" fmla="*/ 54 h 72"/>
                <a:gd name="T40" fmla="*/ 30 w 54"/>
                <a:gd name="T41" fmla="*/ 56 h 72"/>
                <a:gd name="T42" fmla="*/ 32 w 54"/>
                <a:gd name="T43" fmla="*/ 60 h 72"/>
                <a:gd name="T44" fmla="*/ 34 w 54"/>
                <a:gd name="T45" fmla="*/ 60 h 72"/>
                <a:gd name="T46" fmla="*/ 36 w 54"/>
                <a:gd name="T47" fmla="*/ 64 h 72"/>
                <a:gd name="T48" fmla="*/ 38 w 54"/>
                <a:gd name="T49" fmla="*/ 68 h 72"/>
                <a:gd name="T50" fmla="*/ 38 w 54"/>
                <a:gd name="T51" fmla="*/ 70 h 72"/>
                <a:gd name="T52" fmla="*/ 42 w 54"/>
                <a:gd name="T53" fmla="*/ 70 h 72"/>
                <a:gd name="T54" fmla="*/ 46 w 54"/>
                <a:gd name="T55" fmla="*/ 68 h 72"/>
                <a:gd name="T56" fmla="*/ 48 w 54"/>
                <a:gd name="T57" fmla="*/ 66 h 72"/>
                <a:gd name="T58" fmla="*/ 52 w 54"/>
                <a:gd name="T59" fmla="*/ 66 h 72"/>
                <a:gd name="T60" fmla="*/ 52 w 54"/>
                <a:gd name="T61" fmla="*/ 58 h 72"/>
                <a:gd name="T62" fmla="*/ 52 w 54"/>
                <a:gd name="T63" fmla="*/ 54 h 72"/>
                <a:gd name="T64" fmla="*/ 50 w 54"/>
                <a:gd name="T65" fmla="*/ 52 h 72"/>
                <a:gd name="T66" fmla="*/ 46 w 54"/>
                <a:gd name="T67" fmla="*/ 44 h 72"/>
                <a:gd name="T68" fmla="*/ 44 w 54"/>
                <a:gd name="T69" fmla="*/ 40 h 72"/>
                <a:gd name="T70" fmla="*/ 42 w 54"/>
                <a:gd name="T71" fmla="*/ 36 h 72"/>
                <a:gd name="T72" fmla="*/ 42 w 54"/>
                <a:gd name="T73" fmla="*/ 34 h 72"/>
                <a:gd name="T74" fmla="*/ 42 w 54"/>
                <a:gd name="T75" fmla="*/ 32 h 72"/>
                <a:gd name="T76" fmla="*/ 44 w 54"/>
                <a:gd name="T77" fmla="*/ 30 h 72"/>
                <a:gd name="T78" fmla="*/ 48 w 54"/>
                <a:gd name="T79" fmla="*/ 26 h 72"/>
                <a:gd name="T80" fmla="*/ 54 w 54"/>
                <a:gd name="T81" fmla="*/ 22 h 72"/>
                <a:gd name="T82" fmla="*/ 52 w 54"/>
                <a:gd name="T83" fmla="*/ 18 h 72"/>
                <a:gd name="T84" fmla="*/ 46 w 54"/>
                <a:gd name="T85" fmla="*/ 14 h 72"/>
                <a:gd name="T86" fmla="*/ 40 w 54"/>
                <a:gd name="T87" fmla="*/ 10 h 72"/>
                <a:gd name="T88" fmla="*/ 22 w 54"/>
                <a:gd name="T89" fmla="*/ 0 h 72"/>
                <a:gd name="T90" fmla="*/ 20 w 54"/>
                <a:gd name="T9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" h="72">
                  <a:moveTo>
                    <a:pt x="20" y="2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7" name="Freeform 352"/>
            <p:cNvSpPr>
              <a:spLocks/>
            </p:cNvSpPr>
            <p:nvPr/>
          </p:nvSpPr>
          <p:spPr bwMode="auto">
            <a:xfrm>
              <a:off x="4723120" y="3527542"/>
              <a:ext cx="85726" cy="114298"/>
            </a:xfrm>
            <a:custGeom>
              <a:avLst/>
              <a:gdLst>
                <a:gd name="T0" fmla="*/ 20 w 54"/>
                <a:gd name="T1" fmla="*/ 2 h 72"/>
                <a:gd name="T2" fmla="*/ 18 w 54"/>
                <a:gd name="T3" fmla="*/ 2 h 72"/>
                <a:gd name="T4" fmla="*/ 14 w 54"/>
                <a:gd name="T5" fmla="*/ 2 h 72"/>
                <a:gd name="T6" fmla="*/ 12 w 54"/>
                <a:gd name="T7" fmla="*/ 4 h 72"/>
                <a:gd name="T8" fmla="*/ 10 w 54"/>
                <a:gd name="T9" fmla="*/ 4 h 72"/>
                <a:gd name="T10" fmla="*/ 4 w 54"/>
                <a:gd name="T11" fmla="*/ 8 h 72"/>
                <a:gd name="T12" fmla="*/ 2 w 54"/>
                <a:gd name="T13" fmla="*/ 8 h 72"/>
                <a:gd name="T14" fmla="*/ 2 w 54"/>
                <a:gd name="T15" fmla="*/ 12 h 72"/>
                <a:gd name="T16" fmla="*/ 4 w 54"/>
                <a:gd name="T17" fmla="*/ 16 h 72"/>
                <a:gd name="T18" fmla="*/ 8 w 54"/>
                <a:gd name="T19" fmla="*/ 24 h 72"/>
                <a:gd name="T20" fmla="*/ 10 w 54"/>
                <a:gd name="T21" fmla="*/ 30 h 72"/>
                <a:gd name="T22" fmla="*/ 12 w 54"/>
                <a:gd name="T23" fmla="*/ 34 h 72"/>
                <a:gd name="T24" fmla="*/ 12 w 54"/>
                <a:gd name="T25" fmla="*/ 38 h 72"/>
                <a:gd name="T26" fmla="*/ 12 w 54"/>
                <a:gd name="T27" fmla="*/ 40 h 72"/>
                <a:gd name="T28" fmla="*/ 10 w 54"/>
                <a:gd name="T29" fmla="*/ 46 h 72"/>
                <a:gd name="T30" fmla="*/ 14 w 54"/>
                <a:gd name="T31" fmla="*/ 48 h 72"/>
                <a:gd name="T32" fmla="*/ 18 w 54"/>
                <a:gd name="T33" fmla="*/ 48 h 72"/>
                <a:gd name="T34" fmla="*/ 20 w 54"/>
                <a:gd name="T35" fmla="*/ 50 h 72"/>
                <a:gd name="T36" fmla="*/ 22 w 54"/>
                <a:gd name="T37" fmla="*/ 52 h 72"/>
                <a:gd name="T38" fmla="*/ 24 w 54"/>
                <a:gd name="T39" fmla="*/ 54 h 72"/>
                <a:gd name="T40" fmla="*/ 30 w 54"/>
                <a:gd name="T41" fmla="*/ 56 h 72"/>
                <a:gd name="T42" fmla="*/ 32 w 54"/>
                <a:gd name="T43" fmla="*/ 60 h 72"/>
                <a:gd name="T44" fmla="*/ 34 w 54"/>
                <a:gd name="T45" fmla="*/ 60 h 72"/>
                <a:gd name="T46" fmla="*/ 36 w 54"/>
                <a:gd name="T47" fmla="*/ 64 h 72"/>
                <a:gd name="T48" fmla="*/ 38 w 54"/>
                <a:gd name="T49" fmla="*/ 68 h 72"/>
                <a:gd name="T50" fmla="*/ 38 w 54"/>
                <a:gd name="T51" fmla="*/ 70 h 72"/>
                <a:gd name="T52" fmla="*/ 42 w 54"/>
                <a:gd name="T53" fmla="*/ 70 h 72"/>
                <a:gd name="T54" fmla="*/ 46 w 54"/>
                <a:gd name="T55" fmla="*/ 68 h 72"/>
                <a:gd name="T56" fmla="*/ 48 w 54"/>
                <a:gd name="T57" fmla="*/ 66 h 72"/>
                <a:gd name="T58" fmla="*/ 52 w 54"/>
                <a:gd name="T59" fmla="*/ 66 h 72"/>
                <a:gd name="T60" fmla="*/ 52 w 54"/>
                <a:gd name="T61" fmla="*/ 58 h 72"/>
                <a:gd name="T62" fmla="*/ 52 w 54"/>
                <a:gd name="T63" fmla="*/ 54 h 72"/>
                <a:gd name="T64" fmla="*/ 50 w 54"/>
                <a:gd name="T65" fmla="*/ 52 h 72"/>
                <a:gd name="T66" fmla="*/ 46 w 54"/>
                <a:gd name="T67" fmla="*/ 44 h 72"/>
                <a:gd name="T68" fmla="*/ 44 w 54"/>
                <a:gd name="T69" fmla="*/ 40 h 72"/>
                <a:gd name="T70" fmla="*/ 42 w 54"/>
                <a:gd name="T71" fmla="*/ 36 h 72"/>
                <a:gd name="T72" fmla="*/ 42 w 54"/>
                <a:gd name="T73" fmla="*/ 34 h 72"/>
                <a:gd name="T74" fmla="*/ 42 w 54"/>
                <a:gd name="T75" fmla="*/ 32 h 72"/>
                <a:gd name="T76" fmla="*/ 44 w 54"/>
                <a:gd name="T77" fmla="*/ 30 h 72"/>
                <a:gd name="T78" fmla="*/ 48 w 54"/>
                <a:gd name="T79" fmla="*/ 26 h 72"/>
                <a:gd name="T80" fmla="*/ 54 w 54"/>
                <a:gd name="T81" fmla="*/ 22 h 72"/>
                <a:gd name="T82" fmla="*/ 52 w 54"/>
                <a:gd name="T83" fmla="*/ 18 h 72"/>
                <a:gd name="T84" fmla="*/ 46 w 54"/>
                <a:gd name="T85" fmla="*/ 14 h 72"/>
                <a:gd name="T86" fmla="*/ 40 w 54"/>
                <a:gd name="T87" fmla="*/ 10 h 72"/>
                <a:gd name="T88" fmla="*/ 22 w 54"/>
                <a:gd name="T89" fmla="*/ 0 h 72"/>
                <a:gd name="T90" fmla="*/ 20 w 54"/>
                <a:gd name="T9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" h="72">
                  <a:moveTo>
                    <a:pt x="20" y="2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8" name="Freeform 353"/>
            <p:cNvSpPr>
              <a:spLocks/>
            </p:cNvSpPr>
            <p:nvPr/>
          </p:nvSpPr>
          <p:spPr bwMode="auto">
            <a:xfrm>
              <a:off x="4713595" y="3502141"/>
              <a:ext cx="44450" cy="41275"/>
            </a:xfrm>
            <a:custGeom>
              <a:avLst/>
              <a:gdLst>
                <a:gd name="T0" fmla="*/ 26 w 28"/>
                <a:gd name="T1" fmla="*/ 20 h 26"/>
                <a:gd name="T2" fmla="*/ 26 w 28"/>
                <a:gd name="T3" fmla="*/ 20 h 26"/>
                <a:gd name="T4" fmla="*/ 26 w 28"/>
                <a:gd name="T5" fmla="*/ 20 h 26"/>
                <a:gd name="T6" fmla="*/ 24 w 28"/>
                <a:gd name="T7" fmla="*/ 20 h 26"/>
                <a:gd name="T8" fmla="*/ 22 w 28"/>
                <a:gd name="T9" fmla="*/ 20 h 26"/>
                <a:gd name="T10" fmla="*/ 20 w 28"/>
                <a:gd name="T11" fmla="*/ 20 h 26"/>
                <a:gd name="T12" fmla="*/ 18 w 28"/>
                <a:gd name="T13" fmla="*/ 20 h 26"/>
                <a:gd name="T14" fmla="*/ 18 w 28"/>
                <a:gd name="T15" fmla="*/ 20 h 26"/>
                <a:gd name="T16" fmla="*/ 16 w 28"/>
                <a:gd name="T17" fmla="*/ 20 h 26"/>
                <a:gd name="T18" fmla="*/ 16 w 28"/>
                <a:gd name="T19" fmla="*/ 22 h 26"/>
                <a:gd name="T20" fmla="*/ 12 w 28"/>
                <a:gd name="T21" fmla="*/ 22 h 26"/>
                <a:gd name="T22" fmla="*/ 10 w 28"/>
                <a:gd name="T23" fmla="*/ 24 h 26"/>
                <a:gd name="T24" fmla="*/ 8 w 28"/>
                <a:gd name="T25" fmla="*/ 26 h 26"/>
                <a:gd name="T26" fmla="*/ 6 w 28"/>
                <a:gd name="T27" fmla="*/ 26 h 26"/>
                <a:gd name="T28" fmla="*/ 6 w 28"/>
                <a:gd name="T29" fmla="*/ 26 h 26"/>
                <a:gd name="T30" fmla="*/ 0 w 28"/>
                <a:gd name="T31" fmla="*/ 20 h 26"/>
                <a:gd name="T32" fmla="*/ 0 w 28"/>
                <a:gd name="T33" fmla="*/ 8 h 26"/>
                <a:gd name="T34" fmla="*/ 0 w 28"/>
                <a:gd name="T35" fmla="*/ 8 h 26"/>
                <a:gd name="T36" fmla="*/ 0 w 28"/>
                <a:gd name="T37" fmla="*/ 6 h 26"/>
                <a:gd name="T38" fmla="*/ 2 w 28"/>
                <a:gd name="T39" fmla="*/ 4 h 26"/>
                <a:gd name="T40" fmla="*/ 4 w 28"/>
                <a:gd name="T41" fmla="*/ 4 h 26"/>
                <a:gd name="T42" fmla="*/ 6 w 28"/>
                <a:gd name="T43" fmla="*/ 2 h 26"/>
                <a:gd name="T44" fmla="*/ 6 w 28"/>
                <a:gd name="T45" fmla="*/ 2 h 26"/>
                <a:gd name="T46" fmla="*/ 8 w 28"/>
                <a:gd name="T47" fmla="*/ 0 h 26"/>
                <a:gd name="T48" fmla="*/ 10 w 28"/>
                <a:gd name="T49" fmla="*/ 0 h 26"/>
                <a:gd name="T50" fmla="*/ 10 w 28"/>
                <a:gd name="T51" fmla="*/ 0 h 26"/>
                <a:gd name="T52" fmla="*/ 12 w 28"/>
                <a:gd name="T53" fmla="*/ 0 h 26"/>
                <a:gd name="T54" fmla="*/ 14 w 28"/>
                <a:gd name="T55" fmla="*/ 0 h 26"/>
                <a:gd name="T56" fmla="*/ 18 w 28"/>
                <a:gd name="T57" fmla="*/ 2 h 26"/>
                <a:gd name="T58" fmla="*/ 20 w 28"/>
                <a:gd name="T59" fmla="*/ 2 h 26"/>
                <a:gd name="T60" fmla="*/ 20 w 28"/>
                <a:gd name="T61" fmla="*/ 4 h 26"/>
                <a:gd name="T62" fmla="*/ 20 w 28"/>
                <a:gd name="T63" fmla="*/ 8 h 26"/>
                <a:gd name="T64" fmla="*/ 22 w 28"/>
                <a:gd name="T65" fmla="*/ 10 h 26"/>
                <a:gd name="T66" fmla="*/ 22 w 28"/>
                <a:gd name="T67" fmla="*/ 12 h 26"/>
                <a:gd name="T68" fmla="*/ 22 w 28"/>
                <a:gd name="T69" fmla="*/ 14 h 26"/>
                <a:gd name="T70" fmla="*/ 24 w 28"/>
                <a:gd name="T71" fmla="*/ 14 h 26"/>
                <a:gd name="T72" fmla="*/ 24 w 28"/>
                <a:gd name="T73" fmla="*/ 16 h 26"/>
                <a:gd name="T74" fmla="*/ 24 w 28"/>
                <a:gd name="T75" fmla="*/ 16 h 26"/>
                <a:gd name="T76" fmla="*/ 24 w 28"/>
                <a:gd name="T77" fmla="*/ 16 h 26"/>
                <a:gd name="T78" fmla="*/ 26 w 28"/>
                <a:gd name="T79" fmla="*/ 16 h 26"/>
                <a:gd name="T80" fmla="*/ 28 w 28"/>
                <a:gd name="T81" fmla="*/ 18 h 26"/>
                <a:gd name="T82" fmla="*/ 28 w 28"/>
                <a:gd name="T83" fmla="*/ 18 h 26"/>
                <a:gd name="T84" fmla="*/ 26 w 28"/>
                <a:gd name="T85" fmla="*/ 18 h 26"/>
                <a:gd name="T86" fmla="*/ 26 w 28"/>
                <a:gd name="T8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26">
                  <a:moveTo>
                    <a:pt x="26" y="20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9" name="Freeform 354"/>
            <p:cNvSpPr>
              <a:spLocks/>
            </p:cNvSpPr>
            <p:nvPr/>
          </p:nvSpPr>
          <p:spPr bwMode="auto">
            <a:xfrm>
              <a:off x="4713595" y="3502141"/>
              <a:ext cx="44450" cy="41275"/>
            </a:xfrm>
            <a:custGeom>
              <a:avLst/>
              <a:gdLst>
                <a:gd name="T0" fmla="*/ 26 w 28"/>
                <a:gd name="T1" fmla="*/ 20 h 26"/>
                <a:gd name="T2" fmla="*/ 26 w 28"/>
                <a:gd name="T3" fmla="*/ 20 h 26"/>
                <a:gd name="T4" fmla="*/ 26 w 28"/>
                <a:gd name="T5" fmla="*/ 20 h 26"/>
                <a:gd name="T6" fmla="*/ 24 w 28"/>
                <a:gd name="T7" fmla="*/ 20 h 26"/>
                <a:gd name="T8" fmla="*/ 22 w 28"/>
                <a:gd name="T9" fmla="*/ 20 h 26"/>
                <a:gd name="T10" fmla="*/ 20 w 28"/>
                <a:gd name="T11" fmla="*/ 20 h 26"/>
                <a:gd name="T12" fmla="*/ 18 w 28"/>
                <a:gd name="T13" fmla="*/ 20 h 26"/>
                <a:gd name="T14" fmla="*/ 18 w 28"/>
                <a:gd name="T15" fmla="*/ 20 h 26"/>
                <a:gd name="T16" fmla="*/ 16 w 28"/>
                <a:gd name="T17" fmla="*/ 20 h 26"/>
                <a:gd name="T18" fmla="*/ 16 w 28"/>
                <a:gd name="T19" fmla="*/ 22 h 26"/>
                <a:gd name="T20" fmla="*/ 12 w 28"/>
                <a:gd name="T21" fmla="*/ 22 h 26"/>
                <a:gd name="T22" fmla="*/ 10 w 28"/>
                <a:gd name="T23" fmla="*/ 24 h 26"/>
                <a:gd name="T24" fmla="*/ 8 w 28"/>
                <a:gd name="T25" fmla="*/ 26 h 26"/>
                <a:gd name="T26" fmla="*/ 6 w 28"/>
                <a:gd name="T27" fmla="*/ 26 h 26"/>
                <a:gd name="T28" fmla="*/ 6 w 28"/>
                <a:gd name="T29" fmla="*/ 26 h 26"/>
                <a:gd name="T30" fmla="*/ 0 w 28"/>
                <a:gd name="T31" fmla="*/ 20 h 26"/>
                <a:gd name="T32" fmla="*/ 0 w 28"/>
                <a:gd name="T33" fmla="*/ 8 h 26"/>
                <a:gd name="T34" fmla="*/ 0 w 28"/>
                <a:gd name="T35" fmla="*/ 8 h 26"/>
                <a:gd name="T36" fmla="*/ 0 w 28"/>
                <a:gd name="T37" fmla="*/ 6 h 26"/>
                <a:gd name="T38" fmla="*/ 2 w 28"/>
                <a:gd name="T39" fmla="*/ 4 h 26"/>
                <a:gd name="T40" fmla="*/ 4 w 28"/>
                <a:gd name="T41" fmla="*/ 4 h 26"/>
                <a:gd name="T42" fmla="*/ 6 w 28"/>
                <a:gd name="T43" fmla="*/ 2 h 26"/>
                <a:gd name="T44" fmla="*/ 6 w 28"/>
                <a:gd name="T45" fmla="*/ 2 h 26"/>
                <a:gd name="T46" fmla="*/ 8 w 28"/>
                <a:gd name="T47" fmla="*/ 0 h 26"/>
                <a:gd name="T48" fmla="*/ 10 w 28"/>
                <a:gd name="T49" fmla="*/ 0 h 26"/>
                <a:gd name="T50" fmla="*/ 10 w 28"/>
                <a:gd name="T51" fmla="*/ 0 h 26"/>
                <a:gd name="T52" fmla="*/ 12 w 28"/>
                <a:gd name="T53" fmla="*/ 0 h 26"/>
                <a:gd name="T54" fmla="*/ 14 w 28"/>
                <a:gd name="T55" fmla="*/ 0 h 26"/>
                <a:gd name="T56" fmla="*/ 18 w 28"/>
                <a:gd name="T57" fmla="*/ 2 h 26"/>
                <a:gd name="T58" fmla="*/ 20 w 28"/>
                <a:gd name="T59" fmla="*/ 2 h 26"/>
                <a:gd name="T60" fmla="*/ 20 w 28"/>
                <a:gd name="T61" fmla="*/ 4 h 26"/>
                <a:gd name="T62" fmla="*/ 20 w 28"/>
                <a:gd name="T63" fmla="*/ 8 h 26"/>
                <a:gd name="T64" fmla="*/ 22 w 28"/>
                <a:gd name="T65" fmla="*/ 10 h 26"/>
                <a:gd name="T66" fmla="*/ 22 w 28"/>
                <a:gd name="T67" fmla="*/ 12 h 26"/>
                <a:gd name="T68" fmla="*/ 22 w 28"/>
                <a:gd name="T69" fmla="*/ 14 h 26"/>
                <a:gd name="T70" fmla="*/ 24 w 28"/>
                <a:gd name="T71" fmla="*/ 14 h 26"/>
                <a:gd name="T72" fmla="*/ 24 w 28"/>
                <a:gd name="T73" fmla="*/ 16 h 26"/>
                <a:gd name="T74" fmla="*/ 24 w 28"/>
                <a:gd name="T75" fmla="*/ 16 h 26"/>
                <a:gd name="T76" fmla="*/ 24 w 28"/>
                <a:gd name="T77" fmla="*/ 16 h 26"/>
                <a:gd name="T78" fmla="*/ 26 w 28"/>
                <a:gd name="T79" fmla="*/ 16 h 26"/>
                <a:gd name="T80" fmla="*/ 28 w 28"/>
                <a:gd name="T81" fmla="*/ 18 h 26"/>
                <a:gd name="T82" fmla="*/ 28 w 28"/>
                <a:gd name="T83" fmla="*/ 18 h 26"/>
                <a:gd name="T84" fmla="*/ 26 w 28"/>
                <a:gd name="T85" fmla="*/ 18 h 26"/>
                <a:gd name="T86" fmla="*/ 26 w 28"/>
                <a:gd name="T8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26">
                  <a:moveTo>
                    <a:pt x="26" y="20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0" name="Freeform 355"/>
            <p:cNvSpPr>
              <a:spLocks/>
            </p:cNvSpPr>
            <p:nvPr/>
          </p:nvSpPr>
          <p:spPr bwMode="auto">
            <a:xfrm>
              <a:off x="4732645" y="3219570"/>
              <a:ext cx="25400" cy="25399"/>
            </a:xfrm>
            <a:custGeom>
              <a:avLst/>
              <a:gdLst>
                <a:gd name="T0" fmla="*/ 0 w 16"/>
                <a:gd name="T1" fmla="*/ 10 h 16"/>
                <a:gd name="T2" fmla="*/ 16 w 16"/>
                <a:gd name="T3" fmla="*/ 16 h 16"/>
                <a:gd name="T4" fmla="*/ 16 w 16"/>
                <a:gd name="T5" fmla="*/ 12 h 16"/>
                <a:gd name="T6" fmla="*/ 16 w 16"/>
                <a:gd name="T7" fmla="*/ 10 h 16"/>
                <a:gd name="T8" fmla="*/ 16 w 16"/>
                <a:gd name="T9" fmla="*/ 10 h 16"/>
                <a:gd name="T10" fmla="*/ 16 w 16"/>
                <a:gd name="T11" fmla="*/ 8 h 16"/>
                <a:gd name="T12" fmla="*/ 14 w 16"/>
                <a:gd name="T13" fmla="*/ 8 h 16"/>
                <a:gd name="T14" fmla="*/ 14 w 16"/>
                <a:gd name="T15" fmla="*/ 6 h 16"/>
                <a:gd name="T16" fmla="*/ 12 w 16"/>
                <a:gd name="T17" fmla="*/ 4 h 16"/>
                <a:gd name="T18" fmla="*/ 10 w 16"/>
                <a:gd name="T19" fmla="*/ 4 h 16"/>
                <a:gd name="T20" fmla="*/ 8 w 16"/>
                <a:gd name="T21" fmla="*/ 2 h 16"/>
                <a:gd name="T22" fmla="*/ 6 w 16"/>
                <a:gd name="T23" fmla="*/ 0 h 16"/>
                <a:gd name="T24" fmla="*/ 0 w 16"/>
                <a:gd name="T2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6">
                  <a:moveTo>
                    <a:pt x="0" y="10"/>
                  </a:moveTo>
                  <a:lnTo>
                    <a:pt x="16" y="16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1" name="Freeform 356"/>
            <p:cNvSpPr>
              <a:spLocks/>
            </p:cNvSpPr>
            <p:nvPr/>
          </p:nvSpPr>
          <p:spPr bwMode="auto">
            <a:xfrm>
              <a:off x="4732645" y="3219570"/>
              <a:ext cx="25400" cy="25399"/>
            </a:xfrm>
            <a:custGeom>
              <a:avLst/>
              <a:gdLst>
                <a:gd name="T0" fmla="*/ 0 w 16"/>
                <a:gd name="T1" fmla="*/ 10 h 16"/>
                <a:gd name="T2" fmla="*/ 16 w 16"/>
                <a:gd name="T3" fmla="*/ 16 h 16"/>
                <a:gd name="T4" fmla="*/ 16 w 16"/>
                <a:gd name="T5" fmla="*/ 12 h 16"/>
                <a:gd name="T6" fmla="*/ 16 w 16"/>
                <a:gd name="T7" fmla="*/ 10 h 16"/>
                <a:gd name="T8" fmla="*/ 16 w 16"/>
                <a:gd name="T9" fmla="*/ 10 h 16"/>
                <a:gd name="T10" fmla="*/ 16 w 16"/>
                <a:gd name="T11" fmla="*/ 8 h 16"/>
                <a:gd name="T12" fmla="*/ 14 w 16"/>
                <a:gd name="T13" fmla="*/ 8 h 16"/>
                <a:gd name="T14" fmla="*/ 14 w 16"/>
                <a:gd name="T15" fmla="*/ 6 h 16"/>
                <a:gd name="T16" fmla="*/ 12 w 16"/>
                <a:gd name="T17" fmla="*/ 4 h 16"/>
                <a:gd name="T18" fmla="*/ 10 w 16"/>
                <a:gd name="T19" fmla="*/ 4 h 16"/>
                <a:gd name="T20" fmla="*/ 8 w 16"/>
                <a:gd name="T21" fmla="*/ 2 h 16"/>
                <a:gd name="T22" fmla="*/ 6 w 16"/>
                <a:gd name="T23" fmla="*/ 0 h 16"/>
                <a:gd name="T24" fmla="*/ 0 w 16"/>
                <a:gd name="T2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6">
                  <a:moveTo>
                    <a:pt x="0" y="10"/>
                  </a:moveTo>
                  <a:lnTo>
                    <a:pt x="16" y="16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2" name="Freeform 357"/>
            <p:cNvSpPr>
              <a:spLocks/>
            </p:cNvSpPr>
            <p:nvPr/>
          </p:nvSpPr>
          <p:spPr bwMode="auto">
            <a:xfrm>
              <a:off x="4792970" y="3283070"/>
              <a:ext cx="368302" cy="282571"/>
            </a:xfrm>
            <a:custGeom>
              <a:avLst/>
              <a:gdLst>
                <a:gd name="T0" fmla="*/ 228 w 232"/>
                <a:gd name="T1" fmla="*/ 66 h 178"/>
                <a:gd name="T2" fmla="*/ 210 w 232"/>
                <a:gd name="T3" fmla="*/ 50 h 178"/>
                <a:gd name="T4" fmla="*/ 180 w 232"/>
                <a:gd name="T5" fmla="*/ 30 h 178"/>
                <a:gd name="T6" fmla="*/ 172 w 232"/>
                <a:gd name="T7" fmla="*/ 22 h 178"/>
                <a:gd name="T8" fmla="*/ 168 w 232"/>
                <a:gd name="T9" fmla="*/ 6 h 178"/>
                <a:gd name="T10" fmla="*/ 162 w 232"/>
                <a:gd name="T11" fmla="*/ 2 h 178"/>
                <a:gd name="T12" fmla="*/ 144 w 232"/>
                <a:gd name="T13" fmla="*/ 2 h 178"/>
                <a:gd name="T14" fmla="*/ 122 w 232"/>
                <a:gd name="T15" fmla="*/ 16 h 178"/>
                <a:gd name="T16" fmla="*/ 112 w 232"/>
                <a:gd name="T17" fmla="*/ 24 h 178"/>
                <a:gd name="T18" fmla="*/ 92 w 232"/>
                <a:gd name="T19" fmla="*/ 30 h 178"/>
                <a:gd name="T20" fmla="*/ 42 w 232"/>
                <a:gd name="T21" fmla="*/ 32 h 178"/>
                <a:gd name="T22" fmla="*/ 16 w 232"/>
                <a:gd name="T23" fmla="*/ 44 h 178"/>
                <a:gd name="T24" fmla="*/ 16 w 232"/>
                <a:gd name="T25" fmla="*/ 58 h 178"/>
                <a:gd name="T26" fmla="*/ 6 w 232"/>
                <a:gd name="T27" fmla="*/ 66 h 178"/>
                <a:gd name="T28" fmla="*/ 16 w 232"/>
                <a:gd name="T29" fmla="*/ 108 h 178"/>
                <a:gd name="T30" fmla="*/ 24 w 232"/>
                <a:gd name="T31" fmla="*/ 110 h 178"/>
                <a:gd name="T32" fmla="*/ 36 w 232"/>
                <a:gd name="T33" fmla="*/ 116 h 178"/>
                <a:gd name="T34" fmla="*/ 52 w 232"/>
                <a:gd name="T35" fmla="*/ 116 h 178"/>
                <a:gd name="T36" fmla="*/ 68 w 232"/>
                <a:gd name="T37" fmla="*/ 110 h 178"/>
                <a:gd name="T38" fmla="*/ 82 w 232"/>
                <a:gd name="T39" fmla="*/ 112 h 178"/>
                <a:gd name="T40" fmla="*/ 92 w 232"/>
                <a:gd name="T41" fmla="*/ 120 h 178"/>
                <a:gd name="T42" fmla="*/ 104 w 232"/>
                <a:gd name="T43" fmla="*/ 140 h 178"/>
                <a:gd name="T44" fmla="*/ 106 w 232"/>
                <a:gd name="T45" fmla="*/ 150 h 178"/>
                <a:gd name="T46" fmla="*/ 98 w 232"/>
                <a:gd name="T47" fmla="*/ 170 h 178"/>
                <a:gd name="T48" fmla="*/ 110 w 232"/>
                <a:gd name="T49" fmla="*/ 158 h 178"/>
                <a:gd name="T50" fmla="*/ 114 w 232"/>
                <a:gd name="T51" fmla="*/ 142 h 178"/>
                <a:gd name="T52" fmla="*/ 116 w 232"/>
                <a:gd name="T53" fmla="*/ 126 h 178"/>
                <a:gd name="T54" fmla="*/ 126 w 232"/>
                <a:gd name="T55" fmla="*/ 122 h 178"/>
                <a:gd name="T56" fmla="*/ 134 w 232"/>
                <a:gd name="T57" fmla="*/ 124 h 178"/>
                <a:gd name="T58" fmla="*/ 136 w 232"/>
                <a:gd name="T59" fmla="*/ 136 h 178"/>
                <a:gd name="T60" fmla="*/ 140 w 232"/>
                <a:gd name="T61" fmla="*/ 142 h 178"/>
                <a:gd name="T62" fmla="*/ 150 w 232"/>
                <a:gd name="T63" fmla="*/ 144 h 178"/>
                <a:gd name="T64" fmla="*/ 150 w 232"/>
                <a:gd name="T65" fmla="*/ 156 h 178"/>
                <a:gd name="T66" fmla="*/ 144 w 232"/>
                <a:gd name="T67" fmla="*/ 162 h 178"/>
                <a:gd name="T68" fmla="*/ 136 w 232"/>
                <a:gd name="T69" fmla="*/ 166 h 178"/>
                <a:gd name="T70" fmla="*/ 130 w 232"/>
                <a:gd name="T71" fmla="*/ 174 h 178"/>
                <a:gd name="T72" fmla="*/ 138 w 232"/>
                <a:gd name="T73" fmla="*/ 178 h 178"/>
                <a:gd name="T74" fmla="*/ 154 w 232"/>
                <a:gd name="T75" fmla="*/ 176 h 178"/>
                <a:gd name="T76" fmla="*/ 166 w 232"/>
                <a:gd name="T77" fmla="*/ 176 h 178"/>
                <a:gd name="T78" fmla="*/ 186 w 232"/>
                <a:gd name="T79" fmla="*/ 166 h 178"/>
                <a:gd name="T80" fmla="*/ 192 w 232"/>
                <a:gd name="T81" fmla="*/ 164 h 178"/>
                <a:gd name="T82" fmla="*/ 188 w 232"/>
                <a:gd name="T83" fmla="*/ 158 h 178"/>
                <a:gd name="T84" fmla="*/ 178 w 232"/>
                <a:gd name="T85" fmla="*/ 158 h 178"/>
                <a:gd name="T86" fmla="*/ 166 w 232"/>
                <a:gd name="T87" fmla="*/ 152 h 178"/>
                <a:gd name="T88" fmla="*/ 164 w 232"/>
                <a:gd name="T89" fmla="*/ 146 h 178"/>
                <a:gd name="T90" fmla="*/ 176 w 232"/>
                <a:gd name="T91" fmla="*/ 138 h 178"/>
                <a:gd name="T92" fmla="*/ 180 w 232"/>
                <a:gd name="T93" fmla="*/ 132 h 178"/>
                <a:gd name="T94" fmla="*/ 184 w 232"/>
                <a:gd name="T95" fmla="*/ 128 h 178"/>
                <a:gd name="T96" fmla="*/ 194 w 232"/>
                <a:gd name="T97" fmla="*/ 128 h 178"/>
                <a:gd name="T98" fmla="*/ 218 w 232"/>
                <a:gd name="T99" fmla="*/ 120 h 178"/>
                <a:gd name="T100" fmla="*/ 222 w 232"/>
                <a:gd name="T101" fmla="*/ 114 h 178"/>
                <a:gd name="T102" fmla="*/ 228 w 232"/>
                <a:gd name="T103" fmla="*/ 94 h 178"/>
                <a:gd name="T104" fmla="*/ 232 w 232"/>
                <a:gd name="T10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178">
                  <a:moveTo>
                    <a:pt x="232" y="72"/>
                  </a:moveTo>
                  <a:lnTo>
                    <a:pt x="232" y="72"/>
                  </a:lnTo>
                  <a:lnTo>
                    <a:pt x="230" y="70"/>
                  </a:lnTo>
                  <a:lnTo>
                    <a:pt x="230" y="68"/>
                  </a:lnTo>
                  <a:lnTo>
                    <a:pt x="228" y="68"/>
                  </a:lnTo>
                  <a:lnTo>
                    <a:pt x="228" y="66"/>
                  </a:lnTo>
                  <a:lnTo>
                    <a:pt x="226" y="64"/>
                  </a:lnTo>
                  <a:lnTo>
                    <a:pt x="224" y="62"/>
                  </a:lnTo>
                  <a:lnTo>
                    <a:pt x="222" y="60"/>
                  </a:lnTo>
                  <a:lnTo>
                    <a:pt x="218" y="56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96" y="42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2" y="32"/>
                  </a:lnTo>
                  <a:lnTo>
                    <a:pt x="180" y="30"/>
                  </a:lnTo>
                  <a:lnTo>
                    <a:pt x="178" y="28"/>
                  </a:lnTo>
                  <a:lnTo>
                    <a:pt x="176" y="28"/>
                  </a:lnTo>
                  <a:lnTo>
                    <a:pt x="176" y="26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2" y="16"/>
                  </a:lnTo>
                  <a:lnTo>
                    <a:pt x="170" y="12"/>
                  </a:lnTo>
                  <a:lnTo>
                    <a:pt x="170" y="10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2" y="2"/>
                  </a:lnTo>
                  <a:lnTo>
                    <a:pt x="160" y="2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50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38" y="2"/>
                  </a:lnTo>
                  <a:lnTo>
                    <a:pt x="132" y="4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4"/>
                  </a:lnTo>
                  <a:lnTo>
                    <a:pt x="110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6" y="28"/>
                  </a:lnTo>
                  <a:lnTo>
                    <a:pt x="92" y="30"/>
                  </a:lnTo>
                  <a:lnTo>
                    <a:pt x="84" y="30"/>
                  </a:lnTo>
                  <a:lnTo>
                    <a:pt x="76" y="32"/>
                  </a:lnTo>
                  <a:lnTo>
                    <a:pt x="66" y="32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42" y="32"/>
                  </a:lnTo>
                  <a:lnTo>
                    <a:pt x="28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6" y="108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6" y="112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30" y="114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6" y="114"/>
                  </a:lnTo>
                  <a:lnTo>
                    <a:pt x="58" y="112"/>
                  </a:lnTo>
                  <a:lnTo>
                    <a:pt x="60" y="112"/>
                  </a:lnTo>
                  <a:lnTo>
                    <a:pt x="66" y="112"/>
                  </a:lnTo>
                  <a:lnTo>
                    <a:pt x="68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8" y="112"/>
                  </a:lnTo>
                  <a:lnTo>
                    <a:pt x="80" y="112"/>
                  </a:lnTo>
                  <a:lnTo>
                    <a:pt x="82" y="112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2" y="120"/>
                  </a:lnTo>
                  <a:lnTo>
                    <a:pt x="94" y="124"/>
                  </a:lnTo>
                  <a:lnTo>
                    <a:pt x="96" y="126"/>
                  </a:lnTo>
                  <a:lnTo>
                    <a:pt x="100" y="130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40"/>
                  </a:lnTo>
                  <a:lnTo>
                    <a:pt x="106" y="142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6" y="152"/>
                  </a:lnTo>
                  <a:lnTo>
                    <a:pt x="104" y="154"/>
                  </a:lnTo>
                  <a:lnTo>
                    <a:pt x="104" y="156"/>
                  </a:lnTo>
                  <a:lnTo>
                    <a:pt x="102" y="160"/>
                  </a:lnTo>
                  <a:lnTo>
                    <a:pt x="100" y="164"/>
                  </a:lnTo>
                  <a:lnTo>
                    <a:pt x="98" y="170"/>
                  </a:lnTo>
                  <a:lnTo>
                    <a:pt x="100" y="168"/>
                  </a:lnTo>
                  <a:lnTo>
                    <a:pt x="104" y="164"/>
                  </a:lnTo>
                  <a:lnTo>
                    <a:pt x="106" y="162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2" y="154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46"/>
                  </a:lnTo>
                  <a:lnTo>
                    <a:pt x="114" y="142"/>
                  </a:lnTo>
                  <a:lnTo>
                    <a:pt x="114" y="136"/>
                  </a:lnTo>
                  <a:lnTo>
                    <a:pt x="114" y="134"/>
                  </a:lnTo>
                  <a:lnTo>
                    <a:pt x="114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4" y="122"/>
                  </a:lnTo>
                  <a:lnTo>
                    <a:pt x="126" y="122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4" y="126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2" y="144"/>
                  </a:lnTo>
                  <a:lnTo>
                    <a:pt x="144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6"/>
                  </a:lnTo>
                  <a:lnTo>
                    <a:pt x="148" y="158"/>
                  </a:lnTo>
                  <a:lnTo>
                    <a:pt x="146" y="160"/>
                  </a:lnTo>
                  <a:lnTo>
                    <a:pt x="146" y="162"/>
                  </a:lnTo>
                  <a:lnTo>
                    <a:pt x="146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36" y="166"/>
                  </a:lnTo>
                  <a:lnTo>
                    <a:pt x="134" y="166"/>
                  </a:lnTo>
                  <a:lnTo>
                    <a:pt x="132" y="170"/>
                  </a:lnTo>
                  <a:lnTo>
                    <a:pt x="132" y="172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6" y="176"/>
                  </a:lnTo>
                  <a:lnTo>
                    <a:pt x="138" y="178"/>
                  </a:lnTo>
                  <a:lnTo>
                    <a:pt x="140" y="178"/>
                  </a:lnTo>
                  <a:lnTo>
                    <a:pt x="142" y="178"/>
                  </a:lnTo>
                  <a:lnTo>
                    <a:pt x="144" y="176"/>
                  </a:lnTo>
                  <a:lnTo>
                    <a:pt x="148" y="176"/>
                  </a:lnTo>
                  <a:lnTo>
                    <a:pt x="150" y="176"/>
                  </a:lnTo>
                  <a:lnTo>
                    <a:pt x="154" y="176"/>
                  </a:lnTo>
                  <a:lnTo>
                    <a:pt x="158" y="176"/>
                  </a:lnTo>
                  <a:lnTo>
                    <a:pt x="160" y="176"/>
                  </a:lnTo>
                  <a:lnTo>
                    <a:pt x="162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6" y="176"/>
                  </a:lnTo>
                  <a:lnTo>
                    <a:pt x="168" y="174"/>
                  </a:lnTo>
                  <a:lnTo>
                    <a:pt x="172" y="172"/>
                  </a:lnTo>
                  <a:lnTo>
                    <a:pt x="174" y="172"/>
                  </a:lnTo>
                  <a:lnTo>
                    <a:pt x="178" y="170"/>
                  </a:lnTo>
                  <a:lnTo>
                    <a:pt x="184" y="166"/>
                  </a:lnTo>
                  <a:lnTo>
                    <a:pt x="186" y="166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0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2"/>
                  </a:lnTo>
                  <a:lnTo>
                    <a:pt x="190" y="162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2" y="158"/>
                  </a:lnTo>
                  <a:lnTo>
                    <a:pt x="178" y="158"/>
                  </a:lnTo>
                  <a:lnTo>
                    <a:pt x="178" y="158"/>
                  </a:lnTo>
                  <a:lnTo>
                    <a:pt x="176" y="158"/>
                  </a:lnTo>
                  <a:lnTo>
                    <a:pt x="174" y="158"/>
                  </a:lnTo>
                  <a:lnTo>
                    <a:pt x="172" y="156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4" y="146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8" y="142"/>
                  </a:lnTo>
                  <a:lnTo>
                    <a:pt x="170" y="142"/>
                  </a:lnTo>
                  <a:lnTo>
                    <a:pt x="174" y="140"/>
                  </a:lnTo>
                  <a:lnTo>
                    <a:pt x="176" y="138"/>
                  </a:lnTo>
                  <a:lnTo>
                    <a:pt x="176" y="138"/>
                  </a:lnTo>
                  <a:lnTo>
                    <a:pt x="176" y="138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80" y="134"/>
                  </a:lnTo>
                  <a:lnTo>
                    <a:pt x="180" y="132"/>
                  </a:lnTo>
                  <a:lnTo>
                    <a:pt x="182" y="130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6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92" y="128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6" y="126"/>
                  </a:lnTo>
                  <a:lnTo>
                    <a:pt x="210" y="124"/>
                  </a:lnTo>
                  <a:lnTo>
                    <a:pt x="214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0" y="118"/>
                  </a:lnTo>
                  <a:lnTo>
                    <a:pt x="222" y="118"/>
                  </a:lnTo>
                  <a:lnTo>
                    <a:pt x="222" y="116"/>
                  </a:lnTo>
                  <a:lnTo>
                    <a:pt x="222" y="116"/>
                  </a:lnTo>
                  <a:lnTo>
                    <a:pt x="222" y="114"/>
                  </a:lnTo>
                  <a:lnTo>
                    <a:pt x="222" y="112"/>
                  </a:lnTo>
                  <a:lnTo>
                    <a:pt x="222" y="108"/>
                  </a:lnTo>
                  <a:lnTo>
                    <a:pt x="222" y="106"/>
                  </a:lnTo>
                  <a:lnTo>
                    <a:pt x="224" y="102"/>
                  </a:lnTo>
                  <a:lnTo>
                    <a:pt x="224" y="100"/>
                  </a:lnTo>
                  <a:lnTo>
                    <a:pt x="228" y="94"/>
                  </a:lnTo>
                  <a:lnTo>
                    <a:pt x="230" y="88"/>
                  </a:lnTo>
                  <a:lnTo>
                    <a:pt x="230" y="84"/>
                  </a:lnTo>
                  <a:lnTo>
                    <a:pt x="232" y="82"/>
                  </a:lnTo>
                  <a:lnTo>
                    <a:pt x="232" y="80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2" y="7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3" name="Freeform 358"/>
            <p:cNvSpPr>
              <a:spLocks/>
            </p:cNvSpPr>
            <p:nvPr/>
          </p:nvSpPr>
          <p:spPr bwMode="auto">
            <a:xfrm>
              <a:off x="4792970" y="3283070"/>
              <a:ext cx="368302" cy="282571"/>
            </a:xfrm>
            <a:custGeom>
              <a:avLst/>
              <a:gdLst>
                <a:gd name="T0" fmla="*/ 228 w 232"/>
                <a:gd name="T1" fmla="*/ 66 h 178"/>
                <a:gd name="T2" fmla="*/ 210 w 232"/>
                <a:gd name="T3" fmla="*/ 50 h 178"/>
                <a:gd name="T4" fmla="*/ 180 w 232"/>
                <a:gd name="T5" fmla="*/ 30 h 178"/>
                <a:gd name="T6" fmla="*/ 172 w 232"/>
                <a:gd name="T7" fmla="*/ 22 h 178"/>
                <a:gd name="T8" fmla="*/ 168 w 232"/>
                <a:gd name="T9" fmla="*/ 6 h 178"/>
                <a:gd name="T10" fmla="*/ 162 w 232"/>
                <a:gd name="T11" fmla="*/ 2 h 178"/>
                <a:gd name="T12" fmla="*/ 144 w 232"/>
                <a:gd name="T13" fmla="*/ 2 h 178"/>
                <a:gd name="T14" fmla="*/ 122 w 232"/>
                <a:gd name="T15" fmla="*/ 16 h 178"/>
                <a:gd name="T16" fmla="*/ 112 w 232"/>
                <a:gd name="T17" fmla="*/ 24 h 178"/>
                <a:gd name="T18" fmla="*/ 92 w 232"/>
                <a:gd name="T19" fmla="*/ 30 h 178"/>
                <a:gd name="T20" fmla="*/ 42 w 232"/>
                <a:gd name="T21" fmla="*/ 32 h 178"/>
                <a:gd name="T22" fmla="*/ 16 w 232"/>
                <a:gd name="T23" fmla="*/ 44 h 178"/>
                <a:gd name="T24" fmla="*/ 16 w 232"/>
                <a:gd name="T25" fmla="*/ 58 h 178"/>
                <a:gd name="T26" fmla="*/ 6 w 232"/>
                <a:gd name="T27" fmla="*/ 66 h 178"/>
                <a:gd name="T28" fmla="*/ 16 w 232"/>
                <a:gd name="T29" fmla="*/ 108 h 178"/>
                <a:gd name="T30" fmla="*/ 24 w 232"/>
                <a:gd name="T31" fmla="*/ 110 h 178"/>
                <a:gd name="T32" fmla="*/ 36 w 232"/>
                <a:gd name="T33" fmla="*/ 116 h 178"/>
                <a:gd name="T34" fmla="*/ 52 w 232"/>
                <a:gd name="T35" fmla="*/ 116 h 178"/>
                <a:gd name="T36" fmla="*/ 68 w 232"/>
                <a:gd name="T37" fmla="*/ 110 h 178"/>
                <a:gd name="T38" fmla="*/ 82 w 232"/>
                <a:gd name="T39" fmla="*/ 112 h 178"/>
                <a:gd name="T40" fmla="*/ 92 w 232"/>
                <a:gd name="T41" fmla="*/ 120 h 178"/>
                <a:gd name="T42" fmla="*/ 104 w 232"/>
                <a:gd name="T43" fmla="*/ 140 h 178"/>
                <a:gd name="T44" fmla="*/ 106 w 232"/>
                <a:gd name="T45" fmla="*/ 150 h 178"/>
                <a:gd name="T46" fmla="*/ 98 w 232"/>
                <a:gd name="T47" fmla="*/ 170 h 178"/>
                <a:gd name="T48" fmla="*/ 110 w 232"/>
                <a:gd name="T49" fmla="*/ 158 h 178"/>
                <a:gd name="T50" fmla="*/ 114 w 232"/>
                <a:gd name="T51" fmla="*/ 142 h 178"/>
                <a:gd name="T52" fmla="*/ 116 w 232"/>
                <a:gd name="T53" fmla="*/ 126 h 178"/>
                <a:gd name="T54" fmla="*/ 126 w 232"/>
                <a:gd name="T55" fmla="*/ 122 h 178"/>
                <a:gd name="T56" fmla="*/ 134 w 232"/>
                <a:gd name="T57" fmla="*/ 124 h 178"/>
                <a:gd name="T58" fmla="*/ 136 w 232"/>
                <a:gd name="T59" fmla="*/ 136 h 178"/>
                <a:gd name="T60" fmla="*/ 140 w 232"/>
                <a:gd name="T61" fmla="*/ 142 h 178"/>
                <a:gd name="T62" fmla="*/ 150 w 232"/>
                <a:gd name="T63" fmla="*/ 144 h 178"/>
                <a:gd name="T64" fmla="*/ 150 w 232"/>
                <a:gd name="T65" fmla="*/ 156 h 178"/>
                <a:gd name="T66" fmla="*/ 144 w 232"/>
                <a:gd name="T67" fmla="*/ 162 h 178"/>
                <a:gd name="T68" fmla="*/ 136 w 232"/>
                <a:gd name="T69" fmla="*/ 166 h 178"/>
                <a:gd name="T70" fmla="*/ 130 w 232"/>
                <a:gd name="T71" fmla="*/ 174 h 178"/>
                <a:gd name="T72" fmla="*/ 138 w 232"/>
                <a:gd name="T73" fmla="*/ 178 h 178"/>
                <a:gd name="T74" fmla="*/ 154 w 232"/>
                <a:gd name="T75" fmla="*/ 176 h 178"/>
                <a:gd name="T76" fmla="*/ 166 w 232"/>
                <a:gd name="T77" fmla="*/ 176 h 178"/>
                <a:gd name="T78" fmla="*/ 186 w 232"/>
                <a:gd name="T79" fmla="*/ 166 h 178"/>
                <a:gd name="T80" fmla="*/ 192 w 232"/>
                <a:gd name="T81" fmla="*/ 164 h 178"/>
                <a:gd name="T82" fmla="*/ 188 w 232"/>
                <a:gd name="T83" fmla="*/ 158 h 178"/>
                <a:gd name="T84" fmla="*/ 178 w 232"/>
                <a:gd name="T85" fmla="*/ 158 h 178"/>
                <a:gd name="T86" fmla="*/ 166 w 232"/>
                <a:gd name="T87" fmla="*/ 152 h 178"/>
                <a:gd name="T88" fmla="*/ 164 w 232"/>
                <a:gd name="T89" fmla="*/ 146 h 178"/>
                <a:gd name="T90" fmla="*/ 176 w 232"/>
                <a:gd name="T91" fmla="*/ 138 h 178"/>
                <a:gd name="T92" fmla="*/ 180 w 232"/>
                <a:gd name="T93" fmla="*/ 132 h 178"/>
                <a:gd name="T94" fmla="*/ 184 w 232"/>
                <a:gd name="T95" fmla="*/ 128 h 178"/>
                <a:gd name="T96" fmla="*/ 194 w 232"/>
                <a:gd name="T97" fmla="*/ 128 h 178"/>
                <a:gd name="T98" fmla="*/ 218 w 232"/>
                <a:gd name="T99" fmla="*/ 120 h 178"/>
                <a:gd name="T100" fmla="*/ 222 w 232"/>
                <a:gd name="T101" fmla="*/ 114 h 178"/>
                <a:gd name="T102" fmla="*/ 228 w 232"/>
                <a:gd name="T103" fmla="*/ 94 h 178"/>
                <a:gd name="T104" fmla="*/ 232 w 232"/>
                <a:gd name="T105" fmla="*/ 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178">
                  <a:moveTo>
                    <a:pt x="232" y="72"/>
                  </a:moveTo>
                  <a:lnTo>
                    <a:pt x="232" y="72"/>
                  </a:lnTo>
                  <a:lnTo>
                    <a:pt x="230" y="70"/>
                  </a:lnTo>
                  <a:lnTo>
                    <a:pt x="230" y="68"/>
                  </a:lnTo>
                  <a:lnTo>
                    <a:pt x="228" y="68"/>
                  </a:lnTo>
                  <a:lnTo>
                    <a:pt x="228" y="66"/>
                  </a:lnTo>
                  <a:lnTo>
                    <a:pt x="226" y="64"/>
                  </a:lnTo>
                  <a:lnTo>
                    <a:pt x="224" y="62"/>
                  </a:lnTo>
                  <a:lnTo>
                    <a:pt x="222" y="60"/>
                  </a:lnTo>
                  <a:lnTo>
                    <a:pt x="218" y="56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96" y="42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2" y="32"/>
                  </a:lnTo>
                  <a:lnTo>
                    <a:pt x="180" y="30"/>
                  </a:lnTo>
                  <a:lnTo>
                    <a:pt x="178" y="28"/>
                  </a:lnTo>
                  <a:lnTo>
                    <a:pt x="176" y="28"/>
                  </a:lnTo>
                  <a:lnTo>
                    <a:pt x="176" y="26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2" y="16"/>
                  </a:lnTo>
                  <a:lnTo>
                    <a:pt x="170" y="12"/>
                  </a:lnTo>
                  <a:lnTo>
                    <a:pt x="170" y="10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2" y="2"/>
                  </a:lnTo>
                  <a:lnTo>
                    <a:pt x="160" y="2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50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38" y="2"/>
                  </a:lnTo>
                  <a:lnTo>
                    <a:pt x="132" y="4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4"/>
                  </a:lnTo>
                  <a:lnTo>
                    <a:pt x="110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6" y="28"/>
                  </a:lnTo>
                  <a:lnTo>
                    <a:pt x="92" y="30"/>
                  </a:lnTo>
                  <a:lnTo>
                    <a:pt x="84" y="30"/>
                  </a:lnTo>
                  <a:lnTo>
                    <a:pt x="76" y="32"/>
                  </a:lnTo>
                  <a:lnTo>
                    <a:pt x="66" y="32"/>
                  </a:lnTo>
                  <a:lnTo>
                    <a:pt x="58" y="32"/>
                  </a:lnTo>
                  <a:lnTo>
                    <a:pt x="50" y="32"/>
                  </a:lnTo>
                  <a:lnTo>
                    <a:pt x="42" y="32"/>
                  </a:lnTo>
                  <a:lnTo>
                    <a:pt x="28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6" y="108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6" y="112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30" y="114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6" y="114"/>
                  </a:lnTo>
                  <a:lnTo>
                    <a:pt x="58" y="112"/>
                  </a:lnTo>
                  <a:lnTo>
                    <a:pt x="60" y="112"/>
                  </a:lnTo>
                  <a:lnTo>
                    <a:pt x="66" y="112"/>
                  </a:lnTo>
                  <a:lnTo>
                    <a:pt x="68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8" y="112"/>
                  </a:lnTo>
                  <a:lnTo>
                    <a:pt x="80" y="112"/>
                  </a:lnTo>
                  <a:lnTo>
                    <a:pt x="82" y="112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2" y="120"/>
                  </a:lnTo>
                  <a:lnTo>
                    <a:pt x="94" y="124"/>
                  </a:lnTo>
                  <a:lnTo>
                    <a:pt x="96" y="126"/>
                  </a:lnTo>
                  <a:lnTo>
                    <a:pt x="100" y="130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40"/>
                  </a:lnTo>
                  <a:lnTo>
                    <a:pt x="106" y="142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6" y="152"/>
                  </a:lnTo>
                  <a:lnTo>
                    <a:pt x="104" y="154"/>
                  </a:lnTo>
                  <a:lnTo>
                    <a:pt x="104" y="156"/>
                  </a:lnTo>
                  <a:lnTo>
                    <a:pt x="102" y="160"/>
                  </a:lnTo>
                  <a:lnTo>
                    <a:pt x="100" y="164"/>
                  </a:lnTo>
                  <a:lnTo>
                    <a:pt x="98" y="170"/>
                  </a:lnTo>
                  <a:lnTo>
                    <a:pt x="100" y="168"/>
                  </a:lnTo>
                  <a:lnTo>
                    <a:pt x="104" y="164"/>
                  </a:lnTo>
                  <a:lnTo>
                    <a:pt x="106" y="162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2" y="154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4" y="146"/>
                  </a:lnTo>
                  <a:lnTo>
                    <a:pt x="114" y="142"/>
                  </a:lnTo>
                  <a:lnTo>
                    <a:pt x="114" y="136"/>
                  </a:lnTo>
                  <a:lnTo>
                    <a:pt x="114" y="134"/>
                  </a:lnTo>
                  <a:lnTo>
                    <a:pt x="114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20" y="124"/>
                  </a:lnTo>
                  <a:lnTo>
                    <a:pt x="120" y="124"/>
                  </a:lnTo>
                  <a:lnTo>
                    <a:pt x="124" y="122"/>
                  </a:lnTo>
                  <a:lnTo>
                    <a:pt x="126" y="122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4" y="126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2" y="144"/>
                  </a:lnTo>
                  <a:lnTo>
                    <a:pt x="144" y="144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6"/>
                  </a:lnTo>
                  <a:lnTo>
                    <a:pt x="148" y="158"/>
                  </a:lnTo>
                  <a:lnTo>
                    <a:pt x="146" y="160"/>
                  </a:lnTo>
                  <a:lnTo>
                    <a:pt x="146" y="162"/>
                  </a:lnTo>
                  <a:lnTo>
                    <a:pt x="146" y="162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36" y="166"/>
                  </a:lnTo>
                  <a:lnTo>
                    <a:pt x="134" y="166"/>
                  </a:lnTo>
                  <a:lnTo>
                    <a:pt x="132" y="170"/>
                  </a:lnTo>
                  <a:lnTo>
                    <a:pt x="132" y="172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2" y="176"/>
                  </a:lnTo>
                  <a:lnTo>
                    <a:pt x="132" y="176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6" y="176"/>
                  </a:lnTo>
                  <a:lnTo>
                    <a:pt x="138" y="178"/>
                  </a:lnTo>
                  <a:lnTo>
                    <a:pt x="140" y="178"/>
                  </a:lnTo>
                  <a:lnTo>
                    <a:pt x="142" y="178"/>
                  </a:lnTo>
                  <a:lnTo>
                    <a:pt x="144" y="176"/>
                  </a:lnTo>
                  <a:lnTo>
                    <a:pt x="148" y="176"/>
                  </a:lnTo>
                  <a:lnTo>
                    <a:pt x="150" y="176"/>
                  </a:lnTo>
                  <a:lnTo>
                    <a:pt x="154" y="176"/>
                  </a:lnTo>
                  <a:lnTo>
                    <a:pt x="158" y="176"/>
                  </a:lnTo>
                  <a:lnTo>
                    <a:pt x="160" y="176"/>
                  </a:lnTo>
                  <a:lnTo>
                    <a:pt x="162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6" y="176"/>
                  </a:lnTo>
                  <a:lnTo>
                    <a:pt x="168" y="174"/>
                  </a:lnTo>
                  <a:lnTo>
                    <a:pt x="172" y="172"/>
                  </a:lnTo>
                  <a:lnTo>
                    <a:pt x="174" y="172"/>
                  </a:lnTo>
                  <a:lnTo>
                    <a:pt x="178" y="170"/>
                  </a:lnTo>
                  <a:lnTo>
                    <a:pt x="184" y="166"/>
                  </a:lnTo>
                  <a:lnTo>
                    <a:pt x="186" y="166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0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2"/>
                  </a:lnTo>
                  <a:lnTo>
                    <a:pt x="190" y="162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2" y="158"/>
                  </a:lnTo>
                  <a:lnTo>
                    <a:pt x="178" y="158"/>
                  </a:lnTo>
                  <a:lnTo>
                    <a:pt x="178" y="158"/>
                  </a:lnTo>
                  <a:lnTo>
                    <a:pt x="176" y="158"/>
                  </a:lnTo>
                  <a:lnTo>
                    <a:pt x="174" y="158"/>
                  </a:lnTo>
                  <a:lnTo>
                    <a:pt x="172" y="156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4" y="146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8" y="142"/>
                  </a:lnTo>
                  <a:lnTo>
                    <a:pt x="170" y="142"/>
                  </a:lnTo>
                  <a:lnTo>
                    <a:pt x="174" y="140"/>
                  </a:lnTo>
                  <a:lnTo>
                    <a:pt x="176" y="138"/>
                  </a:lnTo>
                  <a:lnTo>
                    <a:pt x="176" y="138"/>
                  </a:lnTo>
                  <a:lnTo>
                    <a:pt x="176" y="138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80" y="134"/>
                  </a:lnTo>
                  <a:lnTo>
                    <a:pt x="180" y="132"/>
                  </a:lnTo>
                  <a:lnTo>
                    <a:pt x="182" y="130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6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92" y="128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6" y="126"/>
                  </a:lnTo>
                  <a:lnTo>
                    <a:pt x="210" y="124"/>
                  </a:lnTo>
                  <a:lnTo>
                    <a:pt x="214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0" y="118"/>
                  </a:lnTo>
                  <a:lnTo>
                    <a:pt x="222" y="118"/>
                  </a:lnTo>
                  <a:lnTo>
                    <a:pt x="222" y="116"/>
                  </a:lnTo>
                  <a:lnTo>
                    <a:pt x="222" y="116"/>
                  </a:lnTo>
                  <a:lnTo>
                    <a:pt x="222" y="114"/>
                  </a:lnTo>
                  <a:lnTo>
                    <a:pt x="222" y="112"/>
                  </a:lnTo>
                  <a:lnTo>
                    <a:pt x="222" y="108"/>
                  </a:lnTo>
                  <a:lnTo>
                    <a:pt x="222" y="106"/>
                  </a:lnTo>
                  <a:lnTo>
                    <a:pt x="224" y="102"/>
                  </a:lnTo>
                  <a:lnTo>
                    <a:pt x="224" y="100"/>
                  </a:lnTo>
                  <a:lnTo>
                    <a:pt x="228" y="94"/>
                  </a:lnTo>
                  <a:lnTo>
                    <a:pt x="230" y="88"/>
                  </a:lnTo>
                  <a:lnTo>
                    <a:pt x="230" y="84"/>
                  </a:lnTo>
                  <a:lnTo>
                    <a:pt x="232" y="82"/>
                  </a:lnTo>
                  <a:lnTo>
                    <a:pt x="232" y="80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2" y="7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4" name="Freeform 359"/>
            <p:cNvSpPr>
              <a:spLocks/>
            </p:cNvSpPr>
            <p:nvPr/>
          </p:nvSpPr>
          <p:spPr bwMode="auto">
            <a:xfrm>
              <a:off x="3938892" y="4032360"/>
              <a:ext cx="184151" cy="203197"/>
            </a:xfrm>
            <a:custGeom>
              <a:avLst/>
              <a:gdLst>
                <a:gd name="T0" fmla="*/ 116 w 116"/>
                <a:gd name="T1" fmla="*/ 6 h 128"/>
                <a:gd name="T2" fmla="*/ 116 w 116"/>
                <a:gd name="T3" fmla="*/ 2 h 128"/>
                <a:gd name="T4" fmla="*/ 114 w 116"/>
                <a:gd name="T5" fmla="*/ 0 h 128"/>
                <a:gd name="T6" fmla="*/ 108 w 116"/>
                <a:gd name="T7" fmla="*/ 2 h 128"/>
                <a:gd name="T8" fmla="*/ 66 w 116"/>
                <a:gd name="T9" fmla="*/ 6 h 128"/>
                <a:gd name="T10" fmla="*/ 64 w 116"/>
                <a:gd name="T11" fmla="*/ 10 h 128"/>
                <a:gd name="T12" fmla="*/ 60 w 116"/>
                <a:gd name="T13" fmla="*/ 10 h 128"/>
                <a:gd name="T14" fmla="*/ 52 w 116"/>
                <a:gd name="T15" fmla="*/ 8 h 128"/>
                <a:gd name="T16" fmla="*/ 46 w 116"/>
                <a:gd name="T17" fmla="*/ 8 h 128"/>
                <a:gd name="T18" fmla="*/ 44 w 116"/>
                <a:gd name="T19" fmla="*/ 10 h 128"/>
                <a:gd name="T20" fmla="*/ 44 w 116"/>
                <a:gd name="T21" fmla="*/ 22 h 128"/>
                <a:gd name="T22" fmla="*/ 42 w 116"/>
                <a:gd name="T23" fmla="*/ 28 h 128"/>
                <a:gd name="T24" fmla="*/ 36 w 116"/>
                <a:gd name="T25" fmla="*/ 36 h 128"/>
                <a:gd name="T26" fmla="*/ 26 w 116"/>
                <a:gd name="T27" fmla="*/ 40 h 128"/>
                <a:gd name="T28" fmla="*/ 20 w 116"/>
                <a:gd name="T29" fmla="*/ 44 h 128"/>
                <a:gd name="T30" fmla="*/ 18 w 116"/>
                <a:gd name="T31" fmla="*/ 50 h 128"/>
                <a:gd name="T32" fmla="*/ 18 w 116"/>
                <a:gd name="T33" fmla="*/ 56 h 128"/>
                <a:gd name="T34" fmla="*/ 20 w 116"/>
                <a:gd name="T35" fmla="*/ 66 h 128"/>
                <a:gd name="T36" fmla="*/ 18 w 116"/>
                <a:gd name="T37" fmla="*/ 70 h 128"/>
                <a:gd name="T38" fmla="*/ 14 w 116"/>
                <a:gd name="T39" fmla="*/ 70 h 128"/>
                <a:gd name="T40" fmla="*/ 10 w 116"/>
                <a:gd name="T41" fmla="*/ 72 h 128"/>
                <a:gd name="T42" fmla="*/ 10 w 116"/>
                <a:gd name="T43" fmla="*/ 74 h 128"/>
                <a:gd name="T44" fmla="*/ 12 w 116"/>
                <a:gd name="T45" fmla="*/ 80 h 128"/>
                <a:gd name="T46" fmla="*/ 12 w 116"/>
                <a:gd name="T47" fmla="*/ 82 h 128"/>
                <a:gd name="T48" fmla="*/ 6 w 116"/>
                <a:gd name="T49" fmla="*/ 86 h 128"/>
                <a:gd name="T50" fmla="*/ 4 w 116"/>
                <a:gd name="T51" fmla="*/ 92 h 128"/>
                <a:gd name="T52" fmla="*/ 0 w 116"/>
                <a:gd name="T53" fmla="*/ 104 h 128"/>
                <a:gd name="T54" fmla="*/ 2 w 116"/>
                <a:gd name="T55" fmla="*/ 122 h 128"/>
                <a:gd name="T56" fmla="*/ 10 w 116"/>
                <a:gd name="T57" fmla="*/ 126 h 128"/>
                <a:gd name="T58" fmla="*/ 28 w 116"/>
                <a:gd name="T59" fmla="*/ 128 h 128"/>
                <a:gd name="T60" fmla="*/ 40 w 116"/>
                <a:gd name="T61" fmla="*/ 128 h 128"/>
                <a:gd name="T62" fmla="*/ 42 w 116"/>
                <a:gd name="T63" fmla="*/ 126 h 128"/>
                <a:gd name="T64" fmla="*/ 44 w 116"/>
                <a:gd name="T65" fmla="*/ 122 h 128"/>
                <a:gd name="T66" fmla="*/ 42 w 116"/>
                <a:gd name="T67" fmla="*/ 108 h 128"/>
                <a:gd name="T68" fmla="*/ 44 w 116"/>
                <a:gd name="T69" fmla="*/ 100 h 128"/>
                <a:gd name="T70" fmla="*/ 48 w 116"/>
                <a:gd name="T71" fmla="*/ 92 h 128"/>
                <a:gd name="T72" fmla="*/ 54 w 116"/>
                <a:gd name="T73" fmla="*/ 86 h 128"/>
                <a:gd name="T74" fmla="*/ 58 w 116"/>
                <a:gd name="T75" fmla="*/ 86 h 128"/>
                <a:gd name="T76" fmla="*/ 66 w 116"/>
                <a:gd name="T77" fmla="*/ 90 h 128"/>
                <a:gd name="T78" fmla="*/ 68 w 116"/>
                <a:gd name="T79" fmla="*/ 90 h 128"/>
                <a:gd name="T80" fmla="*/ 70 w 116"/>
                <a:gd name="T81" fmla="*/ 86 h 128"/>
                <a:gd name="T82" fmla="*/ 72 w 116"/>
                <a:gd name="T83" fmla="*/ 80 h 128"/>
                <a:gd name="T84" fmla="*/ 68 w 116"/>
                <a:gd name="T85" fmla="*/ 66 h 128"/>
                <a:gd name="T86" fmla="*/ 66 w 116"/>
                <a:gd name="T87" fmla="*/ 48 h 128"/>
                <a:gd name="T88" fmla="*/ 66 w 116"/>
                <a:gd name="T89" fmla="*/ 42 h 128"/>
                <a:gd name="T90" fmla="*/ 70 w 116"/>
                <a:gd name="T91" fmla="*/ 40 h 128"/>
                <a:gd name="T92" fmla="*/ 76 w 116"/>
                <a:gd name="T93" fmla="*/ 38 h 128"/>
                <a:gd name="T94" fmla="*/ 90 w 116"/>
                <a:gd name="T95" fmla="*/ 38 h 128"/>
                <a:gd name="T96" fmla="*/ 100 w 116"/>
                <a:gd name="T97" fmla="*/ 38 h 128"/>
                <a:gd name="T98" fmla="*/ 104 w 116"/>
                <a:gd name="T99" fmla="*/ 38 h 128"/>
                <a:gd name="T100" fmla="*/ 108 w 116"/>
                <a:gd name="T101" fmla="*/ 32 h 128"/>
                <a:gd name="T102" fmla="*/ 114 w 116"/>
                <a:gd name="T103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28">
                  <a:moveTo>
                    <a:pt x="116" y="8"/>
                  </a:moveTo>
                  <a:lnTo>
                    <a:pt x="116" y="8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24" y="128"/>
                  </a:lnTo>
                  <a:lnTo>
                    <a:pt x="28" y="128"/>
                  </a:lnTo>
                  <a:lnTo>
                    <a:pt x="32" y="128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4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4" y="118"/>
                  </a:lnTo>
                  <a:lnTo>
                    <a:pt x="42" y="112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4" y="104"/>
                  </a:lnTo>
                  <a:lnTo>
                    <a:pt x="44" y="100"/>
                  </a:lnTo>
                  <a:lnTo>
                    <a:pt x="46" y="96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2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60" y="88"/>
                  </a:lnTo>
                  <a:lnTo>
                    <a:pt x="62" y="88"/>
                  </a:lnTo>
                  <a:lnTo>
                    <a:pt x="64" y="90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6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70" y="70"/>
                  </a:lnTo>
                  <a:lnTo>
                    <a:pt x="68" y="66"/>
                  </a:lnTo>
                  <a:lnTo>
                    <a:pt x="66" y="58"/>
                  </a:lnTo>
                  <a:lnTo>
                    <a:pt x="66" y="54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6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10" y="28"/>
                  </a:lnTo>
                  <a:lnTo>
                    <a:pt x="110" y="26"/>
                  </a:lnTo>
                  <a:lnTo>
                    <a:pt x="112" y="24"/>
                  </a:lnTo>
                  <a:lnTo>
                    <a:pt x="114" y="16"/>
                  </a:lnTo>
                  <a:lnTo>
                    <a:pt x="114" y="12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5" name="Freeform 360"/>
            <p:cNvSpPr>
              <a:spLocks/>
            </p:cNvSpPr>
            <p:nvPr/>
          </p:nvSpPr>
          <p:spPr bwMode="auto">
            <a:xfrm>
              <a:off x="3938892" y="4032360"/>
              <a:ext cx="184151" cy="203197"/>
            </a:xfrm>
            <a:custGeom>
              <a:avLst/>
              <a:gdLst>
                <a:gd name="T0" fmla="*/ 116 w 116"/>
                <a:gd name="T1" fmla="*/ 6 h 128"/>
                <a:gd name="T2" fmla="*/ 116 w 116"/>
                <a:gd name="T3" fmla="*/ 2 h 128"/>
                <a:gd name="T4" fmla="*/ 114 w 116"/>
                <a:gd name="T5" fmla="*/ 0 h 128"/>
                <a:gd name="T6" fmla="*/ 108 w 116"/>
                <a:gd name="T7" fmla="*/ 2 h 128"/>
                <a:gd name="T8" fmla="*/ 66 w 116"/>
                <a:gd name="T9" fmla="*/ 6 h 128"/>
                <a:gd name="T10" fmla="*/ 64 w 116"/>
                <a:gd name="T11" fmla="*/ 10 h 128"/>
                <a:gd name="T12" fmla="*/ 60 w 116"/>
                <a:gd name="T13" fmla="*/ 10 h 128"/>
                <a:gd name="T14" fmla="*/ 52 w 116"/>
                <a:gd name="T15" fmla="*/ 8 h 128"/>
                <a:gd name="T16" fmla="*/ 46 w 116"/>
                <a:gd name="T17" fmla="*/ 8 h 128"/>
                <a:gd name="T18" fmla="*/ 44 w 116"/>
                <a:gd name="T19" fmla="*/ 10 h 128"/>
                <a:gd name="T20" fmla="*/ 44 w 116"/>
                <a:gd name="T21" fmla="*/ 22 h 128"/>
                <a:gd name="T22" fmla="*/ 42 w 116"/>
                <a:gd name="T23" fmla="*/ 28 h 128"/>
                <a:gd name="T24" fmla="*/ 36 w 116"/>
                <a:gd name="T25" fmla="*/ 36 h 128"/>
                <a:gd name="T26" fmla="*/ 26 w 116"/>
                <a:gd name="T27" fmla="*/ 40 h 128"/>
                <a:gd name="T28" fmla="*/ 20 w 116"/>
                <a:gd name="T29" fmla="*/ 44 h 128"/>
                <a:gd name="T30" fmla="*/ 18 w 116"/>
                <a:gd name="T31" fmla="*/ 50 h 128"/>
                <a:gd name="T32" fmla="*/ 18 w 116"/>
                <a:gd name="T33" fmla="*/ 56 h 128"/>
                <a:gd name="T34" fmla="*/ 20 w 116"/>
                <a:gd name="T35" fmla="*/ 66 h 128"/>
                <a:gd name="T36" fmla="*/ 18 w 116"/>
                <a:gd name="T37" fmla="*/ 70 h 128"/>
                <a:gd name="T38" fmla="*/ 14 w 116"/>
                <a:gd name="T39" fmla="*/ 70 h 128"/>
                <a:gd name="T40" fmla="*/ 10 w 116"/>
                <a:gd name="T41" fmla="*/ 72 h 128"/>
                <a:gd name="T42" fmla="*/ 10 w 116"/>
                <a:gd name="T43" fmla="*/ 74 h 128"/>
                <a:gd name="T44" fmla="*/ 12 w 116"/>
                <a:gd name="T45" fmla="*/ 80 h 128"/>
                <a:gd name="T46" fmla="*/ 12 w 116"/>
                <a:gd name="T47" fmla="*/ 82 h 128"/>
                <a:gd name="T48" fmla="*/ 6 w 116"/>
                <a:gd name="T49" fmla="*/ 86 h 128"/>
                <a:gd name="T50" fmla="*/ 4 w 116"/>
                <a:gd name="T51" fmla="*/ 92 h 128"/>
                <a:gd name="T52" fmla="*/ 0 w 116"/>
                <a:gd name="T53" fmla="*/ 104 h 128"/>
                <a:gd name="T54" fmla="*/ 2 w 116"/>
                <a:gd name="T55" fmla="*/ 122 h 128"/>
                <a:gd name="T56" fmla="*/ 10 w 116"/>
                <a:gd name="T57" fmla="*/ 126 h 128"/>
                <a:gd name="T58" fmla="*/ 28 w 116"/>
                <a:gd name="T59" fmla="*/ 128 h 128"/>
                <a:gd name="T60" fmla="*/ 40 w 116"/>
                <a:gd name="T61" fmla="*/ 128 h 128"/>
                <a:gd name="T62" fmla="*/ 42 w 116"/>
                <a:gd name="T63" fmla="*/ 126 h 128"/>
                <a:gd name="T64" fmla="*/ 44 w 116"/>
                <a:gd name="T65" fmla="*/ 122 h 128"/>
                <a:gd name="T66" fmla="*/ 42 w 116"/>
                <a:gd name="T67" fmla="*/ 108 h 128"/>
                <a:gd name="T68" fmla="*/ 44 w 116"/>
                <a:gd name="T69" fmla="*/ 100 h 128"/>
                <a:gd name="T70" fmla="*/ 48 w 116"/>
                <a:gd name="T71" fmla="*/ 92 h 128"/>
                <a:gd name="T72" fmla="*/ 54 w 116"/>
                <a:gd name="T73" fmla="*/ 86 h 128"/>
                <a:gd name="T74" fmla="*/ 58 w 116"/>
                <a:gd name="T75" fmla="*/ 86 h 128"/>
                <a:gd name="T76" fmla="*/ 66 w 116"/>
                <a:gd name="T77" fmla="*/ 90 h 128"/>
                <a:gd name="T78" fmla="*/ 68 w 116"/>
                <a:gd name="T79" fmla="*/ 90 h 128"/>
                <a:gd name="T80" fmla="*/ 70 w 116"/>
                <a:gd name="T81" fmla="*/ 86 h 128"/>
                <a:gd name="T82" fmla="*/ 72 w 116"/>
                <a:gd name="T83" fmla="*/ 80 h 128"/>
                <a:gd name="T84" fmla="*/ 68 w 116"/>
                <a:gd name="T85" fmla="*/ 66 h 128"/>
                <a:gd name="T86" fmla="*/ 66 w 116"/>
                <a:gd name="T87" fmla="*/ 48 h 128"/>
                <a:gd name="T88" fmla="*/ 66 w 116"/>
                <a:gd name="T89" fmla="*/ 42 h 128"/>
                <a:gd name="T90" fmla="*/ 70 w 116"/>
                <a:gd name="T91" fmla="*/ 40 h 128"/>
                <a:gd name="T92" fmla="*/ 76 w 116"/>
                <a:gd name="T93" fmla="*/ 38 h 128"/>
                <a:gd name="T94" fmla="*/ 90 w 116"/>
                <a:gd name="T95" fmla="*/ 38 h 128"/>
                <a:gd name="T96" fmla="*/ 100 w 116"/>
                <a:gd name="T97" fmla="*/ 38 h 128"/>
                <a:gd name="T98" fmla="*/ 104 w 116"/>
                <a:gd name="T99" fmla="*/ 38 h 128"/>
                <a:gd name="T100" fmla="*/ 108 w 116"/>
                <a:gd name="T101" fmla="*/ 32 h 128"/>
                <a:gd name="T102" fmla="*/ 114 w 116"/>
                <a:gd name="T103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28">
                  <a:moveTo>
                    <a:pt x="116" y="8"/>
                  </a:moveTo>
                  <a:lnTo>
                    <a:pt x="116" y="8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24" y="128"/>
                  </a:lnTo>
                  <a:lnTo>
                    <a:pt x="28" y="128"/>
                  </a:lnTo>
                  <a:lnTo>
                    <a:pt x="32" y="128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4"/>
                  </a:lnTo>
                  <a:lnTo>
                    <a:pt x="44" y="124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4" y="118"/>
                  </a:lnTo>
                  <a:lnTo>
                    <a:pt x="42" y="112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4" y="104"/>
                  </a:lnTo>
                  <a:lnTo>
                    <a:pt x="44" y="100"/>
                  </a:lnTo>
                  <a:lnTo>
                    <a:pt x="46" y="96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2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60" y="88"/>
                  </a:lnTo>
                  <a:lnTo>
                    <a:pt x="62" y="88"/>
                  </a:lnTo>
                  <a:lnTo>
                    <a:pt x="64" y="90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6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2" y="80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70" y="70"/>
                  </a:lnTo>
                  <a:lnTo>
                    <a:pt x="68" y="66"/>
                  </a:lnTo>
                  <a:lnTo>
                    <a:pt x="66" y="58"/>
                  </a:lnTo>
                  <a:lnTo>
                    <a:pt x="66" y="54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6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10" y="28"/>
                  </a:lnTo>
                  <a:lnTo>
                    <a:pt x="110" y="26"/>
                  </a:lnTo>
                  <a:lnTo>
                    <a:pt x="112" y="24"/>
                  </a:lnTo>
                  <a:lnTo>
                    <a:pt x="114" y="16"/>
                  </a:lnTo>
                  <a:lnTo>
                    <a:pt x="114" y="12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6" name="Freeform 361"/>
            <p:cNvSpPr>
              <a:spLocks/>
            </p:cNvSpPr>
            <p:nvPr/>
          </p:nvSpPr>
          <p:spPr bwMode="auto">
            <a:xfrm>
              <a:off x="4313544" y="4467328"/>
              <a:ext cx="76201" cy="165098"/>
            </a:xfrm>
            <a:custGeom>
              <a:avLst/>
              <a:gdLst>
                <a:gd name="T0" fmla="*/ 0 w 48"/>
                <a:gd name="T1" fmla="*/ 36 h 104"/>
                <a:gd name="T2" fmla="*/ 4 w 48"/>
                <a:gd name="T3" fmla="*/ 44 h 104"/>
                <a:gd name="T4" fmla="*/ 6 w 48"/>
                <a:gd name="T5" fmla="*/ 46 h 104"/>
                <a:gd name="T6" fmla="*/ 6 w 48"/>
                <a:gd name="T7" fmla="*/ 50 h 104"/>
                <a:gd name="T8" fmla="*/ 8 w 48"/>
                <a:gd name="T9" fmla="*/ 62 h 104"/>
                <a:gd name="T10" fmla="*/ 10 w 48"/>
                <a:gd name="T11" fmla="*/ 70 h 104"/>
                <a:gd name="T12" fmla="*/ 10 w 48"/>
                <a:gd name="T13" fmla="*/ 80 h 104"/>
                <a:gd name="T14" fmla="*/ 10 w 48"/>
                <a:gd name="T15" fmla="*/ 86 h 104"/>
                <a:gd name="T16" fmla="*/ 12 w 48"/>
                <a:gd name="T17" fmla="*/ 90 h 104"/>
                <a:gd name="T18" fmla="*/ 16 w 48"/>
                <a:gd name="T19" fmla="*/ 104 h 104"/>
                <a:gd name="T20" fmla="*/ 34 w 48"/>
                <a:gd name="T21" fmla="*/ 92 h 104"/>
                <a:gd name="T22" fmla="*/ 32 w 48"/>
                <a:gd name="T23" fmla="*/ 82 h 104"/>
                <a:gd name="T24" fmla="*/ 30 w 48"/>
                <a:gd name="T25" fmla="*/ 72 h 104"/>
                <a:gd name="T26" fmla="*/ 30 w 48"/>
                <a:gd name="T27" fmla="*/ 66 h 104"/>
                <a:gd name="T28" fmla="*/ 32 w 48"/>
                <a:gd name="T29" fmla="*/ 62 h 104"/>
                <a:gd name="T30" fmla="*/ 32 w 48"/>
                <a:gd name="T31" fmla="*/ 62 h 104"/>
                <a:gd name="T32" fmla="*/ 34 w 48"/>
                <a:gd name="T33" fmla="*/ 58 h 104"/>
                <a:gd name="T34" fmla="*/ 38 w 48"/>
                <a:gd name="T35" fmla="*/ 54 h 104"/>
                <a:gd name="T36" fmla="*/ 40 w 48"/>
                <a:gd name="T37" fmla="*/ 52 h 104"/>
                <a:gd name="T38" fmla="*/ 42 w 48"/>
                <a:gd name="T39" fmla="*/ 44 h 104"/>
                <a:gd name="T40" fmla="*/ 44 w 48"/>
                <a:gd name="T41" fmla="*/ 36 h 104"/>
                <a:gd name="T42" fmla="*/ 46 w 48"/>
                <a:gd name="T43" fmla="*/ 26 h 104"/>
                <a:gd name="T44" fmla="*/ 48 w 48"/>
                <a:gd name="T45" fmla="*/ 18 h 104"/>
                <a:gd name="T46" fmla="*/ 48 w 48"/>
                <a:gd name="T47" fmla="*/ 14 h 104"/>
                <a:gd name="T48" fmla="*/ 46 w 48"/>
                <a:gd name="T49" fmla="*/ 2 h 104"/>
                <a:gd name="T50" fmla="*/ 32 w 48"/>
                <a:gd name="T51" fmla="*/ 2 h 104"/>
                <a:gd name="T52" fmla="*/ 30 w 48"/>
                <a:gd name="T53" fmla="*/ 8 h 104"/>
                <a:gd name="T54" fmla="*/ 28 w 48"/>
                <a:gd name="T55" fmla="*/ 12 h 104"/>
                <a:gd name="T56" fmla="*/ 28 w 48"/>
                <a:gd name="T57" fmla="*/ 16 h 104"/>
                <a:gd name="T58" fmla="*/ 26 w 48"/>
                <a:gd name="T59" fmla="*/ 16 h 104"/>
                <a:gd name="T60" fmla="*/ 24 w 48"/>
                <a:gd name="T61" fmla="*/ 18 h 104"/>
                <a:gd name="T62" fmla="*/ 22 w 48"/>
                <a:gd name="T63" fmla="*/ 18 h 104"/>
                <a:gd name="T64" fmla="*/ 16 w 48"/>
                <a:gd name="T65" fmla="*/ 20 h 104"/>
                <a:gd name="T66" fmla="*/ 12 w 48"/>
                <a:gd name="T67" fmla="*/ 20 h 104"/>
                <a:gd name="T68" fmla="*/ 10 w 48"/>
                <a:gd name="T69" fmla="*/ 22 h 104"/>
                <a:gd name="T70" fmla="*/ 10 w 48"/>
                <a:gd name="T71" fmla="*/ 22 h 104"/>
                <a:gd name="T72" fmla="*/ 6 w 48"/>
                <a:gd name="T73" fmla="*/ 28 h 104"/>
                <a:gd name="T74" fmla="*/ 0 w 48"/>
                <a:gd name="T75" fmla="*/ 3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104">
                  <a:moveTo>
                    <a:pt x="0" y="36"/>
                  </a:move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10" y="76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104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2" y="86"/>
                  </a:lnTo>
                  <a:lnTo>
                    <a:pt x="32" y="82"/>
                  </a:lnTo>
                  <a:lnTo>
                    <a:pt x="32" y="76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8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7" name="Freeform 362"/>
            <p:cNvSpPr>
              <a:spLocks/>
            </p:cNvSpPr>
            <p:nvPr/>
          </p:nvSpPr>
          <p:spPr bwMode="auto">
            <a:xfrm>
              <a:off x="4313544" y="4467328"/>
              <a:ext cx="76201" cy="165098"/>
            </a:xfrm>
            <a:custGeom>
              <a:avLst/>
              <a:gdLst>
                <a:gd name="T0" fmla="*/ 0 w 48"/>
                <a:gd name="T1" fmla="*/ 36 h 104"/>
                <a:gd name="T2" fmla="*/ 4 w 48"/>
                <a:gd name="T3" fmla="*/ 44 h 104"/>
                <a:gd name="T4" fmla="*/ 6 w 48"/>
                <a:gd name="T5" fmla="*/ 46 h 104"/>
                <a:gd name="T6" fmla="*/ 6 w 48"/>
                <a:gd name="T7" fmla="*/ 50 h 104"/>
                <a:gd name="T8" fmla="*/ 8 w 48"/>
                <a:gd name="T9" fmla="*/ 62 h 104"/>
                <a:gd name="T10" fmla="*/ 10 w 48"/>
                <a:gd name="T11" fmla="*/ 70 h 104"/>
                <a:gd name="T12" fmla="*/ 10 w 48"/>
                <a:gd name="T13" fmla="*/ 80 h 104"/>
                <a:gd name="T14" fmla="*/ 10 w 48"/>
                <a:gd name="T15" fmla="*/ 86 h 104"/>
                <a:gd name="T16" fmla="*/ 12 w 48"/>
                <a:gd name="T17" fmla="*/ 90 h 104"/>
                <a:gd name="T18" fmla="*/ 16 w 48"/>
                <a:gd name="T19" fmla="*/ 104 h 104"/>
                <a:gd name="T20" fmla="*/ 34 w 48"/>
                <a:gd name="T21" fmla="*/ 92 h 104"/>
                <a:gd name="T22" fmla="*/ 32 w 48"/>
                <a:gd name="T23" fmla="*/ 82 h 104"/>
                <a:gd name="T24" fmla="*/ 30 w 48"/>
                <a:gd name="T25" fmla="*/ 72 h 104"/>
                <a:gd name="T26" fmla="*/ 30 w 48"/>
                <a:gd name="T27" fmla="*/ 66 h 104"/>
                <a:gd name="T28" fmla="*/ 32 w 48"/>
                <a:gd name="T29" fmla="*/ 62 h 104"/>
                <a:gd name="T30" fmla="*/ 32 w 48"/>
                <a:gd name="T31" fmla="*/ 62 h 104"/>
                <a:gd name="T32" fmla="*/ 34 w 48"/>
                <a:gd name="T33" fmla="*/ 58 h 104"/>
                <a:gd name="T34" fmla="*/ 38 w 48"/>
                <a:gd name="T35" fmla="*/ 54 h 104"/>
                <a:gd name="T36" fmla="*/ 40 w 48"/>
                <a:gd name="T37" fmla="*/ 52 h 104"/>
                <a:gd name="T38" fmla="*/ 42 w 48"/>
                <a:gd name="T39" fmla="*/ 44 h 104"/>
                <a:gd name="T40" fmla="*/ 44 w 48"/>
                <a:gd name="T41" fmla="*/ 36 h 104"/>
                <a:gd name="T42" fmla="*/ 46 w 48"/>
                <a:gd name="T43" fmla="*/ 26 h 104"/>
                <a:gd name="T44" fmla="*/ 48 w 48"/>
                <a:gd name="T45" fmla="*/ 18 h 104"/>
                <a:gd name="T46" fmla="*/ 48 w 48"/>
                <a:gd name="T47" fmla="*/ 14 h 104"/>
                <a:gd name="T48" fmla="*/ 46 w 48"/>
                <a:gd name="T49" fmla="*/ 2 h 104"/>
                <a:gd name="T50" fmla="*/ 32 w 48"/>
                <a:gd name="T51" fmla="*/ 2 h 104"/>
                <a:gd name="T52" fmla="*/ 30 w 48"/>
                <a:gd name="T53" fmla="*/ 8 h 104"/>
                <a:gd name="T54" fmla="*/ 28 w 48"/>
                <a:gd name="T55" fmla="*/ 12 h 104"/>
                <a:gd name="T56" fmla="*/ 28 w 48"/>
                <a:gd name="T57" fmla="*/ 16 h 104"/>
                <a:gd name="T58" fmla="*/ 26 w 48"/>
                <a:gd name="T59" fmla="*/ 16 h 104"/>
                <a:gd name="T60" fmla="*/ 24 w 48"/>
                <a:gd name="T61" fmla="*/ 18 h 104"/>
                <a:gd name="T62" fmla="*/ 22 w 48"/>
                <a:gd name="T63" fmla="*/ 18 h 104"/>
                <a:gd name="T64" fmla="*/ 16 w 48"/>
                <a:gd name="T65" fmla="*/ 20 h 104"/>
                <a:gd name="T66" fmla="*/ 12 w 48"/>
                <a:gd name="T67" fmla="*/ 20 h 104"/>
                <a:gd name="T68" fmla="*/ 10 w 48"/>
                <a:gd name="T69" fmla="*/ 22 h 104"/>
                <a:gd name="T70" fmla="*/ 10 w 48"/>
                <a:gd name="T71" fmla="*/ 22 h 104"/>
                <a:gd name="T72" fmla="*/ 6 w 48"/>
                <a:gd name="T73" fmla="*/ 28 h 104"/>
                <a:gd name="T74" fmla="*/ 0 w 48"/>
                <a:gd name="T75" fmla="*/ 3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104">
                  <a:moveTo>
                    <a:pt x="0" y="36"/>
                  </a:moveTo>
                  <a:lnTo>
                    <a:pt x="0" y="36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8" y="56"/>
                  </a:lnTo>
                  <a:lnTo>
                    <a:pt x="8" y="62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10" y="76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104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2" y="86"/>
                  </a:lnTo>
                  <a:lnTo>
                    <a:pt x="32" y="82"/>
                  </a:lnTo>
                  <a:lnTo>
                    <a:pt x="32" y="76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48"/>
                  </a:lnTo>
                  <a:lnTo>
                    <a:pt x="42" y="44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8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8" name="Freeform 363"/>
            <p:cNvSpPr>
              <a:spLocks/>
            </p:cNvSpPr>
            <p:nvPr/>
          </p:nvSpPr>
          <p:spPr bwMode="auto">
            <a:xfrm>
              <a:off x="4570720" y="5235667"/>
              <a:ext cx="225426" cy="339720"/>
            </a:xfrm>
            <a:custGeom>
              <a:avLst/>
              <a:gdLst>
                <a:gd name="T0" fmla="*/ 8 w 142"/>
                <a:gd name="T1" fmla="*/ 2 h 214"/>
                <a:gd name="T2" fmla="*/ 16 w 142"/>
                <a:gd name="T3" fmla="*/ 0 h 214"/>
                <a:gd name="T4" fmla="*/ 20 w 142"/>
                <a:gd name="T5" fmla="*/ 0 h 214"/>
                <a:gd name="T6" fmla="*/ 30 w 142"/>
                <a:gd name="T7" fmla="*/ 6 h 214"/>
                <a:gd name="T8" fmla="*/ 40 w 142"/>
                <a:gd name="T9" fmla="*/ 8 h 214"/>
                <a:gd name="T10" fmla="*/ 60 w 142"/>
                <a:gd name="T11" fmla="*/ 10 h 214"/>
                <a:gd name="T12" fmla="*/ 82 w 142"/>
                <a:gd name="T13" fmla="*/ 6 h 214"/>
                <a:gd name="T14" fmla="*/ 92 w 142"/>
                <a:gd name="T15" fmla="*/ 6 h 214"/>
                <a:gd name="T16" fmla="*/ 96 w 142"/>
                <a:gd name="T17" fmla="*/ 10 h 214"/>
                <a:gd name="T18" fmla="*/ 100 w 142"/>
                <a:gd name="T19" fmla="*/ 16 h 214"/>
                <a:gd name="T20" fmla="*/ 104 w 142"/>
                <a:gd name="T21" fmla="*/ 18 h 214"/>
                <a:gd name="T22" fmla="*/ 124 w 142"/>
                <a:gd name="T23" fmla="*/ 20 h 214"/>
                <a:gd name="T24" fmla="*/ 142 w 142"/>
                <a:gd name="T25" fmla="*/ 22 h 214"/>
                <a:gd name="T26" fmla="*/ 136 w 142"/>
                <a:gd name="T27" fmla="*/ 34 h 214"/>
                <a:gd name="T28" fmla="*/ 134 w 142"/>
                <a:gd name="T29" fmla="*/ 44 h 214"/>
                <a:gd name="T30" fmla="*/ 136 w 142"/>
                <a:gd name="T31" fmla="*/ 70 h 214"/>
                <a:gd name="T32" fmla="*/ 136 w 142"/>
                <a:gd name="T33" fmla="*/ 82 h 214"/>
                <a:gd name="T34" fmla="*/ 134 w 142"/>
                <a:gd name="T35" fmla="*/ 88 h 214"/>
                <a:gd name="T36" fmla="*/ 128 w 142"/>
                <a:gd name="T37" fmla="*/ 92 h 214"/>
                <a:gd name="T38" fmla="*/ 124 w 142"/>
                <a:gd name="T39" fmla="*/ 94 h 214"/>
                <a:gd name="T40" fmla="*/ 120 w 142"/>
                <a:gd name="T41" fmla="*/ 96 h 214"/>
                <a:gd name="T42" fmla="*/ 118 w 142"/>
                <a:gd name="T43" fmla="*/ 100 h 214"/>
                <a:gd name="T44" fmla="*/ 116 w 142"/>
                <a:gd name="T45" fmla="*/ 118 h 214"/>
                <a:gd name="T46" fmla="*/ 120 w 142"/>
                <a:gd name="T47" fmla="*/ 142 h 214"/>
                <a:gd name="T48" fmla="*/ 122 w 142"/>
                <a:gd name="T49" fmla="*/ 172 h 214"/>
                <a:gd name="T50" fmla="*/ 120 w 142"/>
                <a:gd name="T51" fmla="*/ 194 h 214"/>
                <a:gd name="T52" fmla="*/ 116 w 142"/>
                <a:gd name="T53" fmla="*/ 204 h 214"/>
                <a:gd name="T54" fmla="*/ 114 w 142"/>
                <a:gd name="T55" fmla="*/ 210 h 214"/>
                <a:gd name="T56" fmla="*/ 108 w 142"/>
                <a:gd name="T57" fmla="*/ 214 h 214"/>
                <a:gd name="T58" fmla="*/ 98 w 142"/>
                <a:gd name="T59" fmla="*/ 214 h 214"/>
                <a:gd name="T60" fmla="*/ 90 w 142"/>
                <a:gd name="T61" fmla="*/ 212 h 214"/>
                <a:gd name="T62" fmla="*/ 88 w 142"/>
                <a:gd name="T63" fmla="*/ 208 h 214"/>
                <a:gd name="T64" fmla="*/ 84 w 142"/>
                <a:gd name="T65" fmla="*/ 202 h 214"/>
                <a:gd name="T66" fmla="*/ 82 w 142"/>
                <a:gd name="T67" fmla="*/ 200 h 214"/>
                <a:gd name="T68" fmla="*/ 80 w 142"/>
                <a:gd name="T69" fmla="*/ 202 h 214"/>
                <a:gd name="T70" fmla="*/ 76 w 142"/>
                <a:gd name="T71" fmla="*/ 204 h 214"/>
                <a:gd name="T72" fmla="*/ 68 w 142"/>
                <a:gd name="T73" fmla="*/ 206 h 214"/>
                <a:gd name="T74" fmla="*/ 64 w 142"/>
                <a:gd name="T75" fmla="*/ 192 h 214"/>
                <a:gd name="T76" fmla="*/ 58 w 142"/>
                <a:gd name="T77" fmla="*/ 184 h 214"/>
                <a:gd name="T78" fmla="*/ 52 w 142"/>
                <a:gd name="T79" fmla="*/ 182 h 214"/>
                <a:gd name="T80" fmla="*/ 46 w 142"/>
                <a:gd name="T81" fmla="*/ 182 h 214"/>
                <a:gd name="T82" fmla="*/ 46 w 142"/>
                <a:gd name="T83" fmla="*/ 178 h 214"/>
                <a:gd name="T84" fmla="*/ 46 w 142"/>
                <a:gd name="T85" fmla="*/ 166 h 214"/>
                <a:gd name="T86" fmla="*/ 46 w 142"/>
                <a:gd name="T87" fmla="*/ 160 h 214"/>
                <a:gd name="T88" fmla="*/ 42 w 142"/>
                <a:gd name="T89" fmla="*/ 142 h 214"/>
                <a:gd name="T90" fmla="*/ 42 w 142"/>
                <a:gd name="T91" fmla="*/ 124 h 214"/>
                <a:gd name="T92" fmla="*/ 40 w 142"/>
                <a:gd name="T93" fmla="*/ 104 h 214"/>
                <a:gd name="T94" fmla="*/ 34 w 142"/>
                <a:gd name="T95" fmla="*/ 86 h 214"/>
                <a:gd name="T96" fmla="*/ 26 w 142"/>
                <a:gd name="T97" fmla="*/ 68 h 214"/>
                <a:gd name="T98" fmla="*/ 16 w 142"/>
                <a:gd name="T99" fmla="*/ 50 h 214"/>
                <a:gd name="T100" fmla="*/ 10 w 142"/>
                <a:gd name="T101" fmla="*/ 38 h 214"/>
                <a:gd name="T102" fmla="*/ 2 w 142"/>
                <a:gd name="T103" fmla="*/ 28 h 214"/>
                <a:gd name="T104" fmla="*/ 0 w 142"/>
                <a:gd name="T105" fmla="*/ 24 h 214"/>
                <a:gd name="T106" fmla="*/ 0 w 142"/>
                <a:gd name="T107" fmla="*/ 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2" h="214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76" y="8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10" y="18"/>
                  </a:lnTo>
                  <a:lnTo>
                    <a:pt x="116" y="20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8" y="22"/>
                  </a:lnTo>
                  <a:lnTo>
                    <a:pt x="142" y="22"/>
                  </a:lnTo>
                  <a:lnTo>
                    <a:pt x="142" y="24"/>
                  </a:lnTo>
                  <a:lnTo>
                    <a:pt x="140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6" y="36"/>
                  </a:lnTo>
                  <a:lnTo>
                    <a:pt x="134" y="38"/>
                  </a:lnTo>
                  <a:lnTo>
                    <a:pt x="134" y="40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6" y="54"/>
                  </a:lnTo>
                  <a:lnTo>
                    <a:pt x="136" y="62"/>
                  </a:lnTo>
                  <a:lnTo>
                    <a:pt x="136" y="70"/>
                  </a:lnTo>
                  <a:lnTo>
                    <a:pt x="138" y="72"/>
                  </a:lnTo>
                  <a:lnTo>
                    <a:pt x="138" y="76"/>
                  </a:lnTo>
                  <a:lnTo>
                    <a:pt x="136" y="80"/>
                  </a:lnTo>
                  <a:lnTo>
                    <a:pt x="136" y="82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28" y="92"/>
                  </a:lnTo>
                  <a:lnTo>
                    <a:pt x="128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4" y="94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8" y="98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6" y="118"/>
                  </a:lnTo>
                  <a:lnTo>
                    <a:pt x="116" y="122"/>
                  </a:lnTo>
                  <a:lnTo>
                    <a:pt x="118" y="126"/>
                  </a:lnTo>
                  <a:lnTo>
                    <a:pt x="118" y="134"/>
                  </a:lnTo>
                  <a:lnTo>
                    <a:pt x="120" y="142"/>
                  </a:lnTo>
                  <a:lnTo>
                    <a:pt x="120" y="148"/>
                  </a:lnTo>
                  <a:lnTo>
                    <a:pt x="120" y="154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20" y="180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0" y="194"/>
                  </a:lnTo>
                  <a:lnTo>
                    <a:pt x="118" y="198"/>
                  </a:lnTo>
                  <a:lnTo>
                    <a:pt x="118" y="202"/>
                  </a:lnTo>
                  <a:lnTo>
                    <a:pt x="118" y="204"/>
                  </a:lnTo>
                  <a:lnTo>
                    <a:pt x="116" y="204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4" y="210"/>
                  </a:lnTo>
                  <a:lnTo>
                    <a:pt x="112" y="210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8" y="214"/>
                  </a:lnTo>
                  <a:lnTo>
                    <a:pt x="106" y="214"/>
                  </a:lnTo>
                  <a:lnTo>
                    <a:pt x="104" y="214"/>
                  </a:lnTo>
                  <a:lnTo>
                    <a:pt x="102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2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88" y="208"/>
                  </a:lnTo>
                  <a:lnTo>
                    <a:pt x="86" y="206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0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6" y="204"/>
                  </a:lnTo>
                  <a:lnTo>
                    <a:pt x="74" y="204"/>
                  </a:lnTo>
                  <a:lnTo>
                    <a:pt x="72" y="204"/>
                  </a:lnTo>
                  <a:lnTo>
                    <a:pt x="70" y="206"/>
                  </a:lnTo>
                  <a:lnTo>
                    <a:pt x="68" y="206"/>
                  </a:lnTo>
                  <a:lnTo>
                    <a:pt x="66" y="200"/>
                  </a:lnTo>
                  <a:lnTo>
                    <a:pt x="66" y="196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2" y="190"/>
                  </a:lnTo>
                  <a:lnTo>
                    <a:pt x="60" y="188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6" y="182"/>
                  </a:lnTo>
                  <a:lnTo>
                    <a:pt x="46" y="182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4"/>
                  </a:lnTo>
                  <a:lnTo>
                    <a:pt x="46" y="172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46" y="160"/>
                  </a:lnTo>
                  <a:lnTo>
                    <a:pt x="46" y="156"/>
                  </a:lnTo>
                  <a:lnTo>
                    <a:pt x="44" y="150"/>
                  </a:lnTo>
                  <a:lnTo>
                    <a:pt x="44" y="144"/>
                  </a:lnTo>
                  <a:lnTo>
                    <a:pt x="42" y="142"/>
                  </a:lnTo>
                  <a:lnTo>
                    <a:pt x="42" y="140"/>
                  </a:lnTo>
                  <a:lnTo>
                    <a:pt x="42" y="136"/>
                  </a:lnTo>
                  <a:lnTo>
                    <a:pt x="42" y="132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6"/>
                  </a:lnTo>
                  <a:lnTo>
                    <a:pt x="36" y="90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0" y="78"/>
                  </a:lnTo>
                  <a:lnTo>
                    <a:pt x="28" y="74"/>
                  </a:lnTo>
                  <a:lnTo>
                    <a:pt x="26" y="68"/>
                  </a:lnTo>
                  <a:lnTo>
                    <a:pt x="24" y="64"/>
                  </a:lnTo>
                  <a:lnTo>
                    <a:pt x="22" y="58"/>
                  </a:lnTo>
                  <a:lnTo>
                    <a:pt x="18" y="54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9" name="Freeform 364"/>
            <p:cNvSpPr>
              <a:spLocks/>
            </p:cNvSpPr>
            <p:nvPr/>
          </p:nvSpPr>
          <p:spPr bwMode="auto">
            <a:xfrm>
              <a:off x="4570720" y="5235667"/>
              <a:ext cx="225426" cy="339720"/>
            </a:xfrm>
            <a:custGeom>
              <a:avLst/>
              <a:gdLst>
                <a:gd name="T0" fmla="*/ 8 w 142"/>
                <a:gd name="T1" fmla="*/ 2 h 214"/>
                <a:gd name="T2" fmla="*/ 16 w 142"/>
                <a:gd name="T3" fmla="*/ 0 h 214"/>
                <a:gd name="T4" fmla="*/ 20 w 142"/>
                <a:gd name="T5" fmla="*/ 0 h 214"/>
                <a:gd name="T6" fmla="*/ 30 w 142"/>
                <a:gd name="T7" fmla="*/ 6 h 214"/>
                <a:gd name="T8" fmla="*/ 40 w 142"/>
                <a:gd name="T9" fmla="*/ 8 h 214"/>
                <a:gd name="T10" fmla="*/ 60 w 142"/>
                <a:gd name="T11" fmla="*/ 10 h 214"/>
                <a:gd name="T12" fmla="*/ 82 w 142"/>
                <a:gd name="T13" fmla="*/ 6 h 214"/>
                <a:gd name="T14" fmla="*/ 92 w 142"/>
                <a:gd name="T15" fmla="*/ 6 h 214"/>
                <a:gd name="T16" fmla="*/ 96 w 142"/>
                <a:gd name="T17" fmla="*/ 10 h 214"/>
                <a:gd name="T18" fmla="*/ 100 w 142"/>
                <a:gd name="T19" fmla="*/ 16 h 214"/>
                <a:gd name="T20" fmla="*/ 104 w 142"/>
                <a:gd name="T21" fmla="*/ 18 h 214"/>
                <a:gd name="T22" fmla="*/ 124 w 142"/>
                <a:gd name="T23" fmla="*/ 20 h 214"/>
                <a:gd name="T24" fmla="*/ 142 w 142"/>
                <a:gd name="T25" fmla="*/ 22 h 214"/>
                <a:gd name="T26" fmla="*/ 136 w 142"/>
                <a:gd name="T27" fmla="*/ 34 h 214"/>
                <a:gd name="T28" fmla="*/ 134 w 142"/>
                <a:gd name="T29" fmla="*/ 44 h 214"/>
                <a:gd name="T30" fmla="*/ 136 w 142"/>
                <a:gd name="T31" fmla="*/ 70 h 214"/>
                <a:gd name="T32" fmla="*/ 136 w 142"/>
                <a:gd name="T33" fmla="*/ 82 h 214"/>
                <a:gd name="T34" fmla="*/ 134 w 142"/>
                <a:gd name="T35" fmla="*/ 88 h 214"/>
                <a:gd name="T36" fmla="*/ 128 w 142"/>
                <a:gd name="T37" fmla="*/ 92 h 214"/>
                <a:gd name="T38" fmla="*/ 124 w 142"/>
                <a:gd name="T39" fmla="*/ 94 h 214"/>
                <a:gd name="T40" fmla="*/ 120 w 142"/>
                <a:gd name="T41" fmla="*/ 96 h 214"/>
                <a:gd name="T42" fmla="*/ 118 w 142"/>
                <a:gd name="T43" fmla="*/ 100 h 214"/>
                <a:gd name="T44" fmla="*/ 116 w 142"/>
                <a:gd name="T45" fmla="*/ 118 h 214"/>
                <a:gd name="T46" fmla="*/ 120 w 142"/>
                <a:gd name="T47" fmla="*/ 142 h 214"/>
                <a:gd name="T48" fmla="*/ 122 w 142"/>
                <a:gd name="T49" fmla="*/ 172 h 214"/>
                <a:gd name="T50" fmla="*/ 120 w 142"/>
                <a:gd name="T51" fmla="*/ 194 h 214"/>
                <a:gd name="T52" fmla="*/ 116 w 142"/>
                <a:gd name="T53" fmla="*/ 204 h 214"/>
                <a:gd name="T54" fmla="*/ 114 w 142"/>
                <a:gd name="T55" fmla="*/ 210 h 214"/>
                <a:gd name="T56" fmla="*/ 108 w 142"/>
                <a:gd name="T57" fmla="*/ 214 h 214"/>
                <a:gd name="T58" fmla="*/ 98 w 142"/>
                <a:gd name="T59" fmla="*/ 214 h 214"/>
                <a:gd name="T60" fmla="*/ 90 w 142"/>
                <a:gd name="T61" fmla="*/ 212 h 214"/>
                <a:gd name="T62" fmla="*/ 88 w 142"/>
                <a:gd name="T63" fmla="*/ 208 h 214"/>
                <a:gd name="T64" fmla="*/ 84 w 142"/>
                <a:gd name="T65" fmla="*/ 202 h 214"/>
                <a:gd name="T66" fmla="*/ 82 w 142"/>
                <a:gd name="T67" fmla="*/ 200 h 214"/>
                <a:gd name="T68" fmla="*/ 80 w 142"/>
                <a:gd name="T69" fmla="*/ 202 h 214"/>
                <a:gd name="T70" fmla="*/ 76 w 142"/>
                <a:gd name="T71" fmla="*/ 204 h 214"/>
                <a:gd name="T72" fmla="*/ 68 w 142"/>
                <a:gd name="T73" fmla="*/ 206 h 214"/>
                <a:gd name="T74" fmla="*/ 64 w 142"/>
                <a:gd name="T75" fmla="*/ 192 h 214"/>
                <a:gd name="T76" fmla="*/ 58 w 142"/>
                <a:gd name="T77" fmla="*/ 184 h 214"/>
                <a:gd name="T78" fmla="*/ 52 w 142"/>
                <a:gd name="T79" fmla="*/ 182 h 214"/>
                <a:gd name="T80" fmla="*/ 46 w 142"/>
                <a:gd name="T81" fmla="*/ 182 h 214"/>
                <a:gd name="T82" fmla="*/ 46 w 142"/>
                <a:gd name="T83" fmla="*/ 178 h 214"/>
                <a:gd name="T84" fmla="*/ 46 w 142"/>
                <a:gd name="T85" fmla="*/ 166 h 214"/>
                <a:gd name="T86" fmla="*/ 46 w 142"/>
                <a:gd name="T87" fmla="*/ 160 h 214"/>
                <a:gd name="T88" fmla="*/ 42 w 142"/>
                <a:gd name="T89" fmla="*/ 142 h 214"/>
                <a:gd name="T90" fmla="*/ 42 w 142"/>
                <a:gd name="T91" fmla="*/ 124 h 214"/>
                <a:gd name="T92" fmla="*/ 40 w 142"/>
                <a:gd name="T93" fmla="*/ 104 h 214"/>
                <a:gd name="T94" fmla="*/ 34 w 142"/>
                <a:gd name="T95" fmla="*/ 86 h 214"/>
                <a:gd name="T96" fmla="*/ 26 w 142"/>
                <a:gd name="T97" fmla="*/ 68 h 214"/>
                <a:gd name="T98" fmla="*/ 16 w 142"/>
                <a:gd name="T99" fmla="*/ 50 h 214"/>
                <a:gd name="T100" fmla="*/ 10 w 142"/>
                <a:gd name="T101" fmla="*/ 38 h 214"/>
                <a:gd name="T102" fmla="*/ 2 w 142"/>
                <a:gd name="T103" fmla="*/ 28 h 214"/>
                <a:gd name="T104" fmla="*/ 0 w 142"/>
                <a:gd name="T105" fmla="*/ 24 h 214"/>
                <a:gd name="T106" fmla="*/ 0 w 142"/>
                <a:gd name="T107" fmla="*/ 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2" h="214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76" y="8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10" y="18"/>
                  </a:lnTo>
                  <a:lnTo>
                    <a:pt x="116" y="20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8" y="22"/>
                  </a:lnTo>
                  <a:lnTo>
                    <a:pt x="142" y="22"/>
                  </a:lnTo>
                  <a:lnTo>
                    <a:pt x="142" y="24"/>
                  </a:lnTo>
                  <a:lnTo>
                    <a:pt x="140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6" y="36"/>
                  </a:lnTo>
                  <a:lnTo>
                    <a:pt x="134" y="38"/>
                  </a:lnTo>
                  <a:lnTo>
                    <a:pt x="134" y="40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6" y="54"/>
                  </a:lnTo>
                  <a:lnTo>
                    <a:pt x="136" y="62"/>
                  </a:lnTo>
                  <a:lnTo>
                    <a:pt x="136" y="70"/>
                  </a:lnTo>
                  <a:lnTo>
                    <a:pt x="138" y="72"/>
                  </a:lnTo>
                  <a:lnTo>
                    <a:pt x="138" y="76"/>
                  </a:lnTo>
                  <a:lnTo>
                    <a:pt x="136" y="80"/>
                  </a:lnTo>
                  <a:lnTo>
                    <a:pt x="136" y="82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28" y="92"/>
                  </a:lnTo>
                  <a:lnTo>
                    <a:pt x="128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4" y="94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18" y="96"/>
                  </a:lnTo>
                  <a:lnTo>
                    <a:pt x="118" y="98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6" y="118"/>
                  </a:lnTo>
                  <a:lnTo>
                    <a:pt x="116" y="122"/>
                  </a:lnTo>
                  <a:lnTo>
                    <a:pt x="118" y="126"/>
                  </a:lnTo>
                  <a:lnTo>
                    <a:pt x="118" y="134"/>
                  </a:lnTo>
                  <a:lnTo>
                    <a:pt x="120" y="142"/>
                  </a:lnTo>
                  <a:lnTo>
                    <a:pt x="120" y="148"/>
                  </a:lnTo>
                  <a:lnTo>
                    <a:pt x="120" y="154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20" y="180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0" y="194"/>
                  </a:lnTo>
                  <a:lnTo>
                    <a:pt x="118" y="198"/>
                  </a:lnTo>
                  <a:lnTo>
                    <a:pt x="118" y="202"/>
                  </a:lnTo>
                  <a:lnTo>
                    <a:pt x="118" y="204"/>
                  </a:lnTo>
                  <a:lnTo>
                    <a:pt x="116" y="204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4" y="210"/>
                  </a:lnTo>
                  <a:lnTo>
                    <a:pt x="112" y="210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8" y="214"/>
                  </a:lnTo>
                  <a:lnTo>
                    <a:pt x="106" y="214"/>
                  </a:lnTo>
                  <a:lnTo>
                    <a:pt x="104" y="214"/>
                  </a:lnTo>
                  <a:lnTo>
                    <a:pt x="102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2"/>
                  </a:lnTo>
                  <a:lnTo>
                    <a:pt x="90" y="212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88" y="208"/>
                  </a:lnTo>
                  <a:lnTo>
                    <a:pt x="86" y="206"/>
                  </a:lnTo>
                  <a:lnTo>
                    <a:pt x="86" y="204"/>
                  </a:lnTo>
                  <a:lnTo>
                    <a:pt x="84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0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6" y="204"/>
                  </a:lnTo>
                  <a:lnTo>
                    <a:pt x="74" y="204"/>
                  </a:lnTo>
                  <a:lnTo>
                    <a:pt x="72" y="204"/>
                  </a:lnTo>
                  <a:lnTo>
                    <a:pt x="70" y="206"/>
                  </a:lnTo>
                  <a:lnTo>
                    <a:pt x="68" y="206"/>
                  </a:lnTo>
                  <a:lnTo>
                    <a:pt x="66" y="200"/>
                  </a:lnTo>
                  <a:lnTo>
                    <a:pt x="66" y="196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2" y="190"/>
                  </a:lnTo>
                  <a:lnTo>
                    <a:pt x="60" y="188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6" y="182"/>
                  </a:lnTo>
                  <a:lnTo>
                    <a:pt x="46" y="182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4"/>
                  </a:lnTo>
                  <a:lnTo>
                    <a:pt x="46" y="172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46" y="160"/>
                  </a:lnTo>
                  <a:lnTo>
                    <a:pt x="46" y="156"/>
                  </a:lnTo>
                  <a:lnTo>
                    <a:pt x="44" y="150"/>
                  </a:lnTo>
                  <a:lnTo>
                    <a:pt x="44" y="144"/>
                  </a:lnTo>
                  <a:lnTo>
                    <a:pt x="42" y="142"/>
                  </a:lnTo>
                  <a:lnTo>
                    <a:pt x="42" y="140"/>
                  </a:lnTo>
                  <a:lnTo>
                    <a:pt x="42" y="136"/>
                  </a:lnTo>
                  <a:lnTo>
                    <a:pt x="42" y="132"/>
                  </a:lnTo>
                  <a:lnTo>
                    <a:pt x="42" y="12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6"/>
                  </a:lnTo>
                  <a:lnTo>
                    <a:pt x="36" y="90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0" y="78"/>
                  </a:lnTo>
                  <a:lnTo>
                    <a:pt x="28" y="74"/>
                  </a:lnTo>
                  <a:lnTo>
                    <a:pt x="26" y="68"/>
                  </a:lnTo>
                  <a:lnTo>
                    <a:pt x="24" y="64"/>
                  </a:lnTo>
                  <a:lnTo>
                    <a:pt x="22" y="58"/>
                  </a:lnTo>
                  <a:lnTo>
                    <a:pt x="18" y="54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0" name="Freeform 365"/>
            <p:cNvSpPr>
              <a:spLocks/>
            </p:cNvSpPr>
            <p:nvPr/>
          </p:nvSpPr>
          <p:spPr bwMode="auto">
            <a:xfrm>
              <a:off x="3903967" y="4353029"/>
              <a:ext cx="155576" cy="133348"/>
            </a:xfrm>
            <a:custGeom>
              <a:avLst/>
              <a:gdLst>
                <a:gd name="T0" fmla="*/ 16 w 98"/>
                <a:gd name="T1" fmla="*/ 68 h 84"/>
                <a:gd name="T2" fmla="*/ 16 w 98"/>
                <a:gd name="T3" fmla="*/ 76 h 84"/>
                <a:gd name="T4" fmla="*/ 18 w 98"/>
                <a:gd name="T5" fmla="*/ 78 h 84"/>
                <a:gd name="T6" fmla="*/ 20 w 98"/>
                <a:gd name="T7" fmla="*/ 78 h 84"/>
                <a:gd name="T8" fmla="*/ 24 w 98"/>
                <a:gd name="T9" fmla="*/ 78 h 84"/>
                <a:gd name="T10" fmla="*/ 28 w 98"/>
                <a:gd name="T11" fmla="*/ 78 h 84"/>
                <a:gd name="T12" fmla="*/ 32 w 98"/>
                <a:gd name="T13" fmla="*/ 78 h 84"/>
                <a:gd name="T14" fmla="*/ 36 w 98"/>
                <a:gd name="T15" fmla="*/ 84 h 84"/>
                <a:gd name="T16" fmla="*/ 38 w 98"/>
                <a:gd name="T17" fmla="*/ 80 h 84"/>
                <a:gd name="T18" fmla="*/ 44 w 98"/>
                <a:gd name="T19" fmla="*/ 74 h 84"/>
                <a:gd name="T20" fmla="*/ 48 w 98"/>
                <a:gd name="T21" fmla="*/ 72 h 84"/>
                <a:gd name="T22" fmla="*/ 60 w 98"/>
                <a:gd name="T23" fmla="*/ 68 h 84"/>
                <a:gd name="T24" fmla="*/ 76 w 98"/>
                <a:gd name="T25" fmla="*/ 70 h 84"/>
                <a:gd name="T26" fmla="*/ 86 w 98"/>
                <a:gd name="T27" fmla="*/ 72 h 84"/>
                <a:gd name="T28" fmla="*/ 98 w 98"/>
                <a:gd name="T29" fmla="*/ 70 h 84"/>
                <a:gd name="T30" fmla="*/ 94 w 98"/>
                <a:gd name="T31" fmla="*/ 60 h 84"/>
                <a:gd name="T32" fmla="*/ 90 w 98"/>
                <a:gd name="T33" fmla="*/ 54 h 84"/>
                <a:gd name="T34" fmla="*/ 84 w 98"/>
                <a:gd name="T35" fmla="*/ 50 h 84"/>
                <a:gd name="T36" fmla="*/ 82 w 98"/>
                <a:gd name="T37" fmla="*/ 48 h 84"/>
                <a:gd name="T38" fmla="*/ 80 w 98"/>
                <a:gd name="T39" fmla="*/ 42 h 84"/>
                <a:gd name="T40" fmla="*/ 74 w 98"/>
                <a:gd name="T41" fmla="*/ 34 h 84"/>
                <a:gd name="T42" fmla="*/ 70 w 98"/>
                <a:gd name="T43" fmla="*/ 28 h 84"/>
                <a:gd name="T44" fmla="*/ 64 w 98"/>
                <a:gd name="T45" fmla="*/ 20 h 84"/>
                <a:gd name="T46" fmla="*/ 60 w 98"/>
                <a:gd name="T47" fmla="*/ 14 h 84"/>
                <a:gd name="T48" fmla="*/ 56 w 98"/>
                <a:gd name="T49" fmla="*/ 12 h 84"/>
                <a:gd name="T50" fmla="*/ 50 w 98"/>
                <a:gd name="T51" fmla="*/ 10 h 84"/>
                <a:gd name="T52" fmla="*/ 46 w 98"/>
                <a:gd name="T53" fmla="*/ 8 h 84"/>
                <a:gd name="T54" fmla="*/ 44 w 98"/>
                <a:gd name="T55" fmla="*/ 2 h 84"/>
                <a:gd name="T56" fmla="*/ 42 w 98"/>
                <a:gd name="T57" fmla="*/ 0 h 84"/>
                <a:gd name="T58" fmla="*/ 40 w 98"/>
                <a:gd name="T59" fmla="*/ 0 h 84"/>
                <a:gd name="T60" fmla="*/ 34 w 98"/>
                <a:gd name="T61" fmla="*/ 0 h 84"/>
                <a:gd name="T62" fmla="*/ 26 w 98"/>
                <a:gd name="T63" fmla="*/ 4 h 84"/>
                <a:gd name="T64" fmla="*/ 16 w 98"/>
                <a:gd name="T65" fmla="*/ 18 h 84"/>
                <a:gd name="T66" fmla="*/ 10 w 98"/>
                <a:gd name="T67" fmla="*/ 24 h 84"/>
                <a:gd name="T68" fmla="*/ 4 w 98"/>
                <a:gd name="T69" fmla="*/ 26 h 84"/>
                <a:gd name="T70" fmla="*/ 0 w 98"/>
                <a:gd name="T71" fmla="*/ 26 h 84"/>
                <a:gd name="T72" fmla="*/ 0 w 98"/>
                <a:gd name="T73" fmla="*/ 28 h 84"/>
                <a:gd name="T74" fmla="*/ 0 w 98"/>
                <a:gd name="T75" fmla="*/ 30 h 84"/>
                <a:gd name="T76" fmla="*/ 4 w 98"/>
                <a:gd name="T77" fmla="*/ 30 h 84"/>
                <a:gd name="T78" fmla="*/ 10 w 98"/>
                <a:gd name="T79" fmla="*/ 32 h 84"/>
                <a:gd name="T80" fmla="*/ 14 w 98"/>
                <a:gd name="T81" fmla="*/ 36 h 84"/>
                <a:gd name="T82" fmla="*/ 20 w 98"/>
                <a:gd name="T83" fmla="*/ 42 h 84"/>
                <a:gd name="T84" fmla="*/ 24 w 98"/>
                <a:gd name="T85" fmla="*/ 46 h 84"/>
                <a:gd name="T86" fmla="*/ 28 w 98"/>
                <a:gd name="T87" fmla="*/ 50 h 84"/>
                <a:gd name="T88" fmla="*/ 28 w 98"/>
                <a:gd name="T89" fmla="*/ 50 h 84"/>
                <a:gd name="T90" fmla="*/ 24 w 98"/>
                <a:gd name="T91" fmla="*/ 52 h 84"/>
                <a:gd name="T92" fmla="*/ 20 w 98"/>
                <a:gd name="T93" fmla="*/ 56 h 84"/>
                <a:gd name="T94" fmla="*/ 18 w 98"/>
                <a:gd name="T95" fmla="*/ 58 h 84"/>
                <a:gd name="T96" fmla="*/ 18 w 98"/>
                <a:gd name="T97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84">
                  <a:moveTo>
                    <a:pt x="18" y="66"/>
                  </a:moveTo>
                  <a:lnTo>
                    <a:pt x="18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4" y="70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6" y="72"/>
                  </a:lnTo>
                  <a:lnTo>
                    <a:pt x="92" y="72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2" y="56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74" y="34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28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1" name="Freeform 366"/>
            <p:cNvSpPr>
              <a:spLocks/>
            </p:cNvSpPr>
            <p:nvPr/>
          </p:nvSpPr>
          <p:spPr bwMode="auto">
            <a:xfrm>
              <a:off x="3903967" y="4353029"/>
              <a:ext cx="155576" cy="133348"/>
            </a:xfrm>
            <a:custGeom>
              <a:avLst/>
              <a:gdLst>
                <a:gd name="T0" fmla="*/ 16 w 98"/>
                <a:gd name="T1" fmla="*/ 68 h 84"/>
                <a:gd name="T2" fmla="*/ 16 w 98"/>
                <a:gd name="T3" fmla="*/ 76 h 84"/>
                <a:gd name="T4" fmla="*/ 18 w 98"/>
                <a:gd name="T5" fmla="*/ 78 h 84"/>
                <a:gd name="T6" fmla="*/ 20 w 98"/>
                <a:gd name="T7" fmla="*/ 78 h 84"/>
                <a:gd name="T8" fmla="*/ 24 w 98"/>
                <a:gd name="T9" fmla="*/ 78 h 84"/>
                <a:gd name="T10" fmla="*/ 28 w 98"/>
                <a:gd name="T11" fmla="*/ 78 h 84"/>
                <a:gd name="T12" fmla="*/ 32 w 98"/>
                <a:gd name="T13" fmla="*/ 78 h 84"/>
                <a:gd name="T14" fmla="*/ 36 w 98"/>
                <a:gd name="T15" fmla="*/ 84 h 84"/>
                <a:gd name="T16" fmla="*/ 38 w 98"/>
                <a:gd name="T17" fmla="*/ 80 h 84"/>
                <a:gd name="T18" fmla="*/ 44 w 98"/>
                <a:gd name="T19" fmla="*/ 74 h 84"/>
                <a:gd name="T20" fmla="*/ 48 w 98"/>
                <a:gd name="T21" fmla="*/ 72 h 84"/>
                <a:gd name="T22" fmla="*/ 60 w 98"/>
                <a:gd name="T23" fmla="*/ 68 h 84"/>
                <a:gd name="T24" fmla="*/ 76 w 98"/>
                <a:gd name="T25" fmla="*/ 70 h 84"/>
                <a:gd name="T26" fmla="*/ 86 w 98"/>
                <a:gd name="T27" fmla="*/ 72 h 84"/>
                <a:gd name="T28" fmla="*/ 98 w 98"/>
                <a:gd name="T29" fmla="*/ 70 h 84"/>
                <a:gd name="T30" fmla="*/ 94 w 98"/>
                <a:gd name="T31" fmla="*/ 60 h 84"/>
                <a:gd name="T32" fmla="*/ 90 w 98"/>
                <a:gd name="T33" fmla="*/ 54 h 84"/>
                <a:gd name="T34" fmla="*/ 84 w 98"/>
                <a:gd name="T35" fmla="*/ 50 h 84"/>
                <a:gd name="T36" fmla="*/ 82 w 98"/>
                <a:gd name="T37" fmla="*/ 48 h 84"/>
                <a:gd name="T38" fmla="*/ 80 w 98"/>
                <a:gd name="T39" fmla="*/ 42 h 84"/>
                <a:gd name="T40" fmla="*/ 74 w 98"/>
                <a:gd name="T41" fmla="*/ 34 h 84"/>
                <a:gd name="T42" fmla="*/ 70 w 98"/>
                <a:gd name="T43" fmla="*/ 28 h 84"/>
                <a:gd name="T44" fmla="*/ 64 w 98"/>
                <a:gd name="T45" fmla="*/ 20 h 84"/>
                <a:gd name="T46" fmla="*/ 60 w 98"/>
                <a:gd name="T47" fmla="*/ 14 h 84"/>
                <a:gd name="T48" fmla="*/ 56 w 98"/>
                <a:gd name="T49" fmla="*/ 12 h 84"/>
                <a:gd name="T50" fmla="*/ 50 w 98"/>
                <a:gd name="T51" fmla="*/ 10 h 84"/>
                <a:gd name="T52" fmla="*/ 46 w 98"/>
                <a:gd name="T53" fmla="*/ 8 h 84"/>
                <a:gd name="T54" fmla="*/ 44 w 98"/>
                <a:gd name="T55" fmla="*/ 2 h 84"/>
                <a:gd name="T56" fmla="*/ 42 w 98"/>
                <a:gd name="T57" fmla="*/ 0 h 84"/>
                <a:gd name="T58" fmla="*/ 40 w 98"/>
                <a:gd name="T59" fmla="*/ 0 h 84"/>
                <a:gd name="T60" fmla="*/ 34 w 98"/>
                <a:gd name="T61" fmla="*/ 0 h 84"/>
                <a:gd name="T62" fmla="*/ 26 w 98"/>
                <a:gd name="T63" fmla="*/ 4 h 84"/>
                <a:gd name="T64" fmla="*/ 16 w 98"/>
                <a:gd name="T65" fmla="*/ 18 h 84"/>
                <a:gd name="T66" fmla="*/ 10 w 98"/>
                <a:gd name="T67" fmla="*/ 24 h 84"/>
                <a:gd name="T68" fmla="*/ 4 w 98"/>
                <a:gd name="T69" fmla="*/ 26 h 84"/>
                <a:gd name="T70" fmla="*/ 0 w 98"/>
                <a:gd name="T71" fmla="*/ 26 h 84"/>
                <a:gd name="T72" fmla="*/ 0 w 98"/>
                <a:gd name="T73" fmla="*/ 28 h 84"/>
                <a:gd name="T74" fmla="*/ 0 w 98"/>
                <a:gd name="T75" fmla="*/ 30 h 84"/>
                <a:gd name="T76" fmla="*/ 4 w 98"/>
                <a:gd name="T77" fmla="*/ 30 h 84"/>
                <a:gd name="T78" fmla="*/ 10 w 98"/>
                <a:gd name="T79" fmla="*/ 32 h 84"/>
                <a:gd name="T80" fmla="*/ 14 w 98"/>
                <a:gd name="T81" fmla="*/ 36 h 84"/>
                <a:gd name="T82" fmla="*/ 20 w 98"/>
                <a:gd name="T83" fmla="*/ 42 h 84"/>
                <a:gd name="T84" fmla="*/ 24 w 98"/>
                <a:gd name="T85" fmla="*/ 46 h 84"/>
                <a:gd name="T86" fmla="*/ 28 w 98"/>
                <a:gd name="T87" fmla="*/ 50 h 84"/>
                <a:gd name="T88" fmla="*/ 28 w 98"/>
                <a:gd name="T89" fmla="*/ 50 h 84"/>
                <a:gd name="T90" fmla="*/ 24 w 98"/>
                <a:gd name="T91" fmla="*/ 52 h 84"/>
                <a:gd name="T92" fmla="*/ 20 w 98"/>
                <a:gd name="T93" fmla="*/ 56 h 84"/>
                <a:gd name="T94" fmla="*/ 18 w 98"/>
                <a:gd name="T95" fmla="*/ 58 h 84"/>
                <a:gd name="T96" fmla="*/ 18 w 98"/>
                <a:gd name="T97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84">
                  <a:moveTo>
                    <a:pt x="18" y="66"/>
                  </a:moveTo>
                  <a:lnTo>
                    <a:pt x="18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4" y="70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6" y="72"/>
                  </a:lnTo>
                  <a:lnTo>
                    <a:pt x="92" y="72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2" y="56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74" y="34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28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2" name="Freeform 367"/>
            <p:cNvSpPr>
              <a:spLocks/>
            </p:cNvSpPr>
            <p:nvPr/>
          </p:nvSpPr>
          <p:spPr bwMode="auto">
            <a:xfrm>
              <a:off x="3903967" y="4353029"/>
              <a:ext cx="155576" cy="133348"/>
            </a:xfrm>
            <a:custGeom>
              <a:avLst/>
              <a:gdLst>
                <a:gd name="T0" fmla="*/ 16 w 98"/>
                <a:gd name="T1" fmla="*/ 68 h 84"/>
                <a:gd name="T2" fmla="*/ 16 w 98"/>
                <a:gd name="T3" fmla="*/ 76 h 84"/>
                <a:gd name="T4" fmla="*/ 18 w 98"/>
                <a:gd name="T5" fmla="*/ 78 h 84"/>
                <a:gd name="T6" fmla="*/ 20 w 98"/>
                <a:gd name="T7" fmla="*/ 78 h 84"/>
                <a:gd name="T8" fmla="*/ 24 w 98"/>
                <a:gd name="T9" fmla="*/ 78 h 84"/>
                <a:gd name="T10" fmla="*/ 28 w 98"/>
                <a:gd name="T11" fmla="*/ 78 h 84"/>
                <a:gd name="T12" fmla="*/ 32 w 98"/>
                <a:gd name="T13" fmla="*/ 78 h 84"/>
                <a:gd name="T14" fmla="*/ 36 w 98"/>
                <a:gd name="T15" fmla="*/ 84 h 84"/>
                <a:gd name="T16" fmla="*/ 38 w 98"/>
                <a:gd name="T17" fmla="*/ 80 h 84"/>
                <a:gd name="T18" fmla="*/ 44 w 98"/>
                <a:gd name="T19" fmla="*/ 74 h 84"/>
                <a:gd name="T20" fmla="*/ 48 w 98"/>
                <a:gd name="T21" fmla="*/ 72 h 84"/>
                <a:gd name="T22" fmla="*/ 60 w 98"/>
                <a:gd name="T23" fmla="*/ 68 h 84"/>
                <a:gd name="T24" fmla="*/ 76 w 98"/>
                <a:gd name="T25" fmla="*/ 70 h 84"/>
                <a:gd name="T26" fmla="*/ 86 w 98"/>
                <a:gd name="T27" fmla="*/ 72 h 84"/>
                <a:gd name="T28" fmla="*/ 98 w 98"/>
                <a:gd name="T29" fmla="*/ 70 h 84"/>
                <a:gd name="T30" fmla="*/ 94 w 98"/>
                <a:gd name="T31" fmla="*/ 60 h 84"/>
                <a:gd name="T32" fmla="*/ 90 w 98"/>
                <a:gd name="T33" fmla="*/ 54 h 84"/>
                <a:gd name="T34" fmla="*/ 84 w 98"/>
                <a:gd name="T35" fmla="*/ 50 h 84"/>
                <a:gd name="T36" fmla="*/ 82 w 98"/>
                <a:gd name="T37" fmla="*/ 48 h 84"/>
                <a:gd name="T38" fmla="*/ 80 w 98"/>
                <a:gd name="T39" fmla="*/ 42 h 84"/>
                <a:gd name="T40" fmla="*/ 74 w 98"/>
                <a:gd name="T41" fmla="*/ 34 h 84"/>
                <a:gd name="T42" fmla="*/ 70 w 98"/>
                <a:gd name="T43" fmla="*/ 28 h 84"/>
                <a:gd name="T44" fmla="*/ 64 w 98"/>
                <a:gd name="T45" fmla="*/ 20 h 84"/>
                <a:gd name="T46" fmla="*/ 60 w 98"/>
                <a:gd name="T47" fmla="*/ 14 h 84"/>
                <a:gd name="T48" fmla="*/ 56 w 98"/>
                <a:gd name="T49" fmla="*/ 12 h 84"/>
                <a:gd name="T50" fmla="*/ 50 w 98"/>
                <a:gd name="T51" fmla="*/ 10 h 84"/>
                <a:gd name="T52" fmla="*/ 46 w 98"/>
                <a:gd name="T53" fmla="*/ 8 h 84"/>
                <a:gd name="T54" fmla="*/ 44 w 98"/>
                <a:gd name="T55" fmla="*/ 2 h 84"/>
                <a:gd name="T56" fmla="*/ 42 w 98"/>
                <a:gd name="T57" fmla="*/ 0 h 84"/>
                <a:gd name="T58" fmla="*/ 40 w 98"/>
                <a:gd name="T59" fmla="*/ 0 h 84"/>
                <a:gd name="T60" fmla="*/ 34 w 98"/>
                <a:gd name="T61" fmla="*/ 0 h 84"/>
                <a:gd name="T62" fmla="*/ 26 w 98"/>
                <a:gd name="T63" fmla="*/ 4 h 84"/>
                <a:gd name="T64" fmla="*/ 16 w 98"/>
                <a:gd name="T65" fmla="*/ 18 h 84"/>
                <a:gd name="T66" fmla="*/ 10 w 98"/>
                <a:gd name="T67" fmla="*/ 24 h 84"/>
                <a:gd name="T68" fmla="*/ 4 w 98"/>
                <a:gd name="T69" fmla="*/ 26 h 84"/>
                <a:gd name="T70" fmla="*/ 0 w 98"/>
                <a:gd name="T71" fmla="*/ 26 h 84"/>
                <a:gd name="T72" fmla="*/ 0 w 98"/>
                <a:gd name="T73" fmla="*/ 28 h 84"/>
                <a:gd name="T74" fmla="*/ 0 w 98"/>
                <a:gd name="T75" fmla="*/ 30 h 84"/>
                <a:gd name="T76" fmla="*/ 4 w 98"/>
                <a:gd name="T77" fmla="*/ 30 h 84"/>
                <a:gd name="T78" fmla="*/ 10 w 98"/>
                <a:gd name="T79" fmla="*/ 32 h 84"/>
                <a:gd name="T80" fmla="*/ 14 w 98"/>
                <a:gd name="T81" fmla="*/ 36 h 84"/>
                <a:gd name="T82" fmla="*/ 20 w 98"/>
                <a:gd name="T83" fmla="*/ 42 h 84"/>
                <a:gd name="T84" fmla="*/ 24 w 98"/>
                <a:gd name="T85" fmla="*/ 46 h 84"/>
                <a:gd name="T86" fmla="*/ 28 w 98"/>
                <a:gd name="T87" fmla="*/ 50 h 84"/>
                <a:gd name="T88" fmla="*/ 28 w 98"/>
                <a:gd name="T89" fmla="*/ 50 h 84"/>
                <a:gd name="T90" fmla="*/ 24 w 98"/>
                <a:gd name="T91" fmla="*/ 52 h 84"/>
                <a:gd name="T92" fmla="*/ 20 w 98"/>
                <a:gd name="T93" fmla="*/ 56 h 84"/>
                <a:gd name="T94" fmla="*/ 18 w 98"/>
                <a:gd name="T95" fmla="*/ 58 h 84"/>
                <a:gd name="T96" fmla="*/ 18 w 98"/>
                <a:gd name="T97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84">
                  <a:moveTo>
                    <a:pt x="18" y="66"/>
                  </a:moveTo>
                  <a:lnTo>
                    <a:pt x="18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4" y="70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6" y="72"/>
                  </a:lnTo>
                  <a:lnTo>
                    <a:pt x="92" y="72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2" y="56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74" y="34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28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3" name="Freeform 368"/>
            <p:cNvSpPr>
              <a:spLocks/>
            </p:cNvSpPr>
            <p:nvPr/>
          </p:nvSpPr>
          <p:spPr bwMode="auto">
            <a:xfrm>
              <a:off x="3903967" y="4353029"/>
              <a:ext cx="155576" cy="133348"/>
            </a:xfrm>
            <a:custGeom>
              <a:avLst/>
              <a:gdLst>
                <a:gd name="T0" fmla="*/ 16 w 98"/>
                <a:gd name="T1" fmla="*/ 68 h 84"/>
                <a:gd name="T2" fmla="*/ 16 w 98"/>
                <a:gd name="T3" fmla="*/ 76 h 84"/>
                <a:gd name="T4" fmla="*/ 18 w 98"/>
                <a:gd name="T5" fmla="*/ 78 h 84"/>
                <a:gd name="T6" fmla="*/ 20 w 98"/>
                <a:gd name="T7" fmla="*/ 78 h 84"/>
                <a:gd name="T8" fmla="*/ 24 w 98"/>
                <a:gd name="T9" fmla="*/ 78 h 84"/>
                <a:gd name="T10" fmla="*/ 28 w 98"/>
                <a:gd name="T11" fmla="*/ 78 h 84"/>
                <a:gd name="T12" fmla="*/ 32 w 98"/>
                <a:gd name="T13" fmla="*/ 78 h 84"/>
                <a:gd name="T14" fmla="*/ 36 w 98"/>
                <a:gd name="T15" fmla="*/ 84 h 84"/>
                <a:gd name="T16" fmla="*/ 38 w 98"/>
                <a:gd name="T17" fmla="*/ 80 h 84"/>
                <a:gd name="T18" fmla="*/ 44 w 98"/>
                <a:gd name="T19" fmla="*/ 74 h 84"/>
                <a:gd name="T20" fmla="*/ 48 w 98"/>
                <a:gd name="T21" fmla="*/ 72 h 84"/>
                <a:gd name="T22" fmla="*/ 60 w 98"/>
                <a:gd name="T23" fmla="*/ 68 h 84"/>
                <a:gd name="T24" fmla="*/ 76 w 98"/>
                <a:gd name="T25" fmla="*/ 70 h 84"/>
                <a:gd name="T26" fmla="*/ 86 w 98"/>
                <a:gd name="T27" fmla="*/ 72 h 84"/>
                <a:gd name="T28" fmla="*/ 98 w 98"/>
                <a:gd name="T29" fmla="*/ 70 h 84"/>
                <a:gd name="T30" fmla="*/ 94 w 98"/>
                <a:gd name="T31" fmla="*/ 60 h 84"/>
                <a:gd name="T32" fmla="*/ 90 w 98"/>
                <a:gd name="T33" fmla="*/ 54 h 84"/>
                <a:gd name="T34" fmla="*/ 84 w 98"/>
                <a:gd name="T35" fmla="*/ 50 h 84"/>
                <a:gd name="T36" fmla="*/ 82 w 98"/>
                <a:gd name="T37" fmla="*/ 48 h 84"/>
                <a:gd name="T38" fmla="*/ 80 w 98"/>
                <a:gd name="T39" fmla="*/ 42 h 84"/>
                <a:gd name="T40" fmla="*/ 74 w 98"/>
                <a:gd name="T41" fmla="*/ 34 h 84"/>
                <a:gd name="T42" fmla="*/ 70 w 98"/>
                <a:gd name="T43" fmla="*/ 28 h 84"/>
                <a:gd name="T44" fmla="*/ 64 w 98"/>
                <a:gd name="T45" fmla="*/ 20 h 84"/>
                <a:gd name="T46" fmla="*/ 60 w 98"/>
                <a:gd name="T47" fmla="*/ 14 h 84"/>
                <a:gd name="T48" fmla="*/ 56 w 98"/>
                <a:gd name="T49" fmla="*/ 12 h 84"/>
                <a:gd name="T50" fmla="*/ 50 w 98"/>
                <a:gd name="T51" fmla="*/ 10 h 84"/>
                <a:gd name="T52" fmla="*/ 46 w 98"/>
                <a:gd name="T53" fmla="*/ 8 h 84"/>
                <a:gd name="T54" fmla="*/ 44 w 98"/>
                <a:gd name="T55" fmla="*/ 2 h 84"/>
                <a:gd name="T56" fmla="*/ 42 w 98"/>
                <a:gd name="T57" fmla="*/ 0 h 84"/>
                <a:gd name="T58" fmla="*/ 40 w 98"/>
                <a:gd name="T59" fmla="*/ 0 h 84"/>
                <a:gd name="T60" fmla="*/ 34 w 98"/>
                <a:gd name="T61" fmla="*/ 0 h 84"/>
                <a:gd name="T62" fmla="*/ 26 w 98"/>
                <a:gd name="T63" fmla="*/ 4 h 84"/>
                <a:gd name="T64" fmla="*/ 16 w 98"/>
                <a:gd name="T65" fmla="*/ 18 h 84"/>
                <a:gd name="T66" fmla="*/ 10 w 98"/>
                <a:gd name="T67" fmla="*/ 24 h 84"/>
                <a:gd name="T68" fmla="*/ 4 w 98"/>
                <a:gd name="T69" fmla="*/ 26 h 84"/>
                <a:gd name="T70" fmla="*/ 0 w 98"/>
                <a:gd name="T71" fmla="*/ 26 h 84"/>
                <a:gd name="T72" fmla="*/ 0 w 98"/>
                <a:gd name="T73" fmla="*/ 28 h 84"/>
                <a:gd name="T74" fmla="*/ 0 w 98"/>
                <a:gd name="T75" fmla="*/ 30 h 84"/>
                <a:gd name="T76" fmla="*/ 4 w 98"/>
                <a:gd name="T77" fmla="*/ 30 h 84"/>
                <a:gd name="T78" fmla="*/ 10 w 98"/>
                <a:gd name="T79" fmla="*/ 32 h 84"/>
                <a:gd name="T80" fmla="*/ 14 w 98"/>
                <a:gd name="T81" fmla="*/ 36 h 84"/>
                <a:gd name="T82" fmla="*/ 20 w 98"/>
                <a:gd name="T83" fmla="*/ 42 h 84"/>
                <a:gd name="T84" fmla="*/ 24 w 98"/>
                <a:gd name="T85" fmla="*/ 46 h 84"/>
                <a:gd name="T86" fmla="*/ 28 w 98"/>
                <a:gd name="T87" fmla="*/ 50 h 84"/>
                <a:gd name="T88" fmla="*/ 28 w 98"/>
                <a:gd name="T89" fmla="*/ 50 h 84"/>
                <a:gd name="T90" fmla="*/ 24 w 98"/>
                <a:gd name="T91" fmla="*/ 52 h 84"/>
                <a:gd name="T92" fmla="*/ 20 w 98"/>
                <a:gd name="T93" fmla="*/ 56 h 84"/>
                <a:gd name="T94" fmla="*/ 18 w 98"/>
                <a:gd name="T95" fmla="*/ 58 h 84"/>
                <a:gd name="T96" fmla="*/ 18 w 98"/>
                <a:gd name="T97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84">
                  <a:moveTo>
                    <a:pt x="18" y="66"/>
                  </a:moveTo>
                  <a:lnTo>
                    <a:pt x="18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4" y="70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6" y="72"/>
                  </a:lnTo>
                  <a:lnTo>
                    <a:pt x="92" y="72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2" y="56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74" y="34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28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66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4" name="Freeform 369"/>
            <p:cNvSpPr>
              <a:spLocks/>
            </p:cNvSpPr>
            <p:nvPr/>
          </p:nvSpPr>
          <p:spPr bwMode="auto">
            <a:xfrm>
              <a:off x="3903967" y="4353029"/>
              <a:ext cx="155576" cy="133348"/>
            </a:xfrm>
            <a:custGeom>
              <a:avLst/>
              <a:gdLst>
                <a:gd name="T0" fmla="*/ 16 w 98"/>
                <a:gd name="T1" fmla="*/ 68 h 84"/>
                <a:gd name="T2" fmla="*/ 16 w 98"/>
                <a:gd name="T3" fmla="*/ 76 h 84"/>
                <a:gd name="T4" fmla="*/ 18 w 98"/>
                <a:gd name="T5" fmla="*/ 78 h 84"/>
                <a:gd name="T6" fmla="*/ 20 w 98"/>
                <a:gd name="T7" fmla="*/ 78 h 84"/>
                <a:gd name="T8" fmla="*/ 24 w 98"/>
                <a:gd name="T9" fmla="*/ 78 h 84"/>
                <a:gd name="T10" fmla="*/ 28 w 98"/>
                <a:gd name="T11" fmla="*/ 78 h 84"/>
                <a:gd name="T12" fmla="*/ 32 w 98"/>
                <a:gd name="T13" fmla="*/ 78 h 84"/>
                <a:gd name="T14" fmla="*/ 36 w 98"/>
                <a:gd name="T15" fmla="*/ 84 h 84"/>
                <a:gd name="T16" fmla="*/ 38 w 98"/>
                <a:gd name="T17" fmla="*/ 80 h 84"/>
                <a:gd name="T18" fmla="*/ 44 w 98"/>
                <a:gd name="T19" fmla="*/ 74 h 84"/>
                <a:gd name="T20" fmla="*/ 48 w 98"/>
                <a:gd name="T21" fmla="*/ 72 h 84"/>
                <a:gd name="T22" fmla="*/ 60 w 98"/>
                <a:gd name="T23" fmla="*/ 68 h 84"/>
                <a:gd name="T24" fmla="*/ 76 w 98"/>
                <a:gd name="T25" fmla="*/ 70 h 84"/>
                <a:gd name="T26" fmla="*/ 86 w 98"/>
                <a:gd name="T27" fmla="*/ 72 h 84"/>
                <a:gd name="T28" fmla="*/ 98 w 98"/>
                <a:gd name="T29" fmla="*/ 70 h 84"/>
                <a:gd name="T30" fmla="*/ 94 w 98"/>
                <a:gd name="T31" fmla="*/ 60 h 84"/>
                <a:gd name="T32" fmla="*/ 90 w 98"/>
                <a:gd name="T33" fmla="*/ 54 h 84"/>
                <a:gd name="T34" fmla="*/ 84 w 98"/>
                <a:gd name="T35" fmla="*/ 50 h 84"/>
                <a:gd name="T36" fmla="*/ 82 w 98"/>
                <a:gd name="T37" fmla="*/ 48 h 84"/>
                <a:gd name="T38" fmla="*/ 80 w 98"/>
                <a:gd name="T39" fmla="*/ 42 h 84"/>
                <a:gd name="T40" fmla="*/ 74 w 98"/>
                <a:gd name="T41" fmla="*/ 34 h 84"/>
                <a:gd name="T42" fmla="*/ 70 w 98"/>
                <a:gd name="T43" fmla="*/ 28 h 84"/>
                <a:gd name="T44" fmla="*/ 64 w 98"/>
                <a:gd name="T45" fmla="*/ 20 h 84"/>
                <a:gd name="T46" fmla="*/ 60 w 98"/>
                <a:gd name="T47" fmla="*/ 14 h 84"/>
                <a:gd name="T48" fmla="*/ 56 w 98"/>
                <a:gd name="T49" fmla="*/ 12 h 84"/>
                <a:gd name="T50" fmla="*/ 50 w 98"/>
                <a:gd name="T51" fmla="*/ 10 h 84"/>
                <a:gd name="T52" fmla="*/ 46 w 98"/>
                <a:gd name="T53" fmla="*/ 8 h 84"/>
                <a:gd name="T54" fmla="*/ 44 w 98"/>
                <a:gd name="T55" fmla="*/ 2 h 84"/>
                <a:gd name="T56" fmla="*/ 42 w 98"/>
                <a:gd name="T57" fmla="*/ 0 h 84"/>
                <a:gd name="T58" fmla="*/ 40 w 98"/>
                <a:gd name="T59" fmla="*/ 0 h 84"/>
                <a:gd name="T60" fmla="*/ 34 w 98"/>
                <a:gd name="T61" fmla="*/ 0 h 84"/>
                <a:gd name="T62" fmla="*/ 26 w 98"/>
                <a:gd name="T63" fmla="*/ 4 h 84"/>
                <a:gd name="T64" fmla="*/ 16 w 98"/>
                <a:gd name="T65" fmla="*/ 18 h 84"/>
                <a:gd name="T66" fmla="*/ 10 w 98"/>
                <a:gd name="T67" fmla="*/ 24 h 84"/>
                <a:gd name="T68" fmla="*/ 4 w 98"/>
                <a:gd name="T69" fmla="*/ 26 h 84"/>
                <a:gd name="T70" fmla="*/ 0 w 98"/>
                <a:gd name="T71" fmla="*/ 26 h 84"/>
                <a:gd name="T72" fmla="*/ 0 w 98"/>
                <a:gd name="T73" fmla="*/ 28 h 84"/>
                <a:gd name="T74" fmla="*/ 0 w 98"/>
                <a:gd name="T75" fmla="*/ 30 h 84"/>
                <a:gd name="T76" fmla="*/ 4 w 98"/>
                <a:gd name="T77" fmla="*/ 30 h 84"/>
                <a:gd name="T78" fmla="*/ 10 w 98"/>
                <a:gd name="T79" fmla="*/ 32 h 84"/>
                <a:gd name="T80" fmla="*/ 14 w 98"/>
                <a:gd name="T81" fmla="*/ 36 h 84"/>
                <a:gd name="T82" fmla="*/ 20 w 98"/>
                <a:gd name="T83" fmla="*/ 42 h 84"/>
                <a:gd name="T84" fmla="*/ 24 w 98"/>
                <a:gd name="T85" fmla="*/ 46 h 84"/>
                <a:gd name="T86" fmla="*/ 28 w 98"/>
                <a:gd name="T87" fmla="*/ 50 h 84"/>
                <a:gd name="T88" fmla="*/ 28 w 98"/>
                <a:gd name="T89" fmla="*/ 50 h 84"/>
                <a:gd name="T90" fmla="*/ 24 w 98"/>
                <a:gd name="T91" fmla="*/ 52 h 84"/>
                <a:gd name="T92" fmla="*/ 20 w 98"/>
                <a:gd name="T93" fmla="*/ 56 h 84"/>
                <a:gd name="T94" fmla="*/ 18 w 98"/>
                <a:gd name="T95" fmla="*/ 58 h 84"/>
                <a:gd name="T96" fmla="*/ 18 w 98"/>
                <a:gd name="T97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84">
                  <a:moveTo>
                    <a:pt x="18" y="66"/>
                  </a:moveTo>
                  <a:lnTo>
                    <a:pt x="18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36" y="84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4" y="70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6" y="72"/>
                  </a:lnTo>
                  <a:lnTo>
                    <a:pt x="92" y="72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6" y="64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2" y="56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74" y="34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28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4"/>
                  </a:lnTo>
                  <a:lnTo>
                    <a:pt x="22" y="10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18" y="66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5" name="Freeform 370"/>
            <p:cNvSpPr>
              <a:spLocks/>
            </p:cNvSpPr>
            <p:nvPr/>
          </p:nvSpPr>
          <p:spPr bwMode="auto">
            <a:xfrm>
              <a:off x="4030968" y="4102208"/>
              <a:ext cx="381001" cy="428619"/>
            </a:xfrm>
            <a:custGeom>
              <a:avLst/>
              <a:gdLst>
                <a:gd name="T0" fmla="*/ 4 w 240"/>
                <a:gd name="T1" fmla="*/ 186 h 270"/>
                <a:gd name="T2" fmla="*/ 12 w 240"/>
                <a:gd name="T3" fmla="*/ 176 h 270"/>
                <a:gd name="T4" fmla="*/ 16 w 240"/>
                <a:gd name="T5" fmla="*/ 176 h 270"/>
                <a:gd name="T6" fmla="*/ 26 w 240"/>
                <a:gd name="T7" fmla="*/ 182 h 270"/>
                <a:gd name="T8" fmla="*/ 44 w 240"/>
                <a:gd name="T9" fmla="*/ 184 h 270"/>
                <a:gd name="T10" fmla="*/ 78 w 240"/>
                <a:gd name="T11" fmla="*/ 184 h 270"/>
                <a:gd name="T12" fmla="*/ 92 w 240"/>
                <a:gd name="T13" fmla="*/ 184 h 270"/>
                <a:gd name="T14" fmla="*/ 96 w 240"/>
                <a:gd name="T15" fmla="*/ 182 h 270"/>
                <a:gd name="T16" fmla="*/ 98 w 240"/>
                <a:gd name="T17" fmla="*/ 174 h 270"/>
                <a:gd name="T18" fmla="*/ 94 w 240"/>
                <a:gd name="T19" fmla="*/ 164 h 270"/>
                <a:gd name="T20" fmla="*/ 90 w 240"/>
                <a:gd name="T21" fmla="*/ 162 h 270"/>
                <a:gd name="T22" fmla="*/ 84 w 240"/>
                <a:gd name="T23" fmla="*/ 162 h 270"/>
                <a:gd name="T24" fmla="*/ 78 w 240"/>
                <a:gd name="T25" fmla="*/ 148 h 270"/>
                <a:gd name="T26" fmla="*/ 78 w 240"/>
                <a:gd name="T27" fmla="*/ 130 h 270"/>
                <a:gd name="T28" fmla="*/ 84 w 240"/>
                <a:gd name="T29" fmla="*/ 82 h 270"/>
                <a:gd name="T30" fmla="*/ 86 w 240"/>
                <a:gd name="T31" fmla="*/ 60 h 270"/>
                <a:gd name="T32" fmla="*/ 84 w 240"/>
                <a:gd name="T33" fmla="*/ 48 h 270"/>
                <a:gd name="T34" fmla="*/ 78 w 240"/>
                <a:gd name="T35" fmla="*/ 38 h 270"/>
                <a:gd name="T36" fmla="*/ 76 w 240"/>
                <a:gd name="T37" fmla="*/ 24 h 270"/>
                <a:gd name="T38" fmla="*/ 78 w 240"/>
                <a:gd name="T39" fmla="*/ 18 h 270"/>
                <a:gd name="T40" fmla="*/ 82 w 240"/>
                <a:gd name="T41" fmla="*/ 16 h 270"/>
                <a:gd name="T42" fmla="*/ 88 w 240"/>
                <a:gd name="T43" fmla="*/ 16 h 270"/>
                <a:gd name="T44" fmla="*/ 88 w 240"/>
                <a:gd name="T45" fmla="*/ 6 h 270"/>
                <a:gd name="T46" fmla="*/ 102 w 240"/>
                <a:gd name="T47" fmla="*/ 10 h 270"/>
                <a:gd name="T48" fmla="*/ 138 w 240"/>
                <a:gd name="T49" fmla="*/ 40 h 270"/>
                <a:gd name="T50" fmla="*/ 186 w 240"/>
                <a:gd name="T51" fmla="*/ 80 h 270"/>
                <a:gd name="T52" fmla="*/ 206 w 240"/>
                <a:gd name="T53" fmla="*/ 92 h 270"/>
                <a:gd name="T54" fmla="*/ 216 w 240"/>
                <a:gd name="T55" fmla="*/ 98 h 270"/>
                <a:gd name="T56" fmla="*/ 218 w 240"/>
                <a:gd name="T57" fmla="*/ 102 h 270"/>
                <a:gd name="T58" fmla="*/ 218 w 240"/>
                <a:gd name="T59" fmla="*/ 118 h 270"/>
                <a:gd name="T60" fmla="*/ 222 w 240"/>
                <a:gd name="T61" fmla="*/ 122 h 270"/>
                <a:gd name="T62" fmla="*/ 228 w 240"/>
                <a:gd name="T63" fmla="*/ 122 h 270"/>
                <a:gd name="T64" fmla="*/ 238 w 240"/>
                <a:gd name="T65" fmla="*/ 140 h 270"/>
                <a:gd name="T66" fmla="*/ 238 w 240"/>
                <a:gd name="T67" fmla="*/ 160 h 270"/>
                <a:gd name="T68" fmla="*/ 236 w 240"/>
                <a:gd name="T69" fmla="*/ 166 h 270"/>
                <a:gd name="T70" fmla="*/ 232 w 240"/>
                <a:gd name="T71" fmla="*/ 168 h 270"/>
                <a:gd name="T72" fmla="*/ 226 w 240"/>
                <a:gd name="T73" fmla="*/ 168 h 270"/>
                <a:gd name="T74" fmla="*/ 226 w 240"/>
                <a:gd name="T75" fmla="*/ 172 h 270"/>
                <a:gd name="T76" fmla="*/ 226 w 240"/>
                <a:gd name="T77" fmla="*/ 176 h 270"/>
                <a:gd name="T78" fmla="*/ 224 w 240"/>
                <a:gd name="T79" fmla="*/ 180 h 270"/>
                <a:gd name="T80" fmla="*/ 208 w 240"/>
                <a:gd name="T81" fmla="*/ 180 h 270"/>
                <a:gd name="T82" fmla="*/ 190 w 240"/>
                <a:gd name="T83" fmla="*/ 182 h 270"/>
                <a:gd name="T84" fmla="*/ 176 w 240"/>
                <a:gd name="T85" fmla="*/ 190 h 270"/>
                <a:gd name="T86" fmla="*/ 158 w 240"/>
                <a:gd name="T87" fmla="*/ 188 h 270"/>
                <a:gd name="T88" fmla="*/ 152 w 240"/>
                <a:gd name="T89" fmla="*/ 190 h 270"/>
                <a:gd name="T90" fmla="*/ 146 w 240"/>
                <a:gd name="T91" fmla="*/ 198 h 270"/>
                <a:gd name="T92" fmla="*/ 138 w 240"/>
                <a:gd name="T93" fmla="*/ 206 h 270"/>
                <a:gd name="T94" fmla="*/ 126 w 240"/>
                <a:gd name="T95" fmla="*/ 210 h 270"/>
                <a:gd name="T96" fmla="*/ 118 w 240"/>
                <a:gd name="T97" fmla="*/ 214 h 270"/>
                <a:gd name="T98" fmla="*/ 112 w 240"/>
                <a:gd name="T99" fmla="*/ 228 h 270"/>
                <a:gd name="T100" fmla="*/ 102 w 240"/>
                <a:gd name="T101" fmla="*/ 242 h 270"/>
                <a:gd name="T102" fmla="*/ 96 w 240"/>
                <a:gd name="T103" fmla="*/ 256 h 270"/>
                <a:gd name="T104" fmla="*/ 64 w 240"/>
                <a:gd name="T105" fmla="*/ 266 h 270"/>
                <a:gd name="T106" fmla="*/ 62 w 240"/>
                <a:gd name="T107" fmla="*/ 250 h 270"/>
                <a:gd name="T108" fmla="*/ 56 w 240"/>
                <a:gd name="T109" fmla="*/ 242 h 270"/>
                <a:gd name="T110" fmla="*/ 48 w 240"/>
                <a:gd name="T111" fmla="*/ 238 h 270"/>
                <a:gd name="T112" fmla="*/ 34 w 240"/>
                <a:gd name="T113" fmla="*/ 234 h 270"/>
                <a:gd name="T114" fmla="*/ 14 w 240"/>
                <a:gd name="T115" fmla="*/ 220 h 270"/>
                <a:gd name="T116" fmla="*/ 8 w 240"/>
                <a:gd name="T117" fmla="*/ 212 h 270"/>
                <a:gd name="T118" fmla="*/ 2 w 240"/>
                <a:gd name="T119" fmla="*/ 206 h 270"/>
                <a:gd name="T120" fmla="*/ 0 w 240"/>
                <a:gd name="T121" fmla="*/ 19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" h="270">
                  <a:moveTo>
                    <a:pt x="0" y="194"/>
                  </a:moveTo>
                  <a:lnTo>
                    <a:pt x="0" y="194"/>
                  </a:lnTo>
                  <a:lnTo>
                    <a:pt x="0" y="192"/>
                  </a:lnTo>
                  <a:lnTo>
                    <a:pt x="2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8" y="180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6" y="174"/>
                  </a:lnTo>
                  <a:lnTo>
                    <a:pt x="16" y="176"/>
                  </a:lnTo>
                  <a:lnTo>
                    <a:pt x="18" y="176"/>
                  </a:lnTo>
                  <a:lnTo>
                    <a:pt x="20" y="178"/>
                  </a:lnTo>
                  <a:lnTo>
                    <a:pt x="22" y="180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4" y="182"/>
                  </a:lnTo>
                  <a:lnTo>
                    <a:pt x="36" y="184"/>
                  </a:lnTo>
                  <a:lnTo>
                    <a:pt x="44" y="184"/>
                  </a:lnTo>
                  <a:lnTo>
                    <a:pt x="52" y="184"/>
                  </a:lnTo>
                  <a:lnTo>
                    <a:pt x="58" y="184"/>
                  </a:lnTo>
                  <a:lnTo>
                    <a:pt x="66" y="184"/>
                  </a:lnTo>
                  <a:lnTo>
                    <a:pt x="72" y="184"/>
                  </a:lnTo>
                  <a:lnTo>
                    <a:pt x="78" y="184"/>
                  </a:lnTo>
                  <a:lnTo>
                    <a:pt x="82" y="184"/>
                  </a:lnTo>
                  <a:lnTo>
                    <a:pt x="84" y="184"/>
                  </a:lnTo>
                  <a:lnTo>
                    <a:pt x="88" y="184"/>
                  </a:lnTo>
                  <a:lnTo>
                    <a:pt x="90" y="184"/>
                  </a:lnTo>
                  <a:lnTo>
                    <a:pt x="92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8" y="180"/>
                  </a:lnTo>
                  <a:lnTo>
                    <a:pt x="98" y="178"/>
                  </a:lnTo>
                  <a:lnTo>
                    <a:pt x="98" y="176"/>
                  </a:lnTo>
                  <a:lnTo>
                    <a:pt x="98" y="174"/>
                  </a:lnTo>
                  <a:lnTo>
                    <a:pt x="98" y="172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2" y="164"/>
                  </a:lnTo>
                  <a:lnTo>
                    <a:pt x="90" y="164"/>
                  </a:lnTo>
                  <a:lnTo>
                    <a:pt x="90" y="162"/>
                  </a:lnTo>
                  <a:lnTo>
                    <a:pt x="88" y="162"/>
                  </a:lnTo>
                  <a:lnTo>
                    <a:pt x="86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2" y="158"/>
                  </a:lnTo>
                  <a:lnTo>
                    <a:pt x="80" y="156"/>
                  </a:lnTo>
                  <a:lnTo>
                    <a:pt x="80" y="154"/>
                  </a:lnTo>
                  <a:lnTo>
                    <a:pt x="80" y="150"/>
                  </a:lnTo>
                  <a:lnTo>
                    <a:pt x="78" y="148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8" y="138"/>
                  </a:lnTo>
                  <a:lnTo>
                    <a:pt x="78" y="134"/>
                  </a:lnTo>
                  <a:lnTo>
                    <a:pt x="78" y="130"/>
                  </a:lnTo>
                  <a:lnTo>
                    <a:pt x="78" y="122"/>
                  </a:lnTo>
                  <a:lnTo>
                    <a:pt x="80" y="114"/>
                  </a:lnTo>
                  <a:lnTo>
                    <a:pt x="82" y="106"/>
                  </a:lnTo>
                  <a:lnTo>
                    <a:pt x="84" y="90"/>
                  </a:lnTo>
                  <a:lnTo>
                    <a:pt x="84" y="82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0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88" y="6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08" y="14"/>
                  </a:lnTo>
                  <a:lnTo>
                    <a:pt x="114" y="20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38" y="40"/>
                  </a:lnTo>
                  <a:lnTo>
                    <a:pt x="152" y="52"/>
                  </a:lnTo>
                  <a:lnTo>
                    <a:pt x="166" y="64"/>
                  </a:lnTo>
                  <a:lnTo>
                    <a:pt x="174" y="70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8" y="88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10" y="94"/>
                  </a:lnTo>
                  <a:lnTo>
                    <a:pt x="212" y="94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6"/>
                  </a:lnTo>
                  <a:lnTo>
                    <a:pt x="218" y="110"/>
                  </a:lnTo>
                  <a:lnTo>
                    <a:pt x="218" y="114"/>
                  </a:lnTo>
                  <a:lnTo>
                    <a:pt x="218" y="116"/>
                  </a:lnTo>
                  <a:lnTo>
                    <a:pt x="218" y="118"/>
                  </a:lnTo>
                  <a:lnTo>
                    <a:pt x="220" y="118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4" y="122"/>
                  </a:lnTo>
                  <a:lnTo>
                    <a:pt x="226" y="122"/>
                  </a:lnTo>
                  <a:lnTo>
                    <a:pt x="228" y="122"/>
                  </a:lnTo>
                  <a:lnTo>
                    <a:pt x="232" y="120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2"/>
                  </a:lnTo>
                  <a:lnTo>
                    <a:pt x="238" y="140"/>
                  </a:lnTo>
                  <a:lnTo>
                    <a:pt x="238" y="144"/>
                  </a:lnTo>
                  <a:lnTo>
                    <a:pt x="238" y="148"/>
                  </a:lnTo>
                  <a:lnTo>
                    <a:pt x="240" y="152"/>
                  </a:lnTo>
                  <a:lnTo>
                    <a:pt x="240" y="156"/>
                  </a:lnTo>
                  <a:lnTo>
                    <a:pt x="238" y="160"/>
                  </a:lnTo>
                  <a:lnTo>
                    <a:pt x="238" y="160"/>
                  </a:lnTo>
                  <a:lnTo>
                    <a:pt x="238" y="162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68"/>
                  </a:lnTo>
                  <a:lnTo>
                    <a:pt x="230" y="168"/>
                  </a:lnTo>
                  <a:lnTo>
                    <a:pt x="228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70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6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80"/>
                  </a:lnTo>
                  <a:lnTo>
                    <a:pt x="220" y="180"/>
                  </a:lnTo>
                  <a:lnTo>
                    <a:pt x="218" y="180"/>
                  </a:lnTo>
                  <a:lnTo>
                    <a:pt x="216" y="180"/>
                  </a:lnTo>
                  <a:lnTo>
                    <a:pt x="214" y="180"/>
                  </a:lnTo>
                  <a:lnTo>
                    <a:pt x="208" y="180"/>
                  </a:lnTo>
                  <a:lnTo>
                    <a:pt x="202" y="180"/>
                  </a:lnTo>
                  <a:lnTo>
                    <a:pt x="198" y="180"/>
                  </a:lnTo>
                  <a:lnTo>
                    <a:pt x="194" y="180"/>
                  </a:lnTo>
                  <a:lnTo>
                    <a:pt x="192" y="182"/>
                  </a:lnTo>
                  <a:lnTo>
                    <a:pt x="190" y="182"/>
                  </a:lnTo>
                  <a:lnTo>
                    <a:pt x="188" y="182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2" y="186"/>
                  </a:lnTo>
                  <a:lnTo>
                    <a:pt x="176" y="190"/>
                  </a:lnTo>
                  <a:lnTo>
                    <a:pt x="174" y="190"/>
                  </a:lnTo>
                  <a:lnTo>
                    <a:pt x="170" y="188"/>
                  </a:lnTo>
                  <a:lnTo>
                    <a:pt x="166" y="188"/>
                  </a:lnTo>
                  <a:lnTo>
                    <a:pt x="162" y="188"/>
                  </a:lnTo>
                  <a:lnTo>
                    <a:pt x="158" y="188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4" y="188"/>
                  </a:lnTo>
                  <a:lnTo>
                    <a:pt x="152" y="188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48" y="194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202"/>
                  </a:lnTo>
                  <a:lnTo>
                    <a:pt x="140" y="204"/>
                  </a:lnTo>
                  <a:lnTo>
                    <a:pt x="138" y="206"/>
                  </a:lnTo>
                  <a:lnTo>
                    <a:pt x="138" y="206"/>
                  </a:lnTo>
                  <a:lnTo>
                    <a:pt x="136" y="206"/>
                  </a:lnTo>
                  <a:lnTo>
                    <a:pt x="136" y="208"/>
                  </a:lnTo>
                  <a:lnTo>
                    <a:pt x="134" y="208"/>
                  </a:lnTo>
                  <a:lnTo>
                    <a:pt x="128" y="210"/>
                  </a:lnTo>
                  <a:lnTo>
                    <a:pt x="126" y="210"/>
                  </a:lnTo>
                  <a:lnTo>
                    <a:pt x="122" y="210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18" y="21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6" y="216"/>
                  </a:lnTo>
                  <a:lnTo>
                    <a:pt x="114" y="220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0" y="232"/>
                  </a:lnTo>
                  <a:lnTo>
                    <a:pt x="108" y="232"/>
                  </a:lnTo>
                  <a:lnTo>
                    <a:pt x="108" y="234"/>
                  </a:lnTo>
                  <a:lnTo>
                    <a:pt x="104" y="238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6"/>
                  </a:lnTo>
                  <a:lnTo>
                    <a:pt x="98" y="248"/>
                  </a:lnTo>
                  <a:lnTo>
                    <a:pt x="98" y="250"/>
                  </a:lnTo>
                  <a:lnTo>
                    <a:pt x="96" y="256"/>
                  </a:lnTo>
                  <a:lnTo>
                    <a:pt x="96" y="262"/>
                  </a:lnTo>
                  <a:lnTo>
                    <a:pt x="94" y="266"/>
                  </a:lnTo>
                  <a:lnTo>
                    <a:pt x="78" y="268"/>
                  </a:lnTo>
                  <a:lnTo>
                    <a:pt x="64" y="270"/>
                  </a:lnTo>
                  <a:lnTo>
                    <a:pt x="64" y="266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2" y="252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58" y="246"/>
                  </a:lnTo>
                  <a:lnTo>
                    <a:pt x="58" y="244"/>
                  </a:lnTo>
                  <a:lnTo>
                    <a:pt x="56" y="242"/>
                  </a:lnTo>
                  <a:lnTo>
                    <a:pt x="54" y="242"/>
                  </a:lnTo>
                  <a:lnTo>
                    <a:pt x="52" y="240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48" y="238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36" y="234"/>
                  </a:lnTo>
                  <a:lnTo>
                    <a:pt x="34" y="234"/>
                  </a:lnTo>
                  <a:lnTo>
                    <a:pt x="24" y="232"/>
                  </a:lnTo>
                  <a:lnTo>
                    <a:pt x="18" y="230"/>
                  </a:lnTo>
                  <a:lnTo>
                    <a:pt x="18" y="228"/>
                  </a:lnTo>
                  <a:lnTo>
                    <a:pt x="16" y="224"/>
                  </a:lnTo>
                  <a:lnTo>
                    <a:pt x="14" y="220"/>
                  </a:lnTo>
                  <a:lnTo>
                    <a:pt x="14" y="218"/>
                  </a:lnTo>
                  <a:lnTo>
                    <a:pt x="12" y="216"/>
                  </a:lnTo>
                  <a:lnTo>
                    <a:pt x="10" y="214"/>
                  </a:lnTo>
                  <a:lnTo>
                    <a:pt x="10" y="212"/>
                  </a:lnTo>
                  <a:lnTo>
                    <a:pt x="8" y="212"/>
                  </a:lnTo>
                  <a:lnTo>
                    <a:pt x="6" y="210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6" name="Freeform 371"/>
            <p:cNvSpPr>
              <a:spLocks/>
            </p:cNvSpPr>
            <p:nvPr/>
          </p:nvSpPr>
          <p:spPr bwMode="auto">
            <a:xfrm>
              <a:off x="4030968" y="4102208"/>
              <a:ext cx="381001" cy="428619"/>
            </a:xfrm>
            <a:custGeom>
              <a:avLst/>
              <a:gdLst>
                <a:gd name="T0" fmla="*/ 4 w 240"/>
                <a:gd name="T1" fmla="*/ 186 h 270"/>
                <a:gd name="T2" fmla="*/ 12 w 240"/>
                <a:gd name="T3" fmla="*/ 176 h 270"/>
                <a:gd name="T4" fmla="*/ 16 w 240"/>
                <a:gd name="T5" fmla="*/ 176 h 270"/>
                <a:gd name="T6" fmla="*/ 26 w 240"/>
                <a:gd name="T7" fmla="*/ 182 h 270"/>
                <a:gd name="T8" fmla="*/ 44 w 240"/>
                <a:gd name="T9" fmla="*/ 184 h 270"/>
                <a:gd name="T10" fmla="*/ 78 w 240"/>
                <a:gd name="T11" fmla="*/ 184 h 270"/>
                <a:gd name="T12" fmla="*/ 92 w 240"/>
                <a:gd name="T13" fmla="*/ 184 h 270"/>
                <a:gd name="T14" fmla="*/ 96 w 240"/>
                <a:gd name="T15" fmla="*/ 182 h 270"/>
                <a:gd name="T16" fmla="*/ 98 w 240"/>
                <a:gd name="T17" fmla="*/ 174 h 270"/>
                <a:gd name="T18" fmla="*/ 94 w 240"/>
                <a:gd name="T19" fmla="*/ 164 h 270"/>
                <a:gd name="T20" fmla="*/ 90 w 240"/>
                <a:gd name="T21" fmla="*/ 162 h 270"/>
                <a:gd name="T22" fmla="*/ 84 w 240"/>
                <a:gd name="T23" fmla="*/ 162 h 270"/>
                <a:gd name="T24" fmla="*/ 78 w 240"/>
                <a:gd name="T25" fmla="*/ 148 h 270"/>
                <a:gd name="T26" fmla="*/ 78 w 240"/>
                <a:gd name="T27" fmla="*/ 130 h 270"/>
                <a:gd name="T28" fmla="*/ 84 w 240"/>
                <a:gd name="T29" fmla="*/ 82 h 270"/>
                <a:gd name="T30" fmla="*/ 86 w 240"/>
                <a:gd name="T31" fmla="*/ 60 h 270"/>
                <a:gd name="T32" fmla="*/ 84 w 240"/>
                <a:gd name="T33" fmla="*/ 48 h 270"/>
                <a:gd name="T34" fmla="*/ 78 w 240"/>
                <a:gd name="T35" fmla="*/ 38 h 270"/>
                <a:gd name="T36" fmla="*/ 76 w 240"/>
                <a:gd name="T37" fmla="*/ 24 h 270"/>
                <a:gd name="T38" fmla="*/ 78 w 240"/>
                <a:gd name="T39" fmla="*/ 18 h 270"/>
                <a:gd name="T40" fmla="*/ 82 w 240"/>
                <a:gd name="T41" fmla="*/ 16 h 270"/>
                <a:gd name="T42" fmla="*/ 88 w 240"/>
                <a:gd name="T43" fmla="*/ 16 h 270"/>
                <a:gd name="T44" fmla="*/ 88 w 240"/>
                <a:gd name="T45" fmla="*/ 6 h 270"/>
                <a:gd name="T46" fmla="*/ 102 w 240"/>
                <a:gd name="T47" fmla="*/ 10 h 270"/>
                <a:gd name="T48" fmla="*/ 138 w 240"/>
                <a:gd name="T49" fmla="*/ 40 h 270"/>
                <a:gd name="T50" fmla="*/ 186 w 240"/>
                <a:gd name="T51" fmla="*/ 80 h 270"/>
                <a:gd name="T52" fmla="*/ 206 w 240"/>
                <a:gd name="T53" fmla="*/ 92 h 270"/>
                <a:gd name="T54" fmla="*/ 216 w 240"/>
                <a:gd name="T55" fmla="*/ 98 h 270"/>
                <a:gd name="T56" fmla="*/ 218 w 240"/>
                <a:gd name="T57" fmla="*/ 102 h 270"/>
                <a:gd name="T58" fmla="*/ 218 w 240"/>
                <a:gd name="T59" fmla="*/ 118 h 270"/>
                <a:gd name="T60" fmla="*/ 222 w 240"/>
                <a:gd name="T61" fmla="*/ 122 h 270"/>
                <a:gd name="T62" fmla="*/ 228 w 240"/>
                <a:gd name="T63" fmla="*/ 122 h 270"/>
                <a:gd name="T64" fmla="*/ 238 w 240"/>
                <a:gd name="T65" fmla="*/ 140 h 270"/>
                <a:gd name="T66" fmla="*/ 238 w 240"/>
                <a:gd name="T67" fmla="*/ 160 h 270"/>
                <a:gd name="T68" fmla="*/ 236 w 240"/>
                <a:gd name="T69" fmla="*/ 166 h 270"/>
                <a:gd name="T70" fmla="*/ 232 w 240"/>
                <a:gd name="T71" fmla="*/ 168 h 270"/>
                <a:gd name="T72" fmla="*/ 226 w 240"/>
                <a:gd name="T73" fmla="*/ 168 h 270"/>
                <a:gd name="T74" fmla="*/ 226 w 240"/>
                <a:gd name="T75" fmla="*/ 172 h 270"/>
                <a:gd name="T76" fmla="*/ 226 w 240"/>
                <a:gd name="T77" fmla="*/ 176 h 270"/>
                <a:gd name="T78" fmla="*/ 224 w 240"/>
                <a:gd name="T79" fmla="*/ 180 h 270"/>
                <a:gd name="T80" fmla="*/ 208 w 240"/>
                <a:gd name="T81" fmla="*/ 180 h 270"/>
                <a:gd name="T82" fmla="*/ 190 w 240"/>
                <a:gd name="T83" fmla="*/ 182 h 270"/>
                <a:gd name="T84" fmla="*/ 176 w 240"/>
                <a:gd name="T85" fmla="*/ 190 h 270"/>
                <a:gd name="T86" fmla="*/ 158 w 240"/>
                <a:gd name="T87" fmla="*/ 188 h 270"/>
                <a:gd name="T88" fmla="*/ 152 w 240"/>
                <a:gd name="T89" fmla="*/ 190 h 270"/>
                <a:gd name="T90" fmla="*/ 146 w 240"/>
                <a:gd name="T91" fmla="*/ 198 h 270"/>
                <a:gd name="T92" fmla="*/ 138 w 240"/>
                <a:gd name="T93" fmla="*/ 206 h 270"/>
                <a:gd name="T94" fmla="*/ 126 w 240"/>
                <a:gd name="T95" fmla="*/ 210 h 270"/>
                <a:gd name="T96" fmla="*/ 118 w 240"/>
                <a:gd name="T97" fmla="*/ 214 h 270"/>
                <a:gd name="T98" fmla="*/ 112 w 240"/>
                <a:gd name="T99" fmla="*/ 228 h 270"/>
                <a:gd name="T100" fmla="*/ 102 w 240"/>
                <a:gd name="T101" fmla="*/ 242 h 270"/>
                <a:gd name="T102" fmla="*/ 96 w 240"/>
                <a:gd name="T103" fmla="*/ 256 h 270"/>
                <a:gd name="T104" fmla="*/ 64 w 240"/>
                <a:gd name="T105" fmla="*/ 266 h 270"/>
                <a:gd name="T106" fmla="*/ 62 w 240"/>
                <a:gd name="T107" fmla="*/ 250 h 270"/>
                <a:gd name="T108" fmla="*/ 56 w 240"/>
                <a:gd name="T109" fmla="*/ 242 h 270"/>
                <a:gd name="T110" fmla="*/ 48 w 240"/>
                <a:gd name="T111" fmla="*/ 238 h 270"/>
                <a:gd name="T112" fmla="*/ 34 w 240"/>
                <a:gd name="T113" fmla="*/ 234 h 270"/>
                <a:gd name="T114" fmla="*/ 14 w 240"/>
                <a:gd name="T115" fmla="*/ 220 h 270"/>
                <a:gd name="T116" fmla="*/ 8 w 240"/>
                <a:gd name="T117" fmla="*/ 212 h 270"/>
                <a:gd name="T118" fmla="*/ 2 w 240"/>
                <a:gd name="T119" fmla="*/ 206 h 270"/>
                <a:gd name="T120" fmla="*/ 0 w 240"/>
                <a:gd name="T121" fmla="*/ 19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" h="270">
                  <a:moveTo>
                    <a:pt x="0" y="194"/>
                  </a:moveTo>
                  <a:lnTo>
                    <a:pt x="0" y="194"/>
                  </a:lnTo>
                  <a:lnTo>
                    <a:pt x="0" y="192"/>
                  </a:lnTo>
                  <a:lnTo>
                    <a:pt x="2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8" y="180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6" y="174"/>
                  </a:lnTo>
                  <a:lnTo>
                    <a:pt x="16" y="176"/>
                  </a:lnTo>
                  <a:lnTo>
                    <a:pt x="18" y="176"/>
                  </a:lnTo>
                  <a:lnTo>
                    <a:pt x="20" y="178"/>
                  </a:lnTo>
                  <a:lnTo>
                    <a:pt x="22" y="180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4" y="182"/>
                  </a:lnTo>
                  <a:lnTo>
                    <a:pt x="36" y="184"/>
                  </a:lnTo>
                  <a:lnTo>
                    <a:pt x="44" y="184"/>
                  </a:lnTo>
                  <a:lnTo>
                    <a:pt x="52" y="184"/>
                  </a:lnTo>
                  <a:lnTo>
                    <a:pt x="58" y="184"/>
                  </a:lnTo>
                  <a:lnTo>
                    <a:pt x="66" y="184"/>
                  </a:lnTo>
                  <a:lnTo>
                    <a:pt x="72" y="184"/>
                  </a:lnTo>
                  <a:lnTo>
                    <a:pt x="78" y="184"/>
                  </a:lnTo>
                  <a:lnTo>
                    <a:pt x="82" y="184"/>
                  </a:lnTo>
                  <a:lnTo>
                    <a:pt x="84" y="184"/>
                  </a:lnTo>
                  <a:lnTo>
                    <a:pt x="88" y="184"/>
                  </a:lnTo>
                  <a:lnTo>
                    <a:pt x="90" y="184"/>
                  </a:lnTo>
                  <a:lnTo>
                    <a:pt x="92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8" y="180"/>
                  </a:lnTo>
                  <a:lnTo>
                    <a:pt x="98" y="178"/>
                  </a:lnTo>
                  <a:lnTo>
                    <a:pt x="98" y="176"/>
                  </a:lnTo>
                  <a:lnTo>
                    <a:pt x="98" y="174"/>
                  </a:lnTo>
                  <a:lnTo>
                    <a:pt x="98" y="172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2" y="164"/>
                  </a:lnTo>
                  <a:lnTo>
                    <a:pt x="90" y="164"/>
                  </a:lnTo>
                  <a:lnTo>
                    <a:pt x="90" y="162"/>
                  </a:lnTo>
                  <a:lnTo>
                    <a:pt x="88" y="162"/>
                  </a:lnTo>
                  <a:lnTo>
                    <a:pt x="86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2" y="158"/>
                  </a:lnTo>
                  <a:lnTo>
                    <a:pt x="80" y="156"/>
                  </a:lnTo>
                  <a:lnTo>
                    <a:pt x="80" y="154"/>
                  </a:lnTo>
                  <a:lnTo>
                    <a:pt x="80" y="150"/>
                  </a:lnTo>
                  <a:lnTo>
                    <a:pt x="78" y="148"/>
                  </a:lnTo>
                  <a:lnTo>
                    <a:pt x="78" y="144"/>
                  </a:lnTo>
                  <a:lnTo>
                    <a:pt x="78" y="142"/>
                  </a:lnTo>
                  <a:lnTo>
                    <a:pt x="78" y="138"/>
                  </a:lnTo>
                  <a:lnTo>
                    <a:pt x="78" y="134"/>
                  </a:lnTo>
                  <a:lnTo>
                    <a:pt x="78" y="130"/>
                  </a:lnTo>
                  <a:lnTo>
                    <a:pt x="78" y="122"/>
                  </a:lnTo>
                  <a:lnTo>
                    <a:pt x="80" y="114"/>
                  </a:lnTo>
                  <a:lnTo>
                    <a:pt x="82" y="106"/>
                  </a:lnTo>
                  <a:lnTo>
                    <a:pt x="84" y="90"/>
                  </a:lnTo>
                  <a:lnTo>
                    <a:pt x="84" y="82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0" y="44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88" y="6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102" y="10"/>
                  </a:lnTo>
                  <a:lnTo>
                    <a:pt x="108" y="14"/>
                  </a:lnTo>
                  <a:lnTo>
                    <a:pt x="114" y="20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38" y="40"/>
                  </a:lnTo>
                  <a:lnTo>
                    <a:pt x="152" y="52"/>
                  </a:lnTo>
                  <a:lnTo>
                    <a:pt x="166" y="64"/>
                  </a:lnTo>
                  <a:lnTo>
                    <a:pt x="174" y="70"/>
                  </a:lnTo>
                  <a:lnTo>
                    <a:pt x="180" y="74"/>
                  </a:lnTo>
                  <a:lnTo>
                    <a:pt x="186" y="80"/>
                  </a:lnTo>
                  <a:lnTo>
                    <a:pt x="192" y="84"/>
                  </a:lnTo>
                  <a:lnTo>
                    <a:pt x="198" y="88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10" y="94"/>
                  </a:lnTo>
                  <a:lnTo>
                    <a:pt x="212" y="94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6"/>
                  </a:lnTo>
                  <a:lnTo>
                    <a:pt x="218" y="110"/>
                  </a:lnTo>
                  <a:lnTo>
                    <a:pt x="218" y="114"/>
                  </a:lnTo>
                  <a:lnTo>
                    <a:pt x="218" y="116"/>
                  </a:lnTo>
                  <a:lnTo>
                    <a:pt x="218" y="118"/>
                  </a:lnTo>
                  <a:lnTo>
                    <a:pt x="220" y="118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24" y="122"/>
                  </a:lnTo>
                  <a:lnTo>
                    <a:pt x="224" y="122"/>
                  </a:lnTo>
                  <a:lnTo>
                    <a:pt x="226" y="122"/>
                  </a:lnTo>
                  <a:lnTo>
                    <a:pt x="228" y="122"/>
                  </a:lnTo>
                  <a:lnTo>
                    <a:pt x="232" y="120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2"/>
                  </a:lnTo>
                  <a:lnTo>
                    <a:pt x="238" y="140"/>
                  </a:lnTo>
                  <a:lnTo>
                    <a:pt x="238" y="144"/>
                  </a:lnTo>
                  <a:lnTo>
                    <a:pt x="238" y="148"/>
                  </a:lnTo>
                  <a:lnTo>
                    <a:pt x="240" y="152"/>
                  </a:lnTo>
                  <a:lnTo>
                    <a:pt x="240" y="156"/>
                  </a:lnTo>
                  <a:lnTo>
                    <a:pt x="238" y="160"/>
                  </a:lnTo>
                  <a:lnTo>
                    <a:pt x="238" y="160"/>
                  </a:lnTo>
                  <a:lnTo>
                    <a:pt x="238" y="162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68"/>
                  </a:lnTo>
                  <a:lnTo>
                    <a:pt x="230" y="168"/>
                  </a:lnTo>
                  <a:lnTo>
                    <a:pt x="228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26" y="170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4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6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80"/>
                  </a:lnTo>
                  <a:lnTo>
                    <a:pt x="220" y="180"/>
                  </a:lnTo>
                  <a:lnTo>
                    <a:pt x="218" y="180"/>
                  </a:lnTo>
                  <a:lnTo>
                    <a:pt x="216" y="180"/>
                  </a:lnTo>
                  <a:lnTo>
                    <a:pt x="214" y="180"/>
                  </a:lnTo>
                  <a:lnTo>
                    <a:pt x="208" y="180"/>
                  </a:lnTo>
                  <a:lnTo>
                    <a:pt x="202" y="180"/>
                  </a:lnTo>
                  <a:lnTo>
                    <a:pt x="198" y="180"/>
                  </a:lnTo>
                  <a:lnTo>
                    <a:pt x="194" y="180"/>
                  </a:lnTo>
                  <a:lnTo>
                    <a:pt x="192" y="182"/>
                  </a:lnTo>
                  <a:lnTo>
                    <a:pt x="190" y="182"/>
                  </a:lnTo>
                  <a:lnTo>
                    <a:pt x="188" y="182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2" y="186"/>
                  </a:lnTo>
                  <a:lnTo>
                    <a:pt x="176" y="190"/>
                  </a:lnTo>
                  <a:lnTo>
                    <a:pt x="174" y="190"/>
                  </a:lnTo>
                  <a:lnTo>
                    <a:pt x="170" y="188"/>
                  </a:lnTo>
                  <a:lnTo>
                    <a:pt x="166" y="188"/>
                  </a:lnTo>
                  <a:lnTo>
                    <a:pt x="162" y="188"/>
                  </a:lnTo>
                  <a:lnTo>
                    <a:pt x="158" y="188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4" y="188"/>
                  </a:lnTo>
                  <a:lnTo>
                    <a:pt x="152" y="188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48" y="194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202"/>
                  </a:lnTo>
                  <a:lnTo>
                    <a:pt x="140" y="204"/>
                  </a:lnTo>
                  <a:lnTo>
                    <a:pt x="138" y="206"/>
                  </a:lnTo>
                  <a:lnTo>
                    <a:pt x="138" y="206"/>
                  </a:lnTo>
                  <a:lnTo>
                    <a:pt x="136" y="206"/>
                  </a:lnTo>
                  <a:lnTo>
                    <a:pt x="136" y="208"/>
                  </a:lnTo>
                  <a:lnTo>
                    <a:pt x="134" y="208"/>
                  </a:lnTo>
                  <a:lnTo>
                    <a:pt x="128" y="210"/>
                  </a:lnTo>
                  <a:lnTo>
                    <a:pt x="126" y="210"/>
                  </a:lnTo>
                  <a:lnTo>
                    <a:pt x="122" y="210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18" y="21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6" y="216"/>
                  </a:lnTo>
                  <a:lnTo>
                    <a:pt x="114" y="220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0" y="232"/>
                  </a:lnTo>
                  <a:lnTo>
                    <a:pt x="108" y="232"/>
                  </a:lnTo>
                  <a:lnTo>
                    <a:pt x="108" y="234"/>
                  </a:lnTo>
                  <a:lnTo>
                    <a:pt x="104" y="238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6"/>
                  </a:lnTo>
                  <a:lnTo>
                    <a:pt x="98" y="248"/>
                  </a:lnTo>
                  <a:lnTo>
                    <a:pt x="98" y="250"/>
                  </a:lnTo>
                  <a:lnTo>
                    <a:pt x="96" y="256"/>
                  </a:lnTo>
                  <a:lnTo>
                    <a:pt x="96" y="262"/>
                  </a:lnTo>
                  <a:lnTo>
                    <a:pt x="94" y="266"/>
                  </a:lnTo>
                  <a:lnTo>
                    <a:pt x="78" y="268"/>
                  </a:lnTo>
                  <a:lnTo>
                    <a:pt x="64" y="270"/>
                  </a:lnTo>
                  <a:lnTo>
                    <a:pt x="64" y="266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2" y="252"/>
                  </a:lnTo>
                  <a:lnTo>
                    <a:pt x="62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58" y="246"/>
                  </a:lnTo>
                  <a:lnTo>
                    <a:pt x="58" y="244"/>
                  </a:lnTo>
                  <a:lnTo>
                    <a:pt x="56" y="242"/>
                  </a:lnTo>
                  <a:lnTo>
                    <a:pt x="54" y="242"/>
                  </a:lnTo>
                  <a:lnTo>
                    <a:pt x="52" y="240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48" y="238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36" y="234"/>
                  </a:lnTo>
                  <a:lnTo>
                    <a:pt x="34" y="234"/>
                  </a:lnTo>
                  <a:lnTo>
                    <a:pt x="24" y="232"/>
                  </a:lnTo>
                  <a:lnTo>
                    <a:pt x="18" y="230"/>
                  </a:lnTo>
                  <a:lnTo>
                    <a:pt x="18" y="228"/>
                  </a:lnTo>
                  <a:lnTo>
                    <a:pt x="16" y="224"/>
                  </a:lnTo>
                  <a:lnTo>
                    <a:pt x="14" y="220"/>
                  </a:lnTo>
                  <a:lnTo>
                    <a:pt x="14" y="218"/>
                  </a:lnTo>
                  <a:lnTo>
                    <a:pt x="12" y="216"/>
                  </a:lnTo>
                  <a:lnTo>
                    <a:pt x="10" y="214"/>
                  </a:lnTo>
                  <a:lnTo>
                    <a:pt x="10" y="212"/>
                  </a:lnTo>
                  <a:lnTo>
                    <a:pt x="8" y="212"/>
                  </a:lnTo>
                  <a:lnTo>
                    <a:pt x="6" y="210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7" name="Freeform 372"/>
            <p:cNvSpPr>
              <a:spLocks/>
            </p:cNvSpPr>
            <p:nvPr/>
          </p:nvSpPr>
          <p:spPr bwMode="auto">
            <a:xfrm>
              <a:off x="4002392" y="4537177"/>
              <a:ext cx="73025" cy="79374"/>
            </a:xfrm>
            <a:custGeom>
              <a:avLst/>
              <a:gdLst>
                <a:gd name="T0" fmla="*/ 46 w 46"/>
                <a:gd name="T1" fmla="*/ 24 h 50"/>
                <a:gd name="T2" fmla="*/ 46 w 46"/>
                <a:gd name="T3" fmla="*/ 18 h 50"/>
                <a:gd name="T4" fmla="*/ 44 w 46"/>
                <a:gd name="T5" fmla="*/ 12 h 50"/>
                <a:gd name="T6" fmla="*/ 44 w 46"/>
                <a:gd name="T7" fmla="*/ 8 h 50"/>
                <a:gd name="T8" fmla="*/ 42 w 46"/>
                <a:gd name="T9" fmla="*/ 6 h 50"/>
                <a:gd name="T10" fmla="*/ 38 w 46"/>
                <a:gd name="T11" fmla="*/ 4 h 50"/>
                <a:gd name="T12" fmla="*/ 34 w 46"/>
                <a:gd name="T13" fmla="*/ 2 h 50"/>
                <a:gd name="T14" fmla="*/ 28 w 46"/>
                <a:gd name="T15" fmla="*/ 0 h 50"/>
                <a:gd name="T16" fmla="*/ 26 w 46"/>
                <a:gd name="T17" fmla="*/ 0 h 50"/>
                <a:gd name="T18" fmla="*/ 26 w 46"/>
                <a:gd name="T19" fmla="*/ 0 h 50"/>
                <a:gd name="T20" fmla="*/ 22 w 46"/>
                <a:gd name="T21" fmla="*/ 0 h 50"/>
                <a:gd name="T22" fmla="*/ 18 w 46"/>
                <a:gd name="T23" fmla="*/ 4 h 50"/>
                <a:gd name="T24" fmla="*/ 14 w 46"/>
                <a:gd name="T25" fmla="*/ 6 h 50"/>
                <a:gd name="T26" fmla="*/ 10 w 46"/>
                <a:gd name="T27" fmla="*/ 6 h 50"/>
                <a:gd name="T28" fmla="*/ 0 w 46"/>
                <a:gd name="T29" fmla="*/ 10 h 50"/>
                <a:gd name="T30" fmla="*/ 0 w 46"/>
                <a:gd name="T31" fmla="*/ 16 h 50"/>
                <a:gd name="T32" fmla="*/ 2 w 46"/>
                <a:gd name="T33" fmla="*/ 20 h 50"/>
                <a:gd name="T34" fmla="*/ 2 w 46"/>
                <a:gd name="T35" fmla="*/ 22 h 50"/>
                <a:gd name="T36" fmla="*/ 4 w 46"/>
                <a:gd name="T37" fmla="*/ 24 h 50"/>
                <a:gd name="T38" fmla="*/ 6 w 46"/>
                <a:gd name="T39" fmla="*/ 24 h 50"/>
                <a:gd name="T40" fmla="*/ 8 w 46"/>
                <a:gd name="T41" fmla="*/ 24 h 50"/>
                <a:gd name="T42" fmla="*/ 12 w 46"/>
                <a:gd name="T43" fmla="*/ 26 h 50"/>
                <a:gd name="T44" fmla="*/ 12 w 46"/>
                <a:gd name="T45" fmla="*/ 26 h 50"/>
                <a:gd name="T46" fmla="*/ 14 w 46"/>
                <a:gd name="T47" fmla="*/ 28 h 50"/>
                <a:gd name="T48" fmla="*/ 14 w 46"/>
                <a:gd name="T49" fmla="*/ 30 h 50"/>
                <a:gd name="T50" fmla="*/ 14 w 46"/>
                <a:gd name="T51" fmla="*/ 34 h 50"/>
                <a:gd name="T52" fmla="*/ 14 w 46"/>
                <a:gd name="T53" fmla="*/ 36 h 50"/>
                <a:gd name="T54" fmla="*/ 16 w 46"/>
                <a:gd name="T55" fmla="*/ 38 h 50"/>
                <a:gd name="T56" fmla="*/ 16 w 46"/>
                <a:gd name="T57" fmla="*/ 40 h 50"/>
                <a:gd name="T58" fmla="*/ 18 w 46"/>
                <a:gd name="T59" fmla="*/ 40 h 50"/>
                <a:gd name="T60" fmla="*/ 22 w 46"/>
                <a:gd name="T61" fmla="*/ 42 h 50"/>
                <a:gd name="T62" fmla="*/ 26 w 46"/>
                <a:gd name="T63" fmla="*/ 42 h 50"/>
                <a:gd name="T64" fmla="*/ 28 w 46"/>
                <a:gd name="T65" fmla="*/ 42 h 50"/>
                <a:gd name="T66" fmla="*/ 30 w 46"/>
                <a:gd name="T67" fmla="*/ 44 h 50"/>
                <a:gd name="T68" fmla="*/ 32 w 46"/>
                <a:gd name="T69" fmla="*/ 48 h 50"/>
                <a:gd name="T70" fmla="*/ 34 w 46"/>
                <a:gd name="T7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50">
                  <a:moveTo>
                    <a:pt x="46" y="24"/>
                  </a:moveTo>
                  <a:lnTo>
                    <a:pt x="46" y="24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8" name="Freeform 373"/>
            <p:cNvSpPr>
              <a:spLocks/>
            </p:cNvSpPr>
            <p:nvPr/>
          </p:nvSpPr>
          <p:spPr bwMode="auto">
            <a:xfrm>
              <a:off x="4002392" y="4537177"/>
              <a:ext cx="73025" cy="79374"/>
            </a:xfrm>
            <a:custGeom>
              <a:avLst/>
              <a:gdLst>
                <a:gd name="T0" fmla="*/ 46 w 46"/>
                <a:gd name="T1" fmla="*/ 24 h 50"/>
                <a:gd name="T2" fmla="*/ 46 w 46"/>
                <a:gd name="T3" fmla="*/ 18 h 50"/>
                <a:gd name="T4" fmla="*/ 44 w 46"/>
                <a:gd name="T5" fmla="*/ 12 h 50"/>
                <a:gd name="T6" fmla="*/ 44 w 46"/>
                <a:gd name="T7" fmla="*/ 8 h 50"/>
                <a:gd name="T8" fmla="*/ 42 w 46"/>
                <a:gd name="T9" fmla="*/ 6 h 50"/>
                <a:gd name="T10" fmla="*/ 38 w 46"/>
                <a:gd name="T11" fmla="*/ 4 h 50"/>
                <a:gd name="T12" fmla="*/ 34 w 46"/>
                <a:gd name="T13" fmla="*/ 2 h 50"/>
                <a:gd name="T14" fmla="*/ 28 w 46"/>
                <a:gd name="T15" fmla="*/ 0 h 50"/>
                <a:gd name="T16" fmla="*/ 26 w 46"/>
                <a:gd name="T17" fmla="*/ 0 h 50"/>
                <a:gd name="T18" fmla="*/ 26 w 46"/>
                <a:gd name="T19" fmla="*/ 0 h 50"/>
                <a:gd name="T20" fmla="*/ 22 w 46"/>
                <a:gd name="T21" fmla="*/ 0 h 50"/>
                <a:gd name="T22" fmla="*/ 18 w 46"/>
                <a:gd name="T23" fmla="*/ 4 h 50"/>
                <a:gd name="T24" fmla="*/ 14 w 46"/>
                <a:gd name="T25" fmla="*/ 6 h 50"/>
                <a:gd name="T26" fmla="*/ 10 w 46"/>
                <a:gd name="T27" fmla="*/ 6 h 50"/>
                <a:gd name="T28" fmla="*/ 0 w 46"/>
                <a:gd name="T29" fmla="*/ 10 h 50"/>
                <a:gd name="T30" fmla="*/ 0 w 46"/>
                <a:gd name="T31" fmla="*/ 16 h 50"/>
                <a:gd name="T32" fmla="*/ 2 w 46"/>
                <a:gd name="T33" fmla="*/ 20 h 50"/>
                <a:gd name="T34" fmla="*/ 2 w 46"/>
                <a:gd name="T35" fmla="*/ 22 h 50"/>
                <a:gd name="T36" fmla="*/ 4 w 46"/>
                <a:gd name="T37" fmla="*/ 24 h 50"/>
                <a:gd name="T38" fmla="*/ 6 w 46"/>
                <a:gd name="T39" fmla="*/ 24 h 50"/>
                <a:gd name="T40" fmla="*/ 8 w 46"/>
                <a:gd name="T41" fmla="*/ 24 h 50"/>
                <a:gd name="T42" fmla="*/ 12 w 46"/>
                <a:gd name="T43" fmla="*/ 26 h 50"/>
                <a:gd name="T44" fmla="*/ 12 w 46"/>
                <a:gd name="T45" fmla="*/ 26 h 50"/>
                <a:gd name="T46" fmla="*/ 14 w 46"/>
                <a:gd name="T47" fmla="*/ 28 h 50"/>
                <a:gd name="T48" fmla="*/ 14 w 46"/>
                <a:gd name="T49" fmla="*/ 30 h 50"/>
                <a:gd name="T50" fmla="*/ 14 w 46"/>
                <a:gd name="T51" fmla="*/ 34 h 50"/>
                <a:gd name="T52" fmla="*/ 14 w 46"/>
                <a:gd name="T53" fmla="*/ 36 h 50"/>
                <a:gd name="T54" fmla="*/ 16 w 46"/>
                <a:gd name="T55" fmla="*/ 38 h 50"/>
                <a:gd name="T56" fmla="*/ 16 w 46"/>
                <a:gd name="T57" fmla="*/ 40 h 50"/>
                <a:gd name="T58" fmla="*/ 18 w 46"/>
                <a:gd name="T59" fmla="*/ 40 h 50"/>
                <a:gd name="T60" fmla="*/ 22 w 46"/>
                <a:gd name="T61" fmla="*/ 42 h 50"/>
                <a:gd name="T62" fmla="*/ 26 w 46"/>
                <a:gd name="T63" fmla="*/ 42 h 50"/>
                <a:gd name="T64" fmla="*/ 28 w 46"/>
                <a:gd name="T65" fmla="*/ 42 h 50"/>
                <a:gd name="T66" fmla="*/ 30 w 46"/>
                <a:gd name="T67" fmla="*/ 44 h 50"/>
                <a:gd name="T68" fmla="*/ 32 w 46"/>
                <a:gd name="T69" fmla="*/ 48 h 50"/>
                <a:gd name="T70" fmla="*/ 34 w 46"/>
                <a:gd name="T7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50">
                  <a:moveTo>
                    <a:pt x="46" y="24"/>
                  </a:moveTo>
                  <a:lnTo>
                    <a:pt x="46" y="24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9" name="Freeform 374"/>
            <p:cNvSpPr>
              <a:spLocks/>
            </p:cNvSpPr>
            <p:nvPr/>
          </p:nvSpPr>
          <p:spPr bwMode="auto">
            <a:xfrm>
              <a:off x="4364343" y="4429229"/>
              <a:ext cx="250826" cy="250821"/>
            </a:xfrm>
            <a:custGeom>
              <a:avLst/>
              <a:gdLst>
                <a:gd name="T0" fmla="*/ 130 w 158"/>
                <a:gd name="T1" fmla="*/ 98 h 158"/>
                <a:gd name="T2" fmla="*/ 136 w 158"/>
                <a:gd name="T3" fmla="*/ 86 h 158"/>
                <a:gd name="T4" fmla="*/ 140 w 158"/>
                <a:gd name="T5" fmla="*/ 68 h 158"/>
                <a:gd name="T6" fmla="*/ 144 w 158"/>
                <a:gd name="T7" fmla="*/ 56 h 158"/>
                <a:gd name="T8" fmla="*/ 148 w 158"/>
                <a:gd name="T9" fmla="*/ 50 h 158"/>
                <a:gd name="T10" fmla="*/ 156 w 158"/>
                <a:gd name="T11" fmla="*/ 44 h 158"/>
                <a:gd name="T12" fmla="*/ 158 w 158"/>
                <a:gd name="T13" fmla="*/ 40 h 158"/>
                <a:gd name="T14" fmla="*/ 158 w 158"/>
                <a:gd name="T15" fmla="*/ 26 h 158"/>
                <a:gd name="T16" fmla="*/ 156 w 158"/>
                <a:gd name="T17" fmla="*/ 0 h 158"/>
                <a:gd name="T18" fmla="*/ 144 w 158"/>
                <a:gd name="T19" fmla="*/ 6 h 158"/>
                <a:gd name="T20" fmla="*/ 140 w 158"/>
                <a:gd name="T21" fmla="*/ 12 h 158"/>
                <a:gd name="T22" fmla="*/ 138 w 158"/>
                <a:gd name="T23" fmla="*/ 14 h 158"/>
                <a:gd name="T24" fmla="*/ 136 w 158"/>
                <a:gd name="T25" fmla="*/ 12 h 158"/>
                <a:gd name="T26" fmla="*/ 132 w 158"/>
                <a:gd name="T27" fmla="*/ 6 h 158"/>
                <a:gd name="T28" fmla="*/ 126 w 158"/>
                <a:gd name="T29" fmla="*/ 4 h 158"/>
                <a:gd name="T30" fmla="*/ 116 w 158"/>
                <a:gd name="T31" fmla="*/ 4 h 158"/>
                <a:gd name="T32" fmla="*/ 112 w 158"/>
                <a:gd name="T33" fmla="*/ 6 h 158"/>
                <a:gd name="T34" fmla="*/ 110 w 158"/>
                <a:gd name="T35" fmla="*/ 8 h 158"/>
                <a:gd name="T36" fmla="*/ 110 w 158"/>
                <a:gd name="T37" fmla="*/ 12 h 158"/>
                <a:gd name="T38" fmla="*/ 108 w 158"/>
                <a:gd name="T39" fmla="*/ 14 h 158"/>
                <a:gd name="T40" fmla="*/ 102 w 158"/>
                <a:gd name="T41" fmla="*/ 14 h 158"/>
                <a:gd name="T42" fmla="*/ 96 w 158"/>
                <a:gd name="T43" fmla="*/ 12 h 158"/>
                <a:gd name="T44" fmla="*/ 92 w 158"/>
                <a:gd name="T45" fmla="*/ 6 h 158"/>
                <a:gd name="T46" fmla="*/ 86 w 158"/>
                <a:gd name="T47" fmla="*/ 4 h 158"/>
                <a:gd name="T48" fmla="*/ 78 w 158"/>
                <a:gd name="T49" fmla="*/ 6 h 158"/>
                <a:gd name="T50" fmla="*/ 66 w 158"/>
                <a:gd name="T51" fmla="*/ 6 h 158"/>
                <a:gd name="T52" fmla="*/ 62 w 158"/>
                <a:gd name="T53" fmla="*/ 6 h 158"/>
                <a:gd name="T54" fmla="*/ 60 w 158"/>
                <a:gd name="T55" fmla="*/ 10 h 158"/>
                <a:gd name="T56" fmla="*/ 60 w 158"/>
                <a:gd name="T57" fmla="*/ 14 h 158"/>
                <a:gd name="T58" fmla="*/ 58 w 158"/>
                <a:gd name="T59" fmla="*/ 12 h 158"/>
                <a:gd name="T60" fmla="*/ 54 w 158"/>
                <a:gd name="T61" fmla="*/ 6 h 158"/>
                <a:gd name="T62" fmla="*/ 52 w 158"/>
                <a:gd name="T63" fmla="*/ 2 h 158"/>
                <a:gd name="T64" fmla="*/ 44 w 158"/>
                <a:gd name="T65" fmla="*/ 2 h 158"/>
                <a:gd name="T66" fmla="*/ 32 w 158"/>
                <a:gd name="T67" fmla="*/ 4 h 158"/>
                <a:gd name="T68" fmla="*/ 28 w 158"/>
                <a:gd name="T69" fmla="*/ 6 h 158"/>
                <a:gd name="T70" fmla="*/ 24 w 158"/>
                <a:gd name="T71" fmla="*/ 14 h 158"/>
                <a:gd name="T72" fmla="*/ 20 w 158"/>
                <a:gd name="T73" fmla="*/ 20 h 158"/>
                <a:gd name="T74" fmla="*/ 18 w 158"/>
                <a:gd name="T75" fmla="*/ 24 h 158"/>
                <a:gd name="T76" fmla="*/ 14 w 158"/>
                <a:gd name="T77" fmla="*/ 26 h 158"/>
                <a:gd name="T78" fmla="*/ 16 w 158"/>
                <a:gd name="T79" fmla="*/ 42 h 158"/>
                <a:gd name="T80" fmla="*/ 14 w 158"/>
                <a:gd name="T81" fmla="*/ 60 h 158"/>
                <a:gd name="T82" fmla="*/ 8 w 158"/>
                <a:gd name="T83" fmla="*/ 76 h 158"/>
                <a:gd name="T84" fmla="*/ 2 w 158"/>
                <a:gd name="T85" fmla="*/ 82 h 158"/>
                <a:gd name="T86" fmla="*/ 0 w 158"/>
                <a:gd name="T87" fmla="*/ 86 h 158"/>
                <a:gd name="T88" fmla="*/ 0 w 158"/>
                <a:gd name="T89" fmla="*/ 96 h 158"/>
                <a:gd name="T90" fmla="*/ 2 w 158"/>
                <a:gd name="T91" fmla="*/ 116 h 158"/>
                <a:gd name="T92" fmla="*/ 14 w 158"/>
                <a:gd name="T93" fmla="*/ 122 h 158"/>
                <a:gd name="T94" fmla="*/ 22 w 158"/>
                <a:gd name="T95" fmla="*/ 120 h 158"/>
                <a:gd name="T96" fmla="*/ 28 w 158"/>
                <a:gd name="T97" fmla="*/ 120 h 158"/>
                <a:gd name="T98" fmla="*/ 30 w 158"/>
                <a:gd name="T99" fmla="*/ 122 h 158"/>
                <a:gd name="T100" fmla="*/ 38 w 158"/>
                <a:gd name="T101" fmla="*/ 132 h 158"/>
                <a:gd name="T102" fmla="*/ 40 w 158"/>
                <a:gd name="T103" fmla="*/ 136 h 158"/>
                <a:gd name="T104" fmla="*/ 40 w 158"/>
                <a:gd name="T105" fmla="*/ 144 h 158"/>
                <a:gd name="T106" fmla="*/ 40 w 158"/>
                <a:gd name="T107" fmla="*/ 150 h 158"/>
                <a:gd name="T108" fmla="*/ 44 w 158"/>
                <a:gd name="T109" fmla="*/ 154 h 158"/>
                <a:gd name="T110" fmla="*/ 50 w 158"/>
                <a:gd name="T111" fmla="*/ 158 h 158"/>
                <a:gd name="T112" fmla="*/ 58 w 158"/>
                <a:gd name="T113" fmla="*/ 158 h 158"/>
                <a:gd name="T114" fmla="*/ 76 w 158"/>
                <a:gd name="T115" fmla="*/ 150 h 158"/>
                <a:gd name="T116" fmla="*/ 92 w 158"/>
                <a:gd name="T117" fmla="*/ 136 h 158"/>
                <a:gd name="T118" fmla="*/ 100 w 158"/>
                <a:gd name="T119" fmla="*/ 124 h 158"/>
                <a:gd name="T120" fmla="*/ 110 w 158"/>
                <a:gd name="T121" fmla="*/ 114 h 158"/>
                <a:gd name="T122" fmla="*/ 124 w 158"/>
                <a:gd name="T123" fmla="*/ 10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8">
                  <a:moveTo>
                    <a:pt x="126" y="102"/>
                  </a:moveTo>
                  <a:lnTo>
                    <a:pt x="126" y="102"/>
                  </a:lnTo>
                  <a:lnTo>
                    <a:pt x="128" y="100"/>
                  </a:lnTo>
                  <a:lnTo>
                    <a:pt x="130" y="98"/>
                  </a:lnTo>
                  <a:lnTo>
                    <a:pt x="130" y="96"/>
                  </a:lnTo>
                  <a:lnTo>
                    <a:pt x="132" y="94"/>
                  </a:lnTo>
                  <a:lnTo>
                    <a:pt x="134" y="90"/>
                  </a:lnTo>
                  <a:lnTo>
                    <a:pt x="136" y="86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40" y="72"/>
                  </a:lnTo>
                  <a:lnTo>
                    <a:pt x="140" y="68"/>
                  </a:lnTo>
                  <a:lnTo>
                    <a:pt x="142" y="64"/>
                  </a:lnTo>
                  <a:lnTo>
                    <a:pt x="142" y="60"/>
                  </a:lnTo>
                  <a:lnTo>
                    <a:pt x="144" y="58"/>
                  </a:lnTo>
                  <a:lnTo>
                    <a:pt x="144" y="56"/>
                  </a:lnTo>
                  <a:lnTo>
                    <a:pt x="146" y="54"/>
                  </a:lnTo>
                  <a:lnTo>
                    <a:pt x="146" y="52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8" y="40"/>
                  </a:lnTo>
                  <a:lnTo>
                    <a:pt x="158" y="38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58" y="26"/>
                  </a:lnTo>
                  <a:lnTo>
                    <a:pt x="158" y="22"/>
                  </a:lnTo>
                  <a:lnTo>
                    <a:pt x="158" y="18"/>
                  </a:lnTo>
                  <a:lnTo>
                    <a:pt x="156" y="10"/>
                  </a:lnTo>
                  <a:lnTo>
                    <a:pt x="156" y="0"/>
                  </a:lnTo>
                  <a:lnTo>
                    <a:pt x="152" y="2"/>
                  </a:lnTo>
                  <a:lnTo>
                    <a:pt x="148" y="4"/>
                  </a:lnTo>
                  <a:lnTo>
                    <a:pt x="146" y="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8" y="14"/>
                  </a:lnTo>
                  <a:lnTo>
                    <a:pt x="138" y="14"/>
                  </a:lnTo>
                  <a:lnTo>
                    <a:pt x="138" y="14"/>
                  </a:lnTo>
                  <a:lnTo>
                    <a:pt x="136" y="14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0" y="6"/>
                  </a:lnTo>
                  <a:lnTo>
                    <a:pt x="126" y="4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4" y="54"/>
                  </a:lnTo>
                  <a:lnTo>
                    <a:pt x="14" y="60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10" y="72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2" y="112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22"/>
                  </a:lnTo>
                  <a:lnTo>
                    <a:pt x="14" y="122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8" y="12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2" y="124"/>
                  </a:lnTo>
                  <a:lnTo>
                    <a:pt x="32" y="126"/>
                  </a:lnTo>
                  <a:lnTo>
                    <a:pt x="34" y="128"/>
                  </a:lnTo>
                  <a:lnTo>
                    <a:pt x="38" y="132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0" y="144"/>
                  </a:lnTo>
                  <a:lnTo>
                    <a:pt x="40" y="146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4" y="154"/>
                  </a:lnTo>
                  <a:lnTo>
                    <a:pt x="46" y="156"/>
                  </a:lnTo>
                  <a:lnTo>
                    <a:pt x="48" y="156"/>
                  </a:lnTo>
                  <a:lnTo>
                    <a:pt x="48" y="158"/>
                  </a:lnTo>
                  <a:lnTo>
                    <a:pt x="50" y="158"/>
                  </a:lnTo>
                  <a:lnTo>
                    <a:pt x="52" y="158"/>
                  </a:lnTo>
                  <a:lnTo>
                    <a:pt x="54" y="158"/>
                  </a:lnTo>
                  <a:lnTo>
                    <a:pt x="56" y="158"/>
                  </a:lnTo>
                  <a:lnTo>
                    <a:pt x="58" y="158"/>
                  </a:lnTo>
                  <a:lnTo>
                    <a:pt x="62" y="158"/>
                  </a:lnTo>
                  <a:lnTo>
                    <a:pt x="64" y="158"/>
                  </a:lnTo>
                  <a:lnTo>
                    <a:pt x="68" y="156"/>
                  </a:lnTo>
                  <a:lnTo>
                    <a:pt x="76" y="150"/>
                  </a:lnTo>
                  <a:lnTo>
                    <a:pt x="84" y="142"/>
                  </a:lnTo>
                  <a:lnTo>
                    <a:pt x="88" y="140"/>
                  </a:lnTo>
                  <a:lnTo>
                    <a:pt x="90" y="136"/>
                  </a:lnTo>
                  <a:lnTo>
                    <a:pt x="92" y="136"/>
                  </a:lnTo>
                  <a:lnTo>
                    <a:pt x="92" y="134"/>
                  </a:lnTo>
                  <a:lnTo>
                    <a:pt x="96" y="130"/>
                  </a:lnTo>
                  <a:lnTo>
                    <a:pt x="98" y="128"/>
                  </a:lnTo>
                  <a:lnTo>
                    <a:pt x="100" y="124"/>
                  </a:lnTo>
                  <a:lnTo>
                    <a:pt x="102" y="122"/>
                  </a:lnTo>
                  <a:lnTo>
                    <a:pt x="106" y="120"/>
                  </a:lnTo>
                  <a:lnTo>
                    <a:pt x="108" y="116"/>
                  </a:lnTo>
                  <a:lnTo>
                    <a:pt x="110" y="114"/>
                  </a:lnTo>
                  <a:lnTo>
                    <a:pt x="112" y="112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0" name="Freeform 375"/>
            <p:cNvSpPr>
              <a:spLocks/>
            </p:cNvSpPr>
            <p:nvPr/>
          </p:nvSpPr>
          <p:spPr bwMode="auto">
            <a:xfrm>
              <a:off x="4364343" y="4429229"/>
              <a:ext cx="250826" cy="250821"/>
            </a:xfrm>
            <a:custGeom>
              <a:avLst/>
              <a:gdLst>
                <a:gd name="T0" fmla="*/ 130 w 158"/>
                <a:gd name="T1" fmla="*/ 98 h 158"/>
                <a:gd name="T2" fmla="*/ 136 w 158"/>
                <a:gd name="T3" fmla="*/ 86 h 158"/>
                <a:gd name="T4" fmla="*/ 140 w 158"/>
                <a:gd name="T5" fmla="*/ 68 h 158"/>
                <a:gd name="T6" fmla="*/ 144 w 158"/>
                <a:gd name="T7" fmla="*/ 56 h 158"/>
                <a:gd name="T8" fmla="*/ 148 w 158"/>
                <a:gd name="T9" fmla="*/ 50 h 158"/>
                <a:gd name="T10" fmla="*/ 156 w 158"/>
                <a:gd name="T11" fmla="*/ 44 h 158"/>
                <a:gd name="T12" fmla="*/ 158 w 158"/>
                <a:gd name="T13" fmla="*/ 40 h 158"/>
                <a:gd name="T14" fmla="*/ 158 w 158"/>
                <a:gd name="T15" fmla="*/ 26 h 158"/>
                <a:gd name="T16" fmla="*/ 156 w 158"/>
                <a:gd name="T17" fmla="*/ 0 h 158"/>
                <a:gd name="T18" fmla="*/ 144 w 158"/>
                <a:gd name="T19" fmla="*/ 6 h 158"/>
                <a:gd name="T20" fmla="*/ 140 w 158"/>
                <a:gd name="T21" fmla="*/ 12 h 158"/>
                <a:gd name="T22" fmla="*/ 138 w 158"/>
                <a:gd name="T23" fmla="*/ 14 h 158"/>
                <a:gd name="T24" fmla="*/ 136 w 158"/>
                <a:gd name="T25" fmla="*/ 12 h 158"/>
                <a:gd name="T26" fmla="*/ 132 w 158"/>
                <a:gd name="T27" fmla="*/ 6 h 158"/>
                <a:gd name="T28" fmla="*/ 126 w 158"/>
                <a:gd name="T29" fmla="*/ 4 h 158"/>
                <a:gd name="T30" fmla="*/ 116 w 158"/>
                <a:gd name="T31" fmla="*/ 4 h 158"/>
                <a:gd name="T32" fmla="*/ 112 w 158"/>
                <a:gd name="T33" fmla="*/ 6 h 158"/>
                <a:gd name="T34" fmla="*/ 110 w 158"/>
                <a:gd name="T35" fmla="*/ 8 h 158"/>
                <a:gd name="T36" fmla="*/ 110 w 158"/>
                <a:gd name="T37" fmla="*/ 12 h 158"/>
                <a:gd name="T38" fmla="*/ 108 w 158"/>
                <a:gd name="T39" fmla="*/ 14 h 158"/>
                <a:gd name="T40" fmla="*/ 102 w 158"/>
                <a:gd name="T41" fmla="*/ 14 h 158"/>
                <a:gd name="T42" fmla="*/ 96 w 158"/>
                <a:gd name="T43" fmla="*/ 12 h 158"/>
                <a:gd name="T44" fmla="*/ 92 w 158"/>
                <a:gd name="T45" fmla="*/ 6 h 158"/>
                <a:gd name="T46" fmla="*/ 86 w 158"/>
                <a:gd name="T47" fmla="*/ 4 h 158"/>
                <a:gd name="T48" fmla="*/ 78 w 158"/>
                <a:gd name="T49" fmla="*/ 6 h 158"/>
                <a:gd name="T50" fmla="*/ 66 w 158"/>
                <a:gd name="T51" fmla="*/ 6 h 158"/>
                <a:gd name="T52" fmla="*/ 62 w 158"/>
                <a:gd name="T53" fmla="*/ 6 h 158"/>
                <a:gd name="T54" fmla="*/ 60 w 158"/>
                <a:gd name="T55" fmla="*/ 10 h 158"/>
                <a:gd name="T56" fmla="*/ 60 w 158"/>
                <a:gd name="T57" fmla="*/ 14 h 158"/>
                <a:gd name="T58" fmla="*/ 58 w 158"/>
                <a:gd name="T59" fmla="*/ 12 h 158"/>
                <a:gd name="T60" fmla="*/ 54 w 158"/>
                <a:gd name="T61" fmla="*/ 6 h 158"/>
                <a:gd name="T62" fmla="*/ 52 w 158"/>
                <a:gd name="T63" fmla="*/ 2 h 158"/>
                <a:gd name="T64" fmla="*/ 44 w 158"/>
                <a:gd name="T65" fmla="*/ 2 h 158"/>
                <a:gd name="T66" fmla="*/ 32 w 158"/>
                <a:gd name="T67" fmla="*/ 4 h 158"/>
                <a:gd name="T68" fmla="*/ 28 w 158"/>
                <a:gd name="T69" fmla="*/ 6 h 158"/>
                <a:gd name="T70" fmla="*/ 24 w 158"/>
                <a:gd name="T71" fmla="*/ 14 h 158"/>
                <a:gd name="T72" fmla="*/ 20 w 158"/>
                <a:gd name="T73" fmla="*/ 20 h 158"/>
                <a:gd name="T74" fmla="*/ 18 w 158"/>
                <a:gd name="T75" fmla="*/ 24 h 158"/>
                <a:gd name="T76" fmla="*/ 14 w 158"/>
                <a:gd name="T77" fmla="*/ 26 h 158"/>
                <a:gd name="T78" fmla="*/ 16 w 158"/>
                <a:gd name="T79" fmla="*/ 42 h 158"/>
                <a:gd name="T80" fmla="*/ 14 w 158"/>
                <a:gd name="T81" fmla="*/ 60 h 158"/>
                <a:gd name="T82" fmla="*/ 8 w 158"/>
                <a:gd name="T83" fmla="*/ 76 h 158"/>
                <a:gd name="T84" fmla="*/ 2 w 158"/>
                <a:gd name="T85" fmla="*/ 82 h 158"/>
                <a:gd name="T86" fmla="*/ 0 w 158"/>
                <a:gd name="T87" fmla="*/ 86 h 158"/>
                <a:gd name="T88" fmla="*/ 0 w 158"/>
                <a:gd name="T89" fmla="*/ 96 h 158"/>
                <a:gd name="T90" fmla="*/ 2 w 158"/>
                <a:gd name="T91" fmla="*/ 116 h 158"/>
                <a:gd name="T92" fmla="*/ 14 w 158"/>
                <a:gd name="T93" fmla="*/ 122 h 158"/>
                <a:gd name="T94" fmla="*/ 22 w 158"/>
                <a:gd name="T95" fmla="*/ 120 h 158"/>
                <a:gd name="T96" fmla="*/ 28 w 158"/>
                <a:gd name="T97" fmla="*/ 120 h 158"/>
                <a:gd name="T98" fmla="*/ 30 w 158"/>
                <a:gd name="T99" fmla="*/ 122 h 158"/>
                <a:gd name="T100" fmla="*/ 38 w 158"/>
                <a:gd name="T101" fmla="*/ 132 h 158"/>
                <a:gd name="T102" fmla="*/ 40 w 158"/>
                <a:gd name="T103" fmla="*/ 136 h 158"/>
                <a:gd name="T104" fmla="*/ 40 w 158"/>
                <a:gd name="T105" fmla="*/ 144 h 158"/>
                <a:gd name="T106" fmla="*/ 40 w 158"/>
                <a:gd name="T107" fmla="*/ 150 h 158"/>
                <a:gd name="T108" fmla="*/ 44 w 158"/>
                <a:gd name="T109" fmla="*/ 154 h 158"/>
                <a:gd name="T110" fmla="*/ 50 w 158"/>
                <a:gd name="T111" fmla="*/ 158 h 158"/>
                <a:gd name="T112" fmla="*/ 58 w 158"/>
                <a:gd name="T113" fmla="*/ 158 h 158"/>
                <a:gd name="T114" fmla="*/ 76 w 158"/>
                <a:gd name="T115" fmla="*/ 150 h 158"/>
                <a:gd name="T116" fmla="*/ 92 w 158"/>
                <a:gd name="T117" fmla="*/ 136 h 158"/>
                <a:gd name="T118" fmla="*/ 100 w 158"/>
                <a:gd name="T119" fmla="*/ 124 h 158"/>
                <a:gd name="T120" fmla="*/ 110 w 158"/>
                <a:gd name="T121" fmla="*/ 114 h 158"/>
                <a:gd name="T122" fmla="*/ 124 w 158"/>
                <a:gd name="T123" fmla="*/ 10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8">
                  <a:moveTo>
                    <a:pt x="126" y="102"/>
                  </a:moveTo>
                  <a:lnTo>
                    <a:pt x="126" y="102"/>
                  </a:lnTo>
                  <a:lnTo>
                    <a:pt x="128" y="100"/>
                  </a:lnTo>
                  <a:lnTo>
                    <a:pt x="130" y="98"/>
                  </a:lnTo>
                  <a:lnTo>
                    <a:pt x="130" y="96"/>
                  </a:lnTo>
                  <a:lnTo>
                    <a:pt x="132" y="94"/>
                  </a:lnTo>
                  <a:lnTo>
                    <a:pt x="134" y="90"/>
                  </a:lnTo>
                  <a:lnTo>
                    <a:pt x="136" y="86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40" y="72"/>
                  </a:lnTo>
                  <a:lnTo>
                    <a:pt x="140" y="68"/>
                  </a:lnTo>
                  <a:lnTo>
                    <a:pt x="142" y="64"/>
                  </a:lnTo>
                  <a:lnTo>
                    <a:pt x="142" y="60"/>
                  </a:lnTo>
                  <a:lnTo>
                    <a:pt x="144" y="58"/>
                  </a:lnTo>
                  <a:lnTo>
                    <a:pt x="144" y="56"/>
                  </a:lnTo>
                  <a:lnTo>
                    <a:pt x="146" y="54"/>
                  </a:lnTo>
                  <a:lnTo>
                    <a:pt x="146" y="52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4" y="46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8" y="40"/>
                  </a:lnTo>
                  <a:lnTo>
                    <a:pt x="158" y="38"/>
                  </a:lnTo>
                  <a:lnTo>
                    <a:pt x="158" y="34"/>
                  </a:lnTo>
                  <a:lnTo>
                    <a:pt x="158" y="30"/>
                  </a:lnTo>
                  <a:lnTo>
                    <a:pt x="158" y="26"/>
                  </a:lnTo>
                  <a:lnTo>
                    <a:pt x="158" y="22"/>
                  </a:lnTo>
                  <a:lnTo>
                    <a:pt x="158" y="18"/>
                  </a:lnTo>
                  <a:lnTo>
                    <a:pt x="156" y="10"/>
                  </a:lnTo>
                  <a:lnTo>
                    <a:pt x="156" y="0"/>
                  </a:lnTo>
                  <a:lnTo>
                    <a:pt x="152" y="2"/>
                  </a:lnTo>
                  <a:lnTo>
                    <a:pt x="148" y="4"/>
                  </a:lnTo>
                  <a:lnTo>
                    <a:pt x="146" y="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8" y="14"/>
                  </a:lnTo>
                  <a:lnTo>
                    <a:pt x="138" y="14"/>
                  </a:lnTo>
                  <a:lnTo>
                    <a:pt x="138" y="14"/>
                  </a:lnTo>
                  <a:lnTo>
                    <a:pt x="136" y="14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0" y="6"/>
                  </a:lnTo>
                  <a:lnTo>
                    <a:pt x="126" y="4"/>
                  </a:lnTo>
                  <a:lnTo>
                    <a:pt x="124" y="4"/>
                  </a:lnTo>
                  <a:lnTo>
                    <a:pt x="122" y="4"/>
                  </a:lnTo>
                  <a:lnTo>
                    <a:pt x="118" y="4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4" y="54"/>
                  </a:lnTo>
                  <a:lnTo>
                    <a:pt x="14" y="60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10" y="72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2" y="112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0"/>
                  </a:lnTo>
                  <a:lnTo>
                    <a:pt x="12" y="122"/>
                  </a:lnTo>
                  <a:lnTo>
                    <a:pt x="14" y="122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8" y="12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2" y="124"/>
                  </a:lnTo>
                  <a:lnTo>
                    <a:pt x="32" y="126"/>
                  </a:lnTo>
                  <a:lnTo>
                    <a:pt x="34" y="128"/>
                  </a:lnTo>
                  <a:lnTo>
                    <a:pt x="38" y="132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0" y="144"/>
                  </a:lnTo>
                  <a:lnTo>
                    <a:pt x="40" y="146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4" y="154"/>
                  </a:lnTo>
                  <a:lnTo>
                    <a:pt x="46" y="156"/>
                  </a:lnTo>
                  <a:lnTo>
                    <a:pt x="48" y="156"/>
                  </a:lnTo>
                  <a:lnTo>
                    <a:pt x="48" y="158"/>
                  </a:lnTo>
                  <a:lnTo>
                    <a:pt x="50" y="158"/>
                  </a:lnTo>
                  <a:lnTo>
                    <a:pt x="52" y="158"/>
                  </a:lnTo>
                  <a:lnTo>
                    <a:pt x="54" y="158"/>
                  </a:lnTo>
                  <a:lnTo>
                    <a:pt x="56" y="158"/>
                  </a:lnTo>
                  <a:lnTo>
                    <a:pt x="58" y="158"/>
                  </a:lnTo>
                  <a:lnTo>
                    <a:pt x="62" y="158"/>
                  </a:lnTo>
                  <a:lnTo>
                    <a:pt x="64" y="158"/>
                  </a:lnTo>
                  <a:lnTo>
                    <a:pt x="68" y="156"/>
                  </a:lnTo>
                  <a:lnTo>
                    <a:pt x="76" y="150"/>
                  </a:lnTo>
                  <a:lnTo>
                    <a:pt x="84" y="142"/>
                  </a:lnTo>
                  <a:lnTo>
                    <a:pt x="88" y="140"/>
                  </a:lnTo>
                  <a:lnTo>
                    <a:pt x="90" y="136"/>
                  </a:lnTo>
                  <a:lnTo>
                    <a:pt x="92" y="136"/>
                  </a:lnTo>
                  <a:lnTo>
                    <a:pt x="92" y="134"/>
                  </a:lnTo>
                  <a:lnTo>
                    <a:pt x="96" y="130"/>
                  </a:lnTo>
                  <a:lnTo>
                    <a:pt x="98" y="128"/>
                  </a:lnTo>
                  <a:lnTo>
                    <a:pt x="100" y="124"/>
                  </a:lnTo>
                  <a:lnTo>
                    <a:pt x="102" y="122"/>
                  </a:lnTo>
                  <a:lnTo>
                    <a:pt x="106" y="120"/>
                  </a:lnTo>
                  <a:lnTo>
                    <a:pt x="108" y="116"/>
                  </a:lnTo>
                  <a:lnTo>
                    <a:pt x="110" y="114"/>
                  </a:lnTo>
                  <a:lnTo>
                    <a:pt x="112" y="112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1" name="Freeform 376"/>
            <p:cNvSpPr>
              <a:spLocks/>
            </p:cNvSpPr>
            <p:nvPr/>
          </p:nvSpPr>
          <p:spPr bwMode="auto">
            <a:xfrm>
              <a:off x="4646920" y="4502253"/>
              <a:ext cx="285751" cy="222247"/>
            </a:xfrm>
            <a:custGeom>
              <a:avLst/>
              <a:gdLst>
                <a:gd name="T0" fmla="*/ 174 w 180"/>
                <a:gd name="T1" fmla="*/ 100 h 140"/>
                <a:gd name="T2" fmla="*/ 162 w 180"/>
                <a:gd name="T3" fmla="*/ 100 h 140"/>
                <a:gd name="T4" fmla="*/ 146 w 180"/>
                <a:gd name="T5" fmla="*/ 102 h 140"/>
                <a:gd name="T6" fmla="*/ 140 w 180"/>
                <a:gd name="T7" fmla="*/ 100 h 140"/>
                <a:gd name="T8" fmla="*/ 138 w 180"/>
                <a:gd name="T9" fmla="*/ 106 h 140"/>
                <a:gd name="T10" fmla="*/ 130 w 180"/>
                <a:gd name="T11" fmla="*/ 108 h 140"/>
                <a:gd name="T12" fmla="*/ 112 w 180"/>
                <a:gd name="T13" fmla="*/ 108 h 140"/>
                <a:gd name="T14" fmla="*/ 108 w 180"/>
                <a:gd name="T15" fmla="*/ 112 h 140"/>
                <a:gd name="T16" fmla="*/ 102 w 180"/>
                <a:gd name="T17" fmla="*/ 118 h 140"/>
                <a:gd name="T18" fmla="*/ 88 w 180"/>
                <a:gd name="T19" fmla="*/ 120 h 140"/>
                <a:gd name="T20" fmla="*/ 80 w 180"/>
                <a:gd name="T21" fmla="*/ 118 h 140"/>
                <a:gd name="T22" fmla="*/ 76 w 180"/>
                <a:gd name="T23" fmla="*/ 110 h 140"/>
                <a:gd name="T24" fmla="*/ 70 w 180"/>
                <a:gd name="T25" fmla="*/ 106 h 140"/>
                <a:gd name="T26" fmla="*/ 64 w 180"/>
                <a:gd name="T27" fmla="*/ 106 h 140"/>
                <a:gd name="T28" fmla="*/ 58 w 180"/>
                <a:gd name="T29" fmla="*/ 114 h 140"/>
                <a:gd name="T30" fmla="*/ 46 w 180"/>
                <a:gd name="T31" fmla="*/ 122 h 140"/>
                <a:gd name="T32" fmla="*/ 34 w 180"/>
                <a:gd name="T33" fmla="*/ 124 h 140"/>
                <a:gd name="T34" fmla="*/ 24 w 180"/>
                <a:gd name="T35" fmla="*/ 140 h 140"/>
                <a:gd name="T36" fmla="*/ 16 w 180"/>
                <a:gd name="T37" fmla="*/ 120 h 140"/>
                <a:gd name="T38" fmla="*/ 6 w 180"/>
                <a:gd name="T39" fmla="*/ 102 h 140"/>
                <a:gd name="T40" fmla="*/ 0 w 180"/>
                <a:gd name="T41" fmla="*/ 92 h 140"/>
                <a:gd name="T42" fmla="*/ 6 w 180"/>
                <a:gd name="T43" fmla="*/ 78 h 140"/>
                <a:gd name="T44" fmla="*/ 18 w 180"/>
                <a:gd name="T45" fmla="*/ 62 h 140"/>
                <a:gd name="T46" fmla="*/ 26 w 180"/>
                <a:gd name="T47" fmla="*/ 60 h 140"/>
                <a:gd name="T48" fmla="*/ 36 w 180"/>
                <a:gd name="T49" fmla="*/ 62 h 140"/>
                <a:gd name="T50" fmla="*/ 38 w 180"/>
                <a:gd name="T51" fmla="*/ 56 h 140"/>
                <a:gd name="T52" fmla="*/ 42 w 180"/>
                <a:gd name="T53" fmla="*/ 52 h 140"/>
                <a:gd name="T54" fmla="*/ 54 w 180"/>
                <a:gd name="T55" fmla="*/ 52 h 140"/>
                <a:gd name="T56" fmla="*/ 60 w 180"/>
                <a:gd name="T57" fmla="*/ 48 h 140"/>
                <a:gd name="T58" fmla="*/ 66 w 180"/>
                <a:gd name="T59" fmla="*/ 40 h 140"/>
                <a:gd name="T60" fmla="*/ 76 w 180"/>
                <a:gd name="T61" fmla="*/ 38 h 140"/>
                <a:gd name="T62" fmla="*/ 80 w 180"/>
                <a:gd name="T63" fmla="*/ 34 h 140"/>
                <a:gd name="T64" fmla="*/ 84 w 180"/>
                <a:gd name="T65" fmla="*/ 26 h 140"/>
                <a:gd name="T66" fmla="*/ 94 w 180"/>
                <a:gd name="T67" fmla="*/ 20 h 140"/>
                <a:gd name="T68" fmla="*/ 100 w 180"/>
                <a:gd name="T69" fmla="*/ 8 h 140"/>
                <a:gd name="T70" fmla="*/ 112 w 180"/>
                <a:gd name="T71" fmla="*/ 0 h 140"/>
                <a:gd name="T72" fmla="*/ 116 w 180"/>
                <a:gd name="T73" fmla="*/ 0 h 140"/>
                <a:gd name="T74" fmla="*/ 124 w 180"/>
                <a:gd name="T75" fmla="*/ 14 h 140"/>
                <a:gd name="T76" fmla="*/ 130 w 180"/>
                <a:gd name="T77" fmla="*/ 26 h 140"/>
                <a:gd name="T78" fmla="*/ 128 w 180"/>
                <a:gd name="T79" fmla="*/ 36 h 140"/>
                <a:gd name="T80" fmla="*/ 134 w 180"/>
                <a:gd name="T81" fmla="*/ 40 h 140"/>
                <a:gd name="T82" fmla="*/ 134 w 180"/>
                <a:gd name="T83" fmla="*/ 48 h 140"/>
                <a:gd name="T84" fmla="*/ 138 w 180"/>
                <a:gd name="T85" fmla="*/ 48 h 140"/>
                <a:gd name="T86" fmla="*/ 146 w 180"/>
                <a:gd name="T87" fmla="*/ 46 h 140"/>
                <a:gd name="T88" fmla="*/ 148 w 180"/>
                <a:gd name="T89" fmla="*/ 52 h 140"/>
                <a:gd name="T90" fmla="*/ 148 w 180"/>
                <a:gd name="T91" fmla="*/ 60 h 140"/>
                <a:gd name="T92" fmla="*/ 156 w 180"/>
                <a:gd name="T93" fmla="*/ 62 h 140"/>
                <a:gd name="T94" fmla="*/ 164 w 180"/>
                <a:gd name="T95" fmla="*/ 64 h 140"/>
                <a:gd name="T96" fmla="*/ 164 w 180"/>
                <a:gd name="T97" fmla="*/ 74 h 140"/>
                <a:gd name="T98" fmla="*/ 166 w 180"/>
                <a:gd name="T99" fmla="*/ 80 h 140"/>
                <a:gd name="T100" fmla="*/ 174 w 180"/>
                <a:gd name="T101" fmla="*/ 82 h 140"/>
                <a:gd name="T102" fmla="*/ 180 w 180"/>
                <a:gd name="T103" fmla="*/ 92 h 140"/>
                <a:gd name="T104" fmla="*/ 178 w 180"/>
                <a:gd name="T105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140">
                  <a:moveTo>
                    <a:pt x="178" y="100"/>
                  </a:moveTo>
                  <a:lnTo>
                    <a:pt x="178" y="100"/>
                  </a:lnTo>
                  <a:lnTo>
                    <a:pt x="178" y="100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100"/>
                  </a:lnTo>
                  <a:lnTo>
                    <a:pt x="172" y="100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8" y="100"/>
                  </a:lnTo>
                  <a:lnTo>
                    <a:pt x="166" y="100"/>
                  </a:lnTo>
                  <a:lnTo>
                    <a:pt x="162" y="100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4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38" y="108"/>
                  </a:lnTo>
                  <a:lnTo>
                    <a:pt x="136" y="108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30" y="108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18" y="108"/>
                  </a:lnTo>
                  <a:lnTo>
                    <a:pt x="116" y="108"/>
                  </a:lnTo>
                  <a:lnTo>
                    <a:pt x="114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20"/>
                  </a:lnTo>
                  <a:lnTo>
                    <a:pt x="94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2" y="110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58" y="114"/>
                  </a:lnTo>
                  <a:lnTo>
                    <a:pt x="56" y="114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0" y="118"/>
                  </a:lnTo>
                  <a:lnTo>
                    <a:pt x="48" y="120"/>
                  </a:lnTo>
                  <a:lnTo>
                    <a:pt x="46" y="122"/>
                  </a:lnTo>
                  <a:lnTo>
                    <a:pt x="44" y="122"/>
                  </a:lnTo>
                  <a:lnTo>
                    <a:pt x="40" y="122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6" y="136"/>
                  </a:lnTo>
                  <a:lnTo>
                    <a:pt x="24" y="140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16" y="126"/>
                  </a:lnTo>
                  <a:lnTo>
                    <a:pt x="16" y="120"/>
                  </a:lnTo>
                  <a:lnTo>
                    <a:pt x="14" y="114"/>
                  </a:lnTo>
                  <a:lnTo>
                    <a:pt x="12" y="112"/>
                  </a:lnTo>
                  <a:lnTo>
                    <a:pt x="12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2" y="30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8"/>
                  </a:lnTo>
                  <a:lnTo>
                    <a:pt x="122" y="10"/>
                  </a:lnTo>
                  <a:lnTo>
                    <a:pt x="124" y="14"/>
                  </a:lnTo>
                  <a:lnTo>
                    <a:pt x="126" y="18"/>
                  </a:lnTo>
                  <a:lnTo>
                    <a:pt x="128" y="20"/>
                  </a:lnTo>
                  <a:lnTo>
                    <a:pt x="128" y="22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0" y="26"/>
                  </a:lnTo>
                  <a:lnTo>
                    <a:pt x="128" y="28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4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62"/>
                  </a:lnTo>
                  <a:lnTo>
                    <a:pt x="152" y="62"/>
                  </a:lnTo>
                  <a:lnTo>
                    <a:pt x="154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60" y="62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62" y="64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4" y="78"/>
                  </a:lnTo>
                  <a:lnTo>
                    <a:pt x="164" y="78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74" y="82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6" y="86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4"/>
                  </a:lnTo>
                  <a:lnTo>
                    <a:pt x="180" y="96"/>
                  </a:lnTo>
                  <a:lnTo>
                    <a:pt x="180" y="98"/>
                  </a:lnTo>
                  <a:lnTo>
                    <a:pt x="178" y="98"/>
                  </a:lnTo>
                  <a:lnTo>
                    <a:pt x="178" y="98"/>
                  </a:lnTo>
                  <a:lnTo>
                    <a:pt x="178" y="10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2" name="Freeform 377"/>
            <p:cNvSpPr>
              <a:spLocks/>
            </p:cNvSpPr>
            <p:nvPr/>
          </p:nvSpPr>
          <p:spPr bwMode="auto">
            <a:xfrm>
              <a:off x="4646920" y="4502253"/>
              <a:ext cx="285751" cy="222247"/>
            </a:xfrm>
            <a:custGeom>
              <a:avLst/>
              <a:gdLst>
                <a:gd name="T0" fmla="*/ 174 w 180"/>
                <a:gd name="T1" fmla="*/ 100 h 140"/>
                <a:gd name="T2" fmla="*/ 162 w 180"/>
                <a:gd name="T3" fmla="*/ 100 h 140"/>
                <a:gd name="T4" fmla="*/ 146 w 180"/>
                <a:gd name="T5" fmla="*/ 102 h 140"/>
                <a:gd name="T6" fmla="*/ 140 w 180"/>
                <a:gd name="T7" fmla="*/ 100 h 140"/>
                <a:gd name="T8" fmla="*/ 138 w 180"/>
                <a:gd name="T9" fmla="*/ 106 h 140"/>
                <a:gd name="T10" fmla="*/ 130 w 180"/>
                <a:gd name="T11" fmla="*/ 108 h 140"/>
                <a:gd name="T12" fmla="*/ 112 w 180"/>
                <a:gd name="T13" fmla="*/ 108 h 140"/>
                <a:gd name="T14" fmla="*/ 108 w 180"/>
                <a:gd name="T15" fmla="*/ 112 h 140"/>
                <a:gd name="T16" fmla="*/ 102 w 180"/>
                <a:gd name="T17" fmla="*/ 118 h 140"/>
                <a:gd name="T18" fmla="*/ 88 w 180"/>
                <a:gd name="T19" fmla="*/ 120 h 140"/>
                <a:gd name="T20" fmla="*/ 80 w 180"/>
                <a:gd name="T21" fmla="*/ 118 h 140"/>
                <a:gd name="T22" fmla="*/ 76 w 180"/>
                <a:gd name="T23" fmla="*/ 110 h 140"/>
                <a:gd name="T24" fmla="*/ 70 w 180"/>
                <a:gd name="T25" fmla="*/ 106 h 140"/>
                <a:gd name="T26" fmla="*/ 64 w 180"/>
                <a:gd name="T27" fmla="*/ 106 h 140"/>
                <a:gd name="T28" fmla="*/ 58 w 180"/>
                <a:gd name="T29" fmla="*/ 114 h 140"/>
                <a:gd name="T30" fmla="*/ 46 w 180"/>
                <a:gd name="T31" fmla="*/ 122 h 140"/>
                <a:gd name="T32" fmla="*/ 34 w 180"/>
                <a:gd name="T33" fmla="*/ 124 h 140"/>
                <a:gd name="T34" fmla="*/ 24 w 180"/>
                <a:gd name="T35" fmla="*/ 140 h 140"/>
                <a:gd name="T36" fmla="*/ 16 w 180"/>
                <a:gd name="T37" fmla="*/ 120 h 140"/>
                <a:gd name="T38" fmla="*/ 6 w 180"/>
                <a:gd name="T39" fmla="*/ 102 h 140"/>
                <a:gd name="T40" fmla="*/ 0 w 180"/>
                <a:gd name="T41" fmla="*/ 92 h 140"/>
                <a:gd name="T42" fmla="*/ 6 w 180"/>
                <a:gd name="T43" fmla="*/ 78 h 140"/>
                <a:gd name="T44" fmla="*/ 18 w 180"/>
                <a:gd name="T45" fmla="*/ 62 h 140"/>
                <a:gd name="T46" fmla="*/ 26 w 180"/>
                <a:gd name="T47" fmla="*/ 60 h 140"/>
                <a:gd name="T48" fmla="*/ 36 w 180"/>
                <a:gd name="T49" fmla="*/ 62 h 140"/>
                <a:gd name="T50" fmla="*/ 38 w 180"/>
                <a:gd name="T51" fmla="*/ 56 h 140"/>
                <a:gd name="T52" fmla="*/ 42 w 180"/>
                <a:gd name="T53" fmla="*/ 52 h 140"/>
                <a:gd name="T54" fmla="*/ 54 w 180"/>
                <a:gd name="T55" fmla="*/ 52 h 140"/>
                <a:gd name="T56" fmla="*/ 60 w 180"/>
                <a:gd name="T57" fmla="*/ 48 h 140"/>
                <a:gd name="T58" fmla="*/ 66 w 180"/>
                <a:gd name="T59" fmla="*/ 40 h 140"/>
                <a:gd name="T60" fmla="*/ 76 w 180"/>
                <a:gd name="T61" fmla="*/ 38 h 140"/>
                <a:gd name="T62" fmla="*/ 80 w 180"/>
                <a:gd name="T63" fmla="*/ 34 h 140"/>
                <a:gd name="T64" fmla="*/ 84 w 180"/>
                <a:gd name="T65" fmla="*/ 26 h 140"/>
                <a:gd name="T66" fmla="*/ 94 w 180"/>
                <a:gd name="T67" fmla="*/ 20 h 140"/>
                <a:gd name="T68" fmla="*/ 100 w 180"/>
                <a:gd name="T69" fmla="*/ 8 h 140"/>
                <a:gd name="T70" fmla="*/ 112 w 180"/>
                <a:gd name="T71" fmla="*/ 0 h 140"/>
                <a:gd name="T72" fmla="*/ 116 w 180"/>
                <a:gd name="T73" fmla="*/ 0 h 140"/>
                <a:gd name="T74" fmla="*/ 124 w 180"/>
                <a:gd name="T75" fmla="*/ 14 h 140"/>
                <a:gd name="T76" fmla="*/ 130 w 180"/>
                <a:gd name="T77" fmla="*/ 26 h 140"/>
                <a:gd name="T78" fmla="*/ 128 w 180"/>
                <a:gd name="T79" fmla="*/ 36 h 140"/>
                <a:gd name="T80" fmla="*/ 134 w 180"/>
                <a:gd name="T81" fmla="*/ 40 h 140"/>
                <a:gd name="T82" fmla="*/ 134 w 180"/>
                <a:gd name="T83" fmla="*/ 48 h 140"/>
                <a:gd name="T84" fmla="*/ 138 w 180"/>
                <a:gd name="T85" fmla="*/ 48 h 140"/>
                <a:gd name="T86" fmla="*/ 146 w 180"/>
                <a:gd name="T87" fmla="*/ 46 h 140"/>
                <a:gd name="T88" fmla="*/ 148 w 180"/>
                <a:gd name="T89" fmla="*/ 52 h 140"/>
                <a:gd name="T90" fmla="*/ 148 w 180"/>
                <a:gd name="T91" fmla="*/ 60 h 140"/>
                <a:gd name="T92" fmla="*/ 156 w 180"/>
                <a:gd name="T93" fmla="*/ 62 h 140"/>
                <a:gd name="T94" fmla="*/ 164 w 180"/>
                <a:gd name="T95" fmla="*/ 64 h 140"/>
                <a:gd name="T96" fmla="*/ 164 w 180"/>
                <a:gd name="T97" fmla="*/ 74 h 140"/>
                <a:gd name="T98" fmla="*/ 166 w 180"/>
                <a:gd name="T99" fmla="*/ 80 h 140"/>
                <a:gd name="T100" fmla="*/ 174 w 180"/>
                <a:gd name="T101" fmla="*/ 82 h 140"/>
                <a:gd name="T102" fmla="*/ 180 w 180"/>
                <a:gd name="T103" fmla="*/ 92 h 140"/>
                <a:gd name="T104" fmla="*/ 178 w 180"/>
                <a:gd name="T105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140">
                  <a:moveTo>
                    <a:pt x="178" y="100"/>
                  </a:moveTo>
                  <a:lnTo>
                    <a:pt x="178" y="100"/>
                  </a:lnTo>
                  <a:lnTo>
                    <a:pt x="178" y="100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100"/>
                  </a:lnTo>
                  <a:lnTo>
                    <a:pt x="172" y="100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8" y="100"/>
                  </a:lnTo>
                  <a:lnTo>
                    <a:pt x="166" y="100"/>
                  </a:lnTo>
                  <a:lnTo>
                    <a:pt x="162" y="100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4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38" y="108"/>
                  </a:lnTo>
                  <a:lnTo>
                    <a:pt x="136" y="108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30" y="108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18" y="108"/>
                  </a:lnTo>
                  <a:lnTo>
                    <a:pt x="116" y="108"/>
                  </a:lnTo>
                  <a:lnTo>
                    <a:pt x="114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20"/>
                  </a:lnTo>
                  <a:lnTo>
                    <a:pt x="94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2" y="110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58" y="114"/>
                  </a:lnTo>
                  <a:lnTo>
                    <a:pt x="56" y="114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0" y="118"/>
                  </a:lnTo>
                  <a:lnTo>
                    <a:pt x="48" y="120"/>
                  </a:lnTo>
                  <a:lnTo>
                    <a:pt x="46" y="122"/>
                  </a:lnTo>
                  <a:lnTo>
                    <a:pt x="44" y="122"/>
                  </a:lnTo>
                  <a:lnTo>
                    <a:pt x="40" y="122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6" y="136"/>
                  </a:lnTo>
                  <a:lnTo>
                    <a:pt x="24" y="140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16" y="126"/>
                  </a:lnTo>
                  <a:lnTo>
                    <a:pt x="16" y="120"/>
                  </a:lnTo>
                  <a:lnTo>
                    <a:pt x="14" y="114"/>
                  </a:lnTo>
                  <a:lnTo>
                    <a:pt x="12" y="112"/>
                  </a:lnTo>
                  <a:lnTo>
                    <a:pt x="12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2" y="30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8"/>
                  </a:lnTo>
                  <a:lnTo>
                    <a:pt x="122" y="10"/>
                  </a:lnTo>
                  <a:lnTo>
                    <a:pt x="124" y="14"/>
                  </a:lnTo>
                  <a:lnTo>
                    <a:pt x="126" y="18"/>
                  </a:lnTo>
                  <a:lnTo>
                    <a:pt x="128" y="20"/>
                  </a:lnTo>
                  <a:lnTo>
                    <a:pt x="128" y="22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0" y="26"/>
                  </a:lnTo>
                  <a:lnTo>
                    <a:pt x="128" y="28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4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62"/>
                  </a:lnTo>
                  <a:lnTo>
                    <a:pt x="152" y="62"/>
                  </a:lnTo>
                  <a:lnTo>
                    <a:pt x="154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60" y="62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62" y="64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4" y="78"/>
                  </a:lnTo>
                  <a:lnTo>
                    <a:pt x="164" y="78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74" y="82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6" y="86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4"/>
                  </a:lnTo>
                  <a:lnTo>
                    <a:pt x="180" y="96"/>
                  </a:lnTo>
                  <a:lnTo>
                    <a:pt x="180" y="98"/>
                  </a:lnTo>
                  <a:lnTo>
                    <a:pt x="178" y="98"/>
                  </a:lnTo>
                  <a:lnTo>
                    <a:pt x="178" y="98"/>
                  </a:lnTo>
                  <a:lnTo>
                    <a:pt x="178" y="10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3" name="Freeform 378"/>
            <p:cNvSpPr>
              <a:spLocks/>
            </p:cNvSpPr>
            <p:nvPr/>
          </p:nvSpPr>
          <p:spPr bwMode="auto">
            <a:xfrm>
              <a:off x="4872346" y="3940285"/>
              <a:ext cx="244476" cy="288921"/>
            </a:xfrm>
            <a:custGeom>
              <a:avLst/>
              <a:gdLst>
                <a:gd name="T0" fmla="*/ 4 w 154"/>
                <a:gd name="T1" fmla="*/ 180 h 182"/>
                <a:gd name="T2" fmla="*/ 14 w 154"/>
                <a:gd name="T3" fmla="*/ 172 h 182"/>
                <a:gd name="T4" fmla="*/ 20 w 154"/>
                <a:gd name="T5" fmla="*/ 168 h 182"/>
                <a:gd name="T6" fmla="*/ 36 w 154"/>
                <a:gd name="T7" fmla="*/ 166 h 182"/>
                <a:gd name="T8" fmla="*/ 54 w 154"/>
                <a:gd name="T9" fmla="*/ 164 h 182"/>
                <a:gd name="T10" fmla="*/ 74 w 154"/>
                <a:gd name="T11" fmla="*/ 162 h 182"/>
                <a:gd name="T12" fmla="*/ 94 w 154"/>
                <a:gd name="T13" fmla="*/ 164 h 182"/>
                <a:gd name="T14" fmla="*/ 110 w 154"/>
                <a:gd name="T15" fmla="*/ 168 h 182"/>
                <a:gd name="T16" fmla="*/ 116 w 154"/>
                <a:gd name="T17" fmla="*/ 168 h 182"/>
                <a:gd name="T18" fmla="*/ 118 w 154"/>
                <a:gd name="T19" fmla="*/ 172 h 182"/>
                <a:gd name="T20" fmla="*/ 122 w 154"/>
                <a:gd name="T21" fmla="*/ 176 h 182"/>
                <a:gd name="T22" fmla="*/ 124 w 154"/>
                <a:gd name="T23" fmla="*/ 176 h 182"/>
                <a:gd name="T24" fmla="*/ 128 w 154"/>
                <a:gd name="T25" fmla="*/ 174 h 182"/>
                <a:gd name="T26" fmla="*/ 134 w 154"/>
                <a:gd name="T27" fmla="*/ 170 h 182"/>
                <a:gd name="T28" fmla="*/ 146 w 154"/>
                <a:gd name="T29" fmla="*/ 160 h 182"/>
                <a:gd name="T30" fmla="*/ 148 w 154"/>
                <a:gd name="T31" fmla="*/ 148 h 182"/>
                <a:gd name="T32" fmla="*/ 148 w 154"/>
                <a:gd name="T33" fmla="*/ 140 h 182"/>
                <a:gd name="T34" fmla="*/ 148 w 154"/>
                <a:gd name="T35" fmla="*/ 136 h 182"/>
                <a:gd name="T36" fmla="*/ 152 w 154"/>
                <a:gd name="T37" fmla="*/ 134 h 182"/>
                <a:gd name="T38" fmla="*/ 154 w 154"/>
                <a:gd name="T39" fmla="*/ 132 h 182"/>
                <a:gd name="T40" fmla="*/ 154 w 154"/>
                <a:gd name="T41" fmla="*/ 128 h 182"/>
                <a:gd name="T42" fmla="*/ 152 w 154"/>
                <a:gd name="T43" fmla="*/ 122 h 182"/>
                <a:gd name="T44" fmla="*/ 148 w 154"/>
                <a:gd name="T45" fmla="*/ 116 h 182"/>
                <a:gd name="T46" fmla="*/ 140 w 154"/>
                <a:gd name="T47" fmla="*/ 104 h 182"/>
                <a:gd name="T48" fmla="*/ 126 w 154"/>
                <a:gd name="T49" fmla="*/ 86 h 182"/>
                <a:gd name="T50" fmla="*/ 120 w 154"/>
                <a:gd name="T51" fmla="*/ 78 h 182"/>
                <a:gd name="T52" fmla="*/ 110 w 154"/>
                <a:gd name="T53" fmla="*/ 62 h 182"/>
                <a:gd name="T54" fmla="*/ 104 w 154"/>
                <a:gd name="T55" fmla="*/ 50 h 182"/>
                <a:gd name="T56" fmla="*/ 100 w 154"/>
                <a:gd name="T57" fmla="*/ 46 h 182"/>
                <a:gd name="T58" fmla="*/ 100 w 154"/>
                <a:gd name="T59" fmla="*/ 36 h 182"/>
                <a:gd name="T60" fmla="*/ 100 w 154"/>
                <a:gd name="T61" fmla="*/ 32 h 182"/>
                <a:gd name="T62" fmla="*/ 100 w 154"/>
                <a:gd name="T63" fmla="*/ 30 h 182"/>
                <a:gd name="T64" fmla="*/ 102 w 154"/>
                <a:gd name="T65" fmla="*/ 30 h 182"/>
                <a:gd name="T66" fmla="*/ 104 w 154"/>
                <a:gd name="T67" fmla="*/ 32 h 182"/>
                <a:gd name="T68" fmla="*/ 108 w 154"/>
                <a:gd name="T69" fmla="*/ 40 h 182"/>
                <a:gd name="T70" fmla="*/ 112 w 154"/>
                <a:gd name="T71" fmla="*/ 44 h 182"/>
                <a:gd name="T72" fmla="*/ 118 w 154"/>
                <a:gd name="T73" fmla="*/ 54 h 182"/>
                <a:gd name="T74" fmla="*/ 122 w 154"/>
                <a:gd name="T75" fmla="*/ 58 h 182"/>
                <a:gd name="T76" fmla="*/ 126 w 154"/>
                <a:gd name="T77" fmla="*/ 60 h 182"/>
                <a:gd name="T78" fmla="*/ 128 w 154"/>
                <a:gd name="T79" fmla="*/ 60 h 182"/>
                <a:gd name="T80" fmla="*/ 132 w 154"/>
                <a:gd name="T81" fmla="*/ 56 h 182"/>
                <a:gd name="T82" fmla="*/ 134 w 154"/>
                <a:gd name="T83" fmla="*/ 48 h 182"/>
                <a:gd name="T84" fmla="*/ 120 w 154"/>
                <a:gd name="T85" fmla="*/ 6 h 182"/>
                <a:gd name="T86" fmla="*/ 100 w 154"/>
                <a:gd name="T87" fmla="*/ 4 h 182"/>
                <a:gd name="T88" fmla="*/ 88 w 154"/>
                <a:gd name="T89" fmla="*/ 2 h 182"/>
                <a:gd name="T90" fmla="*/ 76 w 154"/>
                <a:gd name="T91" fmla="*/ 0 h 182"/>
                <a:gd name="T92" fmla="*/ 70 w 154"/>
                <a:gd name="T93" fmla="*/ 0 h 182"/>
                <a:gd name="T94" fmla="*/ 66 w 154"/>
                <a:gd name="T95" fmla="*/ 0 h 182"/>
                <a:gd name="T96" fmla="*/ 64 w 154"/>
                <a:gd name="T97" fmla="*/ 2 h 182"/>
                <a:gd name="T98" fmla="*/ 62 w 154"/>
                <a:gd name="T99" fmla="*/ 8 h 182"/>
                <a:gd name="T100" fmla="*/ 62 w 154"/>
                <a:gd name="T101" fmla="*/ 16 h 182"/>
                <a:gd name="T102" fmla="*/ 60 w 154"/>
                <a:gd name="T103" fmla="*/ 18 h 182"/>
                <a:gd name="T104" fmla="*/ 58 w 154"/>
                <a:gd name="T105" fmla="*/ 18 h 182"/>
                <a:gd name="T106" fmla="*/ 54 w 154"/>
                <a:gd name="T107" fmla="*/ 18 h 182"/>
                <a:gd name="T108" fmla="*/ 48 w 154"/>
                <a:gd name="T109" fmla="*/ 12 h 182"/>
                <a:gd name="T110" fmla="*/ 44 w 154"/>
                <a:gd name="T111" fmla="*/ 6 h 182"/>
                <a:gd name="T112" fmla="*/ 40 w 154"/>
                <a:gd name="T113" fmla="*/ 2 h 182"/>
                <a:gd name="T114" fmla="*/ 36 w 154"/>
                <a:gd name="T115" fmla="*/ 2 h 182"/>
                <a:gd name="T116" fmla="*/ 26 w 154"/>
                <a:gd name="T117" fmla="*/ 2 h 182"/>
                <a:gd name="T118" fmla="*/ 10 w 154"/>
                <a:gd name="T119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82">
                  <a:moveTo>
                    <a:pt x="0" y="4"/>
                  </a:moveTo>
                  <a:lnTo>
                    <a:pt x="0" y="182"/>
                  </a:lnTo>
                  <a:lnTo>
                    <a:pt x="4" y="180"/>
                  </a:lnTo>
                  <a:lnTo>
                    <a:pt x="10" y="176"/>
                  </a:lnTo>
                  <a:lnTo>
                    <a:pt x="12" y="174"/>
                  </a:lnTo>
                  <a:lnTo>
                    <a:pt x="14" y="172"/>
                  </a:lnTo>
                  <a:lnTo>
                    <a:pt x="18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26" y="168"/>
                  </a:lnTo>
                  <a:lnTo>
                    <a:pt x="30" y="166"/>
                  </a:lnTo>
                  <a:lnTo>
                    <a:pt x="36" y="166"/>
                  </a:lnTo>
                  <a:lnTo>
                    <a:pt x="42" y="164"/>
                  </a:lnTo>
                  <a:lnTo>
                    <a:pt x="48" y="164"/>
                  </a:lnTo>
                  <a:lnTo>
                    <a:pt x="54" y="164"/>
                  </a:lnTo>
                  <a:lnTo>
                    <a:pt x="62" y="164"/>
                  </a:lnTo>
                  <a:lnTo>
                    <a:pt x="68" y="162"/>
                  </a:lnTo>
                  <a:lnTo>
                    <a:pt x="74" y="162"/>
                  </a:lnTo>
                  <a:lnTo>
                    <a:pt x="82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100" y="164"/>
                  </a:lnTo>
                  <a:lnTo>
                    <a:pt x="106" y="166"/>
                  </a:lnTo>
                  <a:lnTo>
                    <a:pt x="110" y="168"/>
                  </a:lnTo>
                  <a:lnTo>
                    <a:pt x="112" y="168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8" y="172"/>
                  </a:lnTo>
                  <a:lnTo>
                    <a:pt x="120" y="174"/>
                  </a:lnTo>
                  <a:lnTo>
                    <a:pt x="122" y="174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6" y="176"/>
                  </a:lnTo>
                  <a:lnTo>
                    <a:pt x="128" y="174"/>
                  </a:lnTo>
                  <a:lnTo>
                    <a:pt x="130" y="174"/>
                  </a:lnTo>
                  <a:lnTo>
                    <a:pt x="132" y="172"/>
                  </a:lnTo>
                  <a:lnTo>
                    <a:pt x="134" y="170"/>
                  </a:lnTo>
                  <a:lnTo>
                    <a:pt x="138" y="166"/>
                  </a:lnTo>
                  <a:lnTo>
                    <a:pt x="142" y="162"/>
                  </a:lnTo>
                  <a:lnTo>
                    <a:pt x="146" y="160"/>
                  </a:lnTo>
                  <a:lnTo>
                    <a:pt x="148" y="156"/>
                  </a:lnTo>
                  <a:lnTo>
                    <a:pt x="148" y="154"/>
                  </a:lnTo>
                  <a:lnTo>
                    <a:pt x="148" y="148"/>
                  </a:lnTo>
                  <a:lnTo>
                    <a:pt x="148" y="144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4"/>
                  </a:lnTo>
                  <a:lnTo>
                    <a:pt x="152" y="132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54" y="130"/>
                  </a:lnTo>
                  <a:lnTo>
                    <a:pt x="154" y="128"/>
                  </a:lnTo>
                  <a:lnTo>
                    <a:pt x="154" y="128"/>
                  </a:lnTo>
                  <a:lnTo>
                    <a:pt x="154" y="126"/>
                  </a:lnTo>
                  <a:lnTo>
                    <a:pt x="152" y="124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0" y="118"/>
                  </a:lnTo>
                  <a:lnTo>
                    <a:pt x="148" y="116"/>
                  </a:lnTo>
                  <a:lnTo>
                    <a:pt x="146" y="112"/>
                  </a:lnTo>
                  <a:lnTo>
                    <a:pt x="144" y="108"/>
                  </a:lnTo>
                  <a:lnTo>
                    <a:pt x="140" y="104"/>
                  </a:lnTo>
                  <a:lnTo>
                    <a:pt x="134" y="96"/>
                  </a:lnTo>
                  <a:lnTo>
                    <a:pt x="128" y="90"/>
                  </a:lnTo>
                  <a:lnTo>
                    <a:pt x="126" y="86"/>
                  </a:lnTo>
                  <a:lnTo>
                    <a:pt x="124" y="84"/>
                  </a:lnTo>
                  <a:lnTo>
                    <a:pt x="122" y="80"/>
                  </a:lnTo>
                  <a:lnTo>
                    <a:pt x="120" y="78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10" y="62"/>
                  </a:lnTo>
                  <a:lnTo>
                    <a:pt x="106" y="58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6" y="34"/>
                  </a:lnTo>
                  <a:lnTo>
                    <a:pt x="108" y="40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2" y="44"/>
                  </a:lnTo>
                  <a:lnTo>
                    <a:pt x="114" y="48"/>
                  </a:lnTo>
                  <a:lnTo>
                    <a:pt x="116" y="50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6" y="60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4" y="28"/>
                  </a:lnTo>
                  <a:lnTo>
                    <a:pt x="120" y="6"/>
                  </a:lnTo>
                  <a:lnTo>
                    <a:pt x="112" y="6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4" name="Freeform 379"/>
            <p:cNvSpPr>
              <a:spLocks/>
            </p:cNvSpPr>
            <p:nvPr/>
          </p:nvSpPr>
          <p:spPr bwMode="auto">
            <a:xfrm>
              <a:off x="4872346" y="3940285"/>
              <a:ext cx="244476" cy="288921"/>
            </a:xfrm>
            <a:custGeom>
              <a:avLst/>
              <a:gdLst>
                <a:gd name="T0" fmla="*/ 4 w 154"/>
                <a:gd name="T1" fmla="*/ 180 h 182"/>
                <a:gd name="T2" fmla="*/ 14 w 154"/>
                <a:gd name="T3" fmla="*/ 172 h 182"/>
                <a:gd name="T4" fmla="*/ 20 w 154"/>
                <a:gd name="T5" fmla="*/ 168 h 182"/>
                <a:gd name="T6" fmla="*/ 36 w 154"/>
                <a:gd name="T7" fmla="*/ 166 h 182"/>
                <a:gd name="T8" fmla="*/ 54 w 154"/>
                <a:gd name="T9" fmla="*/ 164 h 182"/>
                <a:gd name="T10" fmla="*/ 74 w 154"/>
                <a:gd name="T11" fmla="*/ 162 h 182"/>
                <a:gd name="T12" fmla="*/ 94 w 154"/>
                <a:gd name="T13" fmla="*/ 164 h 182"/>
                <a:gd name="T14" fmla="*/ 110 w 154"/>
                <a:gd name="T15" fmla="*/ 168 h 182"/>
                <a:gd name="T16" fmla="*/ 116 w 154"/>
                <a:gd name="T17" fmla="*/ 168 h 182"/>
                <a:gd name="T18" fmla="*/ 118 w 154"/>
                <a:gd name="T19" fmla="*/ 172 h 182"/>
                <a:gd name="T20" fmla="*/ 122 w 154"/>
                <a:gd name="T21" fmla="*/ 176 h 182"/>
                <a:gd name="T22" fmla="*/ 124 w 154"/>
                <a:gd name="T23" fmla="*/ 176 h 182"/>
                <a:gd name="T24" fmla="*/ 128 w 154"/>
                <a:gd name="T25" fmla="*/ 174 h 182"/>
                <a:gd name="T26" fmla="*/ 134 w 154"/>
                <a:gd name="T27" fmla="*/ 170 h 182"/>
                <a:gd name="T28" fmla="*/ 146 w 154"/>
                <a:gd name="T29" fmla="*/ 160 h 182"/>
                <a:gd name="T30" fmla="*/ 148 w 154"/>
                <a:gd name="T31" fmla="*/ 148 h 182"/>
                <a:gd name="T32" fmla="*/ 148 w 154"/>
                <a:gd name="T33" fmla="*/ 140 h 182"/>
                <a:gd name="T34" fmla="*/ 148 w 154"/>
                <a:gd name="T35" fmla="*/ 136 h 182"/>
                <a:gd name="T36" fmla="*/ 152 w 154"/>
                <a:gd name="T37" fmla="*/ 134 h 182"/>
                <a:gd name="T38" fmla="*/ 154 w 154"/>
                <a:gd name="T39" fmla="*/ 132 h 182"/>
                <a:gd name="T40" fmla="*/ 154 w 154"/>
                <a:gd name="T41" fmla="*/ 128 h 182"/>
                <a:gd name="T42" fmla="*/ 152 w 154"/>
                <a:gd name="T43" fmla="*/ 122 h 182"/>
                <a:gd name="T44" fmla="*/ 148 w 154"/>
                <a:gd name="T45" fmla="*/ 116 h 182"/>
                <a:gd name="T46" fmla="*/ 140 w 154"/>
                <a:gd name="T47" fmla="*/ 104 h 182"/>
                <a:gd name="T48" fmla="*/ 126 w 154"/>
                <a:gd name="T49" fmla="*/ 86 h 182"/>
                <a:gd name="T50" fmla="*/ 120 w 154"/>
                <a:gd name="T51" fmla="*/ 78 h 182"/>
                <a:gd name="T52" fmla="*/ 110 w 154"/>
                <a:gd name="T53" fmla="*/ 62 h 182"/>
                <a:gd name="T54" fmla="*/ 104 w 154"/>
                <a:gd name="T55" fmla="*/ 50 h 182"/>
                <a:gd name="T56" fmla="*/ 100 w 154"/>
                <a:gd name="T57" fmla="*/ 46 h 182"/>
                <a:gd name="T58" fmla="*/ 100 w 154"/>
                <a:gd name="T59" fmla="*/ 36 h 182"/>
                <a:gd name="T60" fmla="*/ 100 w 154"/>
                <a:gd name="T61" fmla="*/ 32 h 182"/>
                <a:gd name="T62" fmla="*/ 100 w 154"/>
                <a:gd name="T63" fmla="*/ 30 h 182"/>
                <a:gd name="T64" fmla="*/ 102 w 154"/>
                <a:gd name="T65" fmla="*/ 30 h 182"/>
                <a:gd name="T66" fmla="*/ 104 w 154"/>
                <a:gd name="T67" fmla="*/ 32 h 182"/>
                <a:gd name="T68" fmla="*/ 108 w 154"/>
                <a:gd name="T69" fmla="*/ 40 h 182"/>
                <a:gd name="T70" fmla="*/ 112 w 154"/>
                <a:gd name="T71" fmla="*/ 44 h 182"/>
                <a:gd name="T72" fmla="*/ 118 w 154"/>
                <a:gd name="T73" fmla="*/ 54 h 182"/>
                <a:gd name="T74" fmla="*/ 122 w 154"/>
                <a:gd name="T75" fmla="*/ 58 h 182"/>
                <a:gd name="T76" fmla="*/ 126 w 154"/>
                <a:gd name="T77" fmla="*/ 60 h 182"/>
                <a:gd name="T78" fmla="*/ 128 w 154"/>
                <a:gd name="T79" fmla="*/ 60 h 182"/>
                <a:gd name="T80" fmla="*/ 132 w 154"/>
                <a:gd name="T81" fmla="*/ 56 h 182"/>
                <a:gd name="T82" fmla="*/ 134 w 154"/>
                <a:gd name="T83" fmla="*/ 48 h 182"/>
                <a:gd name="T84" fmla="*/ 120 w 154"/>
                <a:gd name="T85" fmla="*/ 6 h 182"/>
                <a:gd name="T86" fmla="*/ 100 w 154"/>
                <a:gd name="T87" fmla="*/ 4 h 182"/>
                <a:gd name="T88" fmla="*/ 88 w 154"/>
                <a:gd name="T89" fmla="*/ 2 h 182"/>
                <a:gd name="T90" fmla="*/ 76 w 154"/>
                <a:gd name="T91" fmla="*/ 0 h 182"/>
                <a:gd name="T92" fmla="*/ 70 w 154"/>
                <a:gd name="T93" fmla="*/ 0 h 182"/>
                <a:gd name="T94" fmla="*/ 66 w 154"/>
                <a:gd name="T95" fmla="*/ 0 h 182"/>
                <a:gd name="T96" fmla="*/ 64 w 154"/>
                <a:gd name="T97" fmla="*/ 2 h 182"/>
                <a:gd name="T98" fmla="*/ 62 w 154"/>
                <a:gd name="T99" fmla="*/ 8 h 182"/>
                <a:gd name="T100" fmla="*/ 62 w 154"/>
                <a:gd name="T101" fmla="*/ 16 h 182"/>
                <a:gd name="T102" fmla="*/ 60 w 154"/>
                <a:gd name="T103" fmla="*/ 18 h 182"/>
                <a:gd name="T104" fmla="*/ 58 w 154"/>
                <a:gd name="T105" fmla="*/ 18 h 182"/>
                <a:gd name="T106" fmla="*/ 54 w 154"/>
                <a:gd name="T107" fmla="*/ 18 h 182"/>
                <a:gd name="T108" fmla="*/ 48 w 154"/>
                <a:gd name="T109" fmla="*/ 12 h 182"/>
                <a:gd name="T110" fmla="*/ 44 w 154"/>
                <a:gd name="T111" fmla="*/ 6 h 182"/>
                <a:gd name="T112" fmla="*/ 40 w 154"/>
                <a:gd name="T113" fmla="*/ 2 h 182"/>
                <a:gd name="T114" fmla="*/ 36 w 154"/>
                <a:gd name="T115" fmla="*/ 2 h 182"/>
                <a:gd name="T116" fmla="*/ 26 w 154"/>
                <a:gd name="T117" fmla="*/ 2 h 182"/>
                <a:gd name="T118" fmla="*/ 10 w 154"/>
                <a:gd name="T119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82">
                  <a:moveTo>
                    <a:pt x="0" y="4"/>
                  </a:moveTo>
                  <a:lnTo>
                    <a:pt x="0" y="182"/>
                  </a:lnTo>
                  <a:lnTo>
                    <a:pt x="4" y="180"/>
                  </a:lnTo>
                  <a:lnTo>
                    <a:pt x="10" y="176"/>
                  </a:lnTo>
                  <a:lnTo>
                    <a:pt x="12" y="174"/>
                  </a:lnTo>
                  <a:lnTo>
                    <a:pt x="14" y="172"/>
                  </a:lnTo>
                  <a:lnTo>
                    <a:pt x="18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26" y="168"/>
                  </a:lnTo>
                  <a:lnTo>
                    <a:pt x="30" y="166"/>
                  </a:lnTo>
                  <a:lnTo>
                    <a:pt x="36" y="166"/>
                  </a:lnTo>
                  <a:lnTo>
                    <a:pt x="42" y="164"/>
                  </a:lnTo>
                  <a:lnTo>
                    <a:pt x="48" y="164"/>
                  </a:lnTo>
                  <a:lnTo>
                    <a:pt x="54" y="164"/>
                  </a:lnTo>
                  <a:lnTo>
                    <a:pt x="62" y="164"/>
                  </a:lnTo>
                  <a:lnTo>
                    <a:pt x="68" y="162"/>
                  </a:lnTo>
                  <a:lnTo>
                    <a:pt x="74" y="162"/>
                  </a:lnTo>
                  <a:lnTo>
                    <a:pt x="82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100" y="164"/>
                  </a:lnTo>
                  <a:lnTo>
                    <a:pt x="106" y="166"/>
                  </a:lnTo>
                  <a:lnTo>
                    <a:pt x="110" y="168"/>
                  </a:lnTo>
                  <a:lnTo>
                    <a:pt x="112" y="168"/>
                  </a:lnTo>
                  <a:lnTo>
                    <a:pt x="114" y="168"/>
                  </a:lnTo>
                  <a:lnTo>
                    <a:pt x="116" y="168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8" y="172"/>
                  </a:lnTo>
                  <a:lnTo>
                    <a:pt x="120" y="174"/>
                  </a:lnTo>
                  <a:lnTo>
                    <a:pt x="122" y="174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6" y="176"/>
                  </a:lnTo>
                  <a:lnTo>
                    <a:pt x="128" y="174"/>
                  </a:lnTo>
                  <a:lnTo>
                    <a:pt x="130" y="174"/>
                  </a:lnTo>
                  <a:lnTo>
                    <a:pt x="132" y="172"/>
                  </a:lnTo>
                  <a:lnTo>
                    <a:pt x="134" y="170"/>
                  </a:lnTo>
                  <a:lnTo>
                    <a:pt x="138" y="166"/>
                  </a:lnTo>
                  <a:lnTo>
                    <a:pt x="142" y="162"/>
                  </a:lnTo>
                  <a:lnTo>
                    <a:pt x="146" y="160"/>
                  </a:lnTo>
                  <a:lnTo>
                    <a:pt x="148" y="156"/>
                  </a:lnTo>
                  <a:lnTo>
                    <a:pt x="148" y="154"/>
                  </a:lnTo>
                  <a:lnTo>
                    <a:pt x="148" y="148"/>
                  </a:lnTo>
                  <a:lnTo>
                    <a:pt x="148" y="144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8" y="138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4"/>
                  </a:lnTo>
                  <a:lnTo>
                    <a:pt x="152" y="132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54" y="130"/>
                  </a:lnTo>
                  <a:lnTo>
                    <a:pt x="154" y="128"/>
                  </a:lnTo>
                  <a:lnTo>
                    <a:pt x="154" y="128"/>
                  </a:lnTo>
                  <a:lnTo>
                    <a:pt x="154" y="126"/>
                  </a:lnTo>
                  <a:lnTo>
                    <a:pt x="152" y="124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0" y="118"/>
                  </a:lnTo>
                  <a:lnTo>
                    <a:pt x="148" y="116"/>
                  </a:lnTo>
                  <a:lnTo>
                    <a:pt x="146" y="112"/>
                  </a:lnTo>
                  <a:lnTo>
                    <a:pt x="144" y="108"/>
                  </a:lnTo>
                  <a:lnTo>
                    <a:pt x="140" y="104"/>
                  </a:lnTo>
                  <a:lnTo>
                    <a:pt x="134" y="96"/>
                  </a:lnTo>
                  <a:lnTo>
                    <a:pt x="128" y="90"/>
                  </a:lnTo>
                  <a:lnTo>
                    <a:pt x="126" y="86"/>
                  </a:lnTo>
                  <a:lnTo>
                    <a:pt x="124" y="84"/>
                  </a:lnTo>
                  <a:lnTo>
                    <a:pt x="122" y="80"/>
                  </a:lnTo>
                  <a:lnTo>
                    <a:pt x="120" y="78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10" y="62"/>
                  </a:lnTo>
                  <a:lnTo>
                    <a:pt x="106" y="58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6" y="34"/>
                  </a:lnTo>
                  <a:lnTo>
                    <a:pt x="108" y="40"/>
                  </a:lnTo>
                  <a:lnTo>
                    <a:pt x="110" y="42"/>
                  </a:lnTo>
                  <a:lnTo>
                    <a:pt x="110" y="42"/>
                  </a:lnTo>
                  <a:lnTo>
                    <a:pt x="112" y="44"/>
                  </a:lnTo>
                  <a:lnTo>
                    <a:pt x="114" y="48"/>
                  </a:lnTo>
                  <a:lnTo>
                    <a:pt x="116" y="50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24" y="60"/>
                  </a:lnTo>
                  <a:lnTo>
                    <a:pt x="124" y="60"/>
                  </a:lnTo>
                  <a:lnTo>
                    <a:pt x="126" y="60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4" y="28"/>
                  </a:lnTo>
                  <a:lnTo>
                    <a:pt x="120" y="6"/>
                  </a:lnTo>
                  <a:lnTo>
                    <a:pt x="112" y="6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5" name="Freeform 380"/>
            <p:cNvSpPr>
              <a:spLocks/>
            </p:cNvSpPr>
            <p:nvPr/>
          </p:nvSpPr>
          <p:spPr bwMode="auto">
            <a:xfrm>
              <a:off x="4123043" y="3781537"/>
              <a:ext cx="450852" cy="514343"/>
            </a:xfrm>
            <a:custGeom>
              <a:avLst/>
              <a:gdLst>
                <a:gd name="T0" fmla="*/ 98 w 284"/>
                <a:gd name="T1" fmla="*/ 50 h 324"/>
                <a:gd name="T2" fmla="*/ 98 w 284"/>
                <a:gd name="T3" fmla="*/ 56 h 324"/>
                <a:gd name="T4" fmla="*/ 92 w 284"/>
                <a:gd name="T5" fmla="*/ 66 h 324"/>
                <a:gd name="T6" fmla="*/ 98 w 284"/>
                <a:gd name="T7" fmla="*/ 70 h 324"/>
                <a:gd name="T8" fmla="*/ 102 w 284"/>
                <a:gd name="T9" fmla="*/ 76 h 324"/>
                <a:gd name="T10" fmla="*/ 98 w 284"/>
                <a:gd name="T11" fmla="*/ 92 h 324"/>
                <a:gd name="T12" fmla="*/ 92 w 284"/>
                <a:gd name="T13" fmla="*/ 98 h 324"/>
                <a:gd name="T14" fmla="*/ 80 w 284"/>
                <a:gd name="T15" fmla="*/ 98 h 324"/>
                <a:gd name="T16" fmla="*/ 76 w 284"/>
                <a:gd name="T17" fmla="*/ 104 h 324"/>
                <a:gd name="T18" fmla="*/ 78 w 284"/>
                <a:gd name="T19" fmla="*/ 112 h 324"/>
                <a:gd name="T20" fmla="*/ 84 w 284"/>
                <a:gd name="T21" fmla="*/ 118 h 324"/>
                <a:gd name="T22" fmla="*/ 72 w 284"/>
                <a:gd name="T23" fmla="*/ 126 h 324"/>
                <a:gd name="T24" fmla="*/ 56 w 284"/>
                <a:gd name="T25" fmla="*/ 142 h 324"/>
                <a:gd name="T26" fmla="*/ 40 w 284"/>
                <a:gd name="T27" fmla="*/ 152 h 324"/>
                <a:gd name="T28" fmla="*/ 30 w 284"/>
                <a:gd name="T29" fmla="*/ 152 h 324"/>
                <a:gd name="T30" fmla="*/ 28 w 284"/>
                <a:gd name="T31" fmla="*/ 158 h 324"/>
                <a:gd name="T32" fmla="*/ 20 w 284"/>
                <a:gd name="T33" fmla="*/ 158 h 324"/>
                <a:gd name="T34" fmla="*/ 16 w 284"/>
                <a:gd name="T35" fmla="*/ 158 h 324"/>
                <a:gd name="T36" fmla="*/ 14 w 284"/>
                <a:gd name="T37" fmla="*/ 166 h 324"/>
                <a:gd name="T38" fmla="*/ 6 w 284"/>
                <a:gd name="T39" fmla="*/ 168 h 324"/>
                <a:gd name="T40" fmla="*/ 44 w 284"/>
                <a:gd name="T41" fmla="*/ 212 h 324"/>
                <a:gd name="T42" fmla="*/ 108 w 284"/>
                <a:gd name="T43" fmla="*/ 266 h 324"/>
                <a:gd name="T44" fmla="*/ 146 w 284"/>
                <a:gd name="T45" fmla="*/ 294 h 324"/>
                <a:gd name="T46" fmla="*/ 158 w 284"/>
                <a:gd name="T47" fmla="*/ 300 h 324"/>
                <a:gd name="T48" fmla="*/ 160 w 284"/>
                <a:gd name="T49" fmla="*/ 316 h 324"/>
                <a:gd name="T50" fmla="*/ 164 w 284"/>
                <a:gd name="T51" fmla="*/ 324 h 324"/>
                <a:gd name="T52" fmla="*/ 176 w 284"/>
                <a:gd name="T53" fmla="*/ 322 h 324"/>
                <a:gd name="T54" fmla="*/ 178 w 284"/>
                <a:gd name="T55" fmla="*/ 312 h 324"/>
                <a:gd name="T56" fmla="*/ 192 w 284"/>
                <a:gd name="T57" fmla="*/ 312 h 324"/>
                <a:gd name="T58" fmla="*/ 202 w 284"/>
                <a:gd name="T59" fmla="*/ 312 h 324"/>
                <a:gd name="T60" fmla="*/ 212 w 284"/>
                <a:gd name="T61" fmla="*/ 300 h 324"/>
                <a:gd name="T62" fmla="*/ 220 w 284"/>
                <a:gd name="T63" fmla="*/ 294 h 324"/>
                <a:gd name="T64" fmla="*/ 224 w 284"/>
                <a:gd name="T65" fmla="*/ 284 h 324"/>
                <a:gd name="T66" fmla="*/ 240 w 284"/>
                <a:gd name="T67" fmla="*/ 280 h 324"/>
                <a:gd name="T68" fmla="*/ 250 w 284"/>
                <a:gd name="T69" fmla="*/ 274 h 324"/>
                <a:gd name="T70" fmla="*/ 262 w 284"/>
                <a:gd name="T71" fmla="*/ 260 h 324"/>
                <a:gd name="T72" fmla="*/ 280 w 284"/>
                <a:gd name="T73" fmla="*/ 252 h 324"/>
                <a:gd name="T74" fmla="*/ 284 w 284"/>
                <a:gd name="T75" fmla="*/ 236 h 324"/>
                <a:gd name="T76" fmla="*/ 278 w 284"/>
                <a:gd name="T77" fmla="*/ 228 h 324"/>
                <a:gd name="T78" fmla="*/ 262 w 284"/>
                <a:gd name="T79" fmla="*/ 228 h 324"/>
                <a:gd name="T80" fmla="*/ 252 w 284"/>
                <a:gd name="T81" fmla="*/ 220 h 324"/>
                <a:gd name="T82" fmla="*/ 250 w 284"/>
                <a:gd name="T83" fmla="*/ 202 h 324"/>
                <a:gd name="T84" fmla="*/ 254 w 284"/>
                <a:gd name="T85" fmla="*/ 104 h 324"/>
                <a:gd name="T86" fmla="*/ 246 w 284"/>
                <a:gd name="T87" fmla="*/ 102 h 324"/>
                <a:gd name="T88" fmla="*/ 244 w 284"/>
                <a:gd name="T89" fmla="*/ 90 h 324"/>
                <a:gd name="T90" fmla="*/ 240 w 284"/>
                <a:gd name="T91" fmla="*/ 86 h 324"/>
                <a:gd name="T92" fmla="*/ 230 w 284"/>
                <a:gd name="T93" fmla="*/ 82 h 324"/>
                <a:gd name="T94" fmla="*/ 224 w 284"/>
                <a:gd name="T95" fmla="*/ 68 h 324"/>
                <a:gd name="T96" fmla="*/ 226 w 284"/>
                <a:gd name="T97" fmla="*/ 54 h 324"/>
                <a:gd name="T98" fmla="*/ 234 w 284"/>
                <a:gd name="T99" fmla="*/ 48 h 324"/>
                <a:gd name="T100" fmla="*/ 240 w 284"/>
                <a:gd name="T101" fmla="*/ 44 h 324"/>
                <a:gd name="T102" fmla="*/ 234 w 284"/>
                <a:gd name="T103" fmla="*/ 36 h 324"/>
                <a:gd name="T104" fmla="*/ 234 w 284"/>
                <a:gd name="T105" fmla="*/ 28 h 324"/>
                <a:gd name="T106" fmla="*/ 236 w 284"/>
                <a:gd name="T107" fmla="*/ 22 h 324"/>
                <a:gd name="T108" fmla="*/ 242 w 284"/>
                <a:gd name="T109" fmla="*/ 20 h 324"/>
                <a:gd name="T110" fmla="*/ 240 w 284"/>
                <a:gd name="T111" fmla="*/ 6 h 324"/>
                <a:gd name="T112" fmla="*/ 196 w 284"/>
                <a:gd name="T113" fmla="*/ 0 h 324"/>
                <a:gd name="T114" fmla="*/ 172 w 284"/>
                <a:gd name="T115" fmla="*/ 4 h 324"/>
                <a:gd name="T116" fmla="*/ 152 w 284"/>
                <a:gd name="T117" fmla="*/ 10 h 324"/>
                <a:gd name="T118" fmla="*/ 128 w 284"/>
                <a:gd name="T119" fmla="*/ 12 h 324"/>
                <a:gd name="T120" fmla="*/ 116 w 284"/>
                <a:gd name="T121" fmla="*/ 22 h 324"/>
                <a:gd name="T122" fmla="*/ 100 w 284"/>
                <a:gd name="T123" fmla="*/ 24 h 324"/>
                <a:gd name="T124" fmla="*/ 92 w 284"/>
                <a:gd name="T125" fmla="*/ 3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324">
                  <a:moveTo>
                    <a:pt x="88" y="42"/>
                  </a:moveTo>
                  <a:lnTo>
                    <a:pt x="88" y="42"/>
                  </a:lnTo>
                  <a:lnTo>
                    <a:pt x="90" y="42"/>
                  </a:lnTo>
                  <a:lnTo>
                    <a:pt x="94" y="46"/>
                  </a:lnTo>
                  <a:lnTo>
                    <a:pt x="96" y="48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0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2" y="80"/>
                  </a:lnTo>
                  <a:lnTo>
                    <a:pt x="102" y="82"/>
                  </a:lnTo>
                  <a:lnTo>
                    <a:pt x="100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8" y="94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0" y="98"/>
                  </a:lnTo>
                  <a:lnTo>
                    <a:pt x="86" y="98"/>
                  </a:lnTo>
                  <a:lnTo>
                    <a:pt x="84" y="98"/>
                  </a:lnTo>
                  <a:lnTo>
                    <a:pt x="82" y="98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78" y="98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78" y="112"/>
                  </a:lnTo>
                  <a:lnTo>
                    <a:pt x="80" y="112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0" y="122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6" y="130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2" y="136"/>
                  </a:lnTo>
                  <a:lnTo>
                    <a:pt x="58" y="138"/>
                  </a:lnTo>
                  <a:lnTo>
                    <a:pt x="56" y="142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2" y="150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28" y="154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4" y="162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2" y="166"/>
                  </a:lnTo>
                  <a:lnTo>
                    <a:pt x="12" y="168"/>
                  </a:lnTo>
                  <a:lnTo>
                    <a:pt x="10" y="168"/>
                  </a:lnTo>
                  <a:lnTo>
                    <a:pt x="8" y="168"/>
                  </a:lnTo>
                  <a:lnTo>
                    <a:pt x="6" y="168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30" y="202"/>
                  </a:lnTo>
                  <a:lnTo>
                    <a:pt x="36" y="206"/>
                  </a:lnTo>
                  <a:lnTo>
                    <a:pt x="40" y="210"/>
                  </a:lnTo>
                  <a:lnTo>
                    <a:pt x="44" y="212"/>
                  </a:lnTo>
                  <a:lnTo>
                    <a:pt x="50" y="216"/>
                  </a:lnTo>
                  <a:lnTo>
                    <a:pt x="56" y="222"/>
                  </a:lnTo>
                  <a:lnTo>
                    <a:pt x="62" y="226"/>
                  </a:lnTo>
                  <a:lnTo>
                    <a:pt x="68" y="232"/>
                  </a:lnTo>
                  <a:lnTo>
                    <a:pt x="80" y="242"/>
                  </a:lnTo>
                  <a:lnTo>
                    <a:pt x="94" y="254"/>
                  </a:lnTo>
                  <a:lnTo>
                    <a:pt x="108" y="266"/>
                  </a:lnTo>
                  <a:lnTo>
                    <a:pt x="114" y="272"/>
                  </a:lnTo>
                  <a:lnTo>
                    <a:pt x="122" y="276"/>
                  </a:lnTo>
                  <a:lnTo>
                    <a:pt x="128" y="282"/>
                  </a:lnTo>
                  <a:lnTo>
                    <a:pt x="134" y="286"/>
                  </a:lnTo>
                  <a:lnTo>
                    <a:pt x="140" y="290"/>
                  </a:lnTo>
                  <a:lnTo>
                    <a:pt x="146" y="294"/>
                  </a:lnTo>
                  <a:lnTo>
                    <a:pt x="146" y="294"/>
                  </a:lnTo>
                  <a:lnTo>
                    <a:pt x="148" y="294"/>
                  </a:lnTo>
                  <a:lnTo>
                    <a:pt x="152" y="296"/>
                  </a:lnTo>
                  <a:lnTo>
                    <a:pt x="154" y="296"/>
                  </a:lnTo>
                  <a:lnTo>
                    <a:pt x="156" y="298"/>
                  </a:lnTo>
                  <a:lnTo>
                    <a:pt x="158" y="298"/>
                  </a:lnTo>
                  <a:lnTo>
                    <a:pt x="158" y="300"/>
                  </a:lnTo>
                  <a:lnTo>
                    <a:pt x="158" y="300"/>
                  </a:lnTo>
                  <a:lnTo>
                    <a:pt x="160" y="300"/>
                  </a:lnTo>
                  <a:lnTo>
                    <a:pt x="160" y="302"/>
                  </a:lnTo>
                  <a:lnTo>
                    <a:pt x="160" y="304"/>
                  </a:lnTo>
                  <a:lnTo>
                    <a:pt x="160" y="306"/>
                  </a:lnTo>
                  <a:lnTo>
                    <a:pt x="160" y="308"/>
                  </a:lnTo>
                  <a:lnTo>
                    <a:pt x="160" y="312"/>
                  </a:lnTo>
                  <a:lnTo>
                    <a:pt x="160" y="316"/>
                  </a:lnTo>
                  <a:lnTo>
                    <a:pt x="160" y="318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62" y="322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6" y="324"/>
                  </a:lnTo>
                  <a:lnTo>
                    <a:pt x="168" y="324"/>
                  </a:lnTo>
                  <a:lnTo>
                    <a:pt x="170" y="324"/>
                  </a:lnTo>
                  <a:lnTo>
                    <a:pt x="174" y="322"/>
                  </a:lnTo>
                  <a:lnTo>
                    <a:pt x="176" y="322"/>
                  </a:lnTo>
                  <a:lnTo>
                    <a:pt x="176" y="320"/>
                  </a:lnTo>
                  <a:lnTo>
                    <a:pt x="176" y="318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6" y="314"/>
                  </a:lnTo>
                  <a:lnTo>
                    <a:pt x="176" y="314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80" y="312"/>
                  </a:lnTo>
                  <a:lnTo>
                    <a:pt x="182" y="312"/>
                  </a:lnTo>
                  <a:lnTo>
                    <a:pt x="184" y="312"/>
                  </a:lnTo>
                  <a:lnTo>
                    <a:pt x="186" y="312"/>
                  </a:lnTo>
                  <a:lnTo>
                    <a:pt x="188" y="312"/>
                  </a:lnTo>
                  <a:lnTo>
                    <a:pt x="192" y="312"/>
                  </a:lnTo>
                  <a:lnTo>
                    <a:pt x="196" y="312"/>
                  </a:lnTo>
                  <a:lnTo>
                    <a:pt x="196" y="312"/>
                  </a:lnTo>
                  <a:lnTo>
                    <a:pt x="198" y="312"/>
                  </a:lnTo>
                  <a:lnTo>
                    <a:pt x="200" y="312"/>
                  </a:lnTo>
                  <a:lnTo>
                    <a:pt x="200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4" y="310"/>
                  </a:lnTo>
                  <a:lnTo>
                    <a:pt x="204" y="308"/>
                  </a:lnTo>
                  <a:lnTo>
                    <a:pt x="206" y="306"/>
                  </a:lnTo>
                  <a:lnTo>
                    <a:pt x="208" y="304"/>
                  </a:lnTo>
                  <a:lnTo>
                    <a:pt x="210" y="302"/>
                  </a:lnTo>
                  <a:lnTo>
                    <a:pt x="210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6" y="298"/>
                  </a:lnTo>
                  <a:lnTo>
                    <a:pt x="218" y="296"/>
                  </a:lnTo>
                  <a:lnTo>
                    <a:pt x="218" y="296"/>
                  </a:lnTo>
                  <a:lnTo>
                    <a:pt x="220" y="296"/>
                  </a:lnTo>
                  <a:lnTo>
                    <a:pt x="220" y="294"/>
                  </a:lnTo>
                  <a:lnTo>
                    <a:pt x="220" y="294"/>
                  </a:lnTo>
                  <a:lnTo>
                    <a:pt x="220" y="290"/>
                  </a:lnTo>
                  <a:lnTo>
                    <a:pt x="220" y="290"/>
                  </a:lnTo>
                  <a:lnTo>
                    <a:pt x="222" y="288"/>
                  </a:lnTo>
                  <a:lnTo>
                    <a:pt x="222" y="286"/>
                  </a:lnTo>
                  <a:lnTo>
                    <a:pt x="222" y="286"/>
                  </a:lnTo>
                  <a:lnTo>
                    <a:pt x="222" y="286"/>
                  </a:lnTo>
                  <a:lnTo>
                    <a:pt x="224" y="284"/>
                  </a:lnTo>
                  <a:lnTo>
                    <a:pt x="224" y="284"/>
                  </a:lnTo>
                  <a:lnTo>
                    <a:pt x="226" y="284"/>
                  </a:lnTo>
                  <a:lnTo>
                    <a:pt x="226" y="284"/>
                  </a:lnTo>
                  <a:lnTo>
                    <a:pt x="230" y="282"/>
                  </a:lnTo>
                  <a:lnTo>
                    <a:pt x="234" y="282"/>
                  </a:lnTo>
                  <a:lnTo>
                    <a:pt x="238" y="280"/>
                  </a:lnTo>
                  <a:lnTo>
                    <a:pt x="240" y="280"/>
                  </a:lnTo>
                  <a:lnTo>
                    <a:pt x="242" y="280"/>
                  </a:lnTo>
                  <a:lnTo>
                    <a:pt x="244" y="280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8" y="276"/>
                  </a:lnTo>
                  <a:lnTo>
                    <a:pt x="250" y="274"/>
                  </a:lnTo>
                  <a:lnTo>
                    <a:pt x="250" y="270"/>
                  </a:lnTo>
                  <a:lnTo>
                    <a:pt x="252" y="268"/>
                  </a:lnTo>
                  <a:lnTo>
                    <a:pt x="252" y="268"/>
                  </a:lnTo>
                  <a:lnTo>
                    <a:pt x="254" y="266"/>
                  </a:lnTo>
                  <a:lnTo>
                    <a:pt x="254" y="266"/>
                  </a:lnTo>
                  <a:lnTo>
                    <a:pt x="258" y="262"/>
                  </a:lnTo>
                  <a:lnTo>
                    <a:pt x="262" y="260"/>
                  </a:lnTo>
                  <a:lnTo>
                    <a:pt x="264" y="258"/>
                  </a:lnTo>
                  <a:lnTo>
                    <a:pt x="266" y="258"/>
                  </a:lnTo>
                  <a:lnTo>
                    <a:pt x="268" y="256"/>
                  </a:lnTo>
                  <a:lnTo>
                    <a:pt x="272" y="254"/>
                  </a:lnTo>
                  <a:lnTo>
                    <a:pt x="276" y="254"/>
                  </a:lnTo>
                  <a:lnTo>
                    <a:pt x="278" y="252"/>
                  </a:lnTo>
                  <a:lnTo>
                    <a:pt x="280" y="252"/>
                  </a:lnTo>
                  <a:lnTo>
                    <a:pt x="280" y="250"/>
                  </a:lnTo>
                  <a:lnTo>
                    <a:pt x="282" y="250"/>
                  </a:lnTo>
                  <a:lnTo>
                    <a:pt x="282" y="248"/>
                  </a:lnTo>
                  <a:lnTo>
                    <a:pt x="284" y="246"/>
                  </a:lnTo>
                  <a:lnTo>
                    <a:pt x="284" y="244"/>
                  </a:lnTo>
                  <a:lnTo>
                    <a:pt x="284" y="238"/>
                  </a:lnTo>
                  <a:lnTo>
                    <a:pt x="284" y="236"/>
                  </a:lnTo>
                  <a:lnTo>
                    <a:pt x="284" y="234"/>
                  </a:lnTo>
                  <a:lnTo>
                    <a:pt x="282" y="232"/>
                  </a:lnTo>
                  <a:lnTo>
                    <a:pt x="282" y="232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80" y="230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74" y="228"/>
                  </a:lnTo>
                  <a:lnTo>
                    <a:pt x="272" y="228"/>
                  </a:lnTo>
                  <a:lnTo>
                    <a:pt x="268" y="228"/>
                  </a:lnTo>
                  <a:lnTo>
                    <a:pt x="264" y="228"/>
                  </a:lnTo>
                  <a:lnTo>
                    <a:pt x="264" y="228"/>
                  </a:lnTo>
                  <a:lnTo>
                    <a:pt x="262" y="228"/>
                  </a:lnTo>
                  <a:lnTo>
                    <a:pt x="260" y="228"/>
                  </a:lnTo>
                  <a:lnTo>
                    <a:pt x="260" y="226"/>
                  </a:lnTo>
                  <a:lnTo>
                    <a:pt x="258" y="226"/>
                  </a:lnTo>
                  <a:lnTo>
                    <a:pt x="258" y="226"/>
                  </a:lnTo>
                  <a:lnTo>
                    <a:pt x="256" y="224"/>
                  </a:lnTo>
                  <a:lnTo>
                    <a:pt x="254" y="222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52" y="218"/>
                  </a:lnTo>
                  <a:lnTo>
                    <a:pt x="252" y="216"/>
                  </a:lnTo>
                  <a:lnTo>
                    <a:pt x="250" y="214"/>
                  </a:lnTo>
                  <a:lnTo>
                    <a:pt x="250" y="210"/>
                  </a:lnTo>
                  <a:lnTo>
                    <a:pt x="250" y="206"/>
                  </a:lnTo>
                  <a:lnTo>
                    <a:pt x="250" y="202"/>
                  </a:lnTo>
                  <a:lnTo>
                    <a:pt x="250" y="190"/>
                  </a:lnTo>
                  <a:lnTo>
                    <a:pt x="252" y="176"/>
                  </a:lnTo>
                  <a:lnTo>
                    <a:pt x="252" y="160"/>
                  </a:lnTo>
                  <a:lnTo>
                    <a:pt x="252" y="144"/>
                  </a:lnTo>
                  <a:lnTo>
                    <a:pt x="254" y="116"/>
                  </a:lnTo>
                  <a:lnTo>
                    <a:pt x="254" y="104"/>
                  </a:lnTo>
                  <a:lnTo>
                    <a:pt x="254" y="104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6" y="104"/>
                  </a:lnTo>
                  <a:lnTo>
                    <a:pt x="246" y="104"/>
                  </a:lnTo>
                  <a:lnTo>
                    <a:pt x="246" y="104"/>
                  </a:lnTo>
                  <a:lnTo>
                    <a:pt x="246" y="102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4" y="100"/>
                  </a:lnTo>
                  <a:lnTo>
                    <a:pt x="244" y="98"/>
                  </a:lnTo>
                  <a:lnTo>
                    <a:pt x="244" y="96"/>
                  </a:lnTo>
                  <a:lnTo>
                    <a:pt x="244" y="92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4" y="84"/>
                  </a:lnTo>
                  <a:lnTo>
                    <a:pt x="232" y="84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28" y="80"/>
                  </a:lnTo>
                  <a:lnTo>
                    <a:pt x="226" y="78"/>
                  </a:lnTo>
                  <a:lnTo>
                    <a:pt x="226" y="76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4" y="68"/>
                  </a:lnTo>
                  <a:lnTo>
                    <a:pt x="224" y="66"/>
                  </a:lnTo>
                  <a:lnTo>
                    <a:pt x="224" y="64"/>
                  </a:lnTo>
                  <a:lnTo>
                    <a:pt x="224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24" y="56"/>
                  </a:lnTo>
                  <a:lnTo>
                    <a:pt x="226" y="54"/>
                  </a:lnTo>
                  <a:lnTo>
                    <a:pt x="226" y="52"/>
                  </a:lnTo>
                  <a:lnTo>
                    <a:pt x="226" y="50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48"/>
                  </a:lnTo>
                  <a:lnTo>
                    <a:pt x="232" y="48"/>
                  </a:lnTo>
                  <a:lnTo>
                    <a:pt x="234" y="48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0" y="42"/>
                  </a:lnTo>
                  <a:lnTo>
                    <a:pt x="238" y="42"/>
                  </a:lnTo>
                  <a:lnTo>
                    <a:pt x="238" y="40"/>
                  </a:lnTo>
                  <a:lnTo>
                    <a:pt x="236" y="38"/>
                  </a:lnTo>
                  <a:lnTo>
                    <a:pt x="234" y="36"/>
                  </a:lnTo>
                  <a:lnTo>
                    <a:pt x="234" y="36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8" y="22"/>
                  </a:lnTo>
                  <a:lnTo>
                    <a:pt x="240" y="22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18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42" y="12"/>
                  </a:lnTo>
                  <a:lnTo>
                    <a:pt x="242" y="8"/>
                  </a:lnTo>
                  <a:lnTo>
                    <a:pt x="240" y="6"/>
                  </a:lnTo>
                  <a:lnTo>
                    <a:pt x="240" y="4"/>
                  </a:lnTo>
                  <a:lnTo>
                    <a:pt x="234" y="4"/>
                  </a:lnTo>
                  <a:lnTo>
                    <a:pt x="222" y="2"/>
                  </a:lnTo>
                  <a:lnTo>
                    <a:pt x="214" y="2"/>
                  </a:lnTo>
                  <a:lnTo>
                    <a:pt x="208" y="2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4"/>
                  </a:lnTo>
                  <a:lnTo>
                    <a:pt x="172" y="4"/>
                  </a:lnTo>
                  <a:lnTo>
                    <a:pt x="168" y="6"/>
                  </a:lnTo>
                  <a:lnTo>
                    <a:pt x="164" y="8"/>
                  </a:lnTo>
                  <a:lnTo>
                    <a:pt x="162" y="10"/>
                  </a:lnTo>
                  <a:lnTo>
                    <a:pt x="160" y="10"/>
                  </a:lnTo>
                  <a:lnTo>
                    <a:pt x="158" y="10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44" y="10"/>
                  </a:lnTo>
                  <a:lnTo>
                    <a:pt x="138" y="10"/>
                  </a:lnTo>
                  <a:lnTo>
                    <a:pt x="134" y="10"/>
                  </a:lnTo>
                  <a:lnTo>
                    <a:pt x="132" y="10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24" y="16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4"/>
                  </a:lnTo>
                  <a:lnTo>
                    <a:pt x="90" y="4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6" name="Freeform 381"/>
            <p:cNvSpPr>
              <a:spLocks/>
            </p:cNvSpPr>
            <p:nvPr/>
          </p:nvSpPr>
          <p:spPr bwMode="auto">
            <a:xfrm>
              <a:off x="4123043" y="3781537"/>
              <a:ext cx="450852" cy="514343"/>
            </a:xfrm>
            <a:custGeom>
              <a:avLst/>
              <a:gdLst>
                <a:gd name="T0" fmla="*/ 98 w 284"/>
                <a:gd name="T1" fmla="*/ 50 h 324"/>
                <a:gd name="T2" fmla="*/ 98 w 284"/>
                <a:gd name="T3" fmla="*/ 56 h 324"/>
                <a:gd name="T4" fmla="*/ 92 w 284"/>
                <a:gd name="T5" fmla="*/ 66 h 324"/>
                <a:gd name="T6" fmla="*/ 98 w 284"/>
                <a:gd name="T7" fmla="*/ 70 h 324"/>
                <a:gd name="T8" fmla="*/ 102 w 284"/>
                <a:gd name="T9" fmla="*/ 76 h 324"/>
                <a:gd name="T10" fmla="*/ 98 w 284"/>
                <a:gd name="T11" fmla="*/ 92 h 324"/>
                <a:gd name="T12" fmla="*/ 92 w 284"/>
                <a:gd name="T13" fmla="*/ 98 h 324"/>
                <a:gd name="T14" fmla="*/ 80 w 284"/>
                <a:gd name="T15" fmla="*/ 98 h 324"/>
                <a:gd name="T16" fmla="*/ 76 w 284"/>
                <a:gd name="T17" fmla="*/ 104 h 324"/>
                <a:gd name="T18" fmla="*/ 78 w 284"/>
                <a:gd name="T19" fmla="*/ 112 h 324"/>
                <a:gd name="T20" fmla="*/ 84 w 284"/>
                <a:gd name="T21" fmla="*/ 118 h 324"/>
                <a:gd name="T22" fmla="*/ 72 w 284"/>
                <a:gd name="T23" fmla="*/ 126 h 324"/>
                <a:gd name="T24" fmla="*/ 56 w 284"/>
                <a:gd name="T25" fmla="*/ 142 h 324"/>
                <a:gd name="T26" fmla="*/ 40 w 284"/>
                <a:gd name="T27" fmla="*/ 152 h 324"/>
                <a:gd name="T28" fmla="*/ 30 w 284"/>
                <a:gd name="T29" fmla="*/ 152 h 324"/>
                <a:gd name="T30" fmla="*/ 28 w 284"/>
                <a:gd name="T31" fmla="*/ 158 h 324"/>
                <a:gd name="T32" fmla="*/ 20 w 284"/>
                <a:gd name="T33" fmla="*/ 158 h 324"/>
                <a:gd name="T34" fmla="*/ 16 w 284"/>
                <a:gd name="T35" fmla="*/ 158 h 324"/>
                <a:gd name="T36" fmla="*/ 14 w 284"/>
                <a:gd name="T37" fmla="*/ 166 h 324"/>
                <a:gd name="T38" fmla="*/ 6 w 284"/>
                <a:gd name="T39" fmla="*/ 168 h 324"/>
                <a:gd name="T40" fmla="*/ 44 w 284"/>
                <a:gd name="T41" fmla="*/ 212 h 324"/>
                <a:gd name="T42" fmla="*/ 108 w 284"/>
                <a:gd name="T43" fmla="*/ 266 h 324"/>
                <a:gd name="T44" fmla="*/ 146 w 284"/>
                <a:gd name="T45" fmla="*/ 294 h 324"/>
                <a:gd name="T46" fmla="*/ 158 w 284"/>
                <a:gd name="T47" fmla="*/ 300 h 324"/>
                <a:gd name="T48" fmla="*/ 160 w 284"/>
                <a:gd name="T49" fmla="*/ 316 h 324"/>
                <a:gd name="T50" fmla="*/ 164 w 284"/>
                <a:gd name="T51" fmla="*/ 324 h 324"/>
                <a:gd name="T52" fmla="*/ 176 w 284"/>
                <a:gd name="T53" fmla="*/ 322 h 324"/>
                <a:gd name="T54" fmla="*/ 178 w 284"/>
                <a:gd name="T55" fmla="*/ 312 h 324"/>
                <a:gd name="T56" fmla="*/ 192 w 284"/>
                <a:gd name="T57" fmla="*/ 312 h 324"/>
                <a:gd name="T58" fmla="*/ 202 w 284"/>
                <a:gd name="T59" fmla="*/ 312 h 324"/>
                <a:gd name="T60" fmla="*/ 212 w 284"/>
                <a:gd name="T61" fmla="*/ 300 h 324"/>
                <a:gd name="T62" fmla="*/ 220 w 284"/>
                <a:gd name="T63" fmla="*/ 294 h 324"/>
                <a:gd name="T64" fmla="*/ 224 w 284"/>
                <a:gd name="T65" fmla="*/ 284 h 324"/>
                <a:gd name="T66" fmla="*/ 240 w 284"/>
                <a:gd name="T67" fmla="*/ 280 h 324"/>
                <a:gd name="T68" fmla="*/ 250 w 284"/>
                <a:gd name="T69" fmla="*/ 274 h 324"/>
                <a:gd name="T70" fmla="*/ 262 w 284"/>
                <a:gd name="T71" fmla="*/ 260 h 324"/>
                <a:gd name="T72" fmla="*/ 280 w 284"/>
                <a:gd name="T73" fmla="*/ 252 h 324"/>
                <a:gd name="T74" fmla="*/ 284 w 284"/>
                <a:gd name="T75" fmla="*/ 236 h 324"/>
                <a:gd name="T76" fmla="*/ 278 w 284"/>
                <a:gd name="T77" fmla="*/ 228 h 324"/>
                <a:gd name="T78" fmla="*/ 262 w 284"/>
                <a:gd name="T79" fmla="*/ 228 h 324"/>
                <a:gd name="T80" fmla="*/ 252 w 284"/>
                <a:gd name="T81" fmla="*/ 220 h 324"/>
                <a:gd name="T82" fmla="*/ 250 w 284"/>
                <a:gd name="T83" fmla="*/ 202 h 324"/>
                <a:gd name="T84" fmla="*/ 254 w 284"/>
                <a:gd name="T85" fmla="*/ 104 h 324"/>
                <a:gd name="T86" fmla="*/ 246 w 284"/>
                <a:gd name="T87" fmla="*/ 102 h 324"/>
                <a:gd name="T88" fmla="*/ 244 w 284"/>
                <a:gd name="T89" fmla="*/ 90 h 324"/>
                <a:gd name="T90" fmla="*/ 240 w 284"/>
                <a:gd name="T91" fmla="*/ 86 h 324"/>
                <a:gd name="T92" fmla="*/ 230 w 284"/>
                <a:gd name="T93" fmla="*/ 82 h 324"/>
                <a:gd name="T94" fmla="*/ 224 w 284"/>
                <a:gd name="T95" fmla="*/ 68 h 324"/>
                <a:gd name="T96" fmla="*/ 226 w 284"/>
                <a:gd name="T97" fmla="*/ 54 h 324"/>
                <a:gd name="T98" fmla="*/ 234 w 284"/>
                <a:gd name="T99" fmla="*/ 48 h 324"/>
                <a:gd name="T100" fmla="*/ 240 w 284"/>
                <a:gd name="T101" fmla="*/ 44 h 324"/>
                <a:gd name="T102" fmla="*/ 234 w 284"/>
                <a:gd name="T103" fmla="*/ 36 h 324"/>
                <a:gd name="T104" fmla="*/ 234 w 284"/>
                <a:gd name="T105" fmla="*/ 28 h 324"/>
                <a:gd name="T106" fmla="*/ 236 w 284"/>
                <a:gd name="T107" fmla="*/ 22 h 324"/>
                <a:gd name="T108" fmla="*/ 242 w 284"/>
                <a:gd name="T109" fmla="*/ 20 h 324"/>
                <a:gd name="T110" fmla="*/ 240 w 284"/>
                <a:gd name="T111" fmla="*/ 6 h 324"/>
                <a:gd name="T112" fmla="*/ 196 w 284"/>
                <a:gd name="T113" fmla="*/ 0 h 324"/>
                <a:gd name="T114" fmla="*/ 172 w 284"/>
                <a:gd name="T115" fmla="*/ 4 h 324"/>
                <a:gd name="T116" fmla="*/ 152 w 284"/>
                <a:gd name="T117" fmla="*/ 10 h 324"/>
                <a:gd name="T118" fmla="*/ 128 w 284"/>
                <a:gd name="T119" fmla="*/ 12 h 324"/>
                <a:gd name="T120" fmla="*/ 116 w 284"/>
                <a:gd name="T121" fmla="*/ 22 h 324"/>
                <a:gd name="T122" fmla="*/ 100 w 284"/>
                <a:gd name="T123" fmla="*/ 24 h 324"/>
                <a:gd name="T124" fmla="*/ 92 w 284"/>
                <a:gd name="T125" fmla="*/ 3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324">
                  <a:moveTo>
                    <a:pt x="88" y="42"/>
                  </a:moveTo>
                  <a:lnTo>
                    <a:pt x="88" y="42"/>
                  </a:lnTo>
                  <a:lnTo>
                    <a:pt x="90" y="42"/>
                  </a:lnTo>
                  <a:lnTo>
                    <a:pt x="94" y="46"/>
                  </a:lnTo>
                  <a:lnTo>
                    <a:pt x="96" y="48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0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2" y="72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2" y="80"/>
                  </a:lnTo>
                  <a:lnTo>
                    <a:pt x="102" y="82"/>
                  </a:lnTo>
                  <a:lnTo>
                    <a:pt x="100" y="86"/>
                  </a:lnTo>
                  <a:lnTo>
                    <a:pt x="100" y="88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8" y="94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0" y="98"/>
                  </a:lnTo>
                  <a:lnTo>
                    <a:pt x="86" y="98"/>
                  </a:lnTo>
                  <a:lnTo>
                    <a:pt x="84" y="98"/>
                  </a:lnTo>
                  <a:lnTo>
                    <a:pt x="82" y="98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78" y="98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78" y="112"/>
                  </a:lnTo>
                  <a:lnTo>
                    <a:pt x="80" y="112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0" y="122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6" y="130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2" y="136"/>
                  </a:lnTo>
                  <a:lnTo>
                    <a:pt x="58" y="138"/>
                  </a:lnTo>
                  <a:lnTo>
                    <a:pt x="56" y="142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2" y="150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28" y="154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4" y="162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2" y="166"/>
                  </a:lnTo>
                  <a:lnTo>
                    <a:pt x="12" y="168"/>
                  </a:lnTo>
                  <a:lnTo>
                    <a:pt x="10" y="168"/>
                  </a:lnTo>
                  <a:lnTo>
                    <a:pt x="8" y="168"/>
                  </a:lnTo>
                  <a:lnTo>
                    <a:pt x="6" y="168"/>
                  </a:lnTo>
                  <a:lnTo>
                    <a:pt x="4" y="168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30" y="202"/>
                  </a:lnTo>
                  <a:lnTo>
                    <a:pt x="36" y="206"/>
                  </a:lnTo>
                  <a:lnTo>
                    <a:pt x="40" y="210"/>
                  </a:lnTo>
                  <a:lnTo>
                    <a:pt x="44" y="212"/>
                  </a:lnTo>
                  <a:lnTo>
                    <a:pt x="50" y="216"/>
                  </a:lnTo>
                  <a:lnTo>
                    <a:pt x="56" y="222"/>
                  </a:lnTo>
                  <a:lnTo>
                    <a:pt x="62" y="226"/>
                  </a:lnTo>
                  <a:lnTo>
                    <a:pt x="68" y="232"/>
                  </a:lnTo>
                  <a:lnTo>
                    <a:pt x="80" y="242"/>
                  </a:lnTo>
                  <a:lnTo>
                    <a:pt x="94" y="254"/>
                  </a:lnTo>
                  <a:lnTo>
                    <a:pt x="108" y="266"/>
                  </a:lnTo>
                  <a:lnTo>
                    <a:pt x="114" y="272"/>
                  </a:lnTo>
                  <a:lnTo>
                    <a:pt x="122" y="276"/>
                  </a:lnTo>
                  <a:lnTo>
                    <a:pt x="128" y="282"/>
                  </a:lnTo>
                  <a:lnTo>
                    <a:pt x="134" y="286"/>
                  </a:lnTo>
                  <a:lnTo>
                    <a:pt x="140" y="290"/>
                  </a:lnTo>
                  <a:lnTo>
                    <a:pt x="146" y="294"/>
                  </a:lnTo>
                  <a:lnTo>
                    <a:pt x="146" y="294"/>
                  </a:lnTo>
                  <a:lnTo>
                    <a:pt x="148" y="294"/>
                  </a:lnTo>
                  <a:lnTo>
                    <a:pt x="152" y="296"/>
                  </a:lnTo>
                  <a:lnTo>
                    <a:pt x="154" y="296"/>
                  </a:lnTo>
                  <a:lnTo>
                    <a:pt x="156" y="298"/>
                  </a:lnTo>
                  <a:lnTo>
                    <a:pt x="158" y="298"/>
                  </a:lnTo>
                  <a:lnTo>
                    <a:pt x="158" y="300"/>
                  </a:lnTo>
                  <a:lnTo>
                    <a:pt x="158" y="300"/>
                  </a:lnTo>
                  <a:lnTo>
                    <a:pt x="160" y="300"/>
                  </a:lnTo>
                  <a:lnTo>
                    <a:pt x="160" y="302"/>
                  </a:lnTo>
                  <a:lnTo>
                    <a:pt x="160" y="304"/>
                  </a:lnTo>
                  <a:lnTo>
                    <a:pt x="160" y="306"/>
                  </a:lnTo>
                  <a:lnTo>
                    <a:pt x="160" y="308"/>
                  </a:lnTo>
                  <a:lnTo>
                    <a:pt x="160" y="312"/>
                  </a:lnTo>
                  <a:lnTo>
                    <a:pt x="160" y="316"/>
                  </a:lnTo>
                  <a:lnTo>
                    <a:pt x="160" y="318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62" y="322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6" y="324"/>
                  </a:lnTo>
                  <a:lnTo>
                    <a:pt x="168" y="324"/>
                  </a:lnTo>
                  <a:lnTo>
                    <a:pt x="170" y="324"/>
                  </a:lnTo>
                  <a:lnTo>
                    <a:pt x="174" y="322"/>
                  </a:lnTo>
                  <a:lnTo>
                    <a:pt x="176" y="322"/>
                  </a:lnTo>
                  <a:lnTo>
                    <a:pt x="176" y="320"/>
                  </a:lnTo>
                  <a:lnTo>
                    <a:pt x="176" y="318"/>
                  </a:lnTo>
                  <a:lnTo>
                    <a:pt x="176" y="316"/>
                  </a:lnTo>
                  <a:lnTo>
                    <a:pt x="176" y="316"/>
                  </a:lnTo>
                  <a:lnTo>
                    <a:pt x="176" y="314"/>
                  </a:lnTo>
                  <a:lnTo>
                    <a:pt x="176" y="314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80" y="312"/>
                  </a:lnTo>
                  <a:lnTo>
                    <a:pt x="182" y="312"/>
                  </a:lnTo>
                  <a:lnTo>
                    <a:pt x="184" y="312"/>
                  </a:lnTo>
                  <a:lnTo>
                    <a:pt x="186" y="312"/>
                  </a:lnTo>
                  <a:lnTo>
                    <a:pt x="188" y="312"/>
                  </a:lnTo>
                  <a:lnTo>
                    <a:pt x="192" y="312"/>
                  </a:lnTo>
                  <a:lnTo>
                    <a:pt x="196" y="312"/>
                  </a:lnTo>
                  <a:lnTo>
                    <a:pt x="196" y="312"/>
                  </a:lnTo>
                  <a:lnTo>
                    <a:pt x="198" y="312"/>
                  </a:lnTo>
                  <a:lnTo>
                    <a:pt x="200" y="312"/>
                  </a:lnTo>
                  <a:lnTo>
                    <a:pt x="200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4" y="310"/>
                  </a:lnTo>
                  <a:lnTo>
                    <a:pt x="204" y="308"/>
                  </a:lnTo>
                  <a:lnTo>
                    <a:pt x="206" y="306"/>
                  </a:lnTo>
                  <a:lnTo>
                    <a:pt x="208" y="304"/>
                  </a:lnTo>
                  <a:lnTo>
                    <a:pt x="210" y="302"/>
                  </a:lnTo>
                  <a:lnTo>
                    <a:pt x="210" y="300"/>
                  </a:lnTo>
                  <a:lnTo>
                    <a:pt x="212" y="300"/>
                  </a:lnTo>
                  <a:lnTo>
                    <a:pt x="212" y="300"/>
                  </a:lnTo>
                  <a:lnTo>
                    <a:pt x="216" y="298"/>
                  </a:lnTo>
                  <a:lnTo>
                    <a:pt x="218" y="296"/>
                  </a:lnTo>
                  <a:lnTo>
                    <a:pt x="218" y="296"/>
                  </a:lnTo>
                  <a:lnTo>
                    <a:pt x="220" y="296"/>
                  </a:lnTo>
                  <a:lnTo>
                    <a:pt x="220" y="294"/>
                  </a:lnTo>
                  <a:lnTo>
                    <a:pt x="220" y="294"/>
                  </a:lnTo>
                  <a:lnTo>
                    <a:pt x="220" y="290"/>
                  </a:lnTo>
                  <a:lnTo>
                    <a:pt x="220" y="290"/>
                  </a:lnTo>
                  <a:lnTo>
                    <a:pt x="222" y="288"/>
                  </a:lnTo>
                  <a:lnTo>
                    <a:pt x="222" y="286"/>
                  </a:lnTo>
                  <a:lnTo>
                    <a:pt x="222" y="286"/>
                  </a:lnTo>
                  <a:lnTo>
                    <a:pt x="222" y="286"/>
                  </a:lnTo>
                  <a:lnTo>
                    <a:pt x="224" y="284"/>
                  </a:lnTo>
                  <a:lnTo>
                    <a:pt x="224" y="284"/>
                  </a:lnTo>
                  <a:lnTo>
                    <a:pt x="226" y="284"/>
                  </a:lnTo>
                  <a:lnTo>
                    <a:pt x="226" y="284"/>
                  </a:lnTo>
                  <a:lnTo>
                    <a:pt x="230" y="282"/>
                  </a:lnTo>
                  <a:lnTo>
                    <a:pt x="234" y="282"/>
                  </a:lnTo>
                  <a:lnTo>
                    <a:pt x="238" y="280"/>
                  </a:lnTo>
                  <a:lnTo>
                    <a:pt x="240" y="280"/>
                  </a:lnTo>
                  <a:lnTo>
                    <a:pt x="242" y="280"/>
                  </a:lnTo>
                  <a:lnTo>
                    <a:pt x="244" y="280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8" y="276"/>
                  </a:lnTo>
                  <a:lnTo>
                    <a:pt x="250" y="274"/>
                  </a:lnTo>
                  <a:lnTo>
                    <a:pt x="250" y="270"/>
                  </a:lnTo>
                  <a:lnTo>
                    <a:pt x="252" y="268"/>
                  </a:lnTo>
                  <a:lnTo>
                    <a:pt x="252" y="268"/>
                  </a:lnTo>
                  <a:lnTo>
                    <a:pt x="254" y="266"/>
                  </a:lnTo>
                  <a:lnTo>
                    <a:pt x="254" y="266"/>
                  </a:lnTo>
                  <a:lnTo>
                    <a:pt x="258" y="262"/>
                  </a:lnTo>
                  <a:lnTo>
                    <a:pt x="262" y="260"/>
                  </a:lnTo>
                  <a:lnTo>
                    <a:pt x="264" y="258"/>
                  </a:lnTo>
                  <a:lnTo>
                    <a:pt x="266" y="258"/>
                  </a:lnTo>
                  <a:lnTo>
                    <a:pt x="268" y="256"/>
                  </a:lnTo>
                  <a:lnTo>
                    <a:pt x="272" y="254"/>
                  </a:lnTo>
                  <a:lnTo>
                    <a:pt x="276" y="254"/>
                  </a:lnTo>
                  <a:lnTo>
                    <a:pt x="278" y="252"/>
                  </a:lnTo>
                  <a:lnTo>
                    <a:pt x="280" y="252"/>
                  </a:lnTo>
                  <a:lnTo>
                    <a:pt x="280" y="250"/>
                  </a:lnTo>
                  <a:lnTo>
                    <a:pt x="282" y="250"/>
                  </a:lnTo>
                  <a:lnTo>
                    <a:pt x="282" y="248"/>
                  </a:lnTo>
                  <a:lnTo>
                    <a:pt x="284" y="246"/>
                  </a:lnTo>
                  <a:lnTo>
                    <a:pt x="284" y="244"/>
                  </a:lnTo>
                  <a:lnTo>
                    <a:pt x="284" y="238"/>
                  </a:lnTo>
                  <a:lnTo>
                    <a:pt x="284" y="236"/>
                  </a:lnTo>
                  <a:lnTo>
                    <a:pt x="284" y="234"/>
                  </a:lnTo>
                  <a:lnTo>
                    <a:pt x="282" y="232"/>
                  </a:lnTo>
                  <a:lnTo>
                    <a:pt x="282" y="232"/>
                  </a:lnTo>
                  <a:lnTo>
                    <a:pt x="282" y="230"/>
                  </a:lnTo>
                  <a:lnTo>
                    <a:pt x="282" y="230"/>
                  </a:lnTo>
                  <a:lnTo>
                    <a:pt x="280" y="230"/>
                  </a:lnTo>
                  <a:lnTo>
                    <a:pt x="278" y="228"/>
                  </a:lnTo>
                  <a:lnTo>
                    <a:pt x="278" y="228"/>
                  </a:lnTo>
                  <a:lnTo>
                    <a:pt x="274" y="228"/>
                  </a:lnTo>
                  <a:lnTo>
                    <a:pt x="272" y="228"/>
                  </a:lnTo>
                  <a:lnTo>
                    <a:pt x="268" y="228"/>
                  </a:lnTo>
                  <a:lnTo>
                    <a:pt x="264" y="228"/>
                  </a:lnTo>
                  <a:lnTo>
                    <a:pt x="264" y="228"/>
                  </a:lnTo>
                  <a:lnTo>
                    <a:pt x="262" y="228"/>
                  </a:lnTo>
                  <a:lnTo>
                    <a:pt x="260" y="228"/>
                  </a:lnTo>
                  <a:lnTo>
                    <a:pt x="260" y="226"/>
                  </a:lnTo>
                  <a:lnTo>
                    <a:pt x="258" y="226"/>
                  </a:lnTo>
                  <a:lnTo>
                    <a:pt x="258" y="226"/>
                  </a:lnTo>
                  <a:lnTo>
                    <a:pt x="256" y="224"/>
                  </a:lnTo>
                  <a:lnTo>
                    <a:pt x="254" y="222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52" y="218"/>
                  </a:lnTo>
                  <a:lnTo>
                    <a:pt x="252" y="216"/>
                  </a:lnTo>
                  <a:lnTo>
                    <a:pt x="250" y="214"/>
                  </a:lnTo>
                  <a:lnTo>
                    <a:pt x="250" y="210"/>
                  </a:lnTo>
                  <a:lnTo>
                    <a:pt x="250" y="206"/>
                  </a:lnTo>
                  <a:lnTo>
                    <a:pt x="250" y="202"/>
                  </a:lnTo>
                  <a:lnTo>
                    <a:pt x="250" y="190"/>
                  </a:lnTo>
                  <a:lnTo>
                    <a:pt x="252" y="176"/>
                  </a:lnTo>
                  <a:lnTo>
                    <a:pt x="252" y="160"/>
                  </a:lnTo>
                  <a:lnTo>
                    <a:pt x="252" y="144"/>
                  </a:lnTo>
                  <a:lnTo>
                    <a:pt x="254" y="116"/>
                  </a:lnTo>
                  <a:lnTo>
                    <a:pt x="254" y="104"/>
                  </a:lnTo>
                  <a:lnTo>
                    <a:pt x="254" y="104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6" y="104"/>
                  </a:lnTo>
                  <a:lnTo>
                    <a:pt x="246" y="104"/>
                  </a:lnTo>
                  <a:lnTo>
                    <a:pt x="246" y="104"/>
                  </a:lnTo>
                  <a:lnTo>
                    <a:pt x="246" y="102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4" y="100"/>
                  </a:lnTo>
                  <a:lnTo>
                    <a:pt x="244" y="98"/>
                  </a:lnTo>
                  <a:lnTo>
                    <a:pt x="244" y="96"/>
                  </a:lnTo>
                  <a:lnTo>
                    <a:pt x="244" y="92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4" y="84"/>
                  </a:lnTo>
                  <a:lnTo>
                    <a:pt x="232" y="84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28" y="80"/>
                  </a:lnTo>
                  <a:lnTo>
                    <a:pt x="226" y="78"/>
                  </a:lnTo>
                  <a:lnTo>
                    <a:pt x="226" y="76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4" y="68"/>
                  </a:lnTo>
                  <a:lnTo>
                    <a:pt x="224" y="66"/>
                  </a:lnTo>
                  <a:lnTo>
                    <a:pt x="224" y="64"/>
                  </a:lnTo>
                  <a:lnTo>
                    <a:pt x="224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24" y="56"/>
                  </a:lnTo>
                  <a:lnTo>
                    <a:pt x="226" y="54"/>
                  </a:lnTo>
                  <a:lnTo>
                    <a:pt x="226" y="52"/>
                  </a:lnTo>
                  <a:lnTo>
                    <a:pt x="226" y="50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48"/>
                  </a:lnTo>
                  <a:lnTo>
                    <a:pt x="232" y="48"/>
                  </a:lnTo>
                  <a:lnTo>
                    <a:pt x="234" y="48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40" y="42"/>
                  </a:lnTo>
                  <a:lnTo>
                    <a:pt x="238" y="42"/>
                  </a:lnTo>
                  <a:lnTo>
                    <a:pt x="238" y="40"/>
                  </a:lnTo>
                  <a:lnTo>
                    <a:pt x="236" y="38"/>
                  </a:lnTo>
                  <a:lnTo>
                    <a:pt x="234" y="36"/>
                  </a:lnTo>
                  <a:lnTo>
                    <a:pt x="234" y="36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4" y="28"/>
                  </a:lnTo>
                  <a:lnTo>
                    <a:pt x="234" y="26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8" y="22"/>
                  </a:lnTo>
                  <a:lnTo>
                    <a:pt x="240" y="22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18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42" y="12"/>
                  </a:lnTo>
                  <a:lnTo>
                    <a:pt x="242" y="8"/>
                  </a:lnTo>
                  <a:lnTo>
                    <a:pt x="240" y="6"/>
                  </a:lnTo>
                  <a:lnTo>
                    <a:pt x="240" y="4"/>
                  </a:lnTo>
                  <a:lnTo>
                    <a:pt x="234" y="4"/>
                  </a:lnTo>
                  <a:lnTo>
                    <a:pt x="222" y="2"/>
                  </a:lnTo>
                  <a:lnTo>
                    <a:pt x="214" y="2"/>
                  </a:lnTo>
                  <a:lnTo>
                    <a:pt x="208" y="2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4"/>
                  </a:lnTo>
                  <a:lnTo>
                    <a:pt x="172" y="4"/>
                  </a:lnTo>
                  <a:lnTo>
                    <a:pt x="168" y="6"/>
                  </a:lnTo>
                  <a:lnTo>
                    <a:pt x="164" y="8"/>
                  </a:lnTo>
                  <a:lnTo>
                    <a:pt x="162" y="10"/>
                  </a:lnTo>
                  <a:lnTo>
                    <a:pt x="160" y="10"/>
                  </a:lnTo>
                  <a:lnTo>
                    <a:pt x="158" y="10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44" y="10"/>
                  </a:lnTo>
                  <a:lnTo>
                    <a:pt x="138" y="10"/>
                  </a:lnTo>
                  <a:lnTo>
                    <a:pt x="134" y="10"/>
                  </a:lnTo>
                  <a:lnTo>
                    <a:pt x="132" y="10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24" y="16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2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4"/>
                  </a:lnTo>
                  <a:lnTo>
                    <a:pt x="90" y="40"/>
                  </a:lnTo>
                  <a:lnTo>
                    <a:pt x="88" y="4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7" name="Freeform 382"/>
            <p:cNvSpPr>
              <a:spLocks/>
            </p:cNvSpPr>
            <p:nvPr/>
          </p:nvSpPr>
          <p:spPr bwMode="auto">
            <a:xfrm>
              <a:off x="4465944" y="4429229"/>
              <a:ext cx="219076" cy="333371"/>
            </a:xfrm>
            <a:custGeom>
              <a:avLst/>
              <a:gdLst>
                <a:gd name="T0" fmla="*/ 12 w 138"/>
                <a:gd name="T1" fmla="*/ 150 h 210"/>
                <a:gd name="T2" fmla="*/ 28 w 138"/>
                <a:gd name="T3" fmla="*/ 136 h 210"/>
                <a:gd name="T4" fmla="*/ 36 w 138"/>
                <a:gd name="T5" fmla="*/ 126 h 210"/>
                <a:gd name="T6" fmla="*/ 48 w 138"/>
                <a:gd name="T7" fmla="*/ 114 h 210"/>
                <a:gd name="T8" fmla="*/ 60 w 138"/>
                <a:gd name="T9" fmla="*/ 106 h 210"/>
                <a:gd name="T10" fmla="*/ 66 w 138"/>
                <a:gd name="T11" fmla="*/ 100 h 210"/>
                <a:gd name="T12" fmla="*/ 72 w 138"/>
                <a:gd name="T13" fmla="*/ 86 h 210"/>
                <a:gd name="T14" fmla="*/ 76 w 138"/>
                <a:gd name="T15" fmla="*/ 68 h 210"/>
                <a:gd name="T16" fmla="*/ 80 w 138"/>
                <a:gd name="T17" fmla="*/ 56 h 210"/>
                <a:gd name="T18" fmla="*/ 84 w 138"/>
                <a:gd name="T19" fmla="*/ 50 h 210"/>
                <a:gd name="T20" fmla="*/ 92 w 138"/>
                <a:gd name="T21" fmla="*/ 46 h 210"/>
                <a:gd name="T22" fmla="*/ 94 w 138"/>
                <a:gd name="T23" fmla="*/ 40 h 210"/>
                <a:gd name="T24" fmla="*/ 94 w 138"/>
                <a:gd name="T25" fmla="*/ 26 h 210"/>
                <a:gd name="T26" fmla="*/ 92 w 138"/>
                <a:gd name="T27" fmla="*/ 0 h 210"/>
                <a:gd name="T28" fmla="*/ 98 w 138"/>
                <a:gd name="T29" fmla="*/ 0 h 210"/>
                <a:gd name="T30" fmla="*/ 98 w 138"/>
                <a:gd name="T31" fmla="*/ 2 h 210"/>
                <a:gd name="T32" fmla="*/ 100 w 138"/>
                <a:gd name="T33" fmla="*/ 8 h 210"/>
                <a:gd name="T34" fmla="*/ 104 w 138"/>
                <a:gd name="T35" fmla="*/ 18 h 210"/>
                <a:gd name="T36" fmla="*/ 112 w 138"/>
                <a:gd name="T37" fmla="*/ 32 h 210"/>
                <a:gd name="T38" fmla="*/ 112 w 138"/>
                <a:gd name="T39" fmla="*/ 38 h 210"/>
                <a:gd name="T40" fmla="*/ 110 w 138"/>
                <a:gd name="T41" fmla="*/ 40 h 210"/>
                <a:gd name="T42" fmla="*/ 106 w 138"/>
                <a:gd name="T43" fmla="*/ 42 h 210"/>
                <a:gd name="T44" fmla="*/ 106 w 138"/>
                <a:gd name="T45" fmla="*/ 44 h 210"/>
                <a:gd name="T46" fmla="*/ 108 w 138"/>
                <a:gd name="T47" fmla="*/ 46 h 210"/>
                <a:gd name="T48" fmla="*/ 110 w 138"/>
                <a:gd name="T49" fmla="*/ 52 h 210"/>
                <a:gd name="T50" fmla="*/ 112 w 138"/>
                <a:gd name="T51" fmla="*/ 56 h 210"/>
                <a:gd name="T52" fmla="*/ 116 w 138"/>
                <a:gd name="T53" fmla="*/ 62 h 210"/>
                <a:gd name="T54" fmla="*/ 116 w 138"/>
                <a:gd name="T55" fmla="*/ 68 h 210"/>
                <a:gd name="T56" fmla="*/ 114 w 138"/>
                <a:gd name="T57" fmla="*/ 70 h 210"/>
                <a:gd name="T58" fmla="*/ 108 w 138"/>
                <a:gd name="T59" fmla="*/ 74 h 210"/>
                <a:gd name="T60" fmla="*/ 108 w 138"/>
                <a:gd name="T61" fmla="*/ 78 h 210"/>
                <a:gd name="T62" fmla="*/ 112 w 138"/>
                <a:gd name="T63" fmla="*/ 86 h 210"/>
                <a:gd name="T64" fmla="*/ 120 w 138"/>
                <a:gd name="T65" fmla="*/ 94 h 210"/>
                <a:gd name="T66" fmla="*/ 126 w 138"/>
                <a:gd name="T67" fmla="*/ 104 h 210"/>
                <a:gd name="T68" fmla="*/ 122 w 138"/>
                <a:gd name="T69" fmla="*/ 120 h 210"/>
                <a:gd name="T70" fmla="*/ 116 w 138"/>
                <a:gd name="T71" fmla="*/ 130 h 210"/>
                <a:gd name="T72" fmla="*/ 114 w 138"/>
                <a:gd name="T73" fmla="*/ 138 h 210"/>
                <a:gd name="T74" fmla="*/ 116 w 138"/>
                <a:gd name="T75" fmla="*/ 144 h 210"/>
                <a:gd name="T76" fmla="*/ 124 w 138"/>
                <a:gd name="T77" fmla="*/ 154 h 210"/>
                <a:gd name="T78" fmla="*/ 128 w 138"/>
                <a:gd name="T79" fmla="*/ 168 h 210"/>
                <a:gd name="T80" fmla="*/ 134 w 138"/>
                <a:gd name="T81" fmla="*/ 180 h 210"/>
                <a:gd name="T82" fmla="*/ 90 w 138"/>
                <a:gd name="T83" fmla="*/ 192 h 210"/>
                <a:gd name="T84" fmla="*/ 72 w 138"/>
                <a:gd name="T85" fmla="*/ 194 h 210"/>
                <a:gd name="T86" fmla="*/ 66 w 138"/>
                <a:gd name="T87" fmla="*/ 196 h 210"/>
                <a:gd name="T88" fmla="*/ 62 w 138"/>
                <a:gd name="T89" fmla="*/ 200 h 210"/>
                <a:gd name="T90" fmla="*/ 60 w 138"/>
                <a:gd name="T91" fmla="*/ 206 h 210"/>
                <a:gd name="T92" fmla="*/ 38 w 138"/>
                <a:gd name="T93" fmla="*/ 204 h 210"/>
                <a:gd name="T94" fmla="*/ 38 w 138"/>
                <a:gd name="T95" fmla="*/ 194 h 210"/>
                <a:gd name="T96" fmla="*/ 40 w 138"/>
                <a:gd name="T97" fmla="*/ 190 h 210"/>
                <a:gd name="T98" fmla="*/ 44 w 138"/>
                <a:gd name="T99" fmla="*/ 182 h 210"/>
                <a:gd name="T100" fmla="*/ 44 w 138"/>
                <a:gd name="T101" fmla="*/ 178 h 210"/>
                <a:gd name="T102" fmla="*/ 40 w 138"/>
                <a:gd name="T103" fmla="*/ 172 h 210"/>
                <a:gd name="T104" fmla="*/ 34 w 138"/>
                <a:gd name="T105" fmla="*/ 168 h 210"/>
                <a:gd name="T106" fmla="*/ 10 w 138"/>
                <a:gd name="T107" fmla="*/ 16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210">
                  <a:moveTo>
                    <a:pt x="0" y="158"/>
                  </a:moveTo>
                  <a:lnTo>
                    <a:pt x="0" y="158"/>
                  </a:lnTo>
                  <a:lnTo>
                    <a:pt x="4" y="156"/>
                  </a:lnTo>
                  <a:lnTo>
                    <a:pt x="12" y="150"/>
                  </a:lnTo>
                  <a:lnTo>
                    <a:pt x="20" y="142"/>
                  </a:lnTo>
                  <a:lnTo>
                    <a:pt x="24" y="140"/>
                  </a:lnTo>
                  <a:lnTo>
                    <a:pt x="26" y="136"/>
                  </a:lnTo>
                  <a:lnTo>
                    <a:pt x="28" y="136"/>
                  </a:lnTo>
                  <a:lnTo>
                    <a:pt x="30" y="134"/>
                  </a:lnTo>
                  <a:lnTo>
                    <a:pt x="32" y="130"/>
                  </a:lnTo>
                  <a:lnTo>
                    <a:pt x="34" y="128"/>
                  </a:lnTo>
                  <a:lnTo>
                    <a:pt x="36" y="126"/>
                  </a:lnTo>
                  <a:lnTo>
                    <a:pt x="38" y="122"/>
                  </a:lnTo>
                  <a:lnTo>
                    <a:pt x="42" y="120"/>
                  </a:lnTo>
                  <a:lnTo>
                    <a:pt x="44" y="116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6" y="108"/>
                  </a:lnTo>
                  <a:lnTo>
                    <a:pt x="60" y="106"/>
                  </a:lnTo>
                  <a:lnTo>
                    <a:pt x="62" y="104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6" y="100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74" y="80"/>
                  </a:lnTo>
                  <a:lnTo>
                    <a:pt x="76" y="72"/>
                  </a:lnTo>
                  <a:lnTo>
                    <a:pt x="76" y="68"/>
                  </a:lnTo>
                  <a:lnTo>
                    <a:pt x="78" y="64"/>
                  </a:lnTo>
                  <a:lnTo>
                    <a:pt x="78" y="60"/>
                  </a:lnTo>
                  <a:lnTo>
                    <a:pt x="80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90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94" y="30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1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4" y="18"/>
                  </a:lnTo>
                  <a:lnTo>
                    <a:pt x="108" y="24"/>
                  </a:lnTo>
                  <a:lnTo>
                    <a:pt x="110" y="28"/>
                  </a:lnTo>
                  <a:lnTo>
                    <a:pt x="112" y="30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4" y="58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4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4" y="88"/>
                  </a:lnTo>
                  <a:lnTo>
                    <a:pt x="118" y="92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6" y="104"/>
                  </a:lnTo>
                  <a:lnTo>
                    <a:pt x="128" y="112"/>
                  </a:lnTo>
                  <a:lnTo>
                    <a:pt x="126" y="116"/>
                  </a:lnTo>
                  <a:lnTo>
                    <a:pt x="122" y="118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16" y="130"/>
                  </a:lnTo>
                  <a:lnTo>
                    <a:pt x="116" y="132"/>
                  </a:lnTo>
                  <a:lnTo>
                    <a:pt x="116" y="136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8" y="146"/>
                  </a:lnTo>
                  <a:lnTo>
                    <a:pt x="120" y="148"/>
                  </a:lnTo>
                  <a:lnTo>
                    <a:pt x="124" y="152"/>
                  </a:lnTo>
                  <a:lnTo>
                    <a:pt x="124" y="154"/>
                  </a:lnTo>
                  <a:lnTo>
                    <a:pt x="126" y="156"/>
                  </a:lnTo>
                  <a:lnTo>
                    <a:pt x="126" y="158"/>
                  </a:lnTo>
                  <a:lnTo>
                    <a:pt x="128" y="162"/>
                  </a:lnTo>
                  <a:lnTo>
                    <a:pt x="128" y="168"/>
                  </a:lnTo>
                  <a:lnTo>
                    <a:pt x="130" y="172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4" y="180"/>
                  </a:lnTo>
                  <a:lnTo>
                    <a:pt x="136" y="182"/>
                  </a:lnTo>
                  <a:lnTo>
                    <a:pt x="138" y="186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2" y="194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68" y="194"/>
                  </a:lnTo>
                  <a:lnTo>
                    <a:pt x="66" y="196"/>
                  </a:lnTo>
                  <a:lnTo>
                    <a:pt x="64" y="196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2" y="200"/>
                  </a:lnTo>
                  <a:lnTo>
                    <a:pt x="60" y="200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60" y="206"/>
                  </a:lnTo>
                  <a:lnTo>
                    <a:pt x="60" y="208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38" y="204"/>
                  </a:lnTo>
                  <a:lnTo>
                    <a:pt x="38" y="202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2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6"/>
                  </a:lnTo>
                  <a:lnTo>
                    <a:pt x="42" y="174"/>
                  </a:lnTo>
                  <a:lnTo>
                    <a:pt x="40" y="172"/>
                  </a:lnTo>
                  <a:lnTo>
                    <a:pt x="38" y="172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4" y="168"/>
                  </a:lnTo>
                  <a:lnTo>
                    <a:pt x="32" y="168"/>
                  </a:lnTo>
                  <a:lnTo>
                    <a:pt x="24" y="166"/>
                  </a:lnTo>
                  <a:lnTo>
                    <a:pt x="18" y="164"/>
                  </a:lnTo>
                  <a:lnTo>
                    <a:pt x="10" y="16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8" name="Freeform 383"/>
            <p:cNvSpPr>
              <a:spLocks/>
            </p:cNvSpPr>
            <p:nvPr/>
          </p:nvSpPr>
          <p:spPr bwMode="auto">
            <a:xfrm>
              <a:off x="4465944" y="4429229"/>
              <a:ext cx="219076" cy="333371"/>
            </a:xfrm>
            <a:custGeom>
              <a:avLst/>
              <a:gdLst>
                <a:gd name="T0" fmla="*/ 12 w 138"/>
                <a:gd name="T1" fmla="*/ 150 h 210"/>
                <a:gd name="T2" fmla="*/ 28 w 138"/>
                <a:gd name="T3" fmla="*/ 136 h 210"/>
                <a:gd name="T4" fmla="*/ 36 w 138"/>
                <a:gd name="T5" fmla="*/ 126 h 210"/>
                <a:gd name="T6" fmla="*/ 48 w 138"/>
                <a:gd name="T7" fmla="*/ 114 h 210"/>
                <a:gd name="T8" fmla="*/ 60 w 138"/>
                <a:gd name="T9" fmla="*/ 106 h 210"/>
                <a:gd name="T10" fmla="*/ 66 w 138"/>
                <a:gd name="T11" fmla="*/ 100 h 210"/>
                <a:gd name="T12" fmla="*/ 72 w 138"/>
                <a:gd name="T13" fmla="*/ 86 h 210"/>
                <a:gd name="T14" fmla="*/ 76 w 138"/>
                <a:gd name="T15" fmla="*/ 68 h 210"/>
                <a:gd name="T16" fmla="*/ 80 w 138"/>
                <a:gd name="T17" fmla="*/ 56 h 210"/>
                <a:gd name="T18" fmla="*/ 84 w 138"/>
                <a:gd name="T19" fmla="*/ 50 h 210"/>
                <a:gd name="T20" fmla="*/ 92 w 138"/>
                <a:gd name="T21" fmla="*/ 46 h 210"/>
                <a:gd name="T22" fmla="*/ 94 w 138"/>
                <a:gd name="T23" fmla="*/ 40 h 210"/>
                <a:gd name="T24" fmla="*/ 94 w 138"/>
                <a:gd name="T25" fmla="*/ 26 h 210"/>
                <a:gd name="T26" fmla="*/ 92 w 138"/>
                <a:gd name="T27" fmla="*/ 0 h 210"/>
                <a:gd name="T28" fmla="*/ 98 w 138"/>
                <a:gd name="T29" fmla="*/ 0 h 210"/>
                <a:gd name="T30" fmla="*/ 98 w 138"/>
                <a:gd name="T31" fmla="*/ 2 h 210"/>
                <a:gd name="T32" fmla="*/ 100 w 138"/>
                <a:gd name="T33" fmla="*/ 8 h 210"/>
                <a:gd name="T34" fmla="*/ 104 w 138"/>
                <a:gd name="T35" fmla="*/ 18 h 210"/>
                <a:gd name="T36" fmla="*/ 112 w 138"/>
                <a:gd name="T37" fmla="*/ 32 h 210"/>
                <a:gd name="T38" fmla="*/ 112 w 138"/>
                <a:gd name="T39" fmla="*/ 38 h 210"/>
                <a:gd name="T40" fmla="*/ 110 w 138"/>
                <a:gd name="T41" fmla="*/ 40 h 210"/>
                <a:gd name="T42" fmla="*/ 106 w 138"/>
                <a:gd name="T43" fmla="*/ 42 h 210"/>
                <a:gd name="T44" fmla="*/ 106 w 138"/>
                <a:gd name="T45" fmla="*/ 44 h 210"/>
                <a:gd name="T46" fmla="*/ 108 w 138"/>
                <a:gd name="T47" fmla="*/ 46 h 210"/>
                <a:gd name="T48" fmla="*/ 110 w 138"/>
                <a:gd name="T49" fmla="*/ 52 h 210"/>
                <a:gd name="T50" fmla="*/ 112 w 138"/>
                <a:gd name="T51" fmla="*/ 56 h 210"/>
                <a:gd name="T52" fmla="*/ 116 w 138"/>
                <a:gd name="T53" fmla="*/ 62 h 210"/>
                <a:gd name="T54" fmla="*/ 116 w 138"/>
                <a:gd name="T55" fmla="*/ 68 h 210"/>
                <a:gd name="T56" fmla="*/ 114 w 138"/>
                <a:gd name="T57" fmla="*/ 70 h 210"/>
                <a:gd name="T58" fmla="*/ 108 w 138"/>
                <a:gd name="T59" fmla="*/ 74 h 210"/>
                <a:gd name="T60" fmla="*/ 108 w 138"/>
                <a:gd name="T61" fmla="*/ 78 h 210"/>
                <a:gd name="T62" fmla="*/ 112 w 138"/>
                <a:gd name="T63" fmla="*/ 86 h 210"/>
                <a:gd name="T64" fmla="*/ 120 w 138"/>
                <a:gd name="T65" fmla="*/ 94 h 210"/>
                <a:gd name="T66" fmla="*/ 126 w 138"/>
                <a:gd name="T67" fmla="*/ 104 h 210"/>
                <a:gd name="T68" fmla="*/ 122 w 138"/>
                <a:gd name="T69" fmla="*/ 120 h 210"/>
                <a:gd name="T70" fmla="*/ 116 w 138"/>
                <a:gd name="T71" fmla="*/ 130 h 210"/>
                <a:gd name="T72" fmla="*/ 114 w 138"/>
                <a:gd name="T73" fmla="*/ 138 h 210"/>
                <a:gd name="T74" fmla="*/ 116 w 138"/>
                <a:gd name="T75" fmla="*/ 144 h 210"/>
                <a:gd name="T76" fmla="*/ 124 w 138"/>
                <a:gd name="T77" fmla="*/ 154 h 210"/>
                <a:gd name="T78" fmla="*/ 128 w 138"/>
                <a:gd name="T79" fmla="*/ 168 h 210"/>
                <a:gd name="T80" fmla="*/ 134 w 138"/>
                <a:gd name="T81" fmla="*/ 180 h 210"/>
                <a:gd name="T82" fmla="*/ 90 w 138"/>
                <a:gd name="T83" fmla="*/ 192 h 210"/>
                <a:gd name="T84" fmla="*/ 72 w 138"/>
                <a:gd name="T85" fmla="*/ 194 h 210"/>
                <a:gd name="T86" fmla="*/ 66 w 138"/>
                <a:gd name="T87" fmla="*/ 196 h 210"/>
                <a:gd name="T88" fmla="*/ 62 w 138"/>
                <a:gd name="T89" fmla="*/ 200 h 210"/>
                <a:gd name="T90" fmla="*/ 60 w 138"/>
                <a:gd name="T91" fmla="*/ 206 h 210"/>
                <a:gd name="T92" fmla="*/ 38 w 138"/>
                <a:gd name="T93" fmla="*/ 204 h 210"/>
                <a:gd name="T94" fmla="*/ 38 w 138"/>
                <a:gd name="T95" fmla="*/ 194 h 210"/>
                <a:gd name="T96" fmla="*/ 40 w 138"/>
                <a:gd name="T97" fmla="*/ 190 h 210"/>
                <a:gd name="T98" fmla="*/ 44 w 138"/>
                <a:gd name="T99" fmla="*/ 182 h 210"/>
                <a:gd name="T100" fmla="*/ 44 w 138"/>
                <a:gd name="T101" fmla="*/ 178 h 210"/>
                <a:gd name="T102" fmla="*/ 40 w 138"/>
                <a:gd name="T103" fmla="*/ 172 h 210"/>
                <a:gd name="T104" fmla="*/ 34 w 138"/>
                <a:gd name="T105" fmla="*/ 168 h 210"/>
                <a:gd name="T106" fmla="*/ 10 w 138"/>
                <a:gd name="T107" fmla="*/ 16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" h="210">
                  <a:moveTo>
                    <a:pt x="0" y="158"/>
                  </a:moveTo>
                  <a:lnTo>
                    <a:pt x="0" y="158"/>
                  </a:lnTo>
                  <a:lnTo>
                    <a:pt x="4" y="156"/>
                  </a:lnTo>
                  <a:lnTo>
                    <a:pt x="12" y="150"/>
                  </a:lnTo>
                  <a:lnTo>
                    <a:pt x="20" y="142"/>
                  </a:lnTo>
                  <a:lnTo>
                    <a:pt x="24" y="140"/>
                  </a:lnTo>
                  <a:lnTo>
                    <a:pt x="26" y="136"/>
                  </a:lnTo>
                  <a:lnTo>
                    <a:pt x="28" y="136"/>
                  </a:lnTo>
                  <a:lnTo>
                    <a:pt x="30" y="134"/>
                  </a:lnTo>
                  <a:lnTo>
                    <a:pt x="32" y="130"/>
                  </a:lnTo>
                  <a:lnTo>
                    <a:pt x="34" y="128"/>
                  </a:lnTo>
                  <a:lnTo>
                    <a:pt x="36" y="126"/>
                  </a:lnTo>
                  <a:lnTo>
                    <a:pt x="38" y="122"/>
                  </a:lnTo>
                  <a:lnTo>
                    <a:pt x="42" y="120"/>
                  </a:lnTo>
                  <a:lnTo>
                    <a:pt x="44" y="116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6" y="108"/>
                  </a:lnTo>
                  <a:lnTo>
                    <a:pt x="60" y="106"/>
                  </a:lnTo>
                  <a:lnTo>
                    <a:pt x="62" y="104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6" y="100"/>
                  </a:lnTo>
                  <a:lnTo>
                    <a:pt x="68" y="98"/>
                  </a:lnTo>
                  <a:lnTo>
                    <a:pt x="68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74" y="80"/>
                  </a:lnTo>
                  <a:lnTo>
                    <a:pt x="76" y="72"/>
                  </a:lnTo>
                  <a:lnTo>
                    <a:pt x="76" y="68"/>
                  </a:lnTo>
                  <a:lnTo>
                    <a:pt x="78" y="64"/>
                  </a:lnTo>
                  <a:lnTo>
                    <a:pt x="78" y="60"/>
                  </a:lnTo>
                  <a:lnTo>
                    <a:pt x="80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90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94" y="30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1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4" y="18"/>
                  </a:lnTo>
                  <a:lnTo>
                    <a:pt x="108" y="24"/>
                  </a:lnTo>
                  <a:lnTo>
                    <a:pt x="110" y="28"/>
                  </a:lnTo>
                  <a:lnTo>
                    <a:pt x="112" y="30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4" y="58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4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4" y="88"/>
                  </a:lnTo>
                  <a:lnTo>
                    <a:pt x="118" y="92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6" y="104"/>
                  </a:lnTo>
                  <a:lnTo>
                    <a:pt x="128" y="112"/>
                  </a:lnTo>
                  <a:lnTo>
                    <a:pt x="126" y="116"/>
                  </a:lnTo>
                  <a:lnTo>
                    <a:pt x="122" y="118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16" y="130"/>
                  </a:lnTo>
                  <a:lnTo>
                    <a:pt x="116" y="132"/>
                  </a:lnTo>
                  <a:lnTo>
                    <a:pt x="116" y="136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8" y="146"/>
                  </a:lnTo>
                  <a:lnTo>
                    <a:pt x="120" y="148"/>
                  </a:lnTo>
                  <a:lnTo>
                    <a:pt x="124" y="152"/>
                  </a:lnTo>
                  <a:lnTo>
                    <a:pt x="124" y="154"/>
                  </a:lnTo>
                  <a:lnTo>
                    <a:pt x="126" y="156"/>
                  </a:lnTo>
                  <a:lnTo>
                    <a:pt x="126" y="158"/>
                  </a:lnTo>
                  <a:lnTo>
                    <a:pt x="128" y="162"/>
                  </a:lnTo>
                  <a:lnTo>
                    <a:pt x="128" y="168"/>
                  </a:lnTo>
                  <a:lnTo>
                    <a:pt x="130" y="172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4" y="180"/>
                  </a:lnTo>
                  <a:lnTo>
                    <a:pt x="136" y="182"/>
                  </a:lnTo>
                  <a:lnTo>
                    <a:pt x="138" y="186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2" y="194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68" y="194"/>
                  </a:lnTo>
                  <a:lnTo>
                    <a:pt x="66" y="196"/>
                  </a:lnTo>
                  <a:lnTo>
                    <a:pt x="64" y="196"/>
                  </a:lnTo>
                  <a:lnTo>
                    <a:pt x="64" y="198"/>
                  </a:lnTo>
                  <a:lnTo>
                    <a:pt x="62" y="198"/>
                  </a:lnTo>
                  <a:lnTo>
                    <a:pt x="62" y="200"/>
                  </a:lnTo>
                  <a:lnTo>
                    <a:pt x="60" y="200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60" y="206"/>
                  </a:lnTo>
                  <a:lnTo>
                    <a:pt x="60" y="208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38" y="204"/>
                  </a:lnTo>
                  <a:lnTo>
                    <a:pt x="38" y="202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2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6"/>
                  </a:lnTo>
                  <a:lnTo>
                    <a:pt x="42" y="174"/>
                  </a:lnTo>
                  <a:lnTo>
                    <a:pt x="40" y="172"/>
                  </a:lnTo>
                  <a:lnTo>
                    <a:pt x="38" y="172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4" y="168"/>
                  </a:lnTo>
                  <a:lnTo>
                    <a:pt x="32" y="168"/>
                  </a:lnTo>
                  <a:lnTo>
                    <a:pt x="24" y="166"/>
                  </a:lnTo>
                  <a:lnTo>
                    <a:pt x="18" y="164"/>
                  </a:lnTo>
                  <a:lnTo>
                    <a:pt x="10" y="16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9" name="Freeform 384"/>
            <p:cNvSpPr>
              <a:spLocks/>
            </p:cNvSpPr>
            <p:nvPr/>
          </p:nvSpPr>
          <p:spPr bwMode="auto">
            <a:xfrm>
              <a:off x="4754871" y="5261067"/>
              <a:ext cx="225426" cy="250821"/>
            </a:xfrm>
            <a:custGeom>
              <a:avLst/>
              <a:gdLst>
                <a:gd name="T0" fmla="*/ 60 w 142"/>
                <a:gd name="T1" fmla="*/ 2 h 158"/>
                <a:gd name="T2" fmla="*/ 92 w 142"/>
                <a:gd name="T3" fmla="*/ 14 h 158"/>
                <a:gd name="T4" fmla="*/ 96 w 142"/>
                <a:gd name="T5" fmla="*/ 28 h 158"/>
                <a:gd name="T6" fmla="*/ 96 w 142"/>
                <a:gd name="T7" fmla="*/ 36 h 158"/>
                <a:gd name="T8" fmla="*/ 100 w 142"/>
                <a:gd name="T9" fmla="*/ 40 h 158"/>
                <a:gd name="T10" fmla="*/ 104 w 142"/>
                <a:gd name="T11" fmla="*/ 42 h 158"/>
                <a:gd name="T12" fmla="*/ 106 w 142"/>
                <a:gd name="T13" fmla="*/ 48 h 158"/>
                <a:gd name="T14" fmla="*/ 106 w 142"/>
                <a:gd name="T15" fmla="*/ 54 h 158"/>
                <a:gd name="T16" fmla="*/ 110 w 142"/>
                <a:gd name="T17" fmla="*/ 54 h 158"/>
                <a:gd name="T18" fmla="*/ 114 w 142"/>
                <a:gd name="T19" fmla="*/ 54 h 158"/>
                <a:gd name="T20" fmla="*/ 116 w 142"/>
                <a:gd name="T21" fmla="*/ 54 h 158"/>
                <a:gd name="T22" fmla="*/ 118 w 142"/>
                <a:gd name="T23" fmla="*/ 60 h 158"/>
                <a:gd name="T24" fmla="*/ 120 w 142"/>
                <a:gd name="T25" fmla="*/ 68 h 158"/>
                <a:gd name="T26" fmla="*/ 122 w 142"/>
                <a:gd name="T27" fmla="*/ 70 h 158"/>
                <a:gd name="T28" fmla="*/ 128 w 142"/>
                <a:gd name="T29" fmla="*/ 72 h 158"/>
                <a:gd name="T30" fmla="*/ 142 w 142"/>
                <a:gd name="T31" fmla="*/ 78 h 158"/>
                <a:gd name="T32" fmla="*/ 138 w 142"/>
                <a:gd name="T33" fmla="*/ 86 h 158"/>
                <a:gd name="T34" fmla="*/ 130 w 142"/>
                <a:gd name="T35" fmla="*/ 92 h 158"/>
                <a:gd name="T36" fmla="*/ 122 w 142"/>
                <a:gd name="T37" fmla="*/ 100 h 158"/>
                <a:gd name="T38" fmla="*/ 118 w 142"/>
                <a:gd name="T39" fmla="*/ 104 h 158"/>
                <a:gd name="T40" fmla="*/ 110 w 142"/>
                <a:gd name="T41" fmla="*/ 106 h 158"/>
                <a:gd name="T42" fmla="*/ 108 w 142"/>
                <a:gd name="T43" fmla="*/ 110 h 158"/>
                <a:gd name="T44" fmla="*/ 106 w 142"/>
                <a:gd name="T45" fmla="*/ 120 h 158"/>
                <a:gd name="T46" fmla="*/ 106 w 142"/>
                <a:gd name="T47" fmla="*/ 122 h 158"/>
                <a:gd name="T48" fmla="*/ 100 w 142"/>
                <a:gd name="T49" fmla="*/ 124 h 158"/>
                <a:gd name="T50" fmla="*/ 96 w 142"/>
                <a:gd name="T51" fmla="*/ 124 h 158"/>
                <a:gd name="T52" fmla="*/ 92 w 142"/>
                <a:gd name="T53" fmla="*/ 132 h 158"/>
                <a:gd name="T54" fmla="*/ 86 w 142"/>
                <a:gd name="T55" fmla="*/ 138 h 158"/>
                <a:gd name="T56" fmla="*/ 82 w 142"/>
                <a:gd name="T57" fmla="*/ 142 h 158"/>
                <a:gd name="T58" fmla="*/ 74 w 142"/>
                <a:gd name="T59" fmla="*/ 144 h 158"/>
                <a:gd name="T60" fmla="*/ 68 w 142"/>
                <a:gd name="T61" fmla="*/ 142 h 158"/>
                <a:gd name="T62" fmla="*/ 60 w 142"/>
                <a:gd name="T63" fmla="*/ 138 h 158"/>
                <a:gd name="T64" fmla="*/ 54 w 142"/>
                <a:gd name="T65" fmla="*/ 136 h 158"/>
                <a:gd name="T66" fmla="*/ 50 w 142"/>
                <a:gd name="T67" fmla="*/ 138 h 158"/>
                <a:gd name="T68" fmla="*/ 46 w 142"/>
                <a:gd name="T69" fmla="*/ 142 h 158"/>
                <a:gd name="T70" fmla="*/ 42 w 142"/>
                <a:gd name="T71" fmla="*/ 150 h 158"/>
                <a:gd name="T72" fmla="*/ 40 w 142"/>
                <a:gd name="T73" fmla="*/ 154 h 158"/>
                <a:gd name="T74" fmla="*/ 34 w 142"/>
                <a:gd name="T75" fmla="*/ 158 h 158"/>
                <a:gd name="T76" fmla="*/ 26 w 142"/>
                <a:gd name="T77" fmla="*/ 158 h 158"/>
                <a:gd name="T78" fmla="*/ 14 w 142"/>
                <a:gd name="T79" fmla="*/ 156 h 158"/>
                <a:gd name="T80" fmla="*/ 12 w 142"/>
                <a:gd name="T81" fmla="*/ 152 h 158"/>
                <a:gd name="T82" fmla="*/ 10 w 142"/>
                <a:gd name="T83" fmla="*/ 142 h 158"/>
                <a:gd name="T84" fmla="*/ 8 w 142"/>
                <a:gd name="T85" fmla="*/ 138 h 158"/>
                <a:gd name="T86" fmla="*/ 2 w 142"/>
                <a:gd name="T87" fmla="*/ 118 h 158"/>
                <a:gd name="T88" fmla="*/ 0 w 142"/>
                <a:gd name="T89" fmla="*/ 98 h 158"/>
                <a:gd name="T90" fmla="*/ 2 w 142"/>
                <a:gd name="T91" fmla="*/ 84 h 158"/>
                <a:gd name="T92" fmla="*/ 4 w 142"/>
                <a:gd name="T93" fmla="*/ 80 h 158"/>
                <a:gd name="T94" fmla="*/ 8 w 142"/>
                <a:gd name="T95" fmla="*/ 78 h 158"/>
                <a:gd name="T96" fmla="*/ 14 w 142"/>
                <a:gd name="T97" fmla="*/ 74 h 158"/>
                <a:gd name="T98" fmla="*/ 18 w 142"/>
                <a:gd name="T99" fmla="*/ 72 h 158"/>
                <a:gd name="T100" fmla="*/ 20 w 142"/>
                <a:gd name="T101" fmla="*/ 64 h 158"/>
                <a:gd name="T102" fmla="*/ 20 w 142"/>
                <a:gd name="T103" fmla="*/ 46 h 158"/>
                <a:gd name="T104" fmla="*/ 18 w 142"/>
                <a:gd name="T105" fmla="*/ 26 h 158"/>
                <a:gd name="T106" fmla="*/ 20 w 142"/>
                <a:gd name="T107" fmla="*/ 16 h 158"/>
                <a:gd name="T108" fmla="*/ 42 w 142"/>
                <a:gd name="T10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2" h="158">
                  <a:moveTo>
                    <a:pt x="50" y="2"/>
                  </a:move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4" y="4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2" y="14"/>
                  </a:lnTo>
                  <a:lnTo>
                    <a:pt x="94" y="20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44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8" y="62"/>
                  </a:lnTo>
                  <a:lnTo>
                    <a:pt x="118" y="64"/>
                  </a:lnTo>
                  <a:lnTo>
                    <a:pt x="120" y="66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6" y="7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0" y="72"/>
                  </a:lnTo>
                  <a:lnTo>
                    <a:pt x="136" y="74"/>
                  </a:lnTo>
                  <a:lnTo>
                    <a:pt x="142" y="78"/>
                  </a:lnTo>
                  <a:lnTo>
                    <a:pt x="140" y="82"/>
                  </a:lnTo>
                  <a:lnTo>
                    <a:pt x="138" y="84"/>
                  </a:lnTo>
                  <a:lnTo>
                    <a:pt x="138" y="86"/>
                  </a:lnTo>
                  <a:lnTo>
                    <a:pt x="138" y="86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0" y="92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08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6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102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88" y="136"/>
                  </a:lnTo>
                  <a:lnTo>
                    <a:pt x="86" y="138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4"/>
                  </a:lnTo>
                  <a:lnTo>
                    <a:pt x="72" y="144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58" y="136"/>
                  </a:lnTo>
                  <a:lnTo>
                    <a:pt x="56" y="136"/>
                  </a:lnTo>
                  <a:lnTo>
                    <a:pt x="54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0" y="136"/>
                  </a:lnTo>
                  <a:lnTo>
                    <a:pt x="50" y="138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6" y="140"/>
                  </a:lnTo>
                  <a:lnTo>
                    <a:pt x="46" y="142"/>
                  </a:lnTo>
                  <a:lnTo>
                    <a:pt x="44" y="144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2" y="150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6"/>
                  </a:lnTo>
                  <a:lnTo>
                    <a:pt x="38" y="156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0" y="14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2" y="126"/>
                  </a:lnTo>
                  <a:lnTo>
                    <a:pt x="2" y="118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4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4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20" y="46"/>
                  </a:lnTo>
                  <a:lnTo>
                    <a:pt x="18" y="40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0" name="Freeform 385"/>
            <p:cNvSpPr>
              <a:spLocks/>
            </p:cNvSpPr>
            <p:nvPr/>
          </p:nvSpPr>
          <p:spPr bwMode="auto">
            <a:xfrm>
              <a:off x="4754871" y="5261067"/>
              <a:ext cx="225426" cy="250821"/>
            </a:xfrm>
            <a:custGeom>
              <a:avLst/>
              <a:gdLst>
                <a:gd name="T0" fmla="*/ 60 w 142"/>
                <a:gd name="T1" fmla="*/ 2 h 158"/>
                <a:gd name="T2" fmla="*/ 92 w 142"/>
                <a:gd name="T3" fmla="*/ 14 h 158"/>
                <a:gd name="T4" fmla="*/ 96 w 142"/>
                <a:gd name="T5" fmla="*/ 28 h 158"/>
                <a:gd name="T6" fmla="*/ 96 w 142"/>
                <a:gd name="T7" fmla="*/ 36 h 158"/>
                <a:gd name="T8" fmla="*/ 100 w 142"/>
                <a:gd name="T9" fmla="*/ 40 h 158"/>
                <a:gd name="T10" fmla="*/ 104 w 142"/>
                <a:gd name="T11" fmla="*/ 42 h 158"/>
                <a:gd name="T12" fmla="*/ 106 w 142"/>
                <a:gd name="T13" fmla="*/ 48 h 158"/>
                <a:gd name="T14" fmla="*/ 106 w 142"/>
                <a:gd name="T15" fmla="*/ 54 h 158"/>
                <a:gd name="T16" fmla="*/ 110 w 142"/>
                <a:gd name="T17" fmla="*/ 54 h 158"/>
                <a:gd name="T18" fmla="*/ 114 w 142"/>
                <a:gd name="T19" fmla="*/ 54 h 158"/>
                <a:gd name="T20" fmla="*/ 116 w 142"/>
                <a:gd name="T21" fmla="*/ 54 h 158"/>
                <a:gd name="T22" fmla="*/ 118 w 142"/>
                <a:gd name="T23" fmla="*/ 60 h 158"/>
                <a:gd name="T24" fmla="*/ 120 w 142"/>
                <a:gd name="T25" fmla="*/ 68 h 158"/>
                <a:gd name="T26" fmla="*/ 122 w 142"/>
                <a:gd name="T27" fmla="*/ 70 h 158"/>
                <a:gd name="T28" fmla="*/ 128 w 142"/>
                <a:gd name="T29" fmla="*/ 72 h 158"/>
                <a:gd name="T30" fmla="*/ 142 w 142"/>
                <a:gd name="T31" fmla="*/ 78 h 158"/>
                <a:gd name="T32" fmla="*/ 138 w 142"/>
                <a:gd name="T33" fmla="*/ 86 h 158"/>
                <a:gd name="T34" fmla="*/ 130 w 142"/>
                <a:gd name="T35" fmla="*/ 92 h 158"/>
                <a:gd name="T36" fmla="*/ 122 w 142"/>
                <a:gd name="T37" fmla="*/ 100 h 158"/>
                <a:gd name="T38" fmla="*/ 118 w 142"/>
                <a:gd name="T39" fmla="*/ 104 h 158"/>
                <a:gd name="T40" fmla="*/ 110 w 142"/>
                <a:gd name="T41" fmla="*/ 106 h 158"/>
                <a:gd name="T42" fmla="*/ 108 w 142"/>
                <a:gd name="T43" fmla="*/ 110 h 158"/>
                <a:gd name="T44" fmla="*/ 106 w 142"/>
                <a:gd name="T45" fmla="*/ 120 h 158"/>
                <a:gd name="T46" fmla="*/ 106 w 142"/>
                <a:gd name="T47" fmla="*/ 122 h 158"/>
                <a:gd name="T48" fmla="*/ 100 w 142"/>
                <a:gd name="T49" fmla="*/ 124 h 158"/>
                <a:gd name="T50" fmla="*/ 96 w 142"/>
                <a:gd name="T51" fmla="*/ 124 h 158"/>
                <a:gd name="T52" fmla="*/ 92 w 142"/>
                <a:gd name="T53" fmla="*/ 132 h 158"/>
                <a:gd name="T54" fmla="*/ 86 w 142"/>
                <a:gd name="T55" fmla="*/ 138 h 158"/>
                <a:gd name="T56" fmla="*/ 82 w 142"/>
                <a:gd name="T57" fmla="*/ 142 h 158"/>
                <a:gd name="T58" fmla="*/ 74 w 142"/>
                <a:gd name="T59" fmla="*/ 144 h 158"/>
                <a:gd name="T60" fmla="*/ 68 w 142"/>
                <a:gd name="T61" fmla="*/ 142 h 158"/>
                <a:gd name="T62" fmla="*/ 60 w 142"/>
                <a:gd name="T63" fmla="*/ 138 h 158"/>
                <a:gd name="T64" fmla="*/ 54 w 142"/>
                <a:gd name="T65" fmla="*/ 136 h 158"/>
                <a:gd name="T66" fmla="*/ 50 w 142"/>
                <a:gd name="T67" fmla="*/ 138 h 158"/>
                <a:gd name="T68" fmla="*/ 46 w 142"/>
                <a:gd name="T69" fmla="*/ 142 h 158"/>
                <a:gd name="T70" fmla="*/ 42 w 142"/>
                <a:gd name="T71" fmla="*/ 150 h 158"/>
                <a:gd name="T72" fmla="*/ 40 w 142"/>
                <a:gd name="T73" fmla="*/ 154 h 158"/>
                <a:gd name="T74" fmla="*/ 34 w 142"/>
                <a:gd name="T75" fmla="*/ 158 h 158"/>
                <a:gd name="T76" fmla="*/ 26 w 142"/>
                <a:gd name="T77" fmla="*/ 158 h 158"/>
                <a:gd name="T78" fmla="*/ 14 w 142"/>
                <a:gd name="T79" fmla="*/ 156 h 158"/>
                <a:gd name="T80" fmla="*/ 12 w 142"/>
                <a:gd name="T81" fmla="*/ 152 h 158"/>
                <a:gd name="T82" fmla="*/ 10 w 142"/>
                <a:gd name="T83" fmla="*/ 142 h 158"/>
                <a:gd name="T84" fmla="*/ 8 w 142"/>
                <a:gd name="T85" fmla="*/ 138 h 158"/>
                <a:gd name="T86" fmla="*/ 2 w 142"/>
                <a:gd name="T87" fmla="*/ 118 h 158"/>
                <a:gd name="T88" fmla="*/ 0 w 142"/>
                <a:gd name="T89" fmla="*/ 98 h 158"/>
                <a:gd name="T90" fmla="*/ 2 w 142"/>
                <a:gd name="T91" fmla="*/ 84 h 158"/>
                <a:gd name="T92" fmla="*/ 4 w 142"/>
                <a:gd name="T93" fmla="*/ 80 h 158"/>
                <a:gd name="T94" fmla="*/ 8 w 142"/>
                <a:gd name="T95" fmla="*/ 78 h 158"/>
                <a:gd name="T96" fmla="*/ 14 w 142"/>
                <a:gd name="T97" fmla="*/ 74 h 158"/>
                <a:gd name="T98" fmla="*/ 18 w 142"/>
                <a:gd name="T99" fmla="*/ 72 h 158"/>
                <a:gd name="T100" fmla="*/ 20 w 142"/>
                <a:gd name="T101" fmla="*/ 64 h 158"/>
                <a:gd name="T102" fmla="*/ 20 w 142"/>
                <a:gd name="T103" fmla="*/ 46 h 158"/>
                <a:gd name="T104" fmla="*/ 18 w 142"/>
                <a:gd name="T105" fmla="*/ 26 h 158"/>
                <a:gd name="T106" fmla="*/ 20 w 142"/>
                <a:gd name="T107" fmla="*/ 16 h 158"/>
                <a:gd name="T108" fmla="*/ 42 w 142"/>
                <a:gd name="T10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2" h="158">
                  <a:moveTo>
                    <a:pt x="50" y="2"/>
                  </a:move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4" y="4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2" y="14"/>
                  </a:lnTo>
                  <a:lnTo>
                    <a:pt x="94" y="20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44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8" y="62"/>
                  </a:lnTo>
                  <a:lnTo>
                    <a:pt x="118" y="64"/>
                  </a:lnTo>
                  <a:lnTo>
                    <a:pt x="120" y="66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6" y="7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0" y="72"/>
                  </a:lnTo>
                  <a:lnTo>
                    <a:pt x="136" y="74"/>
                  </a:lnTo>
                  <a:lnTo>
                    <a:pt x="142" y="78"/>
                  </a:lnTo>
                  <a:lnTo>
                    <a:pt x="140" y="82"/>
                  </a:lnTo>
                  <a:lnTo>
                    <a:pt x="138" y="84"/>
                  </a:lnTo>
                  <a:lnTo>
                    <a:pt x="138" y="86"/>
                  </a:lnTo>
                  <a:lnTo>
                    <a:pt x="138" y="86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0" y="92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08" y="108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8" y="116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6" y="122"/>
                  </a:lnTo>
                  <a:lnTo>
                    <a:pt x="104" y="122"/>
                  </a:lnTo>
                  <a:lnTo>
                    <a:pt x="104" y="122"/>
                  </a:lnTo>
                  <a:lnTo>
                    <a:pt x="102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88" y="136"/>
                  </a:lnTo>
                  <a:lnTo>
                    <a:pt x="86" y="138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8" y="144"/>
                  </a:lnTo>
                  <a:lnTo>
                    <a:pt x="76" y="144"/>
                  </a:lnTo>
                  <a:lnTo>
                    <a:pt x="74" y="144"/>
                  </a:lnTo>
                  <a:lnTo>
                    <a:pt x="72" y="144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58" y="136"/>
                  </a:lnTo>
                  <a:lnTo>
                    <a:pt x="56" y="136"/>
                  </a:lnTo>
                  <a:lnTo>
                    <a:pt x="54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0" y="136"/>
                  </a:lnTo>
                  <a:lnTo>
                    <a:pt x="50" y="138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6" y="140"/>
                  </a:lnTo>
                  <a:lnTo>
                    <a:pt x="46" y="142"/>
                  </a:lnTo>
                  <a:lnTo>
                    <a:pt x="44" y="144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2" y="150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56"/>
                  </a:lnTo>
                  <a:lnTo>
                    <a:pt x="38" y="156"/>
                  </a:lnTo>
                  <a:lnTo>
                    <a:pt x="34" y="158"/>
                  </a:lnTo>
                  <a:lnTo>
                    <a:pt x="34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0" y="14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2" y="126"/>
                  </a:lnTo>
                  <a:lnTo>
                    <a:pt x="2" y="118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4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4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20" y="46"/>
                  </a:lnTo>
                  <a:lnTo>
                    <a:pt x="18" y="40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1" name="Freeform 386"/>
            <p:cNvSpPr>
              <a:spLocks/>
            </p:cNvSpPr>
            <p:nvPr/>
          </p:nvSpPr>
          <p:spPr bwMode="auto">
            <a:xfrm>
              <a:off x="4304019" y="4524478"/>
              <a:ext cx="34925" cy="114298"/>
            </a:xfrm>
            <a:custGeom>
              <a:avLst/>
              <a:gdLst>
                <a:gd name="T0" fmla="*/ 14 w 22"/>
                <a:gd name="T1" fmla="*/ 72 h 72"/>
                <a:gd name="T2" fmla="*/ 14 w 22"/>
                <a:gd name="T3" fmla="*/ 72 h 72"/>
                <a:gd name="T4" fmla="*/ 12 w 22"/>
                <a:gd name="T5" fmla="*/ 64 h 72"/>
                <a:gd name="T6" fmla="*/ 10 w 22"/>
                <a:gd name="T7" fmla="*/ 58 h 72"/>
                <a:gd name="T8" fmla="*/ 8 w 22"/>
                <a:gd name="T9" fmla="*/ 52 h 72"/>
                <a:gd name="T10" fmla="*/ 8 w 22"/>
                <a:gd name="T11" fmla="*/ 48 h 72"/>
                <a:gd name="T12" fmla="*/ 6 w 22"/>
                <a:gd name="T13" fmla="*/ 42 h 72"/>
                <a:gd name="T14" fmla="*/ 6 w 22"/>
                <a:gd name="T15" fmla="*/ 38 h 72"/>
                <a:gd name="T16" fmla="*/ 6 w 22"/>
                <a:gd name="T17" fmla="*/ 32 h 72"/>
                <a:gd name="T18" fmla="*/ 6 w 22"/>
                <a:gd name="T19" fmla="*/ 32 h 72"/>
                <a:gd name="T20" fmla="*/ 6 w 22"/>
                <a:gd name="T21" fmla="*/ 30 h 72"/>
                <a:gd name="T22" fmla="*/ 8 w 22"/>
                <a:gd name="T23" fmla="*/ 26 h 72"/>
                <a:gd name="T24" fmla="*/ 8 w 22"/>
                <a:gd name="T25" fmla="*/ 24 h 72"/>
                <a:gd name="T26" fmla="*/ 8 w 22"/>
                <a:gd name="T27" fmla="*/ 22 h 72"/>
                <a:gd name="T28" fmla="*/ 8 w 22"/>
                <a:gd name="T29" fmla="*/ 20 h 72"/>
                <a:gd name="T30" fmla="*/ 8 w 22"/>
                <a:gd name="T31" fmla="*/ 20 h 72"/>
                <a:gd name="T32" fmla="*/ 8 w 22"/>
                <a:gd name="T33" fmla="*/ 20 h 72"/>
                <a:gd name="T34" fmla="*/ 6 w 22"/>
                <a:gd name="T35" fmla="*/ 20 h 72"/>
                <a:gd name="T36" fmla="*/ 6 w 22"/>
                <a:gd name="T37" fmla="*/ 18 h 72"/>
                <a:gd name="T38" fmla="*/ 4 w 22"/>
                <a:gd name="T39" fmla="*/ 18 h 72"/>
                <a:gd name="T40" fmla="*/ 2 w 22"/>
                <a:gd name="T41" fmla="*/ 16 h 72"/>
                <a:gd name="T42" fmla="*/ 2 w 22"/>
                <a:gd name="T43" fmla="*/ 16 h 72"/>
                <a:gd name="T44" fmla="*/ 0 w 22"/>
                <a:gd name="T45" fmla="*/ 16 h 72"/>
                <a:gd name="T46" fmla="*/ 0 w 22"/>
                <a:gd name="T47" fmla="*/ 16 h 72"/>
                <a:gd name="T48" fmla="*/ 0 w 22"/>
                <a:gd name="T49" fmla="*/ 14 h 72"/>
                <a:gd name="T50" fmla="*/ 0 w 22"/>
                <a:gd name="T51" fmla="*/ 12 h 72"/>
                <a:gd name="T52" fmla="*/ 0 w 22"/>
                <a:gd name="T53" fmla="*/ 10 h 72"/>
                <a:gd name="T54" fmla="*/ 0 w 22"/>
                <a:gd name="T55" fmla="*/ 8 h 72"/>
                <a:gd name="T56" fmla="*/ 0 w 22"/>
                <a:gd name="T57" fmla="*/ 4 h 72"/>
                <a:gd name="T58" fmla="*/ 0 w 22"/>
                <a:gd name="T59" fmla="*/ 2 h 72"/>
                <a:gd name="T60" fmla="*/ 6 w 22"/>
                <a:gd name="T61" fmla="*/ 0 h 72"/>
                <a:gd name="T62" fmla="*/ 10 w 22"/>
                <a:gd name="T63" fmla="*/ 4 h 72"/>
                <a:gd name="T64" fmla="*/ 12 w 22"/>
                <a:gd name="T65" fmla="*/ 8 h 72"/>
                <a:gd name="T66" fmla="*/ 12 w 22"/>
                <a:gd name="T67" fmla="*/ 10 h 72"/>
                <a:gd name="T68" fmla="*/ 12 w 22"/>
                <a:gd name="T69" fmla="*/ 10 h 72"/>
                <a:gd name="T70" fmla="*/ 14 w 22"/>
                <a:gd name="T71" fmla="*/ 12 h 72"/>
                <a:gd name="T72" fmla="*/ 14 w 22"/>
                <a:gd name="T73" fmla="*/ 14 h 72"/>
                <a:gd name="T74" fmla="*/ 14 w 22"/>
                <a:gd name="T75" fmla="*/ 20 h 72"/>
                <a:gd name="T76" fmla="*/ 16 w 22"/>
                <a:gd name="T77" fmla="*/ 26 h 72"/>
                <a:gd name="T78" fmla="*/ 16 w 22"/>
                <a:gd name="T79" fmla="*/ 30 h 72"/>
                <a:gd name="T80" fmla="*/ 16 w 22"/>
                <a:gd name="T81" fmla="*/ 36 h 72"/>
                <a:gd name="T82" fmla="*/ 16 w 22"/>
                <a:gd name="T83" fmla="*/ 40 h 72"/>
                <a:gd name="T84" fmla="*/ 18 w 22"/>
                <a:gd name="T85" fmla="*/ 46 h 72"/>
                <a:gd name="T86" fmla="*/ 18 w 22"/>
                <a:gd name="T87" fmla="*/ 48 h 72"/>
                <a:gd name="T88" fmla="*/ 18 w 22"/>
                <a:gd name="T89" fmla="*/ 50 h 72"/>
                <a:gd name="T90" fmla="*/ 18 w 22"/>
                <a:gd name="T91" fmla="*/ 52 h 72"/>
                <a:gd name="T92" fmla="*/ 18 w 22"/>
                <a:gd name="T93" fmla="*/ 54 h 72"/>
                <a:gd name="T94" fmla="*/ 20 w 22"/>
                <a:gd name="T95" fmla="*/ 62 h 72"/>
                <a:gd name="T96" fmla="*/ 22 w 22"/>
                <a:gd name="T97" fmla="*/ 68 h 72"/>
                <a:gd name="T98" fmla="*/ 14 w 22"/>
                <a:gd name="T9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72">
                  <a:moveTo>
                    <a:pt x="14" y="72"/>
                  </a:moveTo>
                  <a:lnTo>
                    <a:pt x="14" y="72"/>
                  </a:lnTo>
                  <a:lnTo>
                    <a:pt x="12" y="64"/>
                  </a:lnTo>
                  <a:lnTo>
                    <a:pt x="10" y="58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2" y="68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2" name="Freeform 387"/>
            <p:cNvSpPr>
              <a:spLocks/>
            </p:cNvSpPr>
            <p:nvPr/>
          </p:nvSpPr>
          <p:spPr bwMode="auto">
            <a:xfrm>
              <a:off x="4304019" y="4524478"/>
              <a:ext cx="34925" cy="114298"/>
            </a:xfrm>
            <a:custGeom>
              <a:avLst/>
              <a:gdLst>
                <a:gd name="T0" fmla="*/ 14 w 22"/>
                <a:gd name="T1" fmla="*/ 72 h 72"/>
                <a:gd name="T2" fmla="*/ 14 w 22"/>
                <a:gd name="T3" fmla="*/ 72 h 72"/>
                <a:gd name="T4" fmla="*/ 12 w 22"/>
                <a:gd name="T5" fmla="*/ 64 h 72"/>
                <a:gd name="T6" fmla="*/ 10 w 22"/>
                <a:gd name="T7" fmla="*/ 58 h 72"/>
                <a:gd name="T8" fmla="*/ 8 w 22"/>
                <a:gd name="T9" fmla="*/ 52 h 72"/>
                <a:gd name="T10" fmla="*/ 8 w 22"/>
                <a:gd name="T11" fmla="*/ 48 h 72"/>
                <a:gd name="T12" fmla="*/ 6 w 22"/>
                <a:gd name="T13" fmla="*/ 42 h 72"/>
                <a:gd name="T14" fmla="*/ 6 w 22"/>
                <a:gd name="T15" fmla="*/ 38 h 72"/>
                <a:gd name="T16" fmla="*/ 6 w 22"/>
                <a:gd name="T17" fmla="*/ 32 h 72"/>
                <a:gd name="T18" fmla="*/ 6 w 22"/>
                <a:gd name="T19" fmla="*/ 32 h 72"/>
                <a:gd name="T20" fmla="*/ 6 w 22"/>
                <a:gd name="T21" fmla="*/ 30 h 72"/>
                <a:gd name="T22" fmla="*/ 8 w 22"/>
                <a:gd name="T23" fmla="*/ 26 h 72"/>
                <a:gd name="T24" fmla="*/ 8 w 22"/>
                <a:gd name="T25" fmla="*/ 24 h 72"/>
                <a:gd name="T26" fmla="*/ 8 w 22"/>
                <a:gd name="T27" fmla="*/ 22 h 72"/>
                <a:gd name="T28" fmla="*/ 8 w 22"/>
                <a:gd name="T29" fmla="*/ 20 h 72"/>
                <a:gd name="T30" fmla="*/ 8 w 22"/>
                <a:gd name="T31" fmla="*/ 20 h 72"/>
                <a:gd name="T32" fmla="*/ 8 w 22"/>
                <a:gd name="T33" fmla="*/ 20 h 72"/>
                <a:gd name="T34" fmla="*/ 6 w 22"/>
                <a:gd name="T35" fmla="*/ 20 h 72"/>
                <a:gd name="T36" fmla="*/ 6 w 22"/>
                <a:gd name="T37" fmla="*/ 18 h 72"/>
                <a:gd name="T38" fmla="*/ 4 w 22"/>
                <a:gd name="T39" fmla="*/ 18 h 72"/>
                <a:gd name="T40" fmla="*/ 2 w 22"/>
                <a:gd name="T41" fmla="*/ 16 h 72"/>
                <a:gd name="T42" fmla="*/ 2 w 22"/>
                <a:gd name="T43" fmla="*/ 16 h 72"/>
                <a:gd name="T44" fmla="*/ 0 w 22"/>
                <a:gd name="T45" fmla="*/ 16 h 72"/>
                <a:gd name="T46" fmla="*/ 0 w 22"/>
                <a:gd name="T47" fmla="*/ 16 h 72"/>
                <a:gd name="T48" fmla="*/ 0 w 22"/>
                <a:gd name="T49" fmla="*/ 14 h 72"/>
                <a:gd name="T50" fmla="*/ 0 w 22"/>
                <a:gd name="T51" fmla="*/ 12 h 72"/>
                <a:gd name="T52" fmla="*/ 0 w 22"/>
                <a:gd name="T53" fmla="*/ 10 h 72"/>
                <a:gd name="T54" fmla="*/ 0 w 22"/>
                <a:gd name="T55" fmla="*/ 8 h 72"/>
                <a:gd name="T56" fmla="*/ 0 w 22"/>
                <a:gd name="T57" fmla="*/ 4 h 72"/>
                <a:gd name="T58" fmla="*/ 0 w 22"/>
                <a:gd name="T59" fmla="*/ 2 h 72"/>
                <a:gd name="T60" fmla="*/ 6 w 22"/>
                <a:gd name="T61" fmla="*/ 0 h 72"/>
                <a:gd name="T62" fmla="*/ 10 w 22"/>
                <a:gd name="T63" fmla="*/ 4 h 72"/>
                <a:gd name="T64" fmla="*/ 12 w 22"/>
                <a:gd name="T65" fmla="*/ 8 h 72"/>
                <a:gd name="T66" fmla="*/ 12 w 22"/>
                <a:gd name="T67" fmla="*/ 10 h 72"/>
                <a:gd name="T68" fmla="*/ 12 w 22"/>
                <a:gd name="T69" fmla="*/ 10 h 72"/>
                <a:gd name="T70" fmla="*/ 14 w 22"/>
                <a:gd name="T71" fmla="*/ 12 h 72"/>
                <a:gd name="T72" fmla="*/ 14 w 22"/>
                <a:gd name="T73" fmla="*/ 14 h 72"/>
                <a:gd name="T74" fmla="*/ 14 w 22"/>
                <a:gd name="T75" fmla="*/ 20 h 72"/>
                <a:gd name="T76" fmla="*/ 16 w 22"/>
                <a:gd name="T77" fmla="*/ 26 h 72"/>
                <a:gd name="T78" fmla="*/ 16 w 22"/>
                <a:gd name="T79" fmla="*/ 30 h 72"/>
                <a:gd name="T80" fmla="*/ 16 w 22"/>
                <a:gd name="T81" fmla="*/ 36 h 72"/>
                <a:gd name="T82" fmla="*/ 16 w 22"/>
                <a:gd name="T83" fmla="*/ 40 h 72"/>
                <a:gd name="T84" fmla="*/ 18 w 22"/>
                <a:gd name="T85" fmla="*/ 46 h 72"/>
                <a:gd name="T86" fmla="*/ 18 w 22"/>
                <a:gd name="T87" fmla="*/ 48 h 72"/>
                <a:gd name="T88" fmla="*/ 18 w 22"/>
                <a:gd name="T89" fmla="*/ 50 h 72"/>
                <a:gd name="T90" fmla="*/ 18 w 22"/>
                <a:gd name="T91" fmla="*/ 52 h 72"/>
                <a:gd name="T92" fmla="*/ 18 w 22"/>
                <a:gd name="T93" fmla="*/ 54 h 72"/>
                <a:gd name="T94" fmla="*/ 20 w 22"/>
                <a:gd name="T95" fmla="*/ 62 h 72"/>
                <a:gd name="T96" fmla="*/ 22 w 22"/>
                <a:gd name="T97" fmla="*/ 68 h 72"/>
                <a:gd name="T98" fmla="*/ 14 w 22"/>
                <a:gd name="T9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72">
                  <a:moveTo>
                    <a:pt x="14" y="72"/>
                  </a:moveTo>
                  <a:lnTo>
                    <a:pt x="14" y="72"/>
                  </a:lnTo>
                  <a:lnTo>
                    <a:pt x="12" y="64"/>
                  </a:lnTo>
                  <a:lnTo>
                    <a:pt x="10" y="58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2" y="68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3" name="Freeform 388"/>
            <p:cNvSpPr>
              <a:spLocks/>
            </p:cNvSpPr>
            <p:nvPr/>
          </p:nvSpPr>
          <p:spPr bwMode="auto">
            <a:xfrm>
              <a:off x="4056367" y="4575277"/>
              <a:ext cx="104775" cy="117473"/>
            </a:xfrm>
            <a:custGeom>
              <a:avLst/>
              <a:gdLst>
                <a:gd name="T0" fmla="*/ 14 w 66"/>
                <a:gd name="T1" fmla="*/ 0 h 74"/>
                <a:gd name="T2" fmla="*/ 16 w 66"/>
                <a:gd name="T3" fmla="*/ 8 h 74"/>
                <a:gd name="T4" fmla="*/ 20 w 66"/>
                <a:gd name="T5" fmla="*/ 14 h 74"/>
                <a:gd name="T6" fmla="*/ 22 w 66"/>
                <a:gd name="T7" fmla="*/ 18 h 74"/>
                <a:gd name="T8" fmla="*/ 24 w 66"/>
                <a:gd name="T9" fmla="*/ 20 h 74"/>
                <a:gd name="T10" fmla="*/ 26 w 66"/>
                <a:gd name="T11" fmla="*/ 20 h 74"/>
                <a:gd name="T12" fmla="*/ 32 w 66"/>
                <a:gd name="T13" fmla="*/ 22 h 74"/>
                <a:gd name="T14" fmla="*/ 34 w 66"/>
                <a:gd name="T15" fmla="*/ 24 h 74"/>
                <a:gd name="T16" fmla="*/ 36 w 66"/>
                <a:gd name="T17" fmla="*/ 30 h 74"/>
                <a:gd name="T18" fmla="*/ 36 w 66"/>
                <a:gd name="T19" fmla="*/ 34 h 74"/>
                <a:gd name="T20" fmla="*/ 38 w 66"/>
                <a:gd name="T21" fmla="*/ 36 h 74"/>
                <a:gd name="T22" fmla="*/ 40 w 66"/>
                <a:gd name="T23" fmla="*/ 36 h 74"/>
                <a:gd name="T24" fmla="*/ 44 w 66"/>
                <a:gd name="T25" fmla="*/ 36 h 74"/>
                <a:gd name="T26" fmla="*/ 46 w 66"/>
                <a:gd name="T27" fmla="*/ 38 h 74"/>
                <a:gd name="T28" fmla="*/ 46 w 66"/>
                <a:gd name="T29" fmla="*/ 38 h 74"/>
                <a:gd name="T30" fmla="*/ 48 w 66"/>
                <a:gd name="T31" fmla="*/ 40 h 74"/>
                <a:gd name="T32" fmla="*/ 48 w 66"/>
                <a:gd name="T33" fmla="*/ 42 h 74"/>
                <a:gd name="T34" fmla="*/ 48 w 66"/>
                <a:gd name="T35" fmla="*/ 46 h 74"/>
                <a:gd name="T36" fmla="*/ 48 w 66"/>
                <a:gd name="T37" fmla="*/ 50 h 74"/>
                <a:gd name="T38" fmla="*/ 48 w 66"/>
                <a:gd name="T39" fmla="*/ 52 h 74"/>
                <a:gd name="T40" fmla="*/ 48 w 66"/>
                <a:gd name="T41" fmla="*/ 54 h 74"/>
                <a:gd name="T42" fmla="*/ 50 w 66"/>
                <a:gd name="T43" fmla="*/ 56 h 74"/>
                <a:gd name="T44" fmla="*/ 56 w 66"/>
                <a:gd name="T45" fmla="*/ 58 h 74"/>
                <a:gd name="T46" fmla="*/ 64 w 66"/>
                <a:gd name="T47" fmla="*/ 60 h 74"/>
                <a:gd name="T48" fmla="*/ 64 w 66"/>
                <a:gd name="T49" fmla="*/ 64 h 74"/>
                <a:gd name="T50" fmla="*/ 62 w 66"/>
                <a:gd name="T51" fmla="*/ 68 h 74"/>
                <a:gd name="T52" fmla="*/ 62 w 66"/>
                <a:gd name="T53" fmla="*/ 70 h 74"/>
                <a:gd name="T54" fmla="*/ 58 w 66"/>
                <a:gd name="T55" fmla="*/ 72 h 74"/>
                <a:gd name="T56" fmla="*/ 56 w 66"/>
                <a:gd name="T57" fmla="*/ 74 h 74"/>
                <a:gd name="T58" fmla="*/ 54 w 66"/>
                <a:gd name="T59" fmla="*/ 74 h 74"/>
                <a:gd name="T60" fmla="*/ 52 w 66"/>
                <a:gd name="T61" fmla="*/ 74 h 74"/>
                <a:gd name="T62" fmla="*/ 48 w 66"/>
                <a:gd name="T63" fmla="*/ 74 h 74"/>
                <a:gd name="T64" fmla="*/ 42 w 66"/>
                <a:gd name="T65" fmla="*/ 72 h 74"/>
                <a:gd name="T66" fmla="*/ 38 w 66"/>
                <a:gd name="T67" fmla="*/ 70 h 74"/>
                <a:gd name="T68" fmla="*/ 34 w 66"/>
                <a:gd name="T69" fmla="*/ 68 h 74"/>
                <a:gd name="T70" fmla="*/ 28 w 66"/>
                <a:gd name="T71" fmla="*/ 62 h 74"/>
                <a:gd name="T72" fmla="*/ 22 w 66"/>
                <a:gd name="T73" fmla="*/ 56 h 74"/>
                <a:gd name="T74" fmla="*/ 14 w 66"/>
                <a:gd name="T75" fmla="*/ 46 h 74"/>
                <a:gd name="T76" fmla="*/ 4 w 66"/>
                <a:gd name="T77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74">
                  <a:moveTo>
                    <a:pt x="0" y="28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68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20" y="52"/>
                  </a:lnTo>
                  <a:lnTo>
                    <a:pt x="14" y="46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4" name="Freeform 389"/>
            <p:cNvSpPr>
              <a:spLocks/>
            </p:cNvSpPr>
            <p:nvPr/>
          </p:nvSpPr>
          <p:spPr bwMode="auto">
            <a:xfrm>
              <a:off x="4056367" y="4575277"/>
              <a:ext cx="104775" cy="117473"/>
            </a:xfrm>
            <a:custGeom>
              <a:avLst/>
              <a:gdLst>
                <a:gd name="T0" fmla="*/ 14 w 66"/>
                <a:gd name="T1" fmla="*/ 0 h 74"/>
                <a:gd name="T2" fmla="*/ 16 w 66"/>
                <a:gd name="T3" fmla="*/ 8 h 74"/>
                <a:gd name="T4" fmla="*/ 20 w 66"/>
                <a:gd name="T5" fmla="*/ 14 h 74"/>
                <a:gd name="T6" fmla="*/ 22 w 66"/>
                <a:gd name="T7" fmla="*/ 18 h 74"/>
                <a:gd name="T8" fmla="*/ 24 w 66"/>
                <a:gd name="T9" fmla="*/ 20 h 74"/>
                <a:gd name="T10" fmla="*/ 26 w 66"/>
                <a:gd name="T11" fmla="*/ 20 h 74"/>
                <a:gd name="T12" fmla="*/ 32 w 66"/>
                <a:gd name="T13" fmla="*/ 22 h 74"/>
                <a:gd name="T14" fmla="*/ 34 w 66"/>
                <a:gd name="T15" fmla="*/ 24 h 74"/>
                <a:gd name="T16" fmla="*/ 36 w 66"/>
                <a:gd name="T17" fmla="*/ 30 h 74"/>
                <a:gd name="T18" fmla="*/ 36 w 66"/>
                <a:gd name="T19" fmla="*/ 34 h 74"/>
                <a:gd name="T20" fmla="*/ 38 w 66"/>
                <a:gd name="T21" fmla="*/ 36 h 74"/>
                <a:gd name="T22" fmla="*/ 40 w 66"/>
                <a:gd name="T23" fmla="*/ 36 h 74"/>
                <a:gd name="T24" fmla="*/ 44 w 66"/>
                <a:gd name="T25" fmla="*/ 36 h 74"/>
                <a:gd name="T26" fmla="*/ 46 w 66"/>
                <a:gd name="T27" fmla="*/ 38 h 74"/>
                <a:gd name="T28" fmla="*/ 46 w 66"/>
                <a:gd name="T29" fmla="*/ 38 h 74"/>
                <a:gd name="T30" fmla="*/ 48 w 66"/>
                <a:gd name="T31" fmla="*/ 40 h 74"/>
                <a:gd name="T32" fmla="*/ 48 w 66"/>
                <a:gd name="T33" fmla="*/ 42 h 74"/>
                <a:gd name="T34" fmla="*/ 48 w 66"/>
                <a:gd name="T35" fmla="*/ 46 h 74"/>
                <a:gd name="T36" fmla="*/ 48 w 66"/>
                <a:gd name="T37" fmla="*/ 50 h 74"/>
                <a:gd name="T38" fmla="*/ 48 w 66"/>
                <a:gd name="T39" fmla="*/ 52 h 74"/>
                <a:gd name="T40" fmla="*/ 48 w 66"/>
                <a:gd name="T41" fmla="*/ 54 h 74"/>
                <a:gd name="T42" fmla="*/ 50 w 66"/>
                <a:gd name="T43" fmla="*/ 56 h 74"/>
                <a:gd name="T44" fmla="*/ 56 w 66"/>
                <a:gd name="T45" fmla="*/ 58 h 74"/>
                <a:gd name="T46" fmla="*/ 64 w 66"/>
                <a:gd name="T47" fmla="*/ 60 h 74"/>
                <a:gd name="T48" fmla="*/ 64 w 66"/>
                <a:gd name="T49" fmla="*/ 64 h 74"/>
                <a:gd name="T50" fmla="*/ 62 w 66"/>
                <a:gd name="T51" fmla="*/ 68 h 74"/>
                <a:gd name="T52" fmla="*/ 62 w 66"/>
                <a:gd name="T53" fmla="*/ 70 h 74"/>
                <a:gd name="T54" fmla="*/ 58 w 66"/>
                <a:gd name="T55" fmla="*/ 72 h 74"/>
                <a:gd name="T56" fmla="*/ 56 w 66"/>
                <a:gd name="T57" fmla="*/ 74 h 74"/>
                <a:gd name="T58" fmla="*/ 54 w 66"/>
                <a:gd name="T59" fmla="*/ 74 h 74"/>
                <a:gd name="T60" fmla="*/ 52 w 66"/>
                <a:gd name="T61" fmla="*/ 74 h 74"/>
                <a:gd name="T62" fmla="*/ 48 w 66"/>
                <a:gd name="T63" fmla="*/ 74 h 74"/>
                <a:gd name="T64" fmla="*/ 42 w 66"/>
                <a:gd name="T65" fmla="*/ 72 h 74"/>
                <a:gd name="T66" fmla="*/ 38 w 66"/>
                <a:gd name="T67" fmla="*/ 70 h 74"/>
                <a:gd name="T68" fmla="*/ 34 w 66"/>
                <a:gd name="T69" fmla="*/ 68 h 74"/>
                <a:gd name="T70" fmla="*/ 28 w 66"/>
                <a:gd name="T71" fmla="*/ 62 h 74"/>
                <a:gd name="T72" fmla="*/ 22 w 66"/>
                <a:gd name="T73" fmla="*/ 56 h 74"/>
                <a:gd name="T74" fmla="*/ 14 w 66"/>
                <a:gd name="T75" fmla="*/ 46 h 74"/>
                <a:gd name="T76" fmla="*/ 4 w 66"/>
                <a:gd name="T77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74">
                  <a:moveTo>
                    <a:pt x="0" y="28"/>
                  </a:moveTo>
                  <a:lnTo>
                    <a:pt x="14" y="0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4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68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20" y="52"/>
                  </a:lnTo>
                  <a:lnTo>
                    <a:pt x="14" y="46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5" name="Freeform 390"/>
            <p:cNvSpPr>
              <a:spLocks/>
            </p:cNvSpPr>
            <p:nvPr/>
          </p:nvSpPr>
          <p:spPr bwMode="auto">
            <a:xfrm>
              <a:off x="4894571" y="5197567"/>
              <a:ext cx="171450" cy="203197"/>
            </a:xfrm>
            <a:custGeom>
              <a:avLst/>
              <a:gdLst>
                <a:gd name="T0" fmla="*/ 64 w 108"/>
                <a:gd name="T1" fmla="*/ 4 h 128"/>
                <a:gd name="T2" fmla="*/ 60 w 108"/>
                <a:gd name="T3" fmla="*/ 10 h 128"/>
                <a:gd name="T4" fmla="*/ 54 w 108"/>
                <a:gd name="T5" fmla="*/ 10 h 128"/>
                <a:gd name="T6" fmla="*/ 48 w 108"/>
                <a:gd name="T7" fmla="*/ 10 h 128"/>
                <a:gd name="T8" fmla="*/ 48 w 108"/>
                <a:gd name="T9" fmla="*/ 14 h 128"/>
                <a:gd name="T10" fmla="*/ 46 w 108"/>
                <a:gd name="T11" fmla="*/ 20 h 128"/>
                <a:gd name="T12" fmla="*/ 44 w 108"/>
                <a:gd name="T13" fmla="*/ 24 h 128"/>
                <a:gd name="T14" fmla="*/ 40 w 108"/>
                <a:gd name="T15" fmla="*/ 26 h 128"/>
                <a:gd name="T16" fmla="*/ 34 w 108"/>
                <a:gd name="T17" fmla="*/ 26 h 128"/>
                <a:gd name="T18" fmla="*/ 32 w 108"/>
                <a:gd name="T19" fmla="*/ 30 h 128"/>
                <a:gd name="T20" fmla="*/ 32 w 108"/>
                <a:gd name="T21" fmla="*/ 36 h 128"/>
                <a:gd name="T22" fmla="*/ 30 w 108"/>
                <a:gd name="T23" fmla="*/ 38 h 128"/>
                <a:gd name="T24" fmla="*/ 24 w 108"/>
                <a:gd name="T25" fmla="*/ 40 h 128"/>
                <a:gd name="T26" fmla="*/ 12 w 108"/>
                <a:gd name="T27" fmla="*/ 40 h 128"/>
                <a:gd name="T28" fmla="*/ 4 w 108"/>
                <a:gd name="T29" fmla="*/ 42 h 128"/>
                <a:gd name="T30" fmla="*/ 6 w 108"/>
                <a:gd name="T31" fmla="*/ 66 h 128"/>
                <a:gd name="T32" fmla="*/ 6 w 108"/>
                <a:gd name="T33" fmla="*/ 74 h 128"/>
                <a:gd name="T34" fmla="*/ 8 w 108"/>
                <a:gd name="T35" fmla="*/ 78 h 128"/>
                <a:gd name="T36" fmla="*/ 16 w 108"/>
                <a:gd name="T37" fmla="*/ 80 h 128"/>
                <a:gd name="T38" fmla="*/ 18 w 108"/>
                <a:gd name="T39" fmla="*/ 84 h 128"/>
                <a:gd name="T40" fmla="*/ 18 w 108"/>
                <a:gd name="T41" fmla="*/ 90 h 128"/>
                <a:gd name="T42" fmla="*/ 20 w 108"/>
                <a:gd name="T43" fmla="*/ 94 h 128"/>
                <a:gd name="T44" fmla="*/ 24 w 108"/>
                <a:gd name="T45" fmla="*/ 94 h 128"/>
                <a:gd name="T46" fmla="*/ 28 w 108"/>
                <a:gd name="T47" fmla="*/ 94 h 128"/>
                <a:gd name="T48" fmla="*/ 30 w 108"/>
                <a:gd name="T49" fmla="*/ 96 h 128"/>
                <a:gd name="T50" fmla="*/ 30 w 108"/>
                <a:gd name="T51" fmla="*/ 104 h 128"/>
                <a:gd name="T52" fmla="*/ 32 w 108"/>
                <a:gd name="T53" fmla="*/ 110 h 128"/>
                <a:gd name="T54" fmla="*/ 36 w 108"/>
                <a:gd name="T55" fmla="*/ 110 h 128"/>
                <a:gd name="T56" fmla="*/ 42 w 108"/>
                <a:gd name="T57" fmla="*/ 112 h 128"/>
                <a:gd name="T58" fmla="*/ 60 w 108"/>
                <a:gd name="T59" fmla="*/ 120 h 128"/>
                <a:gd name="T60" fmla="*/ 64 w 108"/>
                <a:gd name="T61" fmla="*/ 122 h 128"/>
                <a:gd name="T62" fmla="*/ 68 w 108"/>
                <a:gd name="T63" fmla="*/ 126 h 128"/>
                <a:gd name="T64" fmla="*/ 74 w 108"/>
                <a:gd name="T65" fmla="*/ 128 h 128"/>
                <a:gd name="T66" fmla="*/ 84 w 108"/>
                <a:gd name="T67" fmla="*/ 126 h 128"/>
                <a:gd name="T68" fmla="*/ 86 w 108"/>
                <a:gd name="T69" fmla="*/ 116 h 128"/>
                <a:gd name="T70" fmla="*/ 90 w 108"/>
                <a:gd name="T71" fmla="*/ 112 h 128"/>
                <a:gd name="T72" fmla="*/ 94 w 108"/>
                <a:gd name="T73" fmla="*/ 110 h 128"/>
                <a:gd name="T74" fmla="*/ 96 w 108"/>
                <a:gd name="T75" fmla="*/ 106 h 128"/>
                <a:gd name="T76" fmla="*/ 94 w 108"/>
                <a:gd name="T77" fmla="*/ 96 h 128"/>
                <a:gd name="T78" fmla="*/ 94 w 108"/>
                <a:gd name="T79" fmla="*/ 90 h 128"/>
                <a:gd name="T80" fmla="*/ 98 w 108"/>
                <a:gd name="T81" fmla="*/ 88 h 128"/>
                <a:gd name="T82" fmla="*/ 106 w 108"/>
                <a:gd name="T83" fmla="*/ 82 h 128"/>
                <a:gd name="T84" fmla="*/ 108 w 108"/>
                <a:gd name="T85" fmla="*/ 78 h 128"/>
                <a:gd name="T86" fmla="*/ 108 w 108"/>
                <a:gd name="T87" fmla="*/ 74 h 128"/>
                <a:gd name="T88" fmla="*/ 104 w 108"/>
                <a:gd name="T89" fmla="*/ 64 h 128"/>
                <a:gd name="T90" fmla="*/ 102 w 108"/>
                <a:gd name="T91" fmla="*/ 56 h 128"/>
                <a:gd name="T92" fmla="*/ 106 w 108"/>
                <a:gd name="T93" fmla="*/ 42 h 128"/>
                <a:gd name="T94" fmla="*/ 108 w 108"/>
                <a:gd name="T95" fmla="*/ 34 h 128"/>
                <a:gd name="T96" fmla="*/ 106 w 108"/>
                <a:gd name="T97" fmla="*/ 26 h 128"/>
                <a:gd name="T98" fmla="*/ 102 w 108"/>
                <a:gd name="T99" fmla="*/ 20 h 128"/>
                <a:gd name="T100" fmla="*/ 96 w 108"/>
                <a:gd name="T101" fmla="*/ 16 h 128"/>
                <a:gd name="T102" fmla="*/ 86 w 108"/>
                <a:gd name="T103" fmla="*/ 16 h 128"/>
                <a:gd name="T104" fmla="*/ 80 w 108"/>
                <a:gd name="T105" fmla="*/ 14 h 128"/>
                <a:gd name="T106" fmla="*/ 78 w 108"/>
                <a:gd name="T107" fmla="*/ 12 h 128"/>
                <a:gd name="T108" fmla="*/ 74 w 108"/>
                <a:gd name="T109" fmla="*/ 6 h 128"/>
                <a:gd name="T110" fmla="*/ 72 w 108"/>
                <a:gd name="T11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" h="128"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8" y="114"/>
                  </a:lnTo>
                  <a:lnTo>
                    <a:pt x="54" y="118"/>
                  </a:lnTo>
                  <a:lnTo>
                    <a:pt x="58" y="118"/>
                  </a:lnTo>
                  <a:lnTo>
                    <a:pt x="60" y="120"/>
                  </a:lnTo>
                  <a:lnTo>
                    <a:pt x="62" y="122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6" y="124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8" y="126"/>
                  </a:lnTo>
                  <a:lnTo>
                    <a:pt x="68" y="128"/>
                  </a:lnTo>
                  <a:lnTo>
                    <a:pt x="70" y="128"/>
                  </a:lnTo>
                  <a:lnTo>
                    <a:pt x="72" y="128"/>
                  </a:lnTo>
                  <a:lnTo>
                    <a:pt x="74" y="128"/>
                  </a:lnTo>
                  <a:lnTo>
                    <a:pt x="76" y="128"/>
                  </a:lnTo>
                  <a:lnTo>
                    <a:pt x="82" y="126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2"/>
                  </a:lnTo>
                  <a:lnTo>
                    <a:pt x="84" y="120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6" y="116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4" y="110"/>
                  </a:lnTo>
                  <a:lnTo>
                    <a:pt x="96" y="110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4" y="96"/>
                  </a:lnTo>
                  <a:lnTo>
                    <a:pt x="94" y="94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88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6" y="80"/>
                  </a:lnTo>
                  <a:lnTo>
                    <a:pt x="108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08" y="72"/>
                  </a:lnTo>
                  <a:lnTo>
                    <a:pt x="106" y="70"/>
                  </a:lnTo>
                  <a:lnTo>
                    <a:pt x="104" y="66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2" y="62"/>
                  </a:lnTo>
                  <a:lnTo>
                    <a:pt x="102" y="58"/>
                  </a:lnTo>
                  <a:lnTo>
                    <a:pt x="102" y="56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48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6" name="Freeform 391"/>
            <p:cNvSpPr>
              <a:spLocks/>
            </p:cNvSpPr>
            <p:nvPr/>
          </p:nvSpPr>
          <p:spPr bwMode="auto">
            <a:xfrm>
              <a:off x="4894571" y="5197567"/>
              <a:ext cx="171450" cy="203197"/>
            </a:xfrm>
            <a:custGeom>
              <a:avLst/>
              <a:gdLst>
                <a:gd name="T0" fmla="*/ 64 w 108"/>
                <a:gd name="T1" fmla="*/ 4 h 128"/>
                <a:gd name="T2" fmla="*/ 60 w 108"/>
                <a:gd name="T3" fmla="*/ 10 h 128"/>
                <a:gd name="T4" fmla="*/ 54 w 108"/>
                <a:gd name="T5" fmla="*/ 10 h 128"/>
                <a:gd name="T6" fmla="*/ 48 w 108"/>
                <a:gd name="T7" fmla="*/ 10 h 128"/>
                <a:gd name="T8" fmla="*/ 48 w 108"/>
                <a:gd name="T9" fmla="*/ 14 h 128"/>
                <a:gd name="T10" fmla="*/ 46 w 108"/>
                <a:gd name="T11" fmla="*/ 20 h 128"/>
                <a:gd name="T12" fmla="*/ 44 w 108"/>
                <a:gd name="T13" fmla="*/ 24 h 128"/>
                <a:gd name="T14" fmla="*/ 40 w 108"/>
                <a:gd name="T15" fmla="*/ 26 h 128"/>
                <a:gd name="T16" fmla="*/ 34 w 108"/>
                <a:gd name="T17" fmla="*/ 26 h 128"/>
                <a:gd name="T18" fmla="*/ 32 w 108"/>
                <a:gd name="T19" fmla="*/ 30 h 128"/>
                <a:gd name="T20" fmla="*/ 32 w 108"/>
                <a:gd name="T21" fmla="*/ 36 h 128"/>
                <a:gd name="T22" fmla="*/ 30 w 108"/>
                <a:gd name="T23" fmla="*/ 38 h 128"/>
                <a:gd name="T24" fmla="*/ 24 w 108"/>
                <a:gd name="T25" fmla="*/ 40 h 128"/>
                <a:gd name="T26" fmla="*/ 12 w 108"/>
                <a:gd name="T27" fmla="*/ 40 h 128"/>
                <a:gd name="T28" fmla="*/ 4 w 108"/>
                <a:gd name="T29" fmla="*/ 42 h 128"/>
                <a:gd name="T30" fmla="*/ 6 w 108"/>
                <a:gd name="T31" fmla="*/ 66 h 128"/>
                <a:gd name="T32" fmla="*/ 6 w 108"/>
                <a:gd name="T33" fmla="*/ 74 h 128"/>
                <a:gd name="T34" fmla="*/ 8 w 108"/>
                <a:gd name="T35" fmla="*/ 78 h 128"/>
                <a:gd name="T36" fmla="*/ 16 w 108"/>
                <a:gd name="T37" fmla="*/ 80 h 128"/>
                <a:gd name="T38" fmla="*/ 18 w 108"/>
                <a:gd name="T39" fmla="*/ 84 h 128"/>
                <a:gd name="T40" fmla="*/ 18 w 108"/>
                <a:gd name="T41" fmla="*/ 90 h 128"/>
                <a:gd name="T42" fmla="*/ 20 w 108"/>
                <a:gd name="T43" fmla="*/ 94 h 128"/>
                <a:gd name="T44" fmla="*/ 24 w 108"/>
                <a:gd name="T45" fmla="*/ 94 h 128"/>
                <a:gd name="T46" fmla="*/ 28 w 108"/>
                <a:gd name="T47" fmla="*/ 94 h 128"/>
                <a:gd name="T48" fmla="*/ 30 w 108"/>
                <a:gd name="T49" fmla="*/ 96 h 128"/>
                <a:gd name="T50" fmla="*/ 30 w 108"/>
                <a:gd name="T51" fmla="*/ 104 h 128"/>
                <a:gd name="T52" fmla="*/ 32 w 108"/>
                <a:gd name="T53" fmla="*/ 110 h 128"/>
                <a:gd name="T54" fmla="*/ 36 w 108"/>
                <a:gd name="T55" fmla="*/ 110 h 128"/>
                <a:gd name="T56" fmla="*/ 42 w 108"/>
                <a:gd name="T57" fmla="*/ 112 h 128"/>
                <a:gd name="T58" fmla="*/ 60 w 108"/>
                <a:gd name="T59" fmla="*/ 120 h 128"/>
                <a:gd name="T60" fmla="*/ 64 w 108"/>
                <a:gd name="T61" fmla="*/ 122 h 128"/>
                <a:gd name="T62" fmla="*/ 68 w 108"/>
                <a:gd name="T63" fmla="*/ 126 h 128"/>
                <a:gd name="T64" fmla="*/ 74 w 108"/>
                <a:gd name="T65" fmla="*/ 128 h 128"/>
                <a:gd name="T66" fmla="*/ 84 w 108"/>
                <a:gd name="T67" fmla="*/ 126 h 128"/>
                <a:gd name="T68" fmla="*/ 86 w 108"/>
                <a:gd name="T69" fmla="*/ 116 h 128"/>
                <a:gd name="T70" fmla="*/ 90 w 108"/>
                <a:gd name="T71" fmla="*/ 112 h 128"/>
                <a:gd name="T72" fmla="*/ 94 w 108"/>
                <a:gd name="T73" fmla="*/ 110 h 128"/>
                <a:gd name="T74" fmla="*/ 96 w 108"/>
                <a:gd name="T75" fmla="*/ 106 h 128"/>
                <a:gd name="T76" fmla="*/ 94 w 108"/>
                <a:gd name="T77" fmla="*/ 96 h 128"/>
                <a:gd name="T78" fmla="*/ 94 w 108"/>
                <a:gd name="T79" fmla="*/ 90 h 128"/>
                <a:gd name="T80" fmla="*/ 98 w 108"/>
                <a:gd name="T81" fmla="*/ 88 h 128"/>
                <a:gd name="T82" fmla="*/ 106 w 108"/>
                <a:gd name="T83" fmla="*/ 82 h 128"/>
                <a:gd name="T84" fmla="*/ 108 w 108"/>
                <a:gd name="T85" fmla="*/ 78 h 128"/>
                <a:gd name="T86" fmla="*/ 108 w 108"/>
                <a:gd name="T87" fmla="*/ 74 h 128"/>
                <a:gd name="T88" fmla="*/ 104 w 108"/>
                <a:gd name="T89" fmla="*/ 64 h 128"/>
                <a:gd name="T90" fmla="*/ 102 w 108"/>
                <a:gd name="T91" fmla="*/ 56 h 128"/>
                <a:gd name="T92" fmla="*/ 106 w 108"/>
                <a:gd name="T93" fmla="*/ 42 h 128"/>
                <a:gd name="T94" fmla="*/ 108 w 108"/>
                <a:gd name="T95" fmla="*/ 34 h 128"/>
                <a:gd name="T96" fmla="*/ 106 w 108"/>
                <a:gd name="T97" fmla="*/ 26 h 128"/>
                <a:gd name="T98" fmla="*/ 102 w 108"/>
                <a:gd name="T99" fmla="*/ 20 h 128"/>
                <a:gd name="T100" fmla="*/ 96 w 108"/>
                <a:gd name="T101" fmla="*/ 16 h 128"/>
                <a:gd name="T102" fmla="*/ 86 w 108"/>
                <a:gd name="T103" fmla="*/ 16 h 128"/>
                <a:gd name="T104" fmla="*/ 80 w 108"/>
                <a:gd name="T105" fmla="*/ 14 h 128"/>
                <a:gd name="T106" fmla="*/ 78 w 108"/>
                <a:gd name="T107" fmla="*/ 12 h 128"/>
                <a:gd name="T108" fmla="*/ 74 w 108"/>
                <a:gd name="T109" fmla="*/ 6 h 128"/>
                <a:gd name="T110" fmla="*/ 72 w 108"/>
                <a:gd name="T11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" h="128"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8" y="114"/>
                  </a:lnTo>
                  <a:lnTo>
                    <a:pt x="54" y="118"/>
                  </a:lnTo>
                  <a:lnTo>
                    <a:pt x="58" y="118"/>
                  </a:lnTo>
                  <a:lnTo>
                    <a:pt x="60" y="120"/>
                  </a:lnTo>
                  <a:lnTo>
                    <a:pt x="62" y="122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6" y="124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8" y="126"/>
                  </a:lnTo>
                  <a:lnTo>
                    <a:pt x="68" y="128"/>
                  </a:lnTo>
                  <a:lnTo>
                    <a:pt x="70" y="128"/>
                  </a:lnTo>
                  <a:lnTo>
                    <a:pt x="72" y="128"/>
                  </a:lnTo>
                  <a:lnTo>
                    <a:pt x="74" y="128"/>
                  </a:lnTo>
                  <a:lnTo>
                    <a:pt x="76" y="128"/>
                  </a:lnTo>
                  <a:lnTo>
                    <a:pt x="82" y="126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84" y="122"/>
                  </a:lnTo>
                  <a:lnTo>
                    <a:pt x="84" y="120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6" y="116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4" y="110"/>
                  </a:lnTo>
                  <a:lnTo>
                    <a:pt x="96" y="110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4" y="96"/>
                  </a:lnTo>
                  <a:lnTo>
                    <a:pt x="94" y="94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88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6" y="80"/>
                  </a:lnTo>
                  <a:lnTo>
                    <a:pt x="108" y="80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08" y="72"/>
                  </a:lnTo>
                  <a:lnTo>
                    <a:pt x="106" y="70"/>
                  </a:lnTo>
                  <a:lnTo>
                    <a:pt x="104" y="66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2" y="62"/>
                  </a:lnTo>
                  <a:lnTo>
                    <a:pt x="102" y="58"/>
                  </a:lnTo>
                  <a:lnTo>
                    <a:pt x="102" y="56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48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0" y="18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7" name="Freeform 392"/>
            <p:cNvSpPr>
              <a:spLocks/>
            </p:cNvSpPr>
            <p:nvPr/>
          </p:nvSpPr>
          <p:spPr bwMode="auto">
            <a:xfrm>
              <a:off x="3938892" y="4045059"/>
              <a:ext cx="247651" cy="365120"/>
            </a:xfrm>
            <a:custGeom>
              <a:avLst/>
              <a:gdLst>
                <a:gd name="T0" fmla="*/ 112 w 156"/>
                <a:gd name="T1" fmla="*/ 16 h 230"/>
                <a:gd name="T2" fmla="*/ 106 w 156"/>
                <a:gd name="T3" fmla="*/ 26 h 230"/>
                <a:gd name="T4" fmla="*/ 102 w 156"/>
                <a:gd name="T5" fmla="*/ 30 h 230"/>
                <a:gd name="T6" fmla="*/ 90 w 156"/>
                <a:gd name="T7" fmla="*/ 30 h 230"/>
                <a:gd name="T8" fmla="*/ 72 w 156"/>
                <a:gd name="T9" fmla="*/ 30 h 230"/>
                <a:gd name="T10" fmla="*/ 68 w 156"/>
                <a:gd name="T11" fmla="*/ 32 h 230"/>
                <a:gd name="T12" fmla="*/ 66 w 156"/>
                <a:gd name="T13" fmla="*/ 38 h 230"/>
                <a:gd name="T14" fmla="*/ 68 w 156"/>
                <a:gd name="T15" fmla="*/ 58 h 230"/>
                <a:gd name="T16" fmla="*/ 70 w 156"/>
                <a:gd name="T17" fmla="*/ 74 h 230"/>
                <a:gd name="T18" fmla="*/ 70 w 156"/>
                <a:gd name="T19" fmla="*/ 80 h 230"/>
                <a:gd name="T20" fmla="*/ 66 w 156"/>
                <a:gd name="T21" fmla="*/ 82 h 230"/>
                <a:gd name="T22" fmla="*/ 58 w 156"/>
                <a:gd name="T23" fmla="*/ 78 h 230"/>
                <a:gd name="T24" fmla="*/ 52 w 156"/>
                <a:gd name="T25" fmla="*/ 78 h 230"/>
                <a:gd name="T26" fmla="*/ 46 w 156"/>
                <a:gd name="T27" fmla="*/ 86 h 230"/>
                <a:gd name="T28" fmla="*/ 42 w 156"/>
                <a:gd name="T29" fmla="*/ 98 h 230"/>
                <a:gd name="T30" fmla="*/ 44 w 156"/>
                <a:gd name="T31" fmla="*/ 114 h 230"/>
                <a:gd name="T32" fmla="*/ 42 w 156"/>
                <a:gd name="T33" fmla="*/ 120 h 230"/>
                <a:gd name="T34" fmla="*/ 36 w 156"/>
                <a:gd name="T35" fmla="*/ 120 h 230"/>
                <a:gd name="T36" fmla="*/ 12 w 156"/>
                <a:gd name="T37" fmla="*/ 118 h 230"/>
                <a:gd name="T38" fmla="*/ 2 w 156"/>
                <a:gd name="T39" fmla="*/ 114 h 230"/>
                <a:gd name="T40" fmla="*/ 0 w 156"/>
                <a:gd name="T41" fmla="*/ 146 h 230"/>
                <a:gd name="T42" fmla="*/ 2 w 156"/>
                <a:gd name="T43" fmla="*/ 158 h 230"/>
                <a:gd name="T44" fmla="*/ 6 w 156"/>
                <a:gd name="T45" fmla="*/ 164 h 230"/>
                <a:gd name="T46" fmla="*/ 8 w 156"/>
                <a:gd name="T47" fmla="*/ 178 h 230"/>
                <a:gd name="T48" fmla="*/ 8 w 156"/>
                <a:gd name="T49" fmla="*/ 196 h 230"/>
                <a:gd name="T50" fmla="*/ 18 w 156"/>
                <a:gd name="T51" fmla="*/ 194 h 230"/>
                <a:gd name="T52" fmla="*/ 22 w 156"/>
                <a:gd name="T53" fmla="*/ 198 h 230"/>
                <a:gd name="T54" fmla="*/ 26 w 156"/>
                <a:gd name="T55" fmla="*/ 204 h 230"/>
                <a:gd name="T56" fmla="*/ 36 w 156"/>
                <a:gd name="T57" fmla="*/ 206 h 230"/>
                <a:gd name="T58" fmla="*/ 42 w 156"/>
                <a:gd name="T59" fmla="*/ 214 h 230"/>
                <a:gd name="T60" fmla="*/ 50 w 156"/>
                <a:gd name="T61" fmla="*/ 226 h 230"/>
                <a:gd name="T62" fmla="*/ 62 w 156"/>
                <a:gd name="T63" fmla="*/ 222 h 230"/>
                <a:gd name="T64" fmla="*/ 70 w 156"/>
                <a:gd name="T65" fmla="*/ 212 h 230"/>
                <a:gd name="T66" fmla="*/ 74 w 156"/>
                <a:gd name="T67" fmla="*/ 212 h 230"/>
                <a:gd name="T68" fmla="*/ 84 w 156"/>
                <a:gd name="T69" fmla="*/ 218 h 230"/>
                <a:gd name="T70" fmla="*/ 102 w 156"/>
                <a:gd name="T71" fmla="*/ 220 h 230"/>
                <a:gd name="T72" fmla="*/ 134 w 156"/>
                <a:gd name="T73" fmla="*/ 222 h 230"/>
                <a:gd name="T74" fmla="*/ 150 w 156"/>
                <a:gd name="T75" fmla="*/ 220 h 230"/>
                <a:gd name="T76" fmla="*/ 154 w 156"/>
                <a:gd name="T77" fmla="*/ 218 h 230"/>
                <a:gd name="T78" fmla="*/ 156 w 156"/>
                <a:gd name="T79" fmla="*/ 210 h 230"/>
                <a:gd name="T80" fmla="*/ 152 w 156"/>
                <a:gd name="T81" fmla="*/ 202 h 230"/>
                <a:gd name="T82" fmla="*/ 146 w 156"/>
                <a:gd name="T83" fmla="*/ 200 h 230"/>
                <a:gd name="T84" fmla="*/ 142 w 156"/>
                <a:gd name="T85" fmla="*/ 198 h 230"/>
                <a:gd name="T86" fmla="*/ 136 w 156"/>
                <a:gd name="T87" fmla="*/ 184 h 230"/>
                <a:gd name="T88" fmla="*/ 136 w 156"/>
                <a:gd name="T89" fmla="*/ 166 h 230"/>
                <a:gd name="T90" fmla="*/ 142 w 156"/>
                <a:gd name="T91" fmla="*/ 118 h 230"/>
                <a:gd name="T92" fmla="*/ 144 w 156"/>
                <a:gd name="T93" fmla="*/ 96 h 230"/>
                <a:gd name="T94" fmla="*/ 142 w 156"/>
                <a:gd name="T95" fmla="*/ 84 h 230"/>
                <a:gd name="T96" fmla="*/ 134 w 156"/>
                <a:gd name="T97" fmla="*/ 76 h 230"/>
                <a:gd name="T98" fmla="*/ 134 w 156"/>
                <a:gd name="T99" fmla="*/ 60 h 230"/>
                <a:gd name="T100" fmla="*/ 134 w 156"/>
                <a:gd name="T101" fmla="*/ 54 h 230"/>
                <a:gd name="T102" fmla="*/ 140 w 156"/>
                <a:gd name="T103" fmla="*/ 52 h 230"/>
                <a:gd name="T104" fmla="*/ 146 w 156"/>
                <a:gd name="T105" fmla="*/ 52 h 230"/>
                <a:gd name="T106" fmla="*/ 146 w 156"/>
                <a:gd name="T107" fmla="*/ 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230">
                  <a:moveTo>
                    <a:pt x="114" y="0"/>
                  </a:moveTo>
                  <a:lnTo>
                    <a:pt x="114" y="0"/>
                  </a:lnTo>
                  <a:lnTo>
                    <a:pt x="114" y="4"/>
                  </a:lnTo>
                  <a:lnTo>
                    <a:pt x="114" y="8"/>
                  </a:lnTo>
                  <a:lnTo>
                    <a:pt x="112" y="16"/>
                  </a:lnTo>
                  <a:lnTo>
                    <a:pt x="110" y="18"/>
                  </a:lnTo>
                  <a:lnTo>
                    <a:pt x="110" y="20"/>
                  </a:lnTo>
                  <a:lnTo>
                    <a:pt x="108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2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2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8" y="58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18"/>
                  </a:lnTo>
                  <a:lnTo>
                    <a:pt x="18" y="118"/>
                  </a:lnTo>
                  <a:lnTo>
                    <a:pt x="12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0" y="132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8" y="172"/>
                  </a:lnTo>
                  <a:lnTo>
                    <a:pt x="8" y="178"/>
                  </a:lnTo>
                  <a:lnTo>
                    <a:pt x="8" y="184"/>
                  </a:lnTo>
                  <a:lnTo>
                    <a:pt x="6" y="188"/>
                  </a:lnTo>
                  <a:lnTo>
                    <a:pt x="6" y="192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20" y="194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8" y="204"/>
                  </a:lnTo>
                  <a:lnTo>
                    <a:pt x="30" y="206"/>
                  </a:lnTo>
                  <a:lnTo>
                    <a:pt x="34" y="206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8" y="210"/>
                  </a:lnTo>
                  <a:lnTo>
                    <a:pt x="40" y="212"/>
                  </a:lnTo>
                  <a:lnTo>
                    <a:pt x="42" y="214"/>
                  </a:lnTo>
                  <a:lnTo>
                    <a:pt x="44" y="220"/>
                  </a:lnTo>
                  <a:lnTo>
                    <a:pt x="46" y="222"/>
                  </a:lnTo>
                  <a:lnTo>
                    <a:pt x="46" y="224"/>
                  </a:lnTo>
                  <a:lnTo>
                    <a:pt x="48" y="224"/>
                  </a:lnTo>
                  <a:lnTo>
                    <a:pt x="50" y="226"/>
                  </a:lnTo>
                  <a:lnTo>
                    <a:pt x="52" y="228"/>
                  </a:lnTo>
                  <a:lnTo>
                    <a:pt x="56" y="230"/>
                  </a:lnTo>
                  <a:lnTo>
                    <a:pt x="58" y="228"/>
                  </a:lnTo>
                  <a:lnTo>
                    <a:pt x="60" y="224"/>
                  </a:lnTo>
                  <a:lnTo>
                    <a:pt x="62" y="222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66" y="214"/>
                  </a:lnTo>
                  <a:lnTo>
                    <a:pt x="68" y="214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4" y="212"/>
                  </a:lnTo>
                  <a:lnTo>
                    <a:pt x="76" y="212"/>
                  </a:lnTo>
                  <a:lnTo>
                    <a:pt x="78" y="214"/>
                  </a:lnTo>
                  <a:lnTo>
                    <a:pt x="80" y="216"/>
                  </a:lnTo>
                  <a:lnTo>
                    <a:pt x="82" y="216"/>
                  </a:lnTo>
                  <a:lnTo>
                    <a:pt x="84" y="218"/>
                  </a:lnTo>
                  <a:lnTo>
                    <a:pt x="86" y="218"/>
                  </a:lnTo>
                  <a:lnTo>
                    <a:pt x="88" y="218"/>
                  </a:lnTo>
                  <a:lnTo>
                    <a:pt x="92" y="220"/>
                  </a:lnTo>
                  <a:lnTo>
                    <a:pt x="94" y="220"/>
                  </a:lnTo>
                  <a:lnTo>
                    <a:pt x="102" y="220"/>
                  </a:lnTo>
                  <a:lnTo>
                    <a:pt x="108" y="220"/>
                  </a:lnTo>
                  <a:lnTo>
                    <a:pt x="116" y="222"/>
                  </a:lnTo>
                  <a:lnTo>
                    <a:pt x="124" y="222"/>
                  </a:lnTo>
                  <a:lnTo>
                    <a:pt x="130" y="222"/>
                  </a:lnTo>
                  <a:lnTo>
                    <a:pt x="134" y="222"/>
                  </a:lnTo>
                  <a:lnTo>
                    <a:pt x="140" y="222"/>
                  </a:lnTo>
                  <a:lnTo>
                    <a:pt x="142" y="222"/>
                  </a:lnTo>
                  <a:lnTo>
                    <a:pt x="146" y="222"/>
                  </a:lnTo>
                  <a:lnTo>
                    <a:pt x="148" y="222"/>
                  </a:lnTo>
                  <a:lnTo>
                    <a:pt x="150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6" y="216"/>
                  </a:lnTo>
                  <a:lnTo>
                    <a:pt x="156" y="214"/>
                  </a:lnTo>
                  <a:lnTo>
                    <a:pt x="156" y="212"/>
                  </a:lnTo>
                  <a:lnTo>
                    <a:pt x="156" y="210"/>
                  </a:lnTo>
                  <a:lnTo>
                    <a:pt x="156" y="208"/>
                  </a:lnTo>
                  <a:lnTo>
                    <a:pt x="154" y="204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52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0" y="196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8" y="186"/>
                  </a:lnTo>
                  <a:lnTo>
                    <a:pt x="136" y="184"/>
                  </a:lnTo>
                  <a:lnTo>
                    <a:pt x="136" y="180"/>
                  </a:lnTo>
                  <a:lnTo>
                    <a:pt x="136" y="178"/>
                  </a:lnTo>
                  <a:lnTo>
                    <a:pt x="136" y="174"/>
                  </a:lnTo>
                  <a:lnTo>
                    <a:pt x="136" y="170"/>
                  </a:lnTo>
                  <a:lnTo>
                    <a:pt x="136" y="166"/>
                  </a:lnTo>
                  <a:lnTo>
                    <a:pt x="136" y="158"/>
                  </a:lnTo>
                  <a:lnTo>
                    <a:pt x="138" y="150"/>
                  </a:lnTo>
                  <a:lnTo>
                    <a:pt x="140" y="142"/>
                  </a:lnTo>
                  <a:lnTo>
                    <a:pt x="142" y="126"/>
                  </a:lnTo>
                  <a:lnTo>
                    <a:pt x="142" y="118"/>
                  </a:lnTo>
                  <a:lnTo>
                    <a:pt x="144" y="110"/>
                  </a:lnTo>
                  <a:lnTo>
                    <a:pt x="144" y="108"/>
                  </a:lnTo>
                  <a:lnTo>
                    <a:pt x="144" y="104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4" y="90"/>
                  </a:lnTo>
                  <a:lnTo>
                    <a:pt x="144" y="88"/>
                  </a:lnTo>
                  <a:lnTo>
                    <a:pt x="142" y="86"/>
                  </a:lnTo>
                  <a:lnTo>
                    <a:pt x="142" y="84"/>
                  </a:lnTo>
                  <a:lnTo>
                    <a:pt x="142" y="82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4" y="72"/>
                  </a:lnTo>
                  <a:lnTo>
                    <a:pt x="134" y="70"/>
                  </a:lnTo>
                  <a:lnTo>
                    <a:pt x="134" y="68"/>
                  </a:lnTo>
                  <a:lnTo>
                    <a:pt x="134" y="64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6" y="52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6" y="48"/>
                  </a:lnTo>
                  <a:lnTo>
                    <a:pt x="146" y="46"/>
                  </a:lnTo>
                  <a:lnTo>
                    <a:pt x="146" y="42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8" name="Freeform 393"/>
            <p:cNvSpPr>
              <a:spLocks/>
            </p:cNvSpPr>
            <p:nvPr/>
          </p:nvSpPr>
          <p:spPr bwMode="auto">
            <a:xfrm>
              <a:off x="3938892" y="4045059"/>
              <a:ext cx="247651" cy="365120"/>
            </a:xfrm>
            <a:custGeom>
              <a:avLst/>
              <a:gdLst>
                <a:gd name="T0" fmla="*/ 112 w 156"/>
                <a:gd name="T1" fmla="*/ 16 h 230"/>
                <a:gd name="T2" fmla="*/ 106 w 156"/>
                <a:gd name="T3" fmla="*/ 26 h 230"/>
                <a:gd name="T4" fmla="*/ 102 w 156"/>
                <a:gd name="T5" fmla="*/ 30 h 230"/>
                <a:gd name="T6" fmla="*/ 90 w 156"/>
                <a:gd name="T7" fmla="*/ 30 h 230"/>
                <a:gd name="T8" fmla="*/ 72 w 156"/>
                <a:gd name="T9" fmla="*/ 30 h 230"/>
                <a:gd name="T10" fmla="*/ 68 w 156"/>
                <a:gd name="T11" fmla="*/ 32 h 230"/>
                <a:gd name="T12" fmla="*/ 66 w 156"/>
                <a:gd name="T13" fmla="*/ 38 h 230"/>
                <a:gd name="T14" fmla="*/ 68 w 156"/>
                <a:gd name="T15" fmla="*/ 58 h 230"/>
                <a:gd name="T16" fmla="*/ 70 w 156"/>
                <a:gd name="T17" fmla="*/ 74 h 230"/>
                <a:gd name="T18" fmla="*/ 70 w 156"/>
                <a:gd name="T19" fmla="*/ 80 h 230"/>
                <a:gd name="T20" fmla="*/ 66 w 156"/>
                <a:gd name="T21" fmla="*/ 82 h 230"/>
                <a:gd name="T22" fmla="*/ 58 w 156"/>
                <a:gd name="T23" fmla="*/ 78 h 230"/>
                <a:gd name="T24" fmla="*/ 52 w 156"/>
                <a:gd name="T25" fmla="*/ 78 h 230"/>
                <a:gd name="T26" fmla="*/ 46 w 156"/>
                <a:gd name="T27" fmla="*/ 86 h 230"/>
                <a:gd name="T28" fmla="*/ 42 w 156"/>
                <a:gd name="T29" fmla="*/ 98 h 230"/>
                <a:gd name="T30" fmla="*/ 44 w 156"/>
                <a:gd name="T31" fmla="*/ 114 h 230"/>
                <a:gd name="T32" fmla="*/ 42 w 156"/>
                <a:gd name="T33" fmla="*/ 120 h 230"/>
                <a:gd name="T34" fmla="*/ 36 w 156"/>
                <a:gd name="T35" fmla="*/ 120 h 230"/>
                <a:gd name="T36" fmla="*/ 12 w 156"/>
                <a:gd name="T37" fmla="*/ 118 h 230"/>
                <a:gd name="T38" fmla="*/ 2 w 156"/>
                <a:gd name="T39" fmla="*/ 114 h 230"/>
                <a:gd name="T40" fmla="*/ 0 w 156"/>
                <a:gd name="T41" fmla="*/ 146 h 230"/>
                <a:gd name="T42" fmla="*/ 2 w 156"/>
                <a:gd name="T43" fmla="*/ 158 h 230"/>
                <a:gd name="T44" fmla="*/ 6 w 156"/>
                <a:gd name="T45" fmla="*/ 164 h 230"/>
                <a:gd name="T46" fmla="*/ 8 w 156"/>
                <a:gd name="T47" fmla="*/ 178 h 230"/>
                <a:gd name="T48" fmla="*/ 8 w 156"/>
                <a:gd name="T49" fmla="*/ 196 h 230"/>
                <a:gd name="T50" fmla="*/ 18 w 156"/>
                <a:gd name="T51" fmla="*/ 194 h 230"/>
                <a:gd name="T52" fmla="*/ 22 w 156"/>
                <a:gd name="T53" fmla="*/ 198 h 230"/>
                <a:gd name="T54" fmla="*/ 26 w 156"/>
                <a:gd name="T55" fmla="*/ 204 h 230"/>
                <a:gd name="T56" fmla="*/ 36 w 156"/>
                <a:gd name="T57" fmla="*/ 206 h 230"/>
                <a:gd name="T58" fmla="*/ 42 w 156"/>
                <a:gd name="T59" fmla="*/ 214 h 230"/>
                <a:gd name="T60" fmla="*/ 50 w 156"/>
                <a:gd name="T61" fmla="*/ 226 h 230"/>
                <a:gd name="T62" fmla="*/ 62 w 156"/>
                <a:gd name="T63" fmla="*/ 222 h 230"/>
                <a:gd name="T64" fmla="*/ 70 w 156"/>
                <a:gd name="T65" fmla="*/ 212 h 230"/>
                <a:gd name="T66" fmla="*/ 74 w 156"/>
                <a:gd name="T67" fmla="*/ 212 h 230"/>
                <a:gd name="T68" fmla="*/ 84 w 156"/>
                <a:gd name="T69" fmla="*/ 218 h 230"/>
                <a:gd name="T70" fmla="*/ 102 w 156"/>
                <a:gd name="T71" fmla="*/ 220 h 230"/>
                <a:gd name="T72" fmla="*/ 134 w 156"/>
                <a:gd name="T73" fmla="*/ 222 h 230"/>
                <a:gd name="T74" fmla="*/ 150 w 156"/>
                <a:gd name="T75" fmla="*/ 220 h 230"/>
                <a:gd name="T76" fmla="*/ 154 w 156"/>
                <a:gd name="T77" fmla="*/ 218 h 230"/>
                <a:gd name="T78" fmla="*/ 156 w 156"/>
                <a:gd name="T79" fmla="*/ 210 h 230"/>
                <a:gd name="T80" fmla="*/ 152 w 156"/>
                <a:gd name="T81" fmla="*/ 202 h 230"/>
                <a:gd name="T82" fmla="*/ 146 w 156"/>
                <a:gd name="T83" fmla="*/ 200 h 230"/>
                <a:gd name="T84" fmla="*/ 142 w 156"/>
                <a:gd name="T85" fmla="*/ 198 h 230"/>
                <a:gd name="T86" fmla="*/ 136 w 156"/>
                <a:gd name="T87" fmla="*/ 184 h 230"/>
                <a:gd name="T88" fmla="*/ 136 w 156"/>
                <a:gd name="T89" fmla="*/ 166 h 230"/>
                <a:gd name="T90" fmla="*/ 142 w 156"/>
                <a:gd name="T91" fmla="*/ 118 h 230"/>
                <a:gd name="T92" fmla="*/ 144 w 156"/>
                <a:gd name="T93" fmla="*/ 96 h 230"/>
                <a:gd name="T94" fmla="*/ 142 w 156"/>
                <a:gd name="T95" fmla="*/ 84 h 230"/>
                <a:gd name="T96" fmla="*/ 134 w 156"/>
                <a:gd name="T97" fmla="*/ 76 h 230"/>
                <a:gd name="T98" fmla="*/ 134 w 156"/>
                <a:gd name="T99" fmla="*/ 60 h 230"/>
                <a:gd name="T100" fmla="*/ 134 w 156"/>
                <a:gd name="T101" fmla="*/ 54 h 230"/>
                <a:gd name="T102" fmla="*/ 140 w 156"/>
                <a:gd name="T103" fmla="*/ 52 h 230"/>
                <a:gd name="T104" fmla="*/ 146 w 156"/>
                <a:gd name="T105" fmla="*/ 52 h 230"/>
                <a:gd name="T106" fmla="*/ 146 w 156"/>
                <a:gd name="T107" fmla="*/ 4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230">
                  <a:moveTo>
                    <a:pt x="114" y="0"/>
                  </a:moveTo>
                  <a:lnTo>
                    <a:pt x="114" y="0"/>
                  </a:lnTo>
                  <a:lnTo>
                    <a:pt x="114" y="4"/>
                  </a:lnTo>
                  <a:lnTo>
                    <a:pt x="114" y="8"/>
                  </a:lnTo>
                  <a:lnTo>
                    <a:pt x="112" y="16"/>
                  </a:lnTo>
                  <a:lnTo>
                    <a:pt x="110" y="18"/>
                  </a:lnTo>
                  <a:lnTo>
                    <a:pt x="110" y="20"/>
                  </a:lnTo>
                  <a:lnTo>
                    <a:pt x="108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2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2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8" y="58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2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18"/>
                  </a:lnTo>
                  <a:lnTo>
                    <a:pt x="18" y="118"/>
                  </a:lnTo>
                  <a:lnTo>
                    <a:pt x="12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6" y="116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0" y="132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8" y="172"/>
                  </a:lnTo>
                  <a:lnTo>
                    <a:pt x="8" y="178"/>
                  </a:lnTo>
                  <a:lnTo>
                    <a:pt x="8" y="184"/>
                  </a:lnTo>
                  <a:lnTo>
                    <a:pt x="6" y="188"/>
                  </a:lnTo>
                  <a:lnTo>
                    <a:pt x="6" y="192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20" y="194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4" y="202"/>
                  </a:lnTo>
                  <a:lnTo>
                    <a:pt x="24" y="202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8" y="204"/>
                  </a:lnTo>
                  <a:lnTo>
                    <a:pt x="30" y="206"/>
                  </a:lnTo>
                  <a:lnTo>
                    <a:pt x="34" y="206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8" y="210"/>
                  </a:lnTo>
                  <a:lnTo>
                    <a:pt x="40" y="212"/>
                  </a:lnTo>
                  <a:lnTo>
                    <a:pt x="42" y="214"/>
                  </a:lnTo>
                  <a:lnTo>
                    <a:pt x="44" y="220"/>
                  </a:lnTo>
                  <a:lnTo>
                    <a:pt x="46" y="222"/>
                  </a:lnTo>
                  <a:lnTo>
                    <a:pt x="46" y="224"/>
                  </a:lnTo>
                  <a:lnTo>
                    <a:pt x="48" y="224"/>
                  </a:lnTo>
                  <a:lnTo>
                    <a:pt x="50" y="226"/>
                  </a:lnTo>
                  <a:lnTo>
                    <a:pt x="52" y="228"/>
                  </a:lnTo>
                  <a:lnTo>
                    <a:pt x="56" y="230"/>
                  </a:lnTo>
                  <a:lnTo>
                    <a:pt x="58" y="228"/>
                  </a:lnTo>
                  <a:lnTo>
                    <a:pt x="60" y="224"/>
                  </a:lnTo>
                  <a:lnTo>
                    <a:pt x="62" y="222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66" y="214"/>
                  </a:lnTo>
                  <a:lnTo>
                    <a:pt x="68" y="214"/>
                  </a:lnTo>
                  <a:lnTo>
                    <a:pt x="70" y="212"/>
                  </a:lnTo>
                  <a:lnTo>
                    <a:pt x="70" y="212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4" y="212"/>
                  </a:lnTo>
                  <a:lnTo>
                    <a:pt x="76" y="212"/>
                  </a:lnTo>
                  <a:lnTo>
                    <a:pt x="78" y="214"/>
                  </a:lnTo>
                  <a:lnTo>
                    <a:pt x="80" y="216"/>
                  </a:lnTo>
                  <a:lnTo>
                    <a:pt x="82" y="216"/>
                  </a:lnTo>
                  <a:lnTo>
                    <a:pt x="84" y="218"/>
                  </a:lnTo>
                  <a:lnTo>
                    <a:pt x="86" y="218"/>
                  </a:lnTo>
                  <a:lnTo>
                    <a:pt x="88" y="218"/>
                  </a:lnTo>
                  <a:lnTo>
                    <a:pt x="92" y="220"/>
                  </a:lnTo>
                  <a:lnTo>
                    <a:pt x="94" y="220"/>
                  </a:lnTo>
                  <a:lnTo>
                    <a:pt x="102" y="220"/>
                  </a:lnTo>
                  <a:lnTo>
                    <a:pt x="108" y="220"/>
                  </a:lnTo>
                  <a:lnTo>
                    <a:pt x="116" y="222"/>
                  </a:lnTo>
                  <a:lnTo>
                    <a:pt x="124" y="222"/>
                  </a:lnTo>
                  <a:lnTo>
                    <a:pt x="130" y="222"/>
                  </a:lnTo>
                  <a:lnTo>
                    <a:pt x="134" y="222"/>
                  </a:lnTo>
                  <a:lnTo>
                    <a:pt x="140" y="222"/>
                  </a:lnTo>
                  <a:lnTo>
                    <a:pt x="142" y="222"/>
                  </a:lnTo>
                  <a:lnTo>
                    <a:pt x="146" y="222"/>
                  </a:lnTo>
                  <a:lnTo>
                    <a:pt x="148" y="222"/>
                  </a:lnTo>
                  <a:lnTo>
                    <a:pt x="150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6" y="216"/>
                  </a:lnTo>
                  <a:lnTo>
                    <a:pt x="156" y="214"/>
                  </a:lnTo>
                  <a:lnTo>
                    <a:pt x="156" y="212"/>
                  </a:lnTo>
                  <a:lnTo>
                    <a:pt x="156" y="210"/>
                  </a:lnTo>
                  <a:lnTo>
                    <a:pt x="156" y="208"/>
                  </a:lnTo>
                  <a:lnTo>
                    <a:pt x="154" y="204"/>
                  </a:lnTo>
                  <a:lnTo>
                    <a:pt x="154" y="202"/>
                  </a:lnTo>
                  <a:lnTo>
                    <a:pt x="154" y="202"/>
                  </a:lnTo>
                  <a:lnTo>
                    <a:pt x="152" y="202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0" y="196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8" y="186"/>
                  </a:lnTo>
                  <a:lnTo>
                    <a:pt x="136" y="184"/>
                  </a:lnTo>
                  <a:lnTo>
                    <a:pt x="136" y="180"/>
                  </a:lnTo>
                  <a:lnTo>
                    <a:pt x="136" y="178"/>
                  </a:lnTo>
                  <a:lnTo>
                    <a:pt x="136" y="174"/>
                  </a:lnTo>
                  <a:lnTo>
                    <a:pt x="136" y="170"/>
                  </a:lnTo>
                  <a:lnTo>
                    <a:pt x="136" y="166"/>
                  </a:lnTo>
                  <a:lnTo>
                    <a:pt x="136" y="158"/>
                  </a:lnTo>
                  <a:lnTo>
                    <a:pt x="138" y="150"/>
                  </a:lnTo>
                  <a:lnTo>
                    <a:pt x="140" y="142"/>
                  </a:lnTo>
                  <a:lnTo>
                    <a:pt x="142" y="126"/>
                  </a:lnTo>
                  <a:lnTo>
                    <a:pt x="142" y="118"/>
                  </a:lnTo>
                  <a:lnTo>
                    <a:pt x="144" y="110"/>
                  </a:lnTo>
                  <a:lnTo>
                    <a:pt x="144" y="108"/>
                  </a:lnTo>
                  <a:lnTo>
                    <a:pt x="144" y="104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4" y="90"/>
                  </a:lnTo>
                  <a:lnTo>
                    <a:pt x="144" y="88"/>
                  </a:lnTo>
                  <a:lnTo>
                    <a:pt x="142" y="86"/>
                  </a:lnTo>
                  <a:lnTo>
                    <a:pt x="142" y="84"/>
                  </a:lnTo>
                  <a:lnTo>
                    <a:pt x="142" y="82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4" y="72"/>
                  </a:lnTo>
                  <a:lnTo>
                    <a:pt x="134" y="70"/>
                  </a:lnTo>
                  <a:lnTo>
                    <a:pt x="134" y="68"/>
                  </a:lnTo>
                  <a:lnTo>
                    <a:pt x="134" y="64"/>
                  </a:lnTo>
                  <a:lnTo>
                    <a:pt x="134" y="60"/>
                  </a:lnTo>
                  <a:lnTo>
                    <a:pt x="134" y="58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6" y="52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6" y="48"/>
                  </a:lnTo>
                  <a:lnTo>
                    <a:pt x="146" y="46"/>
                  </a:lnTo>
                  <a:lnTo>
                    <a:pt x="146" y="42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9" name="Freeform 394"/>
            <p:cNvSpPr>
              <a:spLocks/>
            </p:cNvSpPr>
            <p:nvPr/>
          </p:nvSpPr>
          <p:spPr bwMode="auto">
            <a:xfrm>
              <a:off x="4573894" y="4692750"/>
              <a:ext cx="165101" cy="231772"/>
            </a:xfrm>
            <a:custGeom>
              <a:avLst/>
              <a:gdLst>
                <a:gd name="T0" fmla="*/ 4 w 104"/>
                <a:gd name="T1" fmla="*/ 128 h 146"/>
                <a:gd name="T2" fmla="*/ 10 w 104"/>
                <a:gd name="T3" fmla="*/ 116 h 146"/>
                <a:gd name="T4" fmla="*/ 8 w 104"/>
                <a:gd name="T5" fmla="*/ 114 h 146"/>
                <a:gd name="T6" fmla="*/ 2 w 104"/>
                <a:gd name="T7" fmla="*/ 110 h 146"/>
                <a:gd name="T8" fmla="*/ 2 w 104"/>
                <a:gd name="T9" fmla="*/ 104 h 146"/>
                <a:gd name="T10" fmla="*/ 4 w 104"/>
                <a:gd name="T11" fmla="*/ 100 h 146"/>
                <a:gd name="T12" fmla="*/ 16 w 104"/>
                <a:gd name="T13" fmla="*/ 96 h 146"/>
                <a:gd name="T14" fmla="*/ 20 w 104"/>
                <a:gd name="T15" fmla="*/ 96 h 146"/>
                <a:gd name="T16" fmla="*/ 24 w 104"/>
                <a:gd name="T17" fmla="*/ 102 h 146"/>
                <a:gd name="T18" fmla="*/ 28 w 104"/>
                <a:gd name="T19" fmla="*/ 106 h 146"/>
                <a:gd name="T20" fmla="*/ 34 w 104"/>
                <a:gd name="T21" fmla="*/ 104 h 146"/>
                <a:gd name="T22" fmla="*/ 42 w 104"/>
                <a:gd name="T23" fmla="*/ 96 h 146"/>
                <a:gd name="T24" fmla="*/ 48 w 104"/>
                <a:gd name="T25" fmla="*/ 88 h 146"/>
                <a:gd name="T26" fmla="*/ 48 w 104"/>
                <a:gd name="T27" fmla="*/ 78 h 146"/>
                <a:gd name="T28" fmla="*/ 44 w 104"/>
                <a:gd name="T29" fmla="*/ 72 h 146"/>
                <a:gd name="T30" fmla="*/ 36 w 104"/>
                <a:gd name="T31" fmla="*/ 64 h 146"/>
                <a:gd name="T32" fmla="*/ 34 w 104"/>
                <a:gd name="T33" fmla="*/ 56 h 146"/>
                <a:gd name="T34" fmla="*/ 36 w 104"/>
                <a:gd name="T35" fmla="*/ 50 h 146"/>
                <a:gd name="T36" fmla="*/ 36 w 104"/>
                <a:gd name="T37" fmla="*/ 44 h 146"/>
                <a:gd name="T38" fmla="*/ 34 w 104"/>
                <a:gd name="T39" fmla="*/ 40 h 146"/>
                <a:gd name="T40" fmla="*/ 28 w 104"/>
                <a:gd name="T41" fmla="*/ 40 h 146"/>
                <a:gd name="T42" fmla="*/ 24 w 104"/>
                <a:gd name="T43" fmla="*/ 38 h 146"/>
                <a:gd name="T44" fmla="*/ 24 w 104"/>
                <a:gd name="T45" fmla="*/ 30 h 146"/>
                <a:gd name="T46" fmla="*/ 74 w 104"/>
                <a:gd name="T47" fmla="*/ 14 h 146"/>
                <a:gd name="T48" fmla="*/ 82 w 104"/>
                <a:gd name="T49" fmla="*/ 4 h 146"/>
                <a:gd name="T50" fmla="*/ 92 w 104"/>
                <a:gd name="T51" fmla="*/ 0 h 146"/>
                <a:gd name="T52" fmla="*/ 100 w 104"/>
                <a:gd name="T53" fmla="*/ 2 h 146"/>
                <a:gd name="T54" fmla="*/ 104 w 104"/>
                <a:gd name="T55" fmla="*/ 6 h 146"/>
                <a:gd name="T56" fmla="*/ 102 w 104"/>
                <a:gd name="T57" fmla="*/ 16 h 146"/>
                <a:gd name="T58" fmla="*/ 98 w 104"/>
                <a:gd name="T59" fmla="*/ 24 h 146"/>
                <a:gd name="T60" fmla="*/ 94 w 104"/>
                <a:gd name="T61" fmla="*/ 28 h 146"/>
                <a:gd name="T62" fmla="*/ 92 w 104"/>
                <a:gd name="T63" fmla="*/ 42 h 146"/>
                <a:gd name="T64" fmla="*/ 94 w 104"/>
                <a:gd name="T65" fmla="*/ 68 h 146"/>
                <a:gd name="T66" fmla="*/ 90 w 104"/>
                <a:gd name="T67" fmla="*/ 78 h 146"/>
                <a:gd name="T68" fmla="*/ 84 w 104"/>
                <a:gd name="T69" fmla="*/ 84 h 146"/>
                <a:gd name="T70" fmla="*/ 82 w 104"/>
                <a:gd name="T71" fmla="*/ 92 h 146"/>
                <a:gd name="T72" fmla="*/ 82 w 104"/>
                <a:gd name="T73" fmla="*/ 104 h 146"/>
                <a:gd name="T74" fmla="*/ 80 w 104"/>
                <a:gd name="T75" fmla="*/ 106 h 146"/>
                <a:gd name="T76" fmla="*/ 72 w 104"/>
                <a:gd name="T77" fmla="*/ 106 h 146"/>
                <a:gd name="T78" fmla="*/ 70 w 104"/>
                <a:gd name="T79" fmla="*/ 110 h 146"/>
                <a:gd name="T80" fmla="*/ 70 w 104"/>
                <a:gd name="T81" fmla="*/ 122 h 146"/>
                <a:gd name="T82" fmla="*/ 70 w 104"/>
                <a:gd name="T83" fmla="*/ 130 h 146"/>
                <a:gd name="T84" fmla="*/ 64 w 104"/>
                <a:gd name="T85" fmla="*/ 132 h 146"/>
                <a:gd name="T86" fmla="*/ 54 w 104"/>
                <a:gd name="T87" fmla="*/ 136 h 146"/>
                <a:gd name="T88" fmla="*/ 52 w 104"/>
                <a:gd name="T89" fmla="*/ 140 h 146"/>
                <a:gd name="T90" fmla="*/ 46 w 104"/>
                <a:gd name="T91" fmla="*/ 142 h 146"/>
                <a:gd name="T92" fmla="*/ 38 w 104"/>
                <a:gd name="T93" fmla="*/ 140 h 146"/>
                <a:gd name="T94" fmla="*/ 32 w 104"/>
                <a:gd name="T95" fmla="*/ 136 h 146"/>
                <a:gd name="T96" fmla="*/ 24 w 104"/>
                <a:gd name="T97" fmla="*/ 140 h 146"/>
                <a:gd name="T98" fmla="*/ 10 w 104"/>
                <a:gd name="T99" fmla="*/ 146 h 146"/>
                <a:gd name="T100" fmla="*/ 8 w 104"/>
                <a:gd name="T101" fmla="*/ 140 h 146"/>
                <a:gd name="T102" fmla="*/ 6 w 104"/>
                <a:gd name="T103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46">
                  <a:moveTo>
                    <a:pt x="0" y="134"/>
                  </a:moveTo>
                  <a:lnTo>
                    <a:pt x="0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10" y="118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4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2" y="104"/>
                  </a:lnTo>
                  <a:lnTo>
                    <a:pt x="34" y="104"/>
                  </a:lnTo>
                  <a:lnTo>
                    <a:pt x="36" y="102"/>
                  </a:lnTo>
                  <a:lnTo>
                    <a:pt x="38" y="102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0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70" y="20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98" y="22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6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2" y="32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2" y="50"/>
                  </a:lnTo>
                  <a:lnTo>
                    <a:pt x="94" y="56"/>
                  </a:lnTo>
                  <a:lnTo>
                    <a:pt x="94" y="62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2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6" y="82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6" y="106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8"/>
                  </a:lnTo>
                  <a:lnTo>
                    <a:pt x="70" y="122"/>
                  </a:lnTo>
                  <a:lnTo>
                    <a:pt x="70" y="124"/>
                  </a:lnTo>
                  <a:lnTo>
                    <a:pt x="70" y="126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8" y="130"/>
                  </a:lnTo>
                  <a:lnTo>
                    <a:pt x="66" y="130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4"/>
                  </a:lnTo>
                  <a:lnTo>
                    <a:pt x="56" y="134"/>
                  </a:lnTo>
                  <a:lnTo>
                    <a:pt x="54" y="134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4" y="142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28" y="138"/>
                  </a:lnTo>
                  <a:lnTo>
                    <a:pt x="26" y="138"/>
                  </a:lnTo>
                  <a:lnTo>
                    <a:pt x="24" y="140"/>
                  </a:lnTo>
                  <a:lnTo>
                    <a:pt x="22" y="140"/>
                  </a:lnTo>
                  <a:lnTo>
                    <a:pt x="18" y="142"/>
                  </a:lnTo>
                  <a:lnTo>
                    <a:pt x="16" y="144"/>
                  </a:lnTo>
                  <a:lnTo>
                    <a:pt x="14" y="144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6" y="138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0" name="Freeform 395"/>
            <p:cNvSpPr>
              <a:spLocks/>
            </p:cNvSpPr>
            <p:nvPr/>
          </p:nvSpPr>
          <p:spPr bwMode="auto">
            <a:xfrm>
              <a:off x="4573894" y="4692750"/>
              <a:ext cx="165101" cy="231772"/>
            </a:xfrm>
            <a:custGeom>
              <a:avLst/>
              <a:gdLst>
                <a:gd name="T0" fmla="*/ 4 w 104"/>
                <a:gd name="T1" fmla="*/ 128 h 146"/>
                <a:gd name="T2" fmla="*/ 10 w 104"/>
                <a:gd name="T3" fmla="*/ 116 h 146"/>
                <a:gd name="T4" fmla="*/ 8 w 104"/>
                <a:gd name="T5" fmla="*/ 114 h 146"/>
                <a:gd name="T6" fmla="*/ 2 w 104"/>
                <a:gd name="T7" fmla="*/ 110 h 146"/>
                <a:gd name="T8" fmla="*/ 2 w 104"/>
                <a:gd name="T9" fmla="*/ 104 h 146"/>
                <a:gd name="T10" fmla="*/ 4 w 104"/>
                <a:gd name="T11" fmla="*/ 100 h 146"/>
                <a:gd name="T12" fmla="*/ 16 w 104"/>
                <a:gd name="T13" fmla="*/ 96 h 146"/>
                <a:gd name="T14" fmla="*/ 20 w 104"/>
                <a:gd name="T15" fmla="*/ 96 h 146"/>
                <a:gd name="T16" fmla="*/ 24 w 104"/>
                <a:gd name="T17" fmla="*/ 102 h 146"/>
                <a:gd name="T18" fmla="*/ 28 w 104"/>
                <a:gd name="T19" fmla="*/ 106 h 146"/>
                <a:gd name="T20" fmla="*/ 34 w 104"/>
                <a:gd name="T21" fmla="*/ 104 h 146"/>
                <a:gd name="T22" fmla="*/ 42 w 104"/>
                <a:gd name="T23" fmla="*/ 96 h 146"/>
                <a:gd name="T24" fmla="*/ 48 w 104"/>
                <a:gd name="T25" fmla="*/ 88 h 146"/>
                <a:gd name="T26" fmla="*/ 48 w 104"/>
                <a:gd name="T27" fmla="*/ 78 h 146"/>
                <a:gd name="T28" fmla="*/ 44 w 104"/>
                <a:gd name="T29" fmla="*/ 72 h 146"/>
                <a:gd name="T30" fmla="*/ 36 w 104"/>
                <a:gd name="T31" fmla="*/ 64 h 146"/>
                <a:gd name="T32" fmla="*/ 34 w 104"/>
                <a:gd name="T33" fmla="*/ 56 h 146"/>
                <a:gd name="T34" fmla="*/ 36 w 104"/>
                <a:gd name="T35" fmla="*/ 50 h 146"/>
                <a:gd name="T36" fmla="*/ 36 w 104"/>
                <a:gd name="T37" fmla="*/ 44 h 146"/>
                <a:gd name="T38" fmla="*/ 34 w 104"/>
                <a:gd name="T39" fmla="*/ 40 h 146"/>
                <a:gd name="T40" fmla="*/ 28 w 104"/>
                <a:gd name="T41" fmla="*/ 40 h 146"/>
                <a:gd name="T42" fmla="*/ 24 w 104"/>
                <a:gd name="T43" fmla="*/ 38 h 146"/>
                <a:gd name="T44" fmla="*/ 24 w 104"/>
                <a:gd name="T45" fmla="*/ 30 h 146"/>
                <a:gd name="T46" fmla="*/ 74 w 104"/>
                <a:gd name="T47" fmla="*/ 14 h 146"/>
                <a:gd name="T48" fmla="*/ 82 w 104"/>
                <a:gd name="T49" fmla="*/ 4 h 146"/>
                <a:gd name="T50" fmla="*/ 92 w 104"/>
                <a:gd name="T51" fmla="*/ 0 h 146"/>
                <a:gd name="T52" fmla="*/ 100 w 104"/>
                <a:gd name="T53" fmla="*/ 2 h 146"/>
                <a:gd name="T54" fmla="*/ 104 w 104"/>
                <a:gd name="T55" fmla="*/ 6 h 146"/>
                <a:gd name="T56" fmla="*/ 102 w 104"/>
                <a:gd name="T57" fmla="*/ 16 h 146"/>
                <a:gd name="T58" fmla="*/ 98 w 104"/>
                <a:gd name="T59" fmla="*/ 24 h 146"/>
                <a:gd name="T60" fmla="*/ 94 w 104"/>
                <a:gd name="T61" fmla="*/ 28 h 146"/>
                <a:gd name="T62" fmla="*/ 92 w 104"/>
                <a:gd name="T63" fmla="*/ 42 h 146"/>
                <a:gd name="T64" fmla="*/ 94 w 104"/>
                <a:gd name="T65" fmla="*/ 68 h 146"/>
                <a:gd name="T66" fmla="*/ 90 w 104"/>
                <a:gd name="T67" fmla="*/ 78 h 146"/>
                <a:gd name="T68" fmla="*/ 84 w 104"/>
                <a:gd name="T69" fmla="*/ 84 h 146"/>
                <a:gd name="T70" fmla="*/ 82 w 104"/>
                <a:gd name="T71" fmla="*/ 92 h 146"/>
                <a:gd name="T72" fmla="*/ 82 w 104"/>
                <a:gd name="T73" fmla="*/ 104 h 146"/>
                <a:gd name="T74" fmla="*/ 80 w 104"/>
                <a:gd name="T75" fmla="*/ 106 h 146"/>
                <a:gd name="T76" fmla="*/ 72 w 104"/>
                <a:gd name="T77" fmla="*/ 106 h 146"/>
                <a:gd name="T78" fmla="*/ 70 w 104"/>
                <a:gd name="T79" fmla="*/ 110 h 146"/>
                <a:gd name="T80" fmla="*/ 70 w 104"/>
                <a:gd name="T81" fmla="*/ 122 h 146"/>
                <a:gd name="T82" fmla="*/ 70 w 104"/>
                <a:gd name="T83" fmla="*/ 130 h 146"/>
                <a:gd name="T84" fmla="*/ 64 w 104"/>
                <a:gd name="T85" fmla="*/ 132 h 146"/>
                <a:gd name="T86" fmla="*/ 54 w 104"/>
                <a:gd name="T87" fmla="*/ 136 h 146"/>
                <a:gd name="T88" fmla="*/ 52 w 104"/>
                <a:gd name="T89" fmla="*/ 140 h 146"/>
                <a:gd name="T90" fmla="*/ 46 w 104"/>
                <a:gd name="T91" fmla="*/ 142 h 146"/>
                <a:gd name="T92" fmla="*/ 38 w 104"/>
                <a:gd name="T93" fmla="*/ 140 h 146"/>
                <a:gd name="T94" fmla="*/ 32 w 104"/>
                <a:gd name="T95" fmla="*/ 136 h 146"/>
                <a:gd name="T96" fmla="*/ 24 w 104"/>
                <a:gd name="T97" fmla="*/ 140 h 146"/>
                <a:gd name="T98" fmla="*/ 10 w 104"/>
                <a:gd name="T99" fmla="*/ 146 h 146"/>
                <a:gd name="T100" fmla="*/ 8 w 104"/>
                <a:gd name="T101" fmla="*/ 140 h 146"/>
                <a:gd name="T102" fmla="*/ 6 w 104"/>
                <a:gd name="T103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46">
                  <a:moveTo>
                    <a:pt x="0" y="134"/>
                  </a:moveTo>
                  <a:lnTo>
                    <a:pt x="0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10" y="118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4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2" y="104"/>
                  </a:lnTo>
                  <a:lnTo>
                    <a:pt x="34" y="104"/>
                  </a:lnTo>
                  <a:lnTo>
                    <a:pt x="36" y="102"/>
                  </a:lnTo>
                  <a:lnTo>
                    <a:pt x="38" y="102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0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70" y="20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98" y="22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6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2" y="32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2" y="50"/>
                  </a:lnTo>
                  <a:lnTo>
                    <a:pt x="94" y="56"/>
                  </a:lnTo>
                  <a:lnTo>
                    <a:pt x="94" y="62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2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6" y="82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6" y="106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8"/>
                  </a:lnTo>
                  <a:lnTo>
                    <a:pt x="70" y="122"/>
                  </a:lnTo>
                  <a:lnTo>
                    <a:pt x="70" y="124"/>
                  </a:lnTo>
                  <a:lnTo>
                    <a:pt x="70" y="126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30"/>
                  </a:lnTo>
                  <a:lnTo>
                    <a:pt x="68" y="130"/>
                  </a:lnTo>
                  <a:lnTo>
                    <a:pt x="68" y="130"/>
                  </a:lnTo>
                  <a:lnTo>
                    <a:pt x="66" y="130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4"/>
                  </a:lnTo>
                  <a:lnTo>
                    <a:pt x="56" y="134"/>
                  </a:lnTo>
                  <a:lnTo>
                    <a:pt x="54" y="134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4" y="142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28" y="138"/>
                  </a:lnTo>
                  <a:lnTo>
                    <a:pt x="26" y="138"/>
                  </a:lnTo>
                  <a:lnTo>
                    <a:pt x="24" y="140"/>
                  </a:lnTo>
                  <a:lnTo>
                    <a:pt x="22" y="140"/>
                  </a:lnTo>
                  <a:lnTo>
                    <a:pt x="18" y="142"/>
                  </a:lnTo>
                  <a:lnTo>
                    <a:pt x="16" y="144"/>
                  </a:lnTo>
                  <a:lnTo>
                    <a:pt x="14" y="144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6" y="138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0" y="13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1" name="Freeform 396"/>
            <p:cNvSpPr>
              <a:spLocks/>
            </p:cNvSpPr>
            <p:nvPr/>
          </p:nvSpPr>
          <p:spPr bwMode="auto">
            <a:xfrm>
              <a:off x="4586595" y="4661001"/>
              <a:ext cx="447677" cy="498468"/>
            </a:xfrm>
            <a:custGeom>
              <a:avLst/>
              <a:gdLst>
                <a:gd name="T0" fmla="*/ 0 w 282"/>
                <a:gd name="T1" fmla="*/ 176 h 314"/>
                <a:gd name="T2" fmla="*/ 26 w 282"/>
                <a:gd name="T3" fmla="*/ 186 h 314"/>
                <a:gd name="T4" fmla="*/ 56 w 282"/>
                <a:gd name="T5" fmla="*/ 178 h 314"/>
                <a:gd name="T6" fmla="*/ 72 w 282"/>
                <a:gd name="T7" fmla="*/ 188 h 314"/>
                <a:gd name="T8" fmla="*/ 76 w 282"/>
                <a:gd name="T9" fmla="*/ 208 h 314"/>
                <a:gd name="T10" fmla="*/ 82 w 282"/>
                <a:gd name="T11" fmla="*/ 218 h 314"/>
                <a:gd name="T12" fmla="*/ 96 w 282"/>
                <a:gd name="T13" fmla="*/ 222 h 314"/>
                <a:gd name="T14" fmla="*/ 110 w 282"/>
                <a:gd name="T15" fmla="*/ 216 h 314"/>
                <a:gd name="T16" fmla="*/ 112 w 282"/>
                <a:gd name="T17" fmla="*/ 200 h 314"/>
                <a:gd name="T18" fmla="*/ 120 w 282"/>
                <a:gd name="T19" fmla="*/ 200 h 314"/>
                <a:gd name="T20" fmla="*/ 126 w 282"/>
                <a:gd name="T21" fmla="*/ 214 h 314"/>
                <a:gd name="T22" fmla="*/ 140 w 282"/>
                <a:gd name="T23" fmla="*/ 208 h 314"/>
                <a:gd name="T24" fmla="*/ 146 w 282"/>
                <a:gd name="T25" fmla="*/ 232 h 314"/>
                <a:gd name="T26" fmla="*/ 150 w 282"/>
                <a:gd name="T27" fmla="*/ 264 h 314"/>
                <a:gd name="T28" fmla="*/ 170 w 282"/>
                <a:gd name="T29" fmla="*/ 268 h 314"/>
                <a:gd name="T30" fmla="*/ 190 w 282"/>
                <a:gd name="T31" fmla="*/ 272 h 314"/>
                <a:gd name="T32" fmla="*/ 196 w 282"/>
                <a:gd name="T33" fmla="*/ 288 h 314"/>
                <a:gd name="T34" fmla="*/ 204 w 282"/>
                <a:gd name="T35" fmla="*/ 280 h 314"/>
                <a:gd name="T36" fmla="*/ 216 w 282"/>
                <a:gd name="T37" fmla="*/ 276 h 314"/>
                <a:gd name="T38" fmla="*/ 222 w 282"/>
                <a:gd name="T39" fmla="*/ 286 h 314"/>
                <a:gd name="T40" fmla="*/ 230 w 282"/>
                <a:gd name="T41" fmla="*/ 300 h 314"/>
                <a:gd name="T42" fmla="*/ 244 w 282"/>
                <a:gd name="T43" fmla="*/ 314 h 314"/>
                <a:gd name="T44" fmla="*/ 256 w 282"/>
                <a:gd name="T45" fmla="*/ 304 h 314"/>
                <a:gd name="T46" fmla="*/ 254 w 282"/>
                <a:gd name="T47" fmla="*/ 284 h 314"/>
                <a:gd name="T48" fmla="*/ 240 w 282"/>
                <a:gd name="T49" fmla="*/ 280 h 314"/>
                <a:gd name="T50" fmla="*/ 238 w 282"/>
                <a:gd name="T51" fmla="*/ 254 h 314"/>
                <a:gd name="T52" fmla="*/ 250 w 282"/>
                <a:gd name="T53" fmla="*/ 222 h 314"/>
                <a:gd name="T54" fmla="*/ 262 w 282"/>
                <a:gd name="T55" fmla="*/ 208 h 314"/>
                <a:gd name="T56" fmla="*/ 258 w 282"/>
                <a:gd name="T57" fmla="*/ 178 h 314"/>
                <a:gd name="T58" fmla="*/ 256 w 282"/>
                <a:gd name="T59" fmla="*/ 154 h 314"/>
                <a:gd name="T60" fmla="*/ 248 w 282"/>
                <a:gd name="T61" fmla="*/ 136 h 314"/>
                <a:gd name="T62" fmla="*/ 240 w 282"/>
                <a:gd name="T63" fmla="*/ 130 h 314"/>
                <a:gd name="T64" fmla="*/ 246 w 282"/>
                <a:gd name="T65" fmla="*/ 118 h 314"/>
                <a:gd name="T66" fmla="*/ 244 w 282"/>
                <a:gd name="T67" fmla="*/ 108 h 314"/>
                <a:gd name="T68" fmla="*/ 254 w 282"/>
                <a:gd name="T69" fmla="*/ 82 h 314"/>
                <a:gd name="T70" fmla="*/ 262 w 282"/>
                <a:gd name="T71" fmla="*/ 66 h 314"/>
                <a:gd name="T72" fmla="*/ 282 w 282"/>
                <a:gd name="T73" fmla="*/ 56 h 314"/>
                <a:gd name="T74" fmla="*/ 276 w 282"/>
                <a:gd name="T75" fmla="*/ 48 h 314"/>
                <a:gd name="T76" fmla="*/ 272 w 282"/>
                <a:gd name="T77" fmla="*/ 42 h 314"/>
                <a:gd name="T78" fmla="*/ 264 w 282"/>
                <a:gd name="T79" fmla="*/ 20 h 314"/>
                <a:gd name="T80" fmla="*/ 250 w 282"/>
                <a:gd name="T81" fmla="*/ 10 h 314"/>
                <a:gd name="T82" fmla="*/ 222 w 282"/>
                <a:gd name="T83" fmla="*/ 8 h 314"/>
                <a:gd name="T84" fmla="*/ 208 w 282"/>
                <a:gd name="T85" fmla="*/ 0 h 314"/>
                <a:gd name="T86" fmla="*/ 182 w 282"/>
                <a:gd name="T87" fmla="*/ 2 h 314"/>
                <a:gd name="T88" fmla="*/ 176 w 282"/>
                <a:gd name="T89" fmla="*/ 6 h 314"/>
                <a:gd name="T90" fmla="*/ 152 w 282"/>
                <a:gd name="T91" fmla="*/ 8 h 314"/>
                <a:gd name="T92" fmla="*/ 144 w 282"/>
                <a:gd name="T93" fmla="*/ 16 h 314"/>
                <a:gd name="T94" fmla="*/ 122 w 282"/>
                <a:gd name="T95" fmla="*/ 20 h 314"/>
                <a:gd name="T96" fmla="*/ 114 w 282"/>
                <a:gd name="T97" fmla="*/ 8 h 314"/>
                <a:gd name="T98" fmla="*/ 102 w 282"/>
                <a:gd name="T99" fmla="*/ 8 h 314"/>
                <a:gd name="T100" fmla="*/ 86 w 282"/>
                <a:gd name="T101" fmla="*/ 22 h 314"/>
                <a:gd name="T102" fmla="*/ 96 w 282"/>
                <a:gd name="T103" fmla="*/ 32 h 314"/>
                <a:gd name="T104" fmla="*/ 86 w 282"/>
                <a:gd name="T105" fmla="*/ 48 h 314"/>
                <a:gd name="T106" fmla="*/ 86 w 282"/>
                <a:gd name="T107" fmla="*/ 88 h 314"/>
                <a:gd name="T108" fmla="*/ 76 w 282"/>
                <a:gd name="T109" fmla="*/ 106 h 314"/>
                <a:gd name="T110" fmla="*/ 74 w 282"/>
                <a:gd name="T111" fmla="*/ 126 h 314"/>
                <a:gd name="T112" fmla="*/ 62 w 282"/>
                <a:gd name="T113" fmla="*/ 128 h 314"/>
                <a:gd name="T114" fmla="*/ 62 w 282"/>
                <a:gd name="T115" fmla="*/ 148 h 314"/>
                <a:gd name="T116" fmla="*/ 46 w 282"/>
                <a:gd name="T117" fmla="*/ 156 h 314"/>
                <a:gd name="T118" fmla="*/ 38 w 282"/>
                <a:gd name="T119" fmla="*/ 162 h 314"/>
                <a:gd name="T120" fmla="*/ 22 w 282"/>
                <a:gd name="T121" fmla="*/ 158 h 314"/>
                <a:gd name="T122" fmla="*/ 4 w 282"/>
                <a:gd name="T123" fmla="*/ 17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" h="314">
                  <a:moveTo>
                    <a:pt x="6" y="172"/>
                  </a:moveTo>
                  <a:lnTo>
                    <a:pt x="6" y="172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6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6" y="184"/>
                  </a:lnTo>
                  <a:lnTo>
                    <a:pt x="12" y="184"/>
                  </a:lnTo>
                  <a:lnTo>
                    <a:pt x="16" y="184"/>
                  </a:lnTo>
                  <a:lnTo>
                    <a:pt x="20" y="186"/>
                  </a:lnTo>
                  <a:lnTo>
                    <a:pt x="22" y="186"/>
                  </a:lnTo>
                  <a:lnTo>
                    <a:pt x="26" y="186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30" y="184"/>
                  </a:lnTo>
                  <a:lnTo>
                    <a:pt x="34" y="182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6" y="180"/>
                  </a:lnTo>
                  <a:lnTo>
                    <a:pt x="48" y="178"/>
                  </a:lnTo>
                  <a:lnTo>
                    <a:pt x="52" y="178"/>
                  </a:lnTo>
                  <a:lnTo>
                    <a:pt x="56" y="178"/>
                  </a:lnTo>
                  <a:lnTo>
                    <a:pt x="60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72" y="186"/>
                  </a:lnTo>
                  <a:lnTo>
                    <a:pt x="72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72" y="198"/>
                  </a:lnTo>
                  <a:lnTo>
                    <a:pt x="72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8" y="208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4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4" y="220"/>
                  </a:lnTo>
                  <a:lnTo>
                    <a:pt x="84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2"/>
                  </a:lnTo>
                  <a:lnTo>
                    <a:pt x="92" y="222"/>
                  </a:lnTo>
                  <a:lnTo>
                    <a:pt x="94" y="222"/>
                  </a:lnTo>
                  <a:lnTo>
                    <a:pt x="96" y="222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2" y="222"/>
                  </a:lnTo>
                  <a:lnTo>
                    <a:pt x="102" y="220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08" y="218"/>
                  </a:lnTo>
                  <a:lnTo>
                    <a:pt x="108" y="218"/>
                  </a:lnTo>
                  <a:lnTo>
                    <a:pt x="110" y="218"/>
                  </a:lnTo>
                  <a:lnTo>
                    <a:pt x="110" y="216"/>
                  </a:lnTo>
                  <a:lnTo>
                    <a:pt x="110" y="216"/>
                  </a:lnTo>
                  <a:lnTo>
                    <a:pt x="110" y="212"/>
                  </a:lnTo>
                  <a:lnTo>
                    <a:pt x="110" y="210"/>
                  </a:lnTo>
                  <a:lnTo>
                    <a:pt x="110" y="208"/>
                  </a:lnTo>
                  <a:lnTo>
                    <a:pt x="108" y="206"/>
                  </a:lnTo>
                  <a:lnTo>
                    <a:pt x="110" y="204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0"/>
                  </a:lnTo>
                  <a:lnTo>
                    <a:pt x="112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196"/>
                  </a:lnTo>
                  <a:lnTo>
                    <a:pt x="116" y="196"/>
                  </a:lnTo>
                  <a:lnTo>
                    <a:pt x="116" y="196"/>
                  </a:lnTo>
                  <a:lnTo>
                    <a:pt x="116" y="196"/>
                  </a:lnTo>
                  <a:lnTo>
                    <a:pt x="118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8" y="200"/>
                  </a:lnTo>
                  <a:lnTo>
                    <a:pt x="120" y="200"/>
                  </a:lnTo>
                  <a:lnTo>
                    <a:pt x="120" y="202"/>
                  </a:lnTo>
                  <a:lnTo>
                    <a:pt x="120" y="206"/>
                  </a:lnTo>
                  <a:lnTo>
                    <a:pt x="120" y="208"/>
                  </a:lnTo>
                  <a:lnTo>
                    <a:pt x="122" y="210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6" y="214"/>
                  </a:lnTo>
                  <a:lnTo>
                    <a:pt x="126" y="212"/>
                  </a:lnTo>
                  <a:lnTo>
                    <a:pt x="128" y="212"/>
                  </a:lnTo>
                  <a:lnTo>
                    <a:pt x="128" y="210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32" y="208"/>
                  </a:lnTo>
                  <a:lnTo>
                    <a:pt x="134" y="208"/>
                  </a:lnTo>
                  <a:lnTo>
                    <a:pt x="136" y="208"/>
                  </a:lnTo>
                  <a:lnTo>
                    <a:pt x="138" y="208"/>
                  </a:lnTo>
                  <a:lnTo>
                    <a:pt x="138" y="208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42" y="210"/>
                  </a:lnTo>
                  <a:lnTo>
                    <a:pt x="142" y="210"/>
                  </a:lnTo>
                  <a:lnTo>
                    <a:pt x="144" y="212"/>
                  </a:lnTo>
                  <a:lnTo>
                    <a:pt x="144" y="214"/>
                  </a:lnTo>
                  <a:lnTo>
                    <a:pt x="146" y="216"/>
                  </a:lnTo>
                  <a:lnTo>
                    <a:pt x="146" y="218"/>
                  </a:lnTo>
                  <a:lnTo>
                    <a:pt x="146" y="220"/>
                  </a:lnTo>
                  <a:lnTo>
                    <a:pt x="146" y="224"/>
                  </a:lnTo>
                  <a:lnTo>
                    <a:pt x="146" y="228"/>
                  </a:lnTo>
                  <a:lnTo>
                    <a:pt x="146" y="232"/>
                  </a:lnTo>
                  <a:lnTo>
                    <a:pt x="146" y="242"/>
                  </a:lnTo>
                  <a:lnTo>
                    <a:pt x="146" y="250"/>
                  </a:lnTo>
                  <a:lnTo>
                    <a:pt x="146" y="252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8" y="262"/>
                  </a:lnTo>
                  <a:lnTo>
                    <a:pt x="148" y="264"/>
                  </a:lnTo>
                  <a:lnTo>
                    <a:pt x="150" y="264"/>
                  </a:lnTo>
                  <a:lnTo>
                    <a:pt x="150" y="266"/>
                  </a:lnTo>
                  <a:lnTo>
                    <a:pt x="152" y="266"/>
                  </a:lnTo>
                  <a:lnTo>
                    <a:pt x="152" y="268"/>
                  </a:lnTo>
                  <a:lnTo>
                    <a:pt x="154" y="268"/>
                  </a:lnTo>
                  <a:lnTo>
                    <a:pt x="156" y="268"/>
                  </a:lnTo>
                  <a:lnTo>
                    <a:pt x="156" y="268"/>
                  </a:lnTo>
                  <a:lnTo>
                    <a:pt x="158" y="270"/>
                  </a:lnTo>
                  <a:lnTo>
                    <a:pt x="160" y="270"/>
                  </a:lnTo>
                  <a:lnTo>
                    <a:pt x="162" y="270"/>
                  </a:lnTo>
                  <a:lnTo>
                    <a:pt x="166" y="270"/>
                  </a:lnTo>
                  <a:lnTo>
                    <a:pt x="170" y="268"/>
                  </a:lnTo>
                  <a:lnTo>
                    <a:pt x="172" y="268"/>
                  </a:lnTo>
                  <a:lnTo>
                    <a:pt x="174" y="268"/>
                  </a:lnTo>
                  <a:lnTo>
                    <a:pt x="180" y="268"/>
                  </a:lnTo>
                  <a:lnTo>
                    <a:pt x="182" y="268"/>
                  </a:lnTo>
                  <a:lnTo>
                    <a:pt x="184" y="270"/>
                  </a:lnTo>
                  <a:lnTo>
                    <a:pt x="186" y="270"/>
                  </a:lnTo>
                  <a:lnTo>
                    <a:pt x="188" y="270"/>
                  </a:lnTo>
                  <a:lnTo>
                    <a:pt x="188" y="270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90" y="272"/>
                  </a:lnTo>
                  <a:lnTo>
                    <a:pt x="190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0" y="280"/>
                  </a:lnTo>
                  <a:lnTo>
                    <a:pt x="192" y="282"/>
                  </a:lnTo>
                  <a:lnTo>
                    <a:pt x="192" y="284"/>
                  </a:lnTo>
                  <a:lnTo>
                    <a:pt x="192" y="286"/>
                  </a:lnTo>
                  <a:lnTo>
                    <a:pt x="192" y="286"/>
                  </a:lnTo>
                  <a:lnTo>
                    <a:pt x="192" y="286"/>
                  </a:lnTo>
                  <a:lnTo>
                    <a:pt x="194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8" y="288"/>
                  </a:lnTo>
                  <a:lnTo>
                    <a:pt x="198" y="288"/>
                  </a:lnTo>
                  <a:lnTo>
                    <a:pt x="200" y="288"/>
                  </a:lnTo>
                  <a:lnTo>
                    <a:pt x="200" y="288"/>
                  </a:lnTo>
                  <a:lnTo>
                    <a:pt x="200" y="288"/>
                  </a:lnTo>
                  <a:lnTo>
                    <a:pt x="200" y="286"/>
                  </a:lnTo>
                  <a:lnTo>
                    <a:pt x="202" y="286"/>
                  </a:lnTo>
                  <a:lnTo>
                    <a:pt x="202" y="284"/>
                  </a:lnTo>
                  <a:lnTo>
                    <a:pt x="202" y="282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04" y="278"/>
                  </a:lnTo>
                  <a:lnTo>
                    <a:pt x="206" y="278"/>
                  </a:lnTo>
                  <a:lnTo>
                    <a:pt x="208" y="278"/>
                  </a:lnTo>
                  <a:lnTo>
                    <a:pt x="210" y="276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4" y="276"/>
                  </a:lnTo>
                  <a:lnTo>
                    <a:pt x="214" y="276"/>
                  </a:lnTo>
                  <a:lnTo>
                    <a:pt x="216" y="276"/>
                  </a:lnTo>
                  <a:lnTo>
                    <a:pt x="216" y="278"/>
                  </a:lnTo>
                  <a:lnTo>
                    <a:pt x="216" y="278"/>
                  </a:lnTo>
                  <a:lnTo>
                    <a:pt x="216" y="280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8" y="282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2" y="286"/>
                  </a:lnTo>
                  <a:lnTo>
                    <a:pt x="224" y="286"/>
                  </a:lnTo>
                  <a:lnTo>
                    <a:pt x="226" y="288"/>
                  </a:lnTo>
                  <a:lnTo>
                    <a:pt x="228" y="288"/>
                  </a:lnTo>
                  <a:lnTo>
                    <a:pt x="228" y="288"/>
                  </a:lnTo>
                  <a:lnTo>
                    <a:pt x="228" y="288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0" y="292"/>
                  </a:lnTo>
                  <a:lnTo>
                    <a:pt x="230" y="294"/>
                  </a:lnTo>
                  <a:lnTo>
                    <a:pt x="230" y="296"/>
                  </a:lnTo>
                  <a:lnTo>
                    <a:pt x="230" y="300"/>
                  </a:lnTo>
                  <a:lnTo>
                    <a:pt x="230" y="302"/>
                  </a:lnTo>
                  <a:lnTo>
                    <a:pt x="232" y="304"/>
                  </a:lnTo>
                  <a:lnTo>
                    <a:pt x="232" y="306"/>
                  </a:lnTo>
                  <a:lnTo>
                    <a:pt x="234" y="308"/>
                  </a:lnTo>
                  <a:lnTo>
                    <a:pt x="236" y="310"/>
                  </a:lnTo>
                  <a:lnTo>
                    <a:pt x="236" y="310"/>
                  </a:lnTo>
                  <a:lnTo>
                    <a:pt x="236" y="312"/>
                  </a:lnTo>
                  <a:lnTo>
                    <a:pt x="238" y="312"/>
                  </a:lnTo>
                  <a:lnTo>
                    <a:pt x="240" y="312"/>
                  </a:lnTo>
                  <a:lnTo>
                    <a:pt x="242" y="314"/>
                  </a:lnTo>
                  <a:lnTo>
                    <a:pt x="244" y="314"/>
                  </a:lnTo>
                  <a:lnTo>
                    <a:pt x="246" y="314"/>
                  </a:lnTo>
                  <a:lnTo>
                    <a:pt x="248" y="314"/>
                  </a:lnTo>
                  <a:lnTo>
                    <a:pt x="250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4" y="312"/>
                  </a:lnTo>
                  <a:lnTo>
                    <a:pt x="254" y="310"/>
                  </a:lnTo>
                  <a:lnTo>
                    <a:pt x="254" y="310"/>
                  </a:lnTo>
                  <a:lnTo>
                    <a:pt x="256" y="308"/>
                  </a:lnTo>
                  <a:lnTo>
                    <a:pt x="256" y="308"/>
                  </a:lnTo>
                  <a:lnTo>
                    <a:pt x="256" y="304"/>
                  </a:lnTo>
                  <a:lnTo>
                    <a:pt x="258" y="302"/>
                  </a:lnTo>
                  <a:lnTo>
                    <a:pt x="258" y="300"/>
                  </a:lnTo>
                  <a:lnTo>
                    <a:pt x="258" y="298"/>
                  </a:lnTo>
                  <a:lnTo>
                    <a:pt x="258" y="296"/>
                  </a:lnTo>
                  <a:lnTo>
                    <a:pt x="258" y="292"/>
                  </a:lnTo>
                  <a:lnTo>
                    <a:pt x="258" y="290"/>
                  </a:lnTo>
                  <a:lnTo>
                    <a:pt x="256" y="288"/>
                  </a:lnTo>
                  <a:lnTo>
                    <a:pt x="256" y="286"/>
                  </a:lnTo>
                  <a:lnTo>
                    <a:pt x="256" y="286"/>
                  </a:lnTo>
                  <a:lnTo>
                    <a:pt x="256" y="286"/>
                  </a:lnTo>
                  <a:lnTo>
                    <a:pt x="254" y="284"/>
                  </a:lnTo>
                  <a:lnTo>
                    <a:pt x="254" y="284"/>
                  </a:lnTo>
                  <a:lnTo>
                    <a:pt x="254" y="284"/>
                  </a:lnTo>
                  <a:lnTo>
                    <a:pt x="252" y="284"/>
                  </a:lnTo>
                  <a:lnTo>
                    <a:pt x="252" y="284"/>
                  </a:lnTo>
                  <a:lnTo>
                    <a:pt x="250" y="284"/>
                  </a:lnTo>
                  <a:lnTo>
                    <a:pt x="246" y="284"/>
                  </a:lnTo>
                  <a:lnTo>
                    <a:pt x="246" y="284"/>
                  </a:lnTo>
                  <a:lnTo>
                    <a:pt x="244" y="284"/>
                  </a:lnTo>
                  <a:lnTo>
                    <a:pt x="244" y="282"/>
                  </a:lnTo>
                  <a:lnTo>
                    <a:pt x="242" y="282"/>
                  </a:lnTo>
                  <a:lnTo>
                    <a:pt x="240" y="280"/>
                  </a:lnTo>
                  <a:lnTo>
                    <a:pt x="240" y="278"/>
                  </a:lnTo>
                  <a:lnTo>
                    <a:pt x="238" y="278"/>
                  </a:lnTo>
                  <a:lnTo>
                    <a:pt x="238" y="276"/>
                  </a:lnTo>
                  <a:lnTo>
                    <a:pt x="238" y="274"/>
                  </a:lnTo>
                  <a:lnTo>
                    <a:pt x="238" y="272"/>
                  </a:lnTo>
                  <a:lnTo>
                    <a:pt x="236" y="270"/>
                  </a:lnTo>
                  <a:lnTo>
                    <a:pt x="236" y="268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38" y="258"/>
                  </a:lnTo>
                  <a:lnTo>
                    <a:pt x="238" y="254"/>
                  </a:lnTo>
                  <a:lnTo>
                    <a:pt x="238" y="248"/>
                  </a:lnTo>
                  <a:lnTo>
                    <a:pt x="240" y="242"/>
                  </a:lnTo>
                  <a:lnTo>
                    <a:pt x="240" y="238"/>
                  </a:lnTo>
                  <a:lnTo>
                    <a:pt x="242" y="232"/>
                  </a:lnTo>
                  <a:lnTo>
                    <a:pt x="244" y="230"/>
                  </a:lnTo>
                  <a:lnTo>
                    <a:pt x="244" y="228"/>
                  </a:lnTo>
                  <a:lnTo>
                    <a:pt x="246" y="224"/>
                  </a:lnTo>
                  <a:lnTo>
                    <a:pt x="246" y="224"/>
                  </a:lnTo>
                  <a:lnTo>
                    <a:pt x="248" y="222"/>
                  </a:lnTo>
                  <a:lnTo>
                    <a:pt x="248" y="222"/>
                  </a:lnTo>
                  <a:lnTo>
                    <a:pt x="250" y="222"/>
                  </a:lnTo>
                  <a:lnTo>
                    <a:pt x="254" y="220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58" y="218"/>
                  </a:lnTo>
                  <a:lnTo>
                    <a:pt x="260" y="218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0" y="212"/>
                  </a:lnTo>
                  <a:lnTo>
                    <a:pt x="262" y="210"/>
                  </a:lnTo>
                  <a:lnTo>
                    <a:pt x="262" y="208"/>
                  </a:lnTo>
                  <a:lnTo>
                    <a:pt x="262" y="206"/>
                  </a:lnTo>
                  <a:lnTo>
                    <a:pt x="262" y="204"/>
                  </a:lnTo>
                  <a:lnTo>
                    <a:pt x="262" y="202"/>
                  </a:lnTo>
                  <a:lnTo>
                    <a:pt x="262" y="200"/>
                  </a:lnTo>
                  <a:lnTo>
                    <a:pt x="262" y="196"/>
                  </a:lnTo>
                  <a:lnTo>
                    <a:pt x="262" y="194"/>
                  </a:lnTo>
                  <a:lnTo>
                    <a:pt x="262" y="192"/>
                  </a:lnTo>
                  <a:lnTo>
                    <a:pt x="260" y="190"/>
                  </a:lnTo>
                  <a:lnTo>
                    <a:pt x="260" y="186"/>
                  </a:lnTo>
                  <a:lnTo>
                    <a:pt x="258" y="182"/>
                  </a:lnTo>
                  <a:lnTo>
                    <a:pt x="258" y="178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56" y="168"/>
                  </a:lnTo>
                  <a:lnTo>
                    <a:pt x="258" y="164"/>
                  </a:lnTo>
                  <a:lnTo>
                    <a:pt x="258" y="162"/>
                  </a:lnTo>
                  <a:lnTo>
                    <a:pt x="258" y="160"/>
                  </a:lnTo>
                  <a:lnTo>
                    <a:pt x="256" y="160"/>
                  </a:lnTo>
                  <a:lnTo>
                    <a:pt x="256" y="158"/>
                  </a:lnTo>
                  <a:lnTo>
                    <a:pt x="256" y="154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48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38"/>
                  </a:lnTo>
                  <a:lnTo>
                    <a:pt x="248" y="136"/>
                  </a:lnTo>
                  <a:lnTo>
                    <a:pt x="250" y="132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6" y="130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2" y="130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40" y="128"/>
                  </a:lnTo>
                  <a:lnTo>
                    <a:pt x="240" y="126"/>
                  </a:lnTo>
                  <a:lnTo>
                    <a:pt x="240" y="126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40" y="122"/>
                  </a:lnTo>
                  <a:lnTo>
                    <a:pt x="242" y="122"/>
                  </a:lnTo>
                  <a:lnTo>
                    <a:pt x="242" y="120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46" y="116"/>
                  </a:lnTo>
                  <a:lnTo>
                    <a:pt x="246" y="114"/>
                  </a:lnTo>
                  <a:lnTo>
                    <a:pt x="246" y="114"/>
                  </a:lnTo>
                  <a:lnTo>
                    <a:pt x="246" y="112"/>
                  </a:lnTo>
                  <a:lnTo>
                    <a:pt x="244" y="110"/>
                  </a:lnTo>
                  <a:lnTo>
                    <a:pt x="244" y="110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50" y="104"/>
                  </a:lnTo>
                  <a:lnTo>
                    <a:pt x="252" y="104"/>
                  </a:lnTo>
                  <a:lnTo>
                    <a:pt x="254" y="104"/>
                  </a:lnTo>
                  <a:lnTo>
                    <a:pt x="254" y="98"/>
                  </a:lnTo>
                  <a:lnTo>
                    <a:pt x="254" y="94"/>
                  </a:lnTo>
                  <a:lnTo>
                    <a:pt x="254" y="88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54" y="76"/>
                  </a:lnTo>
                  <a:lnTo>
                    <a:pt x="254" y="74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6" y="68"/>
                  </a:lnTo>
                  <a:lnTo>
                    <a:pt x="258" y="68"/>
                  </a:lnTo>
                  <a:lnTo>
                    <a:pt x="258" y="68"/>
                  </a:lnTo>
                  <a:lnTo>
                    <a:pt x="258" y="66"/>
                  </a:lnTo>
                  <a:lnTo>
                    <a:pt x="260" y="66"/>
                  </a:lnTo>
                  <a:lnTo>
                    <a:pt x="262" y="66"/>
                  </a:lnTo>
                  <a:lnTo>
                    <a:pt x="264" y="64"/>
                  </a:lnTo>
                  <a:lnTo>
                    <a:pt x="268" y="64"/>
                  </a:lnTo>
                  <a:lnTo>
                    <a:pt x="270" y="62"/>
                  </a:lnTo>
                  <a:lnTo>
                    <a:pt x="272" y="62"/>
                  </a:lnTo>
                  <a:lnTo>
                    <a:pt x="276" y="60"/>
                  </a:lnTo>
                  <a:lnTo>
                    <a:pt x="278" y="60"/>
                  </a:lnTo>
                  <a:lnTo>
                    <a:pt x="280" y="60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6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2"/>
                  </a:lnTo>
                  <a:lnTo>
                    <a:pt x="282" y="50"/>
                  </a:lnTo>
                  <a:lnTo>
                    <a:pt x="282" y="50"/>
                  </a:lnTo>
                  <a:lnTo>
                    <a:pt x="282" y="50"/>
                  </a:lnTo>
                  <a:lnTo>
                    <a:pt x="282" y="48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78" y="4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72" y="46"/>
                  </a:lnTo>
                  <a:lnTo>
                    <a:pt x="272" y="46"/>
                  </a:lnTo>
                  <a:lnTo>
                    <a:pt x="272" y="44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2" y="40"/>
                  </a:lnTo>
                  <a:lnTo>
                    <a:pt x="272" y="36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68" y="22"/>
                  </a:lnTo>
                  <a:lnTo>
                    <a:pt x="268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6" y="20"/>
                  </a:lnTo>
                  <a:lnTo>
                    <a:pt x="266" y="20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8"/>
                  </a:lnTo>
                  <a:lnTo>
                    <a:pt x="260" y="18"/>
                  </a:lnTo>
                  <a:lnTo>
                    <a:pt x="258" y="18"/>
                  </a:lnTo>
                  <a:lnTo>
                    <a:pt x="258" y="16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54" y="12"/>
                  </a:lnTo>
                  <a:lnTo>
                    <a:pt x="254" y="10"/>
                  </a:lnTo>
                  <a:lnTo>
                    <a:pt x="252" y="10"/>
                  </a:lnTo>
                  <a:lnTo>
                    <a:pt x="250" y="10"/>
                  </a:lnTo>
                  <a:lnTo>
                    <a:pt x="248" y="10"/>
                  </a:lnTo>
                  <a:lnTo>
                    <a:pt x="246" y="10"/>
                  </a:lnTo>
                  <a:lnTo>
                    <a:pt x="244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0" y="10"/>
                  </a:lnTo>
                  <a:lnTo>
                    <a:pt x="228" y="10"/>
                  </a:lnTo>
                  <a:lnTo>
                    <a:pt x="226" y="10"/>
                  </a:lnTo>
                  <a:lnTo>
                    <a:pt x="224" y="10"/>
                  </a:lnTo>
                  <a:lnTo>
                    <a:pt x="222" y="8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20" y="6"/>
                  </a:lnTo>
                  <a:lnTo>
                    <a:pt x="218" y="4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92" y="4"/>
                  </a:lnTo>
                  <a:lnTo>
                    <a:pt x="190" y="4"/>
                  </a:lnTo>
                  <a:lnTo>
                    <a:pt x="188" y="4"/>
                  </a:lnTo>
                  <a:lnTo>
                    <a:pt x="188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2" y="8"/>
                  </a:lnTo>
                  <a:lnTo>
                    <a:pt x="170" y="8"/>
                  </a:lnTo>
                  <a:lnTo>
                    <a:pt x="168" y="10"/>
                  </a:lnTo>
                  <a:lnTo>
                    <a:pt x="166" y="8"/>
                  </a:lnTo>
                  <a:lnTo>
                    <a:pt x="162" y="8"/>
                  </a:lnTo>
                  <a:lnTo>
                    <a:pt x="156" y="8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0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38" y="18"/>
                  </a:lnTo>
                  <a:lnTo>
                    <a:pt x="138" y="20"/>
                  </a:lnTo>
                  <a:lnTo>
                    <a:pt x="136" y="20"/>
                  </a:lnTo>
                  <a:lnTo>
                    <a:pt x="132" y="20"/>
                  </a:lnTo>
                  <a:lnTo>
                    <a:pt x="128" y="20"/>
                  </a:lnTo>
                  <a:lnTo>
                    <a:pt x="126" y="20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0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2" y="8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4" y="40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6" y="54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6" y="64"/>
                  </a:lnTo>
                  <a:lnTo>
                    <a:pt x="86" y="70"/>
                  </a:lnTo>
                  <a:lnTo>
                    <a:pt x="86" y="76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0" y="102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6" y="114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0" y="126"/>
                  </a:lnTo>
                  <a:lnTo>
                    <a:pt x="68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30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2" y="146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50"/>
                  </a:lnTo>
                  <a:lnTo>
                    <a:pt x="62" y="150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58" y="152"/>
                  </a:lnTo>
                  <a:lnTo>
                    <a:pt x="56" y="152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4" y="160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2" y="156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16" y="160"/>
                  </a:lnTo>
                  <a:lnTo>
                    <a:pt x="14" y="162"/>
                  </a:lnTo>
                  <a:lnTo>
                    <a:pt x="10" y="162"/>
                  </a:lnTo>
                  <a:lnTo>
                    <a:pt x="8" y="164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0" y="166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6" y="17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2" name="Freeform 397"/>
            <p:cNvSpPr>
              <a:spLocks/>
            </p:cNvSpPr>
            <p:nvPr/>
          </p:nvSpPr>
          <p:spPr bwMode="auto">
            <a:xfrm>
              <a:off x="4586595" y="4661001"/>
              <a:ext cx="447677" cy="498468"/>
            </a:xfrm>
            <a:custGeom>
              <a:avLst/>
              <a:gdLst>
                <a:gd name="T0" fmla="*/ 0 w 282"/>
                <a:gd name="T1" fmla="*/ 176 h 314"/>
                <a:gd name="T2" fmla="*/ 26 w 282"/>
                <a:gd name="T3" fmla="*/ 186 h 314"/>
                <a:gd name="T4" fmla="*/ 56 w 282"/>
                <a:gd name="T5" fmla="*/ 178 h 314"/>
                <a:gd name="T6" fmla="*/ 72 w 282"/>
                <a:gd name="T7" fmla="*/ 188 h 314"/>
                <a:gd name="T8" fmla="*/ 76 w 282"/>
                <a:gd name="T9" fmla="*/ 208 h 314"/>
                <a:gd name="T10" fmla="*/ 82 w 282"/>
                <a:gd name="T11" fmla="*/ 218 h 314"/>
                <a:gd name="T12" fmla="*/ 96 w 282"/>
                <a:gd name="T13" fmla="*/ 222 h 314"/>
                <a:gd name="T14" fmla="*/ 110 w 282"/>
                <a:gd name="T15" fmla="*/ 216 h 314"/>
                <a:gd name="T16" fmla="*/ 112 w 282"/>
                <a:gd name="T17" fmla="*/ 200 h 314"/>
                <a:gd name="T18" fmla="*/ 120 w 282"/>
                <a:gd name="T19" fmla="*/ 200 h 314"/>
                <a:gd name="T20" fmla="*/ 126 w 282"/>
                <a:gd name="T21" fmla="*/ 214 h 314"/>
                <a:gd name="T22" fmla="*/ 140 w 282"/>
                <a:gd name="T23" fmla="*/ 208 h 314"/>
                <a:gd name="T24" fmla="*/ 146 w 282"/>
                <a:gd name="T25" fmla="*/ 232 h 314"/>
                <a:gd name="T26" fmla="*/ 150 w 282"/>
                <a:gd name="T27" fmla="*/ 264 h 314"/>
                <a:gd name="T28" fmla="*/ 170 w 282"/>
                <a:gd name="T29" fmla="*/ 268 h 314"/>
                <a:gd name="T30" fmla="*/ 190 w 282"/>
                <a:gd name="T31" fmla="*/ 272 h 314"/>
                <a:gd name="T32" fmla="*/ 196 w 282"/>
                <a:gd name="T33" fmla="*/ 288 h 314"/>
                <a:gd name="T34" fmla="*/ 204 w 282"/>
                <a:gd name="T35" fmla="*/ 280 h 314"/>
                <a:gd name="T36" fmla="*/ 216 w 282"/>
                <a:gd name="T37" fmla="*/ 276 h 314"/>
                <a:gd name="T38" fmla="*/ 222 w 282"/>
                <a:gd name="T39" fmla="*/ 286 h 314"/>
                <a:gd name="T40" fmla="*/ 230 w 282"/>
                <a:gd name="T41" fmla="*/ 300 h 314"/>
                <a:gd name="T42" fmla="*/ 244 w 282"/>
                <a:gd name="T43" fmla="*/ 314 h 314"/>
                <a:gd name="T44" fmla="*/ 256 w 282"/>
                <a:gd name="T45" fmla="*/ 304 h 314"/>
                <a:gd name="T46" fmla="*/ 254 w 282"/>
                <a:gd name="T47" fmla="*/ 284 h 314"/>
                <a:gd name="T48" fmla="*/ 240 w 282"/>
                <a:gd name="T49" fmla="*/ 280 h 314"/>
                <a:gd name="T50" fmla="*/ 238 w 282"/>
                <a:gd name="T51" fmla="*/ 254 h 314"/>
                <a:gd name="T52" fmla="*/ 250 w 282"/>
                <a:gd name="T53" fmla="*/ 222 h 314"/>
                <a:gd name="T54" fmla="*/ 262 w 282"/>
                <a:gd name="T55" fmla="*/ 208 h 314"/>
                <a:gd name="T56" fmla="*/ 258 w 282"/>
                <a:gd name="T57" fmla="*/ 178 h 314"/>
                <a:gd name="T58" fmla="*/ 256 w 282"/>
                <a:gd name="T59" fmla="*/ 154 h 314"/>
                <a:gd name="T60" fmla="*/ 248 w 282"/>
                <a:gd name="T61" fmla="*/ 136 h 314"/>
                <a:gd name="T62" fmla="*/ 240 w 282"/>
                <a:gd name="T63" fmla="*/ 130 h 314"/>
                <a:gd name="T64" fmla="*/ 246 w 282"/>
                <a:gd name="T65" fmla="*/ 118 h 314"/>
                <a:gd name="T66" fmla="*/ 244 w 282"/>
                <a:gd name="T67" fmla="*/ 108 h 314"/>
                <a:gd name="T68" fmla="*/ 254 w 282"/>
                <a:gd name="T69" fmla="*/ 82 h 314"/>
                <a:gd name="T70" fmla="*/ 262 w 282"/>
                <a:gd name="T71" fmla="*/ 66 h 314"/>
                <a:gd name="T72" fmla="*/ 282 w 282"/>
                <a:gd name="T73" fmla="*/ 56 h 314"/>
                <a:gd name="T74" fmla="*/ 276 w 282"/>
                <a:gd name="T75" fmla="*/ 48 h 314"/>
                <a:gd name="T76" fmla="*/ 272 w 282"/>
                <a:gd name="T77" fmla="*/ 42 h 314"/>
                <a:gd name="T78" fmla="*/ 264 w 282"/>
                <a:gd name="T79" fmla="*/ 20 h 314"/>
                <a:gd name="T80" fmla="*/ 250 w 282"/>
                <a:gd name="T81" fmla="*/ 10 h 314"/>
                <a:gd name="T82" fmla="*/ 222 w 282"/>
                <a:gd name="T83" fmla="*/ 8 h 314"/>
                <a:gd name="T84" fmla="*/ 208 w 282"/>
                <a:gd name="T85" fmla="*/ 0 h 314"/>
                <a:gd name="T86" fmla="*/ 182 w 282"/>
                <a:gd name="T87" fmla="*/ 2 h 314"/>
                <a:gd name="T88" fmla="*/ 176 w 282"/>
                <a:gd name="T89" fmla="*/ 6 h 314"/>
                <a:gd name="T90" fmla="*/ 152 w 282"/>
                <a:gd name="T91" fmla="*/ 8 h 314"/>
                <a:gd name="T92" fmla="*/ 144 w 282"/>
                <a:gd name="T93" fmla="*/ 16 h 314"/>
                <a:gd name="T94" fmla="*/ 122 w 282"/>
                <a:gd name="T95" fmla="*/ 20 h 314"/>
                <a:gd name="T96" fmla="*/ 114 w 282"/>
                <a:gd name="T97" fmla="*/ 8 h 314"/>
                <a:gd name="T98" fmla="*/ 102 w 282"/>
                <a:gd name="T99" fmla="*/ 8 h 314"/>
                <a:gd name="T100" fmla="*/ 86 w 282"/>
                <a:gd name="T101" fmla="*/ 22 h 314"/>
                <a:gd name="T102" fmla="*/ 96 w 282"/>
                <a:gd name="T103" fmla="*/ 32 h 314"/>
                <a:gd name="T104" fmla="*/ 86 w 282"/>
                <a:gd name="T105" fmla="*/ 48 h 314"/>
                <a:gd name="T106" fmla="*/ 86 w 282"/>
                <a:gd name="T107" fmla="*/ 88 h 314"/>
                <a:gd name="T108" fmla="*/ 76 w 282"/>
                <a:gd name="T109" fmla="*/ 106 h 314"/>
                <a:gd name="T110" fmla="*/ 74 w 282"/>
                <a:gd name="T111" fmla="*/ 126 h 314"/>
                <a:gd name="T112" fmla="*/ 62 w 282"/>
                <a:gd name="T113" fmla="*/ 128 h 314"/>
                <a:gd name="T114" fmla="*/ 62 w 282"/>
                <a:gd name="T115" fmla="*/ 148 h 314"/>
                <a:gd name="T116" fmla="*/ 46 w 282"/>
                <a:gd name="T117" fmla="*/ 156 h 314"/>
                <a:gd name="T118" fmla="*/ 38 w 282"/>
                <a:gd name="T119" fmla="*/ 162 h 314"/>
                <a:gd name="T120" fmla="*/ 22 w 282"/>
                <a:gd name="T121" fmla="*/ 158 h 314"/>
                <a:gd name="T122" fmla="*/ 4 w 282"/>
                <a:gd name="T123" fmla="*/ 17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" h="314">
                  <a:moveTo>
                    <a:pt x="6" y="172"/>
                  </a:moveTo>
                  <a:lnTo>
                    <a:pt x="6" y="172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6" y="174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6" y="184"/>
                  </a:lnTo>
                  <a:lnTo>
                    <a:pt x="12" y="184"/>
                  </a:lnTo>
                  <a:lnTo>
                    <a:pt x="16" y="184"/>
                  </a:lnTo>
                  <a:lnTo>
                    <a:pt x="20" y="186"/>
                  </a:lnTo>
                  <a:lnTo>
                    <a:pt x="22" y="186"/>
                  </a:lnTo>
                  <a:lnTo>
                    <a:pt x="26" y="186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30" y="184"/>
                  </a:lnTo>
                  <a:lnTo>
                    <a:pt x="34" y="182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6" y="180"/>
                  </a:lnTo>
                  <a:lnTo>
                    <a:pt x="48" y="178"/>
                  </a:lnTo>
                  <a:lnTo>
                    <a:pt x="52" y="178"/>
                  </a:lnTo>
                  <a:lnTo>
                    <a:pt x="56" y="178"/>
                  </a:lnTo>
                  <a:lnTo>
                    <a:pt x="60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72" y="186"/>
                  </a:lnTo>
                  <a:lnTo>
                    <a:pt x="72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72" y="198"/>
                  </a:lnTo>
                  <a:lnTo>
                    <a:pt x="72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8" y="208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2" y="210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4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4" y="220"/>
                  </a:lnTo>
                  <a:lnTo>
                    <a:pt x="84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2"/>
                  </a:lnTo>
                  <a:lnTo>
                    <a:pt x="92" y="222"/>
                  </a:lnTo>
                  <a:lnTo>
                    <a:pt x="94" y="222"/>
                  </a:lnTo>
                  <a:lnTo>
                    <a:pt x="96" y="222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2" y="222"/>
                  </a:lnTo>
                  <a:lnTo>
                    <a:pt x="102" y="220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08" y="218"/>
                  </a:lnTo>
                  <a:lnTo>
                    <a:pt x="108" y="218"/>
                  </a:lnTo>
                  <a:lnTo>
                    <a:pt x="110" y="218"/>
                  </a:lnTo>
                  <a:lnTo>
                    <a:pt x="110" y="216"/>
                  </a:lnTo>
                  <a:lnTo>
                    <a:pt x="110" y="216"/>
                  </a:lnTo>
                  <a:lnTo>
                    <a:pt x="110" y="212"/>
                  </a:lnTo>
                  <a:lnTo>
                    <a:pt x="110" y="210"/>
                  </a:lnTo>
                  <a:lnTo>
                    <a:pt x="110" y="208"/>
                  </a:lnTo>
                  <a:lnTo>
                    <a:pt x="108" y="206"/>
                  </a:lnTo>
                  <a:lnTo>
                    <a:pt x="110" y="204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2"/>
                  </a:lnTo>
                  <a:lnTo>
                    <a:pt x="110" y="200"/>
                  </a:lnTo>
                  <a:lnTo>
                    <a:pt x="112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196"/>
                  </a:lnTo>
                  <a:lnTo>
                    <a:pt x="116" y="196"/>
                  </a:lnTo>
                  <a:lnTo>
                    <a:pt x="116" y="196"/>
                  </a:lnTo>
                  <a:lnTo>
                    <a:pt x="116" y="196"/>
                  </a:lnTo>
                  <a:lnTo>
                    <a:pt x="118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18" y="200"/>
                  </a:lnTo>
                  <a:lnTo>
                    <a:pt x="120" y="200"/>
                  </a:lnTo>
                  <a:lnTo>
                    <a:pt x="120" y="202"/>
                  </a:lnTo>
                  <a:lnTo>
                    <a:pt x="120" y="206"/>
                  </a:lnTo>
                  <a:lnTo>
                    <a:pt x="120" y="208"/>
                  </a:lnTo>
                  <a:lnTo>
                    <a:pt x="122" y="210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6" y="214"/>
                  </a:lnTo>
                  <a:lnTo>
                    <a:pt x="126" y="212"/>
                  </a:lnTo>
                  <a:lnTo>
                    <a:pt x="128" y="212"/>
                  </a:lnTo>
                  <a:lnTo>
                    <a:pt x="128" y="210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32" y="208"/>
                  </a:lnTo>
                  <a:lnTo>
                    <a:pt x="134" y="208"/>
                  </a:lnTo>
                  <a:lnTo>
                    <a:pt x="136" y="208"/>
                  </a:lnTo>
                  <a:lnTo>
                    <a:pt x="138" y="208"/>
                  </a:lnTo>
                  <a:lnTo>
                    <a:pt x="138" y="208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42" y="210"/>
                  </a:lnTo>
                  <a:lnTo>
                    <a:pt x="142" y="210"/>
                  </a:lnTo>
                  <a:lnTo>
                    <a:pt x="144" y="212"/>
                  </a:lnTo>
                  <a:lnTo>
                    <a:pt x="144" y="214"/>
                  </a:lnTo>
                  <a:lnTo>
                    <a:pt x="146" y="216"/>
                  </a:lnTo>
                  <a:lnTo>
                    <a:pt x="146" y="218"/>
                  </a:lnTo>
                  <a:lnTo>
                    <a:pt x="146" y="220"/>
                  </a:lnTo>
                  <a:lnTo>
                    <a:pt x="146" y="224"/>
                  </a:lnTo>
                  <a:lnTo>
                    <a:pt x="146" y="228"/>
                  </a:lnTo>
                  <a:lnTo>
                    <a:pt x="146" y="232"/>
                  </a:lnTo>
                  <a:lnTo>
                    <a:pt x="146" y="242"/>
                  </a:lnTo>
                  <a:lnTo>
                    <a:pt x="146" y="250"/>
                  </a:lnTo>
                  <a:lnTo>
                    <a:pt x="146" y="252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8" y="262"/>
                  </a:lnTo>
                  <a:lnTo>
                    <a:pt x="148" y="264"/>
                  </a:lnTo>
                  <a:lnTo>
                    <a:pt x="150" y="264"/>
                  </a:lnTo>
                  <a:lnTo>
                    <a:pt x="150" y="266"/>
                  </a:lnTo>
                  <a:lnTo>
                    <a:pt x="152" y="266"/>
                  </a:lnTo>
                  <a:lnTo>
                    <a:pt x="152" y="268"/>
                  </a:lnTo>
                  <a:lnTo>
                    <a:pt x="154" y="268"/>
                  </a:lnTo>
                  <a:lnTo>
                    <a:pt x="156" y="268"/>
                  </a:lnTo>
                  <a:lnTo>
                    <a:pt x="156" y="268"/>
                  </a:lnTo>
                  <a:lnTo>
                    <a:pt x="158" y="270"/>
                  </a:lnTo>
                  <a:lnTo>
                    <a:pt x="160" y="270"/>
                  </a:lnTo>
                  <a:lnTo>
                    <a:pt x="162" y="270"/>
                  </a:lnTo>
                  <a:lnTo>
                    <a:pt x="166" y="270"/>
                  </a:lnTo>
                  <a:lnTo>
                    <a:pt x="170" y="268"/>
                  </a:lnTo>
                  <a:lnTo>
                    <a:pt x="172" y="268"/>
                  </a:lnTo>
                  <a:lnTo>
                    <a:pt x="174" y="268"/>
                  </a:lnTo>
                  <a:lnTo>
                    <a:pt x="180" y="268"/>
                  </a:lnTo>
                  <a:lnTo>
                    <a:pt x="182" y="268"/>
                  </a:lnTo>
                  <a:lnTo>
                    <a:pt x="184" y="270"/>
                  </a:lnTo>
                  <a:lnTo>
                    <a:pt x="186" y="270"/>
                  </a:lnTo>
                  <a:lnTo>
                    <a:pt x="188" y="270"/>
                  </a:lnTo>
                  <a:lnTo>
                    <a:pt x="188" y="270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90" y="272"/>
                  </a:lnTo>
                  <a:lnTo>
                    <a:pt x="190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0" y="280"/>
                  </a:lnTo>
                  <a:lnTo>
                    <a:pt x="192" y="282"/>
                  </a:lnTo>
                  <a:lnTo>
                    <a:pt x="192" y="284"/>
                  </a:lnTo>
                  <a:lnTo>
                    <a:pt x="192" y="286"/>
                  </a:lnTo>
                  <a:lnTo>
                    <a:pt x="192" y="286"/>
                  </a:lnTo>
                  <a:lnTo>
                    <a:pt x="192" y="286"/>
                  </a:lnTo>
                  <a:lnTo>
                    <a:pt x="194" y="286"/>
                  </a:lnTo>
                  <a:lnTo>
                    <a:pt x="196" y="288"/>
                  </a:lnTo>
                  <a:lnTo>
                    <a:pt x="196" y="288"/>
                  </a:lnTo>
                  <a:lnTo>
                    <a:pt x="198" y="288"/>
                  </a:lnTo>
                  <a:lnTo>
                    <a:pt x="198" y="288"/>
                  </a:lnTo>
                  <a:lnTo>
                    <a:pt x="200" y="288"/>
                  </a:lnTo>
                  <a:lnTo>
                    <a:pt x="200" y="288"/>
                  </a:lnTo>
                  <a:lnTo>
                    <a:pt x="200" y="288"/>
                  </a:lnTo>
                  <a:lnTo>
                    <a:pt x="200" y="286"/>
                  </a:lnTo>
                  <a:lnTo>
                    <a:pt x="202" y="286"/>
                  </a:lnTo>
                  <a:lnTo>
                    <a:pt x="202" y="284"/>
                  </a:lnTo>
                  <a:lnTo>
                    <a:pt x="202" y="282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04" y="278"/>
                  </a:lnTo>
                  <a:lnTo>
                    <a:pt x="206" y="278"/>
                  </a:lnTo>
                  <a:lnTo>
                    <a:pt x="208" y="278"/>
                  </a:lnTo>
                  <a:lnTo>
                    <a:pt x="210" y="276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4" y="276"/>
                  </a:lnTo>
                  <a:lnTo>
                    <a:pt x="214" y="276"/>
                  </a:lnTo>
                  <a:lnTo>
                    <a:pt x="216" y="276"/>
                  </a:lnTo>
                  <a:lnTo>
                    <a:pt x="216" y="278"/>
                  </a:lnTo>
                  <a:lnTo>
                    <a:pt x="216" y="278"/>
                  </a:lnTo>
                  <a:lnTo>
                    <a:pt x="216" y="280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8" y="282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20" y="284"/>
                  </a:lnTo>
                  <a:lnTo>
                    <a:pt x="220" y="284"/>
                  </a:lnTo>
                  <a:lnTo>
                    <a:pt x="222" y="286"/>
                  </a:lnTo>
                  <a:lnTo>
                    <a:pt x="224" y="286"/>
                  </a:lnTo>
                  <a:lnTo>
                    <a:pt x="226" y="288"/>
                  </a:lnTo>
                  <a:lnTo>
                    <a:pt x="228" y="288"/>
                  </a:lnTo>
                  <a:lnTo>
                    <a:pt x="228" y="288"/>
                  </a:lnTo>
                  <a:lnTo>
                    <a:pt x="228" y="288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0" y="292"/>
                  </a:lnTo>
                  <a:lnTo>
                    <a:pt x="230" y="294"/>
                  </a:lnTo>
                  <a:lnTo>
                    <a:pt x="230" y="296"/>
                  </a:lnTo>
                  <a:lnTo>
                    <a:pt x="230" y="300"/>
                  </a:lnTo>
                  <a:lnTo>
                    <a:pt x="230" y="302"/>
                  </a:lnTo>
                  <a:lnTo>
                    <a:pt x="232" y="304"/>
                  </a:lnTo>
                  <a:lnTo>
                    <a:pt x="232" y="306"/>
                  </a:lnTo>
                  <a:lnTo>
                    <a:pt x="234" y="308"/>
                  </a:lnTo>
                  <a:lnTo>
                    <a:pt x="236" y="310"/>
                  </a:lnTo>
                  <a:lnTo>
                    <a:pt x="236" y="310"/>
                  </a:lnTo>
                  <a:lnTo>
                    <a:pt x="236" y="312"/>
                  </a:lnTo>
                  <a:lnTo>
                    <a:pt x="238" y="312"/>
                  </a:lnTo>
                  <a:lnTo>
                    <a:pt x="240" y="312"/>
                  </a:lnTo>
                  <a:lnTo>
                    <a:pt x="242" y="314"/>
                  </a:lnTo>
                  <a:lnTo>
                    <a:pt x="244" y="314"/>
                  </a:lnTo>
                  <a:lnTo>
                    <a:pt x="246" y="314"/>
                  </a:lnTo>
                  <a:lnTo>
                    <a:pt x="248" y="314"/>
                  </a:lnTo>
                  <a:lnTo>
                    <a:pt x="250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4" y="312"/>
                  </a:lnTo>
                  <a:lnTo>
                    <a:pt x="254" y="310"/>
                  </a:lnTo>
                  <a:lnTo>
                    <a:pt x="254" y="310"/>
                  </a:lnTo>
                  <a:lnTo>
                    <a:pt x="256" y="308"/>
                  </a:lnTo>
                  <a:lnTo>
                    <a:pt x="256" y="308"/>
                  </a:lnTo>
                  <a:lnTo>
                    <a:pt x="256" y="304"/>
                  </a:lnTo>
                  <a:lnTo>
                    <a:pt x="258" y="302"/>
                  </a:lnTo>
                  <a:lnTo>
                    <a:pt x="258" y="300"/>
                  </a:lnTo>
                  <a:lnTo>
                    <a:pt x="258" y="298"/>
                  </a:lnTo>
                  <a:lnTo>
                    <a:pt x="258" y="296"/>
                  </a:lnTo>
                  <a:lnTo>
                    <a:pt x="258" y="292"/>
                  </a:lnTo>
                  <a:lnTo>
                    <a:pt x="258" y="290"/>
                  </a:lnTo>
                  <a:lnTo>
                    <a:pt x="256" y="288"/>
                  </a:lnTo>
                  <a:lnTo>
                    <a:pt x="256" y="286"/>
                  </a:lnTo>
                  <a:lnTo>
                    <a:pt x="256" y="286"/>
                  </a:lnTo>
                  <a:lnTo>
                    <a:pt x="256" y="286"/>
                  </a:lnTo>
                  <a:lnTo>
                    <a:pt x="254" y="284"/>
                  </a:lnTo>
                  <a:lnTo>
                    <a:pt x="254" y="284"/>
                  </a:lnTo>
                  <a:lnTo>
                    <a:pt x="254" y="284"/>
                  </a:lnTo>
                  <a:lnTo>
                    <a:pt x="252" y="284"/>
                  </a:lnTo>
                  <a:lnTo>
                    <a:pt x="252" y="284"/>
                  </a:lnTo>
                  <a:lnTo>
                    <a:pt x="250" y="284"/>
                  </a:lnTo>
                  <a:lnTo>
                    <a:pt x="246" y="284"/>
                  </a:lnTo>
                  <a:lnTo>
                    <a:pt x="246" y="284"/>
                  </a:lnTo>
                  <a:lnTo>
                    <a:pt x="244" y="284"/>
                  </a:lnTo>
                  <a:lnTo>
                    <a:pt x="244" y="282"/>
                  </a:lnTo>
                  <a:lnTo>
                    <a:pt x="242" y="282"/>
                  </a:lnTo>
                  <a:lnTo>
                    <a:pt x="240" y="280"/>
                  </a:lnTo>
                  <a:lnTo>
                    <a:pt x="240" y="278"/>
                  </a:lnTo>
                  <a:lnTo>
                    <a:pt x="238" y="278"/>
                  </a:lnTo>
                  <a:lnTo>
                    <a:pt x="238" y="276"/>
                  </a:lnTo>
                  <a:lnTo>
                    <a:pt x="238" y="274"/>
                  </a:lnTo>
                  <a:lnTo>
                    <a:pt x="238" y="272"/>
                  </a:lnTo>
                  <a:lnTo>
                    <a:pt x="236" y="270"/>
                  </a:lnTo>
                  <a:lnTo>
                    <a:pt x="236" y="268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38" y="258"/>
                  </a:lnTo>
                  <a:lnTo>
                    <a:pt x="238" y="254"/>
                  </a:lnTo>
                  <a:lnTo>
                    <a:pt x="238" y="248"/>
                  </a:lnTo>
                  <a:lnTo>
                    <a:pt x="240" y="242"/>
                  </a:lnTo>
                  <a:lnTo>
                    <a:pt x="240" y="238"/>
                  </a:lnTo>
                  <a:lnTo>
                    <a:pt x="242" y="232"/>
                  </a:lnTo>
                  <a:lnTo>
                    <a:pt x="244" y="230"/>
                  </a:lnTo>
                  <a:lnTo>
                    <a:pt x="244" y="228"/>
                  </a:lnTo>
                  <a:lnTo>
                    <a:pt x="246" y="224"/>
                  </a:lnTo>
                  <a:lnTo>
                    <a:pt x="246" y="224"/>
                  </a:lnTo>
                  <a:lnTo>
                    <a:pt x="248" y="222"/>
                  </a:lnTo>
                  <a:lnTo>
                    <a:pt x="248" y="222"/>
                  </a:lnTo>
                  <a:lnTo>
                    <a:pt x="250" y="222"/>
                  </a:lnTo>
                  <a:lnTo>
                    <a:pt x="254" y="220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58" y="218"/>
                  </a:lnTo>
                  <a:lnTo>
                    <a:pt x="260" y="218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0" y="212"/>
                  </a:lnTo>
                  <a:lnTo>
                    <a:pt x="262" y="210"/>
                  </a:lnTo>
                  <a:lnTo>
                    <a:pt x="262" y="208"/>
                  </a:lnTo>
                  <a:lnTo>
                    <a:pt x="262" y="206"/>
                  </a:lnTo>
                  <a:lnTo>
                    <a:pt x="262" y="204"/>
                  </a:lnTo>
                  <a:lnTo>
                    <a:pt x="262" y="202"/>
                  </a:lnTo>
                  <a:lnTo>
                    <a:pt x="262" y="200"/>
                  </a:lnTo>
                  <a:lnTo>
                    <a:pt x="262" y="196"/>
                  </a:lnTo>
                  <a:lnTo>
                    <a:pt x="262" y="194"/>
                  </a:lnTo>
                  <a:lnTo>
                    <a:pt x="262" y="192"/>
                  </a:lnTo>
                  <a:lnTo>
                    <a:pt x="260" y="190"/>
                  </a:lnTo>
                  <a:lnTo>
                    <a:pt x="260" y="186"/>
                  </a:lnTo>
                  <a:lnTo>
                    <a:pt x="258" y="182"/>
                  </a:lnTo>
                  <a:lnTo>
                    <a:pt x="258" y="178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56" y="168"/>
                  </a:lnTo>
                  <a:lnTo>
                    <a:pt x="258" y="164"/>
                  </a:lnTo>
                  <a:lnTo>
                    <a:pt x="258" y="162"/>
                  </a:lnTo>
                  <a:lnTo>
                    <a:pt x="258" y="160"/>
                  </a:lnTo>
                  <a:lnTo>
                    <a:pt x="256" y="160"/>
                  </a:lnTo>
                  <a:lnTo>
                    <a:pt x="256" y="158"/>
                  </a:lnTo>
                  <a:lnTo>
                    <a:pt x="256" y="154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48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38"/>
                  </a:lnTo>
                  <a:lnTo>
                    <a:pt x="248" y="136"/>
                  </a:lnTo>
                  <a:lnTo>
                    <a:pt x="250" y="132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6" y="130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2" y="130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40" y="128"/>
                  </a:lnTo>
                  <a:lnTo>
                    <a:pt x="240" y="126"/>
                  </a:lnTo>
                  <a:lnTo>
                    <a:pt x="240" y="126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40" y="122"/>
                  </a:lnTo>
                  <a:lnTo>
                    <a:pt x="242" y="122"/>
                  </a:lnTo>
                  <a:lnTo>
                    <a:pt x="242" y="120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46" y="116"/>
                  </a:lnTo>
                  <a:lnTo>
                    <a:pt x="246" y="114"/>
                  </a:lnTo>
                  <a:lnTo>
                    <a:pt x="246" y="114"/>
                  </a:lnTo>
                  <a:lnTo>
                    <a:pt x="246" y="112"/>
                  </a:lnTo>
                  <a:lnTo>
                    <a:pt x="244" y="110"/>
                  </a:lnTo>
                  <a:lnTo>
                    <a:pt x="244" y="110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50" y="104"/>
                  </a:lnTo>
                  <a:lnTo>
                    <a:pt x="252" y="104"/>
                  </a:lnTo>
                  <a:lnTo>
                    <a:pt x="254" y="104"/>
                  </a:lnTo>
                  <a:lnTo>
                    <a:pt x="254" y="98"/>
                  </a:lnTo>
                  <a:lnTo>
                    <a:pt x="254" y="94"/>
                  </a:lnTo>
                  <a:lnTo>
                    <a:pt x="254" y="88"/>
                  </a:lnTo>
                  <a:lnTo>
                    <a:pt x="254" y="82"/>
                  </a:lnTo>
                  <a:lnTo>
                    <a:pt x="254" y="80"/>
                  </a:lnTo>
                  <a:lnTo>
                    <a:pt x="254" y="76"/>
                  </a:lnTo>
                  <a:lnTo>
                    <a:pt x="254" y="74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6" y="68"/>
                  </a:lnTo>
                  <a:lnTo>
                    <a:pt x="258" y="68"/>
                  </a:lnTo>
                  <a:lnTo>
                    <a:pt x="258" y="68"/>
                  </a:lnTo>
                  <a:lnTo>
                    <a:pt x="258" y="66"/>
                  </a:lnTo>
                  <a:lnTo>
                    <a:pt x="260" y="66"/>
                  </a:lnTo>
                  <a:lnTo>
                    <a:pt x="262" y="66"/>
                  </a:lnTo>
                  <a:lnTo>
                    <a:pt x="264" y="64"/>
                  </a:lnTo>
                  <a:lnTo>
                    <a:pt x="268" y="64"/>
                  </a:lnTo>
                  <a:lnTo>
                    <a:pt x="270" y="62"/>
                  </a:lnTo>
                  <a:lnTo>
                    <a:pt x="272" y="62"/>
                  </a:lnTo>
                  <a:lnTo>
                    <a:pt x="276" y="60"/>
                  </a:lnTo>
                  <a:lnTo>
                    <a:pt x="278" y="60"/>
                  </a:lnTo>
                  <a:lnTo>
                    <a:pt x="280" y="60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6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2"/>
                  </a:lnTo>
                  <a:lnTo>
                    <a:pt x="282" y="50"/>
                  </a:lnTo>
                  <a:lnTo>
                    <a:pt x="282" y="50"/>
                  </a:lnTo>
                  <a:lnTo>
                    <a:pt x="282" y="50"/>
                  </a:lnTo>
                  <a:lnTo>
                    <a:pt x="282" y="48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78" y="4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74" y="48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72" y="46"/>
                  </a:lnTo>
                  <a:lnTo>
                    <a:pt x="272" y="46"/>
                  </a:lnTo>
                  <a:lnTo>
                    <a:pt x="272" y="44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2" y="40"/>
                  </a:lnTo>
                  <a:lnTo>
                    <a:pt x="272" y="36"/>
                  </a:lnTo>
                  <a:lnTo>
                    <a:pt x="270" y="30"/>
                  </a:lnTo>
                  <a:lnTo>
                    <a:pt x="270" y="24"/>
                  </a:lnTo>
                  <a:lnTo>
                    <a:pt x="268" y="22"/>
                  </a:lnTo>
                  <a:lnTo>
                    <a:pt x="268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6" y="20"/>
                  </a:lnTo>
                  <a:lnTo>
                    <a:pt x="266" y="20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8"/>
                  </a:lnTo>
                  <a:lnTo>
                    <a:pt x="260" y="18"/>
                  </a:lnTo>
                  <a:lnTo>
                    <a:pt x="258" y="18"/>
                  </a:lnTo>
                  <a:lnTo>
                    <a:pt x="258" y="16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54" y="12"/>
                  </a:lnTo>
                  <a:lnTo>
                    <a:pt x="254" y="10"/>
                  </a:lnTo>
                  <a:lnTo>
                    <a:pt x="252" y="10"/>
                  </a:lnTo>
                  <a:lnTo>
                    <a:pt x="250" y="10"/>
                  </a:lnTo>
                  <a:lnTo>
                    <a:pt x="248" y="10"/>
                  </a:lnTo>
                  <a:lnTo>
                    <a:pt x="246" y="10"/>
                  </a:lnTo>
                  <a:lnTo>
                    <a:pt x="244" y="10"/>
                  </a:lnTo>
                  <a:lnTo>
                    <a:pt x="242" y="10"/>
                  </a:lnTo>
                  <a:lnTo>
                    <a:pt x="238" y="10"/>
                  </a:lnTo>
                  <a:lnTo>
                    <a:pt x="232" y="10"/>
                  </a:lnTo>
                  <a:lnTo>
                    <a:pt x="230" y="10"/>
                  </a:lnTo>
                  <a:lnTo>
                    <a:pt x="228" y="10"/>
                  </a:lnTo>
                  <a:lnTo>
                    <a:pt x="226" y="10"/>
                  </a:lnTo>
                  <a:lnTo>
                    <a:pt x="224" y="10"/>
                  </a:lnTo>
                  <a:lnTo>
                    <a:pt x="222" y="8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20" y="6"/>
                  </a:lnTo>
                  <a:lnTo>
                    <a:pt x="218" y="4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92" y="4"/>
                  </a:lnTo>
                  <a:lnTo>
                    <a:pt x="190" y="4"/>
                  </a:lnTo>
                  <a:lnTo>
                    <a:pt x="188" y="4"/>
                  </a:lnTo>
                  <a:lnTo>
                    <a:pt x="188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8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2" y="8"/>
                  </a:lnTo>
                  <a:lnTo>
                    <a:pt x="170" y="8"/>
                  </a:lnTo>
                  <a:lnTo>
                    <a:pt x="168" y="10"/>
                  </a:lnTo>
                  <a:lnTo>
                    <a:pt x="166" y="8"/>
                  </a:lnTo>
                  <a:lnTo>
                    <a:pt x="162" y="8"/>
                  </a:lnTo>
                  <a:lnTo>
                    <a:pt x="156" y="8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0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38" y="18"/>
                  </a:lnTo>
                  <a:lnTo>
                    <a:pt x="138" y="20"/>
                  </a:lnTo>
                  <a:lnTo>
                    <a:pt x="136" y="20"/>
                  </a:lnTo>
                  <a:lnTo>
                    <a:pt x="132" y="20"/>
                  </a:lnTo>
                  <a:lnTo>
                    <a:pt x="128" y="20"/>
                  </a:lnTo>
                  <a:lnTo>
                    <a:pt x="126" y="20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0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2" y="8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4" y="40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6" y="54"/>
                  </a:lnTo>
                  <a:lnTo>
                    <a:pt x="84" y="58"/>
                  </a:lnTo>
                  <a:lnTo>
                    <a:pt x="84" y="60"/>
                  </a:lnTo>
                  <a:lnTo>
                    <a:pt x="86" y="64"/>
                  </a:lnTo>
                  <a:lnTo>
                    <a:pt x="86" y="70"/>
                  </a:lnTo>
                  <a:lnTo>
                    <a:pt x="86" y="76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4" y="96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0" y="102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6" y="114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0" y="126"/>
                  </a:lnTo>
                  <a:lnTo>
                    <a:pt x="68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30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8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2" y="146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50"/>
                  </a:lnTo>
                  <a:lnTo>
                    <a:pt x="62" y="150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58" y="152"/>
                  </a:lnTo>
                  <a:lnTo>
                    <a:pt x="56" y="152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4" y="160"/>
                  </a:lnTo>
                  <a:lnTo>
                    <a:pt x="42" y="162"/>
                  </a:lnTo>
                  <a:lnTo>
                    <a:pt x="42" y="162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2" y="156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16" y="160"/>
                  </a:lnTo>
                  <a:lnTo>
                    <a:pt x="14" y="162"/>
                  </a:lnTo>
                  <a:lnTo>
                    <a:pt x="10" y="162"/>
                  </a:lnTo>
                  <a:lnTo>
                    <a:pt x="8" y="164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0" y="166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6" y="17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3" name="Freeform 398"/>
            <p:cNvSpPr>
              <a:spLocks/>
            </p:cNvSpPr>
            <p:nvPr/>
          </p:nvSpPr>
          <p:spPr bwMode="auto">
            <a:xfrm>
              <a:off x="4573894" y="4943571"/>
              <a:ext cx="288926" cy="327020"/>
            </a:xfrm>
            <a:custGeom>
              <a:avLst/>
              <a:gdLst>
                <a:gd name="T0" fmla="*/ 24 w 182"/>
                <a:gd name="T1" fmla="*/ 6 h 206"/>
                <a:gd name="T2" fmla="*/ 42 w 182"/>
                <a:gd name="T3" fmla="*/ 4 h 206"/>
                <a:gd name="T4" fmla="*/ 64 w 182"/>
                <a:gd name="T5" fmla="*/ 0 h 206"/>
                <a:gd name="T6" fmla="*/ 78 w 182"/>
                <a:gd name="T7" fmla="*/ 4 h 206"/>
                <a:gd name="T8" fmla="*/ 80 w 182"/>
                <a:gd name="T9" fmla="*/ 16 h 206"/>
                <a:gd name="T10" fmla="*/ 84 w 182"/>
                <a:gd name="T11" fmla="*/ 30 h 206"/>
                <a:gd name="T12" fmla="*/ 90 w 182"/>
                <a:gd name="T13" fmla="*/ 32 h 206"/>
                <a:gd name="T14" fmla="*/ 90 w 182"/>
                <a:gd name="T15" fmla="*/ 40 h 206"/>
                <a:gd name="T16" fmla="*/ 100 w 182"/>
                <a:gd name="T17" fmla="*/ 44 h 206"/>
                <a:gd name="T18" fmla="*/ 112 w 182"/>
                <a:gd name="T19" fmla="*/ 42 h 206"/>
                <a:gd name="T20" fmla="*/ 118 w 182"/>
                <a:gd name="T21" fmla="*/ 38 h 206"/>
                <a:gd name="T22" fmla="*/ 118 w 182"/>
                <a:gd name="T23" fmla="*/ 24 h 206"/>
                <a:gd name="T24" fmla="*/ 124 w 182"/>
                <a:gd name="T25" fmla="*/ 18 h 206"/>
                <a:gd name="T26" fmla="*/ 126 w 182"/>
                <a:gd name="T27" fmla="*/ 22 h 206"/>
                <a:gd name="T28" fmla="*/ 130 w 182"/>
                <a:gd name="T29" fmla="*/ 36 h 206"/>
                <a:gd name="T30" fmla="*/ 136 w 182"/>
                <a:gd name="T31" fmla="*/ 32 h 206"/>
                <a:gd name="T32" fmla="*/ 146 w 182"/>
                <a:gd name="T33" fmla="*/ 30 h 206"/>
                <a:gd name="T34" fmla="*/ 152 w 182"/>
                <a:gd name="T35" fmla="*/ 38 h 206"/>
                <a:gd name="T36" fmla="*/ 154 w 182"/>
                <a:gd name="T37" fmla="*/ 72 h 206"/>
                <a:gd name="T38" fmla="*/ 154 w 182"/>
                <a:gd name="T39" fmla="*/ 84 h 206"/>
                <a:gd name="T40" fmla="*/ 162 w 182"/>
                <a:gd name="T41" fmla="*/ 90 h 206"/>
                <a:gd name="T42" fmla="*/ 180 w 182"/>
                <a:gd name="T43" fmla="*/ 90 h 206"/>
                <a:gd name="T44" fmla="*/ 180 w 182"/>
                <a:gd name="T45" fmla="*/ 118 h 206"/>
                <a:gd name="T46" fmla="*/ 176 w 182"/>
                <a:gd name="T47" fmla="*/ 126 h 206"/>
                <a:gd name="T48" fmla="*/ 164 w 182"/>
                <a:gd name="T49" fmla="*/ 124 h 206"/>
                <a:gd name="T50" fmla="*/ 162 w 182"/>
                <a:gd name="T51" fmla="*/ 118 h 206"/>
                <a:gd name="T52" fmla="*/ 156 w 182"/>
                <a:gd name="T53" fmla="*/ 116 h 206"/>
                <a:gd name="T54" fmla="*/ 154 w 182"/>
                <a:gd name="T55" fmla="*/ 120 h 206"/>
                <a:gd name="T56" fmla="*/ 152 w 182"/>
                <a:gd name="T57" fmla="*/ 126 h 206"/>
                <a:gd name="T58" fmla="*/ 144 w 182"/>
                <a:gd name="T59" fmla="*/ 126 h 206"/>
                <a:gd name="T60" fmla="*/ 140 w 182"/>
                <a:gd name="T61" fmla="*/ 136 h 206"/>
                <a:gd name="T62" fmla="*/ 144 w 182"/>
                <a:gd name="T63" fmla="*/ 166 h 206"/>
                <a:gd name="T64" fmla="*/ 146 w 182"/>
                <a:gd name="T65" fmla="*/ 182 h 206"/>
                <a:gd name="T66" fmla="*/ 156 w 182"/>
                <a:gd name="T67" fmla="*/ 192 h 206"/>
                <a:gd name="T68" fmla="*/ 128 w 182"/>
                <a:gd name="T69" fmla="*/ 204 h 206"/>
                <a:gd name="T70" fmla="*/ 100 w 182"/>
                <a:gd name="T71" fmla="*/ 202 h 206"/>
                <a:gd name="T72" fmla="*/ 94 w 182"/>
                <a:gd name="T73" fmla="*/ 194 h 206"/>
                <a:gd name="T74" fmla="*/ 82 w 182"/>
                <a:gd name="T75" fmla="*/ 192 h 206"/>
                <a:gd name="T76" fmla="*/ 50 w 182"/>
                <a:gd name="T77" fmla="*/ 194 h 206"/>
                <a:gd name="T78" fmla="*/ 26 w 182"/>
                <a:gd name="T79" fmla="*/ 190 h 206"/>
                <a:gd name="T80" fmla="*/ 14 w 182"/>
                <a:gd name="T81" fmla="*/ 184 h 206"/>
                <a:gd name="T82" fmla="*/ 0 w 182"/>
                <a:gd name="T83" fmla="*/ 188 h 206"/>
                <a:gd name="T84" fmla="*/ 0 w 182"/>
                <a:gd name="T85" fmla="*/ 164 h 206"/>
                <a:gd name="T86" fmla="*/ 16 w 182"/>
                <a:gd name="T87" fmla="*/ 136 h 206"/>
                <a:gd name="T88" fmla="*/ 26 w 182"/>
                <a:gd name="T89" fmla="*/ 114 h 206"/>
                <a:gd name="T90" fmla="*/ 32 w 182"/>
                <a:gd name="T91" fmla="*/ 112 h 206"/>
                <a:gd name="T92" fmla="*/ 36 w 182"/>
                <a:gd name="T93" fmla="*/ 102 h 206"/>
                <a:gd name="T94" fmla="*/ 32 w 182"/>
                <a:gd name="T95" fmla="*/ 90 h 206"/>
                <a:gd name="T96" fmla="*/ 24 w 182"/>
                <a:gd name="T97" fmla="*/ 70 h 206"/>
                <a:gd name="T98" fmla="*/ 22 w 182"/>
                <a:gd name="T99" fmla="*/ 42 h 206"/>
                <a:gd name="T100" fmla="*/ 14 w 182"/>
                <a:gd name="T101" fmla="*/ 36 h 206"/>
                <a:gd name="T102" fmla="*/ 12 w 182"/>
                <a:gd name="T103" fmla="*/ 26 h 206"/>
                <a:gd name="T104" fmla="*/ 14 w 182"/>
                <a:gd name="T105" fmla="*/ 14 h 206"/>
                <a:gd name="T106" fmla="*/ 8 w 182"/>
                <a:gd name="T107" fmla="*/ 12 h 206"/>
                <a:gd name="T108" fmla="*/ 4 w 182"/>
                <a:gd name="T109" fmla="*/ 1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" h="206">
                  <a:moveTo>
                    <a:pt x="8" y="4"/>
                  </a:move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6" y="26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0" y="32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4" y="36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40" y="30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4" y="40"/>
                  </a:lnTo>
                  <a:lnTo>
                    <a:pt x="154" y="42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64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8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2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62" y="90"/>
                  </a:lnTo>
                  <a:lnTo>
                    <a:pt x="162" y="90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68" y="92"/>
                  </a:lnTo>
                  <a:lnTo>
                    <a:pt x="170" y="92"/>
                  </a:lnTo>
                  <a:lnTo>
                    <a:pt x="172" y="92"/>
                  </a:lnTo>
                  <a:lnTo>
                    <a:pt x="178" y="92"/>
                  </a:lnTo>
                  <a:lnTo>
                    <a:pt x="180" y="90"/>
                  </a:lnTo>
                  <a:lnTo>
                    <a:pt x="180" y="96"/>
                  </a:lnTo>
                  <a:lnTo>
                    <a:pt x="180" y="100"/>
                  </a:lnTo>
                  <a:lnTo>
                    <a:pt x="182" y="106"/>
                  </a:lnTo>
                  <a:lnTo>
                    <a:pt x="182" y="108"/>
                  </a:lnTo>
                  <a:lnTo>
                    <a:pt x="182" y="112"/>
                  </a:lnTo>
                  <a:lnTo>
                    <a:pt x="182" y="114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0" y="122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6" y="126"/>
                  </a:lnTo>
                  <a:lnTo>
                    <a:pt x="176" y="126"/>
                  </a:lnTo>
                  <a:lnTo>
                    <a:pt x="174" y="126"/>
                  </a:lnTo>
                  <a:lnTo>
                    <a:pt x="172" y="126"/>
                  </a:lnTo>
                  <a:lnTo>
                    <a:pt x="170" y="126"/>
                  </a:lnTo>
                  <a:lnTo>
                    <a:pt x="168" y="126"/>
                  </a:lnTo>
                  <a:lnTo>
                    <a:pt x="166" y="126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2" y="122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62" y="118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4" y="116"/>
                  </a:lnTo>
                  <a:lnTo>
                    <a:pt x="154" y="116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54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50" y="126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46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2" y="128"/>
                  </a:lnTo>
                  <a:lnTo>
                    <a:pt x="142" y="130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2" y="150"/>
                  </a:lnTo>
                  <a:lnTo>
                    <a:pt x="142" y="156"/>
                  </a:lnTo>
                  <a:lnTo>
                    <a:pt x="144" y="162"/>
                  </a:lnTo>
                  <a:lnTo>
                    <a:pt x="144" y="166"/>
                  </a:lnTo>
                  <a:lnTo>
                    <a:pt x="144" y="172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8" y="184"/>
                  </a:lnTo>
                  <a:lnTo>
                    <a:pt x="150" y="186"/>
                  </a:lnTo>
                  <a:lnTo>
                    <a:pt x="152" y="186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200"/>
                  </a:lnTo>
                  <a:lnTo>
                    <a:pt x="140" y="206"/>
                  </a:lnTo>
                  <a:lnTo>
                    <a:pt x="136" y="206"/>
                  </a:lnTo>
                  <a:lnTo>
                    <a:pt x="128" y="204"/>
                  </a:lnTo>
                  <a:lnTo>
                    <a:pt x="126" y="204"/>
                  </a:lnTo>
                  <a:lnTo>
                    <a:pt x="120" y="204"/>
                  </a:lnTo>
                  <a:lnTo>
                    <a:pt x="112" y="204"/>
                  </a:lnTo>
                  <a:lnTo>
                    <a:pt x="108" y="204"/>
                  </a:lnTo>
                  <a:lnTo>
                    <a:pt x="104" y="204"/>
                  </a:lnTo>
                  <a:lnTo>
                    <a:pt x="102" y="202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6" y="192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4" y="192"/>
                  </a:lnTo>
                  <a:lnTo>
                    <a:pt x="64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6" y="194"/>
                  </a:lnTo>
                  <a:lnTo>
                    <a:pt x="50" y="194"/>
                  </a:lnTo>
                  <a:lnTo>
                    <a:pt x="42" y="194"/>
                  </a:lnTo>
                  <a:lnTo>
                    <a:pt x="40" y="192"/>
                  </a:lnTo>
                  <a:lnTo>
                    <a:pt x="36" y="192"/>
                  </a:lnTo>
                  <a:lnTo>
                    <a:pt x="32" y="192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0" y="186"/>
                  </a:lnTo>
                  <a:lnTo>
                    <a:pt x="8" y="186"/>
                  </a:lnTo>
                  <a:lnTo>
                    <a:pt x="6" y="188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2" y="158"/>
                  </a:lnTo>
                  <a:lnTo>
                    <a:pt x="6" y="154"/>
                  </a:lnTo>
                  <a:lnTo>
                    <a:pt x="8" y="150"/>
                  </a:lnTo>
                  <a:lnTo>
                    <a:pt x="12" y="144"/>
                  </a:lnTo>
                  <a:lnTo>
                    <a:pt x="14" y="140"/>
                  </a:lnTo>
                  <a:lnTo>
                    <a:pt x="16" y="136"/>
                  </a:lnTo>
                  <a:lnTo>
                    <a:pt x="18" y="132"/>
                  </a:lnTo>
                  <a:lnTo>
                    <a:pt x="20" y="128"/>
                  </a:lnTo>
                  <a:lnTo>
                    <a:pt x="22" y="122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4" y="92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4" name="Freeform 399"/>
            <p:cNvSpPr>
              <a:spLocks/>
            </p:cNvSpPr>
            <p:nvPr/>
          </p:nvSpPr>
          <p:spPr bwMode="auto">
            <a:xfrm>
              <a:off x="4573894" y="4943571"/>
              <a:ext cx="288926" cy="327020"/>
            </a:xfrm>
            <a:custGeom>
              <a:avLst/>
              <a:gdLst>
                <a:gd name="T0" fmla="*/ 24 w 182"/>
                <a:gd name="T1" fmla="*/ 6 h 206"/>
                <a:gd name="T2" fmla="*/ 42 w 182"/>
                <a:gd name="T3" fmla="*/ 4 h 206"/>
                <a:gd name="T4" fmla="*/ 64 w 182"/>
                <a:gd name="T5" fmla="*/ 0 h 206"/>
                <a:gd name="T6" fmla="*/ 78 w 182"/>
                <a:gd name="T7" fmla="*/ 4 h 206"/>
                <a:gd name="T8" fmla="*/ 80 w 182"/>
                <a:gd name="T9" fmla="*/ 16 h 206"/>
                <a:gd name="T10" fmla="*/ 84 w 182"/>
                <a:gd name="T11" fmla="*/ 30 h 206"/>
                <a:gd name="T12" fmla="*/ 90 w 182"/>
                <a:gd name="T13" fmla="*/ 32 h 206"/>
                <a:gd name="T14" fmla="*/ 90 w 182"/>
                <a:gd name="T15" fmla="*/ 40 h 206"/>
                <a:gd name="T16" fmla="*/ 100 w 182"/>
                <a:gd name="T17" fmla="*/ 44 h 206"/>
                <a:gd name="T18" fmla="*/ 112 w 182"/>
                <a:gd name="T19" fmla="*/ 42 h 206"/>
                <a:gd name="T20" fmla="*/ 118 w 182"/>
                <a:gd name="T21" fmla="*/ 38 h 206"/>
                <a:gd name="T22" fmla="*/ 118 w 182"/>
                <a:gd name="T23" fmla="*/ 24 h 206"/>
                <a:gd name="T24" fmla="*/ 124 w 182"/>
                <a:gd name="T25" fmla="*/ 18 h 206"/>
                <a:gd name="T26" fmla="*/ 126 w 182"/>
                <a:gd name="T27" fmla="*/ 22 h 206"/>
                <a:gd name="T28" fmla="*/ 130 w 182"/>
                <a:gd name="T29" fmla="*/ 36 h 206"/>
                <a:gd name="T30" fmla="*/ 136 w 182"/>
                <a:gd name="T31" fmla="*/ 32 h 206"/>
                <a:gd name="T32" fmla="*/ 146 w 182"/>
                <a:gd name="T33" fmla="*/ 30 h 206"/>
                <a:gd name="T34" fmla="*/ 152 w 182"/>
                <a:gd name="T35" fmla="*/ 38 h 206"/>
                <a:gd name="T36" fmla="*/ 154 w 182"/>
                <a:gd name="T37" fmla="*/ 72 h 206"/>
                <a:gd name="T38" fmla="*/ 154 w 182"/>
                <a:gd name="T39" fmla="*/ 84 h 206"/>
                <a:gd name="T40" fmla="*/ 162 w 182"/>
                <a:gd name="T41" fmla="*/ 90 h 206"/>
                <a:gd name="T42" fmla="*/ 180 w 182"/>
                <a:gd name="T43" fmla="*/ 90 h 206"/>
                <a:gd name="T44" fmla="*/ 180 w 182"/>
                <a:gd name="T45" fmla="*/ 118 h 206"/>
                <a:gd name="T46" fmla="*/ 176 w 182"/>
                <a:gd name="T47" fmla="*/ 126 h 206"/>
                <a:gd name="T48" fmla="*/ 164 w 182"/>
                <a:gd name="T49" fmla="*/ 124 h 206"/>
                <a:gd name="T50" fmla="*/ 162 w 182"/>
                <a:gd name="T51" fmla="*/ 118 h 206"/>
                <a:gd name="T52" fmla="*/ 156 w 182"/>
                <a:gd name="T53" fmla="*/ 116 h 206"/>
                <a:gd name="T54" fmla="*/ 154 w 182"/>
                <a:gd name="T55" fmla="*/ 120 h 206"/>
                <a:gd name="T56" fmla="*/ 152 w 182"/>
                <a:gd name="T57" fmla="*/ 126 h 206"/>
                <a:gd name="T58" fmla="*/ 144 w 182"/>
                <a:gd name="T59" fmla="*/ 126 h 206"/>
                <a:gd name="T60" fmla="*/ 140 w 182"/>
                <a:gd name="T61" fmla="*/ 136 h 206"/>
                <a:gd name="T62" fmla="*/ 144 w 182"/>
                <a:gd name="T63" fmla="*/ 166 h 206"/>
                <a:gd name="T64" fmla="*/ 146 w 182"/>
                <a:gd name="T65" fmla="*/ 182 h 206"/>
                <a:gd name="T66" fmla="*/ 156 w 182"/>
                <a:gd name="T67" fmla="*/ 192 h 206"/>
                <a:gd name="T68" fmla="*/ 128 w 182"/>
                <a:gd name="T69" fmla="*/ 204 h 206"/>
                <a:gd name="T70" fmla="*/ 100 w 182"/>
                <a:gd name="T71" fmla="*/ 202 h 206"/>
                <a:gd name="T72" fmla="*/ 94 w 182"/>
                <a:gd name="T73" fmla="*/ 194 h 206"/>
                <a:gd name="T74" fmla="*/ 82 w 182"/>
                <a:gd name="T75" fmla="*/ 192 h 206"/>
                <a:gd name="T76" fmla="*/ 50 w 182"/>
                <a:gd name="T77" fmla="*/ 194 h 206"/>
                <a:gd name="T78" fmla="*/ 26 w 182"/>
                <a:gd name="T79" fmla="*/ 190 h 206"/>
                <a:gd name="T80" fmla="*/ 14 w 182"/>
                <a:gd name="T81" fmla="*/ 184 h 206"/>
                <a:gd name="T82" fmla="*/ 0 w 182"/>
                <a:gd name="T83" fmla="*/ 188 h 206"/>
                <a:gd name="T84" fmla="*/ 0 w 182"/>
                <a:gd name="T85" fmla="*/ 164 h 206"/>
                <a:gd name="T86" fmla="*/ 16 w 182"/>
                <a:gd name="T87" fmla="*/ 136 h 206"/>
                <a:gd name="T88" fmla="*/ 26 w 182"/>
                <a:gd name="T89" fmla="*/ 114 h 206"/>
                <a:gd name="T90" fmla="*/ 32 w 182"/>
                <a:gd name="T91" fmla="*/ 112 h 206"/>
                <a:gd name="T92" fmla="*/ 36 w 182"/>
                <a:gd name="T93" fmla="*/ 102 h 206"/>
                <a:gd name="T94" fmla="*/ 32 w 182"/>
                <a:gd name="T95" fmla="*/ 90 h 206"/>
                <a:gd name="T96" fmla="*/ 24 w 182"/>
                <a:gd name="T97" fmla="*/ 70 h 206"/>
                <a:gd name="T98" fmla="*/ 22 w 182"/>
                <a:gd name="T99" fmla="*/ 42 h 206"/>
                <a:gd name="T100" fmla="*/ 14 w 182"/>
                <a:gd name="T101" fmla="*/ 36 h 206"/>
                <a:gd name="T102" fmla="*/ 12 w 182"/>
                <a:gd name="T103" fmla="*/ 26 h 206"/>
                <a:gd name="T104" fmla="*/ 14 w 182"/>
                <a:gd name="T105" fmla="*/ 14 h 206"/>
                <a:gd name="T106" fmla="*/ 8 w 182"/>
                <a:gd name="T107" fmla="*/ 12 h 206"/>
                <a:gd name="T108" fmla="*/ 4 w 182"/>
                <a:gd name="T109" fmla="*/ 1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" h="206">
                  <a:moveTo>
                    <a:pt x="8" y="4"/>
                  </a:move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4"/>
                  </a:lnTo>
                  <a:lnTo>
                    <a:pt x="116" y="32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6" y="26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20" y="20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0" y="32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4" y="36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40" y="30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4" y="40"/>
                  </a:lnTo>
                  <a:lnTo>
                    <a:pt x="154" y="42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64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4" y="78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2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8" y="88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62" y="90"/>
                  </a:lnTo>
                  <a:lnTo>
                    <a:pt x="162" y="90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68" y="92"/>
                  </a:lnTo>
                  <a:lnTo>
                    <a:pt x="170" y="92"/>
                  </a:lnTo>
                  <a:lnTo>
                    <a:pt x="172" y="92"/>
                  </a:lnTo>
                  <a:lnTo>
                    <a:pt x="178" y="92"/>
                  </a:lnTo>
                  <a:lnTo>
                    <a:pt x="180" y="90"/>
                  </a:lnTo>
                  <a:lnTo>
                    <a:pt x="180" y="96"/>
                  </a:lnTo>
                  <a:lnTo>
                    <a:pt x="180" y="100"/>
                  </a:lnTo>
                  <a:lnTo>
                    <a:pt x="182" y="106"/>
                  </a:lnTo>
                  <a:lnTo>
                    <a:pt x="182" y="108"/>
                  </a:lnTo>
                  <a:lnTo>
                    <a:pt x="182" y="112"/>
                  </a:lnTo>
                  <a:lnTo>
                    <a:pt x="182" y="114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0" y="122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6" y="126"/>
                  </a:lnTo>
                  <a:lnTo>
                    <a:pt x="176" y="126"/>
                  </a:lnTo>
                  <a:lnTo>
                    <a:pt x="174" y="126"/>
                  </a:lnTo>
                  <a:lnTo>
                    <a:pt x="172" y="126"/>
                  </a:lnTo>
                  <a:lnTo>
                    <a:pt x="170" y="126"/>
                  </a:lnTo>
                  <a:lnTo>
                    <a:pt x="168" y="126"/>
                  </a:lnTo>
                  <a:lnTo>
                    <a:pt x="166" y="126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2" y="122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62" y="118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4" y="116"/>
                  </a:lnTo>
                  <a:lnTo>
                    <a:pt x="154" y="116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54" y="124"/>
                  </a:lnTo>
                  <a:lnTo>
                    <a:pt x="154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50" y="126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46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2" y="128"/>
                  </a:lnTo>
                  <a:lnTo>
                    <a:pt x="142" y="130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2" y="150"/>
                  </a:lnTo>
                  <a:lnTo>
                    <a:pt x="142" y="156"/>
                  </a:lnTo>
                  <a:lnTo>
                    <a:pt x="144" y="162"/>
                  </a:lnTo>
                  <a:lnTo>
                    <a:pt x="144" y="166"/>
                  </a:lnTo>
                  <a:lnTo>
                    <a:pt x="144" y="172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8" y="184"/>
                  </a:lnTo>
                  <a:lnTo>
                    <a:pt x="150" y="186"/>
                  </a:lnTo>
                  <a:lnTo>
                    <a:pt x="152" y="186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200"/>
                  </a:lnTo>
                  <a:lnTo>
                    <a:pt x="140" y="206"/>
                  </a:lnTo>
                  <a:lnTo>
                    <a:pt x="136" y="206"/>
                  </a:lnTo>
                  <a:lnTo>
                    <a:pt x="128" y="204"/>
                  </a:lnTo>
                  <a:lnTo>
                    <a:pt x="126" y="204"/>
                  </a:lnTo>
                  <a:lnTo>
                    <a:pt x="120" y="204"/>
                  </a:lnTo>
                  <a:lnTo>
                    <a:pt x="112" y="204"/>
                  </a:lnTo>
                  <a:lnTo>
                    <a:pt x="108" y="204"/>
                  </a:lnTo>
                  <a:lnTo>
                    <a:pt x="104" y="204"/>
                  </a:lnTo>
                  <a:lnTo>
                    <a:pt x="102" y="202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6" y="192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4" y="192"/>
                  </a:lnTo>
                  <a:lnTo>
                    <a:pt x="64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6" y="194"/>
                  </a:lnTo>
                  <a:lnTo>
                    <a:pt x="50" y="194"/>
                  </a:lnTo>
                  <a:lnTo>
                    <a:pt x="42" y="194"/>
                  </a:lnTo>
                  <a:lnTo>
                    <a:pt x="40" y="192"/>
                  </a:lnTo>
                  <a:lnTo>
                    <a:pt x="36" y="192"/>
                  </a:lnTo>
                  <a:lnTo>
                    <a:pt x="32" y="192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4" y="184"/>
                  </a:lnTo>
                  <a:lnTo>
                    <a:pt x="10" y="186"/>
                  </a:lnTo>
                  <a:lnTo>
                    <a:pt x="8" y="186"/>
                  </a:lnTo>
                  <a:lnTo>
                    <a:pt x="6" y="188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2" y="162"/>
                  </a:lnTo>
                  <a:lnTo>
                    <a:pt x="2" y="158"/>
                  </a:lnTo>
                  <a:lnTo>
                    <a:pt x="6" y="154"/>
                  </a:lnTo>
                  <a:lnTo>
                    <a:pt x="8" y="150"/>
                  </a:lnTo>
                  <a:lnTo>
                    <a:pt x="12" y="144"/>
                  </a:lnTo>
                  <a:lnTo>
                    <a:pt x="14" y="140"/>
                  </a:lnTo>
                  <a:lnTo>
                    <a:pt x="16" y="136"/>
                  </a:lnTo>
                  <a:lnTo>
                    <a:pt x="18" y="132"/>
                  </a:lnTo>
                  <a:lnTo>
                    <a:pt x="20" y="128"/>
                  </a:lnTo>
                  <a:lnTo>
                    <a:pt x="22" y="122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4" y="92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5" name="Freeform 400"/>
            <p:cNvSpPr>
              <a:spLocks/>
            </p:cNvSpPr>
            <p:nvPr/>
          </p:nvSpPr>
          <p:spPr bwMode="auto">
            <a:xfrm>
              <a:off x="5081897" y="4667350"/>
              <a:ext cx="184151" cy="241296"/>
            </a:xfrm>
            <a:custGeom>
              <a:avLst/>
              <a:gdLst>
                <a:gd name="T0" fmla="*/ 78 w 116"/>
                <a:gd name="T1" fmla="*/ 148 h 152"/>
                <a:gd name="T2" fmla="*/ 64 w 116"/>
                <a:gd name="T3" fmla="*/ 142 h 152"/>
                <a:gd name="T4" fmla="*/ 62 w 116"/>
                <a:gd name="T5" fmla="*/ 138 h 152"/>
                <a:gd name="T6" fmla="*/ 60 w 116"/>
                <a:gd name="T7" fmla="*/ 132 h 152"/>
                <a:gd name="T8" fmla="*/ 60 w 116"/>
                <a:gd name="T9" fmla="*/ 128 h 152"/>
                <a:gd name="T10" fmla="*/ 56 w 116"/>
                <a:gd name="T11" fmla="*/ 126 h 152"/>
                <a:gd name="T12" fmla="*/ 46 w 116"/>
                <a:gd name="T13" fmla="*/ 124 h 152"/>
                <a:gd name="T14" fmla="*/ 40 w 116"/>
                <a:gd name="T15" fmla="*/ 118 h 152"/>
                <a:gd name="T16" fmla="*/ 26 w 116"/>
                <a:gd name="T17" fmla="*/ 106 h 152"/>
                <a:gd name="T18" fmla="*/ 18 w 116"/>
                <a:gd name="T19" fmla="*/ 98 h 152"/>
                <a:gd name="T20" fmla="*/ 10 w 116"/>
                <a:gd name="T21" fmla="*/ 98 h 152"/>
                <a:gd name="T22" fmla="*/ 4 w 116"/>
                <a:gd name="T23" fmla="*/ 98 h 152"/>
                <a:gd name="T24" fmla="*/ 2 w 116"/>
                <a:gd name="T25" fmla="*/ 96 h 152"/>
                <a:gd name="T26" fmla="*/ 0 w 116"/>
                <a:gd name="T27" fmla="*/ 88 h 152"/>
                <a:gd name="T28" fmla="*/ 2 w 116"/>
                <a:gd name="T29" fmla="*/ 76 h 152"/>
                <a:gd name="T30" fmla="*/ 8 w 116"/>
                <a:gd name="T31" fmla="*/ 64 h 152"/>
                <a:gd name="T32" fmla="*/ 12 w 116"/>
                <a:gd name="T33" fmla="*/ 54 h 152"/>
                <a:gd name="T34" fmla="*/ 12 w 116"/>
                <a:gd name="T35" fmla="*/ 38 h 152"/>
                <a:gd name="T36" fmla="*/ 10 w 116"/>
                <a:gd name="T37" fmla="*/ 28 h 152"/>
                <a:gd name="T38" fmla="*/ 4 w 116"/>
                <a:gd name="T39" fmla="*/ 16 h 152"/>
                <a:gd name="T40" fmla="*/ 30 w 116"/>
                <a:gd name="T41" fmla="*/ 0 h 152"/>
                <a:gd name="T42" fmla="*/ 40 w 116"/>
                <a:gd name="T43" fmla="*/ 4 h 152"/>
                <a:gd name="T44" fmla="*/ 48 w 116"/>
                <a:gd name="T45" fmla="*/ 8 h 152"/>
                <a:gd name="T46" fmla="*/ 52 w 116"/>
                <a:gd name="T47" fmla="*/ 14 h 152"/>
                <a:gd name="T48" fmla="*/ 52 w 116"/>
                <a:gd name="T49" fmla="*/ 20 h 152"/>
                <a:gd name="T50" fmla="*/ 54 w 116"/>
                <a:gd name="T51" fmla="*/ 24 h 152"/>
                <a:gd name="T52" fmla="*/ 62 w 116"/>
                <a:gd name="T53" fmla="*/ 26 h 152"/>
                <a:gd name="T54" fmla="*/ 72 w 116"/>
                <a:gd name="T55" fmla="*/ 26 h 152"/>
                <a:gd name="T56" fmla="*/ 80 w 116"/>
                <a:gd name="T57" fmla="*/ 24 h 152"/>
                <a:gd name="T58" fmla="*/ 86 w 116"/>
                <a:gd name="T59" fmla="*/ 20 h 152"/>
                <a:gd name="T60" fmla="*/ 84 w 116"/>
                <a:gd name="T61" fmla="*/ 14 h 152"/>
                <a:gd name="T62" fmla="*/ 88 w 116"/>
                <a:gd name="T63" fmla="*/ 12 h 152"/>
                <a:gd name="T64" fmla="*/ 98 w 116"/>
                <a:gd name="T65" fmla="*/ 12 h 152"/>
                <a:gd name="T66" fmla="*/ 106 w 116"/>
                <a:gd name="T67" fmla="*/ 14 h 152"/>
                <a:gd name="T68" fmla="*/ 110 w 116"/>
                <a:gd name="T69" fmla="*/ 18 h 152"/>
                <a:gd name="T70" fmla="*/ 112 w 116"/>
                <a:gd name="T71" fmla="*/ 26 h 152"/>
                <a:gd name="T72" fmla="*/ 108 w 116"/>
                <a:gd name="T73" fmla="*/ 32 h 152"/>
                <a:gd name="T74" fmla="*/ 104 w 116"/>
                <a:gd name="T75" fmla="*/ 40 h 152"/>
                <a:gd name="T76" fmla="*/ 102 w 116"/>
                <a:gd name="T77" fmla="*/ 54 h 152"/>
                <a:gd name="T78" fmla="*/ 102 w 116"/>
                <a:gd name="T79" fmla="*/ 72 h 152"/>
                <a:gd name="T80" fmla="*/ 102 w 116"/>
                <a:gd name="T81" fmla="*/ 90 h 152"/>
                <a:gd name="T82" fmla="*/ 106 w 116"/>
                <a:gd name="T83" fmla="*/ 102 h 152"/>
                <a:gd name="T84" fmla="*/ 110 w 116"/>
                <a:gd name="T85" fmla="*/ 106 h 152"/>
                <a:gd name="T86" fmla="*/ 108 w 116"/>
                <a:gd name="T87" fmla="*/ 112 h 152"/>
                <a:gd name="T88" fmla="*/ 104 w 116"/>
                <a:gd name="T89" fmla="*/ 118 h 152"/>
                <a:gd name="T90" fmla="*/ 102 w 116"/>
                <a:gd name="T91" fmla="*/ 124 h 152"/>
                <a:gd name="T92" fmla="*/ 94 w 116"/>
                <a:gd name="T93" fmla="*/ 130 h 152"/>
                <a:gd name="T94" fmla="*/ 90 w 116"/>
                <a:gd name="T95" fmla="*/ 134 h 152"/>
                <a:gd name="T96" fmla="*/ 88 w 116"/>
                <a:gd name="T97" fmla="*/ 1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152">
                  <a:moveTo>
                    <a:pt x="84" y="152"/>
                  </a:moveTo>
                  <a:lnTo>
                    <a:pt x="84" y="152"/>
                  </a:lnTo>
                  <a:lnTo>
                    <a:pt x="80" y="150"/>
                  </a:lnTo>
                  <a:lnTo>
                    <a:pt x="78" y="148"/>
                  </a:lnTo>
                  <a:lnTo>
                    <a:pt x="74" y="148"/>
                  </a:lnTo>
                  <a:lnTo>
                    <a:pt x="70" y="146"/>
                  </a:lnTo>
                  <a:lnTo>
                    <a:pt x="66" y="144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4" y="124"/>
                  </a:lnTo>
                  <a:lnTo>
                    <a:pt x="52" y="124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2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0" y="118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0" y="110"/>
                  </a:lnTo>
                  <a:lnTo>
                    <a:pt x="26" y="106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08" y="18"/>
                  </a:lnTo>
                  <a:lnTo>
                    <a:pt x="110" y="18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6" y="22"/>
                  </a:lnTo>
                  <a:lnTo>
                    <a:pt x="112" y="26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2" y="50"/>
                  </a:lnTo>
                  <a:lnTo>
                    <a:pt x="102" y="54"/>
                  </a:lnTo>
                  <a:lnTo>
                    <a:pt x="102" y="58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2" y="80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104" y="92"/>
                  </a:lnTo>
                  <a:lnTo>
                    <a:pt x="104" y="96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08" y="102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4" y="118"/>
                  </a:lnTo>
                  <a:lnTo>
                    <a:pt x="104" y="120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2" y="124"/>
                  </a:lnTo>
                  <a:lnTo>
                    <a:pt x="100" y="124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2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8" y="144"/>
                  </a:lnTo>
                  <a:lnTo>
                    <a:pt x="86" y="148"/>
                  </a:lnTo>
                  <a:lnTo>
                    <a:pt x="84" y="15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6" name="Freeform 401"/>
            <p:cNvSpPr>
              <a:spLocks/>
            </p:cNvSpPr>
            <p:nvPr/>
          </p:nvSpPr>
          <p:spPr bwMode="auto">
            <a:xfrm>
              <a:off x="5081897" y="4667350"/>
              <a:ext cx="184151" cy="241296"/>
            </a:xfrm>
            <a:custGeom>
              <a:avLst/>
              <a:gdLst>
                <a:gd name="T0" fmla="*/ 78 w 116"/>
                <a:gd name="T1" fmla="*/ 148 h 152"/>
                <a:gd name="T2" fmla="*/ 64 w 116"/>
                <a:gd name="T3" fmla="*/ 142 h 152"/>
                <a:gd name="T4" fmla="*/ 62 w 116"/>
                <a:gd name="T5" fmla="*/ 138 h 152"/>
                <a:gd name="T6" fmla="*/ 60 w 116"/>
                <a:gd name="T7" fmla="*/ 132 h 152"/>
                <a:gd name="T8" fmla="*/ 60 w 116"/>
                <a:gd name="T9" fmla="*/ 128 h 152"/>
                <a:gd name="T10" fmla="*/ 56 w 116"/>
                <a:gd name="T11" fmla="*/ 126 h 152"/>
                <a:gd name="T12" fmla="*/ 46 w 116"/>
                <a:gd name="T13" fmla="*/ 124 h 152"/>
                <a:gd name="T14" fmla="*/ 40 w 116"/>
                <a:gd name="T15" fmla="*/ 118 h 152"/>
                <a:gd name="T16" fmla="*/ 26 w 116"/>
                <a:gd name="T17" fmla="*/ 106 h 152"/>
                <a:gd name="T18" fmla="*/ 18 w 116"/>
                <a:gd name="T19" fmla="*/ 98 h 152"/>
                <a:gd name="T20" fmla="*/ 10 w 116"/>
                <a:gd name="T21" fmla="*/ 98 h 152"/>
                <a:gd name="T22" fmla="*/ 4 w 116"/>
                <a:gd name="T23" fmla="*/ 98 h 152"/>
                <a:gd name="T24" fmla="*/ 2 w 116"/>
                <a:gd name="T25" fmla="*/ 96 h 152"/>
                <a:gd name="T26" fmla="*/ 0 w 116"/>
                <a:gd name="T27" fmla="*/ 88 h 152"/>
                <a:gd name="T28" fmla="*/ 2 w 116"/>
                <a:gd name="T29" fmla="*/ 76 h 152"/>
                <a:gd name="T30" fmla="*/ 8 w 116"/>
                <a:gd name="T31" fmla="*/ 64 h 152"/>
                <a:gd name="T32" fmla="*/ 12 w 116"/>
                <a:gd name="T33" fmla="*/ 54 h 152"/>
                <a:gd name="T34" fmla="*/ 12 w 116"/>
                <a:gd name="T35" fmla="*/ 38 h 152"/>
                <a:gd name="T36" fmla="*/ 10 w 116"/>
                <a:gd name="T37" fmla="*/ 28 h 152"/>
                <a:gd name="T38" fmla="*/ 4 w 116"/>
                <a:gd name="T39" fmla="*/ 16 h 152"/>
                <a:gd name="T40" fmla="*/ 30 w 116"/>
                <a:gd name="T41" fmla="*/ 0 h 152"/>
                <a:gd name="T42" fmla="*/ 40 w 116"/>
                <a:gd name="T43" fmla="*/ 4 h 152"/>
                <a:gd name="T44" fmla="*/ 48 w 116"/>
                <a:gd name="T45" fmla="*/ 8 h 152"/>
                <a:gd name="T46" fmla="*/ 52 w 116"/>
                <a:gd name="T47" fmla="*/ 14 h 152"/>
                <a:gd name="T48" fmla="*/ 52 w 116"/>
                <a:gd name="T49" fmla="*/ 20 h 152"/>
                <a:gd name="T50" fmla="*/ 54 w 116"/>
                <a:gd name="T51" fmla="*/ 24 h 152"/>
                <a:gd name="T52" fmla="*/ 62 w 116"/>
                <a:gd name="T53" fmla="*/ 26 h 152"/>
                <a:gd name="T54" fmla="*/ 72 w 116"/>
                <a:gd name="T55" fmla="*/ 26 h 152"/>
                <a:gd name="T56" fmla="*/ 80 w 116"/>
                <a:gd name="T57" fmla="*/ 24 h 152"/>
                <a:gd name="T58" fmla="*/ 86 w 116"/>
                <a:gd name="T59" fmla="*/ 20 h 152"/>
                <a:gd name="T60" fmla="*/ 84 w 116"/>
                <a:gd name="T61" fmla="*/ 14 h 152"/>
                <a:gd name="T62" fmla="*/ 88 w 116"/>
                <a:gd name="T63" fmla="*/ 12 h 152"/>
                <a:gd name="T64" fmla="*/ 98 w 116"/>
                <a:gd name="T65" fmla="*/ 12 h 152"/>
                <a:gd name="T66" fmla="*/ 106 w 116"/>
                <a:gd name="T67" fmla="*/ 14 h 152"/>
                <a:gd name="T68" fmla="*/ 110 w 116"/>
                <a:gd name="T69" fmla="*/ 18 h 152"/>
                <a:gd name="T70" fmla="*/ 112 w 116"/>
                <a:gd name="T71" fmla="*/ 26 h 152"/>
                <a:gd name="T72" fmla="*/ 108 w 116"/>
                <a:gd name="T73" fmla="*/ 32 h 152"/>
                <a:gd name="T74" fmla="*/ 104 w 116"/>
                <a:gd name="T75" fmla="*/ 40 h 152"/>
                <a:gd name="T76" fmla="*/ 102 w 116"/>
                <a:gd name="T77" fmla="*/ 54 h 152"/>
                <a:gd name="T78" fmla="*/ 102 w 116"/>
                <a:gd name="T79" fmla="*/ 72 h 152"/>
                <a:gd name="T80" fmla="*/ 102 w 116"/>
                <a:gd name="T81" fmla="*/ 90 h 152"/>
                <a:gd name="T82" fmla="*/ 106 w 116"/>
                <a:gd name="T83" fmla="*/ 102 h 152"/>
                <a:gd name="T84" fmla="*/ 110 w 116"/>
                <a:gd name="T85" fmla="*/ 106 h 152"/>
                <a:gd name="T86" fmla="*/ 108 w 116"/>
                <a:gd name="T87" fmla="*/ 112 h 152"/>
                <a:gd name="T88" fmla="*/ 104 w 116"/>
                <a:gd name="T89" fmla="*/ 118 h 152"/>
                <a:gd name="T90" fmla="*/ 102 w 116"/>
                <a:gd name="T91" fmla="*/ 124 h 152"/>
                <a:gd name="T92" fmla="*/ 94 w 116"/>
                <a:gd name="T93" fmla="*/ 130 h 152"/>
                <a:gd name="T94" fmla="*/ 90 w 116"/>
                <a:gd name="T95" fmla="*/ 134 h 152"/>
                <a:gd name="T96" fmla="*/ 88 w 116"/>
                <a:gd name="T97" fmla="*/ 1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152">
                  <a:moveTo>
                    <a:pt x="84" y="152"/>
                  </a:moveTo>
                  <a:lnTo>
                    <a:pt x="84" y="152"/>
                  </a:lnTo>
                  <a:lnTo>
                    <a:pt x="80" y="150"/>
                  </a:lnTo>
                  <a:lnTo>
                    <a:pt x="78" y="148"/>
                  </a:lnTo>
                  <a:lnTo>
                    <a:pt x="74" y="148"/>
                  </a:lnTo>
                  <a:lnTo>
                    <a:pt x="70" y="146"/>
                  </a:lnTo>
                  <a:lnTo>
                    <a:pt x="66" y="144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4" y="124"/>
                  </a:lnTo>
                  <a:lnTo>
                    <a:pt x="52" y="124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2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0" y="118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0" y="110"/>
                  </a:lnTo>
                  <a:lnTo>
                    <a:pt x="26" y="106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08" y="18"/>
                  </a:lnTo>
                  <a:lnTo>
                    <a:pt x="110" y="18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6" y="22"/>
                  </a:lnTo>
                  <a:lnTo>
                    <a:pt x="112" y="26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2" y="50"/>
                  </a:lnTo>
                  <a:lnTo>
                    <a:pt x="102" y="54"/>
                  </a:lnTo>
                  <a:lnTo>
                    <a:pt x="102" y="58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2" y="80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104" y="92"/>
                  </a:lnTo>
                  <a:lnTo>
                    <a:pt x="104" y="96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08" y="102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8" y="112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4" y="118"/>
                  </a:lnTo>
                  <a:lnTo>
                    <a:pt x="104" y="120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2" y="124"/>
                  </a:lnTo>
                  <a:lnTo>
                    <a:pt x="100" y="124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2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8" y="144"/>
                  </a:lnTo>
                  <a:lnTo>
                    <a:pt x="86" y="148"/>
                  </a:lnTo>
                  <a:lnTo>
                    <a:pt x="84" y="15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7" name="Freeform 402"/>
            <p:cNvSpPr>
              <a:spLocks/>
            </p:cNvSpPr>
            <p:nvPr/>
          </p:nvSpPr>
          <p:spPr bwMode="auto">
            <a:xfrm>
              <a:off x="5243822" y="4470503"/>
              <a:ext cx="247651" cy="368295"/>
            </a:xfrm>
            <a:custGeom>
              <a:avLst/>
              <a:gdLst>
                <a:gd name="T0" fmla="*/ 36 w 156"/>
                <a:gd name="T1" fmla="*/ 42 h 232"/>
                <a:gd name="T2" fmla="*/ 50 w 156"/>
                <a:gd name="T3" fmla="*/ 58 h 232"/>
                <a:gd name="T4" fmla="*/ 58 w 156"/>
                <a:gd name="T5" fmla="*/ 66 h 232"/>
                <a:gd name="T6" fmla="*/ 64 w 156"/>
                <a:gd name="T7" fmla="*/ 66 h 232"/>
                <a:gd name="T8" fmla="*/ 74 w 156"/>
                <a:gd name="T9" fmla="*/ 64 h 232"/>
                <a:gd name="T10" fmla="*/ 80 w 156"/>
                <a:gd name="T11" fmla="*/ 66 h 232"/>
                <a:gd name="T12" fmla="*/ 88 w 156"/>
                <a:gd name="T13" fmla="*/ 72 h 232"/>
                <a:gd name="T14" fmla="*/ 92 w 156"/>
                <a:gd name="T15" fmla="*/ 76 h 232"/>
                <a:gd name="T16" fmla="*/ 90 w 156"/>
                <a:gd name="T17" fmla="*/ 80 h 232"/>
                <a:gd name="T18" fmla="*/ 88 w 156"/>
                <a:gd name="T19" fmla="*/ 84 h 232"/>
                <a:gd name="T20" fmla="*/ 78 w 156"/>
                <a:gd name="T21" fmla="*/ 90 h 232"/>
                <a:gd name="T22" fmla="*/ 76 w 156"/>
                <a:gd name="T23" fmla="*/ 92 h 232"/>
                <a:gd name="T24" fmla="*/ 76 w 156"/>
                <a:gd name="T25" fmla="*/ 102 h 232"/>
                <a:gd name="T26" fmla="*/ 74 w 156"/>
                <a:gd name="T27" fmla="*/ 110 h 232"/>
                <a:gd name="T28" fmla="*/ 70 w 156"/>
                <a:gd name="T29" fmla="*/ 118 h 232"/>
                <a:gd name="T30" fmla="*/ 60 w 156"/>
                <a:gd name="T31" fmla="*/ 126 h 232"/>
                <a:gd name="T32" fmla="*/ 52 w 156"/>
                <a:gd name="T33" fmla="*/ 130 h 232"/>
                <a:gd name="T34" fmla="*/ 38 w 156"/>
                <a:gd name="T35" fmla="*/ 132 h 232"/>
                <a:gd name="T36" fmla="*/ 28 w 156"/>
                <a:gd name="T37" fmla="*/ 132 h 232"/>
                <a:gd name="T38" fmla="*/ 24 w 156"/>
                <a:gd name="T39" fmla="*/ 132 h 232"/>
                <a:gd name="T40" fmla="*/ 18 w 156"/>
                <a:gd name="T41" fmla="*/ 140 h 232"/>
                <a:gd name="T42" fmla="*/ 8 w 156"/>
                <a:gd name="T43" fmla="*/ 152 h 232"/>
                <a:gd name="T44" fmla="*/ 4 w 156"/>
                <a:gd name="T45" fmla="*/ 158 h 232"/>
                <a:gd name="T46" fmla="*/ 0 w 156"/>
                <a:gd name="T47" fmla="*/ 166 h 232"/>
                <a:gd name="T48" fmla="*/ 0 w 156"/>
                <a:gd name="T49" fmla="*/ 182 h 232"/>
                <a:gd name="T50" fmla="*/ 0 w 156"/>
                <a:gd name="T51" fmla="*/ 200 h 232"/>
                <a:gd name="T52" fmla="*/ 2 w 156"/>
                <a:gd name="T53" fmla="*/ 218 h 232"/>
                <a:gd name="T54" fmla="*/ 4 w 156"/>
                <a:gd name="T55" fmla="*/ 228 h 232"/>
                <a:gd name="T56" fmla="*/ 10 w 156"/>
                <a:gd name="T57" fmla="*/ 232 h 232"/>
                <a:gd name="T58" fmla="*/ 22 w 156"/>
                <a:gd name="T59" fmla="*/ 216 h 232"/>
                <a:gd name="T60" fmla="*/ 28 w 156"/>
                <a:gd name="T61" fmla="*/ 202 h 232"/>
                <a:gd name="T62" fmla="*/ 36 w 156"/>
                <a:gd name="T63" fmla="*/ 196 h 232"/>
                <a:gd name="T64" fmla="*/ 46 w 156"/>
                <a:gd name="T65" fmla="*/ 190 h 232"/>
                <a:gd name="T66" fmla="*/ 68 w 156"/>
                <a:gd name="T67" fmla="*/ 170 h 232"/>
                <a:gd name="T68" fmla="*/ 94 w 156"/>
                <a:gd name="T69" fmla="*/ 144 h 232"/>
                <a:gd name="T70" fmla="*/ 110 w 156"/>
                <a:gd name="T71" fmla="*/ 128 h 232"/>
                <a:gd name="T72" fmla="*/ 116 w 156"/>
                <a:gd name="T73" fmla="*/ 116 h 232"/>
                <a:gd name="T74" fmla="*/ 120 w 156"/>
                <a:gd name="T75" fmla="*/ 106 h 232"/>
                <a:gd name="T76" fmla="*/ 124 w 156"/>
                <a:gd name="T77" fmla="*/ 88 h 232"/>
                <a:gd name="T78" fmla="*/ 130 w 156"/>
                <a:gd name="T79" fmla="*/ 68 h 232"/>
                <a:gd name="T80" fmla="*/ 138 w 156"/>
                <a:gd name="T81" fmla="*/ 58 h 232"/>
                <a:gd name="T82" fmla="*/ 146 w 156"/>
                <a:gd name="T83" fmla="*/ 48 h 232"/>
                <a:gd name="T84" fmla="*/ 148 w 156"/>
                <a:gd name="T85" fmla="*/ 34 h 232"/>
                <a:gd name="T86" fmla="*/ 154 w 156"/>
                <a:gd name="T87" fmla="*/ 28 h 232"/>
                <a:gd name="T88" fmla="*/ 156 w 156"/>
                <a:gd name="T89" fmla="*/ 24 h 232"/>
                <a:gd name="T90" fmla="*/ 156 w 156"/>
                <a:gd name="T91" fmla="*/ 20 h 232"/>
                <a:gd name="T92" fmla="*/ 150 w 156"/>
                <a:gd name="T93" fmla="*/ 16 h 232"/>
                <a:gd name="T94" fmla="*/ 144 w 156"/>
                <a:gd name="T95" fmla="*/ 6 h 232"/>
                <a:gd name="T96" fmla="*/ 138 w 156"/>
                <a:gd name="T97" fmla="*/ 0 h 232"/>
                <a:gd name="T98" fmla="*/ 134 w 156"/>
                <a:gd name="T99" fmla="*/ 0 h 232"/>
                <a:gd name="T100" fmla="*/ 130 w 156"/>
                <a:gd name="T101" fmla="*/ 2 h 232"/>
                <a:gd name="T102" fmla="*/ 124 w 156"/>
                <a:gd name="T103" fmla="*/ 12 h 232"/>
                <a:gd name="T104" fmla="*/ 118 w 156"/>
                <a:gd name="T105" fmla="*/ 14 h 232"/>
                <a:gd name="T106" fmla="*/ 108 w 156"/>
                <a:gd name="T107" fmla="*/ 16 h 232"/>
                <a:gd name="T108" fmla="*/ 100 w 156"/>
                <a:gd name="T109" fmla="*/ 18 h 232"/>
                <a:gd name="T110" fmla="*/ 88 w 156"/>
                <a:gd name="T111" fmla="*/ 26 h 232"/>
                <a:gd name="T112" fmla="*/ 82 w 156"/>
                <a:gd name="T113" fmla="*/ 28 h 232"/>
                <a:gd name="T114" fmla="*/ 68 w 156"/>
                <a:gd name="T115" fmla="*/ 28 h 232"/>
                <a:gd name="T116" fmla="*/ 54 w 156"/>
                <a:gd name="T117" fmla="*/ 26 h 232"/>
                <a:gd name="T118" fmla="*/ 24 w 156"/>
                <a:gd name="T119" fmla="*/ 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232">
                  <a:moveTo>
                    <a:pt x="24" y="32"/>
                  </a:moveTo>
                  <a:lnTo>
                    <a:pt x="24" y="32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8" y="44"/>
                  </a:lnTo>
                  <a:lnTo>
                    <a:pt x="42" y="48"/>
                  </a:lnTo>
                  <a:lnTo>
                    <a:pt x="48" y="56"/>
                  </a:lnTo>
                  <a:lnTo>
                    <a:pt x="50" y="58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66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4" y="68"/>
                  </a:lnTo>
                  <a:lnTo>
                    <a:pt x="86" y="70"/>
                  </a:lnTo>
                  <a:lnTo>
                    <a:pt x="88" y="72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0" y="8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4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4" y="108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0" y="118"/>
                  </a:lnTo>
                  <a:lnTo>
                    <a:pt x="68" y="120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44" y="132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4" y="134"/>
                  </a:lnTo>
                  <a:lnTo>
                    <a:pt x="22" y="136"/>
                  </a:lnTo>
                  <a:lnTo>
                    <a:pt x="20" y="138"/>
                  </a:lnTo>
                  <a:lnTo>
                    <a:pt x="18" y="140"/>
                  </a:lnTo>
                  <a:lnTo>
                    <a:pt x="14" y="146"/>
                  </a:lnTo>
                  <a:lnTo>
                    <a:pt x="14" y="148"/>
                  </a:lnTo>
                  <a:lnTo>
                    <a:pt x="10" y="150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4"/>
                  </a:lnTo>
                  <a:lnTo>
                    <a:pt x="0" y="166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6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2" y="218"/>
                  </a:lnTo>
                  <a:lnTo>
                    <a:pt x="2" y="222"/>
                  </a:lnTo>
                  <a:lnTo>
                    <a:pt x="4" y="224"/>
                  </a:lnTo>
                  <a:lnTo>
                    <a:pt x="4" y="226"/>
                  </a:lnTo>
                  <a:lnTo>
                    <a:pt x="4" y="228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4" y="226"/>
                  </a:lnTo>
                  <a:lnTo>
                    <a:pt x="18" y="220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4"/>
                  </a:lnTo>
                  <a:lnTo>
                    <a:pt x="26" y="208"/>
                  </a:lnTo>
                  <a:lnTo>
                    <a:pt x="28" y="204"/>
                  </a:lnTo>
                  <a:lnTo>
                    <a:pt x="28" y="202"/>
                  </a:lnTo>
                  <a:lnTo>
                    <a:pt x="30" y="202"/>
                  </a:lnTo>
                  <a:lnTo>
                    <a:pt x="32" y="200"/>
                  </a:lnTo>
                  <a:lnTo>
                    <a:pt x="34" y="198"/>
                  </a:lnTo>
                  <a:lnTo>
                    <a:pt x="36" y="196"/>
                  </a:lnTo>
                  <a:lnTo>
                    <a:pt x="38" y="196"/>
                  </a:lnTo>
                  <a:lnTo>
                    <a:pt x="42" y="192"/>
                  </a:lnTo>
                  <a:lnTo>
                    <a:pt x="44" y="192"/>
                  </a:lnTo>
                  <a:lnTo>
                    <a:pt x="46" y="190"/>
                  </a:lnTo>
                  <a:lnTo>
                    <a:pt x="50" y="188"/>
                  </a:lnTo>
                  <a:lnTo>
                    <a:pt x="52" y="184"/>
                  </a:lnTo>
                  <a:lnTo>
                    <a:pt x="60" y="178"/>
                  </a:lnTo>
                  <a:lnTo>
                    <a:pt x="68" y="170"/>
                  </a:lnTo>
                  <a:lnTo>
                    <a:pt x="74" y="164"/>
                  </a:lnTo>
                  <a:lnTo>
                    <a:pt x="80" y="158"/>
                  </a:lnTo>
                  <a:lnTo>
                    <a:pt x="88" y="152"/>
                  </a:lnTo>
                  <a:lnTo>
                    <a:pt x="94" y="144"/>
                  </a:lnTo>
                  <a:lnTo>
                    <a:pt x="98" y="142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10" y="128"/>
                  </a:lnTo>
                  <a:lnTo>
                    <a:pt x="112" y="124"/>
                  </a:lnTo>
                  <a:lnTo>
                    <a:pt x="114" y="122"/>
                  </a:lnTo>
                  <a:lnTo>
                    <a:pt x="116" y="118"/>
                  </a:lnTo>
                  <a:lnTo>
                    <a:pt x="116" y="116"/>
                  </a:lnTo>
                  <a:lnTo>
                    <a:pt x="118" y="114"/>
                  </a:lnTo>
                  <a:lnTo>
                    <a:pt x="118" y="112"/>
                  </a:lnTo>
                  <a:lnTo>
                    <a:pt x="118" y="110"/>
                  </a:lnTo>
                  <a:lnTo>
                    <a:pt x="120" y="106"/>
                  </a:lnTo>
                  <a:lnTo>
                    <a:pt x="120" y="102"/>
                  </a:lnTo>
                  <a:lnTo>
                    <a:pt x="122" y="94"/>
                  </a:lnTo>
                  <a:lnTo>
                    <a:pt x="122" y="90"/>
                  </a:lnTo>
                  <a:lnTo>
                    <a:pt x="124" y="88"/>
                  </a:lnTo>
                  <a:lnTo>
                    <a:pt x="124" y="82"/>
                  </a:lnTo>
                  <a:lnTo>
                    <a:pt x="128" y="76"/>
                  </a:lnTo>
                  <a:lnTo>
                    <a:pt x="130" y="70"/>
                  </a:lnTo>
                  <a:lnTo>
                    <a:pt x="130" y="68"/>
                  </a:lnTo>
                  <a:lnTo>
                    <a:pt x="132" y="66"/>
                  </a:lnTo>
                  <a:lnTo>
                    <a:pt x="134" y="64"/>
                  </a:lnTo>
                  <a:lnTo>
                    <a:pt x="134" y="62"/>
                  </a:lnTo>
                  <a:lnTo>
                    <a:pt x="138" y="58"/>
                  </a:lnTo>
                  <a:lnTo>
                    <a:pt x="142" y="54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6" y="48"/>
                  </a:lnTo>
                  <a:lnTo>
                    <a:pt x="146" y="46"/>
                  </a:lnTo>
                  <a:lnTo>
                    <a:pt x="146" y="40"/>
                  </a:lnTo>
                  <a:lnTo>
                    <a:pt x="148" y="36"/>
                  </a:lnTo>
                  <a:lnTo>
                    <a:pt x="148" y="34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20"/>
                  </a:lnTo>
                  <a:lnTo>
                    <a:pt x="154" y="20"/>
                  </a:lnTo>
                  <a:lnTo>
                    <a:pt x="154" y="18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4"/>
                  </a:lnTo>
                  <a:lnTo>
                    <a:pt x="146" y="12"/>
                  </a:lnTo>
                  <a:lnTo>
                    <a:pt x="146" y="10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0" y="2"/>
                  </a:lnTo>
                  <a:lnTo>
                    <a:pt x="130" y="6"/>
                  </a:lnTo>
                  <a:lnTo>
                    <a:pt x="128" y="8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20" y="14"/>
                  </a:lnTo>
                  <a:lnTo>
                    <a:pt x="118" y="14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0" y="18"/>
                  </a:lnTo>
                  <a:lnTo>
                    <a:pt x="96" y="22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8" y="26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2" y="28"/>
                  </a:lnTo>
                  <a:lnTo>
                    <a:pt x="80" y="28"/>
                  </a:lnTo>
                  <a:lnTo>
                    <a:pt x="76" y="28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46" y="22"/>
                  </a:lnTo>
                  <a:lnTo>
                    <a:pt x="40" y="20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8" name="Freeform 403"/>
            <p:cNvSpPr>
              <a:spLocks/>
            </p:cNvSpPr>
            <p:nvPr/>
          </p:nvSpPr>
          <p:spPr bwMode="auto">
            <a:xfrm>
              <a:off x="5243822" y="4470503"/>
              <a:ext cx="247651" cy="368295"/>
            </a:xfrm>
            <a:custGeom>
              <a:avLst/>
              <a:gdLst>
                <a:gd name="T0" fmla="*/ 36 w 156"/>
                <a:gd name="T1" fmla="*/ 42 h 232"/>
                <a:gd name="T2" fmla="*/ 50 w 156"/>
                <a:gd name="T3" fmla="*/ 58 h 232"/>
                <a:gd name="T4" fmla="*/ 58 w 156"/>
                <a:gd name="T5" fmla="*/ 66 h 232"/>
                <a:gd name="T6" fmla="*/ 64 w 156"/>
                <a:gd name="T7" fmla="*/ 66 h 232"/>
                <a:gd name="T8" fmla="*/ 74 w 156"/>
                <a:gd name="T9" fmla="*/ 64 h 232"/>
                <a:gd name="T10" fmla="*/ 80 w 156"/>
                <a:gd name="T11" fmla="*/ 66 h 232"/>
                <a:gd name="T12" fmla="*/ 88 w 156"/>
                <a:gd name="T13" fmla="*/ 72 h 232"/>
                <a:gd name="T14" fmla="*/ 92 w 156"/>
                <a:gd name="T15" fmla="*/ 76 h 232"/>
                <a:gd name="T16" fmla="*/ 90 w 156"/>
                <a:gd name="T17" fmla="*/ 80 h 232"/>
                <a:gd name="T18" fmla="*/ 88 w 156"/>
                <a:gd name="T19" fmla="*/ 84 h 232"/>
                <a:gd name="T20" fmla="*/ 78 w 156"/>
                <a:gd name="T21" fmla="*/ 90 h 232"/>
                <a:gd name="T22" fmla="*/ 76 w 156"/>
                <a:gd name="T23" fmla="*/ 92 h 232"/>
                <a:gd name="T24" fmla="*/ 76 w 156"/>
                <a:gd name="T25" fmla="*/ 102 h 232"/>
                <a:gd name="T26" fmla="*/ 74 w 156"/>
                <a:gd name="T27" fmla="*/ 110 h 232"/>
                <a:gd name="T28" fmla="*/ 70 w 156"/>
                <a:gd name="T29" fmla="*/ 118 h 232"/>
                <a:gd name="T30" fmla="*/ 60 w 156"/>
                <a:gd name="T31" fmla="*/ 126 h 232"/>
                <a:gd name="T32" fmla="*/ 52 w 156"/>
                <a:gd name="T33" fmla="*/ 130 h 232"/>
                <a:gd name="T34" fmla="*/ 38 w 156"/>
                <a:gd name="T35" fmla="*/ 132 h 232"/>
                <a:gd name="T36" fmla="*/ 28 w 156"/>
                <a:gd name="T37" fmla="*/ 132 h 232"/>
                <a:gd name="T38" fmla="*/ 24 w 156"/>
                <a:gd name="T39" fmla="*/ 132 h 232"/>
                <a:gd name="T40" fmla="*/ 18 w 156"/>
                <a:gd name="T41" fmla="*/ 140 h 232"/>
                <a:gd name="T42" fmla="*/ 8 w 156"/>
                <a:gd name="T43" fmla="*/ 152 h 232"/>
                <a:gd name="T44" fmla="*/ 4 w 156"/>
                <a:gd name="T45" fmla="*/ 158 h 232"/>
                <a:gd name="T46" fmla="*/ 0 w 156"/>
                <a:gd name="T47" fmla="*/ 166 h 232"/>
                <a:gd name="T48" fmla="*/ 0 w 156"/>
                <a:gd name="T49" fmla="*/ 182 h 232"/>
                <a:gd name="T50" fmla="*/ 0 w 156"/>
                <a:gd name="T51" fmla="*/ 200 h 232"/>
                <a:gd name="T52" fmla="*/ 2 w 156"/>
                <a:gd name="T53" fmla="*/ 218 h 232"/>
                <a:gd name="T54" fmla="*/ 4 w 156"/>
                <a:gd name="T55" fmla="*/ 228 h 232"/>
                <a:gd name="T56" fmla="*/ 10 w 156"/>
                <a:gd name="T57" fmla="*/ 232 h 232"/>
                <a:gd name="T58" fmla="*/ 22 w 156"/>
                <a:gd name="T59" fmla="*/ 216 h 232"/>
                <a:gd name="T60" fmla="*/ 28 w 156"/>
                <a:gd name="T61" fmla="*/ 202 h 232"/>
                <a:gd name="T62" fmla="*/ 36 w 156"/>
                <a:gd name="T63" fmla="*/ 196 h 232"/>
                <a:gd name="T64" fmla="*/ 46 w 156"/>
                <a:gd name="T65" fmla="*/ 190 h 232"/>
                <a:gd name="T66" fmla="*/ 68 w 156"/>
                <a:gd name="T67" fmla="*/ 170 h 232"/>
                <a:gd name="T68" fmla="*/ 94 w 156"/>
                <a:gd name="T69" fmla="*/ 144 h 232"/>
                <a:gd name="T70" fmla="*/ 110 w 156"/>
                <a:gd name="T71" fmla="*/ 128 h 232"/>
                <a:gd name="T72" fmla="*/ 116 w 156"/>
                <a:gd name="T73" fmla="*/ 116 h 232"/>
                <a:gd name="T74" fmla="*/ 120 w 156"/>
                <a:gd name="T75" fmla="*/ 106 h 232"/>
                <a:gd name="T76" fmla="*/ 124 w 156"/>
                <a:gd name="T77" fmla="*/ 88 h 232"/>
                <a:gd name="T78" fmla="*/ 130 w 156"/>
                <a:gd name="T79" fmla="*/ 68 h 232"/>
                <a:gd name="T80" fmla="*/ 138 w 156"/>
                <a:gd name="T81" fmla="*/ 58 h 232"/>
                <a:gd name="T82" fmla="*/ 146 w 156"/>
                <a:gd name="T83" fmla="*/ 48 h 232"/>
                <a:gd name="T84" fmla="*/ 148 w 156"/>
                <a:gd name="T85" fmla="*/ 34 h 232"/>
                <a:gd name="T86" fmla="*/ 154 w 156"/>
                <a:gd name="T87" fmla="*/ 28 h 232"/>
                <a:gd name="T88" fmla="*/ 156 w 156"/>
                <a:gd name="T89" fmla="*/ 24 h 232"/>
                <a:gd name="T90" fmla="*/ 156 w 156"/>
                <a:gd name="T91" fmla="*/ 20 h 232"/>
                <a:gd name="T92" fmla="*/ 150 w 156"/>
                <a:gd name="T93" fmla="*/ 16 h 232"/>
                <a:gd name="T94" fmla="*/ 144 w 156"/>
                <a:gd name="T95" fmla="*/ 6 h 232"/>
                <a:gd name="T96" fmla="*/ 138 w 156"/>
                <a:gd name="T97" fmla="*/ 0 h 232"/>
                <a:gd name="T98" fmla="*/ 134 w 156"/>
                <a:gd name="T99" fmla="*/ 0 h 232"/>
                <a:gd name="T100" fmla="*/ 130 w 156"/>
                <a:gd name="T101" fmla="*/ 2 h 232"/>
                <a:gd name="T102" fmla="*/ 124 w 156"/>
                <a:gd name="T103" fmla="*/ 12 h 232"/>
                <a:gd name="T104" fmla="*/ 118 w 156"/>
                <a:gd name="T105" fmla="*/ 14 h 232"/>
                <a:gd name="T106" fmla="*/ 108 w 156"/>
                <a:gd name="T107" fmla="*/ 16 h 232"/>
                <a:gd name="T108" fmla="*/ 100 w 156"/>
                <a:gd name="T109" fmla="*/ 18 h 232"/>
                <a:gd name="T110" fmla="*/ 88 w 156"/>
                <a:gd name="T111" fmla="*/ 26 h 232"/>
                <a:gd name="T112" fmla="*/ 82 w 156"/>
                <a:gd name="T113" fmla="*/ 28 h 232"/>
                <a:gd name="T114" fmla="*/ 68 w 156"/>
                <a:gd name="T115" fmla="*/ 28 h 232"/>
                <a:gd name="T116" fmla="*/ 54 w 156"/>
                <a:gd name="T117" fmla="*/ 26 h 232"/>
                <a:gd name="T118" fmla="*/ 24 w 156"/>
                <a:gd name="T119" fmla="*/ 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232">
                  <a:moveTo>
                    <a:pt x="24" y="32"/>
                  </a:moveTo>
                  <a:lnTo>
                    <a:pt x="24" y="32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8" y="44"/>
                  </a:lnTo>
                  <a:lnTo>
                    <a:pt x="42" y="48"/>
                  </a:lnTo>
                  <a:lnTo>
                    <a:pt x="48" y="56"/>
                  </a:lnTo>
                  <a:lnTo>
                    <a:pt x="50" y="58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8" y="64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66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4" y="68"/>
                  </a:lnTo>
                  <a:lnTo>
                    <a:pt x="86" y="70"/>
                  </a:lnTo>
                  <a:lnTo>
                    <a:pt x="88" y="72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4" y="86"/>
                  </a:lnTo>
                  <a:lnTo>
                    <a:pt x="82" y="88"/>
                  </a:lnTo>
                  <a:lnTo>
                    <a:pt x="80" y="88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76" y="94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4" y="108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0" y="118"/>
                  </a:lnTo>
                  <a:lnTo>
                    <a:pt x="68" y="120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44" y="132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4" y="134"/>
                  </a:lnTo>
                  <a:lnTo>
                    <a:pt x="22" y="136"/>
                  </a:lnTo>
                  <a:lnTo>
                    <a:pt x="20" y="138"/>
                  </a:lnTo>
                  <a:lnTo>
                    <a:pt x="18" y="140"/>
                  </a:lnTo>
                  <a:lnTo>
                    <a:pt x="14" y="146"/>
                  </a:lnTo>
                  <a:lnTo>
                    <a:pt x="14" y="148"/>
                  </a:lnTo>
                  <a:lnTo>
                    <a:pt x="10" y="150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4" y="156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4"/>
                  </a:lnTo>
                  <a:lnTo>
                    <a:pt x="0" y="166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0" y="206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2" y="218"/>
                  </a:lnTo>
                  <a:lnTo>
                    <a:pt x="2" y="222"/>
                  </a:lnTo>
                  <a:lnTo>
                    <a:pt x="4" y="224"/>
                  </a:lnTo>
                  <a:lnTo>
                    <a:pt x="4" y="226"/>
                  </a:lnTo>
                  <a:lnTo>
                    <a:pt x="4" y="228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4" y="226"/>
                  </a:lnTo>
                  <a:lnTo>
                    <a:pt x="18" y="220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4"/>
                  </a:lnTo>
                  <a:lnTo>
                    <a:pt x="26" y="208"/>
                  </a:lnTo>
                  <a:lnTo>
                    <a:pt x="28" y="204"/>
                  </a:lnTo>
                  <a:lnTo>
                    <a:pt x="28" y="202"/>
                  </a:lnTo>
                  <a:lnTo>
                    <a:pt x="30" y="202"/>
                  </a:lnTo>
                  <a:lnTo>
                    <a:pt x="32" y="200"/>
                  </a:lnTo>
                  <a:lnTo>
                    <a:pt x="34" y="198"/>
                  </a:lnTo>
                  <a:lnTo>
                    <a:pt x="36" y="196"/>
                  </a:lnTo>
                  <a:lnTo>
                    <a:pt x="38" y="196"/>
                  </a:lnTo>
                  <a:lnTo>
                    <a:pt x="42" y="192"/>
                  </a:lnTo>
                  <a:lnTo>
                    <a:pt x="44" y="192"/>
                  </a:lnTo>
                  <a:lnTo>
                    <a:pt x="46" y="190"/>
                  </a:lnTo>
                  <a:lnTo>
                    <a:pt x="50" y="188"/>
                  </a:lnTo>
                  <a:lnTo>
                    <a:pt x="52" y="184"/>
                  </a:lnTo>
                  <a:lnTo>
                    <a:pt x="60" y="178"/>
                  </a:lnTo>
                  <a:lnTo>
                    <a:pt x="68" y="170"/>
                  </a:lnTo>
                  <a:lnTo>
                    <a:pt x="74" y="164"/>
                  </a:lnTo>
                  <a:lnTo>
                    <a:pt x="80" y="158"/>
                  </a:lnTo>
                  <a:lnTo>
                    <a:pt x="88" y="152"/>
                  </a:lnTo>
                  <a:lnTo>
                    <a:pt x="94" y="144"/>
                  </a:lnTo>
                  <a:lnTo>
                    <a:pt x="98" y="142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10" y="128"/>
                  </a:lnTo>
                  <a:lnTo>
                    <a:pt x="112" y="124"/>
                  </a:lnTo>
                  <a:lnTo>
                    <a:pt x="114" y="122"/>
                  </a:lnTo>
                  <a:lnTo>
                    <a:pt x="116" y="118"/>
                  </a:lnTo>
                  <a:lnTo>
                    <a:pt x="116" y="116"/>
                  </a:lnTo>
                  <a:lnTo>
                    <a:pt x="118" y="114"/>
                  </a:lnTo>
                  <a:lnTo>
                    <a:pt x="118" y="112"/>
                  </a:lnTo>
                  <a:lnTo>
                    <a:pt x="118" y="110"/>
                  </a:lnTo>
                  <a:lnTo>
                    <a:pt x="120" y="106"/>
                  </a:lnTo>
                  <a:lnTo>
                    <a:pt x="120" y="102"/>
                  </a:lnTo>
                  <a:lnTo>
                    <a:pt x="122" y="94"/>
                  </a:lnTo>
                  <a:lnTo>
                    <a:pt x="122" y="90"/>
                  </a:lnTo>
                  <a:lnTo>
                    <a:pt x="124" y="88"/>
                  </a:lnTo>
                  <a:lnTo>
                    <a:pt x="124" y="82"/>
                  </a:lnTo>
                  <a:lnTo>
                    <a:pt x="128" y="76"/>
                  </a:lnTo>
                  <a:lnTo>
                    <a:pt x="130" y="70"/>
                  </a:lnTo>
                  <a:lnTo>
                    <a:pt x="130" y="68"/>
                  </a:lnTo>
                  <a:lnTo>
                    <a:pt x="132" y="66"/>
                  </a:lnTo>
                  <a:lnTo>
                    <a:pt x="134" y="64"/>
                  </a:lnTo>
                  <a:lnTo>
                    <a:pt x="134" y="62"/>
                  </a:lnTo>
                  <a:lnTo>
                    <a:pt x="138" y="58"/>
                  </a:lnTo>
                  <a:lnTo>
                    <a:pt x="142" y="54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6" y="48"/>
                  </a:lnTo>
                  <a:lnTo>
                    <a:pt x="146" y="46"/>
                  </a:lnTo>
                  <a:lnTo>
                    <a:pt x="146" y="40"/>
                  </a:lnTo>
                  <a:lnTo>
                    <a:pt x="148" y="36"/>
                  </a:lnTo>
                  <a:lnTo>
                    <a:pt x="148" y="34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2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6" y="20"/>
                  </a:lnTo>
                  <a:lnTo>
                    <a:pt x="154" y="20"/>
                  </a:lnTo>
                  <a:lnTo>
                    <a:pt x="154" y="18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4"/>
                  </a:lnTo>
                  <a:lnTo>
                    <a:pt x="146" y="12"/>
                  </a:lnTo>
                  <a:lnTo>
                    <a:pt x="146" y="10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0" y="2"/>
                  </a:lnTo>
                  <a:lnTo>
                    <a:pt x="130" y="6"/>
                  </a:lnTo>
                  <a:lnTo>
                    <a:pt x="128" y="8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20" y="14"/>
                  </a:lnTo>
                  <a:lnTo>
                    <a:pt x="118" y="14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0" y="18"/>
                  </a:lnTo>
                  <a:lnTo>
                    <a:pt x="96" y="22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88" y="26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2" y="28"/>
                  </a:lnTo>
                  <a:lnTo>
                    <a:pt x="80" y="28"/>
                  </a:lnTo>
                  <a:lnTo>
                    <a:pt x="76" y="28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46" y="22"/>
                  </a:lnTo>
                  <a:lnTo>
                    <a:pt x="40" y="20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9" name="Freeform 404"/>
            <p:cNvSpPr>
              <a:spLocks/>
            </p:cNvSpPr>
            <p:nvPr/>
          </p:nvSpPr>
          <p:spPr bwMode="auto">
            <a:xfrm>
              <a:off x="4523094" y="3892661"/>
              <a:ext cx="352426" cy="419094"/>
            </a:xfrm>
            <a:custGeom>
              <a:avLst/>
              <a:gdLst>
                <a:gd name="T0" fmla="*/ 38 w 222"/>
                <a:gd name="T1" fmla="*/ 10 h 264"/>
                <a:gd name="T2" fmla="*/ 56 w 222"/>
                <a:gd name="T3" fmla="*/ 10 h 264"/>
                <a:gd name="T4" fmla="*/ 76 w 222"/>
                <a:gd name="T5" fmla="*/ 14 h 264"/>
                <a:gd name="T6" fmla="*/ 82 w 222"/>
                <a:gd name="T7" fmla="*/ 18 h 264"/>
                <a:gd name="T8" fmla="*/ 84 w 222"/>
                <a:gd name="T9" fmla="*/ 28 h 264"/>
                <a:gd name="T10" fmla="*/ 94 w 222"/>
                <a:gd name="T11" fmla="*/ 30 h 264"/>
                <a:gd name="T12" fmla="*/ 106 w 222"/>
                <a:gd name="T13" fmla="*/ 30 h 264"/>
                <a:gd name="T14" fmla="*/ 108 w 222"/>
                <a:gd name="T15" fmla="*/ 34 h 264"/>
                <a:gd name="T16" fmla="*/ 110 w 222"/>
                <a:gd name="T17" fmla="*/ 40 h 264"/>
                <a:gd name="T18" fmla="*/ 126 w 222"/>
                <a:gd name="T19" fmla="*/ 44 h 264"/>
                <a:gd name="T20" fmla="*/ 140 w 222"/>
                <a:gd name="T21" fmla="*/ 48 h 264"/>
                <a:gd name="T22" fmla="*/ 144 w 222"/>
                <a:gd name="T23" fmla="*/ 46 h 264"/>
                <a:gd name="T24" fmla="*/ 146 w 222"/>
                <a:gd name="T25" fmla="*/ 36 h 264"/>
                <a:gd name="T26" fmla="*/ 146 w 222"/>
                <a:gd name="T27" fmla="*/ 22 h 264"/>
                <a:gd name="T28" fmla="*/ 152 w 222"/>
                <a:gd name="T29" fmla="*/ 14 h 264"/>
                <a:gd name="T30" fmla="*/ 162 w 222"/>
                <a:gd name="T31" fmla="*/ 2 h 264"/>
                <a:gd name="T32" fmla="*/ 170 w 222"/>
                <a:gd name="T33" fmla="*/ 0 h 264"/>
                <a:gd name="T34" fmla="*/ 180 w 222"/>
                <a:gd name="T35" fmla="*/ 2 h 264"/>
                <a:gd name="T36" fmla="*/ 190 w 222"/>
                <a:gd name="T37" fmla="*/ 12 h 264"/>
                <a:gd name="T38" fmla="*/ 198 w 222"/>
                <a:gd name="T39" fmla="*/ 18 h 264"/>
                <a:gd name="T40" fmla="*/ 212 w 222"/>
                <a:gd name="T41" fmla="*/ 16 h 264"/>
                <a:gd name="T42" fmla="*/ 220 w 222"/>
                <a:gd name="T43" fmla="*/ 20 h 264"/>
                <a:gd name="T44" fmla="*/ 222 w 222"/>
                <a:gd name="T45" fmla="*/ 26 h 264"/>
                <a:gd name="T46" fmla="*/ 220 w 222"/>
                <a:gd name="T47" fmla="*/ 218 h 264"/>
                <a:gd name="T48" fmla="*/ 220 w 222"/>
                <a:gd name="T49" fmla="*/ 234 h 264"/>
                <a:gd name="T50" fmla="*/ 216 w 222"/>
                <a:gd name="T51" fmla="*/ 238 h 264"/>
                <a:gd name="T52" fmla="*/ 208 w 222"/>
                <a:gd name="T53" fmla="*/ 238 h 264"/>
                <a:gd name="T54" fmla="*/ 208 w 222"/>
                <a:gd name="T55" fmla="*/ 250 h 264"/>
                <a:gd name="T56" fmla="*/ 204 w 222"/>
                <a:gd name="T57" fmla="*/ 264 h 264"/>
                <a:gd name="T58" fmla="*/ 192 w 222"/>
                <a:gd name="T59" fmla="*/ 258 h 264"/>
                <a:gd name="T60" fmla="*/ 172 w 222"/>
                <a:gd name="T61" fmla="*/ 242 h 264"/>
                <a:gd name="T62" fmla="*/ 150 w 222"/>
                <a:gd name="T63" fmla="*/ 232 h 264"/>
                <a:gd name="T64" fmla="*/ 144 w 222"/>
                <a:gd name="T65" fmla="*/ 226 h 264"/>
                <a:gd name="T66" fmla="*/ 138 w 222"/>
                <a:gd name="T67" fmla="*/ 216 h 264"/>
                <a:gd name="T68" fmla="*/ 126 w 222"/>
                <a:gd name="T69" fmla="*/ 214 h 264"/>
                <a:gd name="T70" fmla="*/ 112 w 222"/>
                <a:gd name="T71" fmla="*/ 212 h 264"/>
                <a:gd name="T72" fmla="*/ 110 w 222"/>
                <a:gd name="T73" fmla="*/ 204 h 264"/>
                <a:gd name="T74" fmla="*/ 106 w 222"/>
                <a:gd name="T75" fmla="*/ 198 h 264"/>
                <a:gd name="T76" fmla="*/ 96 w 222"/>
                <a:gd name="T77" fmla="*/ 196 h 264"/>
                <a:gd name="T78" fmla="*/ 94 w 222"/>
                <a:gd name="T79" fmla="*/ 190 h 264"/>
                <a:gd name="T80" fmla="*/ 88 w 222"/>
                <a:gd name="T81" fmla="*/ 188 h 264"/>
                <a:gd name="T82" fmla="*/ 70 w 222"/>
                <a:gd name="T83" fmla="*/ 184 h 264"/>
                <a:gd name="T84" fmla="*/ 56 w 222"/>
                <a:gd name="T85" fmla="*/ 184 h 264"/>
                <a:gd name="T86" fmla="*/ 52 w 222"/>
                <a:gd name="T87" fmla="*/ 178 h 264"/>
                <a:gd name="T88" fmla="*/ 48 w 222"/>
                <a:gd name="T89" fmla="*/ 174 h 264"/>
                <a:gd name="T90" fmla="*/ 34 w 222"/>
                <a:gd name="T91" fmla="*/ 176 h 264"/>
                <a:gd name="T92" fmla="*/ 30 w 222"/>
                <a:gd name="T93" fmla="*/ 160 h 264"/>
                <a:gd name="T94" fmla="*/ 22 w 222"/>
                <a:gd name="T95" fmla="*/ 158 h 264"/>
                <a:gd name="T96" fmla="*/ 8 w 222"/>
                <a:gd name="T97" fmla="*/ 156 h 264"/>
                <a:gd name="T98" fmla="*/ 0 w 222"/>
                <a:gd name="T99" fmla="*/ 150 h 264"/>
                <a:gd name="T100" fmla="*/ 0 w 222"/>
                <a:gd name="T101" fmla="*/ 136 h 264"/>
                <a:gd name="T102" fmla="*/ 2 w 222"/>
                <a:gd name="T103" fmla="*/ 46 h 264"/>
                <a:gd name="T104" fmla="*/ 18 w 222"/>
                <a:gd name="T105" fmla="*/ 26 h 264"/>
                <a:gd name="T106" fmla="*/ 26 w 222"/>
                <a:gd name="T107" fmla="*/ 24 h 264"/>
                <a:gd name="T108" fmla="*/ 28 w 222"/>
                <a:gd name="T10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64">
                  <a:moveTo>
                    <a:pt x="26" y="2"/>
                  </a:moveTo>
                  <a:lnTo>
                    <a:pt x="26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24" y="42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2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0" y="16"/>
                  </a:lnTo>
                  <a:lnTo>
                    <a:pt x="152" y="14"/>
                  </a:lnTo>
                  <a:lnTo>
                    <a:pt x="154" y="12"/>
                  </a:lnTo>
                  <a:lnTo>
                    <a:pt x="156" y="10"/>
                  </a:lnTo>
                  <a:lnTo>
                    <a:pt x="158" y="8"/>
                  </a:lnTo>
                  <a:lnTo>
                    <a:pt x="158" y="6"/>
                  </a:lnTo>
                  <a:lnTo>
                    <a:pt x="160" y="4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6" y="8"/>
                  </a:lnTo>
                  <a:lnTo>
                    <a:pt x="188" y="10"/>
                  </a:lnTo>
                  <a:lnTo>
                    <a:pt x="190" y="12"/>
                  </a:lnTo>
                  <a:lnTo>
                    <a:pt x="192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6" y="16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4" y="16"/>
                  </a:lnTo>
                  <a:lnTo>
                    <a:pt x="216" y="18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6"/>
                  </a:lnTo>
                  <a:lnTo>
                    <a:pt x="220" y="28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0" y="210"/>
                  </a:lnTo>
                  <a:lnTo>
                    <a:pt x="220" y="214"/>
                  </a:lnTo>
                  <a:lnTo>
                    <a:pt x="220" y="218"/>
                  </a:lnTo>
                  <a:lnTo>
                    <a:pt x="222" y="222"/>
                  </a:lnTo>
                  <a:lnTo>
                    <a:pt x="222" y="226"/>
                  </a:lnTo>
                  <a:lnTo>
                    <a:pt x="222" y="228"/>
                  </a:lnTo>
                  <a:lnTo>
                    <a:pt x="220" y="230"/>
                  </a:lnTo>
                  <a:lnTo>
                    <a:pt x="220" y="232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40"/>
                  </a:lnTo>
                  <a:lnTo>
                    <a:pt x="208" y="242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08" y="248"/>
                  </a:lnTo>
                  <a:lnTo>
                    <a:pt x="208" y="250"/>
                  </a:lnTo>
                  <a:lnTo>
                    <a:pt x="208" y="254"/>
                  </a:lnTo>
                  <a:lnTo>
                    <a:pt x="210" y="258"/>
                  </a:lnTo>
                  <a:lnTo>
                    <a:pt x="210" y="262"/>
                  </a:lnTo>
                  <a:lnTo>
                    <a:pt x="212" y="264"/>
                  </a:lnTo>
                  <a:lnTo>
                    <a:pt x="208" y="264"/>
                  </a:lnTo>
                  <a:lnTo>
                    <a:pt x="204" y="264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2"/>
                  </a:lnTo>
                  <a:lnTo>
                    <a:pt x="196" y="260"/>
                  </a:lnTo>
                  <a:lnTo>
                    <a:pt x="192" y="258"/>
                  </a:lnTo>
                  <a:lnTo>
                    <a:pt x="190" y="254"/>
                  </a:lnTo>
                  <a:lnTo>
                    <a:pt x="182" y="250"/>
                  </a:lnTo>
                  <a:lnTo>
                    <a:pt x="180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168" y="240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56" y="234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8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4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2" y="222"/>
                  </a:lnTo>
                  <a:lnTo>
                    <a:pt x="140" y="220"/>
                  </a:lnTo>
                  <a:lnTo>
                    <a:pt x="140" y="218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2" y="214"/>
                  </a:lnTo>
                  <a:lnTo>
                    <a:pt x="128" y="214"/>
                  </a:lnTo>
                  <a:lnTo>
                    <a:pt x="126" y="214"/>
                  </a:lnTo>
                  <a:lnTo>
                    <a:pt x="122" y="214"/>
                  </a:lnTo>
                  <a:lnTo>
                    <a:pt x="118" y="214"/>
                  </a:lnTo>
                  <a:lnTo>
                    <a:pt x="116" y="214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10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0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0"/>
                  </a:lnTo>
                  <a:lnTo>
                    <a:pt x="52" y="178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6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2" y="46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0" name="Freeform 405"/>
            <p:cNvSpPr>
              <a:spLocks/>
            </p:cNvSpPr>
            <p:nvPr/>
          </p:nvSpPr>
          <p:spPr bwMode="auto">
            <a:xfrm>
              <a:off x="4523094" y="3892661"/>
              <a:ext cx="352426" cy="419094"/>
            </a:xfrm>
            <a:custGeom>
              <a:avLst/>
              <a:gdLst>
                <a:gd name="T0" fmla="*/ 38 w 222"/>
                <a:gd name="T1" fmla="*/ 10 h 264"/>
                <a:gd name="T2" fmla="*/ 56 w 222"/>
                <a:gd name="T3" fmla="*/ 10 h 264"/>
                <a:gd name="T4" fmla="*/ 76 w 222"/>
                <a:gd name="T5" fmla="*/ 14 h 264"/>
                <a:gd name="T6" fmla="*/ 82 w 222"/>
                <a:gd name="T7" fmla="*/ 18 h 264"/>
                <a:gd name="T8" fmla="*/ 84 w 222"/>
                <a:gd name="T9" fmla="*/ 28 h 264"/>
                <a:gd name="T10" fmla="*/ 94 w 222"/>
                <a:gd name="T11" fmla="*/ 30 h 264"/>
                <a:gd name="T12" fmla="*/ 106 w 222"/>
                <a:gd name="T13" fmla="*/ 30 h 264"/>
                <a:gd name="T14" fmla="*/ 108 w 222"/>
                <a:gd name="T15" fmla="*/ 34 h 264"/>
                <a:gd name="T16" fmla="*/ 110 w 222"/>
                <a:gd name="T17" fmla="*/ 40 h 264"/>
                <a:gd name="T18" fmla="*/ 126 w 222"/>
                <a:gd name="T19" fmla="*/ 44 h 264"/>
                <a:gd name="T20" fmla="*/ 140 w 222"/>
                <a:gd name="T21" fmla="*/ 48 h 264"/>
                <a:gd name="T22" fmla="*/ 144 w 222"/>
                <a:gd name="T23" fmla="*/ 46 h 264"/>
                <a:gd name="T24" fmla="*/ 146 w 222"/>
                <a:gd name="T25" fmla="*/ 36 h 264"/>
                <a:gd name="T26" fmla="*/ 146 w 222"/>
                <a:gd name="T27" fmla="*/ 22 h 264"/>
                <a:gd name="T28" fmla="*/ 152 w 222"/>
                <a:gd name="T29" fmla="*/ 14 h 264"/>
                <a:gd name="T30" fmla="*/ 162 w 222"/>
                <a:gd name="T31" fmla="*/ 2 h 264"/>
                <a:gd name="T32" fmla="*/ 170 w 222"/>
                <a:gd name="T33" fmla="*/ 0 h 264"/>
                <a:gd name="T34" fmla="*/ 180 w 222"/>
                <a:gd name="T35" fmla="*/ 2 h 264"/>
                <a:gd name="T36" fmla="*/ 190 w 222"/>
                <a:gd name="T37" fmla="*/ 12 h 264"/>
                <a:gd name="T38" fmla="*/ 198 w 222"/>
                <a:gd name="T39" fmla="*/ 18 h 264"/>
                <a:gd name="T40" fmla="*/ 212 w 222"/>
                <a:gd name="T41" fmla="*/ 16 h 264"/>
                <a:gd name="T42" fmla="*/ 220 w 222"/>
                <a:gd name="T43" fmla="*/ 20 h 264"/>
                <a:gd name="T44" fmla="*/ 222 w 222"/>
                <a:gd name="T45" fmla="*/ 26 h 264"/>
                <a:gd name="T46" fmla="*/ 220 w 222"/>
                <a:gd name="T47" fmla="*/ 218 h 264"/>
                <a:gd name="T48" fmla="*/ 220 w 222"/>
                <a:gd name="T49" fmla="*/ 234 h 264"/>
                <a:gd name="T50" fmla="*/ 216 w 222"/>
                <a:gd name="T51" fmla="*/ 238 h 264"/>
                <a:gd name="T52" fmla="*/ 208 w 222"/>
                <a:gd name="T53" fmla="*/ 238 h 264"/>
                <a:gd name="T54" fmla="*/ 208 w 222"/>
                <a:gd name="T55" fmla="*/ 250 h 264"/>
                <a:gd name="T56" fmla="*/ 204 w 222"/>
                <a:gd name="T57" fmla="*/ 264 h 264"/>
                <a:gd name="T58" fmla="*/ 192 w 222"/>
                <a:gd name="T59" fmla="*/ 258 h 264"/>
                <a:gd name="T60" fmla="*/ 172 w 222"/>
                <a:gd name="T61" fmla="*/ 242 h 264"/>
                <a:gd name="T62" fmla="*/ 150 w 222"/>
                <a:gd name="T63" fmla="*/ 232 h 264"/>
                <a:gd name="T64" fmla="*/ 144 w 222"/>
                <a:gd name="T65" fmla="*/ 226 h 264"/>
                <a:gd name="T66" fmla="*/ 138 w 222"/>
                <a:gd name="T67" fmla="*/ 216 h 264"/>
                <a:gd name="T68" fmla="*/ 126 w 222"/>
                <a:gd name="T69" fmla="*/ 214 h 264"/>
                <a:gd name="T70" fmla="*/ 112 w 222"/>
                <a:gd name="T71" fmla="*/ 212 h 264"/>
                <a:gd name="T72" fmla="*/ 110 w 222"/>
                <a:gd name="T73" fmla="*/ 204 h 264"/>
                <a:gd name="T74" fmla="*/ 106 w 222"/>
                <a:gd name="T75" fmla="*/ 198 h 264"/>
                <a:gd name="T76" fmla="*/ 96 w 222"/>
                <a:gd name="T77" fmla="*/ 196 h 264"/>
                <a:gd name="T78" fmla="*/ 94 w 222"/>
                <a:gd name="T79" fmla="*/ 190 h 264"/>
                <a:gd name="T80" fmla="*/ 88 w 222"/>
                <a:gd name="T81" fmla="*/ 188 h 264"/>
                <a:gd name="T82" fmla="*/ 70 w 222"/>
                <a:gd name="T83" fmla="*/ 184 h 264"/>
                <a:gd name="T84" fmla="*/ 56 w 222"/>
                <a:gd name="T85" fmla="*/ 184 h 264"/>
                <a:gd name="T86" fmla="*/ 52 w 222"/>
                <a:gd name="T87" fmla="*/ 178 h 264"/>
                <a:gd name="T88" fmla="*/ 48 w 222"/>
                <a:gd name="T89" fmla="*/ 174 h 264"/>
                <a:gd name="T90" fmla="*/ 34 w 222"/>
                <a:gd name="T91" fmla="*/ 176 h 264"/>
                <a:gd name="T92" fmla="*/ 30 w 222"/>
                <a:gd name="T93" fmla="*/ 160 h 264"/>
                <a:gd name="T94" fmla="*/ 22 w 222"/>
                <a:gd name="T95" fmla="*/ 158 h 264"/>
                <a:gd name="T96" fmla="*/ 8 w 222"/>
                <a:gd name="T97" fmla="*/ 156 h 264"/>
                <a:gd name="T98" fmla="*/ 0 w 222"/>
                <a:gd name="T99" fmla="*/ 150 h 264"/>
                <a:gd name="T100" fmla="*/ 0 w 222"/>
                <a:gd name="T101" fmla="*/ 136 h 264"/>
                <a:gd name="T102" fmla="*/ 2 w 222"/>
                <a:gd name="T103" fmla="*/ 46 h 264"/>
                <a:gd name="T104" fmla="*/ 18 w 222"/>
                <a:gd name="T105" fmla="*/ 26 h 264"/>
                <a:gd name="T106" fmla="*/ 26 w 222"/>
                <a:gd name="T107" fmla="*/ 24 h 264"/>
                <a:gd name="T108" fmla="*/ 28 w 222"/>
                <a:gd name="T10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64">
                  <a:moveTo>
                    <a:pt x="26" y="2"/>
                  </a:moveTo>
                  <a:lnTo>
                    <a:pt x="26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24" y="42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2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0" y="16"/>
                  </a:lnTo>
                  <a:lnTo>
                    <a:pt x="152" y="14"/>
                  </a:lnTo>
                  <a:lnTo>
                    <a:pt x="154" y="12"/>
                  </a:lnTo>
                  <a:lnTo>
                    <a:pt x="156" y="10"/>
                  </a:lnTo>
                  <a:lnTo>
                    <a:pt x="158" y="8"/>
                  </a:lnTo>
                  <a:lnTo>
                    <a:pt x="158" y="6"/>
                  </a:lnTo>
                  <a:lnTo>
                    <a:pt x="160" y="4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6" y="8"/>
                  </a:lnTo>
                  <a:lnTo>
                    <a:pt x="188" y="10"/>
                  </a:lnTo>
                  <a:lnTo>
                    <a:pt x="190" y="12"/>
                  </a:lnTo>
                  <a:lnTo>
                    <a:pt x="192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6" y="16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4" y="16"/>
                  </a:lnTo>
                  <a:lnTo>
                    <a:pt x="216" y="18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6"/>
                  </a:lnTo>
                  <a:lnTo>
                    <a:pt x="220" y="28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0" y="210"/>
                  </a:lnTo>
                  <a:lnTo>
                    <a:pt x="220" y="214"/>
                  </a:lnTo>
                  <a:lnTo>
                    <a:pt x="220" y="218"/>
                  </a:lnTo>
                  <a:lnTo>
                    <a:pt x="222" y="222"/>
                  </a:lnTo>
                  <a:lnTo>
                    <a:pt x="222" y="226"/>
                  </a:lnTo>
                  <a:lnTo>
                    <a:pt x="222" y="228"/>
                  </a:lnTo>
                  <a:lnTo>
                    <a:pt x="220" y="230"/>
                  </a:lnTo>
                  <a:lnTo>
                    <a:pt x="220" y="232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40"/>
                  </a:lnTo>
                  <a:lnTo>
                    <a:pt x="208" y="242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08" y="248"/>
                  </a:lnTo>
                  <a:lnTo>
                    <a:pt x="208" y="250"/>
                  </a:lnTo>
                  <a:lnTo>
                    <a:pt x="208" y="254"/>
                  </a:lnTo>
                  <a:lnTo>
                    <a:pt x="210" y="258"/>
                  </a:lnTo>
                  <a:lnTo>
                    <a:pt x="210" y="262"/>
                  </a:lnTo>
                  <a:lnTo>
                    <a:pt x="212" y="264"/>
                  </a:lnTo>
                  <a:lnTo>
                    <a:pt x="208" y="264"/>
                  </a:lnTo>
                  <a:lnTo>
                    <a:pt x="204" y="264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2"/>
                  </a:lnTo>
                  <a:lnTo>
                    <a:pt x="196" y="260"/>
                  </a:lnTo>
                  <a:lnTo>
                    <a:pt x="192" y="258"/>
                  </a:lnTo>
                  <a:lnTo>
                    <a:pt x="190" y="254"/>
                  </a:lnTo>
                  <a:lnTo>
                    <a:pt x="182" y="250"/>
                  </a:lnTo>
                  <a:lnTo>
                    <a:pt x="180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168" y="240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56" y="234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8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4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2" y="222"/>
                  </a:lnTo>
                  <a:lnTo>
                    <a:pt x="140" y="220"/>
                  </a:lnTo>
                  <a:lnTo>
                    <a:pt x="140" y="218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2" y="214"/>
                  </a:lnTo>
                  <a:lnTo>
                    <a:pt x="128" y="214"/>
                  </a:lnTo>
                  <a:lnTo>
                    <a:pt x="126" y="214"/>
                  </a:lnTo>
                  <a:lnTo>
                    <a:pt x="122" y="214"/>
                  </a:lnTo>
                  <a:lnTo>
                    <a:pt x="118" y="214"/>
                  </a:lnTo>
                  <a:lnTo>
                    <a:pt x="116" y="214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10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0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0"/>
                  </a:lnTo>
                  <a:lnTo>
                    <a:pt x="52" y="178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6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2" y="46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1" name="Freeform 406"/>
            <p:cNvSpPr>
              <a:spLocks/>
            </p:cNvSpPr>
            <p:nvPr/>
          </p:nvSpPr>
          <p:spPr bwMode="auto">
            <a:xfrm>
              <a:off x="4523094" y="3892661"/>
              <a:ext cx="352426" cy="419094"/>
            </a:xfrm>
            <a:custGeom>
              <a:avLst/>
              <a:gdLst>
                <a:gd name="T0" fmla="*/ 38 w 222"/>
                <a:gd name="T1" fmla="*/ 10 h 264"/>
                <a:gd name="T2" fmla="*/ 56 w 222"/>
                <a:gd name="T3" fmla="*/ 10 h 264"/>
                <a:gd name="T4" fmla="*/ 76 w 222"/>
                <a:gd name="T5" fmla="*/ 14 h 264"/>
                <a:gd name="T6" fmla="*/ 82 w 222"/>
                <a:gd name="T7" fmla="*/ 18 h 264"/>
                <a:gd name="T8" fmla="*/ 84 w 222"/>
                <a:gd name="T9" fmla="*/ 28 h 264"/>
                <a:gd name="T10" fmla="*/ 94 w 222"/>
                <a:gd name="T11" fmla="*/ 30 h 264"/>
                <a:gd name="T12" fmla="*/ 106 w 222"/>
                <a:gd name="T13" fmla="*/ 30 h 264"/>
                <a:gd name="T14" fmla="*/ 108 w 222"/>
                <a:gd name="T15" fmla="*/ 34 h 264"/>
                <a:gd name="T16" fmla="*/ 110 w 222"/>
                <a:gd name="T17" fmla="*/ 40 h 264"/>
                <a:gd name="T18" fmla="*/ 126 w 222"/>
                <a:gd name="T19" fmla="*/ 44 h 264"/>
                <a:gd name="T20" fmla="*/ 140 w 222"/>
                <a:gd name="T21" fmla="*/ 48 h 264"/>
                <a:gd name="T22" fmla="*/ 144 w 222"/>
                <a:gd name="T23" fmla="*/ 46 h 264"/>
                <a:gd name="T24" fmla="*/ 146 w 222"/>
                <a:gd name="T25" fmla="*/ 36 h 264"/>
                <a:gd name="T26" fmla="*/ 146 w 222"/>
                <a:gd name="T27" fmla="*/ 22 h 264"/>
                <a:gd name="T28" fmla="*/ 152 w 222"/>
                <a:gd name="T29" fmla="*/ 14 h 264"/>
                <a:gd name="T30" fmla="*/ 162 w 222"/>
                <a:gd name="T31" fmla="*/ 2 h 264"/>
                <a:gd name="T32" fmla="*/ 170 w 222"/>
                <a:gd name="T33" fmla="*/ 0 h 264"/>
                <a:gd name="T34" fmla="*/ 180 w 222"/>
                <a:gd name="T35" fmla="*/ 2 h 264"/>
                <a:gd name="T36" fmla="*/ 190 w 222"/>
                <a:gd name="T37" fmla="*/ 12 h 264"/>
                <a:gd name="T38" fmla="*/ 198 w 222"/>
                <a:gd name="T39" fmla="*/ 18 h 264"/>
                <a:gd name="T40" fmla="*/ 212 w 222"/>
                <a:gd name="T41" fmla="*/ 16 h 264"/>
                <a:gd name="T42" fmla="*/ 220 w 222"/>
                <a:gd name="T43" fmla="*/ 20 h 264"/>
                <a:gd name="T44" fmla="*/ 222 w 222"/>
                <a:gd name="T45" fmla="*/ 26 h 264"/>
                <a:gd name="T46" fmla="*/ 220 w 222"/>
                <a:gd name="T47" fmla="*/ 218 h 264"/>
                <a:gd name="T48" fmla="*/ 220 w 222"/>
                <a:gd name="T49" fmla="*/ 234 h 264"/>
                <a:gd name="T50" fmla="*/ 216 w 222"/>
                <a:gd name="T51" fmla="*/ 238 h 264"/>
                <a:gd name="T52" fmla="*/ 208 w 222"/>
                <a:gd name="T53" fmla="*/ 238 h 264"/>
                <a:gd name="T54" fmla="*/ 208 w 222"/>
                <a:gd name="T55" fmla="*/ 250 h 264"/>
                <a:gd name="T56" fmla="*/ 204 w 222"/>
                <a:gd name="T57" fmla="*/ 264 h 264"/>
                <a:gd name="T58" fmla="*/ 192 w 222"/>
                <a:gd name="T59" fmla="*/ 258 h 264"/>
                <a:gd name="T60" fmla="*/ 172 w 222"/>
                <a:gd name="T61" fmla="*/ 242 h 264"/>
                <a:gd name="T62" fmla="*/ 150 w 222"/>
                <a:gd name="T63" fmla="*/ 232 h 264"/>
                <a:gd name="T64" fmla="*/ 144 w 222"/>
                <a:gd name="T65" fmla="*/ 226 h 264"/>
                <a:gd name="T66" fmla="*/ 138 w 222"/>
                <a:gd name="T67" fmla="*/ 216 h 264"/>
                <a:gd name="T68" fmla="*/ 126 w 222"/>
                <a:gd name="T69" fmla="*/ 214 h 264"/>
                <a:gd name="T70" fmla="*/ 112 w 222"/>
                <a:gd name="T71" fmla="*/ 212 h 264"/>
                <a:gd name="T72" fmla="*/ 110 w 222"/>
                <a:gd name="T73" fmla="*/ 204 h 264"/>
                <a:gd name="T74" fmla="*/ 106 w 222"/>
                <a:gd name="T75" fmla="*/ 198 h 264"/>
                <a:gd name="T76" fmla="*/ 96 w 222"/>
                <a:gd name="T77" fmla="*/ 196 h 264"/>
                <a:gd name="T78" fmla="*/ 94 w 222"/>
                <a:gd name="T79" fmla="*/ 190 h 264"/>
                <a:gd name="T80" fmla="*/ 88 w 222"/>
                <a:gd name="T81" fmla="*/ 188 h 264"/>
                <a:gd name="T82" fmla="*/ 70 w 222"/>
                <a:gd name="T83" fmla="*/ 184 h 264"/>
                <a:gd name="T84" fmla="*/ 56 w 222"/>
                <a:gd name="T85" fmla="*/ 184 h 264"/>
                <a:gd name="T86" fmla="*/ 52 w 222"/>
                <a:gd name="T87" fmla="*/ 178 h 264"/>
                <a:gd name="T88" fmla="*/ 48 w 222"/>
                <a:gd name="T89" fmla="*/ 174 h 264"/>
                <a:gd name="T90" fmla="*/ 34 w 222"/>
                <a:gd name="T91" fmla="*/ 176 h 264"/>
                <a:gd name="T92" fmla="*/ 30 w 222"/>
                <a:gd name="T93" fmla="*/ 160 h 264"/>
                <a:gd name="T94" fmla="*/ 22 w 222"/>
                <a:gd name="T95" fmla="*/ 158 h 264"/>
                <a:gd name="T96" fmla="*/ 8 w 222"/>
                <a:gd name="T97" fmla="*/ 156 h 264"/>
                <a:gd name="T98" fmla="*/ 0 w 222"/>
                <a:gd name="T99" fmla="*/ 150 h 264"/>
                <a:gd name="T100" fmla="*/ 0 w 222"/>
                <a:gd name="T101" fmla="*/ 136 h 264"/>
                <a:gd name="T102" fmla="*/ 2 w 222"/>
                <a:gd name="T103" fmla="*/ 46 h 264"/>
                <a:gd name="T104" fmla="*/ 18 w 222"/>
                <a:gd name="T105" fmla="*/ 26 h 264"/>
                <a:gd name="T106" fmla="*/ 26 w 222"/>
                <a:gd name="T107" fmla="*/ 24 h 264"/>
                <a:gd name="T108" fmla="*/ 28 w 222"/>
                <a:gd name="T10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64">
                  <a:moveTo>
                    <a:pt x="26" y="2"/>
                  </a:moveTo>
                  <a:lnTo>
                    <a:pt x="26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24" y="42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2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0" y="16"/>
                  </a:lnTo>
                  <a:lnTo>
                    <a:pt x="152" y="14"/>
                  </a:lnTo>
                  <a:lnTo>
                    <a:pt x="154" y="12"/>
                  </a:lnTo>
                  <a:lnTo>
                    <a:pt x="156" y="10"/>
                  </a:lnTo>
                  <a:lnTo>
                    <a:pt x="158" y="8"/>
                  </a:lnTo>
                  <a:lnTo>
                    <a:pt x="158" y="6"/>
                  </a:lnTo>
                  <a:lnTo>
                    <a:pt x="160" y="4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6" y="8"/>
                  </a:lnTo>
                  <a:lnTo>
                    <a:pt x="188" y="10"/>
                  </a:lnTo>
                  <a:lnTo>
                    <a:pt x="190" y="12"/>
                  </a:lnTo>
                  <a:lnTo>
                    <a:pt x="192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6" y="16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4" y="16"/>
                  </a:lnTo>
                  <a:lnTo>
                    <a:pt x="216" y="18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6"/>
                  </a:lnTo>
                  <a:lnTo>
                    <a:pt x="220" y="28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0" y="210"/>
                  </a:lnTo>
                  <a:lnTo>
                    <a:pt x="220" y="214"/>
                  </a:lnTo>
                  <a:lnTo>
                    <a:pt x="220" y="218"/>
                  </a:lnTo>
                  <a:lnTo>
                    <a:pt x="222" y="222"/>
                  </a:lnTo>
                  <a:lnTo>
                    <a:pt x="222" y="226"/>
                  </a:lnTo>
                  <a:lnTo>
                    <a:pt x="222" y="228"/>
                  </a:lnTo>
                  <a:lnTo>
                    <a:pt x="220" y="230"/>
                  </a:lnTo>
                  <a:lnTo>
                    <a:pt x="220" y="232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40"/>
                  </a:lnTo>
                  <a:lnTo>
                    <a:pt x="208" y="242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08" y="248"/>
                  </a:lnTo>
                  <a:lnTo>
                    <a:pt x="208" y="250"/>
                  </a:lnTo>
                  <a:lnTo>
                    <a:pt x="208" y="254"/>
                  </a:lnTo>
                  <a:lnTo>
                    <a:pt x="210" y="258"/>
                  </a:lnTo>
                  <a:lnTo>
                    <a:pt x="210" y="262"/>
                  </a:lnTo>
                  <a:lnTo>
                    <a:pt x="212" y="264"/>
                  </a:lnTo>
                  <a:lnTo>
                    <a:pt x="208" y="264"/>
                  </a:lnTo>
                  <a:lnTo>
                    <a:pt x="204" y="264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2"/>
                  </a:lnTo>
                  <a:lnTo>
                    <a:pt x="196" y="260"/>
                  </a:lnTo>
                  <a:lnTo>
                    <a:pt x="192" y="258"/>
                  </a:lnTo>
                  <a:lnTo>
                    <a:pt x="190" y="254"/>
                  </a:lnTo>
                  <a:lnTo>
                    <a:pt x="182" y="250"/>
                  </a:lnTo>
                  <a:lnTo>
                    <a:pt x="180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168" y="240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56" y="234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8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4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2" y="222"/>
                  </a:lnTo>
                  <a:lnTo>
                    <a:pt x="140" y="220"/>
                  </a:lnTo>
                  <a:lnTo>
                    <a:pt x="140" y="218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2" y="214"/>
                  </a:lnTo>
                  <a:lnTo>
                    <a:pt x="128" y="214"/>
                  </a:lnTo>
                  <a:lnTo>
                    <a:pt x="126" y="214"/>
                  </a:lnTo>
                  <a:lnTo>
                    <a:pt x="122" y="214"/>
                  </a:lnTo>
                  <a:lnTo>
                    <a:pt x="118" y="214"/>
                  </a:lnTo>
                  <a:lnTo>
                    <a:pt x="116" y="214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10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0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0"/>
                  </a:lnTo>
                  <a:lnTo>
                    <a:pt x="52" y="178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6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2" y="46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2" name="Freeform 408"/>
            <p:cNvSpPr>
              <a:spLocks/>
            </p:cNvSpPr>
            <p:nvPr/>
          </p:nvSpPr>
          <p:spPr bwMode="auto">
            <a:xfrm>
              <a:off x="4523094" y="3892661"/>
              <a:ext cx="352426" cy="419094"/>
            </a:xfrm>
            <a:custGeom>
              <a:avLst/>
              <a:gdLst>
                <a:gd name="T0" fmla="*/ 38 w 222"/>
                <a:gd name="T1" fmla="*/ 10 h 264"/>
                <a:gd name="T2" fmla="*/ 56 w 222"/>
                <a:gd name="T3" fmla="*/ 10 h 264"/>
                <a:gd name="T4" fmla="*/ 76 w 222"/>
                <a:gd name="T5" fmla="*/ 14 h 264"/>
                <a:gd name="T6" fmla="*/ 82 w 222"/>
                <a:gd name="T7" fmla="*/ 18 h 264"/>
                <a:gd name="T8" fmla="*/ 84 w 222"/>
                <a:gd name="T9" fmla="*/ 28 h 264"/>
                <a:gd name="T10" fmla="*/ 94 w 222"/>
                <a:gd name="T11" fmla="*/ 30 h 264"/>
                <a:gd name="T12" fmla="*/ 106 w 222"/>
                <a:gd name="T13" fmla="*/ 30 h 264"/>
                <a:gd name="T14" fmla="*/ 108 w 222"/>
                <a:gd name="T15" fmla="*/ 34 h 264"/>
                <a:gd name="T16" fmla="*/ 110 w 222"/>
                <a:gd name="T17" fmla="*/ 40 h 264"/>
                <a:gd name="T18" fmla="*/ 126 w 222"/>
                <a:gd name="T19" fmla="*/ 44 h 264"/>
                <a:gd name="T20" fmla="*/ 140 w 222"/>
                <a:gd name="T21" fmla="*/ 48 h 264"/>
                <a:gd name="T22" fmla="*/ 144 w 222"/>
                <a:gd name="T23" fmla="*/ 46 h 264"/>
                <a:gd name="T24" fmla="*/ 146 w 222"/>
                <a:gd name="T25" fmla="*/ 36 h 264"/>
                <a:gd name="T26" fmla="*/ 146 w 222"/>
                <a:gd name="T27" fmla="*/ 22 h 264"/>
                <a:gd name="T28" fmla="*/ 152 w 222"/>
                <a:gd name="T29" fmla="*/ 14 h 264"/>
                <a:gd name="T30" fmla="*/ 162 w 222"/>
                <a:gd name="T31" fmla="*/ 2 h 264"/>
                <a:gd name="T32" fmla="*/ 170 w 222"/>
                <a:gd name="T33" fmla="*/ 0 h 264"/>
                <a:gd name="T34" fmla="*/ 180 w 222"/>
                <a:gd name="T35" fmla="*/ 2 h 264"/>
                <a:gd name="T36" fmla="*/ 190 w 222"/>
                <a:gd name="T37" fmla="*/ 12 h 264"/>
                <a:gd name="T38" fmla="*/ 198 w 222"/>
                <a:gd name="T39" fmla="*/ 18 h 264"/>
                <a:gd name="T40" fmla="*/ 212 w 222"/>
                <a:gd name="T41" fmla="*/ 16 h 264"/>
                <a:gd name="T42" fmla="*/ 220 w 222"/>
                <a:gd name="T43" fmla="*/ 20 h 264"/>
                <a:gd name="T44" fmla="*/ 222 w 222"/>
                <a:gd name="T45" fmla="*/ 26 h 264"/>
                <a:gd name="T46" fmla="*/ 220 w 222"/>
                <a:gd name="T47" fmla="*/ 218 h 264"/>
                <a:gd name="T48" fmla="*/ 220 w 222"/>
                <a:gd name="T49" fmla="*/ 234 h 264"/>
                <a:gd name="T50" fmla="*/ 216 w 222"/>
                <a:gd name="T51" fmla="*/ 238 h 264"/>
                <a:gd name="T52" fmla="*/ 208 w 222"/>
                <a:gd name="T53" fmla="*/ 238 h 264"/>
                <a:gd name="T54" fmla="*/ 208 w 222"/>
                <a:gd name="T55" fmla="*/ 250 h 264"/>
                <a:gd name="T56" fmla="*/ 204 w 222"/>
                <a:gd name="T57" fmla="*/ 264 h 264"/>
                <a:gd name="T58" fmla="*/ 192 w 222"/>
                <a:gd name="T59" fmla="*/ 258 h 264"/>
                <a:gd name="T60" fmla="*/ 172 w 222"/>
                <a:gd name="T61" fmla="*/ 242 h 264"/>
                <a:gd name="T62" fmla="*/ 150 w 222"/>
                <a:gd name="T63" fmla="*/ 232 h 264"/>
                <a:gd name="T64" fmla="*/ 144 w 222"/>
                <a:gd name="T65" fmla="*/ 226 h 264"/>
                <a:gd name="T66" fmla="*/ 138 w 222"/>
                <a:gd name="T67" fmla="*/ 216 h 264"/>
                <a:gd name="T68" fmla="*/ 126 w 222"/>
                <a:gd name="T69" fmla="*/ 214 h 264"/>
                <a:gd name="T70" fmla="*/ 112 w 222"/>
                <a:gd name="T71" fmla="*/ 212 h 264"/>
                <a:gd name="T72" fmla="*/ 110 w 222"/>
                <a:gd name="T73" fmla="*/ 204 h 264"/>
                <a:gd name="T74" fmla="*/ 106 w 222"/>
                <a:gd name="T75" fmla="*/ 198 h 264"/>
                <a:gd name="T76" fmla="*/ 96 w 222"/>
                <a:gd name="T77" fmla="*/ 196 h 264"/>
                <a:gd name="T78" fmla="*/ 94 w 222"/>
                <a:gd name="T79" fmla="*/ 190 h 264"/>
                <a:gd name="T80" fmla="*/ 88 w 222"/>
                <a:gd name="T81" fmla="*/ 188 h 264"/>
                <a:gd name="T82" fmla="*/ 70 w 222"/>
                <a:gd name="T83" fmla="*/ 184 h 264"/>
                <a:gd name="T84" fmla="*/ 56 w 222"/>
                <a:gd name="T85" fmla="*/ 184 h 264"/>
                <a:gd name="T86" fmla="*/ 52 w 222"/>
                <a:gd name="T87" fmla="*/ 178 h 264"/>
                <a:gd name="T88" fmla="*/ 48 w 222"/>
                <a:gd name="T89" fmla="*/ 174 h 264"/>
                <a:gd name="T90" fmla="*/ 34 w 222"/>
                <a:gd name="T91" fmla="*/ 176 h 264"/>
                <a:gd name="T92" fmla="*/ 30 w 222"/>
                <a:gd name="T93" fmla="*/ 160 h 264"/>
                <a:gd name="T94" fmla="*/ 22 w 222"/>
                <a:gd name="T95" fmla="*/ 158 h 264"/>
                <a:gd name="T96" fmla="*/ 8 w 222"/>
                <a:gd name="T97" fmla="*/ 156 h 264"/>
                <a:gd name="T98" fmla="*/ 0 w 222"/>
                <a:gd name="T99" fmla="*/ 150 h 264"/>
                <a:gd name="T100" fmla="*/ 0 w 222"/>
                <a:gd name="T101" fmla="*/ 136 h 264"/>
                <a:gd name="T102" fmla="*/ 2 w 222"/>
                <a:gd name="T103" fmla="*/ 46 h 264"/>
                <a:gd name="T104" fmla="*/ 18 w 222"/>
                <a:gd name="T105" fmla="*/ 26 h 264"/>
                <a:gd name="T106" fmla="*/ 26 w 222"/>
                <a:gd name="T107" fmla="*/ 24 h 264"/>
                <a:gd name="T108" fmla="*/ 28 w 222"/>
                <a:gd name="T10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64">
                  <a:moveTo>
                    <a:pt x="26" y="2"/>
                  </a:moveTo>
                  <a:lnTo>
                    <a:pt x="26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24" y="42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2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0" y="16"/>
                  </a:lnTo>
                  <a:lnTo>
                    <a:pt x="152" y="14"/>
                  </a:lnTo>
                  <a:lnTo>
                    <a:pt x="154" y="12"/>
                  </a:lnTo>
                  <a:lnTo>
                    <a:pt x="156" y="10"/>
                  </a:lnTo>
                  <a:lnTo>
                    <a:pt x="158" y="8"/>
                  </a:lnTo>
                  <a:lnTo>
                    <a:pt x="158" y="6"/>
                  </a:lnTo>
                  <a:lnTo>
                    <a:pt x="160" y="4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6" y="8"/>
                  </a:lnTo>
                  <a:lnTo>
                    <a:pt x="188" y="10"/>
                  </a:lnTo>
                  <a:lnTo>
                    <a:pt x="190" y="12"/>
                  </a:lnTo>
                  <a:lnTo>
                    <a:pt x="192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6" y="16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4" y="16"/>
                  </a:lnTo>
                  <a:lnTo>
                    <a:pt x="216" y="18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6"/>
                  </a:lnTo>
                  <a:lnTo>
                    <a:pt x="220" y="28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0" y="210"/>
                  </a:lnTo>
                  <a:lnTo>
                    <a:pt x="220" y="214"/>
                  </a:lnTo>
                  <a:lnTo>
                    <a:pt x="220" y="218"/>
                  </a:lnTo>
                  <a:lnTo>
                    <a:pt x="222" y="222"/>
                  </a:lnTo>
                  <a:lnTo>
                    <a:pt x="222" y="226"/>
                  </a:lnTo>
                  <a:lnTo>
                    <a:pt x="222" y="228"/>
                  </a:lnTo>
                  <a:lnTo>
                    <a:pt x="220" y="230"/>
                  </a:lnTo>
                  <a:lnTo>
                    <a:pt x="220" y="232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40"/>
                  </a:lnTo>
                  <a:lnTo>
                    <a:pt x="208" y="242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08" y="248"/>
                  </a:lnTo>
                  <a:lnTo>
                    <a:pt x="208" y="250"/>
                  </a:lnTo>
                  <a:lnTo>
                    <a:pt x="208" y="254"/>
                  </a:lnTo>
                  <a:lnTo>
                    <a:pt x="210" y="258"/>
                  </a:lnTo>
                  <a:lnTo>
                    <a:pt x="210" y="262"/>
                  </a:lnTo>
                  <a:lnTo>
                    <a:pt x="212" y="264"/>
                  </a:lnTo>
                  <a:lnTo>
                    <a:pt x="208" y="264"/>
                  </a:lnTo>
                  <a:lnTo>
                    <a:pt x="204" y="264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2"/>
                  </a:lnTo>
                  <a:lnTo>
                    <a:pt x="196" y="260"/>
                  </a:lnTo>
                  <a:lnTo>
                    <a:pt x="192" y="258"/>
                  </a:lnTo>
                  <a:lnTo>
                    <a:pt x="190" y="254"/>
                  </a:lnTo>
                  <a:lnTo>
                    <a:pt x="182" y="250"/>
                  </a:lnTo>
                  <a:lnTo>
                    <a:pt x="180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168" y="240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56" y="234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8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4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2" y="222"/>
                  </a:lnTo>
                  <a:lnTo>
                    <a:pt x="140" y="220"/>
                  </a:lnTo>
                  <a:lnTo>
                    <a:pt x="140" y="218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2" y="214"/>
                  </a:lnTo>
                  <a:lnTo>
                    <a:pt x="128" y="214"/>
                  </a:lnTo>
                  <a:lnTo>
                    <a:pt x="126" y="214"/>
                  </a:lnTo>
                  <a:lnTo>
                    <a:pt x="122" y="214"/>
                  </a:lnTo>
                  <a:lnTo>
                    <a:pt x="118" y="214"/>
                  </a:lnTo>
                  <a:lnTo>
                    <a:pt x="116" y="214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10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0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0"/>
                  </a:lnTo>
                  <a:lnTo>
                    <a:pt x="52" y="178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6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2" y="46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6" y="2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3" name="Freeform 409"/>
            <p:cNvSpPr>
              <a:spLocks/>
            </p:cNvSpPr>
            <p:nvPr/>
          </p:nvSpPr>
          <p:spPr bwMode="auto">
            <a:xfrm>
              <a:off x="4523094" y="3892661"/>
              <a:ext cx="352426" cy="419094"/>
            </a:xfrm>
            <a:custGeom>
              <a:avLst/>
              <a:gdLst>
                <a:gd name="T0" fmla="*/ 38 w 222"/>
                <a:gd name="T1" fmla="*/ 10 h 264"/>
                <a:gd name="T2" fmla="*/ 56 w 222"/>
                <a:gd name="T3" fmla="*/ 10 h 264"/>
                <a:gd name="T4" fmla="*/ 76 w 222"/>
                <a:gd name="T5" fmla="*/ 14 h 264"/>
                <a:gd name="T6" fmla="*/ 82 w 222"/>
                <a:gd name="T7" fmla="*/ 18 h 264"/>
                <a:gd name="T8" fmla="*/ 84 w 222"/>
                <a:gd name="T9" fmla="*/ 28 h 264"/>
                <a:gd name="T10" fmla="*/ 94 w 222"/>
                <a:gd name="T11" fmla="*/ 30 h 264"/>
                <a:gd name="T12" fmla="*/ 106 w 222"/>
                <a:gd name="T13" fmla="*/ 30 h 264"/>
                <a:gd name="T14" fmla="*/ 108 w 222"/>
                <a:gd name="T15" fmla="*/ 34 h 264"/>
                <a:gd name="T16" fmla="*/ 110 w 222"/>
                <a:gd name="T17" fmla="*/ 40 h 264"/>
                <a:gd name="T18" fmla="*/ 126 w 222"/>
                <a:gd name="T19" fmla="*/ 44 h 264"/>
                <a:gd name="T20" fmla="*/ 140 w 222"/>
                <a:gd name="T21" fmla="*/ 48 h 264"/>
                <a:gd name="T22" fmla="*/ 144 w 222"/>
                <a:gd name="T23" fmla="*/ 46 h 264"/>
                <a:gd name="T24" fmla="*/ 146 w 222"/>
                <a:gd name="T25" fmla="*/ 36 h 264"/>
                <a:gd name="T26" fmla="*/ 146 w 222"/>
                <a:gd name="T27" fmla="*/ 22 h 264"/>
                <a:gd name="T28" fmla="*/ 152 w 222"/>
                <a:gd name="T29" fmla="*/ 14 h 264"/>
                <a:gd name="T30" fmla="*/ 162 w 222"/>
                <a:gd name="T31" fmla="*/ 2 h 264"/>
                <a:gd name="T32" fmla="*/ 170 w 222"/>
                <a:gd name="T33" fmla="*/ 0 h 264"/>
                <a:gd name="T34" fmla="*/ 180 w 222"/>
                <a:gd name="T35" fmla="*/ 2 h 264"/>
                <a:gd name="T36" fmla="*/ 190 w 222"/>
                <a:gd name="T37" fmla="*/ 12 h 264"/>
                <a:gd name="T38" fmla="*/ 198 w 222"/>
                <a:gd name="T39" fmla="*/ 18 h 264"/>
                <a:gd name="T40" fmla="*/ 212 w 222"/>
                <a:gd name="T41" fmla="*/ 16 h 264"/>
                <a:gd name="T42" fmla="*/ 220 w 222"/>
                <a:gd name="T43" fmla="*/ 20 h 264"/>
                <a:gd name="T44" fmla="*/ 222 w 222"/>
                <a:gd name="T45" fmla="*/ 26 h 264"/>
                <a:gd name="T46" fmla="*/ 220 w 222"/>
                <a:gd name="T47" fmla="*/ 218 h 264"/>
                <a:gd name="T48" fmla="*/ 220 w 222"/>
                <a:gd name="T49" fmla="*/ 234 h 264"/>
                <a:gd name="T50" fmla="*/ 216 w 222"/>
                <a:gd name="T51" fmla="*/ 238 h 264"/>
                <a:gd name="T52" fmla="*/ 208 w 222"/>
                <a:gd name="T53" fmla="*/ 238 h 264"/>
                <a:gd name="T54" fmla="*/ 208 w 222"/>
                <a:gd name="T55" fmla="*/ 250 h 264"/>
                <a:gd name="T56" fmla="*/ 204 w 222"/>
                <a:gd name="T57" fmla="*/ 264 h 264"/>
                <a:gd name="T58" fmla="*/ 192 w 222"/>
                <a:gd name="T59" fmla="*/ 258 h 264"/>
                <a:gd name="T60" fmla="*/ 172 w 222"/>
                <a:gd name="T61" fmla="*/ 242 h 264"/>
                <a:gd name="T62" fmla="*/ 150 w 222"/>
                <a:gd name="T63" fmla="*/ 232 h 264"/>
                <a:gd name="T64" fmla="*/ 144 w 222"/>
                <a:gd name="T65" fmla="*/ 226 h 264"/>
                <a:gd name="T66" fmla="*/ 138 w 222"/>
                <a:gd name="T67" fmla="*/ 216 h 264"/>
                <a:gd name="T68" fmla="*/ 126 w 222"/>
                <a:gd name="T69" fmla="*/ 214 h 264"/>
                <a:gd name="T70" fmla="*/ 112 w 222"/>
                <a:gd name="T71" fmla="*/ 212 h 264"/>
                <a:gd name="T72" fmla="*/ 110 w 222"/>
                <a:gd name="T73" fmla="*/ 204 h 264"/>
                <a:gd name="T74" fmla="*/ 106 w 222"/>
                <a:gd name="T75" fmla="*/ 198 h 264"/>
                <a:gd name="T76" fmla="*/ 96 w 222"/>
                <a:gd name="T77" fmla="*/ 196 h 264"/>
                <a:gd name="T78" fmla="*/ 94 w 222"/>
                <a:gd name="T79" fmla="*/ 190 h 264"/>
                <a:gd name="T80" fmla="*/ 88 w 222"/>
                <a:gd name="T81" fmla="*/ 188 h 264"/>
                <a:gd name="T82" fmla="*/ 70 w 222"/>
                <a:gd name="T83" fmla="*/ 184 h 264"/>
                <a:gd name="T84" fmla="*/ 56 w 222"/>
                <a:gd name="T85" fmla="*/ 184 h 264"/>
                <a:gd name="T86" fmla="*/ 52 w 222"/>
                <a:gd name="T87" fmla="*/ 178 h 264"/>
                <a:gd name="T88" fmla="*/ 48 w 222"/>
                <a:gd name="T89" fmla="*/ 174 h 264"/>
                <a:gd name="T90" fmla="*/ 34 w 222"/>
                <a:gd name="T91" fmla="*/ 176 h 264"/>
                <a:gd name="T92" fmla="*/ 30 w 222"/>
                <a:gd name="T93" fmla="*/ 160 h 264"/>
                <a:gd name="T94" fmla="*/ 22 w 222"/>
                <a:gd name="T95" fmla="*/ 158 h 264"/>
                <a:gd name="T96" fmla="*/ 8 w 222"/>
                <a:gd name="T97" fmla="*/ 156 h 264"/>
                <a:gd name="T98" fmla="*/ 0 w 222"/>
                <a:gd name="T99" fmla="*/ 150 h 264"/>
                <a:gd name="T100" fmla="*/ 0 w 222"/>
                <a:gd name="T101" fmla="*/ 136 h 264"/>
                <a:gd name="T102" fmla="*/ 2 w 222"/>
                <a:gd name="T103" fmla="*/ 46 h 264"/>
                <a:gd name="T104" fmla="*/ 18 w 222"/>
                <a:gd name="T105" fmla="*/ 26 h 264"/>
                <a:gd name="T106" fmla="*/ 26 w 222"/>
                <a:gd name="T107" fmla="*/ 24 h 264"/>
                <a:gd name="T108" fmla="*/ 28 w 222"/>
                <a:gd name="T10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64">
                  <a:moveTo>
                    <a:pt x="26" y="2"/>
                  </a:moveTo>
                  <a:lnTo>
                    <a:pt x="26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24" y="42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2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0" y="16"/>
                  </a:lnTo>
                  <a:lnTo>
                    <a:pt x="152" y="14"/>
                  </a:lnTo>
                  <a:lnTo>
                    <a:pt x="154" y="12"/>
                  </a:lnTo>
                  <a:lnTo>
                    <a:pt x="156" y="10"/>
                  </a:lnTo>
                  <a:lnTo>
                    <a:pt x="158" y="8"/>
                  </a:lnTo>
                  <a:lnTo>
                    <a:pt x="158" y="6"/>
                  </a:lnTo>
                  <a:lnTo>
                    <a:pt x="160" y="4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6" y="8"/>
                  </a:lnTo>
                  <a:lnTo>
                    <a:pt x="188" y="10"/>
                  </a:lnTo>
                  <a:lnTo>
                    <a:pt x="190" y="12"/>
                  </a:lnTo>
                  <a:lnTo>
                    <a:pt x="192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6" y="16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4" y="16"/>
                  </a:lnTo>
                  <a:lnTo>
                    <a:pt x="216" y="18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6"/>
                  </a:lnTo>
                  <a:lnTo>
                    <a:pt x="220" y="28"/>
                  </a:lnTo>
                  <a:lnTo>
                    <a:pt x="220" y="34"/>
                  </a:lnTo>
                  <a:lnTo>
                    <a:pt x="220" y="34"/>
                  </a:lnTo>
                  <a:lnTo>
                    <a:pt x="220" y="210"/>
                  </a:lnTo>
                  <a:lnTo>
                    <a:pt x="220" y="214"/>
                  </a:lnTo>
                  <a:lnTo>
                    <a:pt x="220" y="218"/>
                  </a:lnTo>
                  <a:lnTo>
                    <a:pt x="222" y="222"/>
                  </a:lnTo>
                  <a:lnTo>
                    <a:pt x="222" y="226"/>
                  </a:lnTo>
                  <a:lnTo>
                    <a:pt x="222" y="228"/>
                  </a:lnTo>
                  <a:lnTo>
                    <a:pt x="220" y="230"/>
                  </a:lnTo>
                  <a:lnTo>
                    <a:pt x="220" y="232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8" y="236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8" y="240"/>
                  </a:lnTo>
                  <a:lnTo>
                    <a:pt x="208" y="242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08" y="248"/>
                  </a:lnTo>
                  <a:lnTo>
                    <a:pt x="208" y="250"/>
                  </a:lnTo>
                  <a:lnTo>
                    <a:pt x="208" y="254"/>
                  </a:lnTo>
                  <a:lnTo>
                    <a:pt x="210" y="258"/>
                  </a:lnTo>
                  <a:lnTo>
                    <a:pt x="210" y="262"/>
                  </a:lnTo>
                  <a:lnTo>
                    <a:pt x="212" y="264"/>
                  </a:lnTo>
                  <a:lnTo>
                    <a:pt x="208" y="264"/>
                  </a:lnTo>
                  <a:lnTo>
                    <a:pt x="204" y="264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2"/>
                  </a:lnTo>
                  <a:lnTo>
                    <a:pt x="196" y="260"/>
                  </a:lnTo>
                  <a:lnTo>
                    <a:pt x="192" y="258"/>
                  </a:lnTo>
                  <a:lnTo>
                    <a:pt x="190" y="254"/>
                  </a:lnTo>
                  <a:lnTo>
                    <a:pt x="182" y="250"/>
                  </a:lnTo>
                  <a:lnTo>
                    <a:pt x="180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2" y="242"/>
                  </a:lnTo>
                  <a:lnTo>
                    <a:pt x="168" y="240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56" y="234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8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4" y="228"/>
                  </a:lnTo>
                  <a:lnTo>
                    <a:pt x="144" y="228"/>
                  </a:lnTo>
                  <a:lnTo>
                    <a:pt x="144" y="226"/>
                  </a:lnTo>
                  <a:lnTo>
                    <a:pt x="142" y="222"/>
                  </a:lnTo>
                  <a:lnTo>
                    <a:pt x="140" y="220"/>
                  </a:lnTo>
                  <a:lnTo>
                    <a:pt x="140" y="218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4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2" y="214"/>
                  </a:lnTo>
                  <a:lnTo>
                    <a:pt x="128" y="214"/>
                  </a:lnTo>
                  <a:lnTo>
                    <a:pt x="126" y="214"/>
                  </a:lnTo>
                  <a:lnTo>
                    <a:pt x="122" y="214"/>
                  </a:lnTo>
                  <a:lnTo>
                    <a:pt x="118" y="214"/>
                  </a:lnTo>
                  <a:lnTo>
                    <a:pt x="116" y="214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10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0" y="188"/>
                  </a:lnTo>
                  <a:lnTo>
                    <a:pt x="76" y="186"/>
                  </a:lnTo>
                  <a:lnTo>
                    <a:pt x="74" y="184"/>
                  </a:lnTo>
                  <a:lnTo>
                    <a:pt x="70" y="184"/>
                  </a:lnTo>
                  <a:lnTo>
                    <a:pt x="70" y="184"/>
                  </a:lnTo>
                  <a:lnTo>
                    <a:pt x="66" y="184"/>
                  </a:lnTo>
                  <a:lnTo>
                    <a:pt x="62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0"/>
                  </a:lnTo>
                  <a:lnTo>
                    <a:pt x="52" y="178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174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58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20" y="158"/>
                  </a:lnTo>
                  <a:lnTo>
                    <a:pt x="16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4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2" y="46"/>
                  </a:lnTo>
                  <a:lnTo>
                    <a:pt x="2" y="34"/>
                  </a:lnTo>
                  <a:lnTo>
                    <a:pt x="8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6" y="2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4" name="Freeform 410"/>
            <p:cNvSpPr>
              <a:spLocks/>
            </p:cNvSpPr>
            <p:nvPr/>
          </p:nvSpPr>
          <p:spPr bwMode="auto">
            <a:xfrm>
              <a:off x="4802495" y="4187932"/>
              <a:ext cx="349252" cy="511168"/>
            </a:xfrm>
            <a:custGeom>
              <a:avLst/>
              <a:gdLst>
                <a:gd name="T0" fmla="*/ 38 w 220"/>
                <a:gd name="T1" fmla="*/ 112 h 322"/>
                <a:gd name="T2" fmla="*/ 32 w 220"/>
                <a:gd name="T3" fmla="*/ 122 h 322"/>
                <a:gd name="T4" fmla="*/ 20 w 220"/>
                <a:gd name="T5" fmla="*/ 132 h 322"/>
                <a:gd name="T6" fmla="*/ 14 w 220"/>
                <a:gd name="T7" fmla="*/ 156 h 322"/>
                <a:gd name="T8" fmla="*/ 4 w 220"/>
                <a:gd name="T9" fmla="*/ 156 h 322"/>
                <a:gd name="T10" fmla="*/ 0 w 220"/>
                <a:gd name="T11" fmla="*/ 164 h 322"/>
                <a:gd name="T12" fmla="*/ 8 w 220"/>
                <a:gd name="T13" fmla="*/ 170 h 322"/>
                <a:gd name="T14" fmla="*/ 12 w 220"/>
                <a:gd name="T15" fmla="*/ 178 h 322"/>
                <a:gd name="T16" fmla="*/ 20 w 220"/>
                <a:gd name="T17" fmla="*/ 184 h 322"/>
                <a:gd name="T18" fmla="*/ 18 w 220"/>
                <a:gd name="T19" fmla="*/ 194 h 322"/>
                <a:gd name="T20" fmla="*/ 22 w 220"/>
                <a:gd name="T21" fmla="*/ 206 h 322"/>
                <a:gd name="T22" fmla="*/ 32 w 220"/>
                <a:gd name="T23" fmla="*/ 224 h 322"/>
                <a:gd name="T24" fmla="*/ 32 w 220"/>
                <a:gd name="T25" fmla="*/ 236 h 322"/>
                <a:gd name="T26" fmla="*/ 36 w 220"/>
                <a:gd name="T27" fmla="*/ 244 h 322"/>
                <a:gd name="T28" fmla="*/ 44 w 220"/>
                <a:gd name="T29" fmla="*/ 244 h 322"/>
                <a:gd name="T30" fmla="*/ 50 w 220"/>
                <a:gd name="T31" fmla="*/ 250 h 322"/>
                <a:gd name="T32" fmla="*/ 52 w 220"/>
                <a:gd name="T33" fmla="*/ 260 h 322"/>
                <a:gd name="T34" fmla="*/ 64 w 220"/>
                <a:gd name="T35" fmla="*/ 262 h 322"/>
                <a:gd name="T36" fmla="*/ 66 w 220"/>
                <a:gd name="T37" fmla="*/ 276 h 322"/>
                <a:gd name="T38" fmla="*/ 76 w 220"/>
                <a:gd name="T39" fmla="*/ 280 h 322"/>
                <a:gd name="T40" fmla="*/ 82 w 220"/>
                <a:gd name="T41" fmla="*/ 292 h 322"/>
                <a:gd name="T42" fmla="*/ 82 w 220"/>
                <a:gd name="T43" fmla="*/ 302 h 322"/>
                <a:gd name="T44" fmla="*/ 94 w 220"/>
                <a:gd name="T45" fmla="*/ 308 h 322"/>
                <a:gd name="T46" fmla="*/ 118 w 220"/>
                <a:gd name="T47" fmla="*/ 308 h 322"/>
                <a:gd name="T48" fmla="*/ 128 w 220"/>
                <a:gd name="T49" fmla="*/ 316 h 322"/>
                <a:gd name="T50" fmla="*/ 148 w 220"/>
                <a:gd name="T51" fmla="*/ 320 h 322"/>
                <a:gd name="T52" fmla="*/ 180 w 220"/>
                <a:gd name="T53" fmla="*/ 316 h 322"/>
                <a:gd name="T54" fmla="*/ 198 w 220"/>
                <a:gd name="T55" fmla="*/ 286 h 322"/>
                <a:gd name="T56" fmla="*/ 182 w 220"/>
                <a:gd name="T57" fmla="*/ 272 h 322"/>
                <a:gd name="T58" fmla="*/ 182 w 220"/>
                <a:gd name="T59" fmla="*/ 260 h 322"/>
                <a:gd name="T60" fmla="*/ 172 w 220"/>
                <a:gd name="T61" fmla="*/ 256 h 322"/>
                <a:gd name="T62" fmla="*/ 164 w 220"/>
                <a:gd name="T63" fmla="*/ 244 h 322"/>
                <a:gd name="T64" fmla="*/ 176 w 220"/>
                <a:gd name="T65" fmla="*/ 242 h 322"/>
                <a:gd name="T66" fmla="*/ 182 w 220"/>
                <a:gd name="T67" fmla="*/ 236 h 322"/>
                <a:gd name="T68" fmla="*/ 184 w 220"/>
                <a:gd name="T69" fmla="*/ 210 h 322"/>
                <a:gd name="T70" fmla="*/ 192 w 220"/>
                <a:gd name="T71" fmla="*/ 210 h 322"/>
                <a:gd name="T72" fmla="*/ 198 w 220"/>
                <a:gd name="T73" fmla="*/ 206 h 322"/>
                <a:gd name="T74" fmla="*/ 196 w 220"/>
                <a:gd name="T75" fmla="*/ 180 h 322"/>
                <a:gd name="T76" fmla="*/ 204 w 220"/>
                <a:gd name="T77" fmla="*/ 174 h 322"/>
                <a:gd name="T78" fmla="*/ 218 w 220"/>
                <a:gd name="T79" fmla="*/ 168 h 322"/>
                <a:gd name="T80" fmla="*/ 220 w 220"/>
                <a:gd name="T81" fmla="*/ 144 h 322"/>
                <a:gd name="T82" fmla="*/ 212 w 220"/>
                <a:gd name="T83" fmla="*/ 132 h 322"/>
                <a:gd name="T84" fmla="*/ 204 w 220"/>
                <a:gd name="T85" fmla="*/ 126 h 322"/>
                <a:gd name="T86" fmla="*/ 208 w 220"/>
                <a:gd name="T87" fmla="*/ 118 h 322"/>
                <a:gd name="T88" fmla="*/ 218 w 220"/>
                <a:gd name="T89" fmla="*/ 120 h 322"/>
                <a:gd name="T90" fmla="*/ 216 w 220"/>
                <a:gd name="T91" fmla="*/ 106 h 322"/>
                <a:gd name="T92" fmla="*/ 210 w 220"/>
                <a:gd name="T93" fmla="*/ 78 h 322"/>
                <a:gd name="T94" fmla="*/ 220 w 220"/>
                <a:gd name="T95" fmla="*/ 46 h 322"/>
                <a:gd name="T96" fmla="*/ 212 w 220"/>
                <a:gd name="T97" fmla="*/ 16 h 322"/>
                <a:gd name="T98" fmla="*/ 190 w 220"/>
                <a:gd name="T99" fmla="*/ 2 h 322"/>
                <a:gd name="T100" fmla="*/ 168 w 220"/>
                <a:gd name="T101" fmla="*/ 20 h 322"/>
                <a:gd name="T102" fmla="*/ 160 w 220"/>
                <a:gd name="T103" fmla="*/ 12 h 322"/>
                <a:gd name="T104" fmla="*/ 118 w 220"/>
                <a:gd name="T105" fmla="*/ 6 h 322"/>
                <a:gd name="T106" fmla="*/ 64 w 220"/>
                <a:gd name="T107" fmla="*/ 12 h 322"/>
                <a:gd name="T108" fmla="*/ 46 w 220"/>
                <a:gd name="T109" fmla="*/ 32 h 322"/>
                <a:gd name="T110" fmla="*/ 42 w 220"/>
                <a:gd name="T111" fmla="*/ 50 h 322"/>
                <a:gd name="T112" fmla="*/ 32 w 220"/>
                <a:gd name="T113" fmla="*/ 52 h 322"/>
                <a:gd name="T114" fmla="*/ 34 w 220"/>
                <a:gd name="T115" fmla="*/ 7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" h="322">
                  <a:moveTo>
                    <a:pt x="36" y="78"/>
                  </a:moveTo>
                  <a:lnTo>
                    <a:pt x="36" y="78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8" y="98"/>
                  </a:lnTo>
                  <a:lnTo>
                    <a:pt x="38" y="100"/>
                  </a:lnTo>
                  <a:lnTo>
                    <a:pt x="38" y="104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20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30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4" y="124"/>
                  </a:lnTo>
                  <a:lnTo>
                    <a:pt x="24" y="126"/>
                  </a:lnTo>
                  <a:lnTo>
                    <a:pt x="22" y="128"/>
                  </a:lnTo>
                  <a:lnTo>
                    <a:pt x="20" y="130"/>
                  </a:lnTo>
                  <a:lnTo>
                    <a:pt x="20" y="132"/>
                  </a:lnTo>
                  <a:lnTo>
                    <a:pt x="18" y="138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4"/>
                  </a:lnTo>
                  <a:lnTo>
                    <a:pt x="14" y="150"/>
                  </a:lnTo>
                  <a:lnTo>
                    <a:pt x="14" y="152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" y="168"/>
                  </a:lnTo>
                  <a:lnTo>
                    <a:pt x="6" y="168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2" y="180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4"/>
                  </a:lnTo>
                  <a:lnTo>
                    <a:pt x="16" y="184"/>
                  </a:lnTo>
                  <a:lnTo>
                    <a:pt x="18" y="184"/>
                  </a:lnTo>
                  <a:lnTo>
                    <a:pt x="20" y="184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8"/>
                  </a:lnTo>
                  <a:lnTo>
                    <a:pt x="20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8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4" y="208"/>
                  </a:lnTo>
                  <a:lnTo>
                    <a:pt x="26" y="212"/>
                  </a:lnTo>
                  <a:lnTo>
                    <a:pt x="28" y="216"/>
                  </a:lnTo>
                  <a:lnTo>
                    <a:pt x="30" y="216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32" y="222"/>
                  </a:lnTo>
                  <a:lnTo>
                    <a:pt x="32" y="224"/>
                  </a:lnTo>
                  <a:lnTo>
                    <a:pt x="30" y="226"/>
                  </a:lnTo>
                  <a:lnTo>
                    <a:pt x="30" y="228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4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40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4" y="244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8" y="248"/>
                  </a:lnTo>
                  <a:lnTo>
                    <a:pt x="50" y="250"/>
                  </a:lnTo>
                  <a:lnTo>
                    <a:pt x="50" y="252"/>
                  </a:lnTo>
                  <a:lnTo>
                    <a:pt x="50" y="254"/>
                  </a:lnTo>
                  <a:lnTo>
                    <a:pt x="50" y="256"/>
                  </a:lnTo>
                  <a:lnTo>
                    <a:pt x="50" y="256"/>
                  </a:lnTo>
                  <a:lnTo>
                    <a:pt x="50" y="258"/>
                  </a:lnTo>
                  <a:lnTo>
                    <a:pt x="50" y="258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54" y="260"/>
                  </a:lnTo>
                  <a:lnTo>
                    <a:pt x="56" y="260"/>
                  </a:lnTo>
                  <a:lnTo>
                    <a:pt x="58" y="260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2"/>
                  </a:lnTo>
                  <a:lnTo>
                    <a:pt x="66" y="262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6" y="268"/>
                  </a:lnTo>
                  <a:lnTo>
                    <a:pt x="66" y="272"/>
                  </a:lnTo>
                  <a:lnTo>
                    <a:pt x="66" y="274"/>
                  </a:lnTo>
                  <a:lnTo>
                    <a:pt x="66" y="274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70" y="278"/>
                  </a:lnTo>
                  <a:lnTo>
                    <a:pt x="70" y="278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8" y="284"/>
                  </a:lnTo>
                  <a:lnTo>
                    <a:pt x="80" y="286"/>
                  </a:lnTo>
                  <a:lnTo>
                    <a:pt x="80" y="288"/>
                  </a:lnTo>
                  <a:lnTo>
                    <a:pt x="82" y="290"/>
                  </a:lnTo>
                  <a:lnTo>
                    <a:pt x="82" y="290"/>
                  </a:lnTo>
                  <a:lnTo>
                    <a:pt x="82" y="290"/>
                  </a:lnTo>
                  <a:lnTo>
                    <a:pt x="82" y="292"/>
                  </a:lnTo>
                  <a:lnTo>
                    <a:pt x="82" y="292"/>
                  </a:lnTo>
                  <a:lnTo>
                    <a:pt x="80" y="294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8"/>
                  </a:lnTo>
                  <a:lnTo>
                    <a:pt x="80" y="298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6" y="306"/>
                  </a:lnTo>
                  <a:lnTo>
                    <a:pt x="86" y="306"/>
                  </a:lnTo>
                  <a:lnTo>
                    <a:pt x="88" y="306"/>
                  </a:lnTo>
                  <a:lnTo>
                    <a:pt x="90" y="308"/>
                  </a:lnTo>
                  <a:lnTo>
                    <a:pt x="92" y="308"/>
                  </a:lnTo>
                  <a:lnTo>
                    <a:pt x="94" y="308"/>
                  </a:lnTo>
                  <a:lnTo>
                    <a:pt x="98" y="308"/>
                  </a:lnTo>
                  <a:lnTo>
                    <a:pt x="102" y="306"/>
                  </a:lnTo>
                  <a:lnTo>
                    <a:pt x="106" y="306"/>
                  </a:lnTo>
                  <a:lnTo>
                    <a:pt x="110" y="306"/>
                  </a:lnTo>
                  <a:lnTo>
                    <a:pt x="112" y="306"/>
                  </a:lnTo>
                  <a:lnTo>
                    <a:pt x="114" y="306"/>
                  </a:lnTo>
                  <a:lnTo>
                    <a:pt x="116" y="308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20" y="308"/>
                  </a:lnTo>
                  <a:lnTo>
                    <a:pt x="120" y="310"/>
                  </a:lnTo>
                  <a:lnTo>
                    <a:pt x="122" y="312"/>
                  </a:lnTo>
                  <a:lnTo>
                    <a:pt x="122" y="314"/>
                  </a:lnTo>
                  <a:lnTo>
                    <a:pt x="124" y="316"/>
                  </a:lnTo>
                  <a:lnTo>
                    <a:pt x="124" y="316"/>
                  </a:lnTo>
                  <a:lnTo>
                    <a:pt x="124" y="316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30" y="316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4" y="320"/>
                  </a:lnTo>
                  <a:lnTo>
                    <a:pt x="140" y="320"/>
                  </a:lnTo>
                  <a:lnTo>
                    <a:pt x="148" y="320"/>
                  </a:lnTo>
                  <a:lnTo>
                    <a:pt x="152" y="320"/>
                  </a:lnTo>
                  <a:lnTo>
                    <a:pt x="156" y="322"/>
                  </a:lnTo>
                  <a:lnTo>
                    <a:pt x="160" y="322"/>
                  </a:lnTo>
                  <a:lnTo>
                    <a:pt x="162" y="322"/>
                  </a:lnTo>
                  <a:lnTo>
                    <a:pt x="164" y="322"/>
                  </a:lnTo>
                  <a:lnTo>
                    <a:pt x="166" y="322"/>
                  </a:lnTo>
                  <a:lnTo>
                    <a:pt x="168" y="320"/>
                  </a:lnTo>
                  <a:lnTo>
                    <a:pt x="174" y="318"/>
                  </a:lnTo>
                  <a:lnTo>
                    <a:pt x="180" y="316"/>
                  </a:lnTo>
                  <a:lnTo>
                    <a:pt x="200" y="300"/>
                  </a:lnTo>
                  <a:lnTo>
                    <a:pt x="200" y="298"/>
                  </a:lnTo>
                  <a:lnTo>
                    <a:pt x="200" y="294"/>
                  </a:lnTo>
                  <a:lnTo>
                    <a:pt x="200" y="292"/>
                  </a:lnTo>
                  <a:lnTo>
                    <a:pt x="200" y="292"/>
                  </a:lnTo>
                  <a:lnTo>
                    <a:pt x="200" y="290"/>
                  </a:lnTo>
                  <a:lnTo>
                    <a:pt x="200" y="288"/>
                  </a:lnTo>
                  <a:lnTo>
                    <a:pt x="198" y="288"/>
                  </a:lnTo>
                  <a:lnTo>
                    <a:pt x="198" y="286"/>
                  </a:lnTo>
                  <a:lnTo>
                    <a:pt x="196" y="282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78"/>
                  </a:lnTo>
                  <a:lnTo>
                    <a:pt x="188" y="276"/>
                  </a:lnTo>
                  <a:lnTo>
                    <a:pt x="186" y="276"/>
                  </a:lnTo>
                  <a:lnTo>
                    <a:pt x="184" y="274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0"/>
                  </a:lnTo>
                  <a:lnTo>
                    <a:pt x="182" y="270"/>
                  </a:lnTo>
                  <a:lnTo>
                    <a:pt x="182" y="268"/>
                  </a:lnTo>
                  <a:lnTo>
                    <a:pt x="182" y="266"/>
                  </a:lnTo>
                  <a:lnTo>
                    <a:pt x="182" y="264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80" y="260"/>
                  </a:lnTo>
                  <a:lnTo>
                    <a:pt x="180" y="258"/>
                  </a:lnTo>
                  <a:lnTo>
                    <a:pt x="178" y="258"/>
                  </a:lnTo>
                  <a:lnTo>
                    <a:pt x="178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2" y="256"/>
                  </a:lnTo>
                  <a:lnTo>
                    <a:pt x="170" y="256"/>
                  </a:lnTo>
                  <a:lnTo>
                    <a:pt x="168" y="254"/>
                  </a:lnTo>
                  <a:lnTo>
                    <a:pt x="168" y="250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66" y="246"/>
                  </a:lnTo>
                  <a:lnTo>
                    <a:pt x="164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66" y="244"/>
                  </a:lnTo>
                  <a:lnTo>
                    <a:pt x="166" y="242"/>
                  </a:lnTo>
                  <a:lnTo>
                    <a:pt x="166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70" y="242"/>
                  </a:lnTo>
                  <a:lnTo>
                    <a:pt x="172" y="242"/>
                  </a:lnTo>
                  <a:lnTo>
                    <a:pt x="174" y="242"/>
                  </a:lnTo>
                  <a:lnTo>
                    <a:pt x="176" y="242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2" y="234"/>
                  </a:lnTo>
                  <a:lnTo>
                    <a:pt x="182" y="230"/>
                  </a:lnTo>
                  <a:lnTo>
                    <a:pt x="182" y="226"/>
                  </a:lnTo>
                  <a:lnTo>
                    <a:pt x="182" y="220"/>
                  </a:lnTo>
                  <a:lnTo>
                    <a:pt x="182" y="218"/>
                  </a:lnTo>
                  <a:lnTo>
                    <a:pt x="182" y="216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4" y="210"/>
                  </a:lnTo>
                  <a:lnTo>
                    <a:pt x="184" y="210"/>
                  </a:lnTo>
                  <a:lnTo>
                    <a:pt x="184" y="210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8" y="208"/>
                  </a:lnTo>
                  <a:lnTo>
                    <a:pt x="190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6" y="210"/>
                  </a:lnTo>
                  <a:lnTo>
                    <a:pt x="196" y="208"/>
                  </a:lnTo>
                  <a:lnTo>
                    <a:pt x="196" y="208"/>
                  </a:lnTo>
                  <a:lnTo>
                    <a:pt x="196" y="208"/>
                  </a:lnTo>
                  <a:lnTo>
                    <a:pt x="196" y="208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8" y="202"/>
                  </a:lnTo>
                  <a:lnTo>
                    <a:pt x="198" y="200"/>
                  </a:lnTo>
                  <a:lnTo>
                    <a:pt x="198" y="198"/>
                  </a:lnTo>
                  <a:lnTo>
                    <a:pt x="198" y="192"/>
                  </a:lnTo>
                  <a:lnTo>
                    <a:pt x="196" y="188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0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6"/>
                  </a:lnTo>
                  <a:lnTo>
                    <a:pt x="198" y="176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4" y="174"/>
                  </a:lnTo>
                  <a:lnTo>
                    <a:pt x="208" y="174"/>
                  </a:lnTo>
                  <a:lnTo>
                    <a:pt x="210" y="174"/>
                  </a:lnTo>
                  <a:lnTo>
                    <a:pt x="214" y="174"/>
                  </a:lnTo>
                  <a:lnTo>
                    <a:pt x="214" y="174"/>
                  </a:lnTo>
                  <a:lnTo>
                    <a:pt x="216" y="174"/>
                  </a:lnTo>
                  <a:lnTo>
                    <a:pt x="216" y="172"/>
                  </a:lnTo>
                  <a:lnTo>
                    <a:pt x="216" y="172"/>
                  </a:lnTo>
                  <a:lnTo>
                    <a:pt x="218" y="170"/>
                  </a:lnTo>
                  <a:lnTo>
                    <a:pt x="218" y="168"/>
                  </a:lnTo>
                  <a:lnTo>
                    <a:pt x="220" y="166"/>
                  </a:lnTo>
                  <a:lnTo>
                    <a:pt x="220" y="164"/>
                  </a:lnTo>
                  <a:lnTo>
                    <a:pt x="220" y="162"/>
                  </a:lnTo>
                  <a:lnTo>
                    <a:pt x="220" y="158"/>
                  </a:lnTo>
                  <a:lnTo>
                    <a:pt x="220" y="156"/>
                  </a:lnTo>
                  <a:lnTo>
                    <a:pt x="220" y="152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4"/>
                  </a:lnTo>
                  <a:lnTo>
                    <a:pt x="218" y="140"/>
                  </a:lnTo>
                  <a:lnTo>
                    <a:pt x="218" y="138"/>
                  </a:lnTo>
                  <a:lnTo>
                    <a:pt x="218" y="136"/>
                  </a:lnTo>
                  <a:lnTo>
                    <a:pt x="216" y="134"/>
                  </a:lnTo>
                  <a:lnTo>
                    <a:pt x="214" y="132"/>
                  </a:lnTo>
                  <a:lnTo>
                    <a:pt x="214" y="132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4" y="124"/>
                  </a:lnTo>
                  <a:lnTo>
                    <a:pt x="204" y="122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2" y="118"/>
                  </a:lnTo>
                  <a:lnTo>
                    <a:pt x="214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20" y="118"/>
                  </a:lnTo>
                  <a:lnTo>
                    <a:pt x="220" y="118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8" y="110"/>
                  </a:lnTo>
                  <a:lnTo>
                    <a:pt x="218" y="108"/>
                  </a:lnTo>
                  <a:lnTo>
                    <a:pt x="216" y="106"/>
                  </a:lnTo>
                  <a:lnTo>
                    <a:pt x="216" y="104"/>
                  </a:lnTo>
                  <a:lnTo>
                    <a:pt x="214" y="100"/>
                  </a:lnTo>
                  <a:lnTo>
                    <a:pt x="212" y="96"/>
                  </a:lnTo>
                  <a:lnTo>
                    <a:pt x="212" y="94"/>
                  </a:lnTo>
                  <a:lnTo>
                    <a:pt x="212" y="92"/>
                  </a:lnTo>
                  <a:lnTo>
                    <a:pt x="212" y="88"/>
                  </a:lnTo>
                  <a:lnTo>
                    <a:pt x="210" y="84"/>
                  </a:lnTo>
                  <a:lnTo>
                    <a:pt x="210" y="80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10" y="74"/>
                  </a:lnTo>
                  <a:lnTo>
                    <a:pt x="210" y="72"/>
                  </a:lnTo>
                  <a:lnTo>
                    <a:pt x="212" y="70"/>
                  </a:lnTo>
                  <a:lnTo>
                    <a:pt x="212" y="66"/>
                  </a:lnTo>
                  <a:lnTo>
                    <a:pt x="214" y="62"/>
                  </a:lnTo>
                  <a:lnTo>
                    <a:pt x="216" y="58"/>
                  </a:lnTo>
                  <a:lnTo>
                    <a:pt x="220" y="50"/>
                  </a:lnTo>
                  <a:lnTo>
                    <a:pt x="220" y="46"/>
                  </a:lnTo>
                  <a:lnTo>
                    <a:pt x="220" y="40"/>
                  </a:lnTo>
                  <a:lnTo>
                    <a:pt x="220" y="36"/>
                  </a:lnTo>
                  <a:lnTo>
                    <a:pt x="220" y="34"/>
                  </a:lnTo>
                  <a:lnTo>
                    <a:pt x="220" y="32"/>
                  </a:lnTo>
                  <a:lnTo>
                    <a:pt x="218" y="28"/>
                  </a:lnTo>
                  <a:lnTo>
                    <a:pt x="216" y="24"/>
                  </a:lnTo>
                  <a:lnTo>
                    <a:pt x="216" y="20"/>
                  </a:lnTo>
                  <a:lnTo>
                    <a:pt x="214" y="18"/>
                  </a:lnTo>
                  <a:lnTo>
                    <a:pt x="212" y="16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0" y="12"/>
                  </a:lnTo>
                  <a:lnTo>
                    <a:pt x="208" y="10"/>
                  </a:lnTo>
                  <a:lnTo>
                    <a:pt x="204" y="8"/>
                  </a:lnTo>
                  <a:lnTo>
                    <a:pt x="200" y="6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90" y="2"/>
                  </a:lnTo>
                  <a:lnTo>
                    <a:pt x="188" y="6"/>
                  </a:lnTo>
                  <a:lnTo>
                    <a:pt x="184" y="10"/>
                  </a:lnTo>
                  <a:lnTo>
                    <a:pt x="180" y="14"/>
                  </a:lnTo>
                  <a:lnTo>
                    <a:pt x="178" y="16"/>
                  </a:lnTo>
                  <a:lnTo>
                    <a:pt x="176" y="16"/>
                  </a:lnTo>
                  <a:lnTo>
                    <a:pt x="174" y="18"/>
                  </a:lnTo>
                  <a:lnTo>
                    <a:pt x="172" y="18"/>
                  </a:lnTo>
                  <a:lnTo>
                    <a:pt x="170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6" y="20"/>
                  </a:lnTo>
                  <a:lnTo>
                    <a:pt x="166" y="18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2" y="14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4" y="10"/>
                  </a:lnTo>
                  <a:lnTo>
                    <a:pt x="150" y="10"/>
                  </a:lnTo>
                  <a:lnTo>
                    <a:pt x="144" y="8"/>
                  </a:lnTo>
                  <a:lnTo>
                    <a:pt x="138" y="8"/>
                  </a:lnTo>
                  <a:lnTo>
                    <a:pt x="132" y="8"/>
                  </a:lnTo>
                  <a:lnTo>
                    <a:pt x="126" y="6"/>
                  </a:lnTo>
                  <a:lnTo>
                    <a:pt x="118" y="6"/>
                  </a:lnTo>
                  <a:lnTo>
                    <a:pt x="112" y="6"/>
                  </a:lnTo>
                  <a:lnTo>
                    <a:pt x="106" y="6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70" y="10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48" y="22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46" y="32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5" name="Freeform 411"/>
            <p:cNvSpPr>
              <a:spLocks/>
            </p:cNvSpPr>
            <p:nvPr/>
          </p:nvSpPr>
          <p:spPr bwMode="auto">
            <a:xfrm>
              <a:off x="4802495" y="4187932"/>
              <a:ext cx="349252" cy="511168"/>
            </a:xfrm>
            <a:custGeom>
              <a:avLst/>
              <a:gdLst>
                <a:gd name="T0" fmla="*/ 38 w 220"/>
                <a:gd name="T1" fmla="*/ 112 h 322"/>
                <a:gd name="T2" fmla="*/ 32 w 220"/>
                <a:gd name="T3" fmla="*/ 122 h 322"/>
                <a:gd name="T4" fmla="*/ 20 w 220"/>
                <a:gd name="T5" fmla="*/ 132 h 322"/>
                <a:gd name="T6" fmla="*/ 14 w 220"/>
                <a:gd name="T7" fmla="*/ 156 h 322"/>
                <a:gd name="T8" fmla="*/ 4 w 220"/>
                <a:gd name="T9" fmla="*/ 156 h 322"/>
                <a:gd name="T10" fmla="*/ 0 w 220"/>
                <a:gd name="T11" fmla="*/ 164 h 322"/>
                <a:gd name="T12" fmla="*/ 8 w 220"/>
                <a:gd name="T13" fmla="*/ 170 h 322"/>
                <a:gd name="T14" fmla="*/ 12 w 220"/>
                <a:gd name="T15" fmla="*/ 178 h 322"/>
                <a:gd name="T16" fmla="*/ 20 w 220"/>
                <a:gd name="T17" fmla="*/ 184 h 322"/>
                <a:gd name="T18" fmla="*/ 18 w 220"/>
                <a:gd name="T19" fmla="*/ 194 h 322"/>
                <a:gd name="T20" fmla="*/ 22 w 220"/>
                <a:gd name="T21" fmla="*/ 206 h 322"/>
                <a:gd name="T22" fmla="*/ 32 w 220"/>
                <a:gd name="T23" fmla="*/ 224 h 322"/>
                <a:gd name="T24" fmla="*/ 32 w 220"/>
                <a:gd name="T25" fmla="*/ 236 h 322"/>
                <a:gd name="T26" fmla="*/ 36 w 220"/>
                <a:gd name="T27" fmla="*/ 244 h 322"/>
                <a:gd name="T28" fmla="*/ 44 w 220"/>
                <a:gd name="T29" fmla="*/ 244 h 322"/>
                <a:gd name="T30" fmla="*/ 50 w 220"/>
                <a:gd name="T31" fmla="*/ 250 h 322"/>
                <a:gd name="T32" fmla="*/ 52 w 220"/>
                <a:gd name="T33" fmla="*/ 260 h 322"/>
                <a:gd name="T34" fmla="*/ 64 w 220"/>
                <a:gd name="T35" fmla="*/ 262 h 322"/>
                <a:gd name="T36" fmla="*/ 66 w 220"/>
                <a:gd name="T37" fmla="*/ 276 h 322"/>
                <a:gd name="T38" fmla="*/ 76 w 220"/>
                <a:gd name="T39" fmla="*/ 280 h 322"/>
                <a:gd name="T40" fmla="*/ 82 w 220"/>
                <a:gd name="T41" fmla="*/ 292 h 322"/>
                <a:gd name="T42" fmla="*/ 82 w 220"/>
                <a:gd name="T43" fmla="*/ 302 h 322"/>
                <a:gd name="T44" fmla="*/ 94 w 220"/>
                <a:gd name="T45" fmla="*/ 308 h 322"/>
                <a:gd name="T46" fmla="*/ 118 w 220"/>
                <a:gd name="T47" fmla="*/ 308 h 322"/>
                <a:gd name="T48" fmla="*/ 128 w 220"/>
                <a:gd name="T49" fmla="*/ 316 h 322"/>
                <a:gd name="T50" fmla="*/ 148 w 220"/>
                <a:gd name="T51" fmla="*/ 320 h 322"/>
                <a:gd name="T52" fmla="*/ 180 w 220"/>
                <a:gd name="T53" fmla="*/ 316 h 322"/>
                <a:gd name="T54" fmla="*/ 198 w 220"/>
                <a:gd name="T55" fmla="*/ 286 h 322"/>
                <a:gd name="T56" fmla="*/ 182 w 220"/>
                <a:gd name="T57" fmla="*/ 272 h 322"/>
                <a:gd name="T58" fmla="*/ 182 w 220"/>
                <a:gd name="T59" fmla="*/ 260 h 322"/>
                <a:gd name="T60" fmla="*/ 172 w 220"/>
                <a:gd name="T61" fmla="*/ 256 h 322"/>
                <a:gd name="T62" fmla="*/ 164 w 220"/>
                <a:gd name="T63" fmla="*/ 244 h 322"/>
                <a:gd name="T64" fmla="*/ 176 w 220"/>
                <a:gd name="T65" fmla="*/ 242 h 322"/>
                <a:gd name="T66" fmla="*/ 182 w 220"/>
                <a:gd name="T67" fmla="*/ 236 h 322"/>
                <a:gd name="T68" fmla="*/ 184 w 220"/>
                <a:gd name="T69" fmla="*/ 210 h 322"/>
                <a:gd name="T70" fmla="*/ 192 w 220"/>
                <a:gd name="T71" fmla="*/ 210 h 322"/>
                <a:gd name="T72" fmla="*/ 198 w 220"/>
                <a:gd name="T73" fmla="*/ 206 h 322"/>
                <a:gd name="T74" fmla="*/ 196 w 220"/>
                <a:gd name="T75" fmla="*/ 180 h 322"/>
                <a:gd name="T76" fmla="*/ 204 w 220"/>
                <a:gd name="T77" fmla="*/ 174 h 322"/>
                <a:gd name="T78" fmla="*/ 218 w 220"/>
                <a:gd name="T79" fmla="*/ 168 h 322"/>
                <a:gd name="T80" fmla="*/ 220 w 220"/>
                <a:gd name="T81" fmla="*/ 144 h 322"/>
                <a:gd name="T82" fmla="*/ 212 w 220"/>
                <a:gd name="T83" fmla="*/ 132 h 322"/>
                <a:gd name="T84" fmla="*/ 204 w 220"/>
                <a:gd name="T85" fmla="*/ 126 h 322"/>
                <a:gd name="T86" fmla="*/ 208 w 220"/>
                <a:gd name="T87" fmla="*/ 118 h 322"/>
                <a:gd name="T88" fmla="*/ 218 w 220"/>
                <a:gd name="T89" fmla="*/ 120 h 322"/>
                <a:gd name="T90" fmla="*/ 216 w 220"/>
                <a:gd name="T91" fmla="*/ 106 h 322"/>
                <a:gd name="T92" fmla="*/ 210 w 220"/>
                <a:gd name="T93" fmla="*/ 78 h 322"/>
                <a:gd name="T94" fmla="*/ 220 w 220"/>
                <a:gd name="T95" fmla="*/ 46 h 322"/>
                <a:gd name="T96" fmla="*/ 212 w 220"/>
                <a:gd name="T97" fmla="*/ 16 h 322"/>
                <a:gd name="T98" fmla="*/ 190 w 220"/>
                <a:gd name="T99" fmla="*/ 2 h 322"/>
                <a:gd name="T100" fmla="*/ 168 w 220"/>
                <a:gd name="T101" fmla="*/ 20 h 322"/>
                <a:gd name="T102" fmla="*/ 160 w 220"/>
                <a:gd name="T103" fmla="*/ 12 h 322"/>
                <a:gd name="T104" fmla="*/ 118 w 220"/>
                <a:gd name="T105" fmla="*/ 6 h 322"/>
                <a:gd name="T106" fmla="*/ 64 w 220"/>
                <a:gd name="T107" fmla="*/ 12 h 322"/>
                <a:gd name="T108" fmla="*/ 46 w 220"/>
                <a:gd name="T109" fmla="*/ 32 h 322"/>
                <a:gd name="T110" fmla="*/ 42 w 220"/>
                <a:gd name="T111" fmla="*/ 50 h 322"/>
                <a:gd name="T112" fmla="*/ 32 w 220"/>
                <a:gd name="T113" fmla="*/ 52 h 322"/>
                <a:gd name="T114" fmla="*/ 34 w 220"/>
                <a:gd name="T115" fmla="*/ 7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" h="322">
                  <a:moveTo>
                    <a:pt x="36" y="78"/>
                  </a:moveTo>
                  <a:lnTo>
                    <a:pt x="36" y="78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8" y="98"/>
                  </a:lnTo>
                  <a:lnTo>
                    <a:pt x="38" y="100"/>
                  </a:lnTo>
                  <a:lnTo>
                    <a:pt x="38" y="104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20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2" y="122"/>
                  </a:lnTo>
                  <a:lnTo>
                    <a:pt x="32" y="124"/>
                  </a:lnTo>
                  <a:lnTo>
                    <a:pt x="30" y="124"/>
                  </a:lnTo>
                  <a:lnTo>
                    <a:pt x="26" y="124"/>
                  </a:lnTo>
                  <a:lnTo>
                    <a:pt x="26" y="124"/>
                  </a:lnTo>
                  <a:lnTo>
                    <a:pt x="24" y="124"/>
                  </a:lnTo>
                  <a:lnTo>
                    <a:pt x="24" y="126"/>
                  </a:lnTo>
                  <a:lnTo>
                    <a:pt x="22" y="128"/>
                  </a:lnTo>
                  <a:lnTo>
                    <a:pt x="20" y="130"/>
                  </a:lnTo>
                  <a:lnTo>
                    <a:pt x="20" y="132"/>
                  </a:lnTo>
                  <a:lnTo>
                    <a:pt x="18" y="138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6" y="144"/>
                  </a:lnTo>
                  <a:lnTo>
                    <a:pt x="14" y="150"/>
                  </a:lnTo>
                  <a:lnTo>
                    <a:pt x="14" y="152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4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" y="168"/>
                  </a:lnTo>
                  <a:lnTo>
                    <a:pt x="6" y="168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2" y="180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4"/>
                  </a:lnTo>
                  <a:lnTo>
                    <a:pt x="16" y="184"/>
                  </a:lnTo>
                  <a:lnTo>
                    <a:pt x="18" y="184"/>
                  </a:lnTo>
                  <a:lnTo>
                    <a:pt x="20" y="184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8"/>
                  </a:lnTo>
                  <a:lnTo>
                    <a:pt x="20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0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8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4" y="208"/>
                  </a:lnTo>
                  <a:lnTo>
                    <a:pt x="26" y="212"/>
                  </a:lnTo>
                  <a:lnTo>
                    <a:pt x="28" y="216"/>
                  </a:lnTo>
                  <a:lnTo>
                    <a:pt x="30" y="216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32" y="222"/>
                  </a:lnTo>
                  <a:lnTo>
                    <a:pt x="32" y="224"/>
                  </a:lnTo>
                  <a:lnTo>
                    <a:pt x="30" y="226"/>
                  </a:lnTo>
                  <a:lnTo>
                    <a:pt x="30" y="228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34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40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4" y="244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8" y="248"/>
                  </a:lnTo>
                  <a:lnTo>
                    <a:pt x="50" y="250"/>
                  </a:lnTo>
                  <a:lnTo>
                    <a:pt x="50" y="252"/>
                  </a:lnTo>
                  <a:lnTo>
                    <a:pt x="50" y="254"/>
                  </a:lnTo>
                  <a:lnTo>
                    <a:pt x="50" y="256"/>
                  </a:lnTo>
                  <a:lnTo>
                    <a:pt x="50" y="256"/>
                  </a:lnTo>
                  <a:lnTo>
                    <a:pt x="50" y="258"/>
                  </a:lnTo>
                  <a:lnTo>
                    <a:pt x="50" y="258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54" y="260"/>
                  </a:lnTo>
                  <a:lnTo>
                    <a:pt x="56" y="260"/>
                  </a:lnTo>
                  <a:lnTo>
                    <a:pt x="58" y="260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2"/>
                  </a:lnTo>
                  <a:lnTo>
                    <a:pt x="66" y="262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6" y="268"/>
                  </a:lnTo>
                  <a:lnTo>
                    <a:pt x="66" y="272"/>
                  </a:lnTo>
                  <a:lnTo>
                    <a:pt x="66" y="274"/>
                  </a:lnTo>
                  <a:lnTo>
                    <a:pt x="66" y="274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70" y="278"/>
                  </a:lnTo>
                  <a:lnTo>
                    <a:pt x="70" y="278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8" y="284"/>
                  </a:lnTo>
                  <a:lnTo>
                    <a:pt x="80" y="286"/>
                  </a:lnTo>
                  <a:lnTo>
                    <a:pt x="80" y="288"/>
                  </a:lnTo>
                  <a:lnTo>
                    <a:pt x="82" y="290"/>
                  </a:lnTo>
                  <a:lnTo>
                    <a:pt x="82" y="290"/>
                  </a:lnTo>
                  <a:lnTo>
                    <a:pt x="82" y="290"/>
                  </a:lnTo>
                  <a:lnTo>
                    <a:pt x="82" y="292"/>
                  </a:lnTo>
                  <a:lnTo>
                    <a:pt x="82" y="292"/>
                  </a:lnTo>
                  <a:lnTo>
                    <a:pt x="80" y="294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8"/>
                  </a:lnTo>
                  <a:lnTo>
                    <a:pt x="80" y="298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6" y="306"/>
                  </a:lnTo>
                  <a:lnTo>
                    <a:pt x="86" y="306"/>
                  </a:lnTo>
                  <a:lnTo>
                    <a:pt x="88" y="306"/>
                  </a:lnTo>
                  <a:lnTo>
                    <a:pt x="90" y="308"/>
                  </a:lnTo>
                  <a:lnTo>
                    <a:pt x="92" y="308"/>
                  </a:lnTo>
                  <a:lnTo>
                    <a:pt x="94" y="308"/>
                  </a:lnTo>
                  <a:lnTo>
                    <a:pt x="98" y="308"/>
                  </a:lnTo>
                  <a:lnTo>
                    <a:pt x="102" y="306"/>
                  </a:lnTo>
                  <a:lnTo>
                    <a:pt x="106" y="306"/>
                  </a:lnTo>
                  <a:lnTo>
                    <a:pt x="110" y="306"/>
                  </a:lnTo>
                  <a:lnTo>
                    <a:pt x="112" y="306"/>
                  </a:lnTo>
                  <a:lnTo>
                    <a:pt x="114" y="306"/>
                  </a:lnTo>
                  <a:lnTo>
                    <a:pt x="116" y="308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20" y="308"/>
                  </a:lnTo>
                  <a:lnTo>
                    <a:pt x="120" y="310"/>
                  </a:lnTo>
                  <a:lnTo>
                    <a:pt x="122" y="312"/>
                  </a:lnTo>
                  <a:lnTo>
                    <a:pt x="122" y="314"/>
                  </a:lnTo>
                  <a:lnTo>
                    <a:pt x="124" y="316"/>
                  </a:lnTo>
                  <a:lnTo>
                    <a:pt x="124" y="316"/>
                  </a:lnTo>
                  <a:lnTo>
                    <a:pt x="124" y="316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30" y="316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4" y="320"/>
                  </a:lnTo>
                  <a:lnTo>
                    <a:pt x="140" y="320"/>
                  </a:lnTo>
                  <a:lnTo>
                    <a:pt x="148" y="320"/>
                  </a:lnTo>
                  <a:lnTo>
                    <a:pt x="152" y="320"/>
                  </a:lnTo>
                  <a:lnTo>
                    <a:pt x="156" y="322"/>
                  </a:lnTo>
                  <a:lnTo>
                    <a:pt x="160" y="322"/>
                  </a:lnTo>
                  <a:lnTo>
                    <a:pt x="162" y="322"/>
                  </a:lnTo>
                  <a:lnTo>
                    <a:pt x="164" y="322"/>
                  </a:lnTo>
                  <a:lnTo>
                    <a:pt x="166" y="322"/>
                  </a:lnTo>
                  <a:lnTo>
                    <a:pt x="168" y="320"/>
                  </a:lnTo>
                  <a:lnTo>
                    <a:pt x="174" y="318"/>
                  </a:lnTo>
                  <a:lnTo>
                    <a:pt x="180" y="316"/>
                  </a:lnTo>
                  <a:lnTo>
                    <a:pt x="200" y="300"/>
                  </a:lnTo>
                  <a:lnTo>
                    <a:pt x="200" y="298"/>
                  </a:lnTo>
                  <a:lnTo>
                    <a:pt x="200" y="294"/>
                  </a:lnTo>
                  <a:lnTo>
                    <a:pt x="200" y="292"/>
                  </a:lnTo>
                  <a:lnTo>
                    <a:pt x="200" y="292"/>
                  </a:lnTo>
                  <a:lnTo>
                    <a:pt x="200" y="290"/>
                  </a:lnTo>
                  <a:lnTo>
                    <a:pt x="200" y="288"/>
                  </a:lnTo>
                  <a:lnTo>
                    <a:pt x="198" y="288"/>
                  </a:lnTo>
                  <a:lnTo>
                    <a:pt x="198" y="286"/>
                  </a:lnTo>
                  <a:lnTo>
                    <a:pt x="196" y="282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78"/>
                  </a:lnTo>
                  <a:lnTo>
                    <a:pt x="188" y="276"/>
                  </a:lnTo>
                  <a:lnTo>
                    <a:pt x="186" y="276"/>
                  </a:lnTo>
                  <a:lnTo>
                    <a:pt x="184" y="274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0"/>
                  </a:lnTo>
                  <a:lnTo>
                    <a:pt x="182" y="270"/>
                  </a:lnTo>
                  <a:lnTo>
                    <a:pt x="182" y="268"/>
                  </a:lnTo>
                  <a:lnTo>
                    <a:pt x="182" y="266"/>
                  </a:lnTo>
                  <a:lnTo>
                    <a:pt x="182" y="264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80" y="260"/>
                  </a:lnTo>
                  <a:lnTo>
                    <a:pt x="180" y="258"/>
                  </a:lnTo>
                  <a:lnTo>
                    <a:pt x="178" y="258"/>
                  </a:lnTo>
                  <a:lnTo>
                    <a:pt x="178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2" y="256"/>
                  </a:lnTo>
                  <a:lnTo>
                    <a:pt x="170" y="256"/>
                  </a:lnTo>
                  <a:lnTo>
                    <a:pt x="168" y="254"/>
                  </a:lnTo>
                  <a:lnTo>
                    <a:pt x="168" y="250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66" y="246"/>
                  </a:lnTo>
                  <a:lnTo>
                    <a:pt x="164" y="246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66" y="244"/>
                  </a:lnTo>
                  <a:lnTo>
                    <a:pt x="166" y="242"/>
                  </a:lnTo>
                  <a:lnTo>
                    <a:pt x="166" y="242"/>
                  </a:lnTo>
                  <a:lnTo>
                    <a:pt x="168" y="242"/>
                  </a:lnTo>
                  <a:lnTo>
                    <a:pt x="168" y="242"/>
                  </a:lnTo>
                  <a:lnTo>
                    <a:pt x="170" y="242"/>
                  </a:lnTo>
                  <a:lnTo>
                    <a:pt x="172" y="242"/>
                  </a:lnTo>
                  <a:lnTo>
                    <a:pt x="174" y="242"/>
                  </a:lnTo>
                  <a:lnTo>
                    <a:pt x="176" y="242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80" y="242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2" y="234"/>
                  </a:lnTo>
                  <a:lnTo>
                    <a:pt x="182" y="230"/>
                  </a:lnTo>
                  <a:lnTo>
                    <a:pt x="182" y="226"/>
                  </a:lnTo>
                  <a:lnTo>
                    <a:pt x="182" y="220"/>
                  </a:lnTo>
                  <a:lnTo>
                    <a:pt x="182" y="218"/>
                  </a:lnTo>
                  <a:lnTo>
                    <a:pt x="182" y="216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4" y="210"/>
                  </a:lnTo>
                  <a:lnTo>
                    <a:pt x="184" y="210"/>
                  </a:lnTo>
                  <a:lnTo>
                    <a:pt x="184" y="210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6" y="208"/>
                  </a:lnTo>
                  <a:lnTo>
                    <a:pt x="188" y="208"/>
                  </a:lnTo>
                  <a:lnTo>
                    <a:pt x="190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6" y="210"/>
                  </a:lnTo>
                  <a:lnTo>
                    <a:pt x="196" y="208"/>
                  </a:lnTo>
                  <a:lnTo>
                    <a:pt x="196" y="208"/>
                  </a:lnTo>
                  <a:lnTo>
                    <a:pt x="196" y="208"/>
                  </a:lnTo>
                  <a:lnTo>
                    <a:pt x="196" y="208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8" y="202"/>
                  </a:lnTo>
                  <a:lnTo>
                    <a:pt x="198" y="200"/>
                  </a:lnTo>
                  <a:lnTo>
                    <a:pt x="198" y="198"/>
                  </a:lnTo>
                  <a:lnTo>
                    <a:pt x="198" y="192"/>
                  </a:lnTo>
                  <a:lnTo>
                    <a:pt x="196" y="188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0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6"/>
                  </a:lnTo>
                  <a:lnTo>
                    <a:pt x="198" y="176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4" y="174"/>
                  </a:lnTo>
                  <a:lnTo>
                    <a:pt x="208" y="174"/>
                  </a:lnTo>
                  <a:lnTo>
                    <a:pt x="210" y="174"/>
                  </a:lnTo>
                  <a:lnTo>
                    <a:pt x="214" y="174"/>
                  </a:lnTo>
                  <a:lnTo>
                    <a:pt x="214" y="174"/>
                  </a:lnTo>
                  <a:lnTo>
                    <a:pt x="216" y="174"/>
                  </a:lnTo>
                  <a:lnTo>
                    <a:pt x="216" y="172"/>
                  </a:lnTo>
                  <a:lnTo>
                    <a:pt x="216" y="172"/>
                  </a:lnTo>
                  <a:lnTo>
                    <a:pt x="218" y="170"/>
                  </a:lnTo>
                  <a:lnTo>
                    <a:pt x="218" y="168"/>
                  </a:lnTo>
                  <a:lnTo>
                    <a:pt x="220" y="166"/>
                  </a:lnTo>
                  <a:lnTo>
                    <a:pt x="220" y="164"/>
                  </a:lnTo>
                  <a:lnTo>
                    <a:pt x="220" y="162"/>
                  </a:lnTo>
                  <a:lnTo>
                    <a:pt x="220" y="158"/>
                  </a:lnTo>
                  <a:lnTo>
                    <a:pt x="220" y="156"/>
                  </a:lnTo>
                  <a:lnTo>
                    <a:pt x="220" y="152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4"/>
                  </a:lnTo>
                  <a:lnTo>
                    <a:pt x="218" y="140"/>
                  </a:lnTo>
                  <a:lnTo>
                    <a:pt x="218" y="138"/>
                  </a:lnTo>
                  <a:lnTo>
                    <a:pt x="218" y="136"/>
                  </a:lnTo>
                  <a:lnTo>
                    <a:pt x="216" y="134"/>
                  </a:lnTo>
                  <a:lnTo>
                    <a:pt x="214" y="132"/>
                  </a:lnTo>
                  <a:lnTo>
                    <a:pt x="214" y="132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4" y="124"/>
                  </a:lnTo>
                  <a:lnTo>
                    <a:pt x="204" y="122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2" y="118"/>
                  </a:lnTo>
                  <a:lnTo>
                    <a:pt x="214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20" y="118"/>
                  </a:lnTo>
                  <a:lnTo>
                    <a:pt x="220" y="118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8" y="110"/>
                  </a:lnTo>
                  <a:lnTo>
                    <a:pt x="218" y="108"/>
                  </a:lnTo>
                  <a:lnTo>
                    <a:pt x="216" y="106"/>
                  </a:lnTo>
                  <a:lnTo>
                    <a:pt x="216" y="104"/>
                  </a:lnTo>
                  <a:lnTo>
                    <a:pt x="214" y="100"/>
                  </a:lnTo>
                  <a:lnTo>
                    <a:pt x="212" y="96"/>
                  </a:lnTo>
                  <a:lnTo>
                    <a:pt x="212" y="94"/>
                  </a:lnTo>
                  <a:lnTo>
                    <a:pt x="212" y="92"/>
                  </a:lnTo>
                  <a:lnTo>
                    <a:pt x="212" y="88"/>
                  </a:lnTo>
                  <a:lnTo>
                    <a:pt x="210" y="84"/>
                  </a:lnTo>
                  <a:lnTo>
                    <a:pt x="210" y="80"/>
                  </a:lnTo>
                  <a:lnTo>
                    <a:pt x="210" y="78"/>
                  </a:lnTo>
                  <a:lnTo>
                    <a:pt x="210" y="76"/>
                  </a:lnTo>
                  <a:lnTo>
                    <a:pt x="210" y="74"/>
                  </a:lnTo>
                  <a:lnTo>
                    <a:pt x="210" y="72"/>
                  </a:lnTo>
                  <a:lnTo>
                    <a:pt x="212" y="70"/>
                  </a:lnTo>
                  <a:lnTo>
                    <a:pt x="212" y="66"/>
                  </a:lnTo>
                  <a:lnTo>
                    <a:pt x="214" y="62"/>
                  </a:lnTo>
                  <a:lnTo>
                    <a:pt x="216" y="58"/>
                  </a:lnTo>
                  <a:lnTo>
                    <a:pt x="220" y="50"/>
                  </a:lnTo>
                  <a:lnTo>
                    <a:pt x="220" y="46"/>
                  </a:lnTo>
                  <a:lnTo>
                    <a:pt x="220" y="40"/>
                  </a:lnTo>
                  <a:lnTo>
                    <a:pt x="220" y="36"/>
                  </a:lnTo>
                  <a:lnTo>
                    <a:pt x="220" y="34"/>
                  </a:lnTo>
                  <a:lnTo>
                    <a:pt x="220" y="32"/>
                  </a:lnTo>
                  <a:lnTo>
                    <a:pt x="218" y="28"/>
                  </a:lnTo>
                  <a:lnTo>
                    <a:pt x="216" y="24"/>
                  </a:lnTo>
                  <a:lnTo>
                    <a:pt x="216" y="20"/>
                  </a:lnTo>
                  <a:lnTo>
                    <a:pt x="214" y="18"/>
                  </a:lnTo>
                  <a:lnTo>
                    <a:pt x="212" y="16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0" y="12"/>
                  </a:lnTo>
                  <a:lnTo>
                    <a:pt x="208" y="10"/>
                  </a:lnTo>
                  <a:lnTo>
                    <a:pt x="204" y="8"/>
                  </a:lnTo>
                  <a:lnTo>
                    <a:pt x="200" y="6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90" y="2"/>
                  </a:lnTo>
                  <a:lnTo>
                    <a:pt x="188" y="6"/>
                  </a:lnTo>
                  <a:lnTo>
                    <a:pt x="184" y="10"/>
                  </a:lnTo>
                  <a:lnTo>
                    <a:pt x="180" y="14"/>
                  </a:lnTo>
                  <a:lnTo>
                    <a:pt x="178" y="16"/>
                  </a:lnTo>
                  <a:lnTo>
                    <a:pt x="176" y="16"/>
                  </a:lnTo>
                  <a:lnTo>
                    <a:pt x="174" y="18"/>
                  </a:lnTo>
                  <a:lnTo>
                    <a:pt x="172" y="18"/>
                  </a:lnTo>
                  <a:lnTo>
                    <a:pt x="170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6" y="20"/>
                  </a:lnTo>
                  <a:lnTo>
                    <a:pt x="166" y="18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2" y="14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4" y="10"/>
                  </a:lnTo>
                  <a:lnTo>
                    <a:pt x="150" y="10"/>
                  </a:lnTo>
                  <a:lnTo>
                    <a:pt x="144" y="8"/>
                  </a:lnTo>
                  <a:lnTo>
                    <a:pt x="138" y="8"/>
                  </a:lnTo>
                  <a:lnTo>
                    <a:pt x="132" y="8"/>
                  </a:lnTo>
                  <a:lnTo>
                    <a:pt x="126" y="6"/>
                  </a:lnTo>
                  <a:lnTo>
                    <a:pt x="118" y="6"/>
                  </a:lnTo>
                  <a:lnTo>
                    <a:pt x="112" y="6"/>
                  </a:lnTo>
                  <a:lnTo>
                    <a:pt x="106" y="6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70" y="10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48" y="22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46" y="32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2" y="68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6" name="Freeform 412"/>
            <p:cNvSpPr>
              <a:spLocks/>
            </p:cNvSpPr>
            <p:nvPr/>
          </p:nvSpPr>
          <p:spPr bwMode="auto">
            <a:xfrm>
              <a:off x="4500869" y="4734024"/>
              <a:ext cx="149226" cy="174623"/>
            </a:xfrm>
            <a:custGeom>
              <a:avLst/>
              <a:gdLst>
                <a:gd name="T0" fmla="*/ 60 w 94"/>
                <a:gd name="T1" fmla="*/ 0 h 110"/>
                <a:gd name="T2" fmla="*/ 48 w 94"/>
                <a:gd name="T3" fmla="*/ 0 h 110"/>
                <a:gd name="T4" fmla="*/ 42 w 94"/>
                <a:gd name="T5" fmla="*/ 4 h 110"/>
                <a:gd name="T6" fmla="*/ 38 w 94"/>
                <a:gd name="T7" fmla="*/ 8 h 110"/>
                <a:gd name="T8" fmla="*/ 38 w 94"/>
                <a:gd name="T9" fmla="*/ 16 h 110"/>
                <a:gd name="T10" fmla="*/ 36 w 94"/>
                <a:gd name="T11" fmla="*/ 24 h 110"/>
                <a:gd name="T12" fmla="*/ 34 w 94"/>
                <a:gd name="T13" fmla="*/ 26 h 110"/>
                <a:gd name="T14" fmla="*/ 28 w 94"/>
                <a:gd name="T15" fmla="*/ 28 h 110"/>
                <a:gd name="T16" fmla="*/ 20 w 94"/>
                <a:gd name="T17" fmla="*/ 28 h 110"/>
                <a:gd name="T18" fmla="*/ 16 w 94"/>
                <a:gd name="T19" fmla="*/ 24 h 110"/>
                <a:gd name="T20" fmla="*/ 16 w 94"/>
                <a:gd name="T21" fmla="*/ 34 h 110"/>
                <a:gd name="T22" fmla="*/ 16 w 94"/>
                <a:gd name="T23" fmla="*/ 42 h 110"/>
                <a:gd name="T24" fmla="*/ 14 w 94"/>
                <a:gd name="T25" fmla="*/ 44 h 110"/>
                <a:gd name="T26" fmla="*/ 4 w 94"/>
                <a:gd name="T27" fmla="*/ 48 h 110"/>
                <a:gd name="T28" fmla="*/ 2 w 94"/>
                <a:gd name="T29" fmla="*/ 50 h 110"/>
                <a:gd name="T30" fmla="*/ 2 w 94"/>
                <a:gd name="T31" fmla="*/ 52 h 110"/>
                <a:gd name="T32" fmla="*/ 4 w 94"/>
                <a:gd name="T33" fmla="*/ 54 h 110"/>
                <a:gd name="T34" fmla="*/ 8 w 94"/>
                <a:gd name="T35" fmla="*/ 56 h 110"/>
                <a:gd name="T36" fmla="*/ 8 w 94"/>
                <a:gd name="T37" fmla="*/ 62 h 110"/>
                <a:gd name="T38" fmla="*/ 8 w 94"/>
                <a:gd name="T39" fmla="*/ 68 h 110"/>
                <a:gd name="T40" fmla="*/ 10 w 94"/>
                <a:gd name="T41" fmla="*/ 74 h 110"/>
                <a:gd name="T42" fmla="*/ 22 w 94"/>
                <a:gd name="T43" fmla="*/ 82 h 110"/>
                <a:gd name="T44" fmla="*/ 32 w 94"/>
                <a:gd name="T45" fmla="*/ 94 h 110"/>
                <a:gd name="T46" fmla="*/ 48 w 94"/>
                <a:gd name="T47" fmla="*/ 106 h 110"/>
                <a:gd name="T48" fmla="*/ 54 w 94"/>
                <a:gd name="T49" fmla="*/ 96 h 110"/>
                <a:gd name="T50" fmla="*/ 56 w 94"/>
                <a:gd name="T51" fmla="*/ 90 h 110"/>
                <a:gd name="T52" fmla="*/ 54 w 94"/>
                <a:gd name="T53" fmla="*/ 88 h 110"/>
                <a:gd name="T54" fmla="*/ 48 w 94"/>
                <a:gd name="T55" fmla="*/ 86 h 110"/>
                <a:gd name="T56" fmla="*/ 46 w 94"/>
                <a:gd name="T57" fmla="*/ 80 h 110"/>
                <a:gd name="T58" fmla="*/ 48 w 94"/>
                <a:gd name="T59" fmla="*/ 76 h 110"/>
                <a:gd name="T60" fmla="*/ 50 w 94"/>
                <a:gd name="T61" fmla="*/ 74 h 110"/>
                <a:gd name="T62" fmla="*/ 60 w 94"/>
                <a:gd name="T63" fmla="*/ 70 h 110"/>
                <a:gd name="T64" fmla="*/ 64 w 94"/>
                <a:gd name="T65" fmla="*/ 70 h 110"/>
                <a:gd name="T66" fmla="*/ 68 w 94"/>
                <a:gd name="T67" fmla="*/ 74 h 110"/>
                <a:gd name="T68" fmla="*/ 72 w 94"/>
                <a:gd name="T69" fmla="*/ 80 h 110"/>
                <a:gd name="T70" fmla="*/ 74 w 94"/>
                <a:gd name="T71" fmla="*/ 80 h 110"/>
                <a:gd name="T72" fmla="*/ 80 w 94"/>
                <a:gd name="T73" fmla="*/ 78 h 110"/>
                <a:gd name="T74" fmla="*/ 88 w 94"/>
                <a:gd name="T75" fmla="*/ 72 h 110"/>
                <a:gd name="T76" fmla="*/ 92 w 94"/>
                <a:gd name="T77" fmla="*/ 64 h 110"/>
                <a:gd name="T78" fmla="*/ 94 w 94"/>
                <a:gd name="T79" fmla="*/ 58 h 110"/>
                <a:gd name="T80" fmla="*/ 92 w 94"/>
                <a:gd name="T81" fmla="*/ 50 h 110"/>
                <a:gd name="T82" fmla="*/ 90 w 94"/>
                <a:gd name="T83" fmla="*/ 46 h 110"/>
                <a:gd name="T84" fmla="*/ 84 w 94"/>
                <a:gd name="T85" fmla="*/ 40 h 110"/>
                <a:gd name="T86" fmla="*/ 80 w 94"/>
                <a:gd name="T87" fmla="*/ 32 h 110"/>
                <a:gd name="T88" fmla="*/ 80 w 94"/>
                <a:gd name="T89" fmla="*/ 28 h 110"/>
                <a:gd name="T90" fmla="*/ 82 w 94"/>
                <a:gd name="T91" fmla="*/ 22 h 110"/>
                <a:gd name="T92" fmla="*/ 82 w 94"/>
                <a:gd name="T93" fmla="*/ 18 h 110"/>
                <a:gd name="T94" fmla="*/ 80 w 94"/>
                <a:gd name="T95" fmla="*/ 14 h 110"/>
                <a:gd name="T96" fmla="*/ 76 w 94"/>
                <a:gd name="T97" fmla="*/ 12 h 110"/>
                <a:gd name="T98" fmla="*/ 70 w 94"/>
                <a:gd name="T99" fmla="*/ 12 h 110"/>
                <a:gd name="T100" fmla="*/ 70 w 94"/>
                <a:gd name="T101" fmla="*/ 12 h 110"/>
                <a:gd name="T102" fmla="*/ 68 w 94"/>
                <a:gd name="T10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" h="110">
                  <a:moveTo>
                    <a:pt x="70" y="0"/>
                  </a:moveTo>
                  <a:lnTo>
                    <a:pt x="7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6" y="68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6" y="86"/>
                  </a:lnTo>
                  <a:lnTo>
                    <a:pt x="28" y="90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40" y="104"/>
                  </a:lnTo>
                  <a:lnTo>
                    <a:pt x="46" y="110"/>
                  </a:lnTo>
                  <a:lnTo>
                    <a:pt x="48" y="106"/>
                  </a:lnTo>
                  <a:lnTo>
                    <a:pt x="50" y="104"/>
                  </a:lnTo>
                  <a:lnTo>
                    <a:pt x="50" y="102"/>
                  </a:lnTo>
                  <a:lnTo>
                    <a:pt x="52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2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2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6" y="74"/>
                  </a:lnTo>
                  <a:lnTo>
                    <a:pt x="88" y="72"/>
                  </a:lnTo>
                  <a:lnTo>
                    <a:pt x="88" y="70"/>
                  </a:lnTo>
                  <a:lnTo>
                    <a:pt x="90" y="68"/>
                  </a:lnTo>
                  <a:lnTo>
                    <a:pt x="92" y="66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2" y="38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7" name="Freeform 413"/>
            <p:cNvSpPr>
              <a:spLocks/>
            </p:cNvSpPr>
            <p:nvPr/>
          </p:nvSpPr>
          <p:spPr bwMode="auto">
            <a:xfrm>
              <a:off x="4500869" y="4734024"/>
              <a:ext cx="149226" cy="174623"/>
            </a:xfrm>
            <a:custGeom>
              <a:avLst/>
              <a:gdLst>
                <a:gd name="T0" fmla="*/ 60 w 94"/>
                <a:gd name="T1" fmla="*/ 0 h 110"/>
                <a:gd name="T2" fmla="*/ 48 w 94"/>
                <a:gd name="T3" fmla="*/ 0 h 110"/>
                <a:gd name="T4" fmla="*/ 42 w 94"/>
                <a:gd name="T5" fmla="*/ 4 h 110"/>
                <a:gd name="T6" fmla="*/ 38 w 94"/>
                <a:gd name="T7" fmla="*/ 8 h 110"/>
                <a:gd name="T8" fmla="*/ 38 w 94"/>
                <a:gd name="T9" fmla="*/ 16 h 110"/>
                <a:gd name="T10" fmla="*/ 36 w 94"/>
                <a:gd name="T11" fmla="*/ 24 h 110"/>
                <a:gd name="T12" fmla="*/ 34 w 94"/>
                <a:gd name="T13" fmla="*/ 26 h 110"/>
                <a:gd name="T14" fmla="*/ 28 w 94"/>
                <a:gd name="T15" fmla="*/ 28 h 110"/>
                <a:gd name="T16" fmla="*/ 20 w 94"/>
                <a:gd name="T17" fmla="*/ 28 h 110"/>
                <a:gd name="T18" fmla="*/ 16 w 94"/>
                <a:gd name="T19" fmla="*/ 24 h 110"/>
                <a:gd name="T20" fmla="*/ 16 w 94"/>
                <a:gd name="T21" fmla="*/ 34 h 110"/>
                <a:gd name="T22" fmla="*/ 16 w 94"/>
                <a:gd name="T23" fmla="*/ 42 h 110"/>
                <a:gd name="T24" fmla="*/ 14 w 94"/>
                <a:gd name="T25" fmla="*/ 44 h 110"/>
                <a:gd name="T26" fmla="*/ 4 w 94"/>
                <a:gd name="T27" fmla="*/ 48 h 110"/>
                <a:gd name="T28" fmla="*/ 2 w 94"/>
                <a:gd name="T29" fmla="*/ 50 h 110"/>
                <a:gd name="T30" fmla="*/ 2 w 94"/>
                <a:gd name="T31" fmla="*/ 52 h 110"/>
                <a:gd name="T32" fmla="*/ 4 w 94"/>
                <a:gd name="T33" fmla="*/ 54 h 110"/>
                <a:gd name="T34" fmla="*/ 8 w 94"/>
                <a:gd name="T35" fmla="*/ 56 h 110"/>
                <a:gd name="T36" fmla="*/ 8 w 94"/>
                <a:gd name="T37" fmla="*/ 62 h 110"/>
                <a:gd name="T38" fmla="*/ 8 w 94"/>
                <a:gd name="T39" fmla="*/ 68 h 110"/>
                <a:gd name="T40" fmla="*/ 10 w 94"/>
                <a:gd name="T41" fmla="*/ 74 h 110"/>
                <a:gd name="T42" fmla="*/ 22 w 94"/>
                <a:gd name="T43" fmla="*/ 82 h 110"/>
                <a:gd name="T44" fmla="*/ 32 w 94"/>
                <a:gd name="T45" fmla="*/ 94 h 110"/>
                <a:gd name="T46" fmla="*/ 48 w 94"/>
                <a:gd name="T47" fmla="*/ 106 h 110"/>
                <a:gd name="T48" fmla="*/ 54 w 94"/>
                <a:gd name="T49" fmla="*/ 96 h 110"/>
                <a:gd name="T50" fmla="*/ 56 w 94"/>
                <a:gd name="T51" fmla="*/ 90 h 110"/>
                <a:gd name="T52" fmla="*/ 54 w 94"/>
                <a:gd name="T53" fmla="*/ 88 h 110"/>
                <a:gd name="T54" fmla="*/ 48 w 94"/>
                <a:gd name="T55" fmla="*/ 86 h 110"/>
                <a:gd name="T56" fmla="*/ 46 w 94"/>
                <a:gd name="T57" fmla="*/ 80 h 110"/>
                <a:gd name="T58" fmla="*/ 48 w 94"/>
                <a:gd name="T59" fmla="*/ 76 h 110"/>
                <a:gd name="T60" fmla="*/ 50 w 94"/>
                <a:gd name="T61" fmla="*/ 74 h 110"/>
                <a:gd name="T62" fmla="*/ 60 w 94"/>
                <a:gd name="T63" fmla="*/ 70 h 110"/>
                <a:gd name="T64" fmla="*/ 64 w 94"/>
                <a:gd name="T65" fmla="*/ 70 h 110"/>
                <a:gd name="T66" fmla="*/ 68 w 94"/>
                <a:gd name="T67" fmla="*/ 74 h 110"/>
                <a:gd name="T68" fmla="*/ 72 w 94"/>
                <a:gd name="T69" fmla="*/ 80 h 110"/>
                <a:gd name="T70" fmla="*/ 74 w 94"/>
                <a:gd name="T71" fmla="*/ 80 h 110"/>
                <a:gd name="T72" fmla="*/ 80 w 94"/>
                <a:gd name="T73" fmla="*/ 78 h 110"/>
                <a:gd name="T74" fmla="*/ 88 w 94"/>
                <a:gd name="T75" fmla="*/ 72 h 110"/>
                <a:gd name="T76" fmla="*/ 92 w 94"/>
                <a:gd name="T77" fmla="*/ 64 h 110"/>
                <a:gd name="T78" fmla="*/ 94 w 94"/>
                <a:gd name="T79" fmla="*/ 58 h 110"/>
                <a:gd name="T80" fmla="*/ 92 w 94"/>
                <a:gd name="T81" fmla="*/ 50 h 110"/>
                <a:gd name="T82" fmla="*/ 90 w 94"/>
                <a:gd name="T83" fmla="*/ 46 h 110"/>
                <a:gd name="T84" fmla="*/ 84 w 94"/>
                <a:gd name="T85" fmla="*/ 40 h 110"/>
                <a:gd name="T86" fmla="*/ 80 w 94"/>
                <a:gd name="T87" fmla="*/ 32 h 110"/>
                <a:gd name="T88" fmla="*/ 80 w 94"/>
                <a:gd name="T89" fmla="*/ 28 h 110"/>
                <a:gd name="T90" fmla="*/ 82 w 94"/>
                <a:gd name="T91" fmla="*/ 22 h 110"/>
                <a:gd name="T92" fmla="*/ 82 w 94"/>
                <a:gd name="T93" fmla="*/ 18 h 110"/>
                <a:gd name="T94" fmla="*/ 80 w 94"/>
                <a:gd name="T95" fmla="*/ 14 h 110"/>
                <a:gd name="T96" fmla="*/ 76 w 94"/>
                <a:gd name="T97" fmla="*/ 12 h 110"/>
                <a:gd name="T98" fmla="*/ 70 w 94"/>
                <a:gd name="T99" fmla="*/ 12 h 110"/>
                <a:gd name="T100" fmla="*/ 70 w 94"/>
                <a:gd name="T101" fmla="*/ 12 h 110"/>
                <a:gd name="T102" fmla="*/ 68 w 94"/>
                <a:gd name="T10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" h="110">
                  <a:moveTo>
                    <a:pt x="70" y="0"/>
                  </a:moveTo>
                  <a:lnTo>
                    <a:pt x="7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6" y="68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6" y="86"/>
                  </a:lnTo>
                  <a:lnTo>
                    <a:pt x="28" y="90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40" y="104"/>
                  </a:lnTo>
                  <a:lnTo>
                    <a:pt x="46" y="110"/>
                  </a:lnTo>
                  <a:lnTo>
                    <a:pt x="48" y="106"/>
                  </a:lnTo>
                  <a:lnTo>
                    <a:pt x="50" y="104"/>
                  </a:lnTo>
                  <a:lnTo>
                    <a:pt x="50" y="102"/>
                  </a:lnTo>
                  <a:lnTo>
                    <a:pt x="52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2"/>
                  </a:lnTo>
                  <a:lnTo>
                    <a:pt x="58" y="72"/>
                  </a:lnTo>
                  <a:lnTo>
                    <a:pt x="60" y="70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6" y="72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4" y="76"/>
                  </a:lnTo>
                  <a:lnTo>
                    <a:pt x="86" y="74"/>
                  </a:lnTo>
                  <a:lnTo>
                    <a:pt x="88" y="72"/>
                  </a:lnTo>
                  <a:lnTo>
                    <a:pt x="88" y="70"/>
                  </a:lnTo>
                  <a:lnTo>
                    <a:pt x="90" y="68"/>
                  </a:lnTo>
                  <a:lnTo>
                    <a:pt x="92" y="66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2" y="38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8" name="Freeform 414"/>
            <p:cNvSpPr>
              <a:spLocks/>
            </p:cNvSpPr>
            <p:nvPr/>
          </p:nvSpPr>
          <p:spPr bwMode="auto">
            <a:xfrm>
              <a:off x="4110343" y="4524478"/>
              <a:ext cx="149226" cy="146048"/>
            </a:xfrm>
            <a:custGeom>
              <a:avLst/>
              <a:gdLst>
                <a:gd name="T0" fmla="*/ 28 w 94"/>
                <a:gd name="T1" fmla="*/ 92 h 92"/>
                <a:gd name="T2" fmla="*/ 18 w 94"/>
                <a:gd name="T3" fmla="*/ 88 h 92"/>
                <a:gd name="T4" fmla="*/ 14 w 94"/>
                <a:gd name="T5" fmla="*/ 86 h 92"/>
                <a:gd name="T6" fmla="*/ 14 w 94"/>
                <a:gd name="T7" fmla="*/ 84 h 92"/>
                <a:gd name="T8" fmla="*/ 14 w 94"/>
                <a:gd name="T9" fmla="*/ 78 h 92"/>
                <a:gd name="T10" fmla="*/ 12 w 94"/>
                <a:gd name="T11" fmla="*/ 72 h 92"/>
                <a:gd name="T12" fmla="*/ 12 w 94"/>
                <a:gd name="T13" fmla="*/ 70 h 92"/>
                <a:gd name="T14" fmla="*/ 10 w 94"/>
                <a:gd name="T15" fmla="*/ 68 h 92"/>
                <a:gd name="T16" fmla="*/ 4 w 94"/>
                <a:gd name="T17" fmla="*/ 68 h 92"/>
                <a:gd name="T18" fmla="*/ 2 w 94"/>
                <a:gd name="T19" fmla="*/ 66 h 92"/>
                <a:gd name="T20" fmla="*/ 0 w 94"/>
                <a:gd name="T21" fmla="*/ 62 h 92"/>
                <a:gd name="T22" fmla="*/ 0 w 94"/>
                <a:gd name="T23" fmla="*/ 54 h 92"/>
                <a:gd name="T24" fmla="*/ 0 w 94"/>
                <a:gd name="T25" fmla="*/ 42 h 92"/>
                <a:gd name="T26" fmla="*/ 2 w 94"/>
                <a:gd name="T27" fmla="*/ 36 h 92"/>
                <a:gd name="T28" fmla="*/ 4 w 94"/>
                <a:gd name="T29" fmla="*/ 32 h 92"/>
                <a:gd name="T30" fmla="*/ 10 w 94"/>
                <a:gd name="T31" fmla="*/ 30 h 92"/>
                <a:gd name="T32" fmla="*/ 16 w 94"/>
                <a:gd name="T33" fmla="*/ 26 h 92"/>
                <a:gd name="T34" fmla="*/ 18 w 94"/>
                <a:gd name="T35" fmla="*/ 24 h 92"/>
                <a:gd name="T36" fmla="*/ 20 w 94"/>
                <a:gd name="T37" fmla="*/ 22 h 92"/>
                <a:gd name="T38" fmla="*/ 18 w 94"/>
                <a:gd name="T39" fmla="*/ 20 h 92"/>
                <a:gd name="T40" fmla="*/ 12 w 94"/>
                <a:gd name="T41" fmla="*/ 18 h 92"/>
                <a:gd name="T42" fmla="*/ 10 w 94"/>
                <a:gd name="T43" fmla="*/ 16 h 92"/>
                <a:gd name="T44" fmla="*/ 10 w 94"/>
                <a:gd name="T45" fmla="*/ 14 h 92"/>
                <a:gd name="T46" fmla="*/ 10 w 94"/>
                <a:gd name="T47" fmla="*/ 10 h 92"/>
                <a:gd name="T48" fmla="*/ 14 w 94"/>
                <a:gd name="T49" fmla="*/ 2 h 92"/>
                <a:gd name="T50" fmla="*/ 48 w 94"/>
                <a:gd name="T51" fmla="*/ 2 h 92"/>
                <a:gd name="T52" fmla="*/ 54 w 94"/>
                <a:gd name="T53" fmla="*/ 6 h 92"/>
                <a:gd name="T54" fmla="*/ 60 w 94"/>
                <a:gd name="T55" fmla="*/ 6 h 92"/>
                <a:gd name="T56" fmla="*/ 78 w 94"/>
                <a:gd name="T57" fmla="*/ 6 h 92"/>
                <a:gd name="T58" fmla="*/ 82 w 94"/>
                <a:gd name="T59" fmla="*/ 12 h 92"/>
                <a:gd name="T60" fmla="*/ 84 w 94"/>
                <a:gd name="T61" fmla="*/ 18 h 92"/>
                <a:gd name="T62" fmla="*/ 84 w 94"/>
                <a:gd name="T63" fmla="*/ 20 h 92"/>
                <a:gd name="T64" fmla="*/ 88 w 94"/>
                <a:gd name="T65" fmla="*/ 22 h 92"/>
                <a:gd name="T66" fmla="*/ 92 w 94"/>
                <a:gd name="T67" fmla="*/ 24 h 92"/>
                <a:gd name="T68" fmla="*/ 92 w 94"/>
                <a:gd name="T69" fmla="*/ 26 h 92"/>
                <a:gd name="T70" fmla="*/ 94 w 94"/>
                <a:gd name="T71" fmla="*/ 32 h 92"/>
                <a:gd name="T72" fmla="*/ 92 w 94"/>
                <a:gd name="T73" fmla="*/ 36 h 92"/>
                <a:gd name="T74" fmla="*/ 90 w 94"/>
                <a:gd name="T75" fmla="*/ 38 h 92"/>
                <a:gd name="T76" fmla="*/ 84 w 94"/>
                <a:gd name="T77" fmla="*/ 38 h 92"/>
                <a:gd name="T78" fmla="*/ 82 w 94"/>
                <a:gd name="T79" fmla="*/ 40 h 92"/>
                <a:gd name="T80" fmla="*/ 82 w 94"/>
                <a:gd name="T81" fmla="*/ 46 h 92"/>
                <a:gd name="T82" fmla="*/ 82 w 94"/>
                <a:gd name="T83" fmla="*/ 56 h 92"/>
                <a:gd name="T84" fmla="*/ 82 w 94"/>
                <a:gd name="T85" fmla="*/ 66 h 92"/>
                <a:gd name="T86" fmla="*/ 80 w 94"/>
                <a:gd name="T87" fmla="*/ 84 h 92"/>
                <a:gd name="T88" fmla="*/ 58 w 94"/>
                <a:gd name="T89" fmla="*/ 84 h 92"/>
                <a:gd name="T90" fmla="*/ 48 w 94"/>
                <a:gd name="T91" fmla="*/ 86 h 92"/>
                <a:gd name="T92" fmla="*/ 38 w 94"/>
                <a:gd name="T9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2">
                  <a:moveTo>
                    <a:pt x="30" y="92"/>
                  </a:moveTo>
                  <a:lnTo>
                    <a:pt x="30" y="92"/>
                  </a:lnTo>
                  <a:lnTo>
                    <a:pt x="28" y="92"/>
                  </a:lnTo>
                  <a:lnTo>
                    <a:pt x="24" y="90"/>
                  </a:lnTo>
                  <a:lnTo>
                    <a:pt x="20" y="90"/>
                  </a:lnTo>
                  <a:lnTo>
                    <a:pt x="18" y="88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0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2" y="74"/>
                  </a:lnTo>
                  <a:lnTo>
                    <a:pt x="84" y="84"/>
                  </a:lnTo>
                  <a:lnTo>
                    <a:pt x="80" y="84"/>
                  </a:lnTo>
                  <a:lnTo>
                    <a:pt x="70" y="84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38" y="90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9" name="Freeform 415"/>
            <p:cNvSpPr>
              <a:spLocks/>
            </p:cNvSpPr>
            <p:nvPr/>
          </p:nvSpPr>
          <p:spPr bwMode="auto">
            <a:xfrm>
              <a:off x="4110343" y="4524478"/>
              <a:ext cx="149226" cy="146048"/>
            </a:xfrm>
            <a:custGeom>
              <a:avLst/>
              <a:gdLst>
                <a:gd name="T0" fmla="*/ 28 w 94"/>
                <a:gd name="T1" fmla="*/ 92 h 92"/>
                <a:gd name="T2" fmla="*/ 18 w 94"/>
                <a:gd name="T3" fmla="*/ 88 h 92"/>
                <a:gd name="T4" fmla="*/ 14 w 94"/>
                <a:gd name="T5" fmla="*/ 86 h 92"/>
                <a:gd name="T6" fmla="*/ 14 w 94"/>
                <a:gd name="T7" fmla="*/ 84 h 92"/>
                <a:gd name="T8" fmla="*/ 14 w 94"/>
                <a:gd name="T9" fmla="*/ 78 h 92"/>
                <a:gd name="T10" fmla="*/ 12 w 94"/>
                <a:gd name="T11" fmla="*/ 72 h 92"/>
                <a:gd name="T12" fmla="*/ 12 w 94"/>
                <a:gd name="T13" fmla="*/ 70 h 92"/>
                <a:gd name="T14" fmla="*/ 10 w 94"/>
                <a:gd name="T15" fmla="*/ 68 h 92"/>
                <a:gd name="T16" fmla="*/ 4 w 94"/>
                <a:gd name="T17" fmla="*/ 68 h 92"/>
                <a:gd name="T18" fmla="*/ 2 w 94"/>
                <a:gd name="T19" fmla="*/ 66 h 92"/>
                <a:gd name="T20" fmla="*/ 0 w 94"/>
                <a:gd name="T21" fmla="*/ 62 h 92"/>
                <a:gd name="T22" fmla="*/ 0 w 94"/>
                <a:gd name="T23" fmla="*/ 54 h 92"/>
                <a:gd name="T24" fmla="*/ 0 w 94"/>
                <a:gd name="T25" fmla="*/ 42 h 92"/>
                <a:gd name="T26" fmla="*/ 2 w 94"/>
                <a:gd name="T27" fmla="*/ 36 h 92"/>
                <a:gd name="T28" fmla="*/ 4 w 94"/>
                <a:gd name="T29" fmla="*/ 32 h 92"/>
                <a:gd name="T30" fmla="*/ 10 w 94"/>
                <a:gd name="T31" fmla="*/ 30 h 92"/>
                <a:gd name="T32" fmla="*/ 16 w 94"/>
                <a:gd name="T33" fmla="*/ 26 h 92"/>
                <a:gd name="T34" fmla="*/ 18 w 94"/>
                <a:gd name="T35" fmla="*/ 24 h 92"/>
                <a:gd name="T36" fmla="*/ 20 w 94"/>
                <a:gd name="T37" fmla="*/ 22 h 92"/>
                <a:gd name="T38" fmla="*/ 18 w 94"/>
                <a:gd name="T39" fmla="*/ 20 h 92"/>
                <a:gd name="T40" fmla="*/ 12 w 94"/>
                <a:gd name="T41" fmla="*/ 18 h 92"/>
                <a:gd name="T42" fmla="*/ 10 w 94"/>
                <a:gd name="T43" fmla="*/ 16 h 92"/>
                <a:gd name="T44" fmla="*/ 10 w 94"/>
                <a:gd name="T45" fmla="*/ 14 h 92"/>
                <a:gd name="T46" fmla="*/ 10 w 94"/>
                <a:gd name="T47" fmla="*/ 10 h 92"/>
                <a:gd name="T48" fmla="*/ 14 w 94"/>
                <a:gd name="T49" fmla="*/ 2 h 92"/>
                <a:gd name="T50" fmla="*/ 48 w 94"/>
                <a:gd name="T51" fmla="*/ 2 h 92"/>
                <a:gd name="T52" fmla="*/ 54 w 94"/>
                <a:gd name="T53" fmla="*/ 6 h 92"/>
                <a:gd name="T54" fmla="*/ 60 w 94"/>
                <a:gd name="T55" fmla="*/ 6 h 92"/>
                <a:gd name="T56" fmla="*/ 78 w 94"/>
                <a:gd name="T57" fmla="*/ 6 h 92"/>
                <a:gd name="T58" fmla="*/ 82 w 94"/>
                <a:gd name="T59" fmla="*/ 12 h 92"/>
                <a:gd name="T60" fmla="*/ 84 w 94"/>
                <a:gd name="T61" fmla="*/ 18 h 92"/>
                <a:gd name="T62" fmla="*/ 84 w 94"/>
                <a:gd name="T63" fmla="*/ 20 h 92"/>
                <a:gd name="T64" fmla="*/ 88 w 94"/>
                <a:gd name="T65" fmla="*/ 22 h 92"/>
                <a:gd name="T66" fmla="*/ 92 w 94"/>
                <a:gd name="T67" fmla="*/ 24 h 92"/>
                <a:gd name="T68" fmla="*/ 92 w 94"/>
                <a:gd name="T69" fmla="*/ 26 h 92"/>
                <a:gd name="T70" fmla="*/ 94 w 94"/>
                <a:gd name="T71" fmla="*/ 32 h 92"/>
                <a:gd name="T72" fmla="*/ 92 w 94"/>
                <a:gd name="T73" fmla="*/ 36 h 92"/>
                <a:gd name="T74" fmla="*/ 90 w 94"/>
                <a:gd name="T75" fmla="*/ 38 h 92"/>
                <a:gd name="T76" fmla="*/ 84 w 94"/>
                <a:gd name="T77" fmla="*/ 38 h 92"/>
                <a:gd name="T78" fmla="*/ 82 w 94"/>
                <a:gd name="T79" fmla="*/ 40 h 92"/>
                <a:gd name="T80" fmla="*/ 82 w 94"/>
                <a:gd name="T81" fmla="*/ 46 h 92"/>
                <a:gd name="T82" fmla="*/ 82 w 94"/>
                <a:gd name="T83" fmla="*/ 56 h 92"/>
                <a:gd name="T84" fmla="*/ 82 w 94"/>
                <a:gd name="T85" fmla="*/ 66 h 92"/>
                <a:gd name="T86" fmla="*/ 80 w 94"/>
                <a:gd name="T87" fmla="*/ 84 h 92"/>
                <a:gd name="T88" fmla="*/ 58 w 94"/>
                <a:gd name="T89" fmla="*/ 84 h 92"/>
                <a:gd name="T90" fmla="*/ 48 w 94"/>
                <a:gd name="T91" fmla="*/ 86 h 92"/>
                <a:gd name="T92" fmla="*/ 38 w 94"/>
                <a:gd name="T9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2">
                  <a:moveTo>
                    <a:pt x="30" y="92"/>
                  </a:moveTo>
                  <a:lnTo>
                    <a:pt x="30" y="92"/>
                  </a:lnTo>
                  <a:lnTo>
                    <a:pt x="28" y="92"/>
                  </a:lnTo>
                  <a:lnTo>
                    <a:pt x="24" y="90"/>
                  </a:lnTo>
                  <a:lnTo>
                    <a:pt x="20" y="90"/>
                  </a:lnTo>
                  <a:lnTo>
                    <a:pt x="18" y="88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0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2" y="74"/>
                  </a:lnTo>
                  <a:lnTo>
                    <a:pt x="84" y="84"/>
                  </a:lnTo>
                  <a:lnTo>
                    <a:pt x="80" y="84"/>
                  </a:lnTo>
                  <a:lnTo>
                    <a:pt x="70" y="84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2" y="84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38" y="90"/>
                  </a:lnTo>
                  <a:lnTo>
                    <a:pt x="30" y="9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0" name="Freeform 416"/>
            <p:cNvSpPr>
              <a:spLocks/>
            </p:cNvSpPr>
            <p:nvPr/>
          </p:nvSpPr>
          <p:spPr bwMode="auto">
            <a:xfrm>
              <a:off x="4526270" y="4759424"/>
              <a:ext cx="34925" cy="19050"/>
            </a:xfrm>
            <a:custGeom>
              <a:avLst/>
              <a:gdLst>
                <a:gd name="T0" fmla="*/ 22 w 22"/>
                <a:gd name="T1" fmla="*/ 0 h 12"/>
                <a:gd name="T2" fmla="*/ 2 w 22"/>
                <a:gd name="T3" fmla="*/ 2 h 12"/>
                <a:gd name="T4" fmla="*/ 0 w 22"/>
                <a:gd name="T5" fmla="*/ 8 h 12"/>
                <a:gd name="T6" fmla="*/ 2 w 22"/>
                <a:gd name="T7" fmla="*/ 10 h 12"/>
                <a:gd name="T8" fmla="*/ 2 w 22"/>
                <a:gd name="T9" fmla="*/ 12 h 12"/>
                <a:gd name="T10" fmla="*/ 4 w 22"/>
                <a:gd name="T11" fmla="*/ 12 h 12"/>
                <a:gd name="T12" fmla="*/ 4 w 22"/>
                <a:gd name="T13" fmla="*/ 12 h 12"/>
                <a:gd name="T14" fmla="*/ 6 w 22"/>
                <a:gd name="T15" fmla="*/ 12 h 12"/>
                <a:gd name="T16" fmla="*/ 8 w 22"/>
                <a:gd name="T17" fmla="*/ 12 h 12"/>
                <a:gd name="T18" fmla="*/ 10 w 22"/>
                <a:gd name="T19" fmla="*/ 12 h 12"/>
                <a:gd name="T20" fmla="*/ 12 w 22"/>
                <a:gd name="T21" fmla="*/ 12 h 12"/>
                <a:gd name="T22" fmla="*/ 14 w 22"/>
                <a:gd name="T23" fmla="*/ 12 h 12"/>
                <a:gd name="T24" fmla="*/ 16 w 22"/>
                <a:gd name="T25" fmla="*/ 12 h 12"/>
                <a:gd name="T26" fmla="*/ 18 w 22"/>
                <a:gd name="T27" fmla="*/ 12 h 12"/>
                <a:gd name="T28" fmla="*/ 18 w 22"/>
                <a:gd name="T29" fmla="*/ 12 h 12"/>
                <a:gd name="T30" fmla="*/ 18 w 22"/>
                <a:gd name="T31" fmla="*/ 10 h 12"/>
                <a:gd name="T32" fmla="*/ 20 w 22"/>
                <a:gd name="T33" fmla="*/ 10 h 12"/>
                <a:gd name="T34" fmla="*/ 20 w 22"/>
                <a:gd name="T35" fmla="*/ 10 h 12"/>
                <a:gd name="T36" fmla="*/ 20 w 22"/>
                <a:gd name="T37" fmla="*/ 8 h 12"/>
                <a:gd name="T38" fmla="*/ 22 w 22"/>
                <a:gd name="T39" fmla="*/ 6 h 12"/>
                <a:gd name="T40" fmla="*/ 22 w 22"/>
                <a:gd name="T41" fmla="*/ 4 h 12"/>
                <a:gd name="T42" fmla="*/ 22 w 22"/>
                <a:gd name="T43" fmla="*/ 2 h 12"/>
                <a:gd name="T44" fmla="*/ 22 w 22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2">
                  <a:moveTo>
                    <a:pt x="22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1" name="Freeform 417"/>
            <p:cNvSpPr>
              <a:spLocks/>
            </p:cNvSpPr>
            <p:nvPr/>
          </p:nvSpPr>
          <p:spPr bwMode="auto">
            <a:xfrm>
              <a:off x="4526270" y="4759424"/>
              <a:ext cx="34925" cy="19050"/>
            </a:xfrm>
            <a:custGeom>
              <a:avLst/>
              <a:gdLst>
                <a:gd name="T0" fmla="*/ 22 w 22"/>
                <a:gd name="T1" fmla="*/ 0 h 12"/>
                <a:gd name="T2" fmla="*/ 2 w 22"/>
                <a:gd name="T3" fmla="*/ 2 h 12"/>
                <a:gd name="T4" fmla="*/ 0 w 22"/>
                <a:gd name="T5" fmla="*/ 8 h 12"/>
                <a:gd name="T6" fmla="*/ 2 w 22"/>
                <a:gd name="T7" fmla="*/ 10 h 12"/>
                <a:gd name="T8" fmla="*/ 2 w 22"/>
                <a:gd name="T9" fmla="*/ 12 h 12"/>
                <a:gd name="T10" fmla="*/ 4 w 22"/>
                <a:gd name="T11" fmla="*/ 12 h 12"/>
                <a:gd name="T12" fmla="*/ 4 w 22"/>
                <a:gd name="T13" fmla="*/ 12 h 12"/>
                <a:gd name="T14" fmla="*/ 6 w 22"/>
                <a:gd name="T15" fmla="*/ 12 h 12"/>
                <a:gd name="T16" fmla="*/ 8 w 22"/>
                <a:gd name="T17" fmla="*/ 12 h 12"/>
                <a:gd name="T18" fmla="*/ 10 w 22"/>
                <a:gd name="T19" fmla="*/ 12 h 12"/>
                <a:gd name="T20" fmla="*/ 12 w 22"/>
                <a:gd name="T21" fmla="*/ 12 h 12"/>
                <a:gd name="T22" fmla="*/ 14 w 22"/>
                <a:gd name="T23" fmla="*/ 12 h 12"/>
                <a:gd name="T24" fmla="*/ 16 w 22"/>
                <a:gd name="T25" fmla="*/ 12 h 12"/>
                <a:gd name="T26" fmla="*/ 18 w 22"/>
                <a:gd name="T27" fmla="*/ 12 h 12"/>
                <a:gd name="T28" fmla="*/ 18 w 22"/>
                <a:gd name="T29" fmla="*/ 12 h 12"/>
                <a:gd name="T30" fmla="*/ 18 w 22"/>
                <a:gd name="T31" fmla="*/ 10 h 12"/>
                <a:gd name="T32" fmla="*/ 20 w 22"/>
                <a:gd name="T33" fmla="*/ 10 h 12"/>
                <a:gd name="T34" fmla="*/ 20 w 22"/>
                <a:gd name="T35" fmla="*/ 10 h 12"/>
                <a:gd name="T36" fmla="*/ 20 w 22"/>
                <a:gd name="T37" fmla="*/ 8 h 12"/>
                <a:gd name="T38" fmla="*/ 22 w 22"/>
                <a:gd name="T39" fmla="*/ 6 h 12"/>
                <a:gd name="T40" fmla="*/ 22 w 22"/>
                <a:gd name="T41" fmla="*/ 4 h 12"/>
                <a:gd name="T42" fmla="*/ 22 w 22"/>
                <a:gd name="T43" fmla="*/ 2 h 12"/>
                <a:gd name="T44" fmla="*/ 22 w 22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2">
                  <a:moveTo>
                    <a:pt x="22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2" name="Freeform 418"/>
            <p:cNvSpPr>
              <a:spLocks/>
            </p:cNvSpPr>
            <p:nvPr/>
          </p:nvSpPr>
          <p:spPr bwMode="auto">
            <a:xfrm>
              <a:off x="4967596" y="4826098"/>
              <a:ext cx="44450" cy="44449"/>
            </a:xfrm>
            <a:custGeom>
              <a:avLst/>
              <a:gdLst>
                <a:gd name="T0" fmla="*/ 14 w 28"/>
                <a:gd name="T1" fmla="*/ 0 h 28"/>
                <a:gd name="T2" fmla="*/ 14 w 28"/>
                <a:gd name="T3" fmla="*/ 0 h 28"/>
                <a:gd name="T4" fmla="*/ 12 w 28"/>
                <a:gd name="T5" fmla="*/ 0 h 28"/>
                <a:gd name="T6" fmla="*/ 10 w 28"/>
                <a:gd name="T7" fmla="*/ 0 h 28"/>
                <a:gd name="T8" fmla="*/ 8 w 28"/>
                <a:gd name="T9" fmla="*/ 2 h 28"/>
                <a:gd name="T10" fmla="*/ 6 w 28"/>
                <a:gd name="T11" fmla="*/ 2 h 28"/>
                <a:gd name="T12" fmla="*/ 6 w 28"/>
                <a:gd name="T13" fmla="*/ 2 h 28"/>
                <a:gd name="T14" fmla="*/ 6 w 28"/>
                <a:gd name="T15" fmla="*/ 2 h 28"/>
                <a:gd name="T16" fmla="*/ 6 w 28"/>
                <a:gd name="T17" fmla="*/ 4 h 28"/>
                <a:gd name="T18" fmla="*/ 6 w 28"/>
                <a:gd name="T19" fmla="*/ 4 h 28"/>
                <a:gd name="T20" fmla="*/ 6 w 28"/>
                <a:gd name="T21" fmla="*/ 4 h 28"/>
                <a:gd name="T22" fmla="*/ 6 w 28"/>
                <a:gd name="T23" fmla="*/ 6 h 28"/>
                <a:gd name="T24" fmla="*/ 6 w 28"/>
                <a:gd name="T25" fmla="*/ 6 h 28"/>
                <a:gd name="T26" fmla="*/ 6 w 28"/>
                <a:gd name="T27" fmla="*/ 8 h 28"/>
                <a:gd name="T28" fmla="*/ 6 w 28"/>
                <a:gd name="T29" fmla="*/ 10 h 28"/>
                <a:gd name="T30" fmla="*/ 6 w 28"/>
                <a:gd name="T31" fmla="*/ 10 h 28"/>
                <a:gd name="T32" fmla="*/ 6 w 28"/>
                <a:gd name="T33" fmla="*/ 12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4 h 28"/>
                <a:gd name="T40" fmla="*/ 6 w 28"/>
                <a:gd name="T41" fmla="*/ 14 h 28"/>
                <a:gd name="T42" fmla="*/ 4 w 28"/>
                <a:gd name="T43" fmla="*/ 16 h 28"/>
                <a:gd name="T44" fmla="*/ 2 w 28"/>
                <a:gd name="T45" fmla="*/ 16 h 28"/>
                <a:gd name="T46" fmla="*/ 2 w 28"/>
                <a:gd name="T47" fmla="*/ 18 h 28"/>
                <a:gd name="T48" fmla="*/ 2 w 28"/>
                <a:gd name="T49" fmla="*/ 18 h 28"/>
                <a:gd name="T50" fmla="*/ 2 w 28"/>
                <a:gd name="T51" fmla="*/ 20 h 28"/>
                <a:gd name="T52" fmla="*/ 0 w 28"/>
                <a:gd name="T53" fmla="*/ 20 h 28"/>
                <a:gd name="T54" fmla="*/ 0 w 28"/>
                <a:gd name="T55" fmla="*/ 22 h 28"/>
                <a:gd name="T56" fmla="*/ 0 w 28"/>
                <a:gd name="T57" fmla="*/ 22 h 28"/>
                <a:gd name="T58" fmla="*/ 0 w 28"/>
                <a:gd name="T59" fmla="*/ 24 h 28"/>
                <a:gd name="T60" fmla="*/ 2 w 28"/>
                <a:gd name="T61" fmla="*/ 26 h 28"/>
                <a:gd name="T62" fmla="*/ 2 w 28"/>
                <a:gd name="T63" fmla="*/ 26 h 28"/>
                <a:gd name="T64" fmla="*/ 2 w 28"/>
                <a:gd name="T65" fmla="*/ 28 h 28"/>
                <a:gd name="T66" fmla="*/ 2 w 28"/>
                <a:gd name="T67" fmla="*/ 28 h 28"/>
                <a:gd name="T68" fmla="*/ 2 w 28"/>
                <a:gd name="T69" fmla="*/ 28 h 28"/>
                <a:gd name="T70" fmla="*/ 4 w 28"/>
                <a:gd name="T71" fmla="*/ 28 h 28"/>
                <a:gd name="T72" fmla="*/ 6 w 28"/>
                <a:gd name="T73" fmla="*/ 28 h 28"/>
                <a:gd name="T74" fmla="*/ 6 w 28"/>
                <a:gd name="T75" fmla="*/ 26 h 28"/>
                <a:gd name="T76" fmla="*/ 10 w 28"/>
                <a:gd name="T77" fmla="*/ 26 h 28"/>
                <a:gd name="T78" fmla="*/ 10 w 28"/>
                <a:gd name="T79" fmla="*/ 26 h 28"/>
                <a:gd name="T80" fmla="*/ 12 w 28"/>
                <a:gd name="T81" fmla="*/ 26 h 28"/>
                <a:gd name="T82" fmla="*/ 16 w 28"/>
                <a:gd name="T83" fmla="*/ 26 h 28"/>
                <a:gd name="T84" fmla="*/ 18 w 28"/>
                <a:gd name="T85" fmla="*/ 26 h 28"/>
                <a:gd name="T86" fmla="*/ 20 w 28"/>
                <a:gd name="T87" fmla="*/ 26 h 28"/>
                <a:gd name="T88" fmla="*/ 22 w 28"/>
                <a:gd name="T89" fmla="*/ 26 h 28"/>
                <a:gd name="T90" fmla="*/ 22 w 28"/>
                <a:gd name="T91" fmla="*/ 26 h 28"/>
                <a:gd name="T92" fmla="*/ 24 w 28"/>
                <a:gd name="T93" fmla="*/ 26 h 28"/>
                <a:gd name="T94" fmla="*/ 24 w 28"/>
                <a:gd name="T95" fmla="*/ 24 h 28"/>
                <a:gd name="T96" fmla="*/ 26 w 28"/>
                <a:gd name="T97" fmla="*/ 22 h 28"/>
                <a:gd name="T98" fmla="*/ 28 w 28"/>
                <a:gd name="T99" fmla="*/ 20 h 28"/>
                <a:gd name="T100" fmla="*/ 28 w 28"/>
                <a:gd name="T101" fmla="*/ 20 h 28"/>
                <a:gd name="T102" fmla="*/ 24 w 28"/>
                <a:gd name="T103" fmla="*/ 2 h 28"/>
                <a:gd name="T104" fmla="*/ 14 w 28"/>
                <a:gd name="T10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3" name="Freeform 419"/>
            <p:cNvSpPr>
              <a:spLocks/>
            </p:cNvSpPr>
            <p:nvPr/>
          </p:nvSpPr>
          <p:spPr bwMode="auto">
            <a:xfrm>
              <a:off x="4967596" y="4826098"/>
              <a:ext cx="44450" cy="44449"/>
            </a:xfrm>
            <a:custGeom>
              <a:avLst/>
              <a:gdLst>
                <a:gd name="T0" fmla="*/ 14 w 28"/>
                <a:gd name="T1" fmla="*/ 0 h 28"/>
                <a:gd name="T2" fmla="*/ 14 w 28"/>
                <a:gd name="T3" fmla="*/ 0 h 28"/>
                <a:gd name="T4" fmla="*/ 12 w 28"/>
                <a:gd name="T5" fmla="*/ 0 h 28"/>
                <a:gd name="T6" fmla="*/ 10 w 28"/>
                <a:gd name="T7" fmla="*/ 0 h 28"/>
                <a:gd name="T8" fmla="*/ 8 w 28"/>
                <a:gd name="T9" fmla="*/ 2 h 28"/>
                <a:gd name="T10" fmla="*/ 6 w 28"/>
                <a:gd name="T11" fmla="*/ 2 h 28"/>
                <a:gd name="T12" fmla="*/ 6 w 28"/>
                <a:gd name="T13" fmla="*/ 2 h 28"/>
                <a:gd name="T14" fmla="*/ 6 w 28"/>
                <a:gd name="T15" fmla="*/ 2 h 28"/>
                <a:gd name="T16" fmla="*/ 6 w 28"/>
                <a:gd name="T17" fmla="*/ 4 h 28"/>
                <a:gd name="T18" fmla="*/ 6 w 28"/>
                <a:gd name="T19" fmla="*/ 4 h 28"/>
                <a:gd name="T20" fmla="*/ 6 w 28"/>
                <a:gd name="T21" fmla="*/ 4 h 28"/>
                <a:gd name="T22" fmla="*/ 6 w 28"/>
                <a:gd name="T23" fmla="*/ 6 h 28"/>
                <a:gd name="T24" fmla="*/ 6 w 28"/>
                <a:gd name="T25" fmla="*/ 6 h 28"/>
                <a:gd name="T26" fmla="*/ 6 w 28"/>
                <a:gd name="T27" fmla="*/ 8 h 28"/>
                <a:gd name="T28" fmla="*/ 6 w 28"/>
                <a:gd name="T29" fmla="*/ 10 h 28"/>
                <a:gd name="T30" fmla="*/ 6 w 28"/>
                <a:gd name="T31" fmla="*/ 10 h 28"/>
                <a:gd name="T32" fmla="*/ 6 w 28"/>
                <a:gd name="T33" fmla="*/ 12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4 h 28"/>
                <a:gd name="T40" fmla="*/ 6 w 28"/>
                <a:gd name="T41" fmla="*/ 14 h 28"/>
                <a:gd name="T42" fmla="*/ 4 w 28"/>
                <a:gd name="T43" fmla="*/ 16 h 28"/>
                <a:gd name="T44" fmla="*/ 2 w 28"/>
                <a:gd name="T45" fmla="*/ 16 h 28"/>
                <a:gd name="T46" fmla="*/ 2 w 28"/>
                <a:gd name="T47" fmla="*/ 18 h 28"/>
                <a:gd name="T48" fmla="*/ 2 w 28"/>
                <a:gd name="T49" fmla="*/ 18 h 28"/>
                <a:gd name="T50" fmla="*/ 2 w 28"/>
                <a:gd name="T51" fmla="*/ 20 h 28"/>
                <a:gd name="T52" fmla="*/ 0 w 28"/>
                <a:gd name="T53" fmla="*/ 20 h 28"/>
                <a:gd name="T54" fmla="*/ 0 w 28"/>
                <a:gd name="T55" fmla="*/ 22 h 28"/>
                <a:gd name="T56" fmla="*/ 0 w 28"/>
                <a:gd name="T57" fmla="*/ 22 h 28"/>
                <a:gd name="T58" fmla="*/ 0 w 28"/>
                <a:gd name="T59" fmla="*/ 24 h 28"/>
                <a:gd name="T60" fmla="*/ 2 w 28"/>
                <a:gd name="T61" fmla="*/ 26 h 28"/>
                <a:gd name="T62" fmla="*/ 2 w 28"/>
                <a:gd name="T63" fmla="*/ 26 h 28"/>
                <a:gd name="T64" fmla="*/ 2 w 28"/>
                <a:gd name="T65" fmla="*/ 28 h 28"/>
                <a:gd name="T66" fmla="*/ 2 w 28"/>
                <a:gd name="T67" fmla="*/ 28 h 28"/>
                <a:gd name="T68" fmla="*/ 2 w 28"/>
                <a:gd name="T69" fmla="*/ 28 h 28"/>
                <a:gd name="T70" fmla="*/ 4 w 28"/>
                <a:gd name="T71" fmla="*/ 28 h 28"/>
                <a:gd name="T72" fmla="*/ 6 w 28"/>
                <a:gd name="T73" fmla="*/ 28 h 28"/>
                <a:gd name="T74" fmla="*/ 6 w 28"/>
                <a:gd name="T75" fmla="*/ 26 h 28"/>
                <a:gd name="T76" fmla="*/ 10 w 28"/>
                <a:gd name="T77" fmla="*/ 26 h 28"/>
                <a:gd name="T78" fmla="*/ 10 w 28"/>
                <a:gd name="T79" fmla="*/ 26 h 28"/>
                <a:gd name="T80" fmla="*/ 12 w 28"/>
                <a:gd name="T81" fmla="*/ 26 h 28"/>
                <a:gd name="T82" fmla="*/ 16 w 28"/>
                <a:gd name="T83" fmla="*/ 26 h 28"/>
                <a:gd name="T84" fmla="*/ 18 w 28"/>
                <a:gd name="T85" fmla="*/ 26 h 28"/>
                <a:gd name="T86" fmla="*/ 20 w 28"/>
                <a:gd name="T87" fmla="*/ 26 h 28"/>
                <a:gd name="T88" fmla="*/ 22 w 28"/>
                <a:gd name="T89" fmla="*/ 26 h 28"/>
                <a:gd name="T90" fmla="*/ 22 w 28"/>
                <a:gd name="T91" fmla="*/ 26 h 28"/>
                <a:gd name="T92" fmla="*/ 24 w 28"/>
                <a:gd name="T93" fmla="*/ 26 h 28"/>
                <a:gd name="T94" fmla="*/ 24 w 28"/>
                <a:gd name="T95" fmla="*/ 24 h 28"/>
                <a:gd name="T96" fmla="*/ 26 w 28"/>
                <a:gd name="T97" fmla="*/ 22 h 28"/>
                <a:gd name="T98" fmla="*/ 28 w 28"/>
                <a:gd name="T99" fmla="*/ 20 h 28"/>
                <a:gd name="T100" fmla="*/ 28 w 28"/>
                <a:gd name="T101" fmla="*/ 20 h 28"/>
                <a:gd name="T102" fmla="*/ 24 w 28"/>
                <a:gd name="T103" fmla="*/ 2 h 28"/>
                <a:gd name="T104" fmla="*/ 14 w 28"/>
                <a:gd name="T10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4" name="Freeform 420"/>
            <p:cNvSpPr>
              <a:spLocks/>
            </p:cNvSpPr>
            <p:nvPr/>
          </p:nvSpPr>
          <p:spPr bwMode="auto">
            <a:xfrm>
              <a:off x="4180193" y="4400654"/>
              <a:ext cx="184151" cy="136523"/>
            </a:xfrm>
            <a:custGeom>
              <a:avLst/>
              <a:gdLst>
                <a:gd name="T0" fmla="*/ 116 w 116"/>
                <a:gd name="T1" fmla="*/ 46 h 86"/>
                <a:gd name="T2" fmla="*/ 114 w 116"/>
                <a:gd name="T3" fmla="*/ 54 h 86"/>
                <a:gd name="T4" fmla="*/ 112 w 116"/>
                <a:gd name="T5" fmla="*/ 58 h 86"/>
                <a:gd name="T6" fmla="*/ 110 w 116"/>
                <a:gd name="T7" fmla="*/ 60 h 86"/>
                <a:gd name="T8" fmla="*/ 104 w 116"/>
                <a:gd name="T9" fmla="*/ 62 h 86"/>
                <a:gd name="T10" fmla="*/ 96 w 116"/>
                <a:gd name="T11" fmla="*/ 62 h 86"/>
                <a:gd name="T12" fmla="*/ 94 w 116"/>
                <a:gd name="T13" fmla="*/ 64 h 86"/>
                <a:gd name="T14" fmla="*/ 90 w 116"/>
                <a:gd name="T15" fmla="*/ 70 h 86"/>
                <a:gd name="T16" fmla="*/ 84 w 116"/>
                <a:gd name="T17" fmla="*/ 78 h 86"/>
                <a:gd name="T18" fmla="*/ 68 w 116"/>
                <a:gd name="T19" fmla="*/ 78 h 86"/>
                <a:gd name="T20" fmla="*/ 64 w 116"/>
                <a:gd name="T21" fmla="*/ 78 h 86"/>
                <a:gd name="T22" fmla="*/ 56 w 116"/>
                <a:gd name="T23" fmla="*/ 72 h 86"/>
                <a:gd name="T24" fmla="*/ 52 w 116"/>
                <a:gd name="T25" fmla="*/ 70 h 86"/>
                <a:gd name="T26" fmla="*/ 48 w 116"/>
                <a:gd name="T27" fmla="*/ 70 h 86"/>
                <a:gd name="T28" fmla="*/ 46 w 116"/>
                <a:gd name="T29" fmla="*/ 72 h 86"/>
                <a:gd name="T30" fmla="*/ 42 w 116"/>
                <a:gd name="T31" fmla="*/ 76 h 86"/>
                <a:gd name="T32" fmla="*/ 38 w 116"/>
                <a:gd name="T33" fmla="*/ 84 h 86"/>
                <a:gd name="T34" fmla="*/ 22 w 116"/>
                <a:gd name="T35" fmla="*/ 84 h 86"/>
                <a:gd name="T36" fmla="*/ 12 w 116"/>
                <a:gd name="T37" fmla="*/ 84 h 86"/>
                <a:gd name="T38" fmla="*/ 8 w 116"/>
                <a:gd name="T39" fmla="*/ 82 h 86"/>
                <a:gd name="T40" fmla="*/ 2 w 116"/>
                <a:gd name="T41" fmla="*/ 74 h 86"/>
                <a:gd name="T42" fmla="*/ 4 w 116"/>
                <a:gd name="T43" fmla="*/ 60 h 86"/>
                <a:gd name="T44" fmla="*/ 8 w 116"/>
                <a:gd name="T45" fmla="*/ 54 h 86"/>
                <a:gd name="T46" fmla="*/ 14 w 116"/>
                <a:gd name="T47" fmla="*/ 46 h 86"/>
                <a:gd name="T48" fmla="*/ 18 w 116"/>
                <a:gd name="T49" fmla="*/ 38 h 86"/>
                <a:gd name="T50" fmla="*/ 24 w 116"/>
                <a:gd name="T51" fmla="*/ 26 h 86"/>
                <a:gd name="T52" fmla="*/ 26 w 116"/>
                <a:gd name="T53" fmla="*/ 24 h 86"/>
                <a:gd name="T54" fmla="*/ 32 w 116"/>
                <a:gd name="T55" fmla="*/ 22 h 86"/>
                <a:gd name="T56" fmla="*/ 42 w 116"/>
                <a:gd name="T57" fmla="*/ 20 h 86"/>
                <a:gd name="T58" fmla="*/ 44 w 116"/>
                <a:gd name="T59" fmla="*/ 18 h 86"/>
                <a:gd name="T60" fmla="*/ 50 w 116"/>
                <a:gd name="T61" fmla="*/ 12 h 86"/>
                <a:gd name="T62" fmla="*/ 54 w 116"/>
                <a:gd name="T63" fmla="*/ 6 h 86"/>
                <a:gd name="T64" fmla="*/ 58 w 116"/>
                <a:gd name="T65" fmla="*/ 2 h 86"/>
                <a:gd name="T66" fmla="*/ 60 w 116"/>
                <a:gd name="T67" fmla="*/ 0 h 86"/>
                <a:gd name="T68" fmla="*/ 68 w 116"/>
                <a:gd name="T69" fmla="*/ 0 h 86"/>
                <a:gd name="T70" fmla="*/ 80 w 116"/>
                <a:gd name="T71" fmla="*/ 2 h 86"/>
                <a:gd name="T72" fmla="*/ 86 w 116"/>
                <a:gd name="T73" fmla="*/ 8 h 86"/>
                <a:gd name="T74" fmla="*/ 88 w 116"/>
                <a:gd name="T75" fmla="*/ 12 h 86"/>
                <a:gd name="T76" fmla="*/ 94 w 116"/>
                <a:gd name="T77" fmla="*/ 14 h 86"/>
                <a:gd name="T78" fmla="*/ 96 w 116"/>
                <a:gd name="T79" fmla="*/ 16 h 86"/>
                <a:gd name="T80" fmla="*/ 98 w 116"/>
                <a:gd name="T81" fmla="*/ 20 h 86"/>
                <a:gd name="T82" fmla="*/ 96 w 116"/>
                <a:gd name="T83" fmla="*/ 26 h 86"/>
                <a:gd name="T84" fmla="*/ 96 w 116"/>
                <a:gd name="T85" fmla="*/ 30 h 86"/>
                <a:gd name="T86" fmla="*/ 98 w 116"/>
                <a:gd name="T87" fmla="*/ 32 h 86"/>
                <a:gd name="T88" fmla="*/ 102 w 116"/>
                <a:gd name="T89" fmla="*/ 32 h 86"/>
                <a:gd name="T90" fmla="*/ 106 w 116"/>
                <a:gd name="T91" fmla="*/ 32 h 86"/>
                <a:gd name="T92" fmla="*/ 108 w 116"/>
                <a:gd name="T93" fmla="*/ 34 h 86"/>
                <a:gd name="T94" fmla="*/ 112 w 116"/>
                <a:gd name="T95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86">
                  <a:moveTo>
                    <a:pt x="116" y="44"/>
                  </a:moveTo>
                  <a:lnTo>
                    <a:pt x="116" y="44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4" y="62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2" y="66"/>
                  </a:lnTo>
                  <a:lnTo>
                    <a:pt x="90" y="70"/>
                  </a:lnTo>
                  <a:lnTo>
                    <a:pt x="88" y="72"/>
                  </a:lnTo>
                  <a:lnTo>
                    <a:pt x="84" y="76"/>
                  </a:lnTo>
                  <a:lnTo>
                    <a:pt x="84" y="78"/>
                  </a:lnTo>
                  <a:lnTo>
                    <a:pt x="78" y="80"/>
                  </a:lnTo>
                  <a:lnTo>
                    <a:pt x="72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26" y="86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4" y="80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8" y="38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4" y="42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5" name="Freeform 421"/>
            <p:cNvSpPr>
              <a:spLocks/>
            </p:cNvSpPr>
            <p:nvPr/>
          </p:nvSpPr>
          <p:spPr bwMode="auto">
            <a:xfrm>
              <a:off x="4180193" y="4400654"/>
              <a:ext cx="184151" cy="136523"/>
            </a:xfrm>
            <a:custGeom>
              <a:avLst/>
              <a:gdLst>
                <a:gd name="T0" fmla="*/ 116 w 116"/>
                <a:gd name="T1" fmla="*/ 46 h 86"/>
                <a:gd name="T2" fmla="*/ 114 w 116"/>
                <a:gd name="T3" fmla="*/ 54 h 86"/>
                <a:gd name="T4" fmla="*/ 112 w 116"/>
                <a:gd name="T5" fmla="*/ 58 h 86"/>
                <a:gd name="T6" fmla="*/ 110 w 116"/>
                <a:gd name="T7" fmla="*/ 60 h 86"/>
                <a:gd name="T8" fmla="*/ 104 w 116"/>
                <a:gd name="T9" fmla="*/ 62 h 86"/>
                <a:gd name="T10" fmla="*/ 96 w 116"/>
                <a:gd name="T11" fmla="*/ 62 h 86"/>
                <a:gd name="T12" fmla="*/ 94 w 116"/>
                <a:gd name="T13" fmla="*/ 64 h 86"/>
                <a:gd name="T14" fmla="*/ 90 w 116"/>
                <a:gd name="T15" fmla="*/ 70 h 86"/>
                <a:gd name="T16" fmla="*/ 84 w 116"/>
                <a:gd name="T17" fmla="*/ 78 h 86"/>
                <a:gd name="T18" fmla="*/ 68 w 116"/>
                <a:gd name="T19" fmla="*/ 78 h 86"/>
                <a:gd name="T20" fmla="*/ 64 w 116"/>
                <a:gd name="T21" fmla="*/ 78 h 86"/>
                <a:gd name="T22" fmla="*/ 56 w 116"/>
                <a:gd name="T23" fmla="*/ 72 h 86"/>
                <a:gd name="T24" fmla="*/ 52 w 116"/>
                <a:gd name="T25" fmla="*/ 70 h 86"/>
                <a:gd name="T26" fmla="*/ 48 w 116"/>
                <a:gd name="T27" fmla="*/ 70 h 86"/>
                <a:gd name="T28" fmla="*/ 46 w 116"/>
                <a:gd name="T29" fmla="*/ 72 h 86"/>
                <a:gd name="T30" fmla="*/ 42 w 116"/>
                <a:gd name="T31" fmla="*/ 76 h 86"/>
                <a:gd name="T32" fmla="*/ 38 w 116"/>
                <a:gd name="T33" fmla="*/ 84 h 86"/>
                <a:gd name="T34" fmla="*/ 22 w 116"/>
                <a:gd name="T35" fmla="*/ 84 h 86"/>
                <a:gd name="T36" fmla="*/ 12 w 116"/>
                <a:gd name="T37" fmla="*/ 84 h 86"/>
                <a:gd name="T38" fmla="*/ 8 w 116"/>
                <a:gd name="T39" fmla="*/ 82 h 86"/>
                <a:gd name="T40" fmla="*/ 2 w 116"/>
                <a:gd name="T41" fmla="*/ 74 h 86"/>
                <a:gd name="T42" fmla="*/ 4 w 116"/>
                <a:gd name="T43" fmla="*/ 60 h 86"/>
                <a:gd name="T44" fmla="*/ 8 w 116"/>
                <a:gd name="T45" fmla="*/ 54 h 86"/>
                <a:gd name="T46" fmla="*/ 14 w 116"/>
                <a:gd name="T47" fmla="*/ 46 h 86"/>
                <a:gd name="T48" fmla="*/ 18 w 116"/>
                <a:gd name="T49" fmla="*/ 38 h 86"/>
                <a:gd name="T50" fmla="*/ 24 w 116"/>
                <a:gd name="T51" fmla="*/ 26 h 86"/>
                <a:gd name="T52" fmla="*/ 26 w 116"/>
                <a:gd name="T53" fmla="*/ 24 h 86"/>
                <a:gd name="T54" fmla="*/ 32 w 116"/>
                <a:gd name="T55" fmla="*/ 22 h 86"/>
                <a:gd name="T56" fmla="*/ 42 w 116"/>
                <a:gd name="T57" fmla="*/ 20 h 86"/>
                <a:gd name="T58" fmla="*/ 44 w 116"/>
                <a:gd name="T59" fmla="*/ 18 h 86"/>
                <a:gd name="T60" fmla="*/ 50 w 116"/>
                <a:gd name="T61" fmla="*/ 12 h 86"/>
                <a:gd name="T62" fmla="*/ 54 w 116"/>
                <a:gd name="T63" fmla="*/ 6 h 86"/>
                <a:gd name="T64" fmla="*/ 58 w 116"/>
                <a:gd name="T65" fmla="*/ 2 h 86"/>
                <a:gd name="T66" fmla="*/ 60 w 116"/>
                <a:gd name="T67" fmla="*/ 0 h 86"/>
                <a:gd name="T68" fmla="*/ 68 w 116"/>
                <a:gd name="T69" fmla="*/ 0 h 86"/>
                <a:gd name="T70" fmla="*/ 80 w 116"/>
                <a:gd name="T71" fmla="*/ 2 h 86"/>
                <a:gd name="T72" fmla="*/ 86 w 116"/>
                <a:gd name="T73" fmla="*/ 8 h 86"/>
                <a:gd name="T74" fmla="*/ 88 w 116"/>
                <a:gd name="T75" fmla="*/ 12 h 86"/>
                <a:gd name="T76" fmla="*/ 94 w 116"/>
                <a:gd name="T77" fmla="*/ 14 h 86"/>
                <a:gd name="T78" fmla="*/ 96 w 116"/>
                <a:gd name="T79" fmla="*/ 16 h 86"/>
                <a:gd name="T80" fmla="*/ 98 w 116"/>
                <a:gd name="T81" fmla="*/ 20 h 86"/>
                <a:gd name="T82" fmla="*/ 96 w 116"/>
                <a:gd name="T83" fmla="*/ 26 h 86"/>
                <a:gd name="T84" fmla="*/ 96 w 116"/>
                <a:gd name="T85" fmla="*/ 30 h 86"/>
                <a:gd name="T86" fmla="*/ 98 w 116"/>
                <a:gd name="T87" fmla="*/ 32 h 86"/>
                <a:gd name="T88" fmla="*/ 102 w 116"/>
                <a:gd name="T89" fmla="*/ 32 h 86"/>
                <a:gd name="T90" fmla="*/ 106 w 116"/>
                <a:gd name="T91" fmla="*/ 32 h 86"/>
                <a:gd name="T92" fmla="*/ 108 w 116"/>
                <a:gd name="T93" fmla="*/ 34 h 86"/>
                <a:gd name="T94" fmla="*/ 112 w 116"/>
                <a:gd name="T95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86">
                  <a:moveTo>
                    <a:pt x="116" y="44"/>
                  </a:moveTo>
                  <a:lnTo>
                    <a:pt x="116" y="44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4" y="62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2" y="66"/>
                  </a:lnTo>
                  <a:lnTo>
                    <a:pt x="90" y="70"/>
                  </a:lnTo>
                  <a:lnTo>
                    <a:pt x="88" y="72"/>
                  </a:lnTo>
                  <a:lnTo>
                    <a:pt x="84" y="76"/>
                  </a:lnTo>
                  <a:lnTo>
                    <a:pt x="84" y="78"/>
                  </a:lnTo>
                  <a:lnTo>
                    <a:pt x="78" y="80"/>
                  </a:lnTo>
                  <a:lnTo>
                    <a:pt x="72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26" y="86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4" y="80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8" y="38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6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6" y="8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6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4" y="42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6" name="Freeform 422"/>
            <p:cNvSpPr>
              <a:spLocks/>
            </p:cNvSpPr>
            <p:nvPr/>
          </p:nvSpPr>
          <p:spPr bwMode="auto">
            <a:xfrm>
              <a:off x="3961118" y="4460978"/>
              <a:ext cx="180976" cy="146048"/>
            </a:xfrm>
            <a:custGeom>
              <a:avLst/>
              <a:gdLst>
                <a:gd name="T0" fmla="*/ 0 w 114"/>
                <a:gd name="T1" fmla="*/ 14 h 92"/>
                <a:gd name="T2" fmla="*/ 6 w 114"/>
                <a:gd name="T3" fmla="*/ 8 h 92"/>
                <a:gd name="T4" fmla="*/ 10 w 114"/>
                <a:gd name="T5" fmla="*/ 6 h 92"/>
                <a:gd name="T6" fmla="*/ 18 w 114"/>
                <a:gd name="T7" fmla="*/ 2 h 92"/>
                <a:gd name="T8" fmla="*/ 34 w 114"/>
                <a:gd name="T9" fmla="*/ 2 h 92"/>
                <a:gd name="T10" fmla="*/ 46 w 114"/>
                <a:gd name="T11" fmla="*/ 4 h 92"/>
                <a:gd name="T12" fmla="*/ 62 w 114"/>
                <a:gd name="T13" fmla="*/ 4 h 92"/>
                <a:gd name="T14" fmla="*/ 80 w 114"/>
                <a:gd name="T15" fmla="*/ 8 h 92"/>
                <a:gd name="T16" fmla="*/ 90 w 114"/>
                <a:gd name="T17" fmla="*/ 10 h 92"/>
                <a:gd name="T18" fmla="*/ 94 w 114"/>
                <a:gd name="T19" fmla="*/ 12 h 92"/>
                <a:gd name="T20" fmla="*/ 100 w 114"/>
                <a:gd name="T21" fmla="*/ 16 h 92"/>
                <a:gd name="T22" fmla="*/ 104 w 114"/>
                <a:gd name="T23" fmla="*/ 22 h 92"/>
                <a:gd name="T24" fmla="*/ 104 w 114"/>
                <a:gd name="T25" fmla="*/ 26 h 92"/>
                <a:gd name="T26" fmla="*/ 108 w 114"/>
                <a:gd name="T27" fmla="*/ 34 h 92"/>
                <a:gd name="T28" fmla="*/ 108 w 114"/>
                <a:gd name="T29" fmla="*/ 44 h 92"/>
                <a:gd name="T30" fmla="*/ 104 w 114"/>
                <a:gd name="T31" fmla="*/ 50 h 92"/>
                <a:gd name="T32" fmla="*/ 104 w 114"/>
                <a:gd name="T33" fmla="*/ 54 h 92"/>
                <a:gd name="T34" fmla="*/ 104 w 114"/>
                <a:gd name="T35" fmla="*/ 56 h 92"/>
                <a:gd name="T36" fmla="*/ 108 w 114"/>
                <a:gd name="T37" fmla="*/ 58 h 92"/>
                <a:gd name="T38" fmla="*/ 112 w 114"/>
                <a:gd name="T39" fmla="*/ 62 h 92"/>
                <a:gd name="T40" fmla="*/ 114 w 114"/>
                <a:gd name="T41" fmla="*/ 62 h 92"/>
                <a:gd name="T42" fmla="*/ 112 w 114"/>
                <a:gd name="T43" fmla="*/ 66 h 92"/>
                <a:gd name="T44" fmla="*/ 108 w 114"/>
                <a:gd name="T45" fmla="*/ 68 h 92"/>
                <a:gd name="T46" fmla="*/ 100 w 114"/>
                <a:gd name="T47" fmla="*/ 72 h 92"/>
                <a:gd name="T48" fmla="*/ 98 w 114"/>
                <a:gd name="T49" fmla="*/ 74 h 92"/>
                <a:gd name="T50" fmla="*/ 96 w 114"/>
                <a:gd name="T51" fmla="*/ 76 h 92"/>
                <a:gd name="T52" fmla="*/ 94 w 114"/>
                <a:gd name="T53" fmla="*/ 84 h 92"/>
                <a:gd name="T54" fmla="*/ 92 w 114"/>
                <a:gd name="T55" fmla="*/ 92 h 92"/>
                <a:gd name="T56" fmla="*/ 84 w 114"/>
                <a:gd name="T57" fmla="*/ 90 h 92"/>
                <a:gd name="T58" fmla="*/ 80 w 114"/>
                <a:gd name="T59" fmla="*/ 88 h 92"/>
                <a:gd name="T60" fmla="*/ 78 w 114"/>
                <a:gd name="T61" fmla="*/ 82 h 92"/>
                <a:gd name="T62" fmla="*/ 72 w 114"/>
                <a:gd name="T63" fmla="*/ 72 h 92"/>
                <a:gd name="T64" fmla="*/ 72 w 114"/>
                <a:gd name="T65" fmla="*/ 62 h 92"/>
                <a:gd name="T66" fmla="*/ 70 w 114"/>
                <a:gd name="T67" fmla="*/ 56 h 92"/>
                <a:gd name="T68" fmla="*/ 66 w 114"/>
                <a:gd name="T69" fmla="*/ 52 h 92"/>
                <a:gd name="T70" fmla="*/ 58 w 114"/>
                <a:gd name="T71" fmla="*/ 48 h 92"/>
                <a:gd name="T72" fmla="*/ 54 w 114"/>
                <a:gd name="T73" fmla="*/ 46 h 92"/>
                <a:gd name="T74" fmla="*/ 52 w 114"/>
                <a:gd name="T75" fmla="*/ 46 h 92"/>
                <a:gd name="T76" fmla="*/ 46 w 114"/>
                <a:gd name="T77" fmla="*/ 50 h 92"/>
                <a:gd name="T78" fmla="*/ 40 w 114"/>
                <a:gd name="T79" fmla="*/ 52 h 92"/>
                <a:gd name="T80" fmla="*/ 32 w 114"/>
                <a:gd name="T81" fmla="*/ 56 h 92"/>
                <a:gd name="T82" fmla="*/ 18 w 114"/>
                <a:gd name="T83" fmla="*/ 50 h 92"/>
                <a:gd name="T84" fmla="*/ 8 w 114"/>
                <a:gd name="T85" fmla="*/ 40 h 92"/>
                <a:gd name="T86" fmla="*/ 6 w 114"/>
                <a:gd name="T87" fmla="*/ 36 h 92"/>
                <a:gd name="T88" fmla="*/ 2 w 114"/>
                <a:gd name="T89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" h="92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6" y="32"/>
                  </a:lnTo>
                  <a:lnTo>
                    <a:pt x="108" y="34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6" y="56"/>
                  </a:lnTo>
                  <a:lnTo>
                    <a:pt x="106" y="58"/>
                  </a:lnTo>
                  <a:lnTo>
                    <a:pt x="108" y="58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08" y="68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82"/>
                  </a:lnTo>
                  <a:lnTo>
                    <a:pt x="94" y="84"/>
                  </a:lnTo>
                  <a:lnTo>
                    <a:pt x="94" y="90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74" y="74"/>
                  </a:lnTo>
                  <a:lnTo>
                    <a:pt x="72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2" y="50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2" y="54"/>
                  </a:lnTo>
                  <a:lnTo>
                    <a:pt x="18" y="50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7" name="Freeform 423"/>
            <p:cNvSpPr>
              <a:spLocks/>
            </p:cNvSpPr>
            <p:nvPr/>
          </p:nvSpPr>
          <p:spPr bwMode="auto">
            <a:xfrm>
              <a:off x="3961118" y="4460978"/>
              <a:ext cx="180976" cy="146048"/>
            </a:xfrm>
            <a:custGeom>
              <a:avLst/>
              <a:gdLst>
                <a:gd name="T0" fmla="*/ 0 w 114"/>
                <a:gd name="T1" fmla="*/ 14 h 92"/>
                <a:gd name="T2" fmla="*/ 6 w 114"/>
                <a:gd name="T3" fmla="*/ 8 h 92"/>
                <a:gd name="T4" fmla="*/ 10 w 114"/>
                <a:gd name="T5" fmla="*/ 6 h 92"/>
                <a:gd name="T6" fmla="*/ 18 w 114"/>
                <a:gd name="T7" fmla="*/ 2 h 92"/>
                <a:gd name="T8" fmla="*/ 34 w 114"/>
                <a:gd name="T9" fmla="*/ 2 h 92"/>
                <a:gd name="T10" fmla="*/ 46 w 114"/>
                <a:gd name="T11" fmla="*/ 4 h 92"/>
                <a:gd name="T12" fmla="*/ 62 w 114"/>
                <a:gd name="T13" fmla="*/ 4 h 92"/>
                <a:gd name="T14" fmla="*/ 80 w 114"/>
                <a:gd name="T15" fmla="*/ 8 h 92"/>
                <a:gd name="T16" fmla="*/ 90 w 114"/>
                <a:gd name="T17" fmla="*/ 10 h 92"/>
                <a:gd name="T18" fmla="*/ 94 w 114"/>
                <a:gd name="T19" fmla="*/ 12 h 92"/>
                <a:gd name="T20" fmla="*/ 100 w 114"/>
                <a:gd name="T21" fmla="*/ 16 h 92"/>
                <a:gd name="T22" fmla="*/ 104 w 114"/>
                <a:gd name="T23" fmla="*/ 22 h 92"/>
                <a:gd name="T24" fmla="*/ 104 w 114"/>
                <a:gd name="T25" fmla="*/ 26 h 92"/>
                <a:gd name="T26" fmla="*/ 108 w 114"/>
                <a:gd name="T27" fmla="*/ 34 h 92"/>
                <a:gd name="T28" fmla="*/ 108 w 114"/>
                <a:gd name="T29" fmla="*/ 44 h 92"/>
                <a:gd name="T30" fmla="*/ 104 w 114"/>
                <a:gd name="T31" fmla="*/ 50 h 92"/>
                <a:gd name="T32" fmla="*/ 104 w 114"/>
                <a:gd name="T33" fmla="*/ 54 h 92"/>
                <a:gd name="T34" fmla="*/ 104 w 114"/>
                <a:gd name="T35" fmla="*/ 56 h 92"/>
                <a:gd name="T36" fmla="*/ 108 w 114"/>
                <a:gd name="T37" fmla="*/ 58 h 92"/>
                <a:gd name="T38" fmla="*/ 112 w 114"/>
                <a:gd name="T39" fmla="*/ 62 h 92"/>
                <a:gd name="T40" fmla="*/ 114 w 114"/>
                <a:gd name="T41" fmla="*/ 62 h 92"/>
                <a:gd name="T42" fmla="*/ 112 w 114"/>
                <a:gd name="T43" fmla="*/ 66 h 92"/>
                <a:gd name="T44" fmla="*/ 108 w 114"/>
                <a:gd name="T45" fmla="*/ 68 h 92"/>
                <a:gd name="T46" fmla="*/ 100 w 114"/>
                <a:gd name="T47" fmla="*/ 72 h 92"/>
                <a:gd name="T48" fmla="*/ 98 w 114"/>
                <a:gd name="T49" fmla="*/ 74 h 92"/>
                <a:gd name="T50" fmla="*/ 96 w 114"/>
                <a:gd name="T51" fmla="*/ 76 h 92"/>
                <a:gd name="T52" fmla="*/ 94 w 114"/>
                <a:gd name="T53" fmla="*/ 84 h 92"/>
                <a:gd name="T54" fmla="*/ 92 w 114"/>
                <a:gd name="T55" fmla="*/ 92 h 92"/>
                <a:gd name="T56" fmla="*/ 84 w 114"/>
                <a:gd name="T57" fmla="*/ 90 h 92"/>
                <a:gd name="T58" fmla="*/ 80 w 114"/>
                <a:gd name="T59" fmla="*/ 88 h 92"/>
                <a:gd name="T60" fmla="*/ 78 w 114"/>
                <a:gd name="T61" fmla="*/ 82 h 92"/>
                <a:gd name="T62" fmla="*/ 72 w 114"/>
                <a:gd name="T63" fmla="*/ 72 h 92"/>
                <a:gd name="T64" fmla="*/ 72 w 114"/>
                <a:gd name="T65" fmla="*/ 62 h 92"/>
                <a:gd name="T66" fmla="*/ 70 w 114"/>
                <a:gd name="T67" fmla="*/ 56 h 92"/>
                <a:gd name="T68" fmla="*/ 66 w 114"/>
                <a:gd name="T69" fmla="*/ 52 h 92"/>
                <a:gd name="T70" fmla="*/ 58 w 114"/>
                <a:gd name="T71" fmla="*/ 48 h 92"/>
                <a:gd name="T72" fmla="*/ 54 w 114"/>
                <a:gd name="T73" fmla="*/ 46 h 92"/>
                <a:gd name="T74" fmla="*/ 52 w 114"/>
                <a:gd name="T75" fmla="*/ 46 h 92"/>
                <a:gd name="T76" fmla="*/ 46 w 114"/>
                <a:gd name="T77" fmla="*/ 50 h 92"/>
                <a:gd name="T78" fmla="*/ 40 w 114"/>
                <a:gd name="T79" fmla="*/ 52 h 92"/>
                <a:gd name="T80" fmla="*/ 32 w 114"/>
                <a:gd name="T81" fmla="*/ 56 h 92"/>
                <a:gd name="T82" fmla="*/ 18 w 114"/>
                <a:gd name="T83" fmla="*/ 50 h 92"/>
                <a:gd name="T84" fmla="*/ 8 w 114"/>
                <a:gd name="T85" fmla="*/ 40 h 92"/>
                <a:gd name="T86" fmla="*/ 6 w 114"/>
                <a:gd name="T87" fmla="*/ 36 h 92"/>
                <a:gd name="T88" fmla="*/ 2 w 114"/>
                <a:gd name="T89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" h="92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62" y="4"/>
                  </a:lnTo>
                  <a:lnTo>
                    <a:pt x="68" y="6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2" y="20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6" y="32"/>
                  </a:lnTo>
                  <a:lnTo>
                    <a:pt x="108" y="34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6" y="56"/>
                  </a:lnTo>
                  <a:lnTo>
                    <a:pt x="106" y="58"/>
                  </a:lnTo>
                  <a:lnTo>
                    <a:pt x="108" y="58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08" y="68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82"/>
                  </a:lnTo>
                  <a:lnTo>
                    <a:pt x="94" y="84"/>
                  </a:lnTo>
                  <a:lnTo>
                    <a:pt x="94" y="90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74" y="74"/>
                  </a:lnTo>
                  <a:lnTo>
                    <a:pt x="72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0" y="60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2" y="50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2" y="54"/>
                  </a:lnTo>
                  <a:lnTo>
                    <a:pt x="18" y="50"/>
                  </a:lnTo>
                  <a:lnTo>
                    <a:pt x="14" y="46"/>
                  </a:lnTo>
                  <a:lnTo>
                    <a:pt x="12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8" name="Freeform 424"/>
            <p:cNvSpPr>
              <a:spLocks/>
            </p:cNvSpPr>
            <p:nvPr/>
          </p:nvSpPr>
          <p:spPr bwMode="auto">
            <a:xfrm>
              <a:off x="4240518" y="4511777"/>
              <a:ext cx="85726" cy="152398"/>
            </a:xfrm>
            <a:custGeom>
              <a:avLst/>
              <a:gdLst>
                <a:gd name="T0" fmla="*/ 0 w 54"/>
                <a:gd name="T1" fmla="*/ 84 h 96"/>
                <a:gd name="T2" fmla="*/ 0 w 54"/>
                <a:gd name="T3" fmla="*/ 68 h 96"/>
                <a:gd name="T4" fmla="*/ 0 w 54"/>
                <a:gd name="T5" fmla="*/ 56 h 96"/>
                <a:gd name="T6" fmla="*/ 0 w 54"/>
                <a:gd name="T7" fmla="*/ 50 h 96"/>
                <a:gd name="T8" fmla="*/ 2 w 54"/>
                <a:gd name="T9" fmla="*/ 46 h 96"/>
                <a:gd name="T10" fmla="*/ 6 w 54"/>
                <a:gd name="T11" fmla="*/ 46 h 96"/>
                <a:gd name="T12" fmla="*/ 10 w 54"/>
                <a:gd name="T13" fmla="*/ 44 h 96"/>
                <a:gd name="T14" fmla="*/ 12 w 54"/>
                <a:gd name="T15" fmla="*/ 42 h 96"/>
                <a:gd name="T16" fmla="*/ 12 w 54"/>
                <a:gd name="T17" fmla="*/ 36 h 96"/>
                <a:gd name="T18" fmla="*/ 10 w 54"/>
                <a:gd name="T19" fmla="*/ 34 h 96"/>
                <a:gd name="T20" fmla="*/ 8 w 54"/>
                <a:gd name="T21" fmla="*/ 32 h 96"/>
                <a:gd name="T22" fmla="*/ 2 w 54"/>
                <a:gd name="T23" fmla="*/ 30 h 96"/>
                <a:gd name="T24" fmla="*/ 2 w 54"/>
                <a:gd name="T25" fmla="*/ 28 h 96"/>
                <a:gd name="T26" fmla="*/ 0 w 54"/>
                <a:gd name="T27" fmla="*/ 22 h 96"/>
                <a:gd name="T28" fmla="*/ 0 w 54"/>
                <a:gd name="T29" fmla="*/ 14 h 96"/>
                <a:gd name="T30" fmla="*/ 4 w 54"/>
                <a:gd name="T31" fmla="*/ 6 h 96"/>
                <a:gd name="T32" fmla="*/ 8 w 54"/>
                <a:gd name="T33" fmla="*/ 2 h 96"/>
                <a:gd name="T34" fmla="*/ 10 w 54"/>
                <a:gd name="T35" fmla="*/ 0 h 96"/>
                <a:gd name="T36" fmla="*/ 14 w 54"/>
                <a:gd name="T37" fmla="*/ 0 h 96"/>
                <a:gd name="T38" fmla="*/ 20 w 54"/>
                <a:gd name="T39" fmla="*/ 2 h 96"/>
                <a:gd name="T40" fmla="*/ 26 w 54"/>
                <a:gd name="T41" fmla="*/ 6 h 96"/>
                <a:gd name="T42" fmla="*/ 30 w 54"/>
                <a:gd name="T43" fmla="*/ 8 h 96"/>
                <a:gd name="T44" fmla="*/ 40 w 54"/>
                <a:gd name="T45" fmla="*/ 12 h 96"/>
                <a:gd name="T46" fmla="*/ 40 w 54"/>
                <a:gd name="T47" fmla="*/ 20 h 96"/>
                <a:gd name="T48" fmla="*/ 40 w 54"/>
                <a:gd name="T49" fmla="*/ 24 h 96"/>
                <a:gd name="T50" fmla="*/ 44 w 54"/>
                <a:gd name="T51" fmla="*/ 26 h 96"/>
                <a:gd name="T52" fmla="*/ 46 w 54"/>
                <a:gd name="T53" fmla="*/ 28 h 96"/>
                <a:gd name="T54" fmla="*/ 48 w 54"/>
                <a:gd name="T55" fmla="*/ 30 h 96"/>
                <a:gd name="T56" fmla="*/ 46 w 54"/>
                <a:gd name="T57" fmla="*/ 38 h 96"/>
                <a:gd name="T58" fmla="*/ 46 w 54"/>
                <a:gd name="T59" fmla="*/ 44 h 96"/>
                <a:gd name="T60" fmla="*/ 48 w 54"/>
                <a:gd name="T61" fmla="*/ 60 h 96"/>
                <a:gd name="T62" fmla="*/ 54 w 54"/>
                <a:gd name="T63" fmla="*/ 80 h 96"/>
                <a:gd name="T64" fmla="*/ 50 w 54"/>
                <a:gd name="T65" fmla="*/ 84 h 96"/>
                <a:gd name="T66" fmla="*/ 46 w 54"/>
                <a:gd name="T67" fmla="*/ 88 h 96"/>
                <a:gd name="T68" fmla="*/ 44 w 54"/>
                <a:gd name="T69" fmla="*/ 88 h 96"/>
                <a:gd name="T70" fmla="*/ 40 w 54"/>
                <a:gd name="T71" fmla="*/ 86 h 96"/>
                <a:gd name="T72" fmla="*/ 36 w 54"/>
                <a:gd name="T73" fmla="*/ 86 h 96"/>
                <a:gd name="T74" fmla="*/ 34 w 54"/>
                <a:gd name="T75" fmla="*/ 88 h 96"/>
                <a:gd name="T76" fmla="*/ 30 w 54"/>
                <a:gd name="T77" fmla="*/ 94 h 96"/>
                <a:gd name="T78" fmla="*/ 26 w 54"/>
                <a:gd name="T79" fmla="*/ 96 h 96"/>
                <a:gd name="T80" fmla="*/ 20 w 54"/>
                <a:gd name="T81" fmla="*/ 96 h 96"/>
                <a:gd name="T82" fmla="*/ 14 w 54"/>
                <a:gd name="T8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96">
                  <a:moveTo>
                    <a:pt x="2" y="92"/>
                  </a:moveTo>
                  <a:lnTo>
                    <a:pt x="2" y="92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0" y="66"/>
                  </a:lnTo>
                  <a:lnTo>
                    <a:pt x="50" y="72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50" y="8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0" y="86"/>
                  </a:lnTo>
                  <a:lnTo>
                    <a:pt x="38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8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4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9" name="Freeform 425"/>
            <p:cNvSpPr>
              <a:spLocks/>
            </p:cNvSpPr>
            <p:nvPr/>
          </p:nvSpPr>
          <p:spPr bwMode="auto">
            <a:xfrm>
              <a:off x="4240518" y="4511777"/>
              <a:ext cx="85726" cy="152398"/>
            </a:xfrm>
            <a:custGeom>
              <a:avLst/>
              <a:gdLst>
                <a:gd name="T0" fmla="*/ 0 w 54"/>
                <a:gd name="T1" fmla="*/ 84 h 96"/>
                <a:gd name="T2" fmla="*/ 0 w 54"/>
                <a:gd name="T3" fmla="*/ 68 h 96"/>
                <a:gd name="T4" fmla="*/ 0 w 54"/>
                <a:gd name="T5" fmla="*/ 56 h 96"/>
                <a:gd name="T6" fmla="*/ 0 w 54"/>
                <a:gd name="T7" fmla="*/ 50 h 96"/>
                <a:gd name="T8" fmla="*/ 2 w 54"/>
                <a:gd name="T9" fmla="*/ 46 h 96"/>
                <a:gd name="T10" fmla="*/ 6 w 54"/>
                <a:gd name="T11" fmla="*/ 46 h 96"/>
                <a:gd name="T12" fmla="*/ 10 w 54"/>
                <a:gd name="T13" fmla="*/ 44 h 96"/>
                <a:gd name="T14" fmla="*/ 12 w 54"/>
                <a:gd name="T15" fmla="*/ 42 h 96"/>
                <a:gd name="T16" fmla="*/ 12 w 54"/>
                <a:gd name="T17" fmla="*/ 36 h 96"/>
                <a:gd name="T18" fmla="*/ 10 w 54"/>
                <a:gd name="T19" fmla="*/ 34 h 96"/>
                <a:gd name="T20" fmla="*/ 8 w 54"/>
                <a:gd name="T21" fmla="*/ 32 h 96"/>
                <a:gd name="T22" fmla="*/ 2 w 54"/>
                <a:gd name="T23" fmla="*/ 30 h 96"/>
                <a:gd name="T24" fmla="*/ 2 w 54"/>
                <a:gd name="T25" fmla="*/ 28 h 96"/>
                <a:gd name="T26" fmla="*/ 0 w 54"/>
                <a:gd name="T27" fmla="*/ 22 h 96"/>
                <a:gd name="T28" fmla="*/ 0 w 54"/>
                <a:gd name="T29" fmla="*/ 14 h 96"/>
                <a:gd name="T30" fmla="*/ 4 w 54"/>
                <a:gd name="T31" fmla="*/ 6 h 96"/>
                <a:gd name="T32" fmla="*/ 8 w 54"/>
                <a:gd name="T33" fmla="*/ 2 h 96"/>
                <a:gd name="T34" fmla="*/ 10 w 54"/>
                <a:gd name="T35" fmla="*/ 0 h 96"/>
                <a:gd name="T36" fmla="*/ 14 w 54"/>
                <a:gd name="T37" fmla="*/ 0 h 96"/>
                <a:gd name="T38" fmla="*/ 20 w 54"/>
                <a:gd name="T39" fmla="*/ 2 h 96"/>
                <a:gd name="T40" fmla="*/ 26 w 54"/>
                <a:gd name="T41" fmla="*/ 6 h 96"/>
                <a:gd name="T42" fmla="*/ 30 w 54"/>
                <a:gd name="T43" fmla="*/ 8 h 96"/>
                <a:gd name="T44" fmla="*/ 40 w 54"/>
                <a:gd name="T45" fmla="*/ 12 h 96"/>
                <a:gd name="T46" fmla="*/ 40 w 54"/>
                <a:gd name="T47" fmla="*/ 20 h 96"/>
                <a:gd name="T48" fmla="*/ 40 w 54"/>
                <a:gd name="T49" fmla="*/ 24 h 96"/>
                <a:gd name="T50" fmla="*/ 44 w 54"/>
                <a:gd name="T51" fmla="*/ 26 h 96"/>
                <a:gd name="T52" fmla="*/ 46 w 54"/>
                <a:gd name="T53" fmla="*/ 28 h 96"/>
                <a:gd name="T54" fmla="*/ 48 w 54"/>
                <a:gd name="T55" fmla="*/ 30 h 96"/>
                <a:gd name="T56" fmla="*/ 46 w 54"/>
                <a:gd name="T57" fmla="*/ 38 h 96"/>
                <a:gd name="T58" fmla="*/ 46 w 54"/>
                <a:gd name="T59" fmla="*/ 44 h 96"/>
                <a:gd name="T60" fmla="*/ 48 w 54"/>
                <a:gd name="T61" fmla="*/ 60 h 96"/>
                <a:gd name="T62" fmla="*/ 54 w 54"/>
                <a:gd name="T63" fmla="*/ 80 h 96"/>
                <a:gd name="T64" fmla="*/ 50 w 54"/>
                <a:gd name="T65" fmla="*/ 84 h 96"/>
                <a:gd name="T66" fmla="*/ 46 w 54"/>
                <a:gd name="T67" fmla="*/ 88 h 96"/>
                <a:gd name="T68" fmla="*/ 44 w 54"/>
                <a:gd name="T69" fmla="*/ 88 h 96"/>
                <a:gd name="T70" fmla="*/ 40 w 54"/>
                <a:gd name="T71" fmla="*/ 86 h 96"/>
                <a:gd name="T72" fmla="*/ 36 w 54"/>
                <a:gd name="T73" fmla="*/ 86 h 96"/>
                <a:gd name="T74" fmla="*/ 34 w 54"/>
                <a:gd name="T75" fmla="*/ 88 h 96"/>
                <a:gd name="T76" fmla="*/ 30 w 54"/>
                <a:gd name="T77" fmla="*/ 94 h 96"/>
                <a:gd name="T78" fmla="*/ 26 w 54"/>
                <a:gd name="T79" fmla="*/ 96 h 96"/>
                <a:gd name="T80" fmla="*/ 20 w 54"/>
                <a:gd name="T81" fmla="*/ 96 h 96"/>
                <a:gd name="T82" fmla="*/ 14 w 54"/>
                <a:gd name="T8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96">
                  <a:moveTo>
                    <a:pt x="2" y="92"/>
                  </a:moveTo>
                  <a:lnTo>
                    <a:pt x="2" y="92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0" y="66"/>
                  </a:lnTo>
                  <a:lnTo>
                    <a:pt x="50" y="72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50" y="8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0" y="86"/>
                  </a:lnTo>
                  <a:lnTo>
                    <a:pt x="38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90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8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94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0" name="Freeform 426"/>
            <p:cNvSpPr>
              <a:spLocks/>
            </p:cNvSpPr>
            <p:nvPr/>
          </p:nvSpPr>
          <p:spPr bwMode="auto">
            <a:xfrm>
              <a:off x="4980296" y="4857847"/>
              <a:ext cx="41275" cy="41275"/>
            </a:xfrm>
            <a:custGeom>
              <a:avLst/>
              <a:gdLst>
                <a:gd name="T0" fmla="*/ 14 w 26"/>
                <a:gd name="T1" fmla="*/ 24 h 26"/>
                <a:gd name="T2" fmla="*/ 14 w 26"/>
                <a:gd name="T3" fmla="*/ 24 h 26"/>
                <a:gd name="T4" fmla="*/ 14 w 26"/>
                <a:gd name="T5" fmla="*/ 24 h 26"/>
                <a:gd name="T6" fmla="*/ 16 w 26"/>
                <a:gd name="T7" fmla="*/ 24 h 26"/>
                <a:gd name="T8" fmla="*/ 20 w 26"/>
                <a:gd name="T9" fmla="*/ 24 h 26"/>
                <a:gd name="T10" fmla="*/ 22 w 26"/>
                <a:gd name="T11" fmla="*/ 24 h 26"/>
                <a:gd name="T12" fmla="*/ 24 w 26"/>
                <a:gd name="T13" fmla="*/ 24 h 26"/>
                <a:gd name="T14" fmla="*/ 24 w 26"/>
                <a:gd name="T15" fmla="*/ 24 h 26"/>
                <a:gd name="T16" fmla="*/ 26 w 26"/>
                <a:gd name="T17" fmla="*/ 22 h 26"/>
                <a:gd name="T18" fmla="*/ 26 w 26"/>
                <a:gd name="T19" fmla="*/ 22 h 26"/>
                <a:gd name="T20" fmla="*/ 26 w 26"/>
                <a:gd name="T21" fmla="*/ 22 h 26"/>
                <a:gd name="T22" fmla="*/ 26 w 26"/>
                <a:gd name="T23" fmla="*/ 20 h 26"/>
                <a:gd name="T24" fmla="*/ 26 w 26"/>
                <a:gd name="T25" fmla="*/ 20 h 26"/>
                <a:gd name="T26" fmla="*/ 26 w 26"/>
                <a:gd name="T27" fmla="*/ 20 h 26"/>
                <a:gd name="T28" fmla="*/ 26 w 26"/>
                <a:gd name="T29" fmla="*/ 16 h 26"/>
                <a:gd name="T30" fmla="*/ 26 w 26"/>
                <a:gd name="T31" fmla="*/ 14 h 26"/>
                <a:gd name="T32" fmla="*/ 26 w 26"/>
                <a:gd name="T33" fmla="*/ 12 h 26"/>
                <a:gd name="T34" fmla="*/ 24 w 26"/>
                <a:gd name="T35" fmla="*/ 10 h 26"/>
                <a:gd name="T36" fmla="*/ 24 w 26"/>
                <a:gd name="T37" fmla="*/ 6 h 26"/>
                <a:gd name="T38" fmla="*/ 22 w 26"/>
                <a:gd name="T39" fmla="*/ 4 h 26"/>
                <a:gd name="T40" fmla="*/ 22 w 26"/>
                <a:gd name="T41" fmla="*/ 2 h 26"/>
                <a:gd name="T42" fmla="*/ 20 w 26"/>
                <a:gd name="T43" fmla="*/ 0 h 26"/>
                <a:gd name="T44" fmla="*/ 20 w 26"/>
                <a:gd name="T45" fmla="*/ 0 h 26"/>
                <a:gd name="T46" fmla="*/ 18 w 26"/>
                <a:gd name="T47" fmla="*/ 2 h 26"/>
                <a:gd name="T48" fmla="*/ 16 w 26"/>
                <a:gd name="T49" fmla="*/ 4 h 26"/>
                <a:gd name="T50" fmla="*/ 16 w 26"/>
                <a:gd name="T51" fmla="*/ 4 h 26"/>
                <a:gd name="T52" fmla="*/ 14 w 26"/>
                <a:gd name="T53" fmla="*/ 6 h 26"/>
                <a:gd name="T54" fmla="*/ 14 w 26"/>
                <a:gd name="T55" fmla="*/ 6 h 26"/>
                <a:gd name="T56" fmla="*/ 12 w 26"/>
                <a:gd name="T57" fmla="*/ 6 h 26"/>
                <a:gd name="T58" fmla="*/ 10 w 26"/>
                <a:gd name="T59" fmla="*/ 6 h 26"/>
                <a:gd name="T60" fmla="*/ 8 w 26"/>
                <a:gd name="T61" fmla="*/ 6 h 26"/>
                <a:gd name="T62" fmla="*/ 4 w 26"/>
                <a:gd name="T63" fmla="*/ 6 h 26"/>
                <a:gd name="T64" fmla="*/ 2 w 26"/>
                <a:gd name="T65" fmla="*/ 6 h 26"/>
                <a:gd name="T66" fmla="*/ 2 w 26"/>
                <a:gd name="T67" fmla="*/ 8 h 26"/>
                <a:gd name="T68" fmla="*/ 0 w 26"/>
                <a:gd name="T69" fmla="*/ 12 h 26"/>
                <a:gd name="T70" fmla="*/ 0 w 26"/>
                <a:gd name="T71" fmla="*/ 14 h 26"/>
                <a:gd name="T72" fmla="*/ 0 w 26"/>
                <a:gd name="T73" fmla="*/ 18 h 26"/>
                <a:gd name="T74" fmla="*/ 0 w 26"/>
                <a:gd name="T75" fmla="*/ 20 h 26"/>
                <a:gd name="T76" fmla="*/ 0 w 26"/>
                <a:gd name="T77" fmla="*/ 20 h 26"/>
                <a:gd name="T78" fmla="*/ 0 w 26"/>
                <a:gd name="T79" fmla="*/ 22 h 26"/>
                <a:gd name="T80" fmla="*/ 0 w 26"/>
                <a:gd name="T81" fmla="*/ 22 h 26"/>
                <a:gd name="T82" fmla="*/ 0 w 26"/>
                <a:gd name="T83" fmla="*/ 22 h 26"/>
                <a:gd name="T84" fmla="*/ 2 w 26"/>
                <a:gd name="T85" fmla="*/ 24 h 26"/>
                <a:gd name="T86" fmla="*/ 4 w 26"/>
                <a:gd name="T87" fmla="*/ 26 h 26"/>
                <a:gd name="T88" fmla="*/ 6 w 26"/>
                <a:gd name="T89" fmla="*/ 26 h 26"/>
                <a:gd name="T90" fmla="*/ 8 w 26"/>
                <a:gd name="T91" fmla="*/ 26 h 26"/>
                <a:gd name="T92" fmla="*/ 12 w 26"/>
                <a:gd name="T93" fmla="*/ 24 h 26"/>
                <a:gd name="T94" fmla="*/ 14 w 26"/>
                <a:gd name="T9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14" y="24"/>
                  </a:move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1" name="Freeform 427"/>
            <p:cNvSpPr>
              <a:spLocks/>
            </p:cNvSpPr>
            <p:nvPr/>
          </p:nvSpPr>
          <p:spPr bwMode="auto">
            <a:xfrm>
              <a:off x="4980296" y="4857847"/>
              <a:ext cx="41275" cy="41275"/>
            </a:xfrm>
            <a:custGeom>
              <a:avLst/>
              <a:gdLst>
                <a:gd name="T0" fmla="*/ 14 w 26"/>
                <a:gd name="T1" fmla="*/ 24 h 26"/>
                <a:gd name="T2" fmla="*/ 14 w 26"/>
                <a:gd name="T3" fmla="*/ 24 h 26"/>
                <a:gd name="T4" fmla="*/ 14 w 26"/>
                <a:gd name="T5" fmla="*/ 24 h 26"/>
                <a:gd name="T6" fmla="*/ 16 w 26"/>
                <a:gd name="T7" fmla="*/ 24 h 26"/>
                <a:gd name="T8" fmla="*/ 20 w 26"/>
                <a:gd name="T9" fmla="*/ 24 h 26"/>
                <a:gd name="T10" fmla="*/ 22 w 26"/>
                <a:gd name="T11" fmla="*/ 24 h 26"/>
                <a:gd name="T12" fmla="*/ 24 w 26"/>
                <a:gd name="T13" fmla="*/ 24 h 26"/>
                <a:gd name="T14" fmla="*/ 24 w 26"/>
                <a:gd name="T15" fmla="*/ 24 h 26"/>
                <a:gd name="T16" fmla="*/ 26 w 26"/>
                <a:gd name="T17" fmla="*/ 22 h 26"/>
                <a:gd name="T18" fmla="*/ 26 w 26"/>
                <a:gd name="T19" fmla="*/ 22 h 26"/>
                <a:gd name="T20" fmla="*/ 26 w 26"/>
                <a:gd name="T21" fmla="*/ 22 h 26"/>
                <a:gd name="T22" fmla="*/ 26 w 26"/>
                <a:gd name="T23" fmla="*/ 20 h 26"/>
                <a:gd name="T24" fmla="*/ 26 w 26"/>
                <a:gd name="T25" fmla="*/ 20 h 26"/>
                <a:gd name="T26" fmla="*/ 26 w 26"/>
                <a:gd name="T27" fmla="*/ 20 h 26"/>
                <a:gd name="T28" fmla="*/ 26 w 26"/>
                <a:gd name="T29" fmla="*/ 16 h 26"/>
                <a:gd name="T30" fmla="*/ 26 w 26"/>
                <a:gd name="T31" fmla="*/ 14 h 26"/>
                <a:gd name="T32" fmla="*/ 26 w 26"/>
                <a:gd name="T33" fmla="*/ 12 h 26"/>
                <a:gd name="T34" fmla="*/ 24 w 26"/>
                <a:gd name="T35" fmla="*/ 10 h 26"/>
                <a:gd name="T36" fmla="*/ 24 w 26"/>
                <a:gd name="T37" fmla="*/ 6 h 26"/>
                <a:gd name="T38" fmla="*/ 22 w 26"/>
                <a:gd name="T39" fmla="*/ 4 h 26"/>
                <a:gd name="T40" fmla="*/ 22 w 26"/>
                <a:gd name="T41" fmla="*/ 2 h 26"/>
                <a:gd name="T42" fmla="*/ 20 w 26"/>
                <a:gd name="T43" fmla="*/ 0 h 26"/>
                <a:gd name="T44" fmla="*/ 20 w 26"/>
                <a:gd name="T45" fmla="*/ 0 h 26"/>
                <a:gd name="T46" fmla="*/ 18 w 26"/>
                <a:gd name="T47" fmla="*/ 2 h 26"/>
                <a:gd name="T48" fmla="*/ 16 w 26"/>
                <a:gd name="T49" fmla="*/ 4 h 26"/>
                <a:gd name="T50" fmla="*/ 16 w 26"/>
                <a:gd name="T51" fmla="*/ 4 h 26"/>
                <a:gd name="T52" fmla="*/ 14 w 26"/>
                <a:gd name="T53" fmla="*/ 6 h 26"/>
                <a:gd name="T54" fmla="*/ 14 w 26"/>
                <a:gd name="T55" fmla="*/ 6 h 26"/>
                <a:gd name="T56" fmla="*/ 12 w 26"/>
                <a:gd name="T57" fmla="*/ 6 h 26"/>
                <a:gd name="T58" fmla="*/ 10 w 26"/>
                <a:gd name="T59" fmla="*/ 6 h 26"/>
                <a:gd name="T60" fmla="*/ 8 w 26"/>
                <a:gd name="T61" fmla="*/ 6 h 26"/>
                <a:gd name="T62" fmla="*/ 4 w 26"/>
                <a:gd name="T63" fmla="*/ 6 h 26"/>
                <a:gd name="T64" fmla="*/ 2 w 26"/>
                <a:gd name="T65" fmla="*/ 6 h 26"/>
                <a:gd name="T66" fmla="*/ 2 w 26"/>
                <a:gd name="T67" fmla="*/ 8 h 26"/>
                <a:gd name="T68" fmla="*/ 0 w 26"/>
                <a:gd name="T69" fmla="*/ 12 h 26"/>
                <a:gd name="T70" fmla="*/ 0 w 26"/>
                <a:gd name="T71" fmla="*/ 14 h 26"/>
                <a:gd name="T72" fmla="*/ 0 w 26"/>
                <a:gd name="T73" fmla="*/ 18 h 26"/>
                <a:gd name="T74" fmla="*/ 0 w 26"/>
                <a:gd name="T75" fmla="*/ 20 h 26"/>
                <a:gd name="T76" fmla="*/ 0 w 26"/>
                <a:gd name="T77" fmla="*/ 20 h 26"/>
                <a:gd name="T78" fmla="*/ 0 w 26"/>
                <a:gd name="T79" fmla="*/ 22 h 26"/>
                <a:gd name="T80" fmla="*/ 0 w 26"/>
                <a:gd name="T81" fmla="*/ 22 h 26"/>
                <a:gd name="T82" fmla="*/ 0 w 26"/>
                <a:gd name="T83" fmla="*/ 22 h 26"/>
                <a:gd name="T84" fmla="*/ 2 w 26"/>
                <a:gd name="T85" fmla="*/ 24 h 26"/>
                <a:gd name="T86" fmla="*/ 4 w 26"/>
                <a:gd name="T87" fmla="*/ 26 h 26"/>
                <a:gd name="T88" fmla="*/ 6 w 26"/>
                <a:gd name="T89" fmla="*/ 26 h 26"/>
                <a:gd name="T90" fmla="*/ 8 w 26"/>
                <a:gd name="T91" fmla="*/ 26 h 26"/>
                <a:gd name="T92" fmla="*/ 12 w 26"/>
                <a:gd name="T93" fmla="*/ 24 h 26"/>
                <a:gd name="T94" fmla="*/ 14 w 26"/>
                <a:gd name="T9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6">
                  <a:moveTo>
                    <a:pt x="14" y="24"/>
                  </a:move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2" name="Freeform 428"/>
            <p:cNvSpPr>
              <a:spLocks/>
            </p:cNvSpPr>
            <p:nvPr/>
          </p:nvSpPr>
          <p:spPr bwMode="auto">
            <a:xfrm>
              <a:off x="4678670" y="5381715"/>
              <a:ext cx="377827" cy="355595"/>
            </a:xfrm>
            <a:custGeom>
              <a:avLst/>
              <a:gdLst>
                <a:gd name="T0" fmla="*/ 204 w 238"/>
                <a:gd name="T1" fmla="*/ 10 h 224"/>
                <a:gd name="T2" fmla="*/ 200 w 238"/>
                <a:gd name="T3" fmla="*/ 6 h 224"/>
                <a:gd name="T4" fmla="*/ 186 w 238"/>
                <a:gd name="T5" fmla="*/ 8 h 224"/>
                <a:gd name="T6" fmla="*/ 176 w 238"/>
                <a:gd name="T7" fmla="*/ 16 h 224"/>
                <a:gd name="T8" fmla="*/ 166 w 238"/>
                <a:gd name="T9" fmla="*/ 26 h 224"/>
                <a:gd name="T10" fmla="*/ 156 w 238"/>
                <a:gd name="T11" fmla="*/ 32 h 224"/>
                <a:gd name="T12" fmla="*/ 154 w 238"/>
                <a:gd name="T13" fmla="*/ 44 h 224"/>
                <a:gd name="T14" fmla="*/ 146 w 238"/>
                <a:gd name="T15" fmla="*/ 46 h 224"/>
                <a:gd name="T16" fmla="*/ 140 w 238"/>
                <a:gd name="T17" fmla="*/ 54 h 224"/>
                <a:gd name="T18" fmla="*/ 130 w 238"/>
                <a:gd name="T19" fmla="*/ 64 h 224"/>
                <a:gd name="T20" fmla="*/ 118 w 238"/>
                <a:gd name="T21" fmla="*/ 66 h 224"/>
                <a:gd name="T22" fmla="*/ 108 w 238"/>
                <a:gd name="T23" fmla="*/ 60 h 224"/>
                <a:gd name="T24" fmla="*/ 98 w 238"/>
                <a:gd name="T25" fmla="*/ 60 h 224"/>
                <a:gd name="T26" fmla="*/ 92 w 238"/>
                <a:gd name="T27" fmla="*/ 70 h 224"/>
                <a:gd name="T28" fmla="*/ 86 w 238"/>
                <a:gd name="T29" fmla="*/ 80 h 224"/>
                <a:gd name="T30" fmla="*/ 72 w 238"/>
                <a:gd name="T31" fmla="*/ 82 h 224"/>
                <a:gd name="T32" fmla="*/ 60 w 238"/>
                <a:gd name="T33" fmla="*/ 76 h 224"/>
                <a:gd name="T34" fmla="*/ 58 w 238"/>
                <a:gd name="T35" fmla="*/ 62 h 224"/>
                <a:gd name="T36" fmla="*/ 52 w 238"/>
                <a:gd name="T37" fmla="*/ 88 h 224"/>
                <a:gd name="T38" fmla="*/ 50 w 238"/>
                <a:gd name="T39" fmla="*/ 112 h 224"/>
                <a:gd name="T40" fmla="*/ 42 w 238"/>
                <a:gd name="T41" fmla="*/ 120 h 224"/>
                <a:gd name="T42" fmla="*/ 26 w 238"/>
                <a:gd name="T43" fmla="*/ 122 h 224"/>
                <a:gd name="T44" fmla="*/ 18 w 238"/>
                <a:gd name="T45" fmla="*/ 114 h 224"/>
                <a:gd name="T46" fmla="*/ 14 w 238"/>
                <a:gd name="T47" fmla="*/ 108 h 224"/>
                <a:gd name="T48" fmla="*/ 10 w 238"/>
                <a:gd name="T49" fmla="*/ 112 h 224"/>
                <a:gd name="T50" fmla="*/ 2 w 238"/>
                <a:gd name="T51" fmla="*/ 118 h 224"/>
                <a:gd name="T52" fmla="*/ 2 w 238"/>
                <a:gd name="T53" fmla="*/ 134 h 224"/>
                <a:gd name="T54" fmla="*/ 6 w 238"/>
                <a:gd name="T55" fmla="*/ 138 h 224"/>
                <a:gd name="T56" fmla="*/ 14 w 238"/>
                <a:gd name="T57" fmla="*/ 140 h 224"/>
                <a:gd name="T58" fmla="*/ 14 w 238"/>
                <a:gd name="T59" fmla="*/ 156 h 224"/>
                <a:gd name="T60" fmla="*/ 18 w 238"/>
                <a:gd name="T61" fmla="*/ 160 h 224"/>
                <a:gd name="T62" fmla="*/ 20 w 238"/>
                <a:gd name="T63" fmla="*/ 166 h 224"/>
                <a:gd name="T64" fmla="*/ 26 w 238"/>
                <a:gd name="T65" fmla="*/ 168 h 224"/>
                <a:gd name="T66" fmla="*/ 28 w 238"/>
                <a:gd name="T67" fmla="*/ 172 h 224"/>
                <a:gd name="T68" fmla="*/ 24 w 238"/>
                <a:gd name="T69" fmla="*/ 182 h 224"/>
                <a:gd name="T70" fmla="*/ 18 w 238"/>
                <a:gd name="T71" fmla="*/ 186 h 224"/>
                <a:gd name="T72" fmla="*/ 22 w 238"/>
                <a:gd name="T73" fmla="*/ 198 h 224"/>
                <a:gd name="T74" fmla="*/ 36 w 238"/>
                <a:gd name="T75" fmla="*/ 214 h 224"/>
                <a:gd name="T76" fmla="*/ 50 w 238"/>
                <a:gd name="T77" fmla="*/ 222 h 224"/>
                <a:gd name="T78" fmla="*/ 64 w 238"/>
                <a:gd name="T79" fmla="*/ 222 h 224"/>
                <a:gd name="T80" fmla="*/ 76 w 238"/>
                <a:gd name="T81" fmla="*/ 210 h 224"/>
                <a:gd name="T82" fmla="*/ 82 w 238"/>
                <a:gd name="T83" fmla="*/ 204 h 224"/>
                <a:gd name="T84" fmla="*/ 100 w 238"/>
                <a:gd name="T85" fmla="*/ 204 h 224"/>
                <a:gd name="T86" fmla="*/ 110 w 238"/>
                <a:gd name="T87" fmla="*/ 208 h 224"/>
                <a:gd name="T88" fmla="*/ 116 w 238"/>
                <a:gd name="T89" fmla="*/ 212 h 224"/>
                <a:gd name="T90" fmla="*/ 130 w 238"/>
                <a:gd name="T91" fmla="*/ 204 h 224"/>
                <a:gd name="T92" fmla="*/ 142 w 238"/>
                <a:gd name="T93" fmla="*/ 198 h 224"/>
                <a:gd name="T94" fmla="*/ 164 w 238"/>
                <a:gd name="T95" fmla="*/ 192 h 224"/>
                <a:gd name="T96" fmla="*/ 172 w 238"/>
                <a:gd name="T97" fmla="*/ 182 h 224"/>
                <a:gd name="T98" fmla="*/ 180 w 238"/>
                <a:gd name="T99" fmla="*/ 168 h 224"/>
                <a:gd name="T100" fmla="*/ 198 w 238"/>
                <a:gd name="T101" fmla="*/ 156 h 224"/>
                <a:gd name="T102" fmla="*/ 212 w 238"/>
                <a:gd name="T103" fmla="*/ 142 h 224"/>
                <a:gd name="T104" fmla="*/ 214 w 238"/>
                <a:gd name="T105" fmla="*/ 124 h 224"/>
                <a:gd name="T106" fmla="*/ 220 w 238"/>
                <a:gd name="T107" fmla="*/ 112 h 224"/>
                <a:gd name="T108" fmla="*/ 228 w 238"/>
                <a:gd name="T109" fmla="*/ 110 h 224"/>
                <a:gd name="T110" fmla="*/ 236 w 238"/>
                <a:gd name="T111" fmla="*/ 102 h 224"/>
                <a:gd name="T112" fmla="*/ 222 w 238"/>
                <a:gd name="T113" fmla="*/ 76 h 224"/>
                <a:gd name="T114" fmla="*/ 218 w 238"/>
                <a:gd name="T115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24">
                  <a:moveTo>
                    <a:pt x="218" y="10"/>
                  </a:moveTo>
                  <a:lnTo>
                    <a:pt x="218" y="10"/>
                  </a:lnTo>
                  <a:lnTo>
                    <a:pt x="216" y="10"/>
                  </a:lnTo>
                  <a:lnTo>
                    <a:pt x="212" y="10"/>
                  </a:lnTo>
                  <a:lnTo>
                    <a:pt x="210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4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0" y="8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4" y="2"/>
                  </a:lnTo>
                  <a:lnTo>
                    <a:pt x="190" y="0"/>
                  </a:lnTo>
                  <a:lnTo>
                    <a:pt x="188" y="4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10"/>
                  </a:lnTo>
                  <a:lnTo>
                    <a:pt x="184" y="10"/>
                  </a:lnTo>
                  <a:lnTo>
                    <a:pt x="184" y="12"/>
                  </a:lnTo>
                  <a:lnTo>
                    <a:pt x="182" y="14"/>
                  </a:lnTo>
                  <a:lnTo>
                    <a:pt x="178" y="14"/>
                  </a:lnTo>
                  <a:lnTo>
                    <a:pt x="176" y="16"/>
                  </a:lnTo>
                  <a:lnTo>
                    <a:pt x="174" y="18"/>
                  </a:lnTo>
                  <a:lnTo>
                    <a:pt x="172" y="20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66" y="26"/>
                  </a:lnTo>
                  <a:lnTo>
                    <a:pt x="162" y="28"/>
                  </a:lnTo>
                  <a:lnTo>
                    <a:pt x="160" y="28"/>
                  </a:lnTo>
                  <a:lnTo>
                    <a:pt x="160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6" y="38"/>
                  </a:lnTo>
                  <a:lnTo>
                    <a:pt x="156" y="40"/>
                  </a:lnTo>
                  <a:lnTo>
                    <a:pt x="154" y="42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48" y="46"/>
                  </a:lnTo>
                  <a:lnTo>
                    <a:pt x="146" y="46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6" y="60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4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2" y="66"/>
                  </a:lnTo>
                  <a:lnTo>
                    <a:pt x="120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6" y="66"/>
                  </a:lnTo>
                  <a:lnTo>
                    <a:pt x="114" y="66"/>
                  </a:lnTo>
                  <a:lnTo>
                    <a:pt x="114" y="64"/>
                  </a:lnTo>
                  <a:lnTo>
                    <a:pt x="110" y="62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4" y="66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68" y="80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52" y="62"/>
                  </a:lnTo>
                  <a:lnTo>
                    <a:pt x="54" y="70"/>
                  </a:lnTo>
                  <a:lnTo>
                    <a:pt x="54" y="80"/>
                  </a:lnTo>
                  <a:lnTo>
                    <a:pt x="52" y="88"/>
                  </a:lnTo>
                  <a:lnTo>
                    <a:pt x="52" y="94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0" y="106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44" y="118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0" y="122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16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6" y="112"/>
                  </a:lnTo>
                  <a:lnTo>
                    <a:pt x="2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0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4" y="152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6" y="160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22" y="164"/>
                  </a:lnTo>
                  <a:lnTo>
                    <a:pt x="22" y="166"/>
                  </a:lnTo>
                  <a:lnTo>
                    <a:pt x="20" y="166"/>
                  </a:lnTo>
                  <a:lnTo>
                    <a:pt x="20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70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4"/>
                  </a:lnTo>
                  <a:lnTo>
                    <a:pt x="28" y="176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20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4" y="200"/>
                  </a:lnTo>
                  <a:lnTo>
                    <a:pt x="26" y="204"/>
                  </a:lnTo>
                  <a:lnTo>
                    <a:pt x="28" y="206"/>
                  </a:lnTo>
                  <a:lnTo>
                    <a:pt x="30" y="208"/>
                  </a:lnTo>
                  <a:lnTo>
                    <a:pt x="32" y="210"/>
                  </a:lnTo>
                  <a:lnTo>
                    <a:pt x="34" y="212"/>
                  </a:lnTo>
                  <a:lnTo>
                    <a:pt x="36" y="214"/>
                  </a:lnTo>
                  <a:lnTo>
                    <a:pt x="38" y="216"/>
                  </a:lnTo>
                  <a:lnTo>
                    <a:pt x="42" y="218"/>
                  </a:lnTo>
                  <a:lnTo>
                    <a:pt x="42" y="220"/>
                  </a:lnTo>
                  <a:lnTo>
                    <a:pt x="44" y="220"/>
                  </a:lnTo>
                  <a:lnTo>
                    <a:pt x="46" y="222"/>
                  </a:lnTo>
                  <a:lnTo>
                    <a:pt x="48" y="222"/>
                  </a:lnTo>
                  <a:lnTo>
                    <a:pt x="50" y="222"/>
                  </a:lnTo>
                  <a:lnTo>
                    <a:pt x="54" y="222"/>
                  </a:lnTo>
                  <a:lnTo>
                    <a:pt x="56" y="224"/>
                  </a:lnTo>
                  <a:lnTo>
                    <a:pt x="58" y="224"/>
                  </a:lnTo>
                  <a:lnTo>
                    <a:pt x="60" y="222"/>
                  </a:lnTo>
                  <a:lnTo>
                    <a:pt x="62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4" y="214"/>
                  </a:lnTo>
                  <a:lnTo>
                    <a:pt x="76" y="210"/>
                  </a:lnTo>
                  <a:lnTo>
                    <a:pt x="76" y="208"/>
                  </a:lnTo>
                  <a:lnTo>
                    <a:pt x="78" y="208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2" y="204"/>
                  </a:lnTo>
                  <a:lnTo>
                    <a:pt x="84" y="204"/>
                  </a:lnTo>
                  <a:lnTo>
                    <a:pt x="86" y="204"/>
                  </a:lnTo>
                  <a:lnTo>
                    <a:pt x="88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104" y="204"/>
                  </a:lnTo>
                  <a:lnTo>
                    <a:pt x="104" y="204"/>
                  </a:lnTo>
                  <a:lnTo>
                    <a:pt x="106" y="206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0" y="206"/>
                  </a:lnTo>
                  <a:lnTo>
                    <a:pt x="110" y="208"/>
                  </a:lnTo>
                  <a:lnTo>
                    <a:pt x="110" y="210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8" y="210"/>
                  </a:lnTo>
                  <a:lnTo>
                    <a:pt x="120" y="210"/>
                  </a:lnTo>
                  <a:lnTo>
                    <a:pt x="124" y="208"/>
                  </a:lnTo>
                  <a:lnTo>
                    <a:pt x="126" y="206"/>
                  </a:lnTo>
                  <a:lnTo>
                    <a:pt x="128" y="204"/>
                  </a:lnTo>
                  <a:lnTo>
                    <a:pt x="130" y="204"/>
                  </a:lnTo>
                  <a:lnTo>
                    <a:pt x="132" y="202"/>
                  </a:lnTo>
                  <a:lnTo>
                    <a:pt x="134" y="200"/>
                  </a:lnTo>
                  <a:lnTo>
                    <a:pt x="136" y="200"/>
                  </a:lnTo>
                  <a:lnTo>
                    <a:pt x="136" y="198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42" y="198"/>
                  </a:lnTo>
                  <a:lnTo>
                    <a:pt x="144" y="198"/>
                  </a:lnTo>
                  <a:lnTo>
                    <a:pt x="148" y="198"/>
                  </a:lnTo>
                  <a:lnTo>
                    <a:pt x="152" y="196"/>
                  </a:lnTo>
                  <a:lnTo>
                    <a:pt x="156" y="196"/>
                  </a:lnTo>
                  <a:lnTo>
                    <a:pt x="158" y="196"/>
                  </a:lnTo>
                  <a:lnTo>
                    <a:pt x="160" y="194"/>
                  </a:lnTo>
                  <a:lnTo>
                    <a:pt x="164" y="192"/>
                  </a:lnTo>
                  <a:lnTo>
                    <a:pt x="166" y="190"/>
                  </a:lnTo>
                  <a:lnTo>
                    <a:pt x="168" y="190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6"/>
                  </a:lnTo>
                  <a:lnTo>
                    <a:pt x="172" y="184"/>
                  </a:lnTo>
                  <a:lnTo>
                    <a:pt x="172" y="182"/>
                  </a:lnTo>
                  <a:lnTo>
                    <a:pt x="174" y="178"/>
                  </a:lnTo>
                  <a:lnTo>
                    <a:pt x="176" y="176"/>
                  </a:lnTo>
                  <a:lnTo>
                    <a:pt x="176" y="174"/>
                  </a:lnTo>
                  <a:lnTo>
                    <a:pt x="178" y="172"/>
                  </a:lnTo>
                  <a:lnTo>
                    <a:pt x="178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82" y="166"/>
                  </a:lnTo>
                  <a:lnTo>
                    <a:pt x="184" y="166"/>
                  </a:lnTo>
                  <a:lnTo>
                    <a:pt x="186" y="164"/>
                  </a:lnTo>
                  <a:lnTo>
                    <a:pt x="190" y="162"/>
                  </a:lnTo>
                  <a:lnTo>
                    <a:pt x="192" y="162"/>
                  </a:lnTo>
                  <a:lnTo>
                    <a:pt x="192" y="160"/>
                  </a:lnTo>
                  <a:lnTo>
                    <a:pt x="198" y="156"/>
                  </a:lnTo>
                  <a:lnTo>
                    <a:pt x="202" y="152"/>
                  </a:lnTo>
                  <a:lnTo>
                    <a:pt x="206" y="150"/>
                  </a:lnTo>
                  <a:lnTo>
                    <a:pt x="208" y="148"/>
                  </a:lnTo>
                  <a:lnTo>
                    <a:pt x="210" y="146"/>
                  </a:lnTo>
                  <a:lnTo>
                    <a:pt x="210" y="144"/>
                  </a:lnTo>
                  <a:lnTo>
                    <a:pt x="210" y="144"/>
                  </a:lnTo>
                  <a:lnTo>
                    <a:pt x="212" y="142"/>
                  </a:lnTo>
                  <a:lnTo>
                    <a:pt x="212" y="140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4" y="130"/>
                  </a:lnTo>
                  <a:lnTo>
                    <a:pt x="214" y="128"/>
                  </a:lnTo>
                  <a:lnTo>
                    <a:pt x="214" y="126"/>
                  </a:lnTo>
                  <a:lnTo>
                    <a:pt x="214" y="124"/>
                  </a:lnTo>
                  <a:lnTo>
                    <a:pt x="216" y="120"/>
                  </a:lnTo>
                  <a:lnTo>
                    <a:pt x="216" y="118"/>
                  </a:lnTo>
                  <a:lnTo>
                    <a:pt x="216" y="116"/>
                  </a:lnTo>
                  <a:lnTo>
                    <a:pt x="218" y="114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2" y="112"/>
                  </a:lnTo>
                  <a:lnTo>
                    <a:pt x="224" y="112"/>
                  </a:lnTo>
                  <a:lnTo>
                    <a:pt x="226" y="112"/>
                  </a:lnTo>
                  <a:lnTo>
                    <a:pt x="228" y="112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2" y="108"/>
                  </a:lnTo>
                  <a:lnTo>
                    <a:pt x="232" y="106"/>
                  </a:lnTo>
                  <a:lnTo>
                    <a:pt x="234" y="104"/>
                  </a:lnTo>
                  <a:lnTo>
                    <a:pt x="236" y="102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26" y="90"/>
                  </a:lnTo>
                  <a:lnTo>
                    <a:pt x="226" y="86"/>
                  </a:lnTo>
                  <a:lnTo>
                    <a:pt x="224" y="82"/>
                  </a:lnTo>
                  <a:lnTo>
                    <a:pt x="224" y="78"/>
                  </a:lnTo>
                  <a:lnTo>
                    <a:pt x="222" y="76"/>
                  </a:lnTo>
                  <a:lnTo>
                    <a:pt x="220" y="72"/>
                  </a:lnTo>
                  <a:lnTo>
                    <a:pt x="218" y="68"/>
                  </a:lnTo>
                  <a:lnTo>
                    <a:pt x="218" y="62"/>
                  </a:lnTo>
                  <a:lnTo>
                    <a:pt x="218" y="52"/>
                  </a:lnTo>
                  <a:lnTo>
                    <a:pt x="218" y="44"/>
                  </a:lnTo>
                  <a:lnTo>
                    <a:pt x="218" y="36"/>
                  </a:lnTo>
                  <a:lnTo>
                    <a:pt x="218" y="1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3" name="Freeform 429"/>
            <p:cNvSpPr>
              <a:spLocks/>
            </p:cNvSpPr>
            <p:nvPr/>
          </p:nvSpPr>
          <p:spPr bwMode="auto">
            <a:xfrm>
              <a:off x="4678670" y="5381715"/>
              <a:ext cx="377827" cy="355595"/>
            </a:xfrm>
            <a:custGeom>
              <a:avLst/>
              <a:gdLst>
                <a:gd name="T0" fmla="*/ 204 w 238"/>
                <a:gd name="T1" fmla="*/ 10 h 224"/>
                <a:gd name="T2" fmla="*/ 200 w 238"/>
                <a:gd name="T3" fmla="*/ 6 h 224"/>
                <a:gd name="T4" fmla="*/ 186 w 238"/>
                <a:gd name="T5" fmla="*/ 8 h 224"/>
                <a:gd name="T6" fmla="*/ 176 w 238"/>
                <a:gd name="T7" fmla="*/ 16 h 224"/>
                <a:gd name="T8" fmla="*/ 166 w 238"/>
                <a:gd name="T9" fmla="*/ 26 h 224"/>
                <a:gd name="T10" fmla="*/ 156 w 238"/>
                <a:gd name="T11" fmla="*/ 32 h 224"/>
                <a:gd name="T12" fmla="*/ 154 w 238"/>
                <a:gd name="T13" fmla="*/ 44 h 224"/>
                <a:gd name="T14" fmla="*/ 146 w 238"/>
                <a:gd name="T15" fmla="*/ 46 h 224"/>
                <a:gd name="T16" fmla="*/ 140 w 238"/>
                <a:gd name="T17" fmla="*/ 54 h 224"/>
                <a:gd name="T18" fmla="*/ 130 w 238"/>
                <a:gd name="T19" fmla="*/ 64 h 224"/>
                <a:gd name="T20" fmla="*/ 118 w 238"/>
                <a:gd name="T21" fmla="*/ 66 h 224"/>
                <a:gd name="T22" fmla="*/ 108 w 238"/>
                <a:gd name="T23" fmla="*/ 60 h 224"/>
                <a:gd name="T24" fmla="*/ 98 w 238"/>
                <a:gd name="T25" fmla="*/ 60 h 224"/>
                <a:gd name="T26" fmla="*/ 92 w 238"/>
                <a:gd name="T27" fmla="*/ 70 h 224"/>
                <a:gd name="T28" fmla="*/ 86 w 238"/>
                <a:gd name="T29" fmla="*/ 80 h 224"/>
                <a:gd name="T30" fmla="*/ 72 w 238"/>
                <a:gd name="T31" fmla="*/ 82 h 224"/>
                <a:gd name="T32" fmla="*/ 60 w 238"/>
                <a:gd name="T33" fmla="*/ 76 h 224"/>
                <a:gd name="T34" fmla="*/ 58 w 238"/>
                <a:gd name="T35" fmla="*/ 62 h 224"/>
                <a:gd name="T36" fmla="*/ 52 w 238"/>
                <a:gd name="T37" fmla="*/ 88 h 224"/>
                <a:gd name="T38" fmla="*/ 50 w 238"/>
                <a:gd name="T39" fmla="*/ 112 h 224"/>
                <a:gd name="T40" fmla="*/ 42 w 238"/>
                <a:gd name="T41" fmla="*/ 120 h 224"/>
                <a:gd name="T42" fmla="*/ 26 w 238"/>
                <a:gd name="T43" fmla="*/ 122 h 224"/>
                <a:gd name="T44" fmla="*/ 18 w 238"/>
                <a:gd name="T45" fmla="*/ 114 h 224"/>
                <a:gd name="T46" fmla="*/ 14 w 238"/>
                <a:gd name="T47" fmla="*/ 108 h 224"/>
                <a:gd name="T48" fmla="*/ 10 w 238"/>
                <a:gd name="T49" fmla="*/ 112 h 224"/>
                <a:gd name="T50" fmla="*/ 2 w 238"/>
                <a:gd name="T51" fmla="*/ 118 h 224"/>
                <a:gd name="T52" fmla="*/ 2 w 238"/>
                <a:gd name="T53" fmla="*/ 134 h 224"/>
                <a:gd name="T54" fmla="*/ 6 w 238"/>
                <a:gd name="T55" fmla="*/ 138 h 224"/>
                <a:gd name="T56" fmla="*/ 14 w 238"/>
                <a:gd name="T57" fmla="*/ 140 h 224"/>
                <a:gd name="T58" fmla="*/ 14 w 238"/>
                <a:gd name="T59" fmla="*/ 156 h 224"/>
                <a:gd name="T60" fmla="*/ 18 w 238"/>
                <a:gd name="T61" fmla="*/ 160 h 224"/>
                <a:gd name="T62" fmla="*/ 20 w 238"/>
                <a:gd name="T63" fmla="*/ 166 h 224"/>
                <a:gd name="T64" fmla="*/ 26 w 238"/>
                <a:gd name="T65" fmla="*/ 168 h 224"/>
                <a:gd name="T66" fmla="*/ 28 w 238"/>
                <a:gd name="T67" fmla="*/ 172 h 224"/>
                <a:gd name="T68" fmla="*/ 24 w 238"/>
                <a:gd name="T69" fmla="*/ 182 h 224"/>
                <a:gd name="T70" fmla="*/ 18 w 238"/>
                <a:gd name="T71" fmla="*/ 186 h 224"/>
                <a:gd name="T72" fmla="*/ 22 w 238"/>
                <a:gd name="T73" fmla="*/ 198 h 224"/>
                <a:gd name="T74" fmla="*/ 36 w 238"/>
                <a:gd name="T75" fmla="*/ 214 h 224"/>
                <a:gd name="T76" fmla="*/ 50 w 238"/>
                <a:gd name="T77" fmla="*/ 222 h 224"/>
                <a:gd name="T78" fmla="*/ 64 w 238"/>
                <a:gd name="T79" fmla="*/ 222 h 224"/>
                <a:gd name="T80" fmla="*/ 76 w 238"/>
                <a:gd name="T81" fmla="*/ 210 h 224"/>
                <a:gd name="T82" fmla="*/ 82 w 238"/>
                <a:gd name="T83" fmla="*/ 204 h 224"/>
                <a:gd name="T84" fmla="*/ 100 w 238"/>
                <a:gd name="T85" fmla="*/ 204 h 224"/>
                <a:gd name="T86" fmla="*/ 110 w 238"/>
                <a:gd name="T87" fmla="*/ 208 h 224"/>
                <a:gd name="T88" fmla="*/ 116 w 238"/>
                <a:gd name="T89" fmla="*/ 212 h 224"/>
                <a:gd name="T90" fmla="*/ 130 w 238"/>
                <a:gd name="T91" fmla="*/ 204 h 224"/>
                <a:gd name="T92" fmla="*/ 142 w 238"/>
                <a:gd name="T93" fmla="*/ 198 h 224"/>
                <a:gd name="T94" fmla="*/ 164 w 238"/>
                <a:gd name="T95" fmla="*/ 192 h 224"/>
                <a:gd name="T96" fmla="*/ 172 w 238"/>
                <a:gd name="T97" fmla="*/ 182 h 224"/>
                <a:gd name="T98" fmla="*/ 180 w 238"/>
                <a:gd name="T99" fmla="*/ 168 h 224"/>
                <a:gd name="T100" fmla="*/ 198 w 238"/>
                <a:gd name="T101" fmla="*/ 156 h 224"/>
                <a:gd name="T102" fmla="*/ 212 w 238"/>
                <a:gd name="T103" fmla="*/ 142 h 224"/>
                <a:gd name="T104" fmla="*/ 214 w 238"/>
                <a:gd name="T105" fmla="*/ 124 h 224"/>
                <a:gd name="T106" fmla="*/ 220 w 238"/>
                <a:gd name="T107" fmla="*/ 112 h 224"/>
                <a:gd name="T108" fmla="*/ 228 w 238"/>
                <a:gd name="T109" fmla="*/ 110 h 224"/>
                <a:gd name="T110" fmla="*/ 236 w 238"/>
                <a:gd name="T111" fmla="*/ 102 h 224"/>
                <a:gd name="T112" fmla="*/ 222 w 238"/>
                <a:gd name="T113" fmla="*/ 76 h 224"/>
                <a:gd name="T114" fmla="*/ 218 w 238"/>
                <a:gd name="T115" fmla="*/ 1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224">
                  <a:moveTo>
                    <a:pt x="218" y="10"/>
                  </a:moveTo>
                  <a:lnTo>
                    <a:pt x="218" y="10"/>
                  </a:lnTo>
                  <a:lnTo>
                    <a:pt x="216" y="10"/>
                  </a:lnTo>
                  <a:lnTo>
                    <a:pt x="212" y="10"/>
                  </a:lnTo>
                  <a:lnTo>
                    <a:pt x="210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4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2" y="10"/>
                  </a:lnTo>
                  <a:lnTo>
                    <a:pt x="200" y="8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98" y="4"/>
                  </a:lnTo>
                  <a:lnTo>
                    <a:pt x="196" y="4"/>
                  </a:lnTo>
                  <a:lnTo>
                    <a:pt x="194" y="2"/>
                  </a:lnTo>
                  <a:lnTo>
                    <a:pt x="190" y="0"/>
                  </a:lnTo>
                  <a:lnTo>
                    <a:pt x="188" y="4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10"/>
                  </a:lnTo>
                  <a:lnTo>
                    <a:pt x="184" y="10"/>
                  </a:lnTo>
                  <a:lnTo>
                    <a:pt x="184" y="12"/>
                  </a:lnTo>
                  <a:lnTo>
                    <a:pt x="182" y="14"/>
                  </a:lnTo>
                  <a:lnTo>
                    <a:pt x="178" y="14"/>
                  </a:lnTo>
                  <a:lnTo>
                    <a:pt x="176" y="16"/>
                  </a:lnTo>
                  <a:lnTo>
                    <a:pt x="174" y="18"/>
                  </a:lnTo>
                  <a:lnTo>
                    <a:pt x="172" y="20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66" y="26"/>
                  </a:lnTo>
                  <a:lnTo>
                    <a:pt x="162" y="28"/>
                  </a:lnTo>
                  <a:lnTo>
                    <a:pt x="160" y="28"/>
                  </a:lnTo>
                  <a:lnTo>
                    <a:pt x="160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6" y="38"/>
                  </a:lnTo>
                  <a:lnTo>
                    <a:pt x="156" y="40"/>
                  </a:lnTo>
                  <a:lnTo>
                    <a:pt x="154" y="42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48" y="46"/>
                  </a:lnTo>
                  <a:lnTo>
                    <a:pt x="146" y="46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6" y="60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4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2" y="66"/>
                  </a:lnTo>
                  <a:lnTo>
                    <a:pt x="120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6" y="66"/>
                  </a:lnTo>
                  <a:lnTo>
                    <a:pt x="114" y="66"/>
                  </a:lnTo>
                  <a:lnTo>
                    <a:pt x="114" y="64"/>
                  </a:lnTo>
                  <a:lnTo>
                    <a:pt x="110" y="62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4" y="66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68" y="80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2" y="56"/>
                  </a:lnTo>
                  <a:lnTo>
                    <a:pt x="52" y="62"/>
                  </a:lnTo>
                  <a:lnTo>
                    <a:pt x="54" y="70"/>
                  </a:lnTo>
                  <a:lnTo>
                    <a:pt x="54" y="80"/>
                  </a:lnTo>
                  <a:lnTo>
                    <a:pt x="52" y="88"/>
                  </a:lnTo>
                  <a:lnTo>
                    <a:pt x="52" y="94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0" y="106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44" y="118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0" y="122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20" y="118"/>
                  </a:lnTo>
                  <a:lnTo>
                    <a:pt x="20" y="116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6" y="112"/>
                  </a:lnTo>
                  <a:lnTo>
                    <a:pt x="2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2" y="118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0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4" y="152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6" y="160"/>
                  </a:lnTo>
                  <a:lnTo>
                    <a:pt x="18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22" y="164"/>
                  </a:lnTo>
                  <a:lnTo>
                    <a:pt x="22" y="166"/>
                  </a:lnTo>
                  <a:lnTo>
                    <a:pt x="20" y="166"/>
                  </a:lnTo>
                  <a:lnTo>
                    <a:pt x="20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28" y="170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4"/>
                  </a:lnTo>
                  <a:lnTo>
                    <a:pt x="28" y="176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20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4" y="200"/>
                  </a:lnTo>
                  <a:lnTo>
                    <a:pt x="26" y="204"/>
                  </a:lnTo>
                  <a:lnTo>
                    <a:pt x="28" y="206"/>
                  </a:lnTo>
                  <a:lnTo>
                    <a:pt x="30" y="208"/>
                  </a:lnTo>
                  <a:lnTo>
                    <a:pt x="32" y="210"/>
                  </a:lnTo>
                  <a:lnTo>
                    <a:pt x="34" y="212"/>
                  </a:lnTo>
                  <a:lnTo>
                    <a:pt x="36" y="214"/>
                  </a:lnTo>
                  <a:lnTo>
                    <a:pt x="38" y="216"/>
                  </a:lnTo>
                  <a:lnTo>
                    <a:pt x="42" y="218"/>
                  </a:lnTo>
                  <a:lnTo>
                    <a:pt x="42" y="220"/>
                  </a:lnTo>
                  <a:lnTo>
                    <a:pt x="44" y="220"/>
                  </a:lnTo>
                  <a:lnTo>
                    <a:pt x="46" y="222"/>
                  </a:lnTo>
                  <a:lnTo>
                    <a:pt x="48" y="222"/>
                  </a:lnTo>
                  <a:lnTo>
                    <a:pt x="50" y="222"/>
                  </a:lnTo>
                  <a:lnTo>
                    <a:pt x="54" y="222"/>
                  </a:lnTo>
                  <a:lnTo>
                    <a:pt x="56" y="224"/>
                  </a:lnTo>
                  <a:lnTo>
                    <a:pt x="58" y="224"/>
                  </a:lnTo>
                  <a:lnTo>
                    <a:pt x="60" y="222"/>
                  </a:lnTo>
                  <a:lnTo>
                    <a:pt x="62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4" y="214"/>
                  </a:lnTo>
                  <a:lnTo>
                    <a:pt x="76" y="210"/>
                  </a:lnTo>
                  <a:lnTo>
                    <a:pt x="76" y="208"/>
                  </a:lnTo>
                  <a:lnTo>
                    <a:pt x="78" y="208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2" y="204"/>
                  </a:lnTo>
                  <a:lnTo>
                    <a:pt x="84" y="204"/>
                  </a:lnTo>
                  <a:lnTo>
                    <a:pt x="86" y="204"/>
                  </a:lnTo>
                  <a:lnTo>
                    <a:pt x="88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104" y="204"/>
                  </a:lnTo>
                  <a:lnTo>
                    <a:pt x="104" y="204"/>
                  </a:lnTo>
                  <a:lnTo>
                    <a:pt x="106" y="206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0" y="206"/>
                  </a:lnTo>
                  <a:lnTo>
                    <a:pt x="110" y="208"/>
                  </a:lnTo>
                  <a:lnTo>
                    <a:pt x="110" y="210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8" y="210"/>
                  </a:lnTo>
                  <a:lnTo>
                    <a:pt x="120" y="210"/>
                  </a:lnTo>
                  <a:lnTo>
                    <a:pt x="124" y="208"/>
                  </a:lnTo>
                  <a:lnTo>
                    <a:pt x="126" y="206"/>
                  </a:lnTo>
                  <a:lnTo>
                    <a:pt x="128" y="204"/>
                  </a:lnTo>
                  <a:lnTo>
                    <a:pt x="130" y="204"/>
                  </a:lnTo>
                  <a:lnTo>
                    <a:pt x="132" y="202"/>
                  </a:lnTo>
                  <a:lnTo>
                    <a:pt x="134" y="200"/>
                  </a:lnTo>
                  <a:lnTo>
                    <a:pt x="136" y="200"/>
                  </a:lnTo>
                  <a:lnTo>
                    <a:pt x="136" y="198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42" y="198"/>
                  </a:lnTo>
                  <a:lnTo>
                    <a:pt x="144" y="198"/>
                  </a:lnTo>
                  <a:lnTo>
                    <a:pt x="148" y="198"/>
                  </a:lnTo>
                  <a:lnTo>
                    <a:pt x="152" y="196"/>
                  </a:lnTo>
                  <a:lnTo>
                    <a:pt x="156" y="196"/>
                  </a:lnTo>
                  <a:lnTo>
                    <a:pt x="158" y="196"/>
                  </a:lnTo>
                  <a:lnTo>
                    <a:pt x="160" y="194"/>
                  </a:lnTo>
                  <a:lnTo>
                    <a:pt x="164" y="192"/>
                  </a:lnTo>
                  <a:lnTo>
                    <a:pt x="166" y="190"/>
                  </a:lnTo>
                  <a:lnTo>
                    <a:pt x="168" y="190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70" y="186"/>
                  </a:lnTo>
                  <a:lnTo>
                    <a:pt x="172" y="184"/>
                  </a:lnTo>
                  <a:lnTo>
                    <a:pt x="172" y="182"/>
                  </a:lnTo>
                  <a:lnTo>
                    <a:pt x="174" y="178"/>
                  </a:lnTo>
                  <a:lnTo>
                    <a:pt x="176" y="176"/>
                  </a:lnTo>
                  <a:lnTo>
                    <a:pt x="176" y="174"/>
                  </a:lnTo>
                  <a:lnTo>
                    <a:pt x="178" y="172"/>
                  </a:lnTo>
                  <a:lnTo>
                    <a:pt x="178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82" y="166"/>
                  </a:lnTo>
                  <a:lnTo>
                    <a:pt x="184" y="166"/>
                  </a:lnTo>
                  <a:lnTo>
                    <a:pt x="186" y="164"/>
                  </a:lnTo>
                  <a:lnTo>
                    <a:pt x="190" y="162"/>
                  </a:lnTo>
                  <a:lnTo>
                    <a:pt x="192" y="162"/>
                  </a:lnTo>
                  <a:lnTo>
                    <a:pt x="192" y="160"/>
                  </a:lnTo>
                  <a:lnTo>
                    <a:pt x="198" y="156"/>
                  </a:lnTo>
                  <a:lnTo>
                    <a:pt x="202" y="152"/>
                  </a:lnTo>
                  <a:lnTo>
                    <a:pt x="206" y="150"/>
                  </a:lnTo>
                  <a:lnTo>
                    <a:pt x="208" y="148"/>
                  </a:lnTo>
                  <a:lnTo>
                    <a:pt x="210" y="146"/>
                  </a:lnTo>
                  <a:lnTo>
                    <a:pt x="210" y="144"/>
                  </a:lnTo>
                  <a:lnTo>
                    <a:pt x="210" y="144"/>
                  </a:lnTo>
                  <a:lnTo>
                    <a:pt x="212" y="142"/>
                  </a:lnTo>
                  <a:lnTo>
                    <a:pt x="212" y="140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4" y="130"/>
                  </a:lnTo>
                  <a:lnTo>
                    <a:pt x="214" y="128"/>
                  </a:lnTo>
                  <a:lnTo>
                    <a:pt x="214" y="126"/>
                  </a:lnTo>
                  <a:lnTo>
                    <a:pt x="214" y="124"/>
                  </a:lnTo>
                  <a:lnTo>
                    <a:pt x="216" y="120"/>
                  </a:lnTo>
                  <a:lnTo>
                    <a:pt x="216" y="118"/>
                  </a:lnTo>
                  <a:lnTo>
                    <a:pt x="216" y="116"/>
                  </a:lnTo>
                  <a:lnTo>
                    <a:pt x="218" y="114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2" y="112"/>
                  </a:lnTo>
                  <a:lnTo>
                    <a:pt x="224" y="112"/>
                  </a:lnTo>
                  <a:lnTo>
                    <a:pt x="226" y="112"/>
                  </a:lnTo>
                  <a:lnTo>
                    <a:pt x="228" y="112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2" y="108"/>
                  </a:lnTo>
                  <a:lnTo>
                    <a:pt x="232" y="106"/>
                  </a:lnTo>
                  <a:lnTo>
                    <a:pt x="234" y="104"/>
                  </a:lnTo>
                  <a:lnTo>
                    <a:pt x="236" y="102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26" y="90"/>
                  </a:lnTo>
                  <a:lnTo>
                    <a:pt x="226" y="86"/>
                  </a:lnTo>
                  <a:lnTo>
                    <a:pt x="224" y="82"/>
                  </a:lnTo>
                  <a:lnTo>
                    <a:pt x="224" y="78"/>
                  </a:lnTo>
                  <a:lnTo>
                    <a:pt x="222" y="76"/>
                  </a:lnTo>
                  <a:lnTo>
                    <a:pt x="220" y="72"/>
                  </a:lnTo>
                  <a:lnTo>
                    <a:pt x="218" y="68"/>
                  </a:lnTo>
                  <a:lnTo>
                    <a:pt x="218" y="62"/>
                  </a:lnTo>
                  <a:lnTo>
                    <a:pt x="218" y="52"/>
                  </a:lnTo>
                  <a:lnTo>
                    <a:pt x="218" y="44"/>
                  </a:lnTo>
                  <a:lnTo>
                    <a:pt x="218" y="36"/>
                  </a:lnTo>
                  <a:lnTo>
                    <a:pt x="218" y="1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4" name="Freeform 430"/>
            <p:cNvSpPr>
              <a:spLocks/>
            </p:cNvSpPr>
            <p:nvPr/>
          </p:nvSpPr>
          <p:spPr bwMode="auto">
            <a:xfrm>
              <a:off x="4999347" y="5070569"/>
              <a:ext cx="244476" cy="460368"/>
            </a:xfrm>
            <a:custGeom>
              <a:avLst/>
              <a:gdLst>
                <a:gd name="T0" fmla="*/ 16 w 154"/>
                <a:gd name="T1" fmla="*/ 264 h 290"/>
                <a:gd name="T2" fmla="*/ 18 w 154"/>
                <a:gd name="T3" fmla="*/ 200 h 290"/>
                <a:gd name="T4" fmla="*/ 26 w 154"/>
                <a:gd name="T5" fmla="*/ 192 h 290"/>
                <a:gd name="T6" fmla="*/ 28 w 154"/>
                <a:gd name="T7" fmla="*/ 180 h 290"/>
                <a:gd name="T8" fmla="*/ 30 w 154"/>
                <a:gd name="T9" fmla="*/ 168 h 290"/>
                <a:gd name="T10" fmla="*/ 42 w 154"/>
                <a:gd name="T11" fmla="*/ 160 h 290"/>
                <a:gd name="T12" fmla="*/ 40 w 154"/>
                <a:gd name="T13" fmla="*/ 150 h 290"/>
                <a:gd name="T14" fmla="*/ 36 w 154"/>
                <a:gd name="T15" fmla="*/ 130 h 290"/>
                <a:gd name="T16" fmla="*/ 40 w 154"/>
                <a:gd name="T17" fmla="*/ 110 h 290"/>
                <a:gd name="T18" fmla="*/ 32 w 154"/>
                <a:gd name="T19" fmla="*/ 98 h 290"/>
                <a:gd name="T20" fmla="*/ 16 w 154"/>
                <a:gd name="T21" fmla="*/ 96 h 290"/>
                <a:gd name="T22" fmla="*/ 10 w 154"/>
                <a:gd name="T23" fmla="*/ 88 h 290"/>
                <a:gd name="T24" fmla="*/ 4 w 154"/>
                <a:gd name="T25" fmla="*/ 82 h 290"/>
                <a:gd name="T26" fmla="*/ 22 w 154"/>
                <a:gd name="T27" fmla="*/ 78 h 290"/>
                <a:gd name="T28" fmla="*/ 28 w 154"/>
                <a:gd name="T29" fmla="*/ 68 h 290"/>
                <a:gd name="T30" fmla="*/ 44 w 154"/>
                <a:gd name="T31" fmla="*/ 64 h 290"/>
                <a:gd name="T32" fmla="*/ 60 w 154"/>
                <a:gd name="T33" fmla="*/ 68 h 290"/>
                <a:gd name="T34" fmla="*/ 62 w 154"/>
                <a:gd name="T35" fmla="*/ 78 h 290"/>
                <a:gd name="T36" fmla="*/ 56 w 154"/>
                <a:gd name="T37" fmla="*/ 94 h 290"/>
                <a:gd name="T38" fmla="*/ 62 w 154"/>
                <a:gd name="T39" fmla="*/ 102 h 290"/>
                <a:gd name="T40" fmla="*/ 72 w 154"/>
                <a:gd name="T41" fmla="*/ 100 h 290"/>
                <a:gd name="T42" fmla="*/ 76 w 154"/>
                <a:gd name="T43" fmla="*/ 90 h 290"/>
                <a:gd name="T44" fmla="*/ 86 w 154"/>
                <a:gd name="T45" fmla="*/ 82 h 290"/>
                <a:gd name="T46" fmla="*/ 84 w 154"/>
                <a:gd name="T47" fmla="*/ 70 h 290"/>
                <a:gd name="T48" fmla="*/ 70 w 154"/>
                <a:gd name="T49" fmla="*/ 46 h 290"/>
                <a:gd name="T50" fmla="*/ 64 w 154"/>
                <a:gd name="T51" fmla="*/ 36 h 290"/>
                <a:gd name="T52" fmla="*/ 68 w 154"/>
                <a:gd name="T53" fmla="*/ 16 h 290"/>
                <a:gd name="T54" fmla="*/ 76 w 154"/>
                <a:gd name="T55" fmla="*/ 8 h 290"/>
                <a:gd name="T56" fmla="*/ 80 w 154"/>
                <a:gd name="T57" fmla="*/ 18 h 290"/>
                <a:gd name="T58" fmla="*/ 94 w 154"/>
                <a:gd name="T59" fmla="*/ 22 h 290"/>
                <a:gd name="T60" fmla="*/ 110 w 154"/>
                <a:gd name="T61" fmla="*/ 22 h 290"/>
                <a:gd name="T62" fmla="*/ 112 w 154"/>
                <a:gd name="T63" fmla="*/ 14 h 290"/>
                <a:gd name="T64" fmla="*/ 120 w 154"/>
                <a:gd name="T65" fmla="*/ 10 h 290"/>
                <a:gd name="T66" fmla="*/ 130 w 154"/>
                <a:gd name="T67" fmla="*/ 10 h 290"/>
                <a:gd name="T68" fmla="*/ 138 w 154"/>
                <a:gd name="T69" fmla="*/ 4 h 290"/>
                <a:gd name="T70" fmla="*/ 152 w 154"/>
                <a:gd name="T71" fmla="*/ 50 h 290"/>
                <a:gd name="T72" fmla="*/ 150 w 154"/>
                <a:gd name="T73" fmla="*/ 84 h 290"/>
                <a:gd name="T74" fmla="*/ 142 w 154"/>
                <a:gd name="T75" fmla="*/ 96 h 290"/>
                <a:gd name="T76" fmla="*/ 136 w 154"/>
                <a:gd name="T77" fmla="*/ 104 h 290"/>
                <a:gd name="T78" fmla="*/ 116 w 154"/>
                <a:gd name="T79" fmla="*/ 106 h 290"/>
                <a:gd name="T80" fmla="*/ 114 w 154"/>
                <a:gd name="T81" fmla="*/ 114 h 290"/>
                <a:gd name="T82" fmla="*/ 102 w 154"/>
                <a:gd name="T83" fmla="*/ 118 h 290"/>
                <a:gd name="T84" fmla="*/ 96 w 154"/>
                <a:gd name="T85" fmla="*/ 126 h 290"/>
                <a:gd name="T86" fmla="*/ 94 w 154"/>
                <a:gd name="T87" fmla="*/ 140 h 290"/>
                <a:gd name="T88" fmla="*/ 82 w 154"/>
                <a:gd name="T89" fmla="*/ 144 h 290"/>
                <a:gd name="T90" fmla="*/ 72 w 154"/>
                <a:gd name="T91" fmla="*/ 156 h 290"/>
                <a:gd name="T92" fmla="*/ 68 w 154"/>
                <a:gd name="T93" fmla="*/ 184 h 290"/>
                <a:gd name="T94" fmla="*/ 72 w 154"/>
                <a:gd name="T95" fmla="*/ 192 h 290"/>
                <a:gd name="T96" fmla="*/ 74 w 154"/>
                <a:gd name="T97" fmla="*/ 206 h 290"/>
                <a:gd name="T98" fmla="*/ 74 w 154"/>
                <a:gd name="T99" fmla="*/ 232 h 290"/>
                <a:gd name="T100" fmla="*/ 70 w 154"/>
                <a:gd name="T101" fmla="*/ 236 h 290"/>
                <a:gd name="T102" fmla="*/ 68 w 154"/>
                <a:gd name="T103" fmla="*/ 244 h 290"/>
                <a:gd name="T104" fmla="*/ 58 w 154"/>
                <a:gd name="T105" fmla="*/ 244 h 290"/>
                <a:gd name="T106" fmla="*/ 54 w 154"/>
                <a:gd name="T107" fmla="*/ 248 h 290"/>
                <a:gd name="T108" fmla="*/ 42 w 154"/>
                <a:gd name="T109" fmla="*/ 248 h 290"/>
                <a:gd name="T110" fmla="*/ 40 w 154"/>
                <a:gd name="T111" fmla="*/ 258 h 290"/>
                <a:gd name="T112" fmla="*/ 38 w 154"/>
                <a:gd name="T113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90">
                  <a:moveTo>
                    <a:pt x="36" y="290"/>
                  </a:moveTo>
                  <a:lnTo>
                    <a:pt x="26" y="286"/>
                  </a:lnTo>
                  <a:lnTo>
                    <a:pt x="24" y="282"/>
                  </a:lnTo>
                  <a:lnTo>
                    <a:pt x="24" y="278"/>
                  </a:lnTo>
                  <a:lnTo>
                    <a:pt x="22" y="274"/>
                  </a:lnTo>
                  <a:lnTo>
                    <a:pt x="20" y="272"/>
                  </a:lnTo>
                  <a:lnTo>
                    <a:pt x="18" y="268"/>
                  </a:lnTo>
                  <a:lnTo>
                    <a:pt x="16" y="264"/>
                  </a:lnTo>
                  <a:lnTo>
                    <a:pt x="16" y="258"/>
                  </a:lnTo>
                  <a:lnTo>
                    <a:pt x="18" y="248"/>
                  </a:lnTo>
                  <a:lnTo>
                    <a:pt x="18" y="240"/>
                  </a:lnTo>
                  <a:lnTo>
                    <a:pt x="18" y="232"/>
                  </a:lnTo>
                  <a:lnTo>
                    <a:pt x="18" y="206"/>
                  </a:lnTo>
                  <a:lnTo>
                    <a:pt x="18" y="204"/>
                  </a:lnTo>
                  <a:lnTo>
                    <a:pt x="18" y="202"/>
                  </a:lnTo>
                  <a:lnTo>
                    <a:pt x="18" y="200"/>
                  </a:lnTo>
                  <a:lnTo>
                    <a:pt x="20" y="198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8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40" y="160"/>
                  </a:lnTo>
                  <a:lnTo>
                    <a:pt x="42" y="160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0" y="11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38" y="104"/>
                  </a:lnTo>
                  <a:lnTo>
                    <a:pt x="38" y="102"/>
                  </a:lnTo>
                  <a:lnTo>
                    <a:pt x="36" y="100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4" y="80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2" y="7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6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0" y="100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4" y="96"/>
                  </a:lnTo>
                  <a:lnTo>
                    <a:pt x="74" y="94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84" y="72"/>
                  </a:lnTo>
                  <a:lnTo>
                    <a:pt x="84" y="70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4" y="50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6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2" y="4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6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32" y="10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30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2" y="50"/>
                  </a:lnTo>
                  <a:lnTo>
                    <a:pt x="152" y="58"/>
                  </a:lnTo>
                  <a:lnTo>
                    <a:pt x="154" y="66"/>
                  </a:lnTo>
                  <a:lnTo>
                    <a:pt x="154" y="68"/>
                  </a:lnTo>
                  <a:lnTo>
                    <a:pt x="154" y="72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92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96"/>
                  </a:lnTo>
                  <a:lnTo>
                    <a:pt x="140" y="96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8" y="104"/>
                  </a:lnTo>
                  <a:lnTo>
                    <a:pt x="136" y="104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6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8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0" y="116"/>
                  </a:lnTo>
                  <a:lnTo>
                    <a:pt x="108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2" y="120"/>
                  </a:lnTo>
                  <a:lnTo>
                    <a:pt x="100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6" y="124"/>
                  </a:lnTo>
                  <a:lnTo>
                    <a:pt x="96" y="126"/>
                  </a:lnTo>
                  <a:lnTo>
                    <a:pt x="96" y="130"/>
                  </a:lnTo>
                  <a:lnTo>
                    <a:pt x="96" y="132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2" y="144"/>
                  </a:lnTo>
                  <a:lnTo>
                    <a:pt x="80" y="146"/>
                  </a:lnTo>
                  <a:lnTo>
                    <a:pt x="78" y="146"/>
                  </a:lnTo>
                  <a:lnTo>
                    <a:pt x="76" y="148"/>
                  </a:lnTo>
                  <a:lnTo>
                    <a:pt x="76" y="150"/>
                  </a:lnTo>
                  <a:lnTo>
                    <a:pt x="74" y="150"/>
                  </a:lnTo>
                  <a:lnTo>
                    <a:pt x="74" y="152"/>
                  </a:lnTo>
                  <a:lnTo>
                    <a:pt x="72" y="154"/>
                  </a:lnTo>
                  <a:lnTo>
                    <a:pt x="72" y="156"/>
                  </a:lnTo>
                  <a:lnTo>
                    <a:pt x="70" y="158"/>
                  </a:lnTo>
                  <a:lnTo>
                    <a:pt x="70" y="162"/>
                  </a:lnTo>
                  <a:lnTo>
                    <a:pt x="70" y="166"/>
                  </a:lnTo>
                  <a:lnTo>
                    <a:pt x="68" y="170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70" y="190"/>
                  </a:lnTo>
                  <a:lnTo>
                    <a:pt x="70" y="190"/>
                  </a:lnTo>
                  <a:lnTo>
                    <a:pt x="70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4" y="214"/>
                  </a:lnTo>
                  <a:lnTo>
                    <a:pt x="74" y="218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4"/>
                  </a:lnTo>
                  <a:lnTo>
                    <a:pt x="74" y="228"/>
                  </a:lnTo>
                  <a:lnTo>
                    <a:pt x="74" y="230"/>
                  </a:lnTo>
                  <a:lnTo>
                    <a:pt x="74" y="232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6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8" y="240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4"/>
                  </a:lnTo>
                  <a:lnTo>
                    <a:pt x="68" y="244"/>
                  </a:lnTo>
                  <a:lnTo>
                    <a:pt x="66" y="244"/>
                  </a:lnTo>
                  <a:lnTo>
                    <a:pt x="64" y="244"/>
                  </a:lnTo>
                  <a:lnTo>
                    <a:pt x="62" y="244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6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0"/>
                  </a:lnTo>
                  <a:lnTo>
                    <a:pt x="40" y="266"/>
                  </a:lnTo>
                  <a:lnTo>
                    <a:pt x="40" y="270"/>
                  </a:lnTo>
                  <a:lnTo>
                    <a:pt x="40" y="276"/>
                  </a:lnTo>
                  <a:lnTo>
                    <a:pt x="40" y="280"/>
                  </a:lnTo>
                  <a:lnTo>
                    <a:pt x="40" y="282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6" y="29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5" name="Freeform 431"/>
            <p:cNvSpPr>
              <a:spLocks/>
            </p:cNvSpPr>
            <p:nvPr/>
          </p:nvSpPr>
          <p:spPr bwMode="auto">
            <a:xfrm>
              <a:off x="4999347" y="5070569"/>
              <a:ext cx="244476" cy="460368"/>
            </a:xfrm>
            <a:custGeom>
              <a:avLst/>
              <a:gdLst>
                <a:gd name="T0" fmla="*/ 16 w 154"/>
                <a:gd name="T1" fmla="*/ 264 h 290"/>
                <a:gd name="T2" fmla="*/ 18 w 154"/>
                <a:gd name="T3" fmla="*/ 200 h 290"/>
                <a:gd name="T4" fmla="*/ 26 w 154"/>
                <a:gd name="T5" fmla="*/ 192 h 290"/>
                <a:gd name="T6" fmla="*/ 28 w 154"/>
                <a:gd name="T7" fmla="*/ 180 h 290"/>
                <a:gd name="T8" fmla="*/ 30 w 154"/>
                <a:gd name="T9" fmla="*/ 168 h 290"/>
                <a:gd name="T10" fmla="*/ 42 w 154"/>
                <a:gd name="T11" fmla="*/ 160 h 290"/>
                <a:gd name="T12" fmla="*/ 40 w 154"/>
                <a:gd name="T13" fmla="*/ 150 h 290"/>
                <a:gd name="T14" fmla="*/ 36 w 154"/>
                <a:gd name="T15" fmla="*/ 130 h 290"/>
                <a:gd name="T16" fmla="*/ 40 w 154"/>
                <a:gd name="T17" fmla="*/ 110 h 290"/>
                <a:gd name="T18" fmla="*/ 32 w 154"/>
                <a:gd name="T19" fmla="*/ 98 h 290"/>
                <a:gd name="T20" fmla="*/ 16 w 154"/>
                <a:gd name="T21" fmla="*/ 96 h 290"/>
                <a:gd name="T22" fmla="*/ 10 w 154"/>
                <a:gd name="T23" fmla="*/ 88 h 290"/>
                <a:gd name="T24" fmla="*/ 4 w 154"/>
                <a:gd name="T25" fmla="*/ 82 h 290"/>
                <a:gd name="T26" fmla="*/ 22 w 154"/>
                <a:gd name="T27" fmla="*/ 78 h 290"/>
                <a:gd name="T28" fmla="*/ 28 w 154"/>
                <a:gd name="T29" fmla="*/ 68 h 290"/>
                <a:gd name="T30" fmla="*/ 44 w 154"/>
                <a:gd name="T31" fmla="*/ 64 h 290"/>
                <a:gd name="T32" fmla="*/ 60 w 154"/>
                <a:gd name="T33" fmla="*/ 68 h 290"/>
                <a:gd name="T34" fmla="*/ 62 w 154"/>
                <a:gd name="T35" fmla="*/ 78 h 290"/>
                <a:gd name="T36" fmla="*/ 56 w 154"/>
                <a:gd name="T37" fmla="*/ 94 h 290"/>
                <a:gd name="T38" fmla="*/ 62 w 154"/>
                <a:gd name="T39" fmla="*/ 102 h 290"/>
                <a:gd name="T40" fmla="*/ 72 w 154"/>
                <a:gd name="T41" fmla="*/ 100 h 290"/>
                <a:gd name="T42" fmla="*/ 76 w 154"/>
                <a:gd name="T43" fmla="*/ 90 h 290"/>
                <a:gd name="T44" fmla="*/ 86 w 154"/>
                <a:gd name="T45" fmla="*/ 82 h 290"/>
                <a:gd name="T46" fmla="*/ 84 w 154"/>
                <a:gd name="T47" fmla="*/ 70 h 290"/>
                <a:gd name="T48" fmla="*/ 70 w 154"/>
                <a:gd name="T49" fmla="*/ 46 h 290"/>
                <a:gd name="T50" fmla="*/ 64 w 154"/>
                <a:gd name="T51" fmla="*/ 36 h 290"/>
                <a:gd name="T52" fmla="*/ 68 w 154"/>
                <a:gd name="T53" fmla="*/ 16 h 290"/>
                <a:gd name="T54" fmla="*/ 76 w 154"/>
                <a:gd name="T55" fmla="*/ 8 h 290"/>
                <a:gd name="T56" fmla="*/ 80 w 154"/>
                <a:gd name="T57" fmla="*/ 18 h 290"/>
                <a:gd name="T58" fmla="*/ 94 w 154"/>
                <a:gd name="T59" fmla="*/ 22 h 290"/>
                <a:gd name="T60" fmla="*/ 110 w 154"/>
                <a:gd name="T61" fmla="*/ 22 h 290"/>
                <a:gd name="T62" fmla="*/ 112 w 154"/>
                <a:gd name="T63" fmla="*/ 14 h 290"/>
                <a:gd name="T64" fmla="*/ 120 w 154"/>
                <a:gd name="T65" fmla="*/ 10 h 290"/>
                <a:gd name="T66" fmla="*/ 130 w 154"/>
                <a:gd name="T67" fmla="*/ 10 h 290"/>
                <a:gd name="T68" fmla="*/ 138 w 154"/>
                <a:gd name="T69" fmla="*/ 4 h 290"/>
                <a:gd name="T70" fmla="*/ 152 w 154"/>
                <a:gd name="T71" fmla="*/ 50 h 290"/>
                <a:gd name="T72" fmla="*/ 150 w 154"/>
                <a:gd name="T73" fmla="*/ 84 h 290"/>
                <a:gd name="T74" fmla="*/ 142 w 154"/>
                <a:gd name="T75" fmla="*/ 96 h 290"/>
                <a:gd name="T76" fmla="*/ 136 w 154"/>
                <a:gd name="T77" fmla="*/ 104 h 290"/>
                <a:gd name="T78" fmla="*/ 116 w 154"/>
                <a:gd name="T79" fmla="*/ 106 h 290"/>
                <a:gd name="T80" fmla="*/ 114 w 154"/>
                <a:gd name="T81" fmla="*/ 114 h 290"/>
                <a:gd name="T82" fmla="*/ 102 w 154"/>
                <a:gd name="T83" fmla="*/ 118 h 290"/>
                <a:gd name="T84" fmla="*/ 96 w 154"/>
                <a:gd name="T85" fmla="*/ 126 h 290"/>
                <a:gd name="T86" fmla="*/ 94 w 154"/>
                <a:gd name="T87" fmla="*/ 140 h 290"/>
                <a:gd name="T88" fmla="*/ 82 w 154"/>
                <a:gd name="T89" fmla="*/ 144 h 290"/>
                <a:gd name="T90" fmla="*/ 72 w 154"/>
                <a:gd name="T91" fmla="*/ 156 h 290"/>
                <a:gd name="T92" fmla="*/ 68 w 154"/>
                <a:gd name="T93" fmla="*/ 184 h 290"/>
                <a:gd name="T94" fmla="*/ 72 w 154"/>
                <a:gd name="T95" fmla="*/ 192 h 290"/>
                <a:gd name="T96" fmla="*/ 74 w 154"/>
                <a:gd name="T97" fmla="*/ 206 h 290"/>
                <a:gd name="T98" fmla="*/ 74 w 154"/>
                <a:gd name="T99" fmla="*/ 232 h 290"/>
                <a:gd name="T100" fmla="*/ 70 w 154"/>
                <a:gd name="T101" fmla="*/ 236 h 290"/>
                <a:gd name="T102" fmla="*/ 68 w 154"/>
                <a:gd name="T103" fmla="*/ 244 h 290"/>
                <a:gd name="T104" fmla="*/ 58 w 154"/>
                <a:gd name="T105" fmla="*/ 244 h 290"/>
                <a:gd name="T106" fmla="*/ 54 w 154"/>
                <a:gd name="T107" fmla="*/ 248 h 290"/>
                <a:gd name="T108" fmla="*/ 42 w 154"/>
                <a:gd name="T109" fmla="*/ 248 h 290"/>
                <a:gd name="T110" fmla="*/ 40 w 154"/>
                <a:gd name="T111" fmla="*/ 258 h 290"/>
                <a:gd name="T112" fmla="*/ 38 w 154"/>
                <a:gd name="T113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90">
                  <a:moveTo>
                    <a:pt x="36" y="290"/>
                  </a:moveTo>
                  <a:lnTo>
                    <a:pt x="26" y="286"/>
                  </a:lnTo>
                  <a:lnTo>
                    <a:pt x="24" y="282"/>
                  </a:lnTo>
                  <a:lnTo>
                    <a:pt x="24" y="278"/>
                  </a:lnTo>
                  <a:lnTo>
                    <a:pt x="22" y="274"/>
                  </a:lnTo>
                  <a:lnTo>
                    <a:pt x="20" y="272"/>
                  </a:lnTo>
                  <a:lnTo>
                    <a:pt x="18" y="268"/>
                  </a:lnTo>
                  <a:lnTo>
                    <a:pt x="16" y="264"/>
                  </a:lnTo>
                  <a:lnTo>
                    <a:pt x="16" y="258"/>
                  </a:lnTo>
                  <a:lnTo>
                    <a:pt x="18" y="248"/>
                  </a:lnTo>
                  <a:lnTo>
                    <a:pt x="18" y="240"/>
                  </a:lnTo>
                  <a:lnTo>
                    <a:pt x="18" y="232"/>
                  </a:lnTo>
                  <a:lnTo>
                    <a:pt x="18" y="206"/>
                  </a:lnTo>
                  <a:lnTo>
                    <a:pt x="18" y="204"/>
                  </a:lnTo>
                  <a:lnTo>
                    <a:pt x="18" y="202"/>
                  </a:lnTo>
                  <a:lnTo>
                    <a:pt x="18" y="200"/>
                  </a:lnTo>
                  <a:lnTo>
                    <a:pt x="20" y="198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4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8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40" y="160"/>
                  </a:lnTo>
                  <a:lnTo>
                    <a:pt x="42" y="160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0" y="11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0" y="110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38" y="104"/>
                  </a:lnTo>
                  <a:lnTo>
                    <a:pt x="38" y="102"/>
                  </a:lnTo>
                  <a:lnTo>
                    <a:pt x="36" y="100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4" y="80"/>
                  </a:lnTo>
                  <a:lnTo>
                    <a:pt x="18" y="78"/>
                  </a:lnTo>
                  <a:lnTo>
                    <a:pt x="20" y="78"/>
                  </a:lnTo>
                  <a:lnTo>
                    <a:pt x="22" y="7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4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6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0" y="100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4" y="96"/>
                  </a:lnTo>
                  <a:lnTo>
                    <a:pt x="74" y="94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88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6" y="84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84" y="72"/>
                  </a:lnTo>
                  <a:lnTo>
                    <a:pt x="84" y="70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78" y="56"/>
                  </a:lnTo>
                  <a:lnTo>
                    <a:pt x="76" y="54"/>
                  </a:lnTo>
                  <a:lnTo>
                    <a:pt x="74" y="50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6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2" y="4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6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6" y="12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32" y="10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30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2" y="50"/>
                  </a:lnTo>
                  <a:lnTo>
                    <a:pt x="152" y="58"/>
                  </a:lnTo>
                  <a:lnTo>
                    <a:pt x="154" y="66"/>
                  </a:lnTo>
                  <a:lnTo>
                    <a:pt x="154" y="68"/>
                  </a:lnTo>
                  <a:lnTo>
                    <a:pt x="154" y="72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2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92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96"/>
                  </a:lnTo>
                  <a:lnTo>
                    <a:pt x="140" y="96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8" y="104"/>
                  </a:lnTo>
                  <a:lnTo>
                    <a:pt x="136" y="104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6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8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0" y="116"/>
                  </a:lnTo>
                  <a:lnTo>
                    <a:pt x="108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2" y="120"/>
                  </a:lnTo>
                  <a:lnTo>
                    <a:pt x="100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6" y="124"/>
                  </a:lnTo>
                  <a:lnTo>
                    <a:pt x="96" y="126"/>
                  </a:lnTo>
                  <a:lnTo>
                    <a:pt x="96" y="130"/>
                  </a:lnTo>
                  <a:lnTo>
                    <a:pt x="96" y="132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2" y="144"/>
                  </a:lnTo>
                  <a:lnTo>
                    <a:pt x="80" y="146"/>
                  </a:lnTo>
                  <a:lnTo>
                    <a:pt x="78" y="146"/>
                  </a:lnTo>
                  <a:lnTo>
                    <a:pt x="76" y="148"/>
                  </a:lnTo>
                  <a:lnTo>
                    <a:pt x="76" y="150"/>
                  </a:lnTo>
                  <a:lnTo>
                    <a:pt x="74" y="150"/>
                  </a:lnTo>
                  <a:lnTo>
                    <a:pt x="74" y="152"/>
                  </a:lnTo>
                  <a:lnTo>
                    <a:pt x="72" y="154"/>
                  </a:lnTo>
                  <a:lnTo>
                    <a:pt x="72" y="156"/>
                  </a:lnTo>
                  <a:lnTo>
                    <a:pt x="70" y="158"/>
                  </a:lnTo>
                  <a:lnTo>
                    <a:pt x="70" y="162"/>
                  </a:lnTo>
                  <a:lnTo>
                    <a:pt x="70" y="166"/>
                  </a:lnTo>
                  <a:lnTo>
                    <a:pt x="68" y="170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70" y="190"/>
                  </a:lnTo>
                  <a:lnTo>
                    <a:pt x="70" y="190"/>
                  </a:lnTo>
                  <a:lnTo>
                    <a:pt x="70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4" y="214"/>
                  </a:lnTo>
                  <a:lnTo>
                    <a:pt x="74" y="218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4"/>
                  </a:lnTo>
                  <a:lnTo>
                    <a:pt x="74" y="228"/>
                  </a:lnTo>
                  <a:lnTo>
                    <a:pt x="74" y="230"/>
                  </a:lnTo>
                  <a:lnTo>
                    <a:pt x="74" y="232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6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8" y="240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4"/>
                  </a:lnTo>
                  <a:lnTo>
                    <a:pt x="68" y="244"/>
                  </a:lnTo>
                  <a:lnTo>
                    <a:pt x="66" y="244"/>
                  </a:lnTo>
                  <a:lnTo>
                    <a:pt x="64" y="244"/>
                  </a:lnTo>
                  <a:lnTo>
                    <a:pt x="62" y="244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6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40" y="258"/>
                  </a:lnTo>
                  <a:lnTo>
                    <a:pt x="40" y="260"/>
                  </a:lnTo>
                  <a:lnTo>
                    <a:pt x="40" y="266"/>
                  </a:lnTo>
                  <a:lnTo>
                    <a:pt x="40" y="270"/>
                  </a:lnTo>
                  <a:lnTo>
                    <a:pt x="40" y="276"/>
                  </a:lnTo>
                  <a:lnTo>
                    <a:pt x="40" y="280"/>
                  </a:lnTo>
                  <a:lnTo>
                    <a:pt x="40" y="282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6" y="29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6" name="Freeform 432"/>
            <p:cNvSpPr>
              <a:spLocks/>
            </p:cNvSpPr>
            <p:nvPr/>
          </p:nvSpPr>
          <p:spPr bwMode="auto">
            <a:xfrm>
              <a:off x="4989821" y="4822923"/>
              <a:ext cx="247651" cy="282571"/>
            </a:xfrm>
            <a:custGeom>
              <a:avLst/>
              <a:gdLst>
                <a:gd name="T0" fmla="*/ 146 w 156"/>
                <a:gd name="T1" fmla="*/ 158 h 178"/>
                <a:gd name="T2" fmla="*/ 138 w 156"/>
                <a:gd name="T3" fmla="*/ 162 h 178"/>
                <a:gd name="T4" fmla="*/ 136 w 156"/>
                <a:gd name="T5" fmla="*/ 168 h 178"/>
                <a:gd name="T6" fmla="*/ 130 w 156"/>
                <a:gd name="T7" fmla="*/ 168 h 178"/>
                <a:gd name="T8" fmla="*/ 122 w 156"/>
                <a:gd name="T9" fmla="*/ 166 h 178"/>
                <a:gd name="T10" fmla="*/ 118 w 156"/>
                <a:gd name="T11" fmla="*/ 170 h 178"/>
                <a:gd name="T12" fmla="*/ 118 w 156"/>
                <a:gd name="T13" fmla="*/ 176 h 178"/>
                <a:gd name="T14" fmla="*/ 112 w 156"/>
                <a:gd name="T15" fmla="*/ 178 h 178"/>
                <a:gd name="T16" fmla="*/ 102 w 156"/>
                <a:gd name="T17" fmla="*/ 178 h 178"/>
                <a:gd name="T18" fmla="*/ 92 w 156"/>
                <a:gd name="T19" fmla="*/ 176 h 178"/>
                <a:gd name="T20" fmla="*/ 86 w 156"/>
                <a:gd name="T21" fmla="*/ 172 h 178"/>
                <a:gd name="T22" fmla="*/ 84 w 156"/>
                <a:gd name="T23" fmla="*/ 166 h 178"/>
                <a:gd name="T24" fmla="*/ 72 w 156"/>
                <a:gd name="T25" fmla="*/ 156 h 178"/>
                <a:gd name="T26" fmla="*/ 56 w 156"/>
                <a:gd name="T27" fmla="*/ 146 h 178"/>
                <a:gd name="T28" fmla="*/ 46 w 156"/>
                <a:gd name="T29" fmla="*/ 134 h 178"/>
                <a:gd name="T30" fmla="*/ 34 w 156"/>
                <a:gd name="T31" fmla="*/ 126 h 178"/>
                <a:gd name="T32" fmla="*/ 24 w 156"/>
                <a:gd name="T33" fmla="*/ 116 h 178"/>
                <a:gd name="T34" fmla="*/ 20 w 156"/>
                <a:gd name="T35" fmla="*/ 110 h 178"/>
                <a:gd name="T36" fmla="*/ 18 w 156"/>
                <a:gd name="T37" fmla="*/ 106 h 178"/>
                <a:gd name="T38" fmla="*/ 10 w 156"/>
                <a:gd name="T39" fmla="*/ 106 h 178"/>
                <a:gd name="T40" fmla="*/ 10 w 156"/>
                <a:gd name="T41" fmla="*/ 96 h 178"/>
                <a:gd name="T42" fmla="*/ 6 w 156"/>
                <a:gd name="T43" fmla="*/ 84 h 178"/>
                <a:gd name="T44" fmla="*/ 2 w 156"/>
                <a:gd name="T45" fmla="*/ 70 h 178"/>
                <a:gd name="T46" fmla="*/ 4 w 156"/>
                <a:gd name="T47" fmla="*/ 58 h 178"/>
                <a:gd name="T48" fmla="*/ 4 w 156"/>
                <a:gd name="T49" fmla="*/ 46 h 178"/>
                <a:gd name="T50" fmla="*/ 14 w 156"/>
                <a:gd name="T51" fmla="*/ 46 h 178"/>
                <a:gd name="T52" fmla="*/ 20 w 156"/>
                <a:gd name="T53" fmla="*/ 44 h 178"/>
                <a:gd name="T54" fmla="*/ 20 w 156"/>
                <a:gd name="T55" fmla="*/ 38 h 178"/>
                <a:gd name="T56" fmla="*/ 16 w 156"/>
                <a:gd name="T57" fmla="*/ 26 h 178"/>
                <a:gd name="T58" fmla="*/ 16 w 156"/>
                <a:gd name="T59" fmla="*/ 0 h 178"/>
                <a:gd name="T60" fmla="*/ 24 w 156"/>
                <a:gd name="T61" fmla="*/ 0 h 178"/>
                <a:gd name="T62" fmla="*/ 36 w 156"/>
                <a:gd name="T63" fmla="*/ 2 h 178"/>
                <a:gd name="T64" fmla="*/ 66 w 156"/>
                <a:gd name="T65" fmla="*/ 0 h 178"/>
                <a:gd name="T66" fmla="*/ 76 w 156"/>
                <a:gd name="T67" fmla="*/ 0 h 178"/>
                <a:gd name="T68" fmla="*/ 88 w 156"/>
                <a:gd name="T69" fmla="*/ 12 h 178"/>
                <a:gd name="T70" fmla="*/ 102 w 156"/>
                <a:gd name="T71" fmla="*/ 24 h 178"/>
                <a:gd name="T72" fmla="*/ 112 w 156"/>
                <a:gd name="T73" fmla="*/ 26 h 178"/>
                <a:gd name="T74" fmla="*/ 118 w 156"/>
                <a:gd name="T75" fmla="*/ 30 h 178"/>
                <a:gd name="T76" fmla="*/ 118 w 156"/>
                <a:gd name="T77" fmla="*/ 36 h 178"/>
                <a:gd name="T78" fmla="*/ 120 w 156"/>
                <a:gd name="T79" fmla="*/ 42 h 178"/>
                <a:gd name="T80" fmla="*/ 132 w 156"/>
                <a:gd name="T81" fmla="*/ 50 h 178"/>
                <a:gd name="T82" fmla="*/ 142 w 156"/>
                <a:gd name="T83" fmla="*/ 64 h 178"/>
                <a:gd name="T84" fmla="*/ 142 w 156"/>
                <a:gd name="T85" fmla="*/ 72 h 178"/>
                <a:gd name="T86" fmla="*/ 138 w 156"/>
                <a:gd name="T87" fmla="*/ 78 h 178"/>
                <a:gd name="T88" fmla="*/ 134 w 156"/>
                <a:gd name="T89" fmla="*/ 86 h 178"/>
                <a:gd name="T90" fmla="*/ 136 w 156"/>
                <a:gd name="T91" fmla="*/ 90 h 178"/>
                <a:gd name="T92" fmla="*/ 140 w 156"/>
                <a:gd name="T93" fmla="*/ 90 h 178"/>
                <a:gd name="T94" fmla="*/ 144 w 156"/>
                <a:gd name="T95" fmla="*/ 92 h 178"/>
                <a:gd name="T96" fmla="*/ 144 w 156"/>
                <a:gd name="T97" fmla="*/ 100 h 178"/>
                <a:gd name="T98" fmla="*/ 142 w 156"/>
                <a:gd name="T99" fmla="*/ 112 h 178"/>
                <a:gd name="T100" fmla="*/ 146 w 156"/>
                <a:gd name="T101" fmla="*/ 126 h 178"/>
                <a:gd name="T102" fmla="*/ 146 w 156"/>
                <a:gd name="T103" fmla="*/ 142 h 178"/>
                <a:gd name="T104" fmla="*/ 150 w 156"/>
                <a:gd name="T105" fmla="*/ 146 h 178"/>
                <a:gd name="T106" fmla="*/ 154 w 156"/>
                <a:gd name="T107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178">
                  <a:moveTo>
                    <a:pt x="156" y="158"/>
                  </a:moveTo>
                  <a:lnTo>
                    <a:pt x="156" y="158"/>
                  </a:lnTo>
                  <a:lnTo>
                    <a:pt x="154" y="158"/>
                  </a:lnTo>
                  <a:lnTo>
                    <a:pt x="150" y="158"/>
                  </a:lnTo>
                  <a:lnTo>
                    <a:pt x="146" y="158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4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28" y="168"/>
                  </a:lnTo>
                  <a:lnTo>
                    <a:pt x="126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0" y="166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18" y="168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2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4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4" y="178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98" y="178"/>
                  </a:lnTo>
                  <a:lnTo>
                    <a:pt x="96" y="178"/>
                  </a:lnTo>
                  <a:lnTo>
                    <a:pt x="94" y="178"/>
                  </a:lnTo>
                  <a:lnTo>
                    <a:pt x="92" y="176"/>
                  </a:lnTo>
                  <a:lnTo>
                    <a:pt x="90" y="176"/>
                  </a:lnTo>
                  <a:lnTo>
                    <a:pt x="88" y="176"/>
                  </a:lnTo>
                  <a:lnTo>
                    <a:pt x="88" y="174"/>
                  </a:lnTo>
                  <a:lnTo>
                    <a:pt x="86" y="174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0"/>
                  </a:lnTo>
                  <a:lnTo>
                    <a:pt x="84" y="168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78" y="160"/>
                  </a:lnTo>
                  <a:lnTo>
                    <a:pt x="74" y="158"/>
                  </a:lnTo>
                  <a:lnTo>
                    <a:pt x="72" y="156"/>
                  </a:lnTo>
                  <a:lnTo>
                    <a:pt x="68" y="152"/>
                  </a:lnTo>
                  <a:lnTo>
                    <a:pt x="64" y="150"/>
                  </a:lnTo>
                  <a:lnTo>
                    <a:pt x="60" y="150"/>
                  </a:lnTo>
                  <a:lnTo>
                    <a:pt x="58" y="148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2" y="144"/>
                  </a:lnTo>
                  <a:lnTo>
                    <a:pt x="50" y="140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38" y="128"/>
                  </a:lnTo>
                  <a:lnTo>
                    <a:pt x="34" y="126"/>
                  </a:lnTo>
                  <a:lnTo>
                    <a:pt x="32" y="126"/>
                  </a:lnTo>
                  <a:lnTo>
                    <a:pt x="30" y="124"/>
                  </a:lnTo>
                  <a:lnTo>
                    <a:pt x="28" y="122"/>
                  </a:lnTo>
                  <a:lnTo>
                    <a:pt x="26" y="120"/>
                  </a:lnTo>
                  <a:lnTo>
                    <a:pt x="24" y="116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8" y="106"/>
                  </a:lnTo>
                  <a:lnTo>
                    <a:pt x="8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8"/>
                  </a:lnTo>
                  <a:lnTo>
                    <a:pt x="88" y="12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8" y="20"/>
                  </a:lnTo>
                  <a:lnTo>
                    <a:pt x="100" y="22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4" y="46"/>
                  </a:lnTo>
                  <a:lnTo>
                    <a:pt x="128" y="48"/>
                  </a:lnTo>
                  <a:lnTo>
                    <a:pt x="132" y="50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42" y="54"/>
                  </a:lnTo>
                  <a:lnTo>
                    <a:pt x="142" y="62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4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36" y="78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4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8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100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44" y="116"/>
                  </a:lnTo>
                  <a:lnTo>
                    <a:pt x="146" y="122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6"/>
                  </a:lnTo>
                  <a:lnTo>
                    <a:pt x="146" y="130"/>
                  </a:lnTo>
                  <a:lnTo>
                    <a:pt x="146" y="134"/>
                  </a:lnTo>
                  <a:lnTo>
                    <a:pt x="146" y="136"/>
                  </a:lnTo>
                  <a:lnTo>
                    <a:pt x="146" y="140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50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4" y="152"/>
                  </a:lnTo>
                  <a:lnTo>
                    <a:pt x="156" y="154"/>
                  </a:lnTo>
                  <a:lnTo>
                    <a:pt x="156" y="15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7" name="Freeform 433"/>
            <p:cNvSpPr>
              <a:spLocks/>
            </p:cNvSpPr>
            <p:nvPr/>
          </p:nvSpPr>
          <p:spPr bwMode="auto">
            <a:xfrm>
              <a:off x="4989821" y="4822923"/>
              <a:ext cx="247651" cy="282571"/>
            </a:xfrm>
            <a:custGeom>
              <a:avLst/>
              <a:gdLst>
                <a:gd name="T0" fmla="*/ 146 w 156"/>
                <a:gd name="T1" fmla="*/ 158 h 178"/>
                <a:gd name="T2" fmla="*/ 138 w 156"/>
                <a:gd name="T3" fmla="*/ 162 h 178"/>
                <a:gd name="T4" fmla="*/ 136 w 156"/>
                <a:gd name="T5" fmla="*/ 168 h 178"/>
                <a:gd name="T6" fmla="*/ 130 w 156"/>
                <a:gd name="T7" fmla="*/ 168 h 178"/>
                <a:gd name="T8" fmla="*/ 122 w 156"/>
                <a:gd name="T9" fmla="*/ 166 h 178"/>
                <a:gd name="T10" fmla="*/ 118 w 156"/>
                <a:gd name="T11" fmla="*/ 170 h 178"/>
                <a:gd name="T12" fmla="*/ 118 w 156"/>
                <a:gd name="T13" fmla="*/ 176 h 178"/>
                <a:gd name="T14" fmla="*/ 112 w 156"/>
                <a:gd name="T15" fmla="*/ 178 h 178"/>
                <a:gd name="T16" fmla="*/ 102 w 156"/>
                <a:gd name="T17" fmla="*/ 178 h 178"/>
                <a:gd name="T18" fmla="*/ 92 w 156"/>
                <a:gd name="T19" fmla="*/ 176 h 178"/>
                <a:gd name="T20" fmla="*/ 86 w 156"/>
                <a:gd name="T21" fmla="*/ 172 h 178"/>
                <a:gd name="T22" fmla="*/ 84 w 156"/>
                <a:gd name="T23" fmla="*/ 166 h 178"/>
                <a:gd name="T24" fmla="*/ 72 w 156"/>
                <a:gd name="T25" fmla="*/ 156 h 178"/>
                <a:gd name="T26" fmla="*/ 56 w 156"/>
                <a:gd name="T27" fmla="*/ 146 h 178"/>
                <a:gd name="T28" fmla="*/ 46 w 156"/>
                <a:gd name="T29" fmla="*/ 134 h 178"/>
                <a:gd name="T30" fmla="*/ 34 w 156"/>
                <a:gd name="T31" fmla="*/ 126 h 178"/>
                <a:gd name="T32" fmla="*/ 24 w 156"/>
                <a:gd name="T33" fmla="*/ 116 h 178"/>
                <a:gd name="T34" fmla="*/ 20 w 156"/>
                <a:gd name="T35" fmla="*/ 110 h 178"/>
                <a:gd name="T36" fmla="*/ 18 w 156"/>
                <a:gd name="T37" fmla="*/ 106 h 178"/>
                <a:gd name="T38" fmla="*/ 10 w 156"/>
                <a:gd name="T39" fmla="*/ 106 h 178"/>
                <a:gd name="T40" fmla="*/ 10 w 156"/>
                <a:gd name="T41" fmla="*/ 96 h 178"/>
                <a:gd name="T42" fmla="*/ 6 w 156"/>
                <a:gd name="T43" fmla="*/ 84 h 178"/>
                <a:gd name="T44" fmla="*/ 2 w 156"/>
                <a:gd name="T45" fmla="*/ 70 h 178"/>
                <a:gd name="T46" fmla="*/ 4 w 156"/>
                <a:gd name="T47" fmla="*/ 58 h 178"/>
                <a:gd name="T48" fmla="*/ 4 w 156"/>
                <a:gd name="T49" fmla="*/ 46 h 178"/>
                <a:gd name="T50" fmla="*/ 14 w 156"/>
                <a:gd name="T51" fmla="*/ 46 h 178"/>
                <a:gd name="T52" fmla="*/ 20 w 156"/>
                <a:gd name="T53" fmla="*/ 44 h 178"/>
                <a:gd name="T54" fmla="*/ 20 w 156"/>
                <a:gd name="T55" fmla="*/ 38 h 178"/>
                <a:gd name="T56" fmla="*/ 16 w 156"/>
                <a:gd name="T57" fmla="*/ 26 h 178"/>
                <a:gd name="T58" fmla="*/ 16 w 156"/>
                <a:gd name="T59" fmla="*/ 0 h 178"/>
                <a:gd name="T60" fmla="*/ 24 w 156"/>
                <a:gd name="T61" fmla="*/ 0 h 178"/>
                <a:gd name="T62" fmla="*/ 36 w 156"/>
                <a:gd name="T63" fmla="*/ 2 h 178"/>
                <a:gd name="T64" fmla="*/ 66 w 156"/>
                <a:gd name="T65" fmla="*/ 0 h 178"/>
                <a:gd name="T66" fmla="*/ 76 w 156"/>
                <a:gd name="T67" fmla="*/ 0 h 178"/>
                <a:gd name="T68" fmla="*/ 88 w 156"/>
                <a:gd name="T69" fmla="*/ 12 h 178"/>
                <a:gd name="T70" fmla="*/ 102 w 156"/>
                <a:gd name="T71" fmla="*/ 24 h 178"/>
                <a:gd name="T72" fmla="*/ 112 w 156"/>
                <a:gd name="T73" fmla="*/ 26 h 178"/>
                <a:gd name="T74" fmla="*/ 118 w 156"/>
                <a:gd name="T75" fmla="*/ 30 h 178"/>
                <a:gd name="T76" fmla="*/ 118 w 156"/>
                <a:gd name="T77" fmla="*/ 36 h 178"/>
                <a:gd name="T78" fmla="*/ 120 w 156"/>
                <a:gd name="T79" fmla="*/ 42 h 178"/>
                <a:gd name="T80" fmla="*/ 132 w 156"/>
                <a:gd name="T81" fmla="*/ 50 h 178"/>
                <a:gd name="T82" fmla="*/ 142 w 156"/>
                <a:gd name="T83" fmla="*/ 64 h 178"/>
                <a:gd name="T84" fmla="*/ 142 w 156"/>
                <a:gd name="T85" fmla="*/ 72 h 178"/>
                <a:gd name="T86" fmla="*/ 138 w 156"/>
                <a:gd name="T87" fmla="*/ 78 h 178"/>
                <a:gd name="T88" fmla="*/ 134 w 156"/>
                <a:gd name="T89" fmla="*/ 86 h 178"/>
                <a:gd name="T90" fmla="*/ 136 w 156"/>
                <a:gd name="T91" fmla="*/ 90 h 178"/>
                <a:gd name="T92" fmla="*/ 140 w 156"/>
                <a:gd name="T93" fmla="*/ 90 h 178"/>
                <a:gd name="T94" fmla="*/ 144 w 156"/>
                <a:gd name="T95" fmla="*/ 92 h 178"/>
                <a:gd name="T96" fmla="*/ 144 w 156"/>
                <a:gd name="T97" fmla="*/ 100 h 178"/>
                <a:gd name="T98" fmla="*/ 142 w 156"/>
                <a:gd name="T99" fmla="*/ 112 h 178"/>
                <a:gd name="T100" fmla="*/ 146 w 156"/>
                <a:gd name="T101" fmla="*/ 126 h 178"/>
                <a:gd name="T102" fmla="*/ 146 w 156"/>
                <a:gd name="T103" fmla="*/ 142 h 178"/>
                <a:gd name="T104" fmla="*/ 150 w 156"/>
                <a:gd name="T105" fmla="*/ 146 h 178"/>
                <a:gd name="T106" fmla="*/ 154 w 156"/>
                <a:gd name="T107" fmla="*/ 15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178">
                  <a:moveTo>
                    <a:pt x="156" y="158"/>
                  </a:moveTo>
                  <a:lnTo>
                    <a:pt x="156" y="158"/>
                  </a:lnTo>
                  <a:lnTo>
                    <a:pt x="154" y="158"/>
                  </a:lnTo>
                  <a:lnTo>
                    <a:pt x="150" y="158"/>
                  </a:lnTo>
                  <a:lnTo>
                    <a:pt x="146" y="158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8" y="162"/>
                  </a:lnTo>
                  <a:lnTo>
                    <a:pt x="138" y="164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28" y="168"/>
                  </a:lnTo>
                  <a:lnTo>
                    <a:pt x="126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0" y="166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18" y="168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2"/>
                  </a:lnTo>
                  <a:lnTo>
                    <a:pt x="118" y="174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6" y="178"/>
                  </a:lnTo>
                  <a:lnTo>
                    <a:pt x="114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4" y="178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98" y="178"/>
                  </a:lnTo>
                  <a:lnTo>
                    <a:pt x="96" y="178"/>
                  </a:lnTo>
                  <a:lnTo>
                    <a:pt x="94" y="178"/>
                  </a:lnTo>
                  <a:lnTo>
                    <a:pt x="92" y="176"/>
                  </a:lnTo>
                  <a:lnTo>
                    <a:pt x="90" y="176"/>
                  </a:lnTo>
                  <a:lnTo>
                    <a:pt x="88" y="176"/>
                  </a:lnTo>
                  <a:lnTo>
                    <a:pt x="88" y="174"/>
                  </a:lnTo>
                  <a:lnTo>
                    <a:pt x="86" y="174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0"/>
                  </a:lnTo>
                  <a:lnTo>
                    <a:pt x="84" y="168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78" y="160"/>
                  </a:lnTo>
                  <a:lnTo>
                    <a:pt x="74" y="158"/>
                  </a:lnTo>
                  <a:lnTo>
                    <a:pt x="72" y="156"/>
                  </a:lnTo>
                  <a:lnTo>
                    <a:pt x="68" y="152"/>
                  </a:lnTo>
                  <a:lnTo>
                    <a:pt x="64" y="150"/>
                  </a:lnTo>
                  <a:lnTo>
                    <a:pt x="60" y="150"/>
                  </a:lnTo>
                  <a:lnTo>
                    <a:pt x="58" y="148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2" y="144"/>
                  </a:lnTo>
                  <a:lnTo>
                    <a:pt x="50" y="140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38" y="128"/>
                  </a:lnTo>
                  <a:lnTo>
                    <a:pt x="34" y="126"/>
                  </a:lnTo>
                  <a:lnTo>
                    <a:pt x="32" y="126"/>
                  </a:lnTo>
                  <a:lnTo>
                    <a:pt x="30" y="124"/>
                  </a:lnTo>
                  <a:lnTo>
                    <a:pt x="28" y="122"/>
                  </a:lnTo>
                  <a:lnTo>
                    <a:pt x="26" y="120"/>
                  </a:lnTo>
                  <a:lnTo>
                    <a:pt x="24" y="116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8" y="106"/>
                  </a:lnTo>
                  <a:lnTo>
                    <a:pt x="8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8"/>
                  </a:lnTo>
                  <a:lnTo>
                    <a:pt x="88" y="12"/>
                  </a:lnTo>
                  <a:lnTo>
                    <a:pt x="92" y="16"/>
                  </a:lnTo>
                  <a:lnTo>
                    <a:pt x="96" y="20"/>
                  </a:lnTo>
                  <a:lnTo>
                    <a:pt x="98" y="20"/>
                  </a:lnTo>
                  <a:lnTo>
                    <a:pt x="100" y="22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6" y="26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4" y="46"/>
                  </a:lnTo>
                  <a:lnTo>
                    <a:pt x="128" y="48"/>
                  </a:lnTo>
                  <a:lnTo>
                    <a:pt x="132" y="50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42" y="54"/>
                  </a:lnTo>
                  <a:lnTo>
                    <a:pt x="142" y="62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4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36" y="78"/>
                  </a:lnTo>
                  <a:lnTo>
                    <a:pt x="136" y="82"/>
                  </a:lnTo>
                  <a:lnTo>
                    <a:pt x="136" y="82"/>
                  </a:lnTo>
                  <a:lnTo>
                    <a:pt x="134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8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100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44" y="116"/>
                  </a:lnTo>
                  <a:lnTo>
                    <a:pt x="146" y="122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6" y="126"/>
                  </a:lnTo>
                  <a:lnTo>
                    <a:pt x="146" y="130"/>
                  </a:lnTo>
                  <a:lnTo>
                    <a:pt x="146" y="134"/>
                  </a:lnTo>
                  <a:lnTo>
                    <a:pt x="146" y="136"/>
                  </a:lnTo>
                  <a:lnTo>
                    <a:pt x="146" y="140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6" y="144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50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4" y="152"/>
                  </a:lnTo>
                  <a:lnTo>
                    <a:pt x="156" y="154"/>
                  </a:lnTo>
                  <a:lnTo>
                    <a:pt x="156" y="15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8" name="Freeform 434"/>
            <p:cNvSpPr>
              <a:spLocks/>
            </p:cNvSpPr>
            <p:nvPr/>
          </p:nvSpPr>
          <p:spPr bwMode="auto">
            <a:xfrm>
              <a:off x="4986646" y="4689575"/>
              <a:ext cx="117475" cy="142873"/>
            </a:xfrm>
            <a:custGeom>
              <a:avLst/>
              <a:gdLst>
                <a:gd name="T0" fmla="*/ 64 w 74"/>
                <a:gd name="T1" fmla="*/ 0 h 90"/>
                <a:gd name="T2" fmla="*/ 68 w 74"/>
                <a:gd name="T3" fmla="*/ 6 h 90"/>
                <a:gd name="T4" fmla="*/ 70 w 74"/>
                <a:gd name="T5" fmla="*/ 10 h 90"/>
                <a:gd name="T6" fmla="*/ 72 w 74"/>
                <a:gd name="T7" fmla="*/ 14 h 90"/>
                <a:gd name="T8" fmla="*/ 74 w 74"/>
                <a:gd name="T9" fmla="*/ 20 h 90"/>
                <a:gd name="T10" fmla="*/ 74 w 74"/>
                <a:gd name="T11" fmla="*/ 28 h 90"/>
                <a:gd name="T12" fmla="*/ 74 w 74"/>
                <a:gd name="T13" fmla="*/ 36 h 90"/>
                <a:gd name="T14" fmla="*/ 72 w 74"/>
                <a:gd name="T15" fmla="*/ 42 h 90"/>
                <a:gd name="T16" fmla="*/ 70 w 74"/>
                <a:gd name="T17" fmla="*/ 46 h 90"/>
                <a:gd name="T18" fmla="*/ 66 w 74"/>
                <a:gd name="T19" fmla="*/ 56 h 90"/>
                <a:gd name="T20" fmla="*/ 64 w 74"/>
                <a:gd name="T21" fmla="*/ 60 h 90"/>
                <a:gd name="T22" fmla="*/ 62 w 74"/>
                <a:gd name="T23" fmla="*/ 68 h 90"/>
                <a:gd name="T24" fmla="*/ 62 w 74"/>
                <a:gd name="T25" fmla="*/ 72 h 90"/>
                <a:gd name="T26" fmla="*/ 62 w 74"/>
                <a:gd name="T27" fmla="*/ 76 h 90"/>
                <a:gd name="T28" fmla="*/ 62 w 74"/>
                <a:gd name="T29" fmla="*/ 78 h 90"/>
                <a:gd name="T30" fmla="*/ 66 w 74"/>
                <a:gd name="T31" fmla="*/ 84 h 90"/>
                <a:gd name="T32" fmla="*/ 44 w 74"/>
                <a:gd name="T33" fmla="*/ 86 h 90"/>
                <a:gd name="T34" fmla="*/ 36 w 74"/>
                <a:gd name="T35" fmla="*/ 86 h 90"/>
                <a:gd name="T36" fmla="*/ 32 w 74"/>
                <a:gd name="T37" fmla="*/ 86 h 90"/>
                <a:gd name="T38" fmla="*/ 26 w 74"/>
                <a:gd name="T39" fmla="*/ 84 h 90"/>
                <a:gd name="T40" fmla="*/ 22 w 74"/>
                <a:gd name="T41" fmla="*/ 84 h 90"/>
                <a:gd name="T42" fmla="*/ 18 w 74"/>
                <a:gd name="T43" fmla="*/ 86 h 90"/>
                <a:gd name="T44" fmla="*/ 16 w 74"/>
                <a:gd name="T45" fmla="*/ 86 h 90"/>
                <a:gd name="T46" fmla="*/ 2 w 74"/>
                <a:gd name="T47" fmla="*/ 86 h 90"/>
                <a:gd name="T48" fmla="*/ 0 w 74"/>
                <a:gd name="T49" fmla="*/ 76 h 90"/>
                <a:gd name="T50" fmla="*/ 2 w 74"/>
                <a:gd name="T51" fmla="*/ 64 h 90"/>
                <a:gd name="T52" fmla="*/ 2 w 74"/>
                <a:gd name="T53" fmla="*/ 58 h 90"/>
                <a:gd name="T54" fmla="*/ 4 w 74"/>
                <a:gd name="T55" fmla="*/ 54 h 90"/>
                <a:gd name="T56" fmla="*/ 4 w 74"/>
                <a:gd name="T57" fmla="*/ 50 h 90"/>
                <a:gd name="T58" fmla="*/ 6 w 74"/>
                <a:gd name="T59" fmla="*/ 50 h 90"/>
                <a:gd name="T60" fmla="*/ 8 w 74"/>
                <a:gd name="T61" fmla="*/ 48 h 90"/>
                <a:gd name="T62" fmla="*/ 12 w 74"/>
                <a:gd name="T63" fmla="*/ 46 h 90"/>
                <a:gd name="T64" fmla="*/ 18 w 74"/>
                <a:gd name="T65" fmla="*/ 44 h 90"/>
                <a:gd name="T66" fmla="*/ 26 w 74"/>
                <a:gd name="T67" fmla="*/ 42 h 90"/>
                <a:gd name="T68" fmla="*/ 28 w 74"/>
                <a:gd name="T69" fmla="*/ 42 h 90"/>
                <a:gd name="T70" fmla="*/ 30 w 74"/>
                <a:gd name="T71" fmla="*/ 40 h 90"/>
                <a:gd name="T72" fmla="*/ 30 w 74"/>
                <a:gd name="T73" fmla="*/ 38 h 90"/>
                <a:gd name="T74" fmla="*/ 30 w 74"/>
                <a:gd name="T75" fmla="*/ 36 h 90"/>
                <a:gd name="T76" fmla="*/ 30 w 74"/>
                <a:gd name="T77" fmla="*/ 32 h 90"/>
                <a:gd name="T78" fmla="*/ 30 w 74"/>
                <a:gd name="T79" fmla="*/ 30 h 90"/>
                <a:gd name="T80" fmla="*/ 30 w 74"/>
                <a:gd name="T81" fmla="*/ 30 h 90"/>
                <a:gd name="T82" fmla="*/ 26 w 74"/>
                <a:gd name="T83" fmla="*/ 30 h 90"/>
                <a:gd name="T84" fmla="*/ 24 w 74"/>
                <a:gd name="T85" fmla="*/ 30 h 90"/>
                <a:gd name="T86" fmla="*/ 22 w 74"/>
                <a:gd name="T87" fmla="*/ 30 h 90"/>
                <a:gd name="T88" fmla="*/ 20 w 74"/>
                <a:gd name="T89" fmla="*/ 30 h 90"/>
                <a:gd name="T90" fmla="*/ 20 w 74"/>
                <a:gd name="T91" fmla="*/ 28 h 90"/>
                <a:gd name="T92" fmla="*/ 20 w 74"/>
                <a:gd name="T93" fmla="*/ 26 h 90"/>
                <a:gd name="T94" fmla="*/ 20 w 74"/>
                <a:gd name="T95" fmla="*/ 24 h 90"/>
                <a:gd name="T96" fmla="*/ 20 w 74"/>
                <a:gd name="T97" fmla="*/ 18 h 90"/>
                <a:gd name="T98" fmla="*/ 18 w 74"/>
                <a:gd name="T99" fmla="*/ 4 h 90"/>
                <a:gd name="T100" fmla="*/ 32 w 74"/>
                <a:gd name="T101" fmla="*/ 4 h 90"/>
                <a:gd name="T102" fmla="*/ 40 w 74"/>
                <a:gd name="T103" fmla="*/ 6 h 90"/>
                <a:gd name="T104" fmla="*/ 46 w 74"/>
                <a:gd name="T105" fmla="*/ 6 h 90"/>
                <a:gd name="T106" fmla="*/ 50 w 74"/>
                <a:gd name="T107" fmla="*/ 4 h 90"/>
                <a:gd name="T108" fmla="*/ 58 w 74"/>
                <a:gd name="T10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90">
                  <a:moveTo>
                    <a:pt x="64" y="0"/>
                  </a:moveTo>
                  <a:lnTo>
                    <a:pt x="64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2" y="18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4" y="28"/>
                  </a:lnTo>
                  <a:lnTo>
                    <a:pt x="74" y="32"/>
                  </a:lnTo>
                  <a:lnTo>
                    <a:pt x="74" y="36"/>
                  </a:lnTo>
                  <a:lnTo>
                    <a:pt x="72" y="40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6"/>
                  </a:lnTo>
                  <a:lnTo>
                    <a:pt x="68" y="50"/>
                  </a:lnTo>
                  <a:lnTo>
                    <a:pt x="66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4" y="80"/>
                  </a:lnTo>
                  <a:lnTo>
                    <a:pt x="66" y="84"/>
                  </a:lnTo>
                  <a:lnTo>
                    <a:pt x="54" y="86"/>
                  </a:lnTo>
                  <a:lnTo>
                    <a:pt x="44" y="86"/>
                  </a:lnTo>
                  <a:lnTo>
                    <a:pt x="38" y="86"/>
                  </a:lnTo>
                  <a:lnTo>
                    <a:pt x="36" y="86"/>
                  </a:lnTo>
                  <a:lnTo>
                    <a:pt x="34" y="86"/>
                  </a:lnTo>
                  <a:lnTo>
                    <a:pt x="32" y="86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0" y="84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2" y="90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9" name="Freeform 435"/>
            <p:cNvSpPr>
              <a:spLocks/>
            </p:cNvSpPr>
            <p:nvPr/>
          </p:nvSpPr>
          <p:spPr bwMode="auto">
            <a:xfrm>
              <a:off x="4986646" y="4689575"/>
              <a:ext cx="117475" cy="142873"/>
            </a:xfrm>
            <a:custGeom>
              <a:avLst/>
              <a:gdLst>
                <a:gd name="T0" fmla="*/ 64 w 74"/>
                <a:gd name="T1" fmla="*/ 0 h 90"/>
                <a:gd name="T2" fmla="*/ 68 w 74"/>
                <a:gd name="T3" fmla="*/ 6 h 90"/>
                <a:gd name="T4" fmla="*/ 70 w 74"/>
                <a:gd name="T5" fmla="*/ 10 h 90"/>
                <a:gd name="T6" fmla="*/ 72 w 74"/>
                <a:gd name="T7" fmla="*/ 14 h 90"/>
                <a:gd name="T8" fmla="*/ 74 w 74"/>
                <a:gd name="T9" fmla="*/ 20 h 90"/>
                <a:gd name="T10" fmla="*/ 74 w 74"/>
                <a:gd name="T11" fmla="*/ 28 h 90"/>
                <a:gd name="T12" fmla="*/ 74 w 74"/>
                <a:gd name="T13" fmla="*/ 36 h 90"/>
                <a:gd name="T14" fmla="*/ 72 w 74"/>
                <a:gd name="T15" fmla="*/ 42 h 90"/>
                <a:gd name="T16" fmla="*/ 70 w 74"/>
                <a:gd name="T17" fmla="*/ 46 h 90"/>
                <a:gd name="T18" fmla="*/ 66 w 74"/>
                <a:gd name="T19" fmla="*/ 56 h 90"/>
                <a:gd name="T20" fmla="*/ 64 w 74"/>
                <a:gd name="T21" fmla="*/ 60 h 90"/>
                <a:gd name="T22" fmla="*/ 62 w 74"/>
                <a:gd name="T23" fmla="*/ 68 h 90"/>
                <a:gd name="T24" fmla="*/ 62 w 74"/>
                <a:gd name="T25" fmla="*/ 72 h 90"/>
                <a:gd name="T26" fmla="*/ 62 w 74"/>
                <a:gd name="T27" fmla="*/ 76 h 90"/>
                <a:gd name="T28" fmla="*/ 62 w 74"/>
                <a:gd name="T29" fmla="*/ 78 h 90"/>
                <a:gd name="T30" fmla="*/ 66 w 74"/>
                <a:gd name="T31" fmla="*/ 84 h 90"/>
                <a:gd name="T32" fmla="*/ 44 w 74"/>
                <a:gd name="T33" fmla="*/ 86 h 90"/>
                <a:gd name="T34" fmla="*/ 36 w 74"/>
                <a:gd name="T35" fmla="*/ 86 h 90"/>
                <a:gd name="T36" fmla="*/ 32 w 74"/>
                <a:gd name="T37" fmla="*/ 86 h 90"/>
                <a:gd name="T38" fmla="*/ 26 w 74"/>
                <a:gd name="T39" fmla="*/ 84 h 90"/>
                <a:gd name="T40" fmla="*/ 22 w 74"/>
                <a:gd name="T41" fmla="*/ 84 h 90"/>
                <a:gd name="T42" fmla="*/ 18 w 74"/>
                <a:gd name="T43" fmla="*/ 86 h 90"/>
                <a:gd name="T44" fmla="*/ 16 w 74"/>
                <a:gd name="T45" fmla="*/ 86 h 90"/>
                <a:gd name="T46" fmla="*/ 2 w 74"/>
                <a:gd name="T47" fmla="*/ 86 h 90"/>
                <a:gd name="T48" fmla="*/ 0 w 74"/>
                <a:gd name="T49" fmla="*/ 76 h 90"/>
                <a:gd name="T50" fmla="*/ 2 w 74"/>
                <a:gd name="T51" fmla="*/ 64 h 90"/>
                <a:gd name="T52" fmla="*/ 2 w 74"/>
                <a:gd name="T53" fmla="*/ 58 h 90"/>
                <a:gd name="T54" fmla="*/ 4 w 74"/>
                <a:gd name="T55" fmla="*/ 54 h 90"/>
                <a:gd name="T56" fmla="*/ 4 w 74"/>
                <a:gd name="T57" fmla="*/ 50 h 90"/>
                <a:gd name="T58" fmla="*/ 6 w 74"/>
                <a:gd name="T59" fmla="*/ 50 h 90"/>
                <a:gd name="T60" fmla="*/ 8 w 74"/>
                <a:gd name="T61" fmla="*/ 48 h 90"/>
                <a:gd name="T62" fmla="*/ 12 w 74"/>
                <a:gd name="T63" fmla="*/ 46 h 90"/>
                <a:gd name="T64" fmla="*/ 18 w 74"/>
                <a:gd name="T65" fmla="*/ 44 h 90"/>
                <a:gd name="T66" fmla="*/ 26 w 74"/>
                <a:gd name="T67" fmla="*/ 42 h 90"/>
                <a:gd name="T68" fmla="*/ 28 w 74"/>
                <a:gd name="T69" fmla="*/ 42 h 90"/>
                <a:gd name="T70" fmla="*/ 30 w 74"/>
                <a:gd name="T71" fmla="*/ 40 h 90"/>
                <a:gd name="T72" fmla="*/ 30 w 74"/>
                <a:gd name="T73" fmla="*/ 38 h 90"/>
                <a:gd name="T74" fmla="*/ 30 w 74"/>
                <a:gd name="T75" fmla="*/ 36 h 90"/>
                <a:gd name="T76" fmla="*/ 30 w 74"/>
                <a:gd name="T77" fmla="*/ 32 h 90"/>
                <a:gd name="T78" fmla="*/ 30 w 74"/>
                <a:gd name="T79" fmla="*/ 30 h 90"/>
                <a:gd name="T80" fmla="*/ 30 w 74"/>
                <a:gd name="T81" fmla="*/ 30 h 90"/>
                <a:gd name="T82" fmla="*/ 26 w 74"/>
                <a:gd name="T83" fmla="*/ 30 h 90"/>
                <a:gd name="T84" fmla="*/ 24 w 74"/>
                <a:gd name="T85" fmla="*/ 30 h 90"/>
                <a:gd name="T86" fmla="*/ 22 w 74"/>
                <a:gd name="T87" fmla="*/ 30 h 90"/>
                <a:gd name="T88" fmla="*/ 20 w 74"/>
                <a:gd name="T89" fmla="*/ 30 h 90"/>
                <a:gd name="T90" fmla="*/ 20 w 74"/>
                <a:gd name="T91" fmla="*/ 28 h 90"/>
                <a:gd name="T92" fmla="*/ 20 w 74"/>
                <a:gd name="T93" fmla="*/ 26 h 90"/>
                <a:gd name="T94" fmla="*/ 20 w 74"/>
                <a:gd name="T95" fmla="*/ 24 h 90"/>
                <a:gd name="T96" fmla="*/ 20 w 74"/>
                <a:gd name="T97" fmla="*/ 18 h 90"/>
                <a:gd name="T98" fmla="*/ 18 w 74"/>
                <a:gd name="T99" fmla="*/ 4 h 90"/>
                <a:gd name="T100" fmla="*/ 32 w 74"/>
                <a:gd name="T101" fmla="*/ 4 h 90"/>
                <a:gd name="T102" fmla="*/ 40 w 74"/>
                <a:gd name="T103" fmla="*/ 6 h 90"/>
                <a:gd name="T104" fmla="*/ 46 w 74"/>
                <a:gd name="T105" fmla="*/ 6 h 90"/>
                <a:gd name="T106" fmla="*/ 50 w 74"/>
                <a:gd name="T107" fmla="*/ 4 h 90"/>
                <a:gd name="T108" fmla="*/ 58 w 74"/>
                <a:gd name="T10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90">
                  <a:moveTo>
                    <a:pt x="64" y="0"/>
                  </a:moveTo>
                  <a:lnTo>
                    <a:pt x="64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2" y="18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4" y="28"/>
                  </a:lnTo>
                  <a:lnTo>
                    <a:pt x="74" y="32"/>
                  </a:lnTo>
                  <a:lnTo>
                    <a:pt x="74" y="36"/>
                  </a:lnTo>
                  <a:lnTo>
                    <a:pt x="72" y="40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6"/>
                  </a:lnTo>
                  <a:lnTo>
                    <a:pt x="68" y="50"/>
                  </a:lnTo>
                  <a:lnTo>
                    <a:pt x="66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4" y="80"/>
                  </a:lnTo>
                  <a:lnTo>
                    <a:pt x="66" y="84"/>
                  </a:lnTo>
                  <a:lnTo>
                    <a:pt x="54" y="86"/>
                  </a:lnTo>
                  <a:lnTo>
                    <a:pt x="44" y="86"/>
                  </a:lnTo>
                  <a:lnTo>
                    <a:pt x="38" y="86"/>
                  </a:lnTo>
                  <a:lnTo>
                    <a:pt x="36" y="86"/>
                  </a:lnTo>
                  <a:lnTo>
                    <a:pt x="34" y="86"/>
                  </a:lnTo>
                  <a:lnTo>
                    <a:pt x="32" y="86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0" y="84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2" y="90"/>
                  </a:lnTo>
                  <a:lnTo>
                    <a:pt x="2" y="86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0" name="Freeform 436"/>
            <p:cNvSpPr>
              <a:spLocks/>
            </p:cNvSpPr>
            <p:nvPr/>
          </p:nvSpPr>
          <p:spPr bwMode="auto">
            <a:xfrm>
              <a:off x="4796145" y="4991196"/>
              <a:ext cx="282576" cy="276221"/>
            </a:xfrm>
            <a:custGeom>
              <a:avLst/>
              <a:gdLst>
                <a:gd name="T0" fmla="*/ 72 w 178"/>
                <a:gd name="T1" fmla="*/ 170 h 174"/>
                <a:gd name="T2" fmla="*/ 86 w 178"/>
                <a:gd name="T3" fmla="*/ 170 h 174"/>
                <a:gd name="T4" fmla="*/ 92 w 178"/>
                <a:gd name="T5" fmla="*/ 168 h 174"/>
                <a:gd name="T6" fmla="*/ 94 w 178"/>
                <a:gd name="T7" fmla="*/ 160 h 174"/>
                <a:gd name="T8" fmla="*/ 98 w 178"/>
                <a:gd name="T9" fmla="*/ 156 h 174"/>
                <a:gd name="T10" fmla="*/ 106 w 178"/>
                <a:gd name="T11" fmla="*/ 152 h 174"/>
                <a:gd name="T12" fmla="*/ 108 w 178"/>
                <a:gd name="T13" fmla="*/ 144 h 174"/>
                <a:gd name="T14" fmla="*/ 110 w 178"/>
                <a:gd name="T15" fmla="*/ 140 h 174"/>
                <a:gd name="T16" fmla="*/ 122 w 178"/>
                <a:gd name="T17" fmla="*/ 140 h 174"/>
                <a:gd name="T18" fmla="*/ 128 w 178"/>
                <a:gd name="T19" fmla="*/ 132 h 174"/>
                <a:gd name="T20" fmla="*/ 146 w 178"/>
                <a:gd name="T21" fmla="*/ 128 h 174"/>
                <a:gd name="T22" fmla="*/ 152 w 178"/>
                <a:gd name="T23" fmla="*/ 124 h 174"/>
                <a:gd name="T24" fmla="*/ 156 w 178"/>
                <a:gd name="T25" fmla="*/ 116 h 174"/>
                <a:gd name="T26" fmla="*/ 166 w 178"/>
                <a:gd name="T27" fmla="*/ 108 h 174"/>
                <a:gd name="T28" fmla="*/ 168 w 178"/>
                <a:gd name="T29" fmla="*/ 88 h 174"/>
                <a:gd name="T30" fmla="*/ 174 w 178"/>
                <a:gd name="T31" fmla="*/ 80 h 174"/>
                <a:gd name="T32" fmla="*/ 178 w 178"/>
                <a:gd name="T33" fmla="*/ 76 h 174"/>
                <a:gd name="T34" fmla="*/ 174 w 178"/>
                <a:gd name="T35" fmla="*/ 62 h 174"/>
                <a:gd name="T36" fmla="*/ 174 w 178"/>
                <a:gd name="T37" fmla="*/ 38 h 174"/>
                <a:gd name="T38" fmla="*/ 162 w 178"/>
                <a:gd name="T39" fmla="*/ 24 h 174"/>
                <a:gd name="T40" fmla="*/ 146 w 178"/>
                <a:gd name="T41" fmla="*/ 14 h 174"/>
                <a:gd name="T42" fmla="*/ 142 w 178"/>
                <a:gd name="T43" fmla="*/ 4 h 174"/>
                <a:gd name="T44" fmla="*/ 138 w 178"/>
                <a:gd name="T45" fmla="*/ 0 h 174"/>
                <a:gd name="T46" fmla="*/ 130 w 178"/>
                <a:gd name="T47" fmla="*/ 2 h 174"/>
                <a:gd name="T48" fmla="*/ 126 w 178"/>
                <a:gd name="T49" fmla="*/ 10 h 174"/>
                <a:gd name="T50" fmla="*/ 116 w 178"/>
                <a:gd name="T51" fmla="*/ 16 h 174"/>
                <a:gd name="T52" fmla="*/ 108 w 178"/>
                <a:gd name="T53" fmla="*/ 30 h 174"/>
                <a:gd name="T54" fmla="*/ 104 w 178"/>
                <a:gd name="T55" fmla="*/ 56 h 174"/>
                <a:gd name="T56" fmla="*/ 106 w 178"/>
                <a:gd name="T57" fmla="*/ 70 h 174"/>
                <a:gd name="T58" fmla="*/ 114 w 178"/>
                <a:gd name="T59" fmla="*/ 76 h 174"/>
                <a:gd name="T60" fmla="*/ 122 w 178"/>
                <a:gd name="T61" fmla="*/ 76 h 174"/>
                <a:gd name="T62" fmla="*/ 124 w 178"/>
                <a:gd name="T63" fmla="*/ 82 h 174"/>
                <a:gd name="T64" fmla="*/ 124 w 178"/>
                <a:gd name="T65" fmla="*/ 96 h 174"/>
                <a:gd name="T66" fmla="*/ 120 w 178"/>
                <a:gd name="T67" fmla="*/ 104 h 174"/>
                <a:gd name="T68" fmla="*/ 108 w 178"/>
                <a:gd name="T69" fmla="*/ 106 h 174"/>
                <a:gd name="T70" fmla="*/ 102 w 178"/>
                <a:gd name="T71" fmla="*/ 100 h 174"/>
                <a:gd name="T72" fmla="*/ 98 w 178"/>
                <a:gd name="T73" fmla="*/ 86 h 174"/>
                <a:gd name="T74" fmla="*/ 96 w 178"/>
                <a:gd name="T75" fmla="*/ 80 h 174"/>
                <a:gd name="T76" fmla="*/ 86 w 178"/>
                <a:gd name="T77" fmla="*/ 76 h 174"/>
                <a:gd name="T78" fmla="*/ 84 w 178"/>
                <a:gd name="T79" fmla="*/ 70 h 174"/>
                <a:gd name="T80" fmla="*/ 78 w 178"/>
                <a:gd name="T81" fmla="*/ 68 h 174"/>
                <a:gd name="T82" fmla="*/ 70 w 178"/>
                <a:gd name="T83" fmla="*/ 72 h 174"/>
                <a:gd name="T84" fmla="*/ 68 w 178"/>
                <a:gd name="T85" fmla="*/ 80 h 174"/>
                <a:gd name="T86" fmla="*/ 64 w 178"/>
                <a:gd name="T87" fmla="*/ 80 h 174"/>
                <a:gd name="T88" fmla="*/ 58 w 178"/>
                <a:gd name="T89" fmla="*/ 74 h 174"/>
                <a:gd name="T90" fmla="*/ 56 w 178"/>
                <a:gd name="T91" fmla="*/ 64 h 174"/>
                <a:gd name="T92" fmla="*/ 50 w 178"/>
                <a:gd name="T93" fmla="*/ 62 h 174"/>
                <a:gd name="T94" fmla="*/ 42 w 178"/>
                <a:gd name="T95" fmla="*/ 76 h 174"/>
                <a:gd name="T96" fmla="*/ 40 w 178"/>
                <a:gd name="T97" fmla="*/ 92 h 174"/>
                <a:gd name="T98" fmla="*/ 36 w 178"/>
                <a:gd name="T99" fmla="*/ 96 h 174"/>
                <a:gd name="T100" fmla="*/ 24 w 178"/>
                <a:gd name="T101" fmla="*/ 94 h 174"/>
                <a:gd name="T102" fmla="*/ 22 w 178"/>
                <a:gd name="T103" fmla="*/ 90 h 174"/>
                <a:gd name="T104" fmla="*/ 18 w 178"/>
                <a:gd name="T105" fmla="*/ 86 h 174"/>
                <a:gd name="T106" fmla="*/ 14 w 178"/>
                <a:gd name="T107" fmla="*/ 88 h 174"/>
                <a:gd name="T108" fmla="*/ 14 w 178"/>
                <a:gd name="T109" fmla="*/ 94 h 174"/>
                <a:gd name="T110" fmla="*/ 10 w 178"/>
                <a:gd name="T111" fmla="*/ 96 h 174"/>
                <a:gd name="T112" fmla="*/ 4 w 178"/>
                <a:gd name="T113" fmla="*/ 96 h 174"/>
                <a:gd name="T114" fmla="*/ 0 w 178"/>
                <a:gd name="T115" fmla="*/ 106 h 174"/>
                <a:gd name="T116" fmla="*/ 4 w 178"/>
                <a:gd name="T117" fmla="*/ 130 h 174"/>
                <a:gd name="T118" fmla="*/ 6 w 178"/>
                <a:gd name="T119" fmla="*/ 148 h 174"/>
                <a:gd name="T120" fmla="*/ 14 w 178"/>
                <a:gd name="T121" fmla="*/ 158 h 174"/>
                <a:gd name="T122" fmla="*/ 16 w 178"/>
                <a:gd name="T123" fmla="*/ 166 h 174"/>
                <a:gd name="T124" fmla="*/ 34 w 178"/>
                <a:gd name="T125" fmla="*/ 1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" h="174">
                  <a:moveTo>
                    <a:pt x="62" y="174"/>
                  </a:moveTo>
                  <a:lnTo>
                    <a:pt x="62" y="174"/>
                  </a:lnTo>
                  <a:lnTo>
                    <a:pt x="66" y="172"/>
                  </a:lnTo>
                  <a:lnTo>
                    <a:pt x="70" y="17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4" y="170"/>
                  </a:lnTo>
                  <a:lnTo>
                    <a:pt x="78" y="170"/>
                  </a:lnTo>
                  <a:lnTo>
                    <a:pt x="82" y="172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6" y="170"/>
                  </a:lnTo>
                  <a:lnTo>
                    <a:pt x="88" y="170"/>
                  </a:lnTo>
                  <a:lnTo>
                    <a:pt x="90" y="170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10" y="142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2" y="140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8" y="140"/>
                  </a:lnTo>
                  <a:lnTo>
                    <a:pt x="120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6" y="134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8" y="130"/>
                  </a:lnTo>
                  <a:lnTo>
                    <a:pt x="142" y="130"/>
                  </a:lnTo>
                  <a:lnTo>
                    <a:pt x="146" y="12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50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52" y="124"/>
                  </a:lnTo>
                  <a:lnTo>
                    <a:pt x="152" y="124"/>
                  </a:lnTo>
                  <a:lnTo>
                    <a:pt x="154" y="122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58" y="114"/>
                  </a:lnTo>
                  <a:lnTo>
                    <a:pt x="160" y="114"/>
                  </a:lnTo>
                  <a:lnTo>
                    <a:pt x="162" y="114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08"/>
                  </a:lnTo>
                  <a:lnTo>
                    <a:pt x="166" y="104"/>
                  </a:lnTo>
                  <a:lnTo>
                    <a:pt x="166" y="100"/>
                  </a:lnTo>
                  <a:lnTo>
                    <a:pt x="166" y="96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6"/>
                  </a:lnTo>
                  <a:lnTo>
                    <a:pt x="168" y="84"/>
                  </a:lnTo>
                  <a:lnTo>
                    <a:pt x="170" y="84"/>
                  </a:lnTo>
                  <a:lnTo>
                    <a:pt x="170" y="82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8" y="74"/>
                  </a:lnTo>
                  <a:lnTo>
                    <a:pt x="176" y="74"/>
                  </a:lnTo>
                  <a:lnTo>
                    <a:pt x="176" y="72"/>
                  </a:lnTo>
                  <a:lnTo>
                    <a:pt x="176" y="68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4" y="60"/>
                  </a:lnTo>
                  <a:lnTo>
                    <a:pt x="174" y="58"/>
                  </a:lnTo>
                  <a:lnTo>
                    <a:pt x="174" y="56"/>
                  </a:lnTo>
                  <a:lnTo>
                    <a:pt x="174" y="48"/>
                  </a:lnTo>
                  <a:lnTo>
                    <a:pt x="174" y="40"/>
                  </a:lnTo>
                  <a:lnTo>
                    <a:pt x="174" y="38"/>
                  </a:lnTo>
                  <a:lnTo>
                    <a:pt x="172" y="34"/>
                  </a:lnTo>
                  <a:lnTo>
                    <a:pt x="168" y="30"/>
                  </a:lnTo>
                  <a:lnTo>
                    <a:pt x="166" y="28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2" y="24"/>
                  </a:lnTo>
                  <a:lnTo>
                    <a:pt x="158" y="22"/>
                  </a:lnTo>
                  <a:lnTo>
                    <a:pt x="154" y="22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46" y="14"/>
                  </a:lnTo>
                  <a:lnTo>
                    <a:pt x="144" y="12"/>
                  </a:lnTo>
                  <a:lnTo>
                    <a:pt x="144" y="10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6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8" y="6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18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4" y="16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6" y="40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6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6" y="66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8" y="72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20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8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6" y="84"/>
                  </a:lnTo>
                  <a:lnTo>
                    <a:pt x="126" y="88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4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18" y="104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08" y="106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98" y="88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90" y="78"/>
                  </a:lnTo>
                  <a:lnTo>
                    <a:pt x="88" y="78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68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6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2" y="60"/>
                  </a:lnTo>
                  <a:lnTo>
                    <a:pt x="40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0" y="96"/>
                  </a:lnTo>
                  <a:lnTo>
                    <a:pt x="28" y="96"/>
                  </a:lnTo>
                  <a:lnTo>
                    <a:pt x="26" y="9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2" y="92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0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4" y="130"/>
                  </a:lnTo>
                  <a:lnTo>
                    <a:pt x="4" y="134"/>
                  </a:lnTo>
                  <a:lnTo>
                    <a:pt x="4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8" y="152"/>
                  </a:lnTo>
                  <a:lnTo>
                    <a:pt x="10" y="154"/>
                  </a:lnTo>
                  <a:lnTo>
                    <a:pt x="12" y="156"/>
                  </a:lnTo>
                  <a:lnTo>
                    <a:pt x="14" y="158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6" y="170"/>
                  </a:lnTo>
                  <a:lnTo>
                    <a:pt x="20" y="170"/>
                  </a:lnTo>
                  <a:lnTo>
                    <a:pt x="22" y="172"/>
                  </a:lnTo>
                  <a:lnTo>
                    <a:pt x="24" y="172"/>
                  </a:lnTo>
                  <a:lnTo>
                    <a:pt x="28" y="172"/>
                  </a:lnTo>
                  <a:lnTo>
                    <a:pt x="34" y="172"/>
                  </a:lnTo>
                  <a:lnTo>
                    <a:pt x="46" y="174"/>
                  </a:lnTo>
                  <a:lnTo>
                    <a:pt x="58" y="174"/>
                  </a:lnTo>
                  <a:lnTo>
                    <a:pt x="62" y="17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1" name="Freeform 437"/>
            <p:cNvSpPr>
              <a:spLocks/>
            </p:cNvSpPr>
            <p:nvPr/>
          </p:nvSpPr>
          <p:spPr bwMode="auto">
            <a:xfrm>
              <a:off x="4796145" y="4991196"/>
              <a:ext cx="282576" cy="276221"/>
            </a:xfrm>
            <a:custGeom>
              <a:avLst/>
              <a:gdLst>
                <a:gd name="T0" fmla="*/ 72 w 178"/>
                <a:gd name="T1" fmla="*/ 170 h 174"/>
                <a:gd name="T2" fmla="*/ 86 w 178"/>
                <a:gd name="T3" fmla="*/ 170 h 174"/>
                <a:gd name="T4" fmla="*/ 92 w 178"/>
                <a:gd name="T5" fmla="*/ 168 h 174"/>
                <a:gd name="T6" fmla="*/ 94 w 178"/>
                <a:gd name="T7" fmla="*/ 160 h 174"/>
                <a:gd name="T8" fmla="*/ 98 w 178"/>
                <a:gd name="T9" fmla="*/ 156 h 174"/>
                <a:gd name="T10" fmla="*/ 106 w 178"/>
                <a:gd name="T11" fmla="*/ 152 h 174"/>
                <a:gd name="T12" fmla="*/ 108 w 178"/>
                <a:gd name="T13" fmla="*/ 144 h 174"/>
                <a:gd name="T14" fmla="*/ 110 w 178"/>
                <a:gd name="T15" fmla="*/ 140 h 174"/>
                <a:gd name="T16" fmla="*/ 122 w 178"/>
                <a:gd name="T17" fmla="*/ 140 h 174"/>
                <a:gd name="T18" fmla="*/ 128 w 178"/>
                <a:gd name="T19" fmla="*/ 132 h 174"/>
                <a:gd name="T20" fmla="*/ 146 w 178"/>
                <a:gd name="T21" fmla="*/ 128 h 174"/>
                <a:gd name="T22" fmla="*/ 152 w 178"/>
                <a:gd name="T23" fmla="*/ 124 h 174"/>
                <a:gd name="T24" fmla="*/ 156 w 178"/>
                <a:gd name="T25" fmla="*/ 116 h 174"/>
                <a:gd name="T26" fmla="*/ 166 w 178"/>
                <a:gd name="T27" fmla="*/ 108 h 174"/>
                <a:gd name="T28" fmla="*/ 168 w 178"/>
                <a:gd name="T29" fmla="*/ 88 h 174"/>
                <a:gd name="T30" fmla="*/ 174 w 178"/>
                <a:gd name="T31" fmla="*/ 80 h 174"/>
                <a:gd name="T32" fmla="*/ 178 w 178"/>
                <a:gd name="T33" fmla="*/ 76 h 174"/>
                <a:gd name="T34" fmla="*/ 174 w 178"/>
                <a:gd name="T35" fmla="*/ 62 h 174"/>
                <a:gd name="T36" fmla="*/ 174 w 178"/>
                <a:gd name="T37" fmla="*/ 38 h 174"/>
                <a:gd name="T38" fmla="*/ 162 w 178"/>
                <a:gd name="T39" fmla="*/ 24 h 174"/>
                <a:gd name="T40" fmla="*/ 146 w 178"/>
                <a:gd name="T41" fmla="*/ 14 h 174"/>
                <a:gd name="T42" fmla="*/ 142 w 178"/>
                <a:gd name="T43" fmla="*/ 4 h 174"/>
                <a:gd name="T44" fmla="*/ 138 w 178"/>
                <a:gd name="T45" fmla="*/ 0 h 174"/>
                <a:gd name="T46" fmla="*/ 130 w 178"/>
                <a:gd name="T47" fmla="*/ 2 h 174"/>
                <a:gd name="T48" fmla="*/ 126 w 178"/>
                <a:gd name="T49" fmla="*/ 10 h 174"/>
                <a:gd name="T50" fmla="*/ 116 w 178"/>
                <a:gd name="T51" fmla="*/ 16 h 174"/>
                <a:gd name="T52" fmla="*/ 108 w 178"/>
                <a:gd name="T53" fmla="*/ 30 h 174"/>
                <a:gd name="T54" fmla="*/ 104 w 178"/>
                <a:gd name="T55" fmla="*/ 56 h 174"/>
                <a:gd name="T56" fmla="*/ 106 w 178"/>
                <a:gd name="T57" fmla="*/ 70 h 174"/>
                <a:gd name="T58" fmla="*/ 114 w 178"/>
                <a:gd name="T59" fmla="*/ 76 h 174"/>
                <a:gd name="T60" fmla="*/ 122 w 178"/>
                <a:gd name="T61" fmla="*/ 76 h 174"/>
                <a:gd name="T62" fmla="*/ 124 w 178"/>
                <a:gd name="T63" fmla="*/ 82 h 174"/>
                <a:gd name="T64" fmla="*/ 124 w 178"/>
                <a:gd name="T65" fmla="*/ 96 h 174"/>
                <a:gd name="T66" fmla="*/ 120 w 178"/>
                <a:gd name="T67" fmla="*/ 104 h 174"/>
                <a:gd name="T68" fmla="*/ 108 w 178"/>
                <a:gd name="T69" fmla="*/ 106 h 174"/>
                <a:gd name="T70" fmla="*/ 102 w 178"/>
                <a:gd name="T71" fmla="*/ 100 h 174"/>
                <a:gd name="T72" fmla="*/ 98 w 178"/>
                <a:gd name="T73" fmla="*/ 86 h 174"/>
                <a:gd name="T74" fmla="*/ 96 w 178"/>
                <a:gd name="T75" fmla="*/ 80 h 174"/>
                <a:gd name="T76" fmla="*/ 86 w 178"/>
                <a:gd name="T77" fmla="*/ 76 h 174"/>
                <a:gd name="T78" fmla="*/ 84 w 178"/>
                <a:gd name="T79" fmla="*/ 70 h 174"/>
                <a:gd name="T80" fmla="*/ 78 w 178"/>
                <a:gd name="T81" fmla="*/ 68 h 174"/>
                <a:gd name="T82" fmla="*/ 70 w 178"/>
                <a:gd name="T83" fmla="*/ 72 h 174"/>
                <a:gd name="T84" fmla="*/ 68 w 178"/>
                <a:gd name="T85" fmla="*/ 80 h 174"/>
                <a:gd name="T86" fmla="*/ 64 w 178"/>
                <a:gd name="T87" fmla="*/ 80 h 174"/>
                <a:gd name="T88" fmla="*/ 58 w 178"/>
                <a:gd name="T89" fmla="*/ 74 h 174"/>
                <a:gd name="T90" fmla="*/ 56 w 178"/>
                <a:gd name="T91" fmla="*/ 64 h 174"/>
                <a:gd name="T92" fmla="*/ 50 w 178"/>
                <a:gd name="T93" fmla="*/ 62 h 174"/>
                <a:gd name="T94" fmla="*/ 42 w 178"/>
                <a:gd name="T95" fmla="*/ 76 h 174"/>
                <a:gd name="T96" fmla="*/ 40 w 178"/>
                <a:gd name="T97" fmla="*/ 92 h 174"/>
                <a:gd name="T98" fmla="*/ 36 w 178"/>
                <a:gd name="T99" fmla="*/ 96 h 174"/>
                <a:gd name="T100" fmla="*/ 24 w 178"/>
                <a:gd name="T101" fmla="*/ 94 h 174"/>
                <a:gd name="T102" fmla="*/ 22 w 178"/>
                <a:gd name="T103" fmla="*/ 90 h 174"/>
                <a:gd name="T104" fmla="*/ 18 w 178"/>
                <a:gd name="T105" fmla="*/ 86 h 174"/>
                <a:gd name="T106" fmla="*/ 14 w 178"/>
                <a:gd name="T107" fmla="*/ 88 h 174"/>
                <a:gd name="T108" fmla="*/ 14 w 178"/>
                <a:gd name="T109" fmla="*/ 94 h 174"/>
                <a:gd name="T110" fmla="*/ 10 w 178"/>
                <a:gd name="T111" fmla="*/ 96 h 174"/>
                <a:gd name="T112" fmla="*/ 4 w 178"/>
                <a:gd name="T113" fmla="*/ 96 h 174"/>
                <a:gd name="T114" fmla="*/ 0 w 178"/>
                <a:gd name="T115" fmla="*/ 106 h 174"/>
                <a:gd name="T116" fmla="*/ 4 w 178"/>
                <a:gd name="T117" fmla="*/ 130 h 174"/>
                <a:gd name="T118" fmla="*/ 6 w 178"/>
                <a:gd name="T119" fmla="*/ 148 h 174"/>
                <a:gd name="T120" fmla="*/ 14 w 178"/>
                <a:gd name="T121" fmla="*/ 158 h 174"/>
                <a:gd name="T122" fmla="*/ 16 w 178"/>
                <a:gd name="T123" fmla="*/ 166 h 174"/>
                <a:gd name="T124" fmla="*/ 34 w 178"/>
                <a:gd name="T125" fmla="*/ 1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" h="174">
                  <a:moveTo>
                    <a:pt x="62" y="174"/>
                  </a:moveTo>
                  <a:lnTo>
                    <a:pt x="62" y="174"/>
                  </a:lnTo>
                  <a:lnTo>
                    <a:pt x="66" y="172"/>
                  </a:lnTo>
                  <a:lnTo>
                    <a:pt x="70" y="17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4" y="170"/>
                  </a:lnTo>
                  <a:lnTo>
                    <a:pt x="78" y="170"/>
                  </a:lnTo>
                  <a:lnTo>
                    <a:pt x="82" y="172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6" y="170"/>
                  </a:lnTo>
                  <a:lnTo>
                    <a:pt x="88" y="170"/>
                  </a:lnTo>
                  <a:lnTo>
                    <a:pt x="90" y="170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10" y="142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2" y="140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8" y="140"/>
                  </a:lnTo>
                  <a:lnTo>
                    <a:pt x="120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6" y="134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8" y="130"/>
                  </a:lnTo>
                  <a:lnTo>
                    <a:pt x="142" y="130"/>
                  </a:lnTo>
                  <a:lnTo>
                    <a:pt x="146" y="12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50" y="126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52" y="124"/>
                  </a:lnTo>
                  <a:lnTo>
                    <a:pt x="152" y="124"/>
                  </a:lnTo>
                  <a:lnTo>
                    <a:pt x="154" y="122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58" y="114"/>
                  </a:lnTo>
                  <a:lnTo>
                    <a:pt x="160" y="114"/>
                  </a:lnTo>
                  <a:lnTo>
                    <a:pt x="162" y="114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08"/>
                  </a:lnTo>
                  <a:lnTo>
                    <a:pt x="166" y="104"/>
                  </a:lnTo>
                  <a:lnTo>
                    <a:pt x="166" y="100"/>
                  </a:lnTo>
                  <a:lnTo>
                    <a:pt x="166" y="96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6"/>
                  </a:lnTo>
                  <a:lnTo>
                    <a:pt x="168" y="84"/>
                  </a:lnTo>
                  <a:lnTo>
                    <a:pt x="170" y="84"/>
                  </a:lnTo>
                  <a:lnTo>
                    <a:pt x="170" y="82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8" y="74"/>
                  </a:lnTo>
                  <a:lnTo>
                    <a:pt x="176" y="74"/>
                  </a:lnTo>
                  <a:lnTo>
                    <a:pt x="176" y="72"/>
                  </a:lnTo>
                  <a:lnTo>
                    <a:pt x="176" y="68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4" y="60"/>
                  </a:lnTo>
                  <a:lnTo>
                    <a:pt x="174" y="58"/>
                  </a:lnTo>
                  <a:lnTo>
                    <a:pt x="174" y="56"/>
                  </a:lnTo>
                  <a:lnTo>
                    <a:pt x="174" y="48"/>
                  </a:lnTo>
                  <a:lnTo>
                    <a:pt x="174" y="40"/>
                  </a:lnTo>
                  <a:lnTo>
                    <a:pt x="174" y="38"/>
                  </a:lnTo>
                  <a:lnTo>
                    <a:pt x="172" y="34"/>
                  </a:lnTo>
                  <a:lnTo>
                    <a:pt x="168" y="30"/>
                  </a:lnTo>
                  <a:lnTo>
                    <a:pt x="166" y="28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2" y="24"/>
                  </a:lnTo>
                  <a:lnTo>
                    <a:pt x="158" y="22"/>
                  </a:lnTo>
                  <a:lnTo>
                    <a:pt x="154" y="22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46" y="14"/>
                  </a:lnTo>
                  <a:lnTo>
                    <a:pt x="144" y="12"/>
                  </a:lnTo>
                  <a:lnTo>
                    <a:pt x="144" y="10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6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8" y="6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18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4" y="16"/>
                  </a:lnTo>
                  <a:lnTo>
                    <a:pt x="114" y="18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6" y="40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6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6" y="66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8" y="72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20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8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6" y="84"/>
                  </a:lnTo>
                  <a:lnTo>
                    <a:pt x="126" y="88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4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18" y="104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08" y="106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98" y="88"/>
                  </a:lnTo>
                  <a:lnTo>
                    <a:pt x="98" y="86"/>
                  </a:lnTo>
                  <a:lnTo>
                    <a:pt x="98" y="84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90" y="78"/>
                  </a:lnTo>
                  <a:lnTo>
                    <a:pt x="88" y="78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4" y="72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68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6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2" y="60"/>
                  </a:lnTo>
                  <a:lnTo>
                    <a:pt x="40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6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2" y="96"/>
                  </a:lnTo>
                  <a:lnTo>
                    <a:pt x="30" y="96"/>
                  </a:lnTo>
                  <a:lnTo>
                    <a:pt x="28" y="96"/>
                  </a:lnTo>
                  <a:lnTo>
                    <a:pt x="26" y="9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2" y="92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0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2" y="102"/>
                  </a:lnTo>
                  <a:lnTo>
                    <a:pt x="2" y="104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2" y="126"/>
                  </a:lnTo>
                  <a:lnTo>
                    <a:pt x="4" y="130"/>
                  </a:lnTo>
                  <a:lnTo>
                    <a:pt x="4" y="134"/>
                  </a:lnTo>
                  <a:lnTo>
                    <a:pt x="4" y="142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8" y="152"/>
                  </a:lnTo>
                  <a:lnTo>
                    <a:pt x="10" y="154"/>
                  </a:lnTo>
                  <a:lnTo>
                    <a:pt x="12" y="156"/>
                  </a:lnTo>
                  <a:lnTo>
                    <a:pt x="14" y="158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6" y="170"/>
                  </a:lnTo>
                  <a:lnTo>
                    <a:pt x="20" y="170"/>
                  </a:lnTo>
                  <a:lnTo>
                    <a:pt x="22" y="172"/>
                  </a:lnTo>
                  <a:lnTo>
                    <a:pt x="24" y="172"/>
                  </a:lnTo>
                  <a:lnTo>
                    <a:pt x="28" y="172"/>
                  </a:lnTo>
                  <a:lnTo>
                    <a:pt x="34" y="172"/>
                  </a:lnTo>
                  <a:lnTo>
                    <a:pt x="46" y="174"/>
                  </a:lnTo>
                  <a:lnTo>
                    <a:pt x="58" y="174"/>
                  </a:lnTo>
                  <a:lnTo>
                    <a:pt x="62" y="17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2" name="Freeform 438"/>
            <p:cNvSpPr>
              <a:spLocks/>
            </p:cNvSpPr>
            <p:nvPr/>
          </p:nvSpPr>
          <p:spPr bwMode="auto">
            <a:xfrm>
              <a:off x="4608820" y="4191107"/>
              <a:ext cx="254001" cy="415919"/>
            </a:xfrm>
            <a:custGeom>
              <a:avLst/>
              <a:gdLst>
                <a:gd name="T0" fmla="*/ 28 w 160"/>
                <a:gd name="T1" fmla="*/ 12 h 262"/>
                <a:gd name="T2" fmla="*/ 40 w 160"/>
                <a:gd name="T3" fmla="*/ 50 h 262"/>
                <a:gd name="T4" fmla="*/ 40 w 160"/>
                <a:gd name="T5" fmla="*/ 88 h 262"/>
                <a:gd name="T6" fmla="*/ 34 w 160"/>
                <a:gd name="T7" fmla="*/ 108 h 262"/>
                <a:gd name="T8" fmla="*/ 26 w 160"/>
                <a:gd name="T9" fmla="*/ 112 h 262"/>
                <a:gd name="T10" fmla="*/ 18 w 160"/>
                <a:gd name="T11" fmla="*/ 120 h 262"/>
                <a:gd name="T12" fmla="*/ 8 w 160"/>
                <a:gd name="T13" fmla="*/ 128 h 262"/>
                <a:gd name="T14" fmla="*/ 0 w 160"/>
                <a:gd name="T15" fmla="*/ 138 h 262"/>
                <a:gd name="T16" fmla="*/ 4 w 160"/>
                <a:gd name="T17" fmla="*/ 150 h 262"/>
                <a:gd name="T18" fmla="*/ 8 w 160"/>
                <a:gd name="T19" fmla="*/ 154 h 262"/>
                <a:gd name="T20" fmla="*/ 14 w 160"/>
                <a:gd name="T21" fmla="*/ 168 h 262"/>
                <a:gd name="T22" fmla="*/ 22 w 160"/>
                <a:gd name="T23" fmla="*/ 186 h 262"/>
                <a:gd name="T24" fmla="*/ 16 w 160"/>
                <a:gd name="T25" fmla="*/ 192 h 262"/>
                <a:gd name="T26" fmla="*/ 16 w 160"/>
                <a:gd name="T27" fmla="*/ 194 h 262"/>
                <a:gd name="T28" fmla="*/ 20 w 160"/>
                <a:gd name="T29" fmla="*/ 202 h 262"/>
                <a:gd name="T30" fmla="*/ 26 w 160"/>
                <a:gd name="T31" fmla="*/ 212 h 262"/>
                <a:gd name="T32" fmla="*/ 26 w 160"/>
                <a:gd name="T33" fmla="*/ 220 h 262"/>
                <a:gd name="T34" fmla="*/ 18 w 160"/>
                <a:gd name="T35" fmla="*/ 224 h 262"/>
                <a:gd name="T36" fmla="*/ 22 w 160"/>
                <a:gd name="T37" fmla="*/ 236 h 262"/>
                <a:gd name="T38" fmla="*/ 32 w 160"/>
                <a:gd name="T39" fmla="*/ 250 h 262"/>
                <a:gd name="T40" fmla="*/ 46 w 160"/>
                <a:gd name="T41" fmla="*/ 258 h 262"/>
                <a:gd name="T42" fmla="*/ 60 w 160"/>
                <a:gd name="T43" fmla="*/ 258 h 262"/>
                <a:gd name="T44" fmla="*/ 62 w 160"/>
                <a:gd name="T45" fmla="*/ 252 h 262"/>
                <a:gd name="T46" fmla="*/ 68 w 160"/>
                <a:gd name="T47" fmla="*/ 248 h 262"/>
                <a:gd name="T48" fmla="*/ 80 w 160"/>
                <a:gd name="T49" fmla="*/ 248 h 262"/>
                <a:gd name="T50" fmla="*/ 86 w 160"/>
                <a:gd name="T51" fmla="*/ 238 h 262"/>
                <a:gd name="T52" fmla="*/ 96 w 160"/>
                <a:gd name="T53" fmla="*/ 236 h 262"/>
                <a:gd name="T54" fmla="*/ 104 w 160"/>
                <a:gd name="T55" fmla="*/ 232 h 262"/>
                <a:gd name="T56" fmla="*/ 108 w 160"/>
                <a:gd name="T57" fmla="*/ 222 h 262"/>
                <a:gd name="T58" fmla="*/ 118 w 160"/>
                <a:gd name="T59" fmla="*/ 216 h 262"/>
                <a:gd name="T60" fmla="*/ 130 w 160"/>
                <a:gd name="T61" fmla="*/ 200 h 262"/>
                <a:gd name="T62" fmla="*/ 138 w 160"/>
                <a:gd name="T63" fmla="*/ 196 h 262"/>
                <a:gd name="T64" fmla="*/ 142 w 160"/>
                <a:gd name="T65" fmla="*/ 188 h 262"/>
                <a:gd name="T66" fmla="*/ 136 w 160"/>
                <a:gd name="T67" fmla="*/ 182 h 262"/>
                <a:gd name="T68" fmla="*/ 134 w 160"/>
                <a:gd name="T69" fmla="*/ 176 h 262"/>
                <a:gd name="T70" fmla="*/ 132 w 160"/>
                <a:gd name="T71" fmla="*/ 168 h 262"/>
                <a:gd name="T72" fmla="*/ 122 w 160"/>
                <a:gd name="T73" fmla="*/ 166 h 262"/>
                <a:gd name="T74" fmla="*/ 122 w 160"/>
                <a:gd name="T75" fmla="*/ 158 h 262"/>
                <a:gd name="T76" fmla="*/ 128 w 160"/>
                <a:gd name="T77" fmla="*/ 156 h 262"/>
                <a:gd name="T78" fmla="*/ 134 w 160"/>
                <a:gd name="T79" fmla="*/ 154 h 262"/>
                <a:gd name="T80" fmla="*/ 138 w 160"/>
                <a:gd name="T81" fmla="*/ 140 h 262"/>
                <a:gd name="T82" fmla="*/ 148 w 160"/>
                <a:gd name="T83" fmla="*/ 124 h 262"/>
                <a:gd name="T84" fmla="*/ 156 w 160"/>
                <a:gd name="T85" fmla="*/ 120 h 262"/>
                <a:gd name="T86" fmla="*/ 160 w 160"/>
                <a:gd name="T87" fmla="*/ 106 h 262"/>
                <a:gd name="T88" fmla="*/ 154 w 160"/>
                <a:gd name="T89" fmla="*/ 78 h 262"/>
                <a:gd name="T90" fmla="*/ 138 w 160"/>
                <a:gd name="T91" fmla="*/ 70 h 262"/>
                <a:gd name="T92" fmla="*/ 114 w 160"/>
                <a:gd name="T93" fmla="*/ 52 h 262"/>
                <a:gd name="T94" fmla="*/ 92 w 160"/>
                <a:gd name="T95" fmla="*/ 42 h 262"/>
                <a:gd name="T96" fmla="*/ 86 w 160"/>
                <a:gd name="T97" fmla="*/ 30 h 262"/>
                <a:gd name="T98" fmla="*/ 78 w 160"/>
                <a:gd name="T99" fmla="*/ 26 h 262"/>
                <a:gd name="T100" fmla="*/ 60 w 160"/>
                <a:gd name="T101" fmla="*/ 26 h 262"/>
                <a:gd name="T102" fmla="*/ 54 w 160"/>
                <a:gd name="T103" fmla="*/ 16 h 262"/>
                <a:gd name="T104" fmla="*/ 50 w 160"/>
                <a:gd name="T105" fmla="*/ 10 h 262"/>
                <a:gd name="T106" fmla="*/ 40 w 160"/>
                <a:gd name="T107" fmla="*/ 8 h 262"/>
                <a:gd name="T108" fmla="*/ 38 w 160"/>
                <a:gd name="T109" fmla="*/ 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62">
                  <a:moveTo>
                    <a:pt x="26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4" y="22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40" y="50"/>
                  </a:lnTo>
                  <a:lnTo>
                    <a:pt x="40" y="54"/>
                  </a:lnTo>
                  <a:lnTo>
                    <a:pt x="40" y="60"/>
                  </a:lnTo>
                  <a:lnTo>
                    <a:pt x="40" y="66"/>
                  </a:lnTo>
                  <a:lnTo>
                    <a:pt x="40" y="72"/>
                  </a:lnTo>
                  <a:lnTo>
                    <a:pt x="40" y="78"/>
                  </a:lnTo>
                  <a:lnTo>
                    <a:pt x="40" y="84"/>
                  </a:lnTo>
                  <a:lnTo>
                    <a:pt x="40" y="88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8"/>
                  </a:lnTo>
                  <a:lnTo>
                    <a:pt x="36" y="102"/>
                  </a:lnTo>
                  <a:lnTo>
                    <a:pt x="36" y="104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2" y="126"/>
                  </a:lnTo>
                  <a:lnTo>
                    <a:pt x="8" y="126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0" y="160"/>
                  </a:lnTo>
                  <a:lnTo>
                    <a:pt x="10" y="162"/>
                  </a:lnTo>
                  <a:lnTo>
                    <a:pt x="12" y="164"/>
                  </a:lnTo>
                  <a:lnTo>
                    <a:pt x="14" y="168"/>
                  </a:lnTo>
                  <a:lnTo>
                    <a:pt x="18" y="174"/>
                  </a:lnTo>
                  <a:lnTo>
                    <a:pt x="20" y="178"/>
                  </a:lnTo>
                  <a:lnTo>
                    <a:pt x="20" y="180"/>
                  </a:lnTo>
                  <a:lnTo>
                    <a:pt x="22" y="182"/>
                  </a:lnTo>
                  <a:lnTo>
                    <a:pt x="22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22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0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4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4" y="208"/>
                  </a:lnTo>
                  <a:lnTo>
                    <a:pt x="26" y="210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4"/>
                  </a:lnTo>
                  <a:lnTo>
                    <a:pt x="26" y="216"/>
                  </a:lnTo>
                  <a:lnTo>
                    <a:pt x="26" y="218"/>
                  </a:lnTo>
                  <a:lnTo>
                    <a:pt x="26" y="218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2" y="222"/>
                  </a:lnTo>
                  <a:lnTo>
                    <a:pt x="20" y="222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18" y="228"/>
                  </a:lnTo>
                  <a:lnTo>
                    <a:pt x="18" y="230"/>
                  </a:lnTo>
                  <a:lnTo>
                    <a:pt x="20" y="232"/>
                  </a:lnTo>
                  <a:lnTo>
                    <a:pt x="20" y="234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4" y="240"/>
                  </a:lnTo>
                  <a:lnTo>
                    <a:pt x="28" y="242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6"/>
                  </a:lnTo>
                  <a:lnTo>
                    <a:pt x="38" y="262"/>
                  </a:lnTo>
                  <a:lnTo>
                    <a:pt x="40" y="260"/>
                  </a:lnTo>
                  <a:lnTo>
                    <a:pt x="44" y="258"/>
                  </a:lnTo>
                  <a:lnTo>
                    <a:pt x="44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6" y="258"/>
                  </a:lnTo>
                  <a:lnTo>
                    <a:pt x="58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4"/>
                  </a:lnTo>
                  <a:lnTo>
                    <a:pt x="62" y="252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4" y="248"/>
                  </a:lnTo>
                  <a:lnTo>
                    <a:pt x="66" y="248"/>
                  </a:lnTo>
                  <a:lnTo>
                    <a:pt x="68" y="248"/>
                  </a:lnTo>
                  <a:lnTo>
                    <a:pt x="70" y="248"/>
                  </a:lnTo>
                  <a:lnTo>
                    <a:pt x="72" y="248"/>
                  </a:lnTo>
                  <a:lnTo>
                    <a:pt x="74" y="248"/>
                  </a:lnTo>
                  <a:lnTo>
                    <a:pt x="76" y="248"/>
                  </a:lnTo>
                  <a:lnTo>
                    <a:pt x="78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2" y="246"/>
                  </a:lnTo>
                  <a:lnTo>
                    <a:pt x="82" y="246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6" y="240"/>
                  </a:lnTo>
                  <a:lnTo>
                    <a:pt x="86" y="238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90" y="238"/>
                  </a:lnTo>
                  <a:lnTo>
                    <a:pt x="90" y="236"/>
                  </a:lnTo>
                  <a:lnTo>
                    <a:pt x="92" y="236"/>
                  </a:lnTo>
                  <a:lnTo>
                    <a:pt x="94" y="236"/>
                  </a:lnTo>
                  <a:lnTo>
                    <a:pt x="96" y="236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4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4" y="232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26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8" y="224"/>
                  </a:lnTo>
                  <a:lnTo>
                    <a:pt x="108" y="222"/>
                  </a:lnTo>
                  <a:lnTo>
                    <a:pt x="112" y="222"/>
                  </a:lnTo>
                  <a:lnTo>
                    <a:pt x="114" y="220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8" y="216"/>
                  </a:lnTo>
                  <a:lnTo>
                    <a:pt x="120" y="214"/>
                  </a:lnTo>
                  <a:lnTo>
                    <a:pt x="120" y="210"/>
                  </a:lnTo>
                  <a:lnTo>
                    <a:pt x="122" y="208"/>
                  </a:lnTo>
                  <a:lnTo>
                    <a:pt x="122" y="208"/>
                  </a:lnTo>
                  <a:lnTo>
                    <a:pt x="124" y="206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6"/>
                  </a:lnTo>
                  <a:lnTo>
                    <a:pt x="140" y="194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0"/>
                  </a:lnTo>
                  <a:lnTo>
                    <a:pt x="142" y="188"/>
                  </a:lnTo>
                  <a:lnTo>
                    <a:pt x="142" y="186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38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6" y="180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6"/>
                  </a:lnTo>
                  <a:lnTo>
                    <a:pt x="134" y="174"/>
                  </a:lnTo>
                  <a:lnTo>
                    <a:pt x="134" y="172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28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4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8" y="156"/>
                  </a:lnTo>
                  <a:lnTo>
                    <a:pt x="130" y="156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6" y="154"/>
                  </a:lnTo>
                  <a:lnTo>
                    <a:pt x="136" y="152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6" y="144"/>
                  </a:lnTo>
                  <a:lnTo>
                    <a:pt x="138" y="142"/>
                  </a:lnTo>
                  <a:lnTo>
                    <a:pt x="138" y="140"/>
                  </a:lnTo>
                  <a:lnTo>
                    <a:pt x="140" y="136"/>
                  </a:lnTo>
                  <a:lnTo>
                    <a:pt x="142" y="132"/>
                  </a:lnTo>
                  <a:lnTo>
                    <a:pt x="142" y="130"/>
                  </a:lnTo>
                  <a:lnTo>
                    <a:pt x="144" y="126"/>
                  </a:lnTo>
                  <a:lnTo>
                    <a:pt x="146" y="126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48" y="122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8" y="116"/>
                  </a:lnTo>
                  <a:lnTo>
                    <a:pt x="158" y="114"/>
                  </a:lnTo>
                  <a:lnTo>
                    <a:pt x="158" y="110"/>
                  </a:lnTo>
                  <a:lnTo>
                    <a:pt x="160" y="106"/>
                  </a:lnTo>
                  <a:lnTo>
                    <a:pt x="160" y="104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58" y="90"/>
                  </a:lnTo>
                  <a:lnTo>
                    <a:pt x="158" y="84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0" y="78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4" y="76"/>
                  </a:lnTo>
                  <a:lnTo>
                    <a:pt x="142" y="74"/>
                  </a:lnTo>
                  <a:lnTo>
                    <a:pt x="138" y="70"/>
                  </a:lnTo>
                  <a:lnTo>
                    <a:pt x="134" y="68"/>
                  </a:lnTo>
                  <a:lnTo>
                    <a:pt x="128" y="62"/>
                  </a:lnTo>
                  <a:lnTo>
                    <a:pt x="126" y="60"/>
                  </a:lnTo>
                  <a:lnTo>
                    <a:pt x="124" y="58"/>
                  </a:lnTo>
                  <a:lnTo>
                    <a:pt x="120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0" y="50"/>
                  </a:lnTo>
                  <a:lnTo>
                    <a:pt x="108" y="50"/>
                  </a:lnTo>
                  <a:lnTo>
                    <a:pt x="102" y="48"/>
                  </a:lnTo>
                  <a:lnTo>
                    <a:pt x="98" y="46"/>
                  </a:lnTo>
                  <a:lnTo>
                    <a:pt x="96" y="44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8" y="34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2" y="28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3" name="Freeform 439"/>
            <p:cNvSpPr>
              <a:spLocks/>
            </p:cNvSpPr>
            <p:nvPr/>
          </p:nvSpPr>
          <p:spPr bwMode="auto">
            <a:xfrm>
              <a:off x="4608820" y="4191107"/>
              <a:ext cx="254001" cy="415919"/>
            </a:xfrm>
            <a:custGeom>
              <a:avLst/>
              <a:gdLst>
                <a:gd name="T0" fmla="*/ 28 w 160"/>
                <a:gd name="T1" fmla="*/ 12 h 262"/>
                <a:gd name="T2" fmla="*/ 40 w 160"/>
                <a:gd name="T3" fmla="*/ 50 h 262"/>
                <a:gd name="T4" fmla="*/ 40 w 160"/>
                <a:gd name="T5" fmla="*/ 88 h 262"/>
                <a:gd name="T6" fmla="*/ 34 w 160"/>
                <a:gd name="T7" fmla="*/ 108 h 262"/>
                <a:gd name="T8" fmla="*/ 26 w 160"/>
                <a:gd name="T9" fmla="*/ 112 h 262"/>
                <a:gd name="T10" fmla="*/ 18 w 160"/>
                <a:gd name="T11" fmla="*/ 120 h 262"/>
                <a:gd name="T12" fmla="*/ 8 w 160"/>
                <a:gd name="T13" fmla="*/ 128 h 262"/>
                <a:gd name="T14" fmla="*/ 0 w 160"/>
                <a:gd name="T15" fmla="*/ 138 h 262"/>
                <a:gd name="T16" fmla="*/ 4 w 160"/>
                <a:gd name="T17" fmla="*/ 150 h 262"/>
                <a:gd name="T18" fmla="*/ 8 w 160"/>
                <a:gd name="T19" fmla="*/ 154 h 262"/>
                <a:gd name="T20" fmla="*/ 14 w 160"/>
                <a:gd name="T21" fmla="*/ 168 h 262"/>
                <a:gd name="T22" fmla="*/ 22 w 160"/>
                <a:gd name="T23" fmla="*/ 186 h 262"/>
                <a:gd name="T24" fmla="*/ 16 w 160"/>
                <a:gd name="T25" fmla="*/ 192 h 262"/>
                <a:gd name="T26" fmla="*/ 16 w 160"/>
                <a:gd name="T27" fmla="*/ 194 h 262"/>
                <a:gd name="T28" fmla="*/ 20 w 160"/>
                <a:gd name="T29" fmla="*/ 202 h 262"/>
                <a:gd name="T30" fmla="*/ 26 w 160"/>
                <a:gd name="T31" fmla="*/ 212 h 262"/>
                <a:gd name="T32" fmla="*/ 26 w 160"/>
                <a:gd name="T33" fmla="*/ 220 h 262"/>
                <a:gd name="T34" fmla="*/ 18 w 160"/>
                <a:gd name="T35" fmla="*/ 224 h 262"/>
                <a:gd name="T36" fmla="*/ 22 w 160"/>
                <a:gd name="T37" fmla="*/ 236 h 262"/>
                <a:gd name="T38" fmla="*/ 32 w 160"/>
                <a:gd name="T39" fmla="*/ 250 h 262"/>
                <a:gd name="T40" fmla="*/ 46 w 160"/>
                <a:gd name="T41" fmla="*/ 258 h 262"/>
                <a:gd name="T42" fmla="*/ 60 w 160"/>
                <a:gd name="T43" fmla="*/ 258 h 262"/>
                <a:gd name="T44" fmla="*/ 62 w 160"/>
                <a:gd name="T45" fmla="*/ 252 h 262"/>
                <a:gd name="T46" fmla="*/ 68 w 160"/>
                <a:gd name="T47" fmla="*/ 248 h 262"/>
                <a:gd name="T48" fmla="*/ 80 w 160"/>
                <a:gd name="T49" fmla="*/ 248 h 262"/>
                <a:gd name="T50" fmla="*/ 86 w 160"/>
                <a:gd name="T51" fmla="*/ 238 h 262"/>
                <a:gd name="T52" fmla="*/ 96 w 160"/>
                <a:gd name="T53" fmla="*/ 236 h 262"/>
                <a:gd name="T54" fmla="*/ 104 w 160"/>
                <a:gd name="T55" fmla="*/ 232 h 262"/>
                <a:gd name="T56" fmla="*/ 108 w 160"/>
                <a:gd name="T57" fmla="*/ 222 h 262"/>
                <a:gd name="T58" fmla="*/ 118 w 160"/>
                <a:gd name="T59" fmla="*/ 216 h 262"/>
                <a:gd name="T60" fmla="*/ 130 w 160"/>
                <a:gd name="T61" fmla="*/ 200 h 262"/>
                <a:gd name="T62" fmla="*/ 138 w 160"/>
                <a:gd name="T63" fmla="*/ 196 h 262"/>
                <a:gd name="T64" fmla="*/ 142 w 160"/>
                <a:gd name="T65" fmla="*/ 188 h 262"/>
                <a:gd name="T66" fmla="*/ 136 w 160"/>
                <a:gd name="T67" fmla="*/ 182 h 262"/>
                <a:gd name="T68" fmla="*/ 134 w 160"/>
                <a:gd name="T69" fmla="*/ 176 h 262"/>
                <a:gd name="T70" fmla="*/ 132 w 160"/>
                <a:gd name="T71" fmla="*/ 168 h 262"/>
                <a:gd name="T72" fmla="*/ 122 w 160"/>
                <a:gd name="T73" fmla="*/ 166 h 262"/>
                <a:gd name="T74" fmla="*/ 122 w 160"/>
                <a:gd name="T75" fmla="*/ 158 h 262"/>
                <a:gd name="T76" fmla="*/ 128 w 160"/>
                <a:gd name="T77" fmla="*/ 156 h 262"/>
                <a:gd name="T78" fmla="*/ 134 w 160"/>
                <a:gd name="T79" fmla="*/ 154 h 262"/>
                <a:gd name="T80" fmla="*/ 138 w 160"/>
                <a:gd name="T81" fmla="*/ 140 h 262"/>
                <a:gd name="T82" fmla="*/ 148 w 160"/>
                <a:gd name="T83" fmla="*/ 124 h 262"/>
                <a:gd name="T84" fmla="*/ 156 w 160"/>
                <a:gd name="T85" fmla="*/ 120 h 262"/>
                <a:gd name="T86" fmla="*/ 160 w 160"/>
                <a:gd name="T87" fmla="*/ 106 h 262"/>
                <a:gd name="T88" fmla="*/ 154 w 160"/>
                <a:gd name="T89" fmla="*/ 78 h 262"/>
                <a:gd name="T90" fmla="*/ 138 w 160"/>
                <a:gd name="T91" fmla="*/ 70 h 262"/>
                <a:gd name="T92" fmla="*/ 114 w 160"/>
                <a:gd name="T93" fmla="*/ 52 h 262"/>
                <a:gd name="T94" fmla="*/ 92 w 160"/>
                <a:gd name="T95" fmla="*/ 42 h 262"/>
                <a:gd name="T96" fmla="*/ 86 w 160"/>
                <a:gd name="T97" fmla="*/ 30 h 262"/>
                <a:gd name="T98" fmla="*/ 78 w 160"/>
                <a:gd name="T99" fmla="*/ 26 h 262"/>
                <a:gd name="T100" fmla="*/ 60 w 160"/>
                <a:gd name="T101" fmla="*/ 26 h 262"/>
                <a:gd name="T102" fmla="*/ 54 w 160"/>
                <a:gd name="T103" fmla="*/ 16 h 262"/>
                <a:gd name="T104" fmla="*/ 50 w 160"/>
                <a:gd name="T105" fmla="*/ 10 h 262"/>
                <a:gd name="T106" fmla="*/ 40 w 160"/>
                <a:gd name="T107" fmla="*/ 8 h 262"/>
                <a:gd name="T108" fmla="*/ 38 w 160"/>
                <a:gd name="T109" fmla="*/ 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262">
                  <a:moveTo>
                    <a:pt x="26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4" y="22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40"/>
                  </a:lnTo>
                  <a:lnTo>
                    <a:pt x="40" y="50"/>
                  </a:lnTo>
                  <a:lnTo>
                    <a:pt x="40" y="54"/>
                  </a:lnTo>
                  <a:lnTo>
                    <a:pt x="40" y="60"/>
                  </a:lnTo>
                  <a:lnTo>
                    <a:pt x="40" y="66"/>
                  </a:lnTo>
                  <a:lnTo>
                    <a:pt x="40" y="72"/>
                  </a:lnTo>
                  <a:lnTo>
                    <a:pt x="40" y="78"/>
                  </a:lnTo>
                  <a:lnTo>
                    <a:pt x="40" y="84"/>
                  </a:lnTo>
                  <a:lnTo>
                    <a:pt x="40" y="88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8"/>
                  </a:lnTo>
                  <a:lnTo>
                    <a:pt x="36" y="102"/>
                  </a:lnTo>
                  <a:lnTo>
                    <a:pt x="36" y="104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2" y="126"/>
                  </a:lnTo>
                  <a:lnTo>
                    <a:pt x="8" y="126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0" y="160"/>
                  </a:lnTo>
                  <a:lnTo>
                    <a:pt x="10" y="162"/>
                  </a:lnTo>
                  <a:lnTo>
                    <a:pt x="12" y="164"/>
                  </a:lnTo>
                  <a:lnTo>
                    <a:pt x="14" y="168"/>
                  </a:lnTo>
                  <a:lnTo>
                    <a:pt x="18" y="174"/>
                  </a:lnTo>
                  <a:lnTo>
                    <a:pt x="20" y="178"/>
                  </a:lnTo>
                  <a:lnTo>
                    <a:pt x="20" y="180"/>
                  </a:lnTo>
                  <a:lnTo>
                    <a:pt x="22" y="182"/>
                  </a:lnTo>
                  <a:lnTo>
                    <a:pt x="22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22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0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4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4" y="208"/>
                  </a:lnTo>
                  <a:lnTo>
                    <a:pt x="26" y="210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4"/>
                  </a:lnTo>
                  <a:lnTo>
                    <a:pt x="26" y="216"/>
                  </a:lnTo>
                  <a:lnTo>
                    <a:pt x="26" y="218"/>
                  </a:lnTo>
                  <a:lnTo>
                    <a:pt x="26" y="218"/>
                  </a:lnTo>
                  <a:lnTo>
                    <a:pt x="26" y="220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2" y="222"/>
                  </a:lnTo>
                  <a:lnTo>
                    <a:pt x="20" y="222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18" y="228"/>
                  </a:lnTo>
                  <a:lnTo>
                    <a:pt x="18" y="230"/>
                  </a:lnTo>
                  <a:lnTo>
                    <a:pt x="20" y="232"/>
                  </a:lnTo>
                  <a:lnTo>
                    <a:pt x="20" y="234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4" y="240"/>
                  </a:lnTo>
                  <a:lnTo>
                    <a:pt x="28" y="242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6"/>
                  </a:lnTo>
                  <a:lnTo>
                    <a:pt x="38" y="262"/>
                  </a:lnTo>
                  <a:lnTo>
                    <a:pt x="40" y="260"/>
                  </a:lnTo>
                  <a:lnTo>
                    <a:pt x="44" y="258"/>
                  </a:lnTo>
                  <a:lnTo>
                    <a:pt x="44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6" y="258"/>
                  </a:lnTo>
                  <a:lnTo>
                    <a:pt x="58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4"/>
                  </a:lnTo>
                  <a:lnTo>
                    <a:pt x="62" y="252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4" y="248"/>
                  </a:lnTo>
                  <a:lnTo>
                    <a:pt x="66" y="248"/>
                  </a:lnTo>
                  <a:lnTo>
                    <a:pt x="68" y="248"/>
                  </a:lnTo>
                  <a:lnTo>
                    <a:pt x="70" y="248"/>
                  </a:lnTo>
                  <a:lnTo>
                    <a:pt x="72" y="248"/>
                  </a:lnTo>
                  <a:lnTo>
                    <a:pt x="74" y="248"/>
                  </a:lnTo>
                  <a:lnTo>
                    <a:pt x="76" y="248"/>
                  </a:lnTo>
                  <a:lnTo>
                    <a:pt x="78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2" y="246"/>
                  </a:lnTo>
                  <a:lnTo>
                    <a:pt x="82" y="246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6" y="240"/>
                  </a:lnTo>
                  <a:lnTo>
                    <a:pt x="86" y="238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90" y="238"/>
                  </a:lnTo>
                  <a:lnTo>
                    <a:pt x="90" y="236"/>
                  </a:lnTo>
                  <a:lnTo>
                    <a:pt x="92" y="236"/>
                  </a:lnTo>
                  <a:lnTo>
                    <a:pt x="94" y="236"/>
                  </a:lnTo>
                  <a:lnTo>
                    <a:pt x="96" y="236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4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4" y="232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26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8" y="224"/>
                  </a:lnTo>
                  <a:lnTo>
                    <a:pt x="108" y="222"/>
                  </a:lnTo>
                  <a:lnTo>
                    <a:pt x="112" y="222"/>
                  </a:lnTo>
                  <a:lnTo>
                    <a:pt x="114" y="220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8" y="216"/>
                  </a:lnTo>
                  <a:lnTo>
                    <a:pt x="120" y="214"/>
                  </a:lnTo>
                  <a:lnTo>
                    <a:pt x="120" y="210"/>
                  </a:lnTo>
                  <a:lnTo>
                    <a:pt x="122" y="208"/>
                  </a:lnTo>
                  <a:lnTo>
                    <a:pt x="122" y="208"/>
                  </a:lnTo>
                  <a:lnTo>
                    <a:pt x="124" y="206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38" y="196"/>
                  </a:lnTo>
                  <a:lnTo>
                    <a:pt x="140" y="196"/>
                  </a:lnTo>
                  <a:lnTo>
                    <a:pt x="140" y="194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0"/>
                  </a:lnTo>
                  <a:lnTo>
                    <a:pt x="142" y="188"/>
                  </a:lnTo>
                  <a:lnTo>
                    <a:pt x="142" y="186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38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6" y="180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6"/>
                  </a:lnTo>
                  <a:lnTo>
                    <a:pt x="134" y="174"/>
                  </a:lnTo>
                  <a:lnTo>
                    <a:pt x="134" y="172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28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4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8" y="156"/>
                  </a:lnTo>
                  <a:lnTo>
                    <a:pt x="130" y="156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6" y="154"/>
                  </a:lnTo>
                  <a:lnTo>
                    <a:pt x="136" y="152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6" y="144"/>
                  </a:lnTo>
                  <a:lnTo>
                    <a:pt x="138" y="142"/>
                  </a:lnTo>
                  <a:lnTo>
                    <a:pt x="138" y="140"/>
                  </a:lnTo>
                  <a:lnTo>
                    <a:pt x="140" y="136"/>
                  </a:lnTo>
                  <a:lnTo>
                    <a:pt x="142" y="132"/>
                  </a:lnTo>
                  <a:lnTo>
                    <a:pt x="142" y="130"/>
                  </a:lnTo>
                  <a:lnTo>
                    <a:pt x="144" y="126"/>
                  </a:lnTo>
                  <a:lnTo>
                    <a:pt x="146" y="126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48" y="122"/>
                  </a:lnTo>
                  <a:lnTo>
                    <a:pt x="152" y="122"/>
                  </a:lnTo>
                  <a:lnTo>
                    <a:pt x="152" y="122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8" y="116"/>
                  </a:lnTo>
                  <a:lnTo>
                    <a:pt x="158" y="114"/>
                  </a:lnTo>
                  <a:lnTo>
                    <a:pt x="158" y="110"/>
                  </a:lnTo>
                  <a:lnTo>
                    <a:pt x="160" y="106"/>
                  </a:lnTo>
                  <a:lnTo>
                    <a:pt x="160" y="104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58" y="90"/>
                  </a:lnTo>
                  <a:lnTo>
                    <a:pt x="158" y="84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0" y="78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4" y="76"/>
                  </a:lnTo>
                  <a:lnTo>
                    <a:pt x="142" y="74"/>
                  </a:lnTo>
                  <a:lnTo>
                    <a:pt x="138" y="70"/>
                  </a:lnTo>
                  <a:lnTo>
                    <a:pt x="134" y="68"/>
                  </a:lnTo>
                  <a:lnTo>
                    <a:pt x="128" y="62"/>
                  </a:lnTo>
                  <a:lnTo>
                    <a:pt x="126" y="60"/>
                  </a:lnTo>
                  <a:lnTo>
                    <a:pt x="124" y="58"/>
                  </a:lnTo>
                  <a:lnTo>
                    <a:pt x="120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0" y="50"/>
                  </a:lnTo>
                  <a:lnTo>
                    <a:pt x="108" y="50"/>
                  </a:lnTo>
                  <a:lnTo>
                    <a:pt x="102" y="48"/>
                  </a:lnTo>
                  <a:lnTo>
                    <a:pt x="98" y="46"/>
                  </a:lnTo>
                  <a:lnTo>
                    <a:pt x="96" y="44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8" y="34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2" y="28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4" name="Freeform 440"/>
            <p:cNvSpPr>
              <a:spLocks/>
            </p:cNvSpPr>
            <p:nvPr/>
          </p:nvSpPr>
          <p:spPr bwMode="auto">
            <a:xfrm>
              <a:off x="4310368" y="4168882"/>
              <a:ext cx="361951" cy="301621"/>
            </a:xfrm>
            <a:custGeom>
              <a:avLst/>
              <a:gdLst>
                <a:gd name="T0" fmla="*/ 54 w 228"/>
                <a:gd name="T1" fmla="*/ 184 h 190"/>
                <a:gd name="T2" fmla="*/ 60 w 228"/>
                <a:gd name="T3" fmla="*/ 172 h 190"/>
                <a:gd name="T4" fmla="*/ 68 w 228"/>
                <a:gd name="T5" fmla="*/ 168 h 190"/>
                <a:gd name="T6" fmla="*/ 84 w 228"/>
                <a:gd name="T7" fmla="*/ 168 h 190"/>
                <a:gd name="T8" fmla="*/ 90 w 228"/>
                <a:gd name="T9" fmla="*/ 174 h 190"/>
                <a:gd name="T10" fmla="*/ 92 w 228"/>
                <a:gd name="T11" fmla="*/ 178 h 190"/>
                <a:gd name="T12" fmla="*/ 94 w 228"/>
                <a:gd name="T13" fmla="*/ 174 h 190"/>
                <a:gd name="T14" fmla="*/ 98 w 228"/>
                <a:gd name="T15" fmla="*/ 170 h 190"/>
                <a:gd name="T16" fmla="*/ 114 w 228"/>
                <a:gd name="T17" fmla="*/ 170 h 190"/>
                <a:gd name="T18" fmla="*/ 124 w 228"/>
                <a:gd name="T19" fmla="*/ 170 h 190"/>
                <a:gd name="T20" fmla="*/ 132 w 228"/>
                <a:gd name="T21" fmla="*/ 176 h 190"/>
                <a:gd name="T22" fmla="*/ 142 w 228"/>
                <a:gd name="T23" fmla="*/ 178 h 190"/>
                <a:gd name="T24" fmla="*/ 144 w 228"/>
                <a:gd name="T25" fmla="*/ 176 h 190"/>
                <a:gd name="T26" fmla="*/ 146 w 228"/>
                <a:gd name="T27" fmla="*/ 170 h 190"/>
                <a:gd name="T28" fmla="*/ 152 w 228"/>
                <a:gd name="T29" fmla="*/ 168 h 190"/>
                <a:gd name="T30" fmla="*/ 166 w 228"/>
                <a:gd name="T31" fmla="*/ 170 h 190"/>
                <a:gd name="T32" fmla="*/ 170 w 228"/>
                <a:gd name="T33" fmla="*/ 178 h 190"/>
                <a:gd name="T34" fmla="*/ 174 w 228"/>
                <a:gd name="T35" fmla="*/ 178 h 190"/>
                <a:gd name="T36" fmla="*/ 180 w 228"/>
                <a:gd name="T37" fmla="*/ 170 h 190"/>
                <a:gd name="T38" fmla="*/ 188 w 228"/>
                <a:gd name="T39" fmla="*/ 156 h 190"/>
                <a:gd name="T40" fmla="*/ 192 w 228"/>
                <a:gd name="T41" fmla="*/ 146 h 190"/>
                <a:gd name="T42" fmla="*/ 202 w 228"/>
                <a:gd name="T43" fmla="*/ 138 h 190"/>
                <a:gd name="T44" fmla="*/ 208 w 228"/>
                <a:gd name="T45" fmla="*/ 128 h 190"/>
                <a:gd name="T46" fmla="*/ 216 w 228"/>
                <a:gd name="T47" fmla="*/ 126 h 190"/>
                <a:gd name="T48" fmla="*/ 222 w 228"/>
                <a:gd name="T49" fmla="*/ 120 h 190"/>
                <a:gd name="T50" fmla="*/ 226 w 228"/>
                <a:gd name="T51" fmla="*/ 108 h 190"/>
                <a:gd name="T52" fmla="*/ 228 w 228"/>
                <a:gd name="T53" fmla="*/ 74 h 190"/>
                <a:gd name="T54" fmla="*/ 224 w 228"/>
                <a:gd name="T55" fmla="*/ 40 h 190"/>
                <a:gd name="T56" fmla="*/ 216 w 228"/>
                <a:gd name="T57" fmla="*/ 20 h 190"/>
                <a:gd name="T58" fmla="*/ 202 w 228"/>
                <a:gd name="T59" fmla="*/ 10 h 190"/>
                <a:gd name="T60" fmla="*/ 188 w 228"/>
                <a:gd name="T61" fmla="*/ 10 h 190"/>
                <a:gd name="T62" fmla="*/ 186 w 228"/>
                <a:gd name="T63" fmla="*/ 4 h 190"/>
                <a:gd name="T64" fmla="*/ 180 w 228"/>
                <a:gd name="T65" fmla="*/ 0 h 190"/>
                <a:gd name="T66" fmla="*/ 164 w 228"/>
                <a:gd name="T67" fmla="*/ 4 h 190"/>
                <a:gd name="T68" fmla="*/ 154 w 228"/>
                <a:gd name="T69" fmla="*/ 12 h 190"/>
                <a:gd name="T70" fmla="*/ 136 w 228"/>
                <a:gd name="T71" fmla="*/ 22 h 190"/>
                <a:gd name="T72" fmla="*/ 130 w 228"/>
                <a:gd name="T73" fmla="*/ 32 h 190"/>
                <a:gd name="T74" fmla="*/ 122 w 228"/>
                <a:gd name="T75" fmla="*/ 36 h 190"/>
                <a:gd name="T76" fmla="*/ 106 w 228"/>
                <a:gd name="T77" fmla="*/ 40 h 190"/>
                <a:gd name="T78" fmla="*/ 102 w 228"/>
                <a:gd name="T79" fmla="*/ 46 h 190"/>
                <a:gd name="T80" fmla="*/ 100 w 228"/>
                <a:gd name="T81" fmla="*/ 54 h 190"/>
                <a:gd name="T82" fmla="*/ 90 w 228"/>
                <a:gd name="T83" fmla="*/ 60 h 190"/>
                <a:gd name="T84" fmla="*/ 82 w 228"/>
                <a:gd name="T85" fmla="*/ 68 h 190"/>
                <a:gd name="T86" fmla="*/ 70 w 228"/>
                <a:gd name="T87" fmla="*/ 68 h 190"/>
                <a:gd name="T88" fmla="*/ 60 w 228"/>
                <a:gd name="T89" fmla="*/ 68 h 190"/>
                <a:gd name="T90" fmla="*/ 56 w 228"/>
                <a:gd name="T91" fmla="*/ 76 h 190"/>
                <a:gd name="T92" fmla="*/ 62 w 228"/>
                <a:gd name="T93" fmla="*/ 106 h 190"/>
                <a:gd name="T94" fmla="*/ 60 w 228"/>
                <a:gd name="T95" fmla="*/ 122 h 190"/>
                <a:gd name="T96" fmla="*/ 58 w 228"/>
                <a:gd name="T97" fmla="*/ 126 h 190"/>
                <a:gd name="T98" fmla="*/ 50 w 228"/>
                <a:gd name="T99" fmla="*/ 126 h 190"/>
                <a:gd name="T100" fmla="*/ 50 w 228"/>
                <a:gd name="T101" fmla="*/ 130 h 190"/>
                <a:gd name="T102" fmla="*/ 48 w 228"/>
                <a:gd name="T103" fmla="*/ 136 h 190"/>
                <a:gd name="T104" fmla="*/ 40 w 228"/>
                <a:gd name="T105" fmla="*/ 138 h 190"/>
                <a:gd name="T106" fmla="*/ 16 w 228"/>
                <a:gd name="T107" fmla="*/ 140 h 190"/>
                <a:gd name="T108" fmla="*/ 0 w 228"/>
                <a:gd name="T109" fmla="*/ 148 h 190"/>
                <a:gd name="T110" fmla="*/ 6 w 228"/>
                <a:gd name="T111" fmla="*/ 158 h 190"/>
                <a:gd name="T112" fmla="*/ 14 w 228"/>
                <a:gd name="T113" fmla="*/ 162 h 190"/>
                <a:gd name="T114" fmla="*/ 14 w 228"/>
                <a:gd name="T115" fmla="*/ 174 h 190"/>
                <a:gd name="T116" fmla="*/ 16 w 228"/>
                <a:gd name="T117" fmla="*/ 178 h 190"/>
                <a:gd name="T118" fmla="*/ 26 w 228"/>
                <a:gd name="T119" fmla="*/ 178 h 190"/>
                <a:gd name="T120" fmla="*/ 32 w 228"/>
                <a:gd name="T121" fmla="*/ 188 h 190"/>
                <a:gd name="T122" fmla="*/ 52 w 228"/>
                <a:gd name="T123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0">
                  <a:moveTo>
                    <a:pt x="52" y="188"/>
                  </a:moveTo>
                  <a:lnTo>
                    <a:pt x="52" y="188"/>
                  </a:lnTo>
                  <a:lnTo>
                    <a:pt x="52" y="188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4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6" y="178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64" y="168"/>
                  </a:lnTo>
                  <a:lnTo>
                    <a:pt x="66" y="168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6"/>
                  </a:lnTo>
                  <a:lnTo>
                    <a:pt x="78" y="166"/>
                  </a:lnTo>
                  <a:lnTo>
                    <a:pt x="80" y="166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0" y="174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4" y="178"/>
                  </a:lnTo>
                  <a:lnTo>
                    <a:pt x="94" y="176"/>
                  </a:lnTo>
                  <a:lnTo>
                    <a:pt x="94" y="176"/>
                  </a:lnTo>
                  <a:lnTo>
                    <a:pt x="94" y="174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8" y="170"/>
                  </a:lnTo>
                  <a:lnTo>
                    <a:pt x="100" y="170"/>
                  </a:lnTo>
                  <a:lnTo>
                    <a:pt x="102" y="170"/>
                  </a:lnTo>
                  <a:lnTo>
                    <a:pt x="108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22" y="168"/>
                  </a:lnTo>
                  <a:lnTo>
                    <a:pt x="124" y="168"/>
                  </a:lnTo>
                  <a:lnTo>
                    <a:pt x="124" y="170"/>
                  </a:lnTo>
                  <a:lnTo>
                    <a:pt x="126" y="170"/>
                  </a:lnTo>
                  <a:lnTo>
                    <a:pt x="126" y="172"/>
                  </a:lnTo>
                  <a:lnTo>
                    <a:pt x="128" y="172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6" y="178"/>
                  </a:lnTo>
                  <a:lnTo>
                    <a:pt x="138" y="178"/>
                  </a:lnTo>
                  <a:lnTo>
                    <a:pt x="140" y="178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8" y="170"/>
                  </a:lnTo>
                  <a:lnTo>
                    <a:pt x="148" y="168"/>
                  </a:lnTo>
                  <a:lnTo>
                    <a:pt x="150" y="168"/>
                  </a:lnTo>
                  <a:lnTo>
                    <a:pt x="152" y="168"/>
                  </a:lnTo>
                  <a:lnTo>
                    <a:pt x="156" y="168"/>
                  </a:lnTo>
                  <a:lnTo>
                    <a:pt x="158" y="168"/>
                  </a:lnTo>
                  <a:lnTo>
                    <a:pt x="160" y="170"/>
                  </a:lnTo>
                  <a:lnTo>
                    <a:pt x="164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2"/>
                  </a:lnTo>
                  <a:lnTo>
                    <a:pt x="168" y="172"/>
                  </a:lnTo>
                  <a:lnTo>
                    <a:pt x="168" y="174"/>
                  </a:lnTo>
                  <a:lnTo>
                    <a:pt x="170" y="176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2"/>
                  </a:lnTo>
                  <a:lnTo>
                    <a:pt x="178" y="172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2" y="168"/>
                  </a:lnTo>
                  <a:lnTo>
                    <a:pt x="186" y="166"/>
                  </a:lnTo>
                  <a:lnTo>
                    <a:pt x="190" y="164"/>
                  </a:lnTo>
                  <a:lnTo>
                    <a:pt x="190" y="162"/>
                  </a:lnTo>
                  <a:lnTo>
                    <a:pt x="188" y="158"/>
                  </a:lnTo>
                  <a:lnTo>
                    <a:pt x="188" y="156"/>
                  </a:lnTo>
                  <a:lnTo>
                    <a:pt x="188" y="154"/>
                  </a:lnTo>
                  <a:lnTo>
                    <a:pt x="188" y="152"/>
                  </a:lnTo>
                  <a:lnTo>
                    <a:pt x="190" y="150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2" y="146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200" y="140"/>
                  </a:lnTo>
                  <a:lnTo>
                    <a:pt x="202" y="138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6" y="134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8" y="128"/>
                  </a:lnTo>
                  <a:lnTo>
                    <a:pt x="210" y="128"/>
                  </a:lnTo>
                  <a:lnTo>
                    <a:pt x="210" y="12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2" y="122"/>
                  </a:lnTo>
                  <a:lnTo>
                    <a:pt x="222" y="120"/>
                  </a:lnTo>
                  <a:lnTo>
                    <a:pt x="224" y="118"/>
                  </a:lnTo>
                  <a:lnTo>
                    <a:pt x="224" y="118"/>
                  </a:lnTo>
                  <a:lnTo>
                    <a:pt x="224" y="114"/>
                  </a:lnTo>
                  <a:lnTo>
                    <a:pt x="226" y="112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2"/>
                  </a:lnTo>
                  <a:lnTo>
                    <a:pt x="228" y="98"/>
                  </a:lnTo>
                  <a:lnTo>
                    <a:pt x="228" y="92"/>
                  </a:lnTo>
                  <a:lnTo>
                    <a:pt x="228" y="86"/>
                  </a:lnTo>
                  <a:lnTo>
                    <a:pt x="228" y="80"/>
                  </a:lnTo>
                  <a:lnTo>
                    <a:pt x="228" y="74"/>
                  </a:lnTo>
                  <a:lnTo>
                    <a:pt x="228" y="68"/>
                  </a:lnTo>
                  <a:lnTo>
                    <a:pt x="228" y="64"/>
                  </a:lnTo>
                  <a:lnTo>
                    <a:pt x="226" y="5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8" y="30"/>
                  </a:lnTo>
                  <a:lnTo>
                    <a:pt x="218" y="26"/>
                  </a:lnTo>
                  <a:lnTo>
                    <a:pt x="216" y="24"/>
                  </a:lnTo>
                  <a:lnTo>
                    <a:pt x="216" y="22"/>
                  </a:lnTo>
                  <a:lnTo>
                    <a:pt x="216" y="20"/>
                  </a:lnTo>
                  <a:lnTo>
                    <a:pt x="214" y="18"/>
                  </a:lnTo>
                  <a:lnTo>
                    <a:pt x="214" y="14"/>
                  </a:lnTo>
                  <a:lnTo>
                    <a:pt x="210" y="12"/>
                  </a:lnTo>
                  <a:lnTo>
                    <a:pt x="206" y="12"/>
                  </a:lnTo>
                  <a:lnTo>
                    <a:pt x="204" y="10"/>
                  </a:lnTo>
                  <a:lnTo>
                    <a:pt x="202" y="10"/>
                  </a:lnTo>
                  <a:lnTo>
                    <a:pt x="200" y="10"/>
                  </a:lnTo>
                  <a:lnTo>
                    <a:pt x="196" y="10"/>
                  </a:lnTo>
                  <a:lnTo>
                    <a:pt x="194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188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72" y="2"/>
                  </a:lnTo>
                  <a:lnTo>
                    <a:pt x="170" y="2"/>
                  </a:lnTo>
                  <a:lnTo>
                    <a:pt x="166" y="2"/>
                  </a:lnTo>
                  <a:lnTo>
                    <a:pt x="164" y="4"/>
                  </a:lnTo>
                  <a:lnTo>
                    <a:pt x="164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8"/>
                  </a:lnTo>
                  <a:lnTo>
                    <a:pt x="158" y="10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6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4" y="24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2" y="30"/>
                  </a:lnTo>
                  <a:lnTo>
                    <a:pt x="130" y="32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4" y="36"/>
                  </a:lnTo>
                  <a:lnTo>
                    <a:pt x="122" y="36"/>
                  </a:lnTo>
                  <a:lnTo>
                    <a:pt x="120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2" y="56"/>
                  </a:lnTo>
                  <a:lnTo>
                    <a:pt x="92" y="58"/>
                  </a:lnTo>
                  <a:lnTo>
                    <a:pt x="90" y="60"/>
                  </a:lnTo>
                  <a:lnTo>
                    <a:pt x="88" y="62"/>
                  </a:lnTo>
                  <a:lnTo>
                    <a:pt x="86" y="64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68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58" y="84"/>
                  </a:lnTo>
                  <a:lnTo>
                    <a:pt x="60" y="90"/>
                  </a:lnTo>
                  <a:lnTo>
                    <a:pt x="60" y="98"/>
                  </a:lnTo>
                  <a:lnTo>
                    <a:pt x="62" y="102"/>
                  </a:lnTo>
                  <a:lnTo>
                    <a:pt x="62" y="106"/>
                  </a:lnTo>
                  <a:lnTo>
                    <a:pt x="62" y="110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0" y="122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4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48" y="126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6" y="136"/>
                  </a:lnTo>
                  <a:lnTo>
                    <a:pt x="46" y="138"/>
                  </a:lnTo>
                  <a:lnTo>
                    <a:pt x="44" y="138"/>
                  </a:lnTo>
                  <a:lnTo>
                    <a:pt x="42" y="138"/>
                  </a:lnTo>
                  <a:lnTo>
                    <a:pt x="40" y="138"/>
                  </a:lnTo>
                  <a:lnTo>
                    <a:pt x="36" y="140"/>
                  </a:lnTo>
                  <a:lnTo>
                    <a:pt x="32" y="140"/>
                  </a:lnTo>
                  <a:lnTo>
                    <a:pt x="26" y="140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2"/>
                  </a:lnTo>
                  <a:lnTo>
                    <a:pt x="8" y="142"/>
                  </a:lnTo>
                  <a:lnTo>
                    <a:pt x="4" y="144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4" y="15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4" y="170"/>
                  </a:lnTo>
                  <a:lnTo>
                    <a:pt x="14" y="172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6" y="176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2" y="178"/>
                  </a:lnTo>
                  <a:lnTo>
                    <a:pt x="24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28" y="182"/>
                  </a:lnTo>
                  <a:lnTo>
                    <a:pt x="30" y="184"/>
                  </a:lnTo>
                  <a:lnTo>
                    <a:pt x="32" y="188"/>
                  </a:lnTo>
                  <a:lnTo>
                    <a:pt x="32" y="190"/>
                  </a:lnTo>
                  <a:lnTo>
                    <a:pt x="46" y="188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2" y="18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5" name="Freeform 441"/>
            <p:cNvSpPr>
              <a:spLocks/>
            </p:cNvSpPr>
            <p:nvPr/>
          </p:nvSpPr>
          <p:spPr bwMode="auto">
            <a:xfrm>
              <a:off x="4310368" y="4168882"/>
              <a:ext cx="361951" cy="301621"/>
            </a:xfrm>
            <a:custGeom>
              <a:avLst/>
              <a:gdLst>
                <a:gd name="T0" fmla="*/ 54 w 228"/>
                <a:gd name="T1" fmla="*/ 184 h 190"/>
                <a:gd name="T2" fmla="*/ 60 w 228"/>
                <a:gd name="T3" fmla="*/ 172 h 190"/>
                <a:gd name="T4" fmla="*/ 68 w 228"/>
                <a:gd name="T5" fmla="*/ 168 h 190"/>
                <a:gd name="T6" fmla="*/ 84 w 228"/>
                <a:gd name="T7" fmla="*/ 168 h 190"/>
                <a:gd name="T8" fmla="*/ 90 w 228"/>
                <a:gd name="T9" fmla="*/ 174 h 190"/>
                <a:gd name="T10" fmla="*/ 92 w 228"/>
                <a:gd name="T11" fmla="*/ 178 h 190"/>
                <a:gd name="T12" fmla="*/ 94 w 228"/>
                <a:gd name="T13" fmla="*/ 174 h 190"/>
                <a:gd name="T14" fmla="*/ 98 w 228"/>
                <a:gd name="T15" fmla="*/ 170 h 190"/>
                <a:gd name="T16" fmla="*/ 114 w 228"/>
                <a:gd name="T17" fmla="*/ 170 h 190"/>
                <a:gd name="T18" fmla="*/ 124 w 228"/>
                <a:gd name="T19" fmla="*/ 170 h 190"/>
                <a:gd name="T20" fmla="*/ 132 w 228"/>
                <a:gd name="T21" fmla="*/ 176 h 190"/>
                <a:gd name="T22" fmla="*/ 142 w 228"/>
                <a:gd name="T23" fmla="*/ 178 h 190"/>
                <a:gd name="T24" fmla="*/ 144 w 228"/>
                <a:gd name="T25" fmla="*/ 176 h 190"/>
                <a:gd name="T26" fmla="*/ 146 w 228"/>
                <a:gd name="T27" fmla="*/ 170 h 190"/>
                <a:gd name="T28" fmla="*/ 152 w 228"/>
                <a:gd name="T29" fmla="*/ 168 h 190"/>
                <a:gd name="T30" fmla="*/ 166 w 228"/>
                <a:gd name="T31" fmla="*/ 170 h 190"/>
                <a:gd name="T32" fmla="*/ 170 w 228"/>
                <a:gd name="T33" fmla="*/ 178 h 190"/>
                <a:gd name="T34" fmla="*/ 174 w 228"/>
                <a:gd name="T35" fmla="*/ 178 h 190"/>
                <a:gd name="T36" fmla="*/ 180 w 228"/>
                <a:gd name="T37" fmla="*/ 170 h 190"/>
                <a:gd name="T38" fmla="*/ 188 w 228"/>
                <a:gd name="T39" fmla="*/ 156 h 190"/>
                <a:gd name="T40" fmla="*/ 192 w 228"/>
                <a:gd name="T41" fmla="*/ 146 h 190"/>
                <a:gd name="T42" fmla="*/ 202 w 228"/>
                <a:gd name="T43" fmla="*/ 138 h 190"/>
                <a:gd name="T44" fmla="*/ 208 w 228"/>
                <a:gd name="T45" fmla="*/ 128 h 190"/>
                <a:gd name="T46" fmla="*/ 216 w 228"/>
                <a:gd name="T47" fmla="*/ 126 h 190"/>
                <a:gd name="T48" fmla="*/ 222 w 228"/>
                <a:gd name="T49" fmla="*/ 120 h 190"/>
                <a:gd name="T50" fmla="*/ 226 w 228"/>
                <a:gd name="T51" fmla="*/ 108 h 190"/>
                <a:gd name="T52" fmla="*/ 228 w 228"/>
                <a:gd name="T53" fmla="*/ 74 h 190"/>
                <a:gd name="T54" fmla="*/ 224 w 228"/>
                <a:gd name="T55" fmla="*/ 40 h 190"/>
                <a:gd name="T56" fmla="*/ 216 w 228"/>
                <a:gd name="T57" fmla="*/ 20 h 190"/>
                <a:gd name="T58" fmla="*/ 202 w 228"/>
                <a:gd name="T59" fmla="*/ 10 h 190"/>
                <a:gd name="T60" fmla="*/ 188 w 228"/>
                <a:gd name="T61" fmla="*/ 10 h 190"/>
                <a:gd name="T62" fmla="*/ 186 w 228"/>
                <a:gd name="T63" fmla="*/ 4 h 190"/>
                <a:gd name="T64" fmla="*/ 180 w 228"/>
                <a:gd name="T65" fmla="*/ 0 h 190"/>
                <a:gd name="T66" fmla="*/ 164 w 228"/>
                <a:gd name="T67" fmla="*/ 4 h 190"/>
                <a:gd name="T68" fmla="*/ 154 w 228"/>
                <a:gd name="T69" fmla="*/ 12 h 190"/>
                <a:gd name="T70" fmla="*/ 136 w 228"/>
                <a:gd name="T71" fmla="*/ 22 h 190"/>
                <a:gd name="T72" fmla="*/ 130 w 228"/>
                <a:gd name="T73" fmla="*/ 32 h 190"/>
                <a:gd name="T74" fmla="*/ 122 w 228"/>
                <a:gd name="T75" fmla="*/ 36 h 190"/>
                <a:gd name="T76" fmla="*/ 106 w 228"/>
                <a:gd name="T77" fmla="*/ 40 h 190"/>
                <a:gd name="T78" fmla="*/ 102 w 228"/>
                <a:gd name="T79" fmla="*/ 46 h 190"/>
                <a:gd name="T80" fmla="*/ 100 w 228"/>
                <a:gd name="T81" fmla="*/ 54 h 190"/>
                <a:gd name="T82" fmla="*/ 90 w 228"/>
                <a:gd name="T83" fmla="*/ 60 h 190"/>
                <a:gd name="T84" fmla="*/ 82 w 228"/>
                <a:gd name="T85" fmla="*/ 68 h 190"/>
                <a:gd name="T86" fmla="*/ 70 w 228"/>
                <a:gd name="T87" fmla="*/ 68 h 190"/>
                <a:gd name="T88" fmla="*/ 60 w 228"/>
                <a:gd name="T89" fmla="*/ 68 h 190"/>
                <a:gd name="T90" fmla="*/ 56 w 228"/>
                <a:gd name="T91" fmla="*/ 76 h 190"/>
                <a:gd name="T92" fmla="*/ 62 w 228"/>
                <a:gd name="T93" fmla="*/ 106 h 190"/>
                <a:gd name="T94" fmla="*/ 60 w 228"/>
                <a:gd name="T95" fmla="*/ 122 h 190"/>
                <a:gd name="T96" fmla="*/ 58 w 228"/>
                <a:gd name="T97" fmla="*/ 126 h 190"/>
                <a:gd name="T98" fmla="*/ 50 w 228"/>
                <a:gd name="T99" fmla="*/ 126 h 190"/>
                <a:gd name="T100" fmla="*/ 50 w 228"/>
                <a:gd name="T101" fmla="*/ 130 h 190"/>
                <a:gd name="T102" fmla="*/ 48 w 228"/>
                <a:gd name="T103" fmla="*/ 136 h 190"/>
                <a:gd name="T104" fmla="*/ 40 w 228"/>
                <a:gd name="T105" fmla="*/ 138 h 190"/>
                <a:gd name="T106" fmla="*/ 16 w 228"/>
                <a:gd name="T107" fmla="*/ 140 h 190"/>
                <a:gd name="T108" fmla="*/ 0 w 228"/>
                <a:gd name="T109" fmla="*/ 148 h 190"/>
                <a:gd name="T110" fmla="*/ 6 w 228"/>
                <a:gd name="T111" fmla="*/ 158 h 190"/>
                <a:gd name="T112" fmla="*/ 14 w 228"/>
                <a:gd name="T113" fmla="*/ 162 h 190"/>
                <a:gd name="T114" fmla="*/ 14 w 228"/>
                <a:gd name="T115" fmla="*/ 174 h 190"/>
                <a:gd name="T116" fmla="*/ 16 w 228"/>
                <a:gd name="T117" fmla="*/ 178 h 190"/>
                <a:gd name="T118" fmla="*/ 26 w 228"/>
                <a:gd name="T119" fmla="*/ 178 h 190"/>
                <a:gd name="T120" fmla="*/ 32 w 228"/>
                <a:gd name="T121" fmla="*/ 188 h 190"/>
                <a:gd name="T122" fmla="*/ 52 w 228"/>
                <a:gd name="T123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0">
                  <a:moveTo>
                    <a:pt x="52" y="188"/>
                  </a:moveTo>
                  <a:lnTo>
                    <a:pt x="52" y="188"/>
                  </a:lnTo>
                  <a:lnTo>
                    <a:pt x="52" y="188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4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6" y="178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64" y="168"/>
                  </a:lnTo>
                  <a:lnTo>
                    <a:pt x="66" y="168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6"/>
                  </a:lnTo>
                  <a:lnTo>
                    <a:pt x="78" y="166"/>
                  </a:lnTo>
                  <a:lnTo>
                    <a:pt x="80" y="166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0" y="174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4" y="178"/>
                  </a:lnTo>
                  <a:lnTo>
                    <a:pt x="94" y="176"/>
                  </a:lnTo>
                  <a:lnTo>
                    <a:pt x="94" y="176"/>
                  </a:lnTo>
                  <a:lnTo>
                    <a:pt x="94" y="174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8" y="170"/>
                  </a:lnTo>
                  <a:lnTo>
                    <a:pt x="100" y="170"/>
                  </a:lnTo>
                  <a:lnTo>
                    <a:pt x="102" y="170"/>
                  </a:lnTo>
                  <a:lnTo>
                    <a:pt x="108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22" y="168"/>
                  </a:lnTo>
                  <a:lnTo>
                    <a:pt x="124" y="168"/>
                  </a:lnTo>
                  <a:lnTo>
                    <a:pt x="124" y="170"/>
                  </a:lnTo>
                  <a:lnTo>
                    <a:pt x="126" y="170"/>
                  </a:lnTo>
                  <a:lnTo>
                    <a:pt x="126" y="172"/>
                  </a:lnTo>
                  <a:lnTo>
                    <a:pt x="128" y="172"/>
                  </a:lnTo>
                  <a:lnTo>
                    <a:pt x="130" y="176"/>
                  </a:lnTo>
                  <a:lnTo>
                    <a:pt x="130" y="176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6" y="178"/>
                  </a:lnTo>
                  <a:lnTo>
                    <a:pt x="138" y="178"/>
                  </a:lnTo>
                  <a:lnTo>
                    <a:pt x="140" y="178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6" y="170"/>
                  </a:lnTo>
                  <a:lnTo>
                    <a:pt x="148" y="170"/>
                  </a:lnTo>
                  <a:lnTo>
                    <a:pt x="148" y="168"/>
                  </a:lnTo>
                  <a:lnTo>
                    <a:pt x="150" y="168"/>
                  </a:lnTo>
                  <a:lnTo>
                    <a:pt x="152" y="168"/>
                  </a:lnTo>
                  <a:lnTo>
                    <a:pt x="156" y="168"/>
                  </a:lnTo>
                  <a:lnTo>
                    <a:pt x="158" y="168"/>
                  </a:lnTo>
                  <a:lnTo>
                    <a:pt x="160" y="170"/>
                  </a:lnTo>
                  <a:lnTo>
                    <a:pt x="164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2"/>
                  </a:lnTo>
                  <a:lnTo>
                    <a:pt x="168" y="172"/>
                  </a:lnTo>
                  <a:lnTo>
                    <a:pt x="168" y="174"/>
                  </a:lnTo>
                  <a:lnTo>
                    <a:pt x="170" y="176"/>
                  </a:lnTo>
                  <a:lnTo>
                    <a:pt x="170" y="178"/>
                  </a:lnTo>
                  <a:lnTo>
                    <a:pt x="170" y="178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2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2"/>
                  </a:lnTo>
                  <a:lnTo>
                    <a:pt x="178" y="172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2" y="168"/>
                  </a:lnTo>
                  <a:lnTo>
                    <a:pt x="186" y="166"/>
                  </a:lnTo>
                  <a:lnTo>
                    <a:pt x="190" y="164"/>
                  </a:lnTo>
                  <a:lnTo>
                    <a:pt x="190" y="162"/>
                  </a:lnTo>
                  <a:lnTo>
                    <a:pt x="188" y="158"/>
                  </a:lnTo>
                  <a:lnTo>
                    <a:pt x="188" y="156"/>
                  </a:lnTo>
                  <a:lnTo>
                    <a:pt x="188" y="154"/>
                  </a:lnTo>
                  <a:lnTo>
                    <a:pt x="188" y="152"/>
                  </a:lnTo>
                  <a:lnTo>
                    <a:pt x="190" y="150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2" y="146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200" y="140"/>
                  </a:lnTo>
                  <a:lnTo>
                    <a:pt x="202" y="138"/>
                  </a:lnTo>
                  <a:lnTo>
                    <a:pt x="204" y="136"/>
                  </a:lnTo>
                  <a:lnTo>
                    <a:pt x="204" y="136"/>
                  </a:lnTo>
                  <a:lnTo>
                    <a:pt x="206" y="134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8" y="128"/>
                  </a:lnTo>
                  <a:lnTo>
                    <a:pt x="210" y="128"/>
                  </a:lnTo>
                  <a:lnTo>
                    <a:pt x="210" y="126"/>
                  </a:lnTo>
                  <a:lnTo>
                    <a:pt x="212" y="126"/>
                  </a:lnTo>
                  <a:lnTo>
                    <a:pt x="212" y="126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22" y="122"/>
                  </a:lnTo>
                  <a:lnTo>
                    <a:pt x="222" y="120"/>
                  </a:lnTo>
                  <a:lnTo>
                    <a:pt x="224" y="118"/>
                  </a:lnTo>
                  <a:lnTo>
                    <a:pt x="224" y="118"/>
                  </a:lnTo>
                  <a:lnTo>
                    <a:pt x="224" y="114"/>
                  </a:lnTo>
                  <a:lnTo>
                    <a:pt x="226" y="112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2"/>
                  </a:lnTo>
                  <a:lnTo>
                    <a:pt x="228" y="98"/>
                  </a:lnTo>
                  <a:lnTo>
                    <a:pt x="228" y="92"/>
                  </a:lnTo>
                  <a:lnTo>
                    <a:pt x="228" y="86"/>
                  </a:lnTo>
                  <a:lnTo>
                    <a:pt x="228" y="80"/>
                  </a:lnTo>
                  <a:lnTo>
                    <a:pt x="228" y="74"/>
                  </a:lnTo>
                  <a:lnTo>
                    <a:pt x="228" y="68"/>
                  </a:lnTo>
                  <a:lnTo>
                    <a:pt x="228" y="64"/>
                  </a:lnTo>
                  <a:lnTo>
                    <a:pt x="226" y="54"/>
                  </a:lnTo>
                  <a:lnTo>
                    <a:pt x="226" y="44"/>
                  </a:lnTo>
                  <a:lnTo>
                    <a:pt x="224" y="44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8" y="30"/>
                  </a:lnTo>
                  <a:lnTo>
                    <a:pt x="218" y="26"/>
                  </a:lnTo>
                  <a:lnTo>
                    <a:pt x="216" y="24"/>
                  </a:lnTo>
                  <a:lnTo>
                    <a:pt x="216" y="22"/>
                  </a:lnTo>
                  <a:lnTo>
                    <a:pt x="216" y="20"/>
                  </a:lnTo>
                  <a:lnTo>
                    <a:pt x="214" y="18"/>
                  </a:lnTo>
                  <a:lnTo>
                    <a:pt x="214" y="14"/>
                  </a:lnTo>
                  <a:lnTo>
                    <a:pt x="210" y="12"/>
                  </a:lnTo>
                  <a:lnTo>
                    <a:pt x="206" y="12"/>
                  </a:lnTo>
                  <a:lnTo>
                    <a:pt x="204" y="10"/>
                  </a:lnTo>
                  <a:lnTo>
                    <a:pt x="202" y="10"/>
                  </a:lnTo>
                  <a:lnTo>
                    <a:pt x="200" y="10"/>
                  </a:lnTo>
                  <a:lnTo>
                    <a:pt x="196" y="10"/>
                  </a:lnTo>
                  <a:lnTo>
                    <a:pt x="194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188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4" y="0"/>
                  </a:lnTo>
                  <a:lnTo>
                    <a:pt x="172" y="2"/>
                  </a:lnTo>
                  <a:lnTo>
                    <a:pt x="170" y="2"/>
                  </a:lnTo>
                  <a:lnTo>
                    <a:pt x="166" y="2"/>
                  </a:lnTo>
                  <a:lnTo>
                    <a:pt x="164" y="4"/>
                  </a:lnTo>
                  <a:lnTo>
                    <a:pt x="164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8"/>
                  </a:lnTo>
                  <a:lnTo>
                    <a:pt x="158" y="10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6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4" y="24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2" y="30"/>
                  </a:lnTo>
                  <a:lnTo>
                    <a:pt x="130" y="32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4" y="36"/>
                  </a:lnTo>
                  <a:lnTo>
                    <a:pt x="122" y="36"/>
                  </a:lnTo>
                  <a:lnTo>
                    <a:pt x="120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2" y="56"/>
                  </a:lnTo>
                  <a:lnTo>
                    <a:pt x="92" y="58"/>
                  </a:lnTo>
                  <a:lnTo>
                    <a:pt x="90" y="60"/>
                  </a:lnTo>
                  <a:lnTo>
                    <a:pt x="88" y="62"/>
                  </a:lnTo>
                  <a:lnTo>
                    <a:pt x="86" y="64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68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58" y="84"/>
                  </a:lnTo>
                  <a:lnTo>
                    <a:pt x="60" y="90"/>
                  </a:lnTo>
                  <a:lnTo>
                    <a:pt x="60" y="98"/>
                  </a:lnTo>
                  <a:lnTo>
                    <a:pt x="62" y="102"/>
                  </a:lnTo>
                  <a:lnTo>
                    <a:pt x="62" y="106"/>
                  </a:lnTo>
                  <a:lnTo>
                    <a:pt x="62" y="110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0" y="122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4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48" y="126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6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6" y="136"/>
                  </a:lnTo>
                  <a:lnTo>
                    <a:pt x="46" y="138"/>
                  </a:lnTo>
                  <a:lnTo>
                    <a:pt x="44" y="138"/>
                  </a:lnTo>
                  <a:lnTo>
                    <a:pt x="42" y="138"/>
                  </a:lnTo>
                  <a:lnTo>
                    <a:pt x="40" y="138"/>
                  </a:lnTo>
                  <a:lnTo>
                    <a:pt x="36" y="140"/>
                  </a:lnTo>
                  <a:lnTo>
                    <a:pt x="32" y="140"/>
                  </a:lnTo>
                  <a:lnTo>
                    <a:pt x="26" y="140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2"/>
                  </a:lnTo>
                  <a:lnTo>
                    <a:pt x="8" y="142"/>
                  </a:lnTo>
                  <a:lnTo>
                    <a:pt x="4" y="144"/>
                  </a:lnTo>
                  <a:lnTo>
                    <a:pt x="0" y="148"/>
                  </a:lnTo>
                  <a:lnTo>
                    <a:pt x="2" y="152"/>
                  </a:lnTo>
                  <a:lnTo>
                    <a:pt x="4" y="154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6" y="158"/>
                  </a:lnTo>
                  <a:lnTo>
                    <a:pt x="6" y="158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4" y="16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4" y="170"/>
                  </a:lnTo>
                  <a:lnTo>
                    <a:pt x="14" y="172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6" y="176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2" y="178"/>
                  </a:lnTo>
                  <a:lnTo>
                    <a:pt x="24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28" y="182"/>
                  </a:lnTo>
                  <a:lnTo>
                    <a:pt x="30" y="184"/>
                  </a:lnTo>
                  <a:lnTo>
                    <a:pt x="32" y="188"/>
                  </a:lnTo>
                  <a:lnTo>
                    <a:pt x="32" y="190"/>
                  </a:lnTo>
                  <a:lnTo>
                    <a:pt x="46" y="188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2" y="18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6" name="Freeform 442"/>
            <p:cNvSpPr>
              <a:spLocks/>
            </p:cNvSpPr>
            <p:nvPr/>
          </p:nvSpPr>
          <p:spPr bwMode="auto">
            <a:xfrm>
              <a:off x="3932542" y="4419704"/>
              <a:ext cx="79375" cy="28575"/>
            </a:xfrm>
            <a:custGeom>
              <a:avLst/>
              <a:gdLst>
                <a:gd name="T0" fmla="*/ 4 w 50"/>
                <a:gd name="T1" fmla="*/ 2 h 18"/>
                <a:gd name="T2" fmla="*/ 18 w 50"/>
                <a:gd name="T3" fmla="*/ 4 h 18"/>
                <a:gd name="T4" fmla="*/ 22 w 50"/>
                <a:gd name="T5" fmla="*/ 4 h 18"/>
                <a:gd name="T6" fmla="*/ 26 w 50"/>
                <a:gd name="T7" fmla="*/ 2 h 18"/>
                <a:gd name="T8" fmla="*/ 30 w 50"/>
                <a:gd name="T9" fmla="*/ 0 h 18"/>
                <a:gd name="T10" fmla="*/ 34 w 50"/>
                <a:gd name="T11" fmla="*/ 0 h 18"/>
                <a:gd name="T12" fmla="*/ 40 w 50"/>
                <a:gd name="T13" fmla="*/ 0 h 18"/>
                <a:gd name="T14" fmla="*/ 44 w 50"/>
                <a:gd name="T15" fmla="*/ 2 h 18"/>
                <a:gd name="T16" fmla="*/ 46 w 50"/>
                <a:gd name="T17" fmla="*/ 2 h 18"/>
                <a:gd name="T18" fmla="*/ 48 w 50"/>
                <a:gd name="T19" fmla="*/ 4 h 18"/>
                <a:gd name="T20" fmla="*/ 48 w 50"/>
                <a:gd name="T21" fmla="*/ 6 h 18"/>
                <a:gd name="T22" fmla="*/ 50 w 50"/>
                <a:gd name="T23" fmla="*/ 8 h 18"/>
                <a:gd name="T24" fmla="*/ 48 w 50"/>
                <a:gd name="T25" fmla="*/ 10 h 18"/>
                <a:gd name="T26" fmla="*/ 48 w 50"/>
                <a:gd name="T27" fmla="*/ 12 h 18"/>
                <a:gd name="T28" fmla="*/ 46 w 50"/>
                <a:gd name="T29" fmla="*/ 14 h 18"/>
                <a:gd name="T30" fmla="*/ 44 w 50"/>
                <a:gd name="T31" fmla="*/ 14 h 18"/>
                <a:gd name="T32" fmla="*/ 40 w 50"/>
                <a:gd name="T33" fmla="*/ 12 h 18"/>
                <a:gd name="T34" fmla="*/ 38 w 50"/>
                <a:gd name="T35" fmla="*/ 10 h 18"/>
                <a:gd name="T36" fmla="*/ 32 w 50"/>
                <a:gd name="T37" fmla="*/ 10 h 18"/>
                <a:gd name="T38" fmla="*/ 30 w 50"/>
                <a:gd name="T39" fmla="*/ 10 h 18"/>
                <a:gd name="T40" fmla="*/ 28 w 50"/>
                <a:gd name="T41" fmla="*/ 10 h 18"/>
                <a:gd name="T42" fmla="*/ 26 w 50"/>
                <a:gd name="T43" fmla="*/ 12 h 18"/>
                <a:gd name="T44" fmla="*/ 22 w 50"/>
                <a:gd name="T45" fmla="*/ 14 h 18"/>
                <a:gd name="T46" fmla="*/ 18 w 50"/>
                <a:gd name="T47" fmla="*/ 16 h 18"/>
                <a:gd name="T48" fmla="*/ 16 w 50"/>
                <a:gd name="T49" fmla="*/ 18 h 18"/>
                <a:gd name="T50" fmla="*/ 12 w 50"/>
                <a:gd name="T51" fmla="*/ 18 h 18"/>
                <a:gd name="T52" fmla="*/ 6 w 50"/>
                <a:gd name="T53" fmla="*/ 18 h 18"/>
                <a:gd name="T54" fmla="*/ 4 w 50"/>
                <a:gd name="T55" fmla="*/ 18 h 18"/>
                <a:gd name="T56" fmla="*/ 2 w 50"/>
                <a:gd name="T57" fmla="*/ 16 h 18"/>
                <a:gd name="T58" fmla="*/ 0 w 50"/>
                <a:gd name="T59" fmla="*/ 16 h 18"/>
                <a:gd name="T60" fmla="*/ 0 w 50"/>
                <a:gd name="T61" fmla="*/ 14 h 18"/>
                <a:gd name="T62" fmla="*/ 2 w 50"/>
                <a:gd name="T63" fmla="*/ 14 h 18"/>
                <a:gd name="T64" fmla="*/ 6 w 50"/>
                <a:gd name="T65" fmla="*/ 12 h 18"/>
                <a:gd name="T66" fmla="*/ 8 w 50"/>
                <a:gd name="T67" fmla="*/ 10 h 18"/>
                <a:gd name="T68" fmla="*/ 10 w 50"/>
                <a:gd name="T69" fmla="*/ 8 h 18"/>
                <a:gd name="T70" fmla="*/ 8 w 50"/>
                <a:gd name="T71" fmla="*/ 8 h 18"/>
                <a:gd name="T72" fmla="*/ 8 w 50"/>
                <a:gd name="T73" fmla="*/ 6 h 18"/>
                <a:gd name="T74" fmla="*/ 4 w 50"/>
                <a:gd name="T7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18">
                  <a:moveTo>
                    <a:pt x="4" y="2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7" name="Freeform 443"/>
            <p:cNvSpPr>
              <a:spLocks/>
            </p:cNvSpPr>
            <p:nvPr/>
          </p:nvSpPr>
          <p:spPr bwMode="auto">
            <a:xfrm>
              <a:off x="3932542" y="4419704"/>
              <a:ext cx="79375" cy="28575"/>
            </a:xfrm>
            <a:custGeom>
              <a:avLst/>
              <a:gdLst>
                <a:gd name="T0" fmla="*/ 4 w 50"/>
                <a:gd name="T1" fmla="*/ 2 h 18"/>
                <a:gd name="T2" fmla="*/ 18 w 50"/>
                <a:gd name="T3" fmla="*/ 4 h 18"/>
                <a:gd name="T4" fmla="*/ 22 w 50"/>
                <a:gd name="T5" fmla="*/ 4 h 18"/>
                <a:gd name="T6" fmla="*/ 26 w 50"/>
                <a:gd name="T7" fmla="*/ 2 h 18"/>
                <a:gd name="T8" fmla="*/ 30 w 50"/>
                <a:gd name="T9" fmla="*/ 0 h 18"/>
                <a:gd name="T10" fmla="*/ 34 w 50"/>
                <a:gd name="T11" fmla="*/ 0 h 18"/>
                <a:gd name="T12" fmla="*/ 40 w 50"/>
                <a:gd name="T13" fmla="*/ 0 h 18"/>
                <a:gd name="T14" fmla="*/ 44 w 50"/>
                <a:gd name="T15" fmla="*/ 2 h 18"/>
                <a:gd name="T16" fmla="*/ 46 w 50"/>
                <a:gd name="T17" fmla="*/ 2 h 18"/>
                <a:gd name="T18" fmla="*/ 48 w 50"/>
                <a:gd name="T19" fmla="*/ 4 h 18"/>
                <a:gd name="T20" fmla="*/ 48 w 50"/>
                <a:gd name="T21" fmla="*/ 6 h 18"/>
                <a:gd name="T22" fmla="*/ 50 w 50"/>
                <a:gd name="T23" fmla="*/ 8 h 18"/>
                <a:gd name="T24" fmla="*/ 48 w 50"/>
                <a:gd name="T25" fmla="*/ 10 h 18"/>
                <a:gd name="T26" fmla="*/ 48 w 50"/>
                <a:gd name="T27" fmla="*/ 12 h 18"/>
                <a:gd name="T28" fmla="*/ 46 w 50"/>
                <a:gd name="T29" fmla="*/ 14 h 18"/>
                <a:gd name="T30" fmla="*/ 44 w 50"/>
                <a:gd name="T31" fmla="*/ 14 h 18"/>
                <a:gd name="T32" fmla="*/ 40 w 50"/>
                <a:gd name="T33" fmla="*/ 12 h 18"/>
                <a:gd name="T34" fmla="*/ 38 w 50"/>
                <a:gd name="T35" fmla="*/ 10 h 18"/>
                <a:gd name="T36" fmla="*/ 32 w 50"/>
                <a:gd name="T37" fmla="*/ 10 h 18"/>
                <a:gd name="T38" fmla="*/ 30 w 50"/>
                <a:gd name="T39" fmla="*/ 10 h 18"/>
                <a:gd name="T40" fmla="*/ 28 w 50"/>
                <a:gd name="T41" fmla="*/ 10 h 18"/>
                <a:gd name="T42" fmla="*/ 26 w 50"/>
                <a:gd name="T43" fmla="*/ 12 h 18"/>
                <a:gd name="T44" fmla="*/ 22 w 50"/>
                <a:gd name="T45" fmla="*/ 14 h 18"/>
                <a:gd name="T46" fmla="*/ 18 w 50"/>
                <a:gd name="T47" fmla="*/ 16 h 18"/>
                <a:gd name="T48" fmla="*/ 16 w 50"/>
                <a:gd name="T49" fmla="*/ 18 h 18"/>
                <a:gd name="T50" fmla="*/ 12 w 50"/>
                <a:gd name="T51" fmla="*/ 18 h 18"/>
                <a:gd name="T52" fmla="*/ 6 w 50"/>
                <a:gd name="T53" fmla="*/ 18 h 18"/>
                <a:gd name="T54" fmla="*/ 4 w 50"/>
                <a:gd name="T55" fmla="*/ 18 h 18"/>
                <a:gd name="T56" fmla="*/ 2 w 50"/>
                <a:gd name="T57" fmla="*/ 16 h 18"/>
                <a:gd name="T58" fmla="*/ 0 w 50"/>
                <a:gd name="T59" fmla="*/ 16 h 18"/>
                <a:gd name="T60" fmla="*/ 0 w 50"/>
                <a:gd name="T61" fmla="*/ 14 h 18"/>
                <a:gd name="T62" fmla="*/ 2 w 50"/>
                <a:gd name="T63" fmla="*/ 14 h 18"/>
                <a:gd name="T64" fmla="*/ 6 w 50"/>
                <a:gd name="T65" fmla="*/ 12 h 18"/>
                <a:gd name="T66" fmla="*/ 8 w 50"/>
                <a:gd name="T67" fmla="*/ 10 h 18"/>
                <a:gd name="T68" fmla="*/ 10 w 50"/>
                <a:gd name="T69" fmla="*/ 8 h 18"/>
                <a:gd name="T70" fmla="*/ 8 w 50"/>
                <a:gd name="T71" fmla="*/ 8 h 18"/>
                <a:gd name="T72" fmla="*/ 8 w 50"/>
                <a:gd name="T73" fmla="*/ 6 h 18"/>
                <a:gd name="T74" fmla="*/ 4 w 50"/>
                <a:gd name="T7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18">
                  <a:moveTo>
                    <a:pt x="4" y="2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8" name="Freeform 444"/>
            <p:cNvSpPr>
              <a:spLocks/>
            </p:cNvSpPr>
            <p:nvPr/>
          </p:nvSpPr>
          <p:spPr bwMode="auto">
            <a:xfrm>
              <a:off x="3929367" y="4451453"/>
              <a:ext cx="73025" cy="34924"/>
            </a:xfrm>
            <a:custGeom>
              <a:avLst/>
              <a:gdLst>
                <a:gd name="T0" fmla="*/ 46 w 46"/>
                <a:gd name="T1" fmla="*/ 6 h 22"/>
                <a:gd name="T2" fmla="*/ 46 w 46"/>
                <a:gd name="T3" fmla="*/ 6 h 22"/>
                <a:gd name="T4" fmla="*/ 44 w 46"/>
                <a:gd name="T5" fmla="*/ 4 h 22"/>
                <a:gd name="T6" fmla="*/ 36 w 46"/>
                <a:gd name="T7" fmla="*/ 2 h 22"/>
                <a:gd name="T8" fmla="*/ 34 w 46"/>
                <a:gd name="T9" fmla="*/ 2 h 22"/>
                <a:gd name="T10" fmla="*/ 30 w 46"/>
                <a:gd name="T11" fmla="*/ 0 h 22"/>
                <a:gd name="T12" fmla="*/ 26 w 46"/>
                <a:gd name="T13" fmla="*/ 0 h 22"/>
                <a:gd name="T14" fmla="*/ 24 w 46"/>
                <a:gd name="T15" fmla="*/ 0 h 22"/>
                <a:gd name="T16" fmla="*/ 24 w 46"/>
                <a:gd name="T17" fmla="*/ 0 h 22"/>
                <a:gd name="T18" fmla="*/ 22 w 46"/>
                <a:gd name="T19" fmla="*/ 0 h 22"/>
                <a:gd name="T20" fmla="*/ 20 w 46"/>
                <a:gd name="T21" fmla="*/ 0 h 22"/>
                <a:gd name="T22" fmla="*/ 18 w 46"/>
                <a:gd name="T23" fmla="*/ 0 h 22"/>
                <a:gd name="T24" fmla="*/ 14 w 46"/>
                <a:gd name="T25" fmla="*/ 0 h 22"/>
                <a:gd name="T26" fmla="*/ 10 w 46"/>
                <a:gd name="T27" fmla="*/ 2 h 22"/>
                <a:gd name="T28" fmla="*/ 4 w 46"/>
                <a:gd name="T29" fmla="*/ 4 h 22"/>
                <a:gd name="T30" fmla="*/ 0 w 46"/>
                <a:gd name="T31" fmla="*/ 4 h 22"/>
                <a:gd name="T32" fmla="*/ 0 w 46"/>
                <a:gd name="T33" fmla="*/ 6 h 22"/>
                <a:gd name="T34" fmla="*/ 0 w 46"/>
                <a:gd name="T35" fmla="*/ 10 h 22"/>
                <a:gd name="T36" fmla="*/ 0 w 46"/>
                <a:gd name="T37" fmla="*/ 12 h 22"/>
                <a:gd name="T38" fmla="*/ 0 w 46"/>
                <a:gd name="T39" fmla="*/ 12 h 22"/>
                <a:gd name="T40" fmla="*/ 0 w 46"/>
                <a:gd name="T41" fmla="*/ 14 h 22"/>
                <a:gd name="T42" fmla="*/ 0 w 46"/>
                <a:gd name="T43" fmla="*/ 16 h 22"/>
                <a:gd name="T44" fmla="*/ 0 w 46"/>
                <a:gd name="T45" fmla="*/ 16 h 22"/>
                <a:gd name="T46" fmla="*/ 2 w 46"/>
                <a:gd name="T47" fmla="*/ 16 h 22"/>
                <a:gd name="T48" fmla="*/ 2 w 46"/>
                <a:gd name="T49" fmla="*/ 16 h 22"/>
                <a:gd name="T50" fmla="*/ 2 w 46"/>
                <a:gd name="T51" fmla="*/ 16 h 22"/>
                <a:gd name="T52" fmla="*/ 4 w 46"/>
                <a:gd name="T53" fmla="*/ 16 h 22"/>
                <a:gd name="T54" fmla="*/ 6 w 46"/>
                <a:gd name="T55" fmla="*/ 16 h 22"/>
                <a:gd name="T56" fmla="*/ 8 w 46"/>
                <a:gd name="T57" fmla="*/ 16 h 22"/>
                <a:gd name="T58" fmla="*/ 10 w 46"/>
                <a:gd name="T59" fmla="*/ 16 h 22"/>
                <a:gd name="T60" fmla="*/ 10 w 46"/>
                <a:gd name="T61" fmla="*/ 16 h 22"/>
                <a:gd name="T62" fmla="*/ 12 w 46"/>
                <a:gd name="T63" fmla="*/ 16 h 22"/>
                <a:gd name="T64" fmla="*/ 14 w 46"/>
                <a:gd name="T65" fmla="*/ 16 h 22"/>
                <a:gd name="T66" fmla="*/ 14 w 46"/>
                <a:gd name="T67" fmla="*/ 16 h 22"/>
                <a:gd name="T68" fmla="*/ 14 w 46"/>
                <a:gd name="T69" fmla="*/ 16 h 22"/>
                <a:gd name="T70" fmla="*/ 16 w 46"/>
                <a:gd name="T71" fmla="*/ 16 h 22"/>
                <a:gd name="T72" fmla="*/ 18 w 46"/>
                <a:gd name="T73" fmla="*/ 20 h 22"/>
                <a:gd name="T74" fmla="*/ 20 w 46"/>
                <a:gd name="T75" fmla="*/ 22 h 22"/>
                <a:gd name="T76" fmla="*/ 20 w 46"/>
                <a:gd name="T77" fmla="*/ 22 h 22"/>
                <a:gd name="T78" fmla="*/ 20 w 46"/>
                <a:gd name="T79" fmla="*/ 20 h 22"/>
                <a:gd name="T80" fmla="*/ 22 w 46"/>
                <a:gd name="T81" fmla="*/ 18 h 22"/>
                <a:gd name="T82" fmla="*/ 26 w 46"/>
                <a:gd name="T83" fmla="*/ 14 h 22"/>
                <a:gd name="T84" fmla="*/ 26 w 46"/>
                <a:gd name="T85" fmla="*/ 12 h 22"/>
                <a:gd name="T86" fmla="*/ 28 w 46"/>
                <a:gd name="T87" fmla="*/ 12 h 22"/>
                <a:gd name="T88" fmla="*/ 28 w 46"/>
                <a:gd name="T89" fmla="*/ 12 h 22"/>
                <a:gd name="T90" fmla="*/ 30 w 46"/>
                <a:gd name="T91" fmla="*/ 10 h 22"/>
                <a:gd name="T92" fmla="*/ 32 w 46"/>
                <a:gd name="T93" fmla="*/ 10 h 22"/>
                <a:gd name="T94" fmla="*/ 34 w 46"/>
                <a:gd name="T95" fmla="*/ 8 h 22"/>
                <a:gd name="T96" fmla="*/ 38 w 46"/>
                <a:gd name="T97" fmla="*/ 8 h 22"/>
                <a:gd name="T98" fmla="*/ 44 w 46"/>
                <a:gd name="T99" fmla="*/ 6 h 22"/>
                <a:gd name="T100" fmla="*/ 46 w 46"/>
                <a:gd name="T10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22">
                  <a:moveTo>
                    <a:pt x="46" y="6"/>
                  </a:moveTo>
                  <a:lnTo>
                    <a:pt x="46" y="6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4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9" name="Freeform 445"/>
            <p:cNvSpPr>
              <a:spLocks/>
            </p:cNvSpPr>
            <p:nvPr/>
          </p:nvSpPr>
          <p:spPr bwMode="auto">
            <a:xfrm>
              <a:off x="3929367" y="4451453"/>
              <a:ext cx="73025" cy="34924"/>
            </a:xfrm>
            <a:custGeom>
              <a:avLst/>
              <a:gdLst>
                <a:gd name="T0" fmla="*/ 46 w 46"/>
                <a:gd name="T1" fmla="*/ 6 h 22"/>
                <a:gd name="T2" fmla="*/ 46 w 46"/>
                <a:gd name="T3" fmla="*/ 6 h 22"/>
                <a:gd name="T4" fmla="*/ 44 w 46"/>
                <a:gd name="T5" fmla="*/ 4 h 22"/>
                <a:gd name="T6" fmla="*/ 36 w 46"/>
                <a:gd name="T7" fmla="*/ 2 h 22"/>
                <a:gd name="T8" fmla="*/ 34 w 46"/>
                <a:gd name="T9" fmla="*/ 2 h 22"/>
                <a:gd name="T10" fmla="*/ 30 w 46"/>
                <a:gd name="T11" fmla="*/ 0 h 22"/>
                <a:gd name="T12" fmla="*/ 26 w 46"/>
                <a:gd name="T13" fmla="*/ 0 h 22"/>
                <a:gd name="T14" fmla="*/ 24 w 46"/>
                <a:gd name="T15" fmla="*/ 0 h 22"/>
                <a:gd name="T16" fmla="*/ 24 w 46"/>
                <a:gd name="T17" fmla="*/ 0 h 22"/>
                <a:gd name="T18" fmla="*/ 22 w 46"/>
                <a:gd name="T19" fmla="*/ 0 h 22"/>
                <a:gd name="T20" fmla="*/ 20 w 46"/>
                <a:gd name="T21" fmla="*/ 0 h 22"/>
                <a:gd name="T22" fmla="*/ 18 w 46"/>
                <a:gd name="T23" fmla="*/ 0 h 22"/>
                <a:gd name="T24" fmla="*/ 14 w 46"/>
                <a:gd name="T25" fmla="*/ 0 h 22"/>
                <a:gd name="T26" fmla="*/ 10 w 46"/>
                <a:gd name="T27" fmla="*/ 2 h 22"/>
                <a:gd name="T28" fmla="*/ 4 w 46"/>
                <a:gd name="T29" fmla="*/ 4 h 22"/>
                <a:gd name="T30" fmla="*/ 0 w 46"/>
                <a:gd name="T31" fmla="*/ 4 h 22"/>
                <a:gd name="T32" fmla="*/ 0 w 46"/>
                <a:gd name="T33" fmla="*/ 6 h 22"/>
                <a:gd name="T34" fmla="*/ 0 w 46"/>
                <a:gd name="T35" fmla="*/ 10 h 22"/>
                <a:gd name="T36" fmla="*/ 0 w 46"/>
                <a:gd name="T37" fmla="*/ 12 h 22"/>
                <a:gd name="T38" fmla="*/ 0 w 46"/>
                <a:gd name="T39" fmla="*/ 12 h 22"/>
                <a:gd name="T40" fmla="*/ 0 w 46"/>
                <a:gd name="T41" fmla="*/ 14 h 22"/>
                <a:gd name="T42" fmla="*/ 0 w 46"/>
                <a:gd name="T43" fmla="*/ 16 h 22"/>
                <a:gd name="T44" fmla="*/ 0 w 46"/>
                <a:gd name="T45" fmla="*/ 16 h 22"/>
                <a:gd name="T46" fmla="*/ 2 w 46"/>
                <a:gd name="T47" fmla="*/ 16 h 22"/>
                <a:gd name="T48" fmla="*/ 2 w 46"/>
                <a:gd name="T49" fmla="*/ 16 h 22"/>
                <a:gd name="T50" fmla="*/ 2 w 46"/>
                <a:gd name="T51" fmla="*/ 16 h 22"/>
                <a:gd name="T52" fmla="*/ 4 w 46"/>
                <a:gd name="T53" fmla="*/ 16 h 22"/>
                <a:gd name="T54" fmla="*/ 6 w 46"/>
                <a:gd name="T55" fmla="*/ 16 h 22"/>
                <a:gd name="T56" fmla="*/ 8 w 46"/>
                <a:gd name="T57" fmla="*/ 16 h 22"/>
                <a:gd name="T58" fmla="*/ 10 w 46"/>
                <a:gd name="T59" fmla="*/ 16 h 22"/>
                <a:gd name="T60" fmla="*/ 10 w 46"/>
                <a:gd name="T61" fmla="*/ 16 h 22"/>
                <a:gd name="T62" fmla="*/ 12 w 46"/>
                <a:gd name="T63" fmla="*/ 16 h 22"/>
                <a:gd name="T64" fmla="*/ 14 w 46"/>
                <a:gd name="T65" fmla="*/ 16 h 22"/>
                <a:gd name="T66" fmla="*/ 14 w 46"/>
                <a:gd name="T67" fmla="*/ 16 h 22"/>
                <a:gd name="T68" fmla="*/ 14 w 46"/>
                <a:gd name="T69" fmla="*/ 16 h 22"/>
                <a:gd name="T70" fmla="*/ 16 w 46"/>
                <a:gd name="T71" fmla="*/ 16 h 22"/>
                <a:gd name="T72" fmla="*/ 18 w 46"/>
                <a:gd name="T73" fmla="*/ 20 h 22"/>
                <a:gd name="T74" fmla="*/ 20 w 46"/>
                <a:gd name="T75" fmla="*/ 22 h 22"/>
                <a:gd name="T76" fmla="*/ 20 w 46"/>
                <a:gd name="T77" fmla="*/ 22 h 22"/>
                <a:gd name="T78" fmla="*/ 20 w 46"/>
                <a:gd name="T79" fmla="*/ 20 h 22"/>
                <a:gd name="T80" fmla="*/ 22 w 46"/>
                <a:gd name="T81" fmla="*/ 18 h 22"/>
                <a:gd name="T82" fmla="*/ 26 w 46"/>
                <a:gd name="T83" fmla="*/ 14 h 22"/>
                <a:gd name="T84" fmla="*/ 26 w 46"/>
                <a:gd name="T85" fmla="*/ 12 h 22"/>
                <a:gd name="T86" fmla="*/ 28 w 46"/>
                <a:gd name="T87" fmla="*/ 12 h 22"/>
                <a:gd name="T88" fmla="*/ 28 w 46"/>
                <a:gd name="T89" fmla="*/ 12 h 22"/>
                <a:gd name="T90" fmla="*/ 30 w 46"/>
                <a:gd name="T91" fmla="*/ 10 h 22"/>
                <a:gd name="T92" fmla="*/ 32 w 46"/>
                <a:gd name="T93" fmla="*/ 10 h 22"/>
                <a:gd name="T94" fmla="*/ 34 w 46"/>
                <a:gd name="T95" fmla="*/ 8 h 22"/>
                <a:gd name="T96" fmla="*/ 38 w 46"/>
                <a:gd name="T97" fmla="*/ 8 h 22"/>
                <a:gd name="T98" fmla="*/ 44 w 46"/>
                <a:gd name="T99" fmla="*/ 6 h 22"/>
                <a:gd name="T100" fmla="*/ 46 w 46"/>
                <a:gd name="T10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22">
                  <a:moveTo>
                    <a:pt x="46" y="6"/>
                  </a:moveTo>
                  <a:lnTo>
                    <a:pt x="46" y="6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4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0" name="Freeform 446"/>
            <p:cNvSpPr>
              <a:spLocks/>
            </p:cNvSpPr>
            <p:nvPr/>
          </p:nvSpPr>
          <p:spPr bwMode="auto">
            <a:xfrm>
              <a:off x="5281923" y="5099144"/>
              <a:ext cx="190501" cy="377820"/>
            </a:xfrm>
            <a:custGeom>
              <a:avLst/>
              <a:gdLst>
                <a:gd name="T0" fmla="*/ 88 w 120"/>
                <a:gd name="T1" fmla="*/ 12 h 238"/>
                <a:gd name="T2" fmla="*/ 88 w 120"/>
                <a:gd name="T3" fmla="*/ 24 h 238"/>
                <a:gd name="T4" fmla="*/ 82 w 120"/>
                <a:gd name="T5" fmla="*/ 28 h 238"/>
                <a:gd name="T6" fmla="*/ 82 w 120"/>
                <a:gd name="T7" fmla="*/ 40 h 238"/>
                <a:gd name="T8" fmla="*/ 80 w 120"/>
                <a:gd name="T9" fmla="*/ 44 h 238"/>
                <a:gd name="T10" fmla="*/ 72 w 120"/>
                <a:gd name="T11" fmla="*/ 44 h 238"/>
                <a:gd name="T12" fmla="*/ 68 w 120"/>
                <a:gd name="T13" fmla="*/ 52 h 238"/>
                <a:gd name="T14" fmla="*/ 60 w 120"/>
                <a:gd name="T15" fmla="*/ 62 h 238"/>
                <a:gd name="T16" fmla="*/ 56 w 120"/>
                <a:gd name="T17" fmla="*/ 70 h 238"/>
                <a:gd name="T18" fmla="*/ 50 w 120"/>
                <a:gd name="T19" fmla="*/ 72 h 238"/>
                <a:gd name="T20" fmla="*/ 48 w 120"/>
                <a:gd name="T21" fmla="*/ 66 h 238"/>
                <a:gd name="T22" fmla="*/ 46 w 120"/>
                <a:gd name="T23" fmla="*/ 60 h 238"/>
                <a:gd name="T24" fmla="*/ 38 w 120"/>
                <a:gd name="T25" fmla="*/ 62 h 238"/>
                <a:gd name="T26" fmla="*/ 36 w 120"/>
                <a:gd name="T27" fmla="*/ 70 h 238"/>
                <a:gd name="T28" fmla="*/ 28 w 120"/>
                <a:gd name="T29" fmla="*/ 72 h 238"/>
                <a:gd name="T30" fmla="*/ 26 w 120"/>
                <a:gd name="T31" fmla="*/ 80 h 238"/>
                <a:gd name="T32" fmla="*/ 22 w 120"/>
                <a:gd name="T33" fmla="*/ 86 h 238"/>
                <a:gd name="T34" fmla="*/ 16 w 120"/>
                <a:gd name="T35" fmla="*/ 96 h 238"/>
                <a:gd name="T36" fmla="*/ 16 w 120"/>
                <a:gd name="T37" fmla="*/ 116 h 238"/>
                <a:gd name="T38" fmla="*/ 22 w 120"/>
                <a:gd name="T39" fmla="*/ 128 h 238"/>
                <a:gd name="T40" fmla="*/ 28 w 120"/>
                <a:gd name="T41" fmla="*/ 132 h 238"/>
                <a:gd name="T42" fmla="*/ 26 w 120"/>
                <a:gd name="T43" fmla="*/ 142 h 238"/>
                <a:gd name="T44" fmla="*/ 20 w 120"/>
                <a:gd name="T45" fmla="*/ 152 h 238"/>
                <a:gd name="T46" fmla="*/ 18 w 120"/>
                <a:gd name="T47" fmla="*/ 160 h 238"/>
                <a:gd name="T48" fmla="*/ 10 w 120"/>
                <a:gd name="T49" fmla="*/ 164 h 238"/>
                <a:gd name="T50" fmla="*/ 4 w 120"/>
                <a:gd name="T51" fmla="*/ 170 h 238"/>
                <a:gd name="T52" fmla="*/ 0 w 120"/>
                <a:gd name="T53" fmla="*/ 176 h 238"/>
                <a:gd name="T54" fmla="*/ 0 w 120"/>
                <a:gd name="T55" fmla="*/ 190 h 238"/>
                <a:gd name="T56" fmla="*/ 8 w 120"/>
                <a:gd name="T57" fmla="*/ 190 h 238"/>
                <a:gd name="T58" fmla="*/ 14 w 120"/>
                <a:gd name="T59" fmla="*/ 192 h 238"/>
                <a:gd name="T60" fmla="*/ 14 w 120"/>
                <a:gd name="T61" fmla="*/ 200 h 238"/>
                <a:gd name="T62" fmla="*/ 10 w 120"/>
                <a:gd name="T63" fmla="*/ 224 h 238"/>
                <a:gd name="T64" fmla="*/ 14 w 120"/>
                <a:gd name="T65" fmla="*/ 230 h 238"/>
                <a:gd name="T66" fmla="*/ 22 w 120"/>
                <a:gd name="T67" fmla="*/ 228 h 238"/>
                <a:gd name="T68" fmla="*/ 28 w 120"/>
                <a:gd name="T69" fmla="*/ 236 h 238"/>
                <a:gd name="T70" fmla="*/ 36 w 120"/>
                <a:gd name="T71" fmla="*/ 238 h 238"/>
                <a:gd name="T72" fmla="*/ 44 w 120"/>
                <a:gd name="T73" fmla="*/ 228 h 238"/>
                <a:gd name="T74" fmla="*/ 56 w 120"/>
                <a:gd name="T75" fmla="*/ 226 h 238"/>
                <a:gd name="T76" fmla="*/ 68 w 120"/>
                <a:gd name="T77" fmla="*/ 220 h 238"/>
                <a:gd name="T78" fmla="*/ 70 w 120"/>
                <a:gd name="T79" fmla="*/ 212 h 238"/>
                <a:gd name="T80" fmla="*/ 72 w 120"/>
                <a:gd name="T81" fmla="*/ 200 h 238"/>
                <a:gd name="T82" fmla="*/ 80 w 120"/>
                <a:gd name="T83" fmla="*/ 196 h 238"/>
                <a:gd name="T84" fmla="*/ 80 w 120"/>
                <a:gd name="T85" fmla="*/ 176 h 238"/>
                <a:gd name="T86" fmla="*/ 82 w 120"/>
                <a:gd name="T87" fmla="*/ 170 h 238"/>
                <a:gd name="T88" fmla="*/ 86 w 120"/>
                <a:gd name="T89" fmla="*/ 160 h 238"/>
                <a:gd name="T90" fmla="*/ 82 w 120"/>
                <a:gd name="T91" fmla="*/ 138 h 238"/>
                <a:gd name="T92" fmla="*/ 88 w 120"/>
                <a:gd name="T93" fmla="*/ 130 h 238"/>
                <a:gd name="T94" fmla="*/ 100 w 120"/>
                <a:gd name="T95" fmla="*/ 122 h 238"/>
                <a:gd name="T96" fmla="*/ 100 w 120"/>
                <a:gd name="T97" fmla="*/ 110 h 238"/>
                <a:gd name="T98" fmla="*/ 100 w 120"/>
                <a:gd name="T99" fmla="*/ 92 h 238"/>
                <a:gd name="T100" fmla="*/ 108 w 120"/>
                <a:gd name="T101" fmla="*/ 86 h 238"/>
                <a:gd name="T102" fmla="*/ 108 w 120"/>
                <a:gd name="T103" fmla="*/ 72 h 238"/>
                <a:gd name="T104" fmla="*/ 112 w 120"/>
                <a:gd name="T105" fmla="*/ 66 h 238"/>
                <a:gd name="T106" fmla="*/ 120 w 120"/>
                <a:gd name="T107" fmla="*/ 60 h 238"/>
                <a:gd name="T108" fmla="*/ 120 w 120"/>
                <a:gd name="T109" fmla="*/ 42 h 238"/>
                <a:gd name="T110" fmla="*/ 116 w 120"/>
                <a:gd name="T111" fmla="*/ 30 h 238"/>
                <a:gd name="T112" fmla="*/ 108 w 120"/>
                <a:gd name="T113" fmla="*/ 26 h 238"/>
                <a:gd name="T114" fmla="*/ 108 w 120"/>
                <a:gd name="T115" fmla="*/ 18 h 238"/>
                <a:gd name="T116" fmla="*/ 108 w 120"/>
                <a:gd name="T117" fmla="*/ 8 h 238"/>
                <a:gd name="T118" fmla="*/ 98 w 120"/>
                <a:gd name="T119" fmla="*/ 2 h 238"/>
                <a:gd name="T120" fmla="*/ 92 w 120"/>
                <a:gd name="T12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" h="238">
                  <a:moveTo>
                    <a:pt x="90" y="4"/>
                  </a:moveTo>
                  <a:lnTo>
                    <a:pt x="90" y="4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2" y="60"/>
                  </a:lnTo>
                  <a:lnTo>
                    <a:pt x="60" y="62"/>
                  </a:lnTo>
                  <a:lnTo>
                    <a:pt x="58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8" y="66"/>
                  </a:lnTo>
                  <a:lnTo>
                    <a:pt x="56" y="68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0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6" y="82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8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6" y="116"/>
                  </a:lnTo>
                  <a:lnTo>
                    <a:pt x="16" y="120"/>
                  </a:lnTo>
                  <a:lnTo>
                    <a:pt x="18" y="122"/>
                  </a:lnTo>
                  <a:lnTo>
                    <a:pt x="18" y="124"/>
                  </a:lnTo>
                  <a:lnTo>
                    <a:pt x="20" y="12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2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0" y="148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4"/>
                  </a:lnTo>
                  <a:lnTo>
                    <a:pt x="10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8" y="170"/>
                  </a:lnTo>
                  <a:lnTo>
                    <a:pt x="6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0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8" y="190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4" y="196"/>
                  </a:lnTo>
                  <a:lnTo>
                    <a:pt x="14" y="198"/>
                  </a:lnTo>
                  <a:lnTo>
                    <a:pt x="14" y="200"/>
                  </a:lnTo>
                  <a:lnTo>
                    <a:pt x="14" y="204"/>
                  </a:lnTo>
                  <a:lnTo>
                    <a:pt x="12" y="210"/>
                  </a:lnTo>
                  <a:lnTo>
                    <a:pt x="12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6" y="230"/>
                  </a:lnTo>
                  <a:lnTo>
                    <a:pt x="16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2" y="228"/>
                  </a:lnTo>
                  <a:lnTo>
                    <a:pt x="22" y="228"/>
                  </a:lnTo>
                  <a:lnTo>
                    <a:pt x="22" y="230"/>
                  </a:lnTo>
                  <a:lnTo>
                    <a:pt x="24" y="230"/>
                  </a:lnTo>
                  <a:lnTo>
                    <a:pt x="24" y="232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8" y="236"/>
                  </a:lnTo>
                  <a:lnTo>
                    <a:pt x="30" y="236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8" y="236"/>
                  </a:lnTo>
                  <a:lnTo>
                    <a:pt x="40" y="234"/>
                  </a:lnTo>
                  <a:lnTo>
                    <a:pt x="42" y="232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4" y="228"/>
                  </a:lnTo>
                  <a:lnTo>
                    <a:pt x="46" y="228"/>
                  </a:lnTo>
                  <a:lnTo>
                    <a:pt x="48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8" y="224"/>
                  </a:lnTo>
                  <a:lnTo>
                    <a:pt x="60" y="222"/>
                  </a:lnTo>
                  <a:lnTo>
                    <a:pt x="62" y="222"/>
                  </a:lnTo>
                  <a:lnTo>
                    <a:pt x="64" y="222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18"/>
                  </a:lnTo>
                  <a:lnTo>
                    <a:pt x="70" y="218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4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0" y="200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8"/>
                  </a:lnTo>
                  <a:lnTo>
                    <a:pt x="74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80" y="196"/>
                  </a:lnTo>
                  <a:lnTo>
                    <a:pt x="80" y="194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80" y="188"/>
                  </a:lnTo>
                  <a:lnTo>
                    <a:pt x="80" y="184"/>
                  </a:lnTo>
                  <a:lnTo>
                    <a:pt x="80" y="180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4" y="170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6" y="158"/>
                  </a:lnTo>
                  <a:lnTo>
                    <a:pt x="84" y="156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2" y="144"/>
                  </a:lnTo>
                  <a:lnTo>
                    <a:pt x="82" y="140"/>
                  </a:lnTo>
                  <a:lnTo>
                    <a:pt x="82" y="138"/>
                  </a:lnTo>
                  <a:lnTo>
                    <a:pt x="82" y="136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6" y="126"/>
                  </a:lnTo>
                  <a:lnTo>
                    <a:pt x="98" y="124"/>
                  </a:lnTo>
                  <a:lnTo>
                    <a:pt x="100" y="122"/>
                  </a:lnTo>
                  <a:lnTo>
                    <a:pt x="100" y="122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00" y="118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100" y="106"/>
                  </a:lnTo>
                  <a:lnTo>
                    <a:pt x="100" y="102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4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2" y="92"/>
                  </a:lnTo>
                  <a:lnTo>
                    <a:pt x="104" y="90"/>
                  </a:lnTo>
                  <a:lnTo>
                    <a:pt x="106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8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8" y="76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8" y="64"/>
                  </a:lnTo>
                  <a:lnTo>
                    <a:pt x="118" y="62"/>
                  </a:lnTo>
                  <a:lnTo>
                    <a:pt x="120" y="60"/>
                  </a:lnTo>
                  <a:lnTo>
                    <a:pt x="120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20" y="50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20" y="42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20" y="36"/>
                  </a:lnTo>
                  <a:lnTo>
                    <a:pt x="118" y="34"/>
                  </a:lnTo>
                  <a:lnTo>
                    <a:pt x="118" y="32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4" y="28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4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1" name="Freeform 447"/>
            <p:cNvSpPr>
              <a:spLocks/>
            </p:cNvSpPr>
            <p:nvPr/>
          </p:nvSpPr>
          <p:spPr bwMode="auto">
            <a:xfrm>
              <a:off x="5281923" y="5099144"/>
              <a:ext cx="190501" cy="377820"/>
            </a:xfrm>
            <a:custGeom>
              <a:avLst/>
              <a:gdLst>
                <a:gd name="T0" fmla="*/ 88 w 120"/>
                <a:gd name="T1" fmla="*/ 12 h 238"/>
                <a:gd name="T2" fmla="*/ 88 w 120"/>
                <a:gd name="T3" fmla="*/ 24 h 238"/>
                <a:gd name="T4" fmla="*/ 82 w 120"/>
                <a:gd name="T5" fmla="*/ 28 h 238"/>
                <a:gd name="T6" fmla="*/ 82 w 120"/>
                <a:gd name="T7" fmla="*/ 40 h 238"/>
                <a:gd name="T8" fmla="*/ 80 w 120"/>
                <a:gd name="T9" fmla="*/ 44 h 238"/>
                <a:gd name="T10" fmla="*/ 72 w 120"/>
                <a:gd name="T11" fmla="*/ 44 h 238"/>
                <a:gd name="T12" fmla="*/ 68 w 120"/>
                <a:gd name="T13" fmla="*/ 52 h 238"/>
                <a:gd name="T14" fmla="*/ 60 w 120"/>
                <a:gd name="T15" fmla="*/ 62 h 238"/>
                <a:gd name="T16" fmla="*/ 56 w 120"/>
                <a:gd name="T17" fmla="*/ 70 h 238"/>
                <a:gd name="T18" fmla="*/ 50 w 120"/>
                <a:gd name="T19" fmla="*/ 72 h 238"/>
                <a:gd name="T20" fmla="*/ 48 w 120"/>
                <a:gd name="T21" fmla="*/ 66 h 238"/>
                <a:gd name="T22" fmla="*/ 46 w 120"/>
                <a:gd name="T23" fmla="*/ 60 h 238"/>
                <a:gd name="T24" fmla="*/ 38 w 120"/>
                <a:gd name="T25" fmla="*/ 62 h 238"/>
                <a:gd name="T26" fmla="*/ 36 w 120"/>
                <a:gd name="T27" fmla="*/ 70 h 238"/>
                <a:gd name="T28" fmla="*/ 28 w 120"/>
                <a:gd name="T29" fmla="*/ 72 h 238"/>
                <a:gd name="T30" fmla="*/ 26 w 120"/>
                <a:gd name="T31" fmla="*/ 80 h 238"/>
                <a:gd name="T32" fmla="*/ 22 w 120"/>
                <a:gd name="T33" fmla="*/ 86 h 238"/>
                <a:gd name="T34" fmla="*/ 16 w 120"/>
                <a:gd name="T35" fmla="*/ 96 h 238"/>
                <a:gd name="T36" fmla="*/ 16 w 120"/>
                <a:gd name="T37" fmla="*/ 116 h 238"/>
                <a:gd name="T38" fmla="*/ 22 w 120"/>
                <a:gd name="T39" fmla="*/ 128 h 238"/>
                <a:gd name="T40" fmla="*/ 28 w 120"/>
                <a:gd name="T41" fmla="*/ 132 h 238"/>
                <a:gd name="T42" fmla="*/ 26 w 120"/>
                <a:gd name="T43" fmla="*/ 142 h 238"/>
                <a:gd name="T44" fmla="*/ 20 w 120"/>
                <a:gd name="T45" fmla="*/ 152 h 238"/>
                <a:gd name="T46" fmla="*/ 18 w 120"/>
                <a:gd name="T47" fmla="*/ 160 h 238"/>
                <a:gd name="T48" fmla="*/ 10 w 120"/>
                <a:gd name="T49" fmla="*/ 164 h 238"/>
                <a:gd name="T50" fmla="*/ 4 w 120"/>
                <a:gd name="T51" fmla="*/ 170 h 238"/>
                <a:gd name="T52" fmla="*/ 0 w 120"/>
                <a:gd name="T53" fmla="*/ 176 h 238"/>
                <a:gd name="T54" fmla="*/ 0 w 120"/>
                <a:gd name="T55" fmla="*/ 190 h 238"/>
                <a:gd name="T56" fmla="*/ 8 w 120"/>
                <a:gd name="T57" fmla="*/ 190 h 238"/>
                <a:gd name="T58" fmla="*/ 14 w 120"/>
                <a:gd name="T59" fmla="*/ 192 h 238"/>
                <a:gd name="T60" fmla="*/ 14 w 120"/>
                <a:gd name="T61" fmla="*/ 200 h 238"/>
                <a:gd name="T62" fmla="*/ 10 w 120"/>
                <a:gd name="T63" fmla="*/ 224 h 238"/>
                <a:gd name="T64" fmla="*/ 14 w 120"/>
                <a:gd name="T65" fmla="*/ 230 h 238"/>
                <a:gd name="T66" fmla="*/ 22 w 120"/>
                <a:gd name="T67" fmla="*/ 228 h 238"/>
                <a:gd name="T68" fmla="*/ 28 w 120"/>
                <a:gd name="T69" fmla="*/ 236 h 238"/>
                <a:gd name="T70" fmla="*/ 36 w 120"/>
                <a:gd name="T71" fmla="*/ 238 h 238"/>
                <a:gd name="T72" fmla="*/ 44 w 120"/>
                <a:gd name="T73" fmla="*/ 228 h 238"/>
                <a:gd name="T74" fmla="*/ 56 w 120"/>
                <a:gd name="T75" fmla="*/ 226 h 238"/>
                <a:gd name="T76" fmla="*/ 68 w 120"/>
                <a:gd name="T77" fmla="*/ 220 h 238"/>
                <a:gd name="T78" fmla="*/ 70 w 120"/>
                <a:gd name="T79" fmla="*/ 212 h 238"/>
                <a:gd name="T80" fmla="*/ 72 w 120"/>
                <a:gd name="T81" fmla="*/ 200 h 238"/>
                <a:gd name="T82" fmla="*/ 80 w 120"/>
                <a:gd name="T83" fmla="*/ 196 h 238"/>
                <a:gd name="T84" fmla="*/ 80 w 120"/>
                <a:gd name="T85" fmla="*/ 176 h 238"/>
                <a:gd name="T86" fmla="*/ 82 w 120"/>
                <a:gd name="T87" fmla="*/ 170 h 238"/>
                <a:gd name="T88" fmla="*/ 86 w 120"/>
                <a:gd name="T89" fmla="*/ 160 h 238"/>
                <a:gd name="T90" fmla="*/ 82 w 120"/>
                <a:gd name="T91" fmla="*/ 138 h 238"/>
                <a:gd name="T92" fmla="*/ 88 w 120"/>
                <a:gd name="T93" fmla="*/ 130 h 238"/>
                <a:gd name="T94" fmla="*/ 100 w 120"/>
                <a:gd name="T95" fmla="*/ 122 h 238"/>
                <a:gd name="T96" fmla="*/ 100 w 120"/>
                <a:gd name="T97" fmla="*/ 110 h 238"/>
                <a:gd name="T98" fmla="*/ 100 w 120"/>
                <a:gd name="T99" fmla="*/ 92 h 238"/>
                <a:gd name="T100" fmla="*/ 108 w 120"/>
                <a:gd name="T101" fmla="*/ 86 h 238"/>
                <a:gd name="T102" fmla="*/ 108 w 120"/>
                <a:gd name="T103" fmla="*/ 72 h 238"/>
                <a:gd name="T104" fmla="*/ 112 w 120"/>
                <a:gd name="T105" fmla="*/ 66 h 238"/>
                <a:gd name="T106" fmla="*/ 120 w 120"/>
                <a:gd name="T107" fmla="*/ 60 h 238"/>
                <a:gd name="T108" fmla="*/ 120 w 120"/>
                <a:gd name="T109" fmla="*/ 42 h 238"/>
                <a:gd name="T110" fmla="*/ 116 w 120"/>
                <a:gd name="T111" fmla="*/ 30 h 238"/>
                <a:gd name="T112" fmla="*/ 108 w 120"/>
                <a:gd name="T113" fmla="*/ 26 h 238"/>
                <a:gd name="T114" fmla="*/ 108 w 120"/>
                <a:gd name="T115" fmla="*/ 18 h 238"/>
                <a:gd name="T116" fmla="*/ 108 w 120"/>
                <a:gd name="T117" fmla="*/ 8 h 238"/>
                <a:gd name="T118" fmla="*/ 98 w 120"/>
                <a:gd name="T119" fmla="*/ 2 h 238"/>
                <a:gd name="T120" fmla="*/ 92 w 120"/>
                <a:gd name="T121" fmla="*/ 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" h="238">
                  <a:moveTo>
                    <a:pt x="90" y="4"/>
                  </a:moveTo>
                  <a:lnTo>
                    <a:pt x="90" y="4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2" y="60"/>
                  </a:lnTo>
                  <a:lnTo>
                    <a:pt x="60" y="62"/>
                  </a:lnTo>
                  <a:lnTo>
                    <a:pt x="58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8" y="66"/>
                  </a:lnTo>
                  <a:lnTo>
                    <a:pt x="56" y="68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0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6" y="82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8"/>
                  </a:lnTo>
                  <a:lnTo>
                    <a:pt x="16" y="112"/>
                  </a:lnTo>
                  <a:lnTo>
                    <a:pt x="16" y="114"/>
                  </a:lnTo>
                  <a:lnTo>
                    <a:pt x="16" y="116"/>
                  </a:lnTo>
                  <a:lnTo>
                    <a:pt x="16" y="120"/>
                  </a:lnTo>
                  <a:lnTo>
                    <a:pt x="18" y="122"/>
                  </a:lnTo>
                  <a:lnTo>
                    <a:pt x="18" y="124"/>
                  </a:lnTo>
                  <a:lnTo>
                    <a:pt x="20" y="12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2"/>
                  </a:lnTo>
                  <a:lnTo>
                    <a:pt x="24" y="142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46"/>
                  </a:lnTo>
                  <a:lnTo>
                    <a:pt x="22" y="146"/>
                  </a:lnTo>
                  <a:lnTo>
                    <a:pt x="20" y="148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8"/>
                  </a:lnTo>
                  <a:lnTo>
                    <a:pt x="20" y="158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4"/>
                  </a:lnTo>
                  <a:lnTo>
                    <a:pt x="10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8" y="170"/>
                  </a:lnTo>
                  <a:lnTo>
                    <a:pt x="6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0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8" y="190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4" y="196"/>
                  </a:lnTo>
                  <a:lnTo>
                    <a:pt x="14" y="198"/>
                  </a:lnTo>
                  <a:lnTo>
                    <a:pt x="14" y="200"/>
                  </a:lnTo>
                  <a:lnTo>
                    <a:pt x="14" y="204"/>
                  </a:lnTo>
                  <a:lnTo>
                    <a:pt x="12" y="210"/>
                  </a:lnTo>
                  <a:lnTo>
                    <a:pt x="12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4" y="230"/>
                  </a:lnTo>
                  <a:lnTo>
                    <a:pt x="14" y="230"/>
                  </a:lnTo>
                  <a:lnTo>
                    <a:pt x="16" y="230"/>
                  </a:lnTo>
                  <a:lnTo>
                    <a:pt x="16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2" y="228"/>
                  </a:lnTo>
                  <a:lnTo>
                    <a:pt x="22" y="228"/>
                  </a:lnTo>
                  <a:lnTo>
                    <a:pt x="22" y="230"/>
                  </a:lnTo>
                  <a:lnTo>
                    <a:pt x="24" y="230"/>
                  </a:lnTo>
                  <a:lnTo>
                    <a:pt x="24" y="232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8" y="236"/>
                  </a:lnTo>
                  <a:lnTo>
                    <a:pt x="30" y="236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6"/>
                  </a:lnTo>
                  <a:lnTo>
                    <a:pt x="38" y="236"/>
                  </a:lnTo>
                  <a:lnTo>
                    <a:pt x="40" y="234"/>
                  </a:lnTo>
                  <a:lnTo>
                    <a:pt x="42" y="232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4" y="228"/>
                  </a:lnTo>
                  <a:lnTo>
                    <a:pt x="46" y="228"/>
                  </a:lnTo>
                  <a:lnTo>
                    <a:pt x="48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4" y="228"/>
                  </a:lnTo>
                  <a:lnTo>
                    <a:pt x="54" y="228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8" y="224"/>
                  </a:lnTo>
                  <a:lnTo>
                    <a:pt x="60" y="222"/>
                  </a:lnTo>
                  <a:lnTo>
                    <a:pt x="62" y="222"/>
                  </a:lnTo>
                  <a:lnTo>
                    <a:pt x="64" y="222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18"/>
                  </a:lnTo>
                  <a:lnTo>
                    <a:pt x="70" y="218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4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0" y="200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8"/>
                  </a:lnTo>
                  <a:lnTo>
                    <a:pt x="74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80" y="196"/>
                  </a:lnTo>
                  <a:lnTo>
                    <a:pt x="80" y="194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80" y="188"/>
                  </a:lnTo>
                  <a:lnTo>
                    <a:pt x="80" y="184"/>
                  </a:lnTo>
                  <a:lnTo>
                    <a:pt x="80" y="180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4" y="170"/>
                  </a:lnTo>
                  <a:lnTo>
                    <a:pt x="84" y="168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6" y="160"/>
                  </a:lnTo>
                  <a:lnTo>
                    <a:pt x="86" y="158"/>
                  </a:lnTo>
                  <a:lnTo>
                    <a:pt x="84" y="156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2" y="144"/>
                  </a:lnTo>
                  <a:lnTo>
                    <a:pt x="82" y="140"/>
                  </a:lnTo>
                  <a:lnTo>
                    <a:pt x="82" y="138"/>
                  </a:lnTo>
                  <a:lnTo>
                    <a:pt x="82" y="136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6" y="126"/>
                  </a:lnTo>
                  <a:lnTo>
                    <a:pt x="98" y="124"/>
                  </a:lnTo>
                  <a:lnTo>
                    <a:pt x="100" y="122"/>
                  </a:lnTo>
                  <a:lnTo>
                    <a:pt x="100" y="122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00" y="118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100" y="106"/>
                  </a:lnTo>
                  <a:lnTo>
                    <a:pt x="100" y="102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4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2" y="92"/>
                  </a:lnTo>
                  <a:lnTo>
                    <a:pt x="104" y="90"/>
                  </a:lnTo>
                  <a:lnTo>
                    <a:pt x="106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8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8" y="76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8" y="64"/>
                  </a:lnTo>
                  <a:lnTo>
                    <a:pt x="118" y="62"/>
                  </a:lnTo>
                  <a:lnTo>
                    <a:pt x="120" y="60"/>
                  </a:lnTo>
                  <a:lnTo>
                    <a:pt x="120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20" y="50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20" y="42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20" y="36"/>
                  </a:lnTo>
                  <a:lnTo>
                    <a:pt x="118" y="34"/>
                  </a:lnTo>
                  <a:lnTo>
                    <a:pt x="118" y="32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4" y="28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0" y="4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2" name="Freeform 448"/>
            <p:cNvSpPr>
              <a:spLocks/>
            </p:cNvSpPr>
            <p:nvPr/>
          </p:nvSpPr>
          <p:spPr bwMode="auto">
            <a:xfrm>
              <a:off x="5256522" y="4473678"/>
              <a:ext cx="50800" cy="47624"/>
            </a:xfrm>
            <a:custGeom>
              <a:avLst/>
              <a:gdLst>
                <a:gd name="T0" fmla="*/ 18 w 32"/>
                <a:gd name="T1" fmla="*/ 30 h 30"/>
                <a:gd name="T2" fmla="*/ 18 w 32"/>
                <a:gd name="T3" fmla="*/ 30 h 30"/>
                <a:gd name="T4" fmla="*/ 14 w 32"/>
                <a:gd name="T5" fmla="*/ 30 h 30"/>
                <a:gd name="T6" fmla="*/ 12 w 32"/>
                <a:gd name="T7" fmla="*/ 30 h 30"/>
                <a:gd name="T8" fmla="*/ 10 w 32"/>
                <a:gd name="T9" fmla="*/ 30 h 30"/>
                <a:gd name="T10" fmla="*/ 8 w 32"/>
                <a:gd name="T11" fmla="*/ 30 h 30"/>
                <a:gd name="T12" fmla="*/ 4 w 32"/>
                <a:gd name="T13" fmla="*/ 28 h 30"/>
                <a:gd name="T14" fmla="*/ 4 w 32"/>
                <a:gd name="T15" fmla="*/ 28 h 30"/>
                <a:gd name="T16" fmla="*/ 2 w 32"/>
                <a:gd name="T17" fmla="*/ 28 h 30"/>
                <a:gd name="T18" fmla="*/ 2 w 32"/>
                <a:gd name="T19" fmla="*/ 28 h 30"/>
                <a:gd name="T20" fmla="*/ 0 w 32"/>
                <a:gd name="T21" fmla="*/ 28 h 30"/>
                <a:gd name="T22" fmla="*/ 0 w 32"/>
                <a:gd name="T23" fmla="*/ 26 h 30"/>
                <a:gd name="T24" fmla="*/ 0 w 32"/>
                <a:gd name="T25" fmla="*/ 26 h 30"/>
                <a:gd name="T26" fmla="*/ 0 w 32"/>
                <a:gd name="T27" fmla="*/ 24 h 30"/>
                <a:gd name="T28" fmla="*/ 0 w 32"/>
                <a:gd name="T29" fmla="*/ 22 h 30"/>
                <a:gd name="T30" fmla="*/ 0 w 32"/>
                <a:gd name="T31" fmla="*/ 20 h 30"/>
                <a:gd name="T32" fmla="*/ 0 w 32"/>
                <a:gd name="T33" fmla="*/ 18 h 30"/>
                <a:gd name="T34" fmla="*/ 0 w 32"/>
                <a:gd name="T35" fmla="*/ 16 h 30"/>
                <a:gd name="T36" fmla="*/ 0 w 32"/>
                <a:gd name="T37" fmla="*/ 12 h 30"/>
                <a:gd name="T38" fmla="*/ 2 w 32"/>
                <a:gd name="T39" fmla="*/ 8 h 30"/>
                <a:gd name="T40" fmla="*/ 2 w 32"/>
                <a:gd name="T41" fmla="*/ 4 h 30"/>
                <a:gd name="T42" fmla="*/ 4 w 32"/>
                <a:gd name="T43" fmla="*/ 0 h 30"/>
                <a:gd name="T44" fmla="*/ 32 w 32"/>
                <a:gd name="T45" fmla="*/ 18 h 30"/>
                <a:gd name="T46" fmla="*/ 18 w 32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0">
                  <a:moveTo>
                    <a:pt x="18" y="30"/>
                  </a:moveTo>
                  <a:lnTo>
                    <a:pt x="18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32" y="18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3" name="Freeform 449"/>
            <p:cNvSpPr>
              <a:spLocks/>
            </p:cNvSpPr>
            <p:nvPr/>
          </p:nvSpPr>
          <p:spPr bwMode="auto">
            <a:xfrm>
              <a:off x="5256522" y="4473678"/>
              <a:ext cx="50800" cy="47624"/>
            </a:xfrm>
            <a:custGeom>
              <a:avLst/>
              <a:gdLst>
                <a:gd name="T0" fmla="*/ 18 w 32"/>
                <a:gd name="T1" fmla="*/ 30 h 30"/>
                <a:gd name="T2" fmla="*/ 18 w 32"/>
                <a:gd name="T3" fmla="*/ 30 h 30"/>
                <a:gd name="T4" fmla="*/ 14 w 32"/>
                <a:gd name="T5" fmla="*/ 30 h 30"/>
                <a:gd name="T6" fmla="*/ 12 w 32"/>
                <a:gd name="T7" fmla="*/ 30 h 30"/>
                <a:gd name="T8" fmla="*/ 10 w 32"/>
                <a:gd name="T9" fmla="*/ 30 h 30"/>
                <a:gd name="T10" fmla="*/ 8 w 32"/>
                <a:gd name="T11" fmla="*/ 30 h 30"/>
                <a:gd name="T12" fmla="*/ 4 w 32"/>
                <a:gd name="T13" fmla="*/ 28 h 30"/>
                <a:gd name="T14" fmla="*/ 4 w 32"/>
                <a:gd name="T15" fmla="*/ 28 h 30"/>
                <a:gd name="T16" fmla="*/ 2 w 32"/>
                <a:gd name="T17" fmla="*/ 28 h 30"/>
                <a:gd name="T18" fmla="*/ 2 w 32"/>
                <a:gd name="T19" fmla="*/ 28 h 30"/>
                <a:gd name="T20" fmla="*/ 0 w 32"/>
                <a:gd name="T21" fmla="*/ 28 h 30"/>
                <a:gd name="T22" fmla="*/ 0 w 32"/>
                <a:gd name="T23" fmla="*/ 26 h 30"/>
                <a:gd name="T24" fmla="*/ 0 w 32"/>
                <a:gd name="T25" fmla="*/ 26 h 30"/>
                <a:gd name="T26" fmla="*/ 0 w 32"/>
                <a:gd name="T27" fmla="*/ 24 h 30"/>
                <a:gd name="T28" fmla="*/ 0 w 32"/>
                <a:gd name="T29" fmla="*/ 22 h 30"/>
                <a:gd name="T30" fmla="*/ 0 w 32"/>
                <a:gd name="T31" fmla="*/ 20 h 30"/>
                <a:gd name="T32" fmla="*/ 0 w 32"/>
                <a:gd name="T33" fmla="*/ 18 h 30"/>
                <a:gd name="T34" fmla="*/ 0 w 32"/>
                <a:gd name="T35" fmla="*/ 16 h 30"/>
                <a:gd name="T36" fmla="*/ 0 w 32"/>
                <a:gd name="T37" fmla="*/ 12 h 30"/>
                <a:gd name="T38" fmla="*/ 2 w 32"/>
                <a:gd name="T39" fmla="*/ 8 h 30"/>
                <a:gd name="T40" fmla="*/ 2 w 32"/>
                <a:gd name="T41" fmla="*/ 4 h 30"/>
                <a:gd name="T42" fmla="*/ 4 w 32"/>
                <a:gd name="T43" fmla="*/ 0 h 30"/>
                <a:gd name="T44" fmla="*/ 32 w 32"/>
                <a:gd name="T45" fmla="*/ 18 h 30"/>
                <a:gd name="T46" fmla="*/ 18 w 32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0">
                  <a:moveTo>
                    <a:pt x="18" y="30"/>
                  </a:moveTo>
                  <a:lnTo>
                    <a:pt x="18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32" y="18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4" name="Freeform 450"/>
            <p:cNvSpPr>
              <a:spLocks/>
            </p:cNvSpPr>
            <p:nvPr/>
          </p:nvSpPr>
          <p:spPr bwMode="auto">
            <a:xfrm>
              <a:off x="5062847" y="5054695"/>
              <a:ext cx="73025" cy="177798"/>
            </a:xfrm>
            <a:custGeom>
              <a:avLst/>
              <a:gdLst>
                <a:gd name="T0" fmla="*/ 0 w 46"/>
                <a:gd name="T1" fmla="*/ 68 h 112"/>
                <a:gd name="T2" fmla="*/ 0 w 46"/>
                <a:gd name="T3" fmla="*/ 54 h 112"/>
                <a:gd name="T4" fmla="*/ 2 w 46"/>
                <a:gd name="T5" fmla="*/ 46 h 112"/>
                <a:gd name="T6" fmla="*/ 2 w 46"/>
                <a:gd name="T7" fmla="*/ 42 h 112"/>
                <a:gd name="T8" fmla="*/ 8 w 46"/>
                <a:gd name="T9" fmla="*/ 40 h 112"/>
                <a:gd name="T10" fmla="*/ 10 w 46"/>
                <a:gd name="T11" fmla="*/ 38 h 112"/>
                <a:gd name="T12" fmla="*/ 10 w 46"/>
                <a:gd name="T13" fmla="*/ 34 h 112"/>
                <a:gd name="T14" fmla="*/ 10 w 46"/>
                <a:gd name="T15" fmla="*/ 30 h 112"/>
                <a:gd name="T16" fmla="*/ 6 w 46"/>
                <a:gd name="T17" fmla="*/ 22 h 112"/>
                <a:gd name="T18" fmla="*/ 6 w 46"/>
                <a:gd name="T19" fmla="*/ 14 h 112"/>
                <a:gd name="T20" fmla="*/ 10 w 46"/>
                <a:gd name="T21" fmla="*/ 0 h 112"/>
                <a:gd name="T22" fmla="*/ 18 w 46"/>
                <a:gd name="T23" fmla="*/ 4 h 112"/>
                <a:gd name="T24" fmla="*/ 28 w 46"/>
                <a:gd name="T25" fmla="*/ 16 h 112"/>
                <a:gd name="T26" fmla="*/ 28 w 46"/>
                <a:gd name="T27" fmla="*/ 24 h 112"/>
                <a:gd name="T28" fmla="*/ 28 w 46"/>
                <a:gd name="T29" fmla="*/ 30 h 112"/>
                <a:gd name="T30" fmla="*/ 24 w 46"/>
                <a:gd name="T31" fmla="*/ 40 h 112"/>
                <a:gd name="T32" fmla="*/ 24 w 46"/>
                <a:gd name="T33" fmla="*/ 46 h 112"/>
                <a:gd name="T34" fmla="*/ 24 w 46"/>
                <a:gd name="T35" fmla="*/ 48 h 112"/>
                <a:gd name="T36" fmla="*/ 26 w 46"/>
                <a:gd name="T37" fmla="*/ 52 h 112"/>
                <a:gd name="T38" fmla="*/ 34 w 46"/>
                <a:gd name="T39" fmla="*/ 60 h 112"/>
                <a:gd name="T40" fmla="*/ 40 w 46"/>
                <a:gd name="T41" fmla="*/ 70 h 112"/>
                <a:gd name="T42" fmla="*/ 42 w 46"/>
                <a:gd name="T43" fmla="*/ 76 h 112"/>
                <a:gd name="T44" fmla="*/ 46 w 46"/>
                <a:gd name="T45" fmla="*/ 86 h 112"/>
                <a:gd name="T46" fmla="*/ 46 w 46"/>
                <a:gd name="T47" fmla="*/ 92 h 112"/>
                <a:gd name="T48" fmla="*/ 46 w 46"/>
                <a:gd name="T49" fmla="*/ 92 h 112"/>
                <a:gd name="T50" fmla="*/ 42 w 46"/>
                <a:gd name="T51" fmla="*/ 96 h 112"/>
                <a:gd name="T52" fmla="*/ 38 w 46"/>
                <a:gd name="T53" fmla="*/ 98 h 112"/>
                <a:gd name="T54" fmla="*/ 36 w 46"/>
                <a:gd name="T55" fmla="*/ 102 h 112"/>
                <a:gd name="T56" fmla="*/ 34 w 46"/>
                <a:gd name="T57" fmla="*/ 108 h 112"/>
                <a:gd name="T58" fmla="*/ 32 w 46"/>
                <a:gd name="T59" fmla="*/ 110 h 112"/>
                <a:gd name="T60" fmla="*/ 28 w 46"/>
                <a:gd name="T61" fmla="*/ 112 h 112"/>
                <a:gd name="T62" fmla="*/ 24 w 46"/>
                <a:gd name="T63" fmla="*/ 112 h 112"/>
                <a:gd name="T64" fmla="*/ 22 w 46"/>
                <a:gd name="T65" fmla="*/ 112 h 112"/>
                <a:gd name="T66" fmla="*/ 18 w 46"/>
                <a:gd name="T67" fmla="*/ 110 h 112"/>
                <a:gd name="T68" fmla="*/ 16 w 46"/>
                <a:gd name="T69" fmla="*/ 106 h 112"/>
                <a:gd name="T70" fmla="*/ 16 w 46"/>
                <a:gd name="T71" fmla="*/ 104 h 112"/>
                <a:gd name="T72" fmla="*/ 18 w 46"/>
                <a:gd name="T73" fmla="*/ 98 h 112"/>
                <a:gd name="T74" fmla="*/ 22 w 46"/>
                <a:gd name="T75" fmla="*/ 90 h 112"/>
                <a:gd name="T76" fmla="*/ 22 w 46"/>
                <a:gd name="T77" fmla="*/ 84 h 112"/>
                <a:gd name="T78" fmla="*/ 22 w 46"/>
                <a:gd name="T79" fmla="*/ 80 h 112"/>
                <a:gd name="T80" fmla="*/ 20 w 46"/>
                <a:gd name="T81" fmla="*/ 78 h 112"/>
                <a:gd name="T82" fmla="*/ 16 w 46"/>
                <a:gd name="T83" fmla="*/ 78 h 112"/>
                <a:gd name="T84" fmla="*/ 10 w 46"/>
                <a:gd name="T85" fmla="*/ 76 h 112"/>
                <a:gd name="T86" fmla="*/ 0 w 46"/>
                <a:gd name="T87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112">
                  <a:moveTo>
                    <a:pt x="0" y="70"/>
                  </a:moveTo>
                  <a:lnTo>
                    <a:pt x="0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34" y="60"/>
                  </a:lnTo>
                  <a:lnTo>
                    <a:pt x="36" y="64"/>
                  </a:lnTo>
                  <a:lnTo>
                    <a:pt x="38" y="66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2" y="74"/>
                  </a:lnTo>
                  <a:lnTo>
                    <a:pt x="42" y="76"/>
                  </a:lnTo>
                  <a:lnTo>
                    <a:pt x="44" y="80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6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5" name="Freeform 451"/>
            <p:cNvSpPr>
              <a:spLocks/>
            </p:cNvSpPr>
            <p:nvPr/>
          </p:nvSpPr>
          <p:spPr bwMode="auto">
            <a:xfrm>
              <a:off x="5062847" y="5054695"/>
              <a:ext cx="73025" cy="177798"/>
            </a:xfrm>
            <a:custGeom>
              <a:avLst/>
              <a:gdLst>
                <a:gd name="T0" fmla="*/ 0 w 46"/>
                <a:gd name="T1" fmla="*/ 68 h 112"/>
                <a:gd name="T2" fmla="*/ 0 w 46"/>
                <a:gd name="T3" fmla="*/ 54 h 112"/>
                <a:gd name="T4" fmla="*/ 2 w 46"/>
                <a:gd name="T5" fmla="*/ 46 h 112"/>
                <a:gd name="T6" fmla="*/ 2 w 46"/>
                <a:gd name="T7" fmla="*/ 42 h 112"/>
                <a:gd name="T8" fmla="*/ 8 w 46"/>
                <a:gd name="T9" fmla="*/ 40 h 112"/>
                <a:gd name="T10" fmla="*/ 10 w 46"/>
                <a:gd name="T11" fmla="*/ 38 h 112"/>
                <a:gd name="T12" fmla="*/ 10 w 46"/>
                <a:gd name="T13" fmla="*/ 34 h 112"/>
                <a:gd name="T14" fmla="*/ 10 w 46"/>
                <a:gd name="T15" fmla="*/ 30 h 112"/>
                <a:gd name="T16" fmla="*/ 6 w 46"/>
                <a:gd name="T17" fmla="*/ 22 h 112"/>
                <a:gd name="T18" fmla="*/ 6 w 46"/>
                <a:gd name="T19" fmla="*/ 14 h 112"/>
                <a:gd name="T20" fmla="*/ 10 w 46"/>
                <a:gd name="T21" fmla="*/ 0 h 112"/>
                <a:gd name="T22" fmla="*/ 18 w 46"/>
                <a:gd name="T23" fmla="*/ 4 h 112"/>
                <a:gd name="T24" fmla="*/ 28 w 46"/>
                <a:gd name="T25" fmla="*/ 16 h 112"/>
                <a:gd name="T26" fmla="*/ 28 w 46"/>
                <a:gd name="T27" fmla="*/ 24 h 112"/>
                <a:gd name="T28" fmla="*/ 28 w 46"/>
                <a:gd name="T29" fmla="*/ 30 h 112"/>
                <a:gd name="T30" fmla="*/ 24 w 46"/>
                <a:gd name="T31" fmla="*/ 40 h 112"/>
                <a:gd name="T32" fmla="*/ 24 w 46"/>
                <a:gd name="T33" fmla="*/ 46 h 112"/>
                <a:gd name="T34" fmla="*/ 24 w 46"/>
                <a:gd name="T35" fmla="*/ 48 h 112"/>
                <a:gd name="T36" fmla="*/ 26 w 46"/>
                <a:gd name="T37" fmla="*/ 52 h 112"/>
                <a:gd name="T38" fmla="*/ 34 w 46"/>
                <a:gd name="T39" fmla="*/ 60 h 112"/>
                <a:gd name="T40" fmla="*/ 40 w 46"/>
                <a:gd name="T41" fmla="*/ 70 h 112"/>
                <a:gd name="T42" fmla="*/ 42 w 46"/>
                <a:gd name="T43" fmla="*/ 76 h 112"/>
                <a:gd name="T44" fmla="*/ 46 w 46"/>
                <a:gd name="T45" fmla="*/ 86 h 112"/>
                <a:gd name="T46" fmla="*/ 46 w 46"/>
                <a:gd name="T47" fmla="*/ 92 h 112"/>
                <a:gd name="T48" fmla="*/ 46 w 46"/>
                <a:gd name="T49" fmla="*/ 92 h 112"/>
                <a:gd name="T50" fmla="*/ 42 w 46"/>
                <a:gd name="T51" fmla="*/ 96 h 112"/>
                <a:gd name="T52" fmla="*/ 38 w 46"/>
                <a:gd name="T53" fmla="*/ 98 h 112"/>
                <a:gd name="T54" fmla="*/ 36 w 46"/>
                <a:gd name="T55" fmla="*/ 102 h 112"/>
                <a:gd name="T56" fmla="*/ 34 w 46"/>
                <a:gd name="T57" fmla="*/ 108 h 112"/>
                <a:gd name="T58" fmla="*/ 32 w 46"/>
                <a:gd name="T59" fmla="*/ 110 h 112"/>
                <a:gd name="T60" fmla="*/ 28 w 46"/>
                <a:gd name="T61" fmla="*/ 112 h 112"/>
                <a:gd name="T62" fmla="*/ 24 w 46"/>
                <a:gd name="T63" fmla="*/ 112 h 112"/>
                <a:gd name="T64" fmla="*/ 22 w 46"/>
                <a:gd name="T65" fmla="*/ 112 h 112"/>
                <a:gd name="T66" fmla="*/ 18 w 46"/>
                <a:gd name="T67" fmla="*/ 110 h 112"/>
                <a:gd name="T68" fmla="*/ 16 w 46"/>
                <a:gd name="T69" fmla="*/ 106 h 112"/>
                <a:gd name="T70" fmla="*/ 16 w 46"/>
                <a:gd name="T71" fmla="*/ 104 h 112"/>
                <a:gd name="T72" fmla="*/ 18 w 46"/>
                <a:gd name="T73" fmla="*/ 98 h 112"/>
                <a:gd name="T74" fmla="*/ 22 w 46"/>
                <a:gd name="T75" fmla="*/ 90 h 112"/>
                <a:gd name="T76" fmla="*/ 22 w 46"/>
                <a:gd name="T77" fmla="*/ 84 h 112"/>
                <a:gd name="T78" fmla="*/ 22 w 46"/>
                <a:gd name="T79" fmla="*/ 80 h 112"/>
                <a:gd name="T80" fmla="*/ 20 w 46"/>
                <a:gd name="T81" fmla="*/ 78 h 112"/>
                <a:gd name="T82" fmla="*/ 16 w 46"/>
                <a:gd name="T83" fmla="*/ 78 h 112"/>
                <a:gd name="T84" fmla="*/ 10 w 46"/>
                <a:gd name="T85" fmla="*/ 76 h 112"/>
                <a:gd name="T86" fmla="*/ 0 w 46"/>
                <a:gd name="T87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112">
                  <a:moveTo>
                    <a:pt x="0" y="70"/>
                  </a:moveTo>
                  <a:lnTo>
                    <a:pt x="0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6"/>
                  </a:lnTo>
                  <a:lnTo>
                    <a:pt x="34" y="60"/>
                  </a:lnTo>
                  <a:lnTo>
                    <a:pt x="36" y="64"/>
                  </a:lnTo>
                  <a:lnTo>
                    <a:pt x="38" y="66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2" y="74"/>
                  </a:lnTo>
                  <a:lnTo>
                    <a:pt x="42" y="76"/>
                  </a:lnTo>
                  <a:lnTo>
                    <a:pt x="44" y="80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6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6" name="Freeform 452"/>
            <p:cNvSpPr>
              <a:spLocks/>
            </p:cNvSpPr>
            <p:nvPr/>
          </p:nvSpPr>
          <p:spPr bwMode="auto">
            <a:xfrm>
              <a:off x="4475469" y="3775188"/>
              <a:ext cx="92075" cy="171447"/>
            </a:xfrm>
            <a:custGeom>
              <a:avLst/>
              <a:gdLst>
                <a:gd name="T0" fmla="*/ 28 w 58"/>
                <a:gd name="T1" fmla="*/ 108 h 108"/>
                <a:gd name="T2" fmla="*/ 24 w 58"/>
                <a:gd name="T3" fmla="*/ 106 h 108"/>
                <a:gd name="T4" fmla="*/ 22 w 58"/>
                <a:gd name="T5" fmla="*/ 104 h 108"/>
                <a:gd name="T6" fmla="*/ 22 w 58"/>
                <a:gd name="T7" fmla="*/ 96 h 108"/>
                <a:gd name="T8" fmla="*/ 20 w 58"/>
                <a:gd name="T9" fmla="*/ 92 h 108"/>
                <a:gd name="T10" fmla="*/ 18 w 58"/>
                <a:gd name="T11" fmla="*/ 88 h 108"/>
                <a:gd name="T12" fmla="*/ 10 w 58"/>
                <a:gd name="T13" fmla="*/ 86 h 108"/>
                <a:gd name="T14" fmla="*/ 6 w 58"/>
                <a:gd name="T15" fmla="*/ 84 h 108"/>
                <a:gd name="T16" fmla="*/ 2 w 58"/>
                <a:gd name="T17" fmla="*/ 76 h 108"/>
                <a:gd name="T18" fmla="*/ 0 w 58"/>
                <a:gd name="T19" fmla="*/ 68 h 108"/>
                <a:gd name="T20" fmla="*/ 2 w 58"/>
                <a:gd name="T21" fmla="*/ 60 h 108"/>
                <a:gd name="T22" fmla="*/ 6 w 58"/>
                <a:gd name="T23" fmla="*/ 54 h 108"/>
                <a:gd name="T24" fmla="*/ 12 w 58"/>
                <a:gd name="T25" fmla="*/ 52 h 108"/>
                <a:gd name="T26" fmla="*/ 18 w 58"/>
                <a:gd name="T27" fmla="*/ 50 h 108"/>
                <a:gd name="T28" fmla="*/ 18 w 58"/>
                <a:gd name="T29" fmla="*/ 48 h 108"/>
                <a:gd name="T30" fmla="*/ 16 w 58"/>
                <a:gd name="T31" fmla="*/ 44 h 108"/>
                <a:gd name="T32" fmla="*/ 12 w 58"/>
                <a:gd name="T33" fmla="*/ 38 h 108"/>
                <a:gd name="T34" fmla="*/ 10 w 58"/>
                <a:gd name="T35" fmla="*/ 34 h 108"/>
                <a:gd name="T36" fmla="*/ 12 w 58"/>
                <a:gd name="T37" fmla="*/ 28 h 108"/>
                <a:gd name="T38" fmla="*/ 14 w 58"/>
                <a:gd name="T39" fmla="*/ 26 h 108"/>
                <a:gd name="T40" fmla="*/ 20 w 58"/>
                <a:gd name="T41" fmla="*/ 26 h 108"/>
                <a:gd name="T42" fmla="*/ 20 w 58"/>
                <a:gd name="T43" fmla="*/ 24 h 108"/>
                <a:gd name="T44" fmla="*/ 20 w 58"/>
                <a:gd name="T45" fmla="*/ 16 h 108"/>
                <a:gd name="T46" fmla="*/ 22 w 58"/>
                <a:gd name="T47" fmla="*/ 6 h 108"/>
                <a:gd name="T48" fmla="*/ 28 w 58"/>
                <a:gd name="T49" fmla="*/ 2 h 108"/>
                <a:gd name="T50" fmla="*/ 34 w 58"/>
                <a:gd name="T51" fmla="*/ 0 h 108"/>
                <a:gd name="T52" fmla="*/ 40 w 58"/>
                <a:gd name="T53" fmla="*/ 4 h 108"/>
                <a:gd name="T54" fmla="*/ 48 w 58"/>
                <a:gd name="T55" fmla="*/ 8 h 108"/>
                <a:gd name="T56" fmla="*/ 54 w 58"/>
                <a:gd name="T57" fmla="*/ 10 h 108"/>
                <a:gd name="T58" fmla="*/ 54 w 58"/>
                <a:gd name="T59" fmla="*/ 12 h 108"/>
                <a:gd name="T60" fmla="*/ 52 w 58"/>
                <a:gd name="T61" fmla="*/ 18 h 108"/>
                <a:gd name="T62" fmla="*/ 50 w 58"/>
                <a:gd name="T63" fmla="*/ 22 h 108"/>
                <a:gd name="T64" fmla="*/ 52 w 58"/>
                <a:gd name="T65" fmla="*/ 26 h 108"/>
                <a:gd name="T66" fmla="*/ 56 w 58"/>
                <a:gd name="T67" fmla="*/ 32 h 108"/>
                <a:gd name="T68" fmla="*/ 56 w 58"/>
                <a:gd name="T69" fmla="*/ 42 h 108"/>
                <a:gd name="T70" fmla="*/ 54 w 58"/>
                <a:gd name="T71" fmla="*/ 48 h 108"/>
                <a:gd name="T72" fmla="*/ 50 w 58"/>
                <a:gd name="T73" fmla="*/ 50 h 108"/>
                <a:gd name="T74" fmla="*/ 44 w 58"/>
                <a:gd name="T75" fmla="*/ 50 h 108"/>
                <a:gd name="T76" fmla="*/ 42 w 58"/>
                <a:gd name="T77" fmla="*/ 54 h 108"/>
                <a:gd name="T78" fmla="*/ 42 w 58"/>
                <a:gd name="T79" fmla="*/ 62 h 108"/>
                <a:gd name="T80" fmla="*/ 42 w 58"/>
                <a:gd name="T81" fmla="*/ 66 h 108"/>
                <a:gd name="T82" fmla="*/ 46 w 58"/>
                <a:gd name="T83" fmla="*/ 66 h 108"/>
                <a:gd name="T84" fmla="*/ 52 w 58"/>
                <a:gd name="T85" fmla="*/ 70 h 108"/>
                <a:gd name="T86" fmla="*/ 58 w 58"/>
                <a:gd name="T87" fmla="*/ 78 h 108"/>
                <a:gd name="T88" fmla="*/ 56 w 58"/>
                <a:gd name="T89" fmla="*/ 92 h 108"/>
                <a:gd name="T90" fmla="*/ 54 w 58"/>
                <a:gd name="T91" fmla="*/ 98 h 108"/>
                <a:gd name="T92" fmla="*/ 52 w 58"/>
                <a:gd name="T93" fmla="*/ 100 h 108"/>
                <a:gd name="T94" fmla="*/ 42 w 58"/>
                <a:gd name="T95" fmla="*/ 10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" h="108">
                  <a:moveTo>
                    <a:pt x="32" y="106"/>
                  </a:moveTo>
                  <a:lnTo>
                    <a:pt x="32" y="106"/>
                  </a:lnTo>
                  <a:lnTo>
                    <a:pt x="32" y="106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4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0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2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58" y="82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6" y="100"/>
                  </a:lnTo>
                  <a:lnTo>
                    <a:pt x="42" y="102"/>
                  </a:lnTo>
                  <a:lnTo>
                    <a:pt x="38" y="104"/>
                  </a:lnTo>
                  <a:lnTo>
                    <a:pt x="32" y="10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7" name="Freeform 453"/>
            <p:cNvSpPr>
              <a:spLocks/>
            </p:cNvSpPr>
            <p:nvPr/>
          </p:nvSpPr>
          <p:spPr bwMode="auto">
            <a:xfrm>
              <a:off x="4475469" y="3775188"/>
              <a:ext cx="92075" cy="171447"/>
            </a:xfrm>
            <a:custGeom>
              <a:avLst/>
              <a:gdLst>
                <a:gd name="T0" fmla="*/ 28 w 58"/>
                <a:gd name="T1" fmla="*/ 108 h 108"/>
                <a:gd name="T2" fmla="*/ 24 w 58"/>
                <a:gd name="T3" fmla="*/ 106 h 108"/>
                <a:gd name="T4" fmla="*/ 22 w 58"/>
                <a:gd name="T5" fmla="*/ 104 h 108"/>
                <a:gd name="T6" fmla="*/ 22 w 58"/>
                <a:gd name="T7" fmla="*/ 96 h 108"/>
                <a:gd name="T8" fmla="*/ 20 w 58"/>
                <a:gd name="T9" fmla="*/ 92 h 108"/>
                <a:gd name="T10" fmla="*/ 18 w 58"/>
                <a:gd name="T11" fmla="*/ 88 h 108"/>
                <a:gd name="T12" fmla="*/ 10 w 58"/>
                <a:gd name="T13" fmla="*/ 86 h 108"/>
                <a:gd name="T14" fmla="*/ 6 w 58"/>
                <a:gd name="T15" fmla="*/ 84 h 108"/>
                <a:gd name="T16" fmla="*/ 2 w 58"/>
                <a:gd name="T17" fmla="*/ 76 h 108"/>
                <a:gd name="T18" fmla="*/ 0 w 58"/>
                <a:gd name="T19" fmla="*/ 68 h 108"/>
                <a:gd name="T20" fmla="*/ 2 w 58"/>
                <a:gd name="T21" fmla="*/ 60 h 108"/>
                <a:gd name="T22" fmla="*/ 6 w 58"/>
                <a:gd name="T23" fmla="*/ 54 h 108"/>
                <a:gd name="T24" fmla="*/ 12 w 58"/>
                <a:gd name="T25" fmla="*/ 52 h 108"/>
                <a:gd name="T26" fmla="*/ 18 w 58"/>
                <a:gd name="T27" fmla="*/ 50 h 108"/>
                <a:gd name="T28" fmla="*/ 18 w 58"/>
                <a:gd name="T29" fmla="*/ 48 h 108"/>
                <a:gd name="T30" fmla="*/ 16 w 58"/>
                <a:gd name="T31" fmla="*/ 44 h 108"/>
                <a:gd name="T32" fmla="*/ 12 w 58"/>
                <a:gd name="T33" fmla="*/ 38 h 108"/>
                <a:gd name="T34" fmla="*/ 10 w 58"/>
                <a:gd name="T35" fmla="*/ 34 h 108"/>
                <a:gd name="T36" fmla="*/ 12 w 58"/>
                <a:gd name="T37" fmla="*/ 28 h 108"/>
                <a:gd name="T38" fmla="*/ 14 w 58"/>
                <a:gd name="T39" fmla="*/ 26 h 108"/>
                <a:gd name="T40" fmla="*/ 20 w 58"/>
                <a:gd name="T41" fmla="*/ 26 h 108"/>
                <a:gd name="T42" fmla="*/ 20 w 58"/>
                <a:gd name="T43" fmla="*/ 24 h 108"/>
                <a:gd name="T44" fmla="*/ 20 w 58"/>
                <a:gd name="T45" fmla="*/ 16 h 108"/>
                <a:gd name="T46" fmla="*/ 22 w 58"/>
                <a:gd name="T47" fmla="*/ 6 h 108"/>
                <a:gd name="T48" fmla="*/ 28 w 58"/>
                <a:gd name="T49" fmla="*/ 2 h 108"/>
                <a:gd name="T50" fmla="*/ 34 w 58"/>
                <a:gd name="T51" fmla="*/ 0 h 108"/>
                <a:gd name="T52" fmla="*/ 40 w 58"/>
                <a:gd name="T53" fmla="*/ 4 h 108"/>
                <a:gd name="T54" fmla="*/ 48 w 58"/>
                <a:gd name="T55" fmla="*/ 8 h 108"/>
                <a:gd name="T56" fmla="*/ 54 w 58"/>
                <a:gd name="T57" fmla="*/ 10 h 108"/>
                <a:gd name="T58" fmla="*/ 54 w 58"/>
                <a:gd name="T59" fmla="*/ 12 h 108"/>
                <a:gd name="T60" fmla="*/ 52 w 58"/>
                <a:gd name="T61" fmla="*/ 18 h 108"/>
                <a:gd name="T62" fmla="*/ 50 w 58"/>
                <a:gd name="T63" fmla="*/ 22 h 108"/>
                <a:gd name="T64" fmla="*/ 52 w 58"/>
                <a:gd name="T65" fmla="*/ 26 h 108"/>
                <a:gd name="T66" fmla="*/ 56 w 58"/>
                <a:gd name="T67" fmla="*/ 32 h 108"/>
                <a:gd name="T68" fmla="*/ 56 w 58"/>
                <a:gd name="T69" fmla="*/ 42 h 108"/>
                <a:gd name="T70" fmla="*/ 54 w 58"/>
                <a:gd name="T71" fmla="*/ 48 h 108"/>
                <a:gd name="T72" fmla="*/ 50 w 58"/>
                <a:gd name="T73" fmla="*/ 50 h 108"/>
                <a:gd name="T74" fmla="*/ 44 w 58"/>
                <a:gd name="T75" fmla="*/ 50 h 108"/>
                <a:gd name="T76" fmla="*/ 42 w 58"/>
                <a:gd name="T77" fmla="*/ 54 h 108"/>
                <a:gd name="T78" fmla="*/ 42 w 58"/>
                <a:gd name="T79" fmla="*/ 62 h 108"/>
                <a:gd name="T80" fmla="*/ 42 w 58"/>
                <a:gd name="T81" fmla="*/ 66 h 108"/>
                <a:gd name="T82" fmla="*/ 46 w 58"/>
                <a:gd name="T83" fmla="*/ 66 h 108"/>
                <a:gd name="T84" fmla="*/ 52 w 58"/>
                <a:gd name="T85" fmla="*/ 70 h 108"/>
                <a:gd name="T86" fmla="*/ 58 w 58"/>
                <a:gd name="T87" fmla="*/ 78 h 108"/>
                <a:gd name="T88" fmla="*/ 56 w 58"/>
                <a:gd name="T89" fmla="*/ 92 h 108"/>
                <a:gd name="T90" fmla="*/ 54 w 58"/>
                <a:gd name="T91" fmla="*/ 98 h 108"/>
                <a:gd name="T92" fmla="*/ 52 w 58"/>
                <a:gd name="T93" fmla="*/ 100 h 108"/>
                <a:gd name="T94" fmla="*/ 42 w 58"/>
                <a:gd name="T95" fmla="*/ 10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" h="108">
                  <a:moveTo>
                    <a:pt x="32" y="106"/>
                  </a:moveTo>
                  <a:lnTo>
                    <a:pt x="32" y="106"/>
                  </a:lnTo>
                  <a:lnTo>
                    <a:pt x="32" y="106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4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0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2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58" y="82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6" y="100"/>
                  </a:lnTo>
                  <a:lnTo>
                    <a:pt x="42" y="102"/>
                  </a:lnTo>
                  <a:lnTo>
                    <a:pt x="38" y="104"/>
                  </a:lnTo>
                  <a:lnTo>
                    <a:pt x="32" y="10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8" name="Freeform 454"/>
            <p:cNvSpPr>
              <a:spLocks/>
            </p:cNvSpPr>
            <p:nvPr/>
          </p:nvSpPr>
          <p:spPr bwMode="auto">
            <a:xfrm>
              <a:off x="4046842" y="3822812"/>
              <a:ext cx="238126" cy="225422"/>
            </a:xfrm>
            <a:custGeom>
              <a:avLst/>
              <a:gdLst>
                <a:gd name="T0" fmla="*/ 120 w 150"/>
                <a:gd name="T1" fmla="*/ 16 h 142"/>
                <a:gd name="T2" fmla="*/ 128 w 150"/>
                <a:gd name="T3" fmla="*/ 16 h 142"/>
                <a:gd name="T4" fmla="*/ 142 w 150"/>
                <a:gd name="T5" fmla="*/ 20 h 142"/>
                <a:gd name="T6" fmla="*/ 148 w 150"/>
                <a:gd name="T7" fmla="*/ 26 h 142"/>
                <a:gd name="T8" fmla="*/ 146 w 150"/>
                <a:gd name="T9" fmla="*/ 30 h 142"/>
                <a:gd name="T10" fmla="*/ 140 w 150"/>
                <a:gd name="T11" fmla="*/ 38 h 142"/>
                <a:gd name="T12" fmla="*/ 140 w 150"/>
                <a:gd name="T13" fmla="*/ 42 h 142"/>
                <a:gd name="T14" fmla="*/ 146 w 150"/>
                <a:gd name="T15" fmla="*/ 44 h 142"/>
                <a:gd name="T16" fmla="*/ 150 w 150"/>
                <a:gd name="T17" fmla="*/ 48 h 142"/>
                <a:gd name="T18" fmla="*/ 148 w 150"/>
                <a:gd name="T19" fmla="*/ 60 h 142"/>
                <a:gd name="T20" fmla="*/ 144 w 150"/>
                <a:gd name="T21" fmla="*/ 68 h 142"/>
                <a:gd name="T22" fmla="*/ 140 w 150"/>
                <a:gd name="T23" fmla="*/ 72 h 142"/>
                <a:gd name="T24" fmla="*/ 130 w 150"/>
                <a:gd name="T25" fmla="*/ 72 h 142"/>
                <a:gd name="T26" fmla="*/ 126 w 150"/>
                <a:gd name="T27" fmla="*/ 74 h 142"/>
                <a:gd name="T28" fmla="*/ 124 w 150"/>
                <a:gd name="T29" fmla="*/ 80 h 142"/>
                <a:gd name="T30" fmla="*/ 124 w 150"/>
                <a:gd name="T31" fmla="*/ 84 h 142"/>
                <a:gd name="T32" fmla="*/ 130 w 150"/>
                <a:gd name="T33" fmla="*/ 88 h 142"/>
                <a:gd name="T34" fmla="*/ 130 w 150"/>
                <a:gd name="T35" fmla="*/ 94 h 142"/>
                <a:gd name="T36" fmla="*/ 120 w 150"/>
                <a:gd name="T37" fmla="*/ 102 h 142"/>
                <a:gd name="T38" fmla="*/ 110 w 150"/>
                <a:gd name="T39" fmla="*/ 110 h 142"/>
                <a:gd name="T40" fmla="*/ 98 w 150"/>
                <a:gd name="T41" fmla="*/ 120 h 142"/>
                <a:gd name="T42" fmla="*/ 88 w 150"/>
                <a:gd name="T43" fmla="*/ 126 h 142"/>
                <a:gd name="T44" fmla="*/ 80 w 150"/>
                <a:gd name="T45" fmla="*/ 126 h 142"/>
                <a:gd name="T46" fmla="*/ 76 w 150"/>
                <a:gd name="T47" fmla="*/ 130 h 142"/>
                <a:gd name="T48" fmla="*/ 74 w 150"/>
                <a:gd name="T49" fmla="*/ 134 h 142"/>
                <a:gd name="T50" fmla="*/ 66 w 150"/>
                <a:gd name="T51" fmla="*/ 132 h 142"/>
                <a:gd name="T52" fmla="*/ 64 w 150"/>
                <a:gd name="T53" fmla="*/ 132 h 142"/>
                <a:gd name="T54" fmla="*/ 62 w 150"/>
                <a:gd name="T55" fmla="*/ 136 h 142"/>
                <a:gd name="T56" fmla="*/ 62 w 150"/>
                <a:gd name="T57" fmla="*/ 140 h 142"/>
                <a:gd name="T58" fmla="*/ 56 w 150"/>
                <a:gd name="T59" fmla="*/ 142 h 142"/>
                <a:gd name="T60" fmla="*/ 46 w 150"/>
                <a:gd name="T61" fmla="*/ 140 h 142"/>
                <a:gd name="T62" fmla="*/ 48 w 150"/>
                <a:gd name="T63" fmla="*/ 134 h 142"/>
                <a:gd name="T64" fmla="*/ 44 w 150"/>
                <a:gd name="T65" fmla="*/ 132 h 142"/>
                <a:gd name="T66" fmla="*/ 0 w 150"/>
                <a:gd name="T67" fmla="*/ 134 h 142"/>
                <a:gd name="T68" fmla="*/ 10 w 150"/>
                <a:gd name="T69" fmla="*/ 120 h 142"/>
                <a:gd name="T70" fmla="*/ 16 w 150"/>
                <a:gd name="T71" fmla="*/ 118 h 142"/>
                <a:gd name="T72" fmla="*/ 24 w 150"/>
                <a:gd name="T73" fmla="*/ 110 h 142"/>
                <a:gd name="T74" fmla="*/ 28 w 150"/>
                <a:gd name="T75" fmla="*/ 98 h 142"/>
                <a:gd name="T76" fmla="*/ 30 w 150"/>
                <a:gd name="T77" fmla="*/ 66 h 142"/>
                <a:gd name="T78" fmla="*/ 34 w 150"/>
                <a:gd name="T79" fmla="*/ 52 h 142"/>
                <a:gd name="T80" fmla="*/ 38 w 150"/>
                <a:gd name="T81" fmla="*/ 50 h 142"/>
                <a:gd name="T82" fmla="*/ 42 w 150"/>
                <a:gd name="T83" fmla="*/ 52 h 142"/>
                <a:gd name="T84" fmla="*/ 44 w 150"/>
                <a:gd name="T85" fmla="*/ 48 h 142"/>
                <a:gd name="T86" fmla="*/ 44 w 150"/>
                <a:gd name="T87" fmla="*/ 42 h 142"/>
                <a:gd name="T88" fmla="*/ 50 w 150"/>
                <a:gd name="T89" fmla="*/ 40 h 142"/>
                <a:gd name="T90" fmla="*/ 62 w 150"/>
                <a:gd name="T91" fmla="*/ 42 h 142"/>
                <a:gd name="T92" fmla="*/ 68 w 150"/>
                <a:gd name="T93" fmla="*/ 40 h 142"/>
                <a:gd name="T94" fmla="*/ 68 w 150"/>
                <a:gd name="T95" fmla="*/ 34 h 142"/>
                <a:gd name="T96" fmla="*/ 68 w 150"/>
                <a:gd name="T97" fmla="*/ 28 h 142"/>
                <a:gd name="T98" fmla="*/ 76 w 150"/>
                <a:gd name="T99" fmla="*/ 20 h 142"/>
                <a:gd name="T100" fmla="*/ 82 w 150"/>
                <a:gd name="T101" fmla="*/ 8 h 142"/>
                <a:gd name="T102" fmla="*/ 84 w 150"/>
                <a:gd name="T103" fmla="*/ 0 h 142"/>
                <a:gd name="T104" fmla="*/ 88 w 150"/>
                <a:gd name="T105" fmla="*/ 0 h 142"/>
                <a:gd name="T106" fmla="*/ 96 w 150"/>
                <a:gd name="T107" fmla="*/ 6 h 142"/>
                <a:gd name="T108" fmla="*/ 104 w 150"/>
                <a:gd name="T109" fmla="*/ 8 h 142"/>
                <a:gd name="T110" fmla="*/ 112 w 150"/>
                <a:gd name="T111" fmla="*/ 10 h 142"/>
                <a:gd name="T112" fmla="*/ 118 w 150"/>
                <a:gd name="T113" fmla="*/ 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" h="142">
                  <a:moveTo>
                    <a:pt x="120" y="18"/>
                  </a:move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2" y="36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6" y="68"/>
                  </a:lnTo>
                  <a:lnTo>
                    <a:pt x="144" y="68"/>
                  </a:lnTo>
                  <a:lnTo>
                    <a:pt x="144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6" y="96"/>
                  </a:lnTo>
                  <a:lnTo>
                    <a:pt x="124" y="100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10"/>
                  </a:lnTo>
                  <a:lnTo>
                    <a:pt x="106" y="112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4" y="122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6" y="140"/>
                  </a:lnTo>
                  <a:lnTo>
                    <a:pt x="48" y="138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20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8" y="86"/>
                  </a:lnTo>
                  <a:lnTo>
                    <a:pt x="30" y="74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9" name="Freeform 455"/>
            <p:cNvSpPr>
              <a:spLocks/>
            </p:cNvSpPr>
            <p:nvPr/>
          </p:nvSpPr>
          <p:spPr bwMode="auto">
            <a:xfrm>
              <a:off x="4046842" y="3822812"/>
              <a:ext cx="238126" cy="225422"/>
            </a:xfrm>
            <a:custGeom>
              <a:avLst/>
              <a:gdLst>
                <a:gd name="T0" fmla="*/ 120 w 150"/>
                <a:gd name="T1" fmla="*/ 16 h 142"/>
                <a:gd name="T2" fmla="*/ 128 w 150"/>
                <a:gd name="T3" fmla="*/ 16 h 142"/>
                <a:gd name="T4" fmla="*/ 142 w 150"/>
                <a:gd name="T5" fmla="*/ 20 h 142"/>
                <a:gd name="T6" fmla="*/ 148 w 150"/>
                <a:gd name="T7" fmla="*/ 26 h 142"/>
                <a:gd name="T8" fmla="*/ 146 w 150"/>
                <a:gd name="T9" fmla="*/ 30 h 142"/>
                <a:gd name="T10" fmla="*/ 140 w 150"/>
                <a:gd name="T11" fmla="*/ 38 h 142"/>
                <a:gd name="T12" fmla="*/ 140 w 150"/>
                <a:gd name="T13" fmla="*/ 42 h 142"/>
                <a:gd name="T14" fmla="*/ 146 w 150"/>
                <a:gd name="T15" fmla="*/ 44 h 142"/>
                <a:gd name="T16" fmla="*/ 150 w 150"/>
                <a:gd name="T17" fmla="*/ 48 h 142"/>
                <a:gd name="T18" fmla="*/ 148 w 150"/>
                <a:gd name="T19" fmla="*/ 60 h 142"/>
                <a:gd name="T20" fmla="*/ 144 w 150"/>
                <a:gd name="T21" fmla="*/ 68 h 142"/>
                <a:gd name="T22" fmla="*/ 140 w 150"/>
                <a:gd name="T23" fmla="*/ 72 h 142"/>
                <a:gd name="T24" fmla="*/ 130 w 150"/>
                <a:gd name="T25" fmla="*/ 72 h 142"/>
                <a:gd name="T26" fmla="*/ 126 w 150"/>
                <a:gd name="T27" fmla="*/ 74 h 142"/>
                <a:gd name="T28" fmla="*/ 124 w 150"/>
                <a:gd name="T29" fmla="*/ 80 h 142"/>
                <a:gd name="T30" fmla="*/ 124 w 150"/>
                <a:gd name="T31" fmla="*/ 84 h 142"/>
                <a:gd name="T32" fmla="*/ 130 w 150"/>
                <a:gd name="T33" fmla="*/ 88 h 142"/>
                <a:gd name="T34" fmla="*/ 130 w 150"/>
                <a:gd name="T35" fmla="*/ 94 h 142"/>
                <a:gd name="T36" fmla="*/ 120 w 150"/>
                <a:gd name="T37" fmla="*/ 102 h 142"/>
                <a:gd name="T38" fmla="*/ 110 w 150"/>
                <a:gd name="T39" fmla="*/ 110 h 142"/>
                <a:gd name="T40" fmla="*/ 98 w 150"/>
                <a:gd name="T41" fmla="*/ 120 h 142"/>
                <a:gd name="T42" fmla="*/ 88 w 150"/>
                <a:gd name="T43" fmla="*/ 126 h 142"/>
                <a:gd name="T44" fmla="*/ 80 w 150"/>
                <a:gd name="T45" fmla="*/ 126 h 142"/>
                <a:gd name="T46" fmla="*/ 76 w 150"/>
                <a:gd name="T47" fmla="*/ 130 h 142"/>
                <a:gd name="T48" fmla="*/ 74 w 150"/>
                <a:gd name="T49" fmla="*/ 134 h 142"/>
                <a:gd name="T50" fmla="*/ 66 w 150"/>
                <a:gd name="T51" fmla="*/ 132 h 142"/>
                <a:gd name="T52" fmla="*/ 64 w 150"/>
                <a:gd name="T53" fmla="*/ 132 h 142"/>
                <a:gd name="T54" fmla="*/ 62 w 150"/>
                <a:gd name="T55" fmla="*/ 136 h 142"/>
                <a:gd name="T56" fmla="*/ 62 w 150"/>
                <a:gd name="T57" fmla="*/ 140 h 142"/>
                <a:gd name="T58" fmla="*/ 56 w 150"/>
                <a:gd name="T59" fmla="*/ 142 h 142"/>
                <a:gd name="T60" fmla="*/ 46 w 150"/>
                <a:gd name="T61" fmla="*/ 140 h 142"/>
                <a:gd name="T62" fmla="*/ 48 w 150"/>
                <a:gd name="T63" fmla="*/ 134 h 142"/>
                <a:gd name="T64" fmla="*/ 44 w 150"/>
                <a:gd name="T65" fmla="*/ 132 h 142"/>
                <a:gd name="T66" fmla="*/ 0 w 150"/>
                <a:gd name="T67" fmla="*/ 134 h 142"/>
                <a:gd name="T68" fmla="*/ 10 w 150"/>
                <a:gd name="T69" fmla="*/ 120 h 142"/>
                <a:gd name="T70" fmla="*/ 16 w 150"/>
                <a:gd name="T71" fmla="*/ 118 h 142"/>
                <a:gd name="T72" fmla="*/ 24 w 150"/>
                <a:gd name="T73" fmla="*/ 110 h 142"/>
                <a:gd name="T74" fmla="*/ 28 w 150"/>
                <a:gd name="T75" fmla="*/ 98 h 142"/>
                <a:gd name="T76" fmla="*/ 30 w 150"/>
                <a:gd name="T77" fmla="*/ 66 h 142"/>
                <a:gd name="T78" fmla="*/ 34 w 150"/>
                <a:gd name="T79" fmla="*/ 52 h 142"/>
                <a:gd name="T80" fmla="*/ 38 w 150"/>
                <a:gd name="T81" fmla="*/ 50 h 142"/>
                <a:gd name="T82" fmla="*/ 42 w 150"/>
                <a:gd name="T83" fmla="*/ 52 h 142"/>
                <a:gd name="T84" fmla="*/ 44 w 150"/>
                <a:gd name="T85" fmla="*/ 48 h 142"/>
                <a:gd name="T86" fmla="*/ 44 w 150"/>
                <a:gd name="T87" fmla="*/ 42 h 142"/>
                <a:gd name="T88" fmla="*/ 50 w 150"/>
                <a:gd name="T89" fmla="*/ 40 h 142"/>
                <a:gd name="T90" fmla="*/ 62 w 150"/>
                <a:gd name="T91" fmla="*/ 42 h 142"/>
                <a:gd name="T92" fmla="*/ 68 w 150"/>
                <a:gd name="T93" fmla="*/ 40 h 142"/>
                <a:gd name="T94" fmla="*/ 68 w 150"/>
                <a:gd name="T95" fmla="*/ 34 h 142"/>
                <a:gd name="T96" fmla="*/ 68 w 150"/>
                <a:gd name="T97" fmla="*/ 28 h 142"/>
                <a:gd name="T98" fmla="*/ 76 w 150"/>
                <a:gd name="T99" fmla="*/ 20 h 142"/>
                <a:gd name="T100" fmla="*/ 82 w 150"/>
                <a:gd name="T101" fmla="*/ 8 h 142"/>
                <a:gd name="T102" fmla="*/ 84 w 150"/>
                <a:gd name="T103" fmla="*/ 0 h 142"/>
                <a:gd name="T104" fmla="*/ 88 w 150"/>
                <a:gd name="T105" fmla="*/ 0 h 142"/>
                <a:gd name="T106" fmla="*/ 96 w 150"/>
                <a:gd name="T107" fmla="*/ 6 h 142"/>
                <a:gd name="T108" fmla="*/ 104 w 150"/>
                <a:gd name="T109" fmla="*/ 8 h 142"/>
                <a:gd name="T110" fmla="*/ 112 w 150"/>
                <a:gd name="T111" fmla="*/ 10 h 142"/>
                <a:gd name="T112" fmla="*/ 118 w 150"/>
                <a:gd name="T113" fmla="*/ 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" h="142">
                  <a:moveTo>
                    <a:pt x="120" y="18"/>
                  </a:move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2" y="36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6" y="68"/>
                  </a:lnTo>
                  <a:lnTo>
                    <a:pt x="144" y="68"/>
                  </a:lnTo>
                  <a:lnTo>
                    <a:pt x="144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6" y="96"/>
                  </a:lnTo>
                  <a:lnTo>
                    <a:pt x="124" y="100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10"/>
                  </a:lnTo>
                  <a:lnTo>
                    <a:pt x="106" y="112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4" y="122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6" y="140"/>
                  </a:lnTo>
                  <a:lnTo>
                    <a:pt x="48" y="138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20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8" y="86"/>
                  </a:lnTo>
                  <a:lnTo>
                    <a:pt x="30" y="74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0" name="Freeform 456"/>
            <p:cNvSpPr>
              <a:spLocks/>
            </p:cNvSpPr>
            <p:nvPr/>
          </p:nvSpPr>
          <p:spPr bwMode="auto">
            <a:xfrm>
              <a:off x="4046842" y="3822812"/>
              <a:ext cx="238126" cy="225422"/>
            </a:xfrm>
            <a:custGeom>
              <a:avLst/>
              <a:gdLst>
                <a:gd name="T0" fmla="*/ 120 w 150"/>
                <a:gd name="T1" fmla="*/ 16 h 142"/>
                <a:gd name="T2" fmla="*/ 128 w 150"/>
                <a:gd name="T3" fmla="*/ 16 h 142"/>
                <a:gd name="T4" fmla="*/ 142 w 150"/>
                <a:gd name="T5" fmla="*/ 20 h 142"/>
                <a:gd name="T6" fmla="*/ 148 w 150"/>
                <a:gd name="T7" fmla="*/ 26 h 142"/>
                <a:gd name="T8" fmla="*/ 146 w 150"/>
                <a:gd name="T9" fmla="*/ 30 h 142"/>
                <a:gd name="T10" fmla="*/ 140 w 150"/>
                <a:gd name="T11" fmla="*/ 38 h 142"/>
                <a:gd name="T12" fmla="*/ 140 w 150"/>
                <a:gd name="T13" fmla="*/ 42 h 142"/>
                <a:gd name="T14" fmla="*/ 146 w 150"/>
                <a:gd name="T15" fmla="*/ 44 h 142"/>
                <a:gd name="T16" fmla="*/ 150 w 150"/>
                <a:gd name="T17" fmla="*/ 48 h 142"/>
                <a:gd name="T18" fmla="*/ 148 w 150"/>
                <a:gd name="T19" fmla="*/ 60 h 142"/>
                <a:gd name="T20" fmla="*/ 144 w 150"/>
                <a:gd name="T21" fmla="*/ 68 h 142"/>
                <a:gd name="T22" fmla="*/ 140 w 150"/>
                <a:gd name="T23" fmla="*/ 72 h 142"/>
                <a:gd name="T24" fmla="*/ 130 w 150"/>
                <a:gd name="T25" fmla="*/ 72 h 142"/>
                <a:gd name="T26" fmla="*/ 126 w 150"/>
                <a:gd name="T27" fmla="*/ 74 h 142"/>
                <a:gd name="T28" fmla="*/ 124 w 150"/>
                <a:gd name="T29" fmla="*/ 80 h 142"/>
                <a:gd name="T30" fmla="*/ 124 w 150"/>
                <a:gd name="T31" fmla="*/ 84 h 142"/>
                <a:gd name="T32" fmla="*/ 130 w 150"/>
                <a:gd name="T33" fmla="*/ 88 h 142"/>
                <a:gd name="T34" fmla="*/ 130 w 150"/>
                <a:gd name="T35" fmla="*/ 94 h 142"/>
                <a:gd name="T36" fmla="*/ 120 w 150"/>
                <a:gd name="T37" fmla="*/ 102 h 142"/>
                <a:gd name="T38" fmla="*/ 110 w 150"/>
                <a:gd name="T39" fmla="*/ 110 h 142"/>
                <a:gd name="T40" fmla="*/ 98 w 150"/>
                <a:gd name="T41" fmla="*/ 120 h 142"/>
                <a:gd name="T42" fmla="*/ 88 w 150"/>
                <a:gd name="T43" fmla="*/ 126 h 142"/>
                <a:gd name="T44" fmla="*/ 80 w 150"/>
                <a:gd name="T45" fmla="*/ 126 h 142"/>
                <a:gd name="T46" fmla="*/ 76 w 150"/>
                <a:gd name="T47" fmla="*/ 130 h 142"/>
                <a:gd name="T48" fmla="*/ 74 w 150"/>
                <a:gd name="T49" fmla="*/ 134 h 142"/>
                <a:gd name="T50" fmla="*/ 66 w 150"/>
                <a:gd name="T51" fmla="*/ 132 h 142"/>
                <a:gd name="T52" fmla="*/ 64 w 150"/>
                <a:gd name="T53" fmla="*/ 132 h 142"/>
                <a:gd name="T54" fmla="*/ 62 w 150"/>
                <a:gd name="T55" fmla="*/ 136 h 142"/>
                <a:gd name="T56" fmla="*/ 62 w 150"/>
                <a:gd name="T57" fmla="*/ 140 h 142"/>
                <a:gd name="T58" fmla="*/ 56 w 150"/>
                <a:gd name="T59" fmla="*/ 142 h 142"/>
                <a:gd name="T60" fmla="*/ 46 w 150"/>
                <a:gd name="T61" fmla="*/ 140 h 142"/>
                <a:gd name="T62" fmla="*/ 48 w 150"/>
                <a:gd name="T63" fmla="*/ 134 h 142"/>
                <a:gd name="T64" fmla="*/ 44 w 150"/>
                <a:gd name="T65" fmla="*/ 132 h 142"/>
                <a:gd name="T66" fmla="*/ 0 w 150"/>
                <a:gd name="T67" fmla="*/ 134 h 142"/>
                <a:gd name="T68" fmla="*/ 10 w 150"/>
                <a:gd name="T69" fmla="*/ 120 h 142"/>
                <a:gd name="T70" fmla="*/ 16 w 150"/>
                <a:gd name="T71" fmla="*/ 118 h 142"/>
                <a:gd name="T72" fmla="*/ 24 w 150"/>
                <a:gd name="T73" fmla="*/ 110 h 142"/>
                <a:gd name="T74" fmla="*/ 28 w 150"/>
                <a:gd name="T75" fmla="*/ 98 h 142"/>
                <a:gd name="T76" fmla="*/ 30 w 150"/>
                <a:gd name="T77" fmla="*/ 66 h 142"/>
                <a:gd name="T78" fmla="*/ 34 w 150"/>
                <a:gd name="T79" fmla="*/ 52 h 142"/>
                <a:gd name="T80" fmla="*/ 38 w 150"/>
                <a:gd name="T81" fmla="*/ 50 h 142"/>
                <a:gd name="T82" fmla="*/ 42 w 150"/>
                <a:gd name="T83" fmla="*/ 52 h 142"/>
                <a:gd name="T84" fmla="*/ 44 w 150"/>
                <a:gd name="T85" fmla="*/ 48 h 142"/>
                <a:gd name="T86" fmla="*/ 44 w 150"/>
                <a:gd name="T87" fmla="*/ 42 h 142"/>
                <a:gd name="T88" fmla="*/ 50 w 150"/>
                <a:gd name="T89" fmla="*/ 40 h 142"/>
                <a:gd name="T90" fmla="*/ 62 w 150"/>
                <a:gd name="T91" fmla="*/ 42 h 142"/>
                <a:gd name="T92" fmla="*/ 68 w 150"/>
                <a:gd name="T93" fmla="*/ 40 h 142"/>
                <a:gd name="T94" fmla="*/ 68 w 150"/>
                <a:gd name="T95" fmla="*/ 34 h 142"/>
                <a:gd name="T96" fmla="*/ 68 w 150"/>
                <a:gd name="T97" fmla="*/ 28 h 142"/>
                <a:gd name="T98" fmla="*/ 76 w 150"/>
                <a:gd name="T99" fmla="*/ 20 h 142"/>
                <a:gd name="T100" fmla="*/ 82 w 150"/>
                <a:gd name="T101" fmla="*/ 8 h 142"/>
                <a:gd name="T102" fmla="*/ 84 w 150"/>
                <a:gd name="T103" fmla="*/ 0 h 142"/>
                <a:gd name="T104" fmla="*/ 88 w 150"/>
                <a:gd name="T105" fmla="*/ 0 h 142"/>
                <a:gd name="T106" fmla="*/ 96 w 150"/>
                <a:gd name="T107" fmla="*/ 6 h 142"/>
                <a:gd name="T108" fmla="*/ 104 w 150"/>
                <a:gd name="T109" fmla="*/ 8 h 142"/>
                <a:gd name="T110" fmla="*/ 112 w 150"/>
                <a:gd name="T111" fmla="*/ 10 h 142"/>
                <a:gd name="T112" fmla="*/ 118 w 150"/>
                <a:gd name="T113" fmla="*/ 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" h="142">
                  <a:moveTo>
                    <a:pt x="120" y="18"/>
                  </a:move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2" y="36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6" y="68"/>
                  </a:lnTo>
                  <a:lnTo>
                    <a:pt x="144" y="68"/>
                  </a:lnTo>
                  <a:lnTo>
                    <a:pt x="144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6" y="96"/>
                  </a:lnTo>
                  <a:lnTo>
                    <a:pt x="124" y="100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10"/>
                  </a:lnTo>
                  <a:lnTo>
                    <a:pt x="106" y="112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4" y="122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6" y="140"/>
                  </a:lnTo>
                  <a:lnTo>
                    <a:pt x="48" y="138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20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8" y="86"/>
                  </a:lnTo>
                  <a:lnTo>
                    <a:pt x="30" y="74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1" name="Freeform 457"/>
            <p:cNvSpPr>
              <a:spLocks/>
            </p:cNvSpPr>
            <p:nvPr/>
          </p:nvSpPr>
          <p:spPr bwMode="auto">
            <a:xfrm>
              <a:off x="4046842" y="3822812"/>
              <a:ext cx="238126" cy="225422"/>
            </a:xfrm>
            <a:custGeom>
              <a:avLst/>
              <a:gdLst>
                <a:gd name="T0" fmla="*/ 120 w 150"/>
                <a:gd name="T1" fmla="*/ 16 h 142"/>
                <a:gd name="T2" fmla="*/ 128 w 150"/>
                <a:gd name="T3" fmla="*/ 16 h 142"/>
                <a:gd name="T4" fmla="*/ 142 w 150"/>
                <a:gd name="T5" fmla="*/ 20 h 142"/>
                <a:gd name="T6" fmla="*/ 148 w 150"/>
                <a:gd name="T7" fmla="*/ 26 h 142"/>
                <a:gd name="T8" fmla="*/ 146 w 150"/>
                <a:gd name="T9" fmla="*/ 30 h 142"/>
                <a:gd name="T10" fmla="*/ 140 w 150"/>
                <a:gd name="T11" fmla="*/ 38 h 142"/>
                <a:gd name="T12" fmla="*/ 140 w 150"/>
                <a:gd name="T13" fmla="*/ 42 h 142"/>
                <a:gd name="T14" fmla="*/ 146 w 150"/>
                <a:gd name="T15" fmla="*/ 44 h 142"/>
                <a:gd name="T16" fmla="*/ 150 w 150"/>
                <a:gd name="T17" fmla="*/ 48 h 142"/>
                <a:gd name="T18" fmla="*/ 148 w 150"/>
                <a:gd name="T19" fmla="*/ 60 h 142"/>
                <a:gd name="T20" fmla="*/ 144 w 150"/>
                <a:gd name="T21" fmla="*/ 68 h 142"/>
                <a:gd name="T22" fmla="*/ 140 w 150"/>
                <a:gd name="T23" fmla="*/ 72 h 142"/>
                <a:gd name="T24" fmla="*/ 130 w 150"/>
                <a:gd name="T25" fmla="*/ 72 h 142"/>
                <a:gd name="T26" fmla="*/ 126 w 150"/>
                <a:gd name="T27" fmla="*/ 74 h 142"/>
                <a:gd name="T28" fmla="*/ 124 w 150"/>
                <a:gd name="T29" fmla="*/ 80 h 142"/>
                <a:gd name="T30" fmla="*/ 124 w 150"/>
                <a:gd name="T31" fmla="*/ 84 h 142"/>
                <a:gd name="T32" fmla="*/ 130 w 150"/>
                <a:gd name="T33" fmla="*/ 88 h 142"/>
                <a:gd name="T34" fmla="*/ 130 w 150"/>
                <a:gd name="T35" fmla="*/ 94 h 142"/>
                <a:gd name="T36" fmla="*/ 120 w 150"/>
                <a:gd name="T37" fmla="*/ 102 h 142"/>
                <a:gd name="T38" fmla="*/ 110 w 150"/>
                <a:gd name="T39" fmla="*/ 110 h 142"/>
                <a:gd name="T40" fmla="*/ 98 w 150"/>
                <a:gd name="T41" fmla="*/ 120 h 142"/>
                <a:gd name="T42" fmla="*/ 88 w 150"/>
                <a:gd name="T43" fmla="*/ 126 h 142"/>
                <a:gd name="T44" fmla="*/ 80 w 150"/>
                <a:gd name="T45" fmla="*/ 126 h 142"/>
                <a:gd name="T46" fmla="*/ 76 w 150"/>
                <a:gd name="T47" fmla="*/ 130 h 142"/>
                <a:gd name="T48" fmla="*/ 74 w 150"/>
                <a:gd name="T49" fmla="*/ 134 h 142"/>
                <a:gd name="T50" fmla="*/ 66 w 150"/>
                <a:gd name="T51" fmla="*/ 132 h 142"/>
                <a:gd name="T52" fmla="*/ 64 w 150"/>
                <a:gd name="T53" fmla="*/ 132 h 142"/>
                <a:gd name="T54" fmla="*/ 62 w 150"/>
                <a:gd name="T55" fmla="*/ 136 h 142"/>
                <a:gd name="T56" fmla="*/ 62 w 150"/>
                <a:gd name="T57" fmla="*/ 140 h 142"/>
                <a:gd name="T58" fmla="*/ 56 w 150"/>
                <a:gd name="T59" fmla="*/ 142 h 142"/>
                <a:gd name="T60" fmla="*/ 46 w 150"/>
                <a:gd name="T61" fmla="*/ 140 h 142"/>
                <a:gd name="T62" fmla="*/ 48 w 150"/>
                <a:gd name="T63" fmla="*/ 134 h 142"/>
                <a:gd name="T64" fmla="*/ 44 w 150"/>
                <a:gd name="T65" fmla="*/ 132 h 142"/>
                <a:gd name="T66" fmla="*/ 0 w 150"/>
                <a:gd name="T67" fmla="*/ 134 h 142"/>
                <a:gd name="T68" fmla="*/ 10 w 150"/>
                <a:gd name="T69" fmla="*/ 120 h 142"/>
                <a:gd name="T70" fmla="*/ 16 w 150"/>
                <a:gd name="T71" fmla="*/ 118 h 142"/>
                <a:gd name="T72" fmla="*/ 24 w 150"/>
                <a:gd name="T73" fmla="*/ 110 h 142"/>
                <a:gd name="T74" fmla="*/ 28 w 150"/>
                <a:gd name="T75" fmla="*/ 98 h 142"/>
                <a:gd name="T76" fmla="*/ 30 w 150"/>
                <a:gd name="T77" fmla="*/ 66 h 142"/>
                <a:gd name="T78" fmla="*/ 34 w 150"/>
                <a:gd name="T79" fmla="*/ 52 h 142"/>
                <a:gd name="T80" fmla="*/ 38 w 150"/>
                <a:gd name="T81" fmla="*/ 50 h 142"/>
                <a:gd name="T82" fmla="*/ 42 w 150"/>
                <a:gd name="T83" fmla="*/ 52 h 142"/>
                <a:gd name="T84" fmla="*/ 44 w 150"/>
                <a:gd name="T85" fmla="*/ 48 h 142"/>
                <a:gd name="T86" fmla="*/ 44 w 150"/>
                <a:gd name="T87" fmla="*/ 42 h 142"/>
                <a:gd name="T88" fmla="*/ 50 w 150"/>
                <a:gd name="T89" fmla="*/ 40 h 142"/>
                <a:gd name="T90" fmla="*/ 62 w 150"/>
                <a:gd name="T91" fmla="*/ 42 h 142"/>
                <a:gd name="T92" fmla="*/ 68 w 150"/>
                <a:gd name="T93" fmla="*/ 40 h 142"/>
                <a:gd name="T94" fmla="*/ 68 w 150"/>
                <a:gd name="T95" fmla="*/ 34 h 142"/>
                <a:gd name="T96" fmla="*/ 68 w 150"/>
                <a:gd name="T97" fmla="*/ 28 h 142"/>
                <a:gd name="T98" fmla="*/ 76 w 150"/>
                <a:gd name="T99" fmla="*/ 20 h 142"/>
                <a:gd name="T100" fmla="*/ 82 w 150"/>
                <a:gd name="T101" fmla="*/ 8 h 142"/>
                <a:gd name="T102" fmla="*/ 84 w 150"/>
                <a:gd name="T103" fmla="*/ 0 h 142"/>
                <a:gd name="T104" fmla="*/ 88 w 150"/>
                <a:gd name="T105" fmla="*/ 0 h 142"/>
                <a:gd name="T106" fmla="*/ 96 w 150"/>
                <a:gd name="T107" fmla="*/ 6 h 142"/>
                <a:gd name="T108" fmla="*/ 104 w 150"/>
                <a:gd name="T109" fmla="*/ 8 h 142"/>
                <a:gd name="T110" fmla="*/ 112 w 150"/>
                <a:gd name="T111" fmla="*/ 10 h 142"/>
                <a:gd name="T112" fmla="*/ 118 w 150"/>
                <a:gd name="T113" fmla="*/ 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" h="142">
                  <a:moveTo>
                    <a:pt x="120" y="18"/>
                  </a:move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2" y="36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6" y="68"/>
                  </a:lnTo>
                  <a:lnTo>
                    <a:pt x="144" y="68"/>
                  </a:lnTo>
                  <a:lnTo>
                    <a:pt x="144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6" y="96"/>
                  </a:lnTo>
                  <a:lnTo>
                    <a:pt x="124" y="100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10"/>
                  </a:lnTo>
                  <a:lnTo>
                    <a:pt x="106" y="112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4" y="122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6" y="140"/>
                  </a:lnTo>
                  <a:lnTo>
                    <a:pt x="48" y="138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20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8" y="86"/>
                  </a:lnTo>
                  <a:lnTo>
                    <a:pt x="30" y="74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2" name="Freeform 458"/>
            <p:cNvSpPr>
              <a:spLocks/>
            </p:cNvSpPr>
            <p:nvPr/>
          </p:nvSpPr>
          <p:spPr bwMode="auto">
            <a:xfrm>
              <a:off x="4046842" y="3822812"/>
              <a:ext cx="238126" cy="225422"/>
            </a:xfrm>
            <a:custGeom>
              <a:avLst/>
              <a:gdLst>
                <a:gd name="T0" fmla="*/ 120 w 150"/>
                <a:gd name="T1" fmla="*/ 16 h 142"/>
                <a:gd name="T2" fmla="*/ 128 w 150"/>
                <a:gd name="T3" fmla="*/ 16 h 142"/>
                <a:gd name="T4" fmla="*/ 142 w 150"/>
                <a:gd name="T5" fmla="*/ 20 h 142"/>
                <a:gd name="T6" fmla="*/ 148 w 150"/>
                <a:gd name="T7" fmla="*/ 26 h 142"/>
                <a:gd name="T8" fmla="*/ 146 w 150"/>
                <a:gd name="T9" fmla="*/ 30 h 142"/>
                <a:gd name="T10" fmla="*/ 140 w 150"/>
                <a:gd name="T11" fmla="*/ 38 h 142"/>
                <a:gd name="T12" fmla="*/ 140 w 150"/>
                <a:gd name="T13" fmla="*/ 42 h 142"/>
                <a:gd name="T14" fmla="*/ 146 w 150"/>
                <a:gd name="T15" fmla="*/ 44 h 142"/>
                <a:gd name="T16" fmla="*/ 150 w 150"/>
                <a:gd name="T17" fmla="*/ 48 h 142"/>
                <a:gd name="T18" fmla="*/ 148 w 150"/>
                <a:gd name="T19" fmla="*/ 60 h 142"/>
                <a:gd name="T20" fmla="*/ 144 w 150"/>
                <a:gd name="T21" fmla="*/ 68 h 142"/>
                <a:gd name="T22" fmla="*/ 140 w 150"/>
                <a:gd name="T23" fmla="*/ 72 h 142"/>
                <a:gd name="T24" fmla="*/ 130 w 150"/>
                <a:gd name="T25" fmla="*/ 72 h 142"/>
                <a:gd name="T26" fmla="*/ 126 w 150"/>
                <a:gd name="T27" fmla="*/ 74 h 142"/>
                <a:gd name="T28" fmla="*/ 124 w 150"/>
                <a:gd name="T29" fmla="*/ 80 h 142"/>
                <a:gd name="T30" fmla="*/ 124 w 150"/>
                <a:gd name="T31" fmla="*/ 84 h 142"/>
                <a:gd name="T32" fmla="*/ 130 w 150"/>
                <a:gd name="T33" fmla="*/ 88 h 142"/>
                <a:gd name="T34" fmla="*/ 130 w 150"/>
                <a:gd name="T35" fmla="*/ 94 h 142"/>
                <a:gd name="T36" fmla="*/ 120 w 150"/>
                <a:gd name="T37" fmla="*/ 102 h 142"/>
                <a:gd name="T38" fmla="*/ 110 w 150"/>
                <a:gd name="T39" fmla="*/ 110 h 142"/>
                <a:gd name="T40" fmla="*/ 98 w 150"/>
                <a:gd name="T41" fmla="*/ 120 h 142"/>
                <a:gd name="T42" fmla="*/ 88 w 150"/>
                <a:gd name="T43" fmla="*/ 126 h 142"/>
                <a:gd name="T44" fmla="*/ 80 w 150"/>
                <a:gd name="T45" fmla="*/ 126 h 142"/>
                <a:gd name="T46" fmla="*/ 76 w 150"/>
                <a:gd name="T47" fmla="*/ 130 h 142"/>
                <a:gd name="T48" fmla="*/ 74 w 150"/>
                <a:gd name="T49" fmla="*/ 134 h 142"/>
                <a:gd name="T50" fmla="*/ 66 w 150"/>
                <a:gd name="T51" fmla="*/ 132 h 142"/>
                <a:gd name="T52" fmla="*/ 64 w 150"/>
                <a:gd name="T53" fmla="*/ 132 h 142"/>
                <a:gd name="T54" fmla="*/ 62 w 150"/>
                <a:gd name="T55" fmla="*/ 136 h 142"/>
                <a:gd name="T56" fmla="*/ 62 w 150"/>
                <a:gd name="T57" fmla="*/ 140 h 142"/>
                <a:gd name="T58" fmla="*/ 56 w 150"/>
                <a:gd name="T59" fmla="*/ 142 h 142"/>
                <a:gd name="T60" fmla="*/ 46 w 150"/>
                <a:gd name="T61" fmla="*/ 140 h 142"/>
                <a:gd name="T62" fmla="*/ 48 w 150"/>
                <a:gd name="T63" fmla="*/ 134 h 142"/>
                <a:gd name="T64" fmla="*/ 44 w 150"/>
                <a:gd name="T65" fmla="*/ 132 h 142"/>
                <a:gd name="T66" fmla="*/ 0 w 150"/>
                <a:gd name="T67" fmla="*/ 134 h 142"/>
                <a:gd name="T68" fmla="*/ 10 w 150"/>
                <a:gd name="T69" fmla="*/ 120 h 142"/>
                <a:gd name="T70" fmla="*/ 16 w 150"/>
                <a:gd name="T71" fmla="*/ 118 h 142"/>
                <a:gd name="T72" fmla="*/ 24 w 150"/>
                <a:gd name="T73" fmla="*/ 110 h 142"/>
                <a:gd name="T74" fmla="*/ 28 w 150"/>
                <a:gd name="T75" fmla="*/ 98 h 142"/>
                <a:gd name="T76" fmla="*/ 30 w 150"/>
                <a:gd name="T77" fmla="*/ 66 h 142"/>
                <a:gd name="T78" fmla="*/ 34 w 150"/>
                <a:gd name="T79" fmla="*/ 52 h 142"/>
                <a:gd name="T80" fmla="*/ 38 w 150"/>
                <a:gd name="T81" fmla="*/ 50 h 142"/>
                <a:gd name="T82" fmla="*/ 42 w 150"/>
                <a:gd name="T83" fmla="*/ 52 h 142"/>
                <a:gd name="T84" fmla="*/ 44 w 150"/>
                <a:gd name="T85" fmla="*/ 48 h 142"/>
                <a:gd name="T86" fmla="*/ 44 w 150"/>
                <a:gd name="T87" fmla="*/ 42 h 142"/>
                <a:gd name="T88" fmla="*/ 50 w 150"/>
                <a:gd name="T89" fmla="*/ 40 h 142"/>
                <a:gd name="T90" fmla="*/ 62 w 150"/>
                <a:gd name="T91" fmla="*/ 42 h 142"/>
                <a:gd name="T92" fmla="*/ 68 w 150"/>
                <a:gd name="T93" fmla="*/ 40 h 142"/>
                <a:gd name="T94" fmla="*/ 68 w 150"/>
                <a:gd name="T95" fmla="*/ 34 h 142"/>
                <a:gd name="T96" fmla="*/ 68 w 150"/>
                <a:gd name="T97" fmla="*/ 28 h 142"/>
                <a:gd name="T98" fmla="*/ 76 w 150"/>
                <a:gd name="T99" fmla="*/ 20 h 142"/>
                <a:gd name="T100" fmla="*/ 82 w 150"/>
                <a:gd name="T101" fmla="*/ 8 h 142"/>
                <a:gd name="T102" fmla="*/ 84 w 150"/>
                <a:gd name="T103" fmla="*/ 0 h 142"/>
                <a:gd name="T104" fmla="*/ 88 w 150"/>
                <a:gd name="T105" fmla="*/ 0 h 142"/>
                <a:gd name="T106" fmla="*/ 96 w 150"/>
                <a:gd name="T107" fmla="*/ 6 h 142"/>
                <a:gd name="T108" fmla="*/ 104 w 150"/>
                <a:gd name="T109" fmla="*/ 8 h 142"/>
                <a:gd name="T110" fmla="*/ 112 w 150"/>
                <a:gd name="T111" fmla="*/ 10 h 142"/>
                <a:gd name="T112" fmla="*/ 118 w 150"/>
                <a:gd name="T113" fmla="*/ 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" h="142">
                  <a:moveTo>
                    <a:pt x="120" y="18"/>
                  </a:move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8"/>
                  </a:lnTo>
                  <a:lnTo>
                    <a:pt x="146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2" y="36"/>
                  </a:lnTo>
                  <a:lnTo>
                    <a:pt x="14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60"/>
                  </a:lnTo>
                  <a:lnTo>
                    <a:pt x="148" y="62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6" y="68"/>
                  </a:lnTo>
                  <a:lnTo>
                    <a:pt x="144" y="68"/>
                  </a:lnTo>
                  <a:lnTo>
                    <a:pt x="144" y="70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4" y="84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26" y="96"/>
                  </a:lnTo>
                  <a:lnTo>
                    <a:pt x="124" y="100"/>
                  </a:lnTo>
                  <a:lnTo>
                    <a:pt x="120" y="102"/>
                  </a:lnTo>
                  <a:lnTo>
                    <a:pt x="118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0" y="110"/>
                  </a:lnTo>
                  <a:lnTo>
                    <a:pt x="106" y="112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4" y="122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2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6" y="140"/>
                  </a:lnTo>
                  <a:lnTo>
                    <a:pt x="48" y="138"/>
                  </a:lnTo>
                  <a:lnTo>
                    <a:pt x="48" y="136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20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8" y="86"/>
                  </a:lnTo>
                  <a:lnTo>
                    <a:pt x="30" y="74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3" name="Freeform 459"/>
            <p:cNvSpPr>
              <a:spLocks/>
            </p:cNvSpPr>
            <p:nvPr/>
          </p:nvSpPr>
          <p:spPr bwMode="auto">
            <a:xfrm>
              <a:off x="5005696" y="5489664"/>
              <a:ext cx="34925" cy="41275"/>
            </a:xfrm>
            <a:custGeom>
              <a:avLst/>
              <a:gdLst>
                <a:gd name="T0" fmla="*/ 22 w 22"/>
                <a:gd name="T1" fmla="*/ 22 h 26"/>
                <a:gd name="T2" fmla="*/ 22 w 22"/>
                <a:gd name="T3" fmla="*/ 22 h 26"/>
                <a:gd name="T4" fmla="*/ 20 w 22"/>
                <a:gd name="T5" fmla="*/ 18 h 26"/>
                <a:gd name="T6" fmla="*/ 18 w 22"/>
                <a:gd name="T7" fmla="*/ 14 h 26"/>
                <a:gd name="T8" fmla="*/ 18 w 22"/>
                <a:gd name="T9" fmla="*/ 10 h 26"/>
                <a:gd name="T10" fmla="*/ 16 w 22"/>
                <a:gd name="T11" fmla="*/ 8 h 26"/>
                <a:gd name="T12" fmla="*/ 14 w 22"/>
                <a:gd name="T13" fmla="*/ 4 h 26"/>
                <a:gd name="T14" fmla="*/ 12 w 22"/>
                <a:gd name="T15" fmla="*/ 0 h 26"/>
                <a:gd name="T16" fmla="*/ 10 w 22"/>
                <a:gd name="T17" fmla="*/ 0 h 26"/>
                <a:gd name="T18" fmla="*/ 8 w 22"/>
                <a:gd name="T19" fmla="*/ 2 h 26"/>
                <a:gd name="T20" fmla="*/ 6 w 22"/>
                <a:gd name="T21" fmla="*/ 2 h 26"/>
                <a:gd name="T22" fmla="*/ 4 w 22"/>
                <a:gd name="T23" fmla="*/ 4 h 26"/>
                <a:gd name="T24" fmla="*/ 2 w 22"/>
                <a:gd name="T25" fmla="*/ 4 h 26"/>
                <a:gd name="T26" fmla="*/ 2 w 22"/>
                <a:gd name="T27" fmla="*/ 4 h 26"/>
                <a:gd name="T28" fmla="*/ 2 w 22"/>
                <a:gd name="T29" fmla="*/ 6 h 26"/>
                <a:gd name="T30" fmla="*/ 2 w 22"/>
                <a:gd name="T31" fmla="*/ 6 h 26"/>
                <a:gd name="T32" fmla="*/ 0 w 22"/>
                <a:gd name="T33" fmla="*/ 6 h 26"/>
                <a:gd name="T34" fmla="*/ 0 w 22"/>
                <a:gd name="T35" fmla="*/ 8 h 26"/>
                <a:gd name="T36" fmla="*/ 0 w 22"/>
                <a:gd name="T37" fmla="*/ 10 h 26"/>
                <a:gd name="T38" fmla="*/ 0 w 22"/>
                <a:gd name="T39" fmla="*/ 12 h 26"/>
                <a:gd name="T40" fmla="*/ 0 w 22"/>
                <a:gd name="T41" fmla="*/ 14 h 26"/>
                <a:gd name="T42" fmla="*/ 0 w 22"/>
                <a:gd name="T43" fmla="*/ 16 h 26"/>
                <a:gd name="T44" fmla="*/ 0 w 22"/>
                <a:gd name="T45" fmla="*/ 18 h 26"/>
                <a:gd name="T46" fmla="*/ 0 w 22"/>
                <a:gd name="T47" fmla="*/ 20 h 26"/>
                <a:gd name="T48" fmla="*/ 0 w 22"/>
                <a:gd name="T49" fmla="*/ 20 h 26"/>
                <a:gd name="T50" fmla="*/ 0 w 22"/>
                <a:gd name="T51" fmla="*/ 20 h 26"/>
                <a:gd name="T52" fmla="*/ 2 w 22"/>
                <a:gd name="T53" fmla="*/ 22 h 26"/>
                <a:gd name="T54" fmla="*/ 2 w 22"/>
                <a:gd name="T55" fmla="*/ 22 h 26"/>
                <a:gd name="T56" fmla="*/ 4 w 22"/>
                <a:gd name="T57" fmla="*/ 22 h 26"/>
                <a:gd name="T58" fmla="*/ 8 w 22"/>
                <a:gd name="T59" fmla="*/ 24 h 26"/>
                <a:gd name="T60" fmla="*/ 12 w 22"/>
                <a:gd name="T61" fmla="*/ 24 h 26"/>
                <a:gd name="T62" fmla="*/ 12 w 22"/>
                <a:gd name="T63" fmla="*/ 26 h 26"/>
                <a:gd name="T64" fmla="*/ 14 w 22"/>
                <a:gd name="T65" fmla="*/ 26 h 26"/>
                <a:gd name="T66" fmla="*/ 16 w 22"/>
                <a:gd name="T67" fmla="*/ 26 h 26"/>
                <a:gd name="T68" fmla="*/ 16 w 22"/>
                <a:gd name="T69" fmla="*/ 26 h 26"/>
                <a:gd name="T70" fmla="*/ 16 w 22"/>
                <a:gd name="T71" fmla="*/ 26 h 26"/>
                <a:gd name="T72" fmla="*/ 18 w 22"/>
                <a:gd name="T73" fmla="*/ 24 h 26"/>
                <a:gd name="T74" fmla="*/ 20 w 22"/>
                <a:gd name="T75" fmla="*/ 24 h 26"/>
                <a:gd name="T76" fmla="*/ 22 w 22"/>
                <a:gd name="T7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22" y="22"/>
                  </a:moveTo>
                  <a:lnTo>
                    <a:pt x="22" y="22"/>
                  </a:lnTo>
                  <a:lnTo>
                    <a:pt x="20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4" name="Freeform 460"/>
            <p:cNvSpPr>
              <a:spLocks/>
            </p:cNvSpPr>
            <p:nvPr/>
          </p:nvSpPr>
          <p:spPr bwMode="auto">
            <a:xfrm>
              <a:off x="5005696" y="5489664"/>
              <a:ext cx="34925" cy="41275"/>
            </a:xfrm>
            <a:custGeom>
              <a:avLst/>
              <a:gdLst>
                <a:gd name="T0" fmla="*/ 22 w 22"/>
                <a:gd name="T1" fmla="*/ 22 h 26"/>
                <a:gd name="T2" fmla="*/ 22 w 22"/>
                <a:gd name="T3" fmla="*/ 22 h 26"/>
                <a:gd name="T4" fmla="*/ 20 w 22"/>
                <a:gd name="T5" fmla="*/ 18 h 26"/>
                <a:gd name="T6" fmla="*/ 18 w 22"/>
                <a:gd name="T7" fmla="*/ 14 h 26"/>
                <a:gd name="T8" fmla="*/ 18 w 22"/>
                <a:gd name="T9" fmla="*/ 10 h 26"/>
                <a:gd name="T10" fmla="*/ 16 w 22"/>
                <a:gd name="T11" fmla="*/ 8 h 26"/>
                <a:gd name="T12" fmla="*/ 14 w 22"/>
                <a:gd name="T13" fmla="*/ 4 h 26"/>
                <a:gd name="T14" fmla="*/ 12 w 22"/>
                <a:gd name="T15" fmla="*/ 0 h 26"/>
                <a:gd name="T16" fmla="*/ 10 w 22"/>
                <a:gd name="T17" fmla="*/ 0 h 26"/>
                <a:gd name="T18" fmla="*/ 8 w 22"/>
                <a:gd name="T19" fmla="*/ 2 h 26"/>
                <a:gd name="T20" fmla="*/ 6 w 22"/>
                <a:gd name="T21" fmla="*/ 2 h 26"/>
                <a:gd name="T22" fmla="*/ 4 w 22"/>
                <a:gd name="T23" fmla="*/ 4 h 26"/>
                <a:gd name="T24" fmla="*/ 2 w 22"/>
                <a:gd name="T25" fmla="*/ 4 h 26"/>
                <a:gd name="T26" fmla="*/ 2 w 22"/>
                <a:gd name="T27" fmla="*/ 4 h 26"/>
                <a:gd name="T28" fmla="*/ 2 w 22"/>
                <a:gd name="T29" fmla="*/ 6 h 26"/>
                <a:gd name="T30" fmla="*/ 2 w 22"/>
                <a:gd name="T31" fmla="*/ 6 h 26"/>
                <a:gd name="T32" fmla="*/ 0 w 22"/>
                <a:gd name="T33" fmla="*/ 6 h 26"/>
                <a:gd name="T34" fmla="*/ 0 w 22"/>
                <a:gd name="T35" fmla="*/ 8 h 26"/>
                <a:gd name="T36" fmla="*/ 0 w 22"/>
                <a:gd name="T37" fmla="*/ 10 h 26"/>
                <a:gd name="T38" fmla="*/ 0 w 22"/>
                <a:gd name="T39" fmla="*/ 12 h 26"/>
                <a:gd name="T40" fmla="*/ 0 w 22"/>
                <a:gd name="T41" fmla="*/ 14 h 26"/>
                <a:gd name="T42" fmla="*/ 0 w 22"/>
                <a:gd name="T43" fmla="*/ 16 h 26"/>
                <a:gd name="T44" fmla="*/ 0 w 22"/>
                <a:gd name="T45" fmla="*/ 18 h 26"/>
                <a:gd name="T46" fmla="*/ 0 w 22"/>
                <a:gd name="T47" fmla="*/ 20 h 26"/>
                <a:gd name="T48" fmla="*/ 0 w 22"/>
                <a:gd name="T49" fmla="*/ 20 h 26"/>
                <a:gd name="T50" fmla="*/ 0 w 22"/>
                <a:gd name="T51" fmla="*/ 20 h 26"/>
                <a:gd name="T52" fmla="*/ 2 w 22"/>
                <a:gd name="T53" fmla="*/ 22 h 26"/>
                <a:gd name="T54" fmla="*/ 2 w 22"/>
                <a:gd name="T55" fmla="*/ 22 h 26"/>
                <a:gd name="T56" fmla="*/ 4 w 22"/>
                <a:gd name="T57" fmla="*/ 22 h 26"/>
                <a:gd name="T58" fmla="*/ 8 w 22"/>
                <a:gd name="T59" fmla="*/ 24 h 26"/>
                <a:gd name="T60" fmla="*/ 12 w 22"/>
                <a:gd name="T61" fmla="*/ 24 h 26"/>
                <a:gd name="T62" fmla="*/ 12 w 22"/>
                <a:gd name="T63" fmla="*/ 26 h 26"/>
                <a:gd name="T64" fmla="*/ 14 w 22"/>
                <a:gd name="T65" fmla="*/ 26 h 26"/>
                <a:gd name="T66" fmla="*/ 16 w 22"/>
                <a:gd name="T67" fmla="*/ 26 h 26"/>
                <a:gd name="T68" fmla="*/ 16 w 22"/>
                <a:gd name="T69" fmla="*/ 26 h 26"/>
                <a:gd name="T70" fmla="*/ 16 w 22"/>
                <a:gd name="T71" fmla="*/ 26 h 26"/>
                <a:gd name="T72" fmla="*/ 18 w 22"/>
                <a:gd name="T73" fmla="*/ 24 h 26"/>
                <a:gd name="T74" fmla="*/ 20 w 22"/>
                <a:gd name="T75" fmla="*/ 24 h 26"/>
                <a:gd name="T76" fmla="*/ 22 w 22"/>
                <a:gd name="T7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22" y="22"/>
                  </a:moveTo>
                  <a:lnTo>
                    <a:pt x="22" y="22"/>
                  </a:lnTo>
                  <a:lnTo>
                    <a:pt x="20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5" name="Freeform 461"/>
            <p:cNvSpPr>
              <a:spLocks/>
            </p:cNvSpPr>
            <p:nvPr/>
          </p:nvSpPr>
          <p:spPr bwMode="auto">
            <a:xfrm>
              <a:off x="4907271" y="5565862"/>
              <a:ext cx="66676" cy="57149"/>
            </a:xfrm>
            <a:custGeom>
              <a:avLst/>
              <a:gdLst>
                <a:gd name="T0" fmla="*/ 16 w 42"/>
                <a:gd name="T1" fmla="*/ 2 h 36"/>
                <a:gd name="T2" fmla="*/ 16 w 42"/>
                <a:gd name="T3" fmla="*/ 4 h 36"/>
                <a:gd name="T4" fmla="*/ 14 w 42"/>
                <a:gd name="T5" fmla="*/ 8 h 36"/>
                <a:gd name="T6" fmla="*/ 14 w 42"/>
                <a:gd name="T7" fmla="*/ 10 h 36"/>
                <a:gd name="T8" fmla="*/ 12 w 42"/>
                <a:gd name="T9" fmla="*/ 10 h 36"/>
                <a:gd name="T10" fmla="*/ 10 w 42"/>
                <a:gd name="T11" fmla="*/ 10 h 36"/>
                <a:gd name="T12" fmla="*/ 6 w 42"/>
                <a:gd name="T13" fmla="*/ 10 h 36"/>
                <a:gd name="T14" fmla="*/ 4 w 42"/>
                <a:gd name="T15" fmla="*/ 10 h 36"/>
                <a:gd name="T16" fmla="*/ 4 w 42"/>
                <a:gd name="T17" fmla="*/ 12 h 36"/>
                <a:gd name="T18" fmla="*/ 2 w 42"/>
                <a:gd name="T19" fmla="*/ 14 h 36"/>
                <a:gd name="T20" fmla="*/ 2 w 42"/>
                <a:gd name="T21" fmla="*/ 16 h 36"/>
                <a:gd name="T22" fmla="*/ 0 w 42"/>
                <a:gd name="T23" fmla="*/ 20 h 36"/>
                <a:gd name="T24" fmla="*/ 0 w 42"/>
                <a:gd name="T25" fmla="*/ 24 h 36"/>
                <a:gd name="T26" fmla="*/ 2 w 42"/>
                <a:gd name="T27" fmla="*/ 28 h 36"/>
                <a:gd name="T28" fmla="*/ 2 w 42"/>
                <a:gd name="T29" fmla="*/ 30 h 36"/>
                <a:gd name="T30" fmla="*/ 4 w 42"/>
                <a:gd name="T31" fmla="*/ 32 h 36"/>
                <a:gd name="T32" fmla="*/ 4 w 42"/>
                <a:gd name="T33" fmla="*/ 34 h 36"/>
                <a:gd name="T34" fmla="*/ 6 w 42"/>
                <a:gd name="T35" fmla="*/ 34 h 36"/>
                <a:gd name="T36" fmla="*/ 8 w 42"/>
                <a:gd name="T37" fmla="*/ 34 h 36"/>
                <a:gd name="T38" fmla="*/ 12 w 42"/>
                <a:gd name="T39" fmla="*/ 32 h 36"/>
                <a:gd name="T40" fmla="*/ 16 w 42"/>
                <a:gd name="T41" fmla="*/ 32 h 36"/>
                <a:gd name="T42" fmla="*/ 16 w 42"/>
                <a:gd name="T43" fmla="*/ 32 h 36"/>
                <a:gd name="T44" fmla="*/ 18 w 42"/>
                <a:gd name="T45" fmla="*/ 34 h 36"/>
                <a:gd name="T46" fmla="*/ 18 w 42"/>
                <a:gd name="T47" fmla="*/ 36 h 36"/>
                <a:gd name="T48" fmla="*/ 20 w 42"/>
                <a:gd name="T49" fmla="*/ 36 h 36"/>
                <a:gd name="T50" fmla="*/ 22 w 42"/>
                <a:gd name="T51" fmla="*/ 36 h 36"/>
                <a:gd name="T52" fmla="*/ 24 w 42"/>
                <a:gd name="T53" fmla="*/ 36 h 36"/>
                <a:gd name="T54" fmla="*/ 26 w 42"/>
                <a:gd name="T55" fmla="*/ 36 h 36"/>
                <a:gd name="T56" fmla="*/ 28 w 42"/>
                <a:gd name="T57" fmla="*/ 34 h 36"/>
                <a:gd name="T58" fmla="*/ 32 w 42"/>
                <a:gd name="T59" fmla="*/ 30 h 36"/>
                <a:gd name="T60" fmla="*/ 32 w 42"/>
                <a:gd name="T61" fmla="*/ 28 h 36"/>
                <a:gd name="T62" fmla="*/ 32 w 42"/>
                <a:gd name="T63" fmla="*/ 24 h 36"/>
                <a:gd name="T64" fmla="*/ 32 w 42"/>
                <a:gd name="T65" fmla="*/ 24 h 36"/>
                <a:gd name="T66" fmla="*/ 34 w 42"/>
                <a:gd name="T67" fmla="*/ 22 h 36"/>
                <a:gd name="T68" fmla="*/ 36 w 42"/>
                <a:gd name="T69" fmla="*/ 22 h 36"/>
                <a:gd name="T70" fmla="*/ 40 w 42"/>
                <a:gd name="T71" fmla="*/ 22 h 36"/>
                <a:gd name="T72" fmla="*/ 40 w 42"/>
                <a:gd name="T73" fmla="*/ 22 h 36"/>
                <a:gd name="T74" fmla="*/ 42 w 42"/>
                <a:gd name="T75" fmla="*/ 20 h 36"/>
                <a:gd name="T76" fmla="*/ 42 w 42"/>
                <a:gd name="T77" fmla="*/ 16 h 36"/>
                <a:gd name="T78" fmla="*/ 42 w 42"/>
                <a:gd name="T79" fmla="*/ 12 h 36"/>
                <a:gd name="T80" fmla="*/ 42 w 42"/>
                <a:gd name="T81" fmla="*/ 6 h 36"/>
                <a:gd name="T82" fmla="*/ 42 w 42"/>
                <a:gd name="T83" fmla="*/ 4 h 36"/>
                <a:gd name="T84" fmla="*/ 40 w 42"/>
                <a:gd name="T85" fmla="*/ 2 h 36"/>
                <a:gd name="T86" fmla="*/ 40 w 42"/>
                <a:gd name="T87" fmla="*/ 0 h 36"/>
                <a:gd name="T88" fmla="*/ 38 w 42"/>
                <a:gd name="T89" fmla="*/ 0 h 36"/>
                <a:gd name="T90" fmla="*/ 34 w 42"/>
                <a:gd name="T91" fmla="*/ 0 h 36"/>
                <a:gd name="T92" fmla="*/ 26 w 42"/>
                <a:gd name="T93" fmla="*/ 0 h 36"/>
                <a:gd name="T94" fmla="*/ 22 w 42"/>
                <a:gd name="T95" fmla="*/ 0 h 36"/>
                <a:gd name="T96" fmla="*/ 18 w 42"/>
                <a:gd name="T97" fmla="*/ 0 h 36"/>
                <a:gd name="T98" fmla="*/ 16 w 42"/>
                <a:gd name="T9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36">
                  <a:moveTo>
                    <a:pt x="16" y="2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6" name="Freeform 462"/>
            <p:cNvSpPr>
              <a:spLocks/>
            </p:cNvSpPr>
            <p:nvPr/>
          </p:nvSpPr>
          <p:spPr bwMode="auto">
            <a:xfrm>
              <a:off x="4907271" y="5565862"/>
              <a:ext cx="66676" cy="57149"/>
            </a:xfrm>
            <a:custGeom>
              <a:avLst/>
              <a:gdLst>
                <a:gd name="T0" fmla="*/ 16 w 42"/>
                <a:gd name="T1" fmla="*/ 2 h 36"/>
                <a:gd name="T2" fmla="*/ 16 w 42"/>
                <a:gd name="T3" fmla="*/ 4 h 36"/>
                <a:gd name="T4" fmla="*/ 14 w 42"/>
                <a:gd name="T5" fmla="*/ 8 h 36"/>
                <a:gd name="T6" fmla="*/ 14 w 42"/>
                <a:gd name="T7" fmla="*/ 10 h 36"/>
                <a:gd name="T8" fmla="*/ 12 w 42"/>
                <a:gd name="T9" fmla="*/ 10 h 36"/>
                <a:gd name="T10" fmla="*/ 10 w 42"/>
                <a:gd name="T11" fmla="*/ 10 h 36"/>
                <a:gd name="T12" fmla="*/ 6 w 42"/>
                <a:gd name="T13" fmla="*/ 10 h 36"/>
                <a:gd name="T14" fmla="*/ 4 w 42"/>
                <a:gd name="T15" fmla="*/ 10 h 36"/>
                <a:gd name="T16" fmla="*/ 4 w 42"/>
                <a:gd name="T17" fmla="*/ 12 h 36"/>
                <a:gd name="T18" fmla="*/ 2 w 42"/>
                <a:gd name="T19" fmla="*/ 14 h 36"/>
                <a:gd name="T20" fmla="*/ 2 w 42"/>
                <a:gd name="T21" fmla="*/ 16 h 36"/>
                <a:gd name="T22" fmla="*/ 0 w 42"/>
                <a:gd name="T23" fmla="*/ 20 h 36"/>
                <a:gd name="T24" fmla="*/ 0 w 42"/>
                <a:gd name="T25" fmla="*/ 24 h 36"/>
                <a:gd name="T26" fmla="*/ 2 w 42"/>
                <a:gd name="T27" fmla="*/ 28 h 36"/>
                <a:gd name="T28" fmla="*/ 2 w 42"/>
                <a:gd name="T29" fmla="*/ 30 h 36"/>
                <a:gd name="T30" fmla="*/ 4 w 42"/>
                <a:gd name="T31" fmla="*/ 32 h 36"/>
                <a:gd name="T32" fmla="*/ 4 w 42"/>
                <a:gd name="T33" fmla="*/ 34 h 36"/>
                <a:gd name="T34" fmla="*/ 6 w 42"/>
                <a:gd name="T35" fmla="*/ 34 h 36"/>
                <a:gd name="T36" fmla="*/ 8 w 42"/>
                <a:gd name="T37" fmla="*/ 34 h 36"/>
                <a:gd name="T38" fmla="*/ 12 w 42"/>
                <a:gd name="T39" fmla="*/ 32 h 36"/>
                <a:gd name="T40" fmla="*/ 16 w 42"/>
                <a:gd name="T41" fmla="*/ 32 h 36"/>
                <a:gd name="T42" fmla="*/ 16 w 42"/>
                <a:gd name="T43" fmla="*/ 32 h 36"/>
                <a:gd name="T44" fmla="*/ 18 w 42"/>
                <a:gd name="T45" fmla="*/ 34 h 36"/>
                <a:gd name="T46" fmla="*/ 18 w 42"/>
                <a:gd name="T47" fmla="*/ 36 h 36"/>
                <a:gd name="T48" fmla="*/ 20 w 42"/>
                <a:gd name="T49" fmla="*/ 36 h 36"/>
                <a:gd name="T50" fmla="*/ 22 w 42"/>
                <a:gd name="T51" fmla="*/ 36 h 36"/>
                <a:gd name="T52" fmla="*/ 24 w 42"/>
                <a:gd name="T53" fmla="*/ 36 h 36"/>
                <a:gd name="T54" fmla="*/ 26 w 42"/>
                <a:gd name="T55" fmla="*/ 36 h 36"/>
                <a:gd name="T56" fmla="*/ 28 w 42"/>
                <a:gd name="T57" fmla="*/ 34 h 36"/>
                <a:gd name="T58" fmla="*/ 32 w 42"/>
                <a:gd name="T59" fmla="*/ 30 h 36"/>
                <a:gd name="T60" fmla="*/ 32 w 42"/>
                <a:gd name="T61" fmla="*/ 28 h 36"/>
                <a:gd name="T62" fmla="*/ 32 w 42"/>
                <a:gd name="T63" fmla="*/ 24 h 36"/>
                <a:gd name="T64" fmla="*/ 32 w 42"/>
                <a:gd name="T65" fmla="*/ 24 h 36"/>
                <a:gd name="T66" fmla="*/ 34 w 42"/>
                <a:gd name="T67" fmla="*/ 22 h 36"/>
                <a:gd name="T68" fmla="*/ 36 w 42"/>
                <a:gd name="T69" fmla="*/ 22 h 36"/>
                <a:gd name="T70" fmla="*/ 40 w 42"/>
                <a:gd name="T71" fmla="*/ 22 h 36"/>
                <a:gd name="T72" fmla="*/ 40 w 42"/>
                <a:gd name="T73" fmla="*/ 22 h 36"/>
                <a:gd name="T74" fmla="*/ 42 w 42"/>
                <a:gd name="T75" fmla="*/ 20 h 36"/>
                <a:gd name="T76" fmla="*/ 42 w 42"/>
                <a:gd name="T77" fmla="*/ 16 h 36"/>
                <a:gd name="T78" fmla="*/ 42 w 42"/>
                <a:gd name="T79" fmla="*/ 12 h 36"/>
                <a:gd name="T80" fmla="*/ 42 w 42"/>
                <a:gd name="T81" fmla="*/ 6 h 36"/>
                <a:gd name="T82" fmla="*/ 42 w 42"/>
                <a:gd name="T83" fmla="*/ 4 h 36"/>
                <a:gd name="T84" fmla="*/ 40 w 42"/>
                <a:gd name="T85" fmla="*/ 2 h 36"/>
                <a:gd name="T86" fmla="*/ 40 w 42"/>
                <a:gd name="T87" fmla="*/ 0 h 36"/>
                <a:gd name="T88" fmla="*/ 38 w 42"/>
                <a:gd name="T89" fmla="*/ 0 h 36"/>
                <a:gd name="T90" fmla="*/ 34 w 42"/>
                <a:gd name="T91" fmla="*/ 0 h 36"/>
                <a:gd name="T92" fmla="*/ 26 w 42"/>
                <a:gd name="T93" fmla="*/ 0 h 36"/>
                <a:gd name="T94" fmla="*/ 22 w 42"/>
                <a:gd name="T95" fmla="*/ 0 h 36"/>
                <a:gd name="T96" fmla="*/ 18 w 42"/>
                <a:gd name="T97" fmla="*/ 0 h 36"/>
                <a:gd name="T98" fmla="*/ 16 w 42"/>
                <a:gd name="T9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36">
                  <a:moveTo>
                    <a:pt x="16" y="2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7" name="Freeform 463"/>
            <p:cNvSpPr>
              <a:spLocks/>
            </p:cNvSpPr>
            <p:nvPr/>
          </p:nvSpPr>
          <p:spPr bwMode="auto">
            <a:xfrm>
              <a:off x="2630787" y="4267306"/>
              <a:ext cx="69850" cy="63499"/>
            </a:xfrm>
            <a:custGeom>
              <a:avLst/>
              <a:gdLst>
                <a:gd name="T0" fmla="*/ 32 w 44"/>
                <a:gd name="T1" fmla="*/ 2 h 40"/>
                <a:gd name="T2" fmla="*/ 30 w 44"/>
                <a:gd name="T3" fmla="*/ 4 h 40"/>
                <a:gd name="T4" fmla="*/ 28 w 44"/>
                <a:gd name="T5" fmla="*/ 8 h 40"/>
                <a:gd name="T6" fmla="*/ 26 w 44"/>
                <a:gd name="T7" fmla="*/ 12 h 40"/>
                <a:gd name="T8" fmla="*/ 26 w 44"/>
                <a:gd name="T9" fmla="*/ 14 h 40"/>
                <a:gd name="T10" fmla="*/ 26 w 44"/>
                <a:gd name="T11" fmla="*/ 16 h 40"/>
                <a:gd name="T12" fmla="*/ 28 w 44"/>
                <a:gd name="T13" fmla="*/ 16 h 40"/>
                <a:gd name="T14" fmla="*/ 30 w 44"/>
                <a:gd name="T15" fmla="*/ 18 h 40"/>
                <a:gd name="T16" fmla="*/ 32 w 44"/>
                <a:gd name="T17" fmla="*/ 20 h 40"/>
                <a:gd name="T18" fmla="*/ 32 w 44"/>
                <a:gd name="T19" fmla="*/ 22 h 40"/>
                <a:gd name="T20" fmla="*/ 32 w 44"/>
                <a:gd name="T21" fmla="*/ 22 h 40"/>
                <a:gd name="T22" fmla="*/ 30 w 44"/>
                <a:gd name="T23" fmla="*/ 24 h 40"/>
                <a:gd name="T24" fmla="*/ 28 w 44"/>
                <a:gd name="T25" fmla="*/ 26 h 40"/>
                <a:gd name="T26" fmla="*/ 24 w 44"/>
                <a:gd name="T27" fmla="*/ 26 h 40"/>
                <a:gd name="T28" fmla="*/ 22 w 44"/>
                <a:gd name="T29" fmla="*/ 26 h 40"/>
                <a:gd name="T30" fmla="*/ 18 w 44"/>
                <a:gd name="T31" fmla="*/ 26 h 40"/>
                <a:gd name="T32" fmla="*/ 12 w 44"/>
                <a:gd name="T33" fmla="*/ 26 h 40"/>
                <a:gd name="T34" fmla="*/ 6 w 44"/>
                <a:gd name="T35" fmla="*/ 24 h 40"/>
                <a:gd name="T36" fmla="*/ 4 w 44"/>
                <a:gd name="T37" fmla="*/ 24 h 40"/>
                <a:gd name="T38" fmla="*/ 2 w 44"/>
                <a:gd name="T39" fmla="*/ 26 h 40"/>
                <a:gd name="T40" fmla="*/ 0 w 44"/>
                <a:gd name="T41" fmla="*/ 26 h 40"/>
                <a:gd name="T42" fmla="*/ 0 w 44"/>
                <a:gd name="T43" fmla="*/ 28 h 40"/>
                <a:gd name="T44" fmla="*/ 0 w 44"/>
                <a:gd name="T45" fmla="*/ 30 h 40"/>
                <a:gd name="T46" fmla="*/ 2 w 44"/>
                <a:gd name="T47" fmla="*/ 34 h 40"/>
                <a:gd name="T48" fmla="*/ 4 w 44"/>
                <a:gd name="T49" fmla="*/ 36 h 40"/>
                <a:gd name="T50" fmla="*/ 4 w 44"/>
                <a:gd name="T51" fmla="*/ 38 h 40"/>
                <a:gd name="T52" fmla="*/ 8 w 44"/>
                <a:gd name="T53" fmla="*/ 38 h 40"/>
                <a:gd name="T54" fmla="*/ 12 w 44"/>
                <a:gd name="T55" fmla="*/ 38 h 40"/>
                <a:gd name="T56" fmla="*/ 20 w 44"/>
                <a:gd name="T57" fmla="*/ 38 h 40"/>
                <a:gd name="T58" fmla="*/ 38 w 44"/>
                <a:gd name="T59" fmla="*/ 40 h 40"/>
                <a:gd name="T60" fmla="*/ 42 w 44"/>
                <a:gd name="T61" fmla="*/ 32 h 40"/>
                <a:gd name="T62" fmla="*/ 42 w 44"/>
                <a:gd name="T63" fmla="*/ 28 h 40"/>
                <a:gd name="T64" fmla="*/ 44 w 44"/>
                <a:gd name="T65" fmla="*/ 24 h 40"/>
                <a:gd name="T66" fmla="*/ 44 w 44"/>
                <a:gd name="T67" fmla="*/ 18 h 40"/>
                <a:gd name="T68" fmla="*/ 42 w 44"/>
                <a:gd name="T69" fmla="*/ 8 h 40"/>
                <a:gd name="T70" fmla="*/ 42 w 44"/>
                <a:gd name="T71" fmla="*/ 0 h 40"/>
                <a:gd name="T72" fmla="*/ 36 w 44"/>
                <a:gd name="T73" fmla="*/ 0 h 40"/>
                <a:gd name="T74" fmla="*/ 34 w 44"/>
                <a:gd name="T7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32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38" y="40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8" name="Freeform 464"/>
            <p:cNvSpPr>
              <a:spLocks/>
            </p:cNvSpPr>
            <p:nvPr/>
          </p:nvSpPr>
          <p:spPr bwMode="auto">
            <a:xfrm>
              <a:off x="2630787" y="4267306"/>
              <a:ext cx="69850" cy="63499"/>
            </a:xfrm>
            <a:custGeom>
              <a:avLst/>
              <a:gdLst>
                <a:gd name="T0" fmla="*/ 32 w 44"/>
                <a:gd name="T1" fmla="*/ 2 h 40"/>
                <a:gd name="T2" fmla="*/ 30 w 44"/>
                <a:gd name="T3" fmla="*/ 4 h 40"/>
                <a:gd name="T4" fmla="*/ 28 w 44"/>
                <a:gd name="T5" fmla="*/ 8 h 40"/>
                <a:gd name="T6" fmla="*/ 26 w 44"/>
                <a:gd name="T7" fmla="*/ 12 h 40"/>
                <a:gd name="T8" fmla="*/ 26 w 44"/>
                <a:gd name="T9" fmla="*/ 14 h 40"/>
                <a:gd name="T10" fmla="*/ 26 w 44"/>
                <a:gd name="T11" fmla="*/ 16 h 40"/>
                <a:gd name="T12" fmla="*/ 28 w 44"/>
                <a:gd name="T13" fmla="*/ 16 h 40"/>
                <a:gd name="T14" fmla="*/ 30 w 44"/>
                <a:gd name="T15" fmla="*/ 18 h 40"/>
                <a:gd name="T16" fmla="*/ 32 w 44"/>
                <a:gd name="T17" fmla="*/ 20 h 40"/>
                <a:gd name="T18" fmla="*/ 32 w 44"/>
                <a:gd name="T19" fmla="*/ 22 h 40"/>
                <a:gd name="T20" fmla="*/ 32 w 44"/>
                <a:gd name="T21" fmla="*/ 22 h 40"/>
                <a:gd name="T22" fmla="*/ 30 w 44"/>
                <a:gd name="T23" fmla="*/ 24 h 40"/>
                <a:gd name="T24" fmla="*/ 28 w 44"/>
                <a:gd name="T25" fmla="*/ 26 h 40"/>
                <a:gd name="T26" fmla="*/ 24 w 44"/>
                <a:gd name="T27" fmla="*/ 26 h 40"/>
                <a:gd name="T28" fmla="*/ 22 w 44"/>
                <a:gd name="T29" fmla="*/ 26 h 40"/>
                <a:gd name="T30" fmla="*/ 18 w 44"/>
                <a:gd name="T31" fmla="*/ 26 h 40"/>
                <a:gd name="T32" fmla="*/ 12 w 44"/>
                <a:gd name="T33" fmla="*/ 26 h 40"/>
                <a:gd name="T34" fmla="*/ 6 w 44"/>
                <a:gd name="T35" fmla="*/ 24 h 40"/>
                <a:gd name="T36" fmla="*/ 4 w 44"/>
                <a:gd name="T37" fmla="*/ 24 h 40"/>
                <a:gd name="T38" fmla="*/ 2 w 44"/>
                <a:gd name="T39" fmla="*/ 26 h 40"/>
                <a:gd name="T40" fmla="*/ 0 w 44"/>
                <a:gd name="T41" fmla="*/ 26 h 40"/>
                <a:gd name="T42" fmla="*/ 0 w 44"/>
                <a:gd name="T43" fmla="*/ 28 h 40"/>
                <a:gd name="T44" fmla="*/ 0 w 44"/>
                <a:gd name="T45" fmla="*/ 30 h 40"/>
                <a:gd name="T46" fmla="*/ 2 w 44"/>
                <a:gd name="T47" fmla="*/ 34 h 40"/>
                <a:gd name="T48" fmla="*/ 4 w 44"/>
                <a:gd name="T49" fmla="*/ 36 h 40"/>
                <a:gd name="T50" fmla="*/ 4 w 44"/>
                <a:gd name="T51" fmla="*/ 38 h 40"/>
                <a:gd name="T52" fmla="*/ 8 w 44"/>
                <a:gd name="T53" fmla="*/ 38 h 40"/>
                <a:gd name="T54" fmla="*/ 12 w 44"/>
                <a:gd name="T55" fmla="*/ 38 h 40"/>
                <a:gd name="T56" fmla="*/ 20 w 44"/>
                <a:gd name="T57" fmla="*/ 38 h 40"/>
                <a:gd name="T58" fmla="*/ 38 w 44"/>
                <a:gd name="T59" fmla="*/ 40 h 40"/>
                <a:gd name="T60" fmla="*/ 42 w 44"/>
                <a:gd name="T61" fmla="*/ 32 h 40"/>
                <a:gd name="T62" fmla="*/ 42 w 44"/>
                <a:gd name="T63" fmla="*/ 28 h 40"/>
                <a:gd name="T64" fmla="*/ 44 w 44"/>
                <a:gd name="T65" fmla="*/ 24 h 40"/>
                <a:gd name="T66" fmla="*/ 44 w 44"/>
                <a:gd name="T67" fmla="*/ 18 h 40"/>
                <a:gd name="T68" fmla="*/ 42 w 44"/>
                <a:gd name="T69" fmla="*/ 8 h 40"/>
                <a:gd name="T70" fmla="*/ 42 w 44"/>
                <a:gd name="T71" fmla="*/ 0 h 40"/>
                <a:gd name="T72" fmla="*/ 36 w 44"/>
                <a:gd name="T73" fmla="*/ 0 h 40"/>
                <a:gd name="T74" fmla="*/ 34 w 44"/>
                <a:gd name="T7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0">
                  <a:moveTo>
                    <a:pt x="32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38" y="40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9" name="Freeform 465"/>
            <p:cNvSpPr>
              <a:spLocks/>
            </p:cNvSpPr>
            <p:nvPr/>
          </p:nvSpPr>
          <p:spPr bwMode="auto">
            <a:xfrm>
              <a:off x="2919713" y="4578451"/>
              <a:ext cx="101601" cy="200022"/>
            </a:xfrm>
            <a:custGeom>
              <a:avLst/>
              <a:gdLst>
                <a:gd name="T0" fmla="*/ 18 w 64"/>
                <a:gd name="T1" fmla="*/ 6 h 126"/>
                <a:gd name="T2" fmla="*/ 18 w 64"/>
                <a:gd name="T3" fmla="*/ 14 h 126"/>
                <a:gd name="T4" fmla="*/ 16 w 64"/>
                <a:gd name="T5" fmla="*/ 18 h 126"/>
                <a:gd name="T6" fmla="*/ 12 w 64"/>
                <a:gd name="T7" fmla="*/ 22 h 126"/>
                <a:gd name="T8" fmla="*/ 10 w 64"/>
                <a:gd name="T9" fmla="*/ 28 h 126"/>
                <a:gd name="T10" fmla="*/ 2 w 64"/>
                <a:gd name="T11" fmla="*/ 34 h 126"/>
                <a:gd name="T12" fmla="*/ 0 w 64"/>
                <a:gd name="T13" fmla="*/ 40 h 126"/>
                <a:gd name="T14" fmla="*/ 0 w 64"/>
                <a:gd name="T15" fmla="*/ 48 h 126"/>
                <a:gd name="T16" fmla="*/ 2 w 64"/>
                <a:gd name="T17" fmla="*/ 54 h 126"/>
                <a:gd name="T18" fmla="*/ 6 w 64"/>
                <a:gd name="T19" fmla="*/ 60 h 126"/>
                <a:gd name="T20" fmla="*/ 8 w 64"/>
                <a:gd name="T21" fmla="*/ 70 h 126"/>
                <a:gd name="T22" fmla="*/ 16 w 64"/>
                <a:gd name="T23" fmla="*/ 72 h 126"/>
                <a:gd name="T24" fmla="*/ 20 w 64"/>
                <a:gd name="T25" fmla="*/ 76 h 126"/>
                <a:gd name="T26" fmla="*/ 22 w 64"/>
                <a:gd name="T27" fmla="*/ 82 h 126"/>
                <a:gd name="T28" fmla="*/ 22 w 64"/>
                <a:gd name="T29" fmla="*/ 92 h 126"/>
                <a:gd name="T30" fmla="*/ 18 w 64"/>
                <a:gd name="T31" fmla="*/ 100 h 126"/>
                <a:gd name="T32" fmla="*/ 18 w 64"/>
                <a:gd name="T33" fmla="*/ 106 h 126"/>
                <a:gd name="T34" fmla="*/ 24 w 64"/>
                <a:gd name="T35" fmla="*/ 116 h 126"/>
                <a:gd name="T36" fmla="*/ 30 w 64"/>
                <a:gd name="T37" fmla="*/ 124 h 126"/>
                <a:gd name="T38" fmla="*/ 34 w 64"/>
                <a:gd name="T39" fmla="*/ 126 h 126"/>
                <a:gd name="T40" fmla="*/ 40 w 64"/>
                <a:gd name="T41" fmla="*/ 124 h 126"/>
                <a:gd name="T42" fmla="*/ 44 w 64"/>
                <a:gd name="T43" fmla="*/ 122 h 126"/>
                <a:gd name="T44" fmla="*/ 46 w 64"/>
                <a:gd name="T45" fmla="*/ 118 h 126"/>
                <a:gd name="T46" fmla="*/ 50 w 64"/>
                <a:gd name="T47" fmla="*/ 116 h 126"/>
                <a:gd name="T48" fmla="*/ 60 w 64"/>
                <a:gd name="T49" fmla="*/ 114 h 126"/>
                <a:gd name="T50" fmla="*/ 62 w 64"/>
                <a:gd name="T51" fmla="*/ 106 h 126"/>
                <a:gd name="T52" fmla="*/ 60 w 64"/>
                <a:gd name="T53" fmla="*/ 98 h 126"/>
                <a:gd name="T54" fmla="*/ 58 w 64"/>
                <a:gd name="T55" fmla="*/ 94 h 126"/>
                <a:gd name="T56" fmla="*/ 52 w 64"/>
                <a:gd name="T57" fmla="*/ 90 h 126"/>
                <a:gd name="T58" fmla="*/ 46 w 64"/>
                <a:gd name="T59" fmla="*/ 86 h 126"/>
                <a:gd name="T60" fmla="*/ 44 w 64"/>
                <a:gd name="T61" fmla="*/ 80 h 126"/>
                <a:gd name="T62" fmla="*/ 44 w 64"/>
                <a:gd name="T63" fmla="*/ 74 h 126"/>
                <a:gd name="T64" fmla="*/ 46 w 64"/>
                <a:gd name="T65" fmla="*/ 70 h 126"/>
                <a:gd name="T66" fmla="*/ 52 w 64"/>
                <a:gd name="T67" fmla="*/ 66 h 126"/>
                <a:gd name="T68" fmla="*/ 60 w 64"/>
                <a:gd name="T69" fmla="*/ 68 h 126"/>
                <a:gd name="T70" fmla="*/ 62 w 64"/>
                <a:gd name="T71" fmla="*/ 66 h 126"/>
                <a:gd name="T72" fmla="*/ 64 w 64"/>
                <a:gd name="T73" fmla="*/ 64 h 126"/>
                <a:gd name="T74" fmla="*/ 64 w 64"/>
                <a:gd name="T75" fmla="*/ 54 h 126"/>
                <a:gd name="T76" fmla="*/ 64 w 64"/>
                <a:gd name="T77" fmla="*/ 44 h 126"/>
                <a:gd name="T78" fmla="*/ 62 w 64"/>
                <a:gd name="T79" fmla="*/ 36 h 126"/>
                <a:gd name="T80" fmla="*/ 58 w 64"/>
                <a:gd name="T81" fmla="*/ 32 h 126"/>
                <a:gd name="T82" fmla="*/ 50 w 64"/>
                <a:gd name="T83" fmla="*/ 30 h 126"/>
                <a:gd name="T84" fmla="*/ 44 w 64"/>
                <a:gd name="T85" fmla="*/ 30 h 126"/>
                <a:gd name="T86" fmla="*/ 44 w 64"/>
                <a:gd name="T87" fmla="*/ 28 h 126"/>
                <a:gd name="T88" fmla="*/ 44 w 64"/>
                <a:gd name="T89" fmla="*/ 20 h 126"/>
                <a:gd name="T90" fmla="*/ 42 w 64"/>
                <a:gd name="T91" fmla="*/ 16 h 126"/>
                <a:gd name="T92" fmla="*/ 40 w 64"/>
                <a:gd name="T93" fmla="*/ 16 h 126"/>
                <a:gd name="T94" fmla="*/ 34 w 64"/>
                <a:gd name="T95" fmla="*/ 14 h 126"/>
                <a:gd name="T96" fmla="*/ 32 w 64"/>
                <a:gd name="T97" fmla="*/ 12 h 126"/>
                <a:gd name="T98" fmla="*/ 30 w 64"/>
                <a:gd name="T99" fmla="*/ 4 h 126"/>
                <a:gd name="T100" fmla="*/ 28 w 64"/>
                <a:gd name="T101" fmla="*/ 2 h 126"/>
                <a:gd name="T102" fmla="*/ 22 w 64"/>
                <a:gd name="T10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126">
                  <a:moveTo>
                    <a:pt x="18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8"/>
                  </a:lnTo>
                  <a:lnTo>
                    <a:pt x="22" y="80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4" y="114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28" y="122"/>
                  </a:lnTo>
                  <a:lnTo>
                    <a:pt x="30" y="122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8" y="118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62" y="102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8" y="6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4" y="50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0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0" name="Freeform 466"/>
            <p:cNvSpPr>
              <a:spLocks/>
            </p:cNvSpPr>
            <p:nvPr/>
          </p:nvSpPr>
          <p:spPr bwMode="auto">
            <a:xfrm>
              <a:off x="2919713" y="4578451"/>
              <a:ext cx="101601" cy="200022"/>
            </a:xfrm>
            <a:custGeom>
              <a:avLst/>
              <a:gdLst>
                <a:gd name="T0" fmla="*/ 18 w 64"/>
                <a:gd name="T1" fmla="*/ 6 h 126"/>
                <a:gd name="T2" fmla="*/ 18 w 64"/>
                <a:gd name="T3" fmla="*/ 14 h 126"/>
                <a:gd name="T4" fmla="*/ 16 w 64"/>
                <a:gd name="T5" fmla="*/ 18 h 126"/>
                <a:gd name="T6" fmla="*/ 12 w 64"/>
                <a:gd name="T7" fmla="*/ 22 h 126"/>
                <a:gd name="T8" fmla="*/ 10 w 64"/>
                <a:gd name="T9" fmla="*/ 28 h 126"/>
                <a:gd name="T10" fmla="*/ 2 w 64"/>
                <a:gd name="T11" fmla="*/ 34 h 126"/>
                <a:gd name="T12" fmla="*/ 0 w 64"/>
                <a:gd name="T13" fmla="*/ 40 h 126"/>
                <a:gd name="T14" fmla="*/ 0 w 64"/>
                <a:gd name="T15" fmla="*/ 48 h 126"/>
                <a:gd name="T16" fmla="*/ 2 w 64"/>
                <a:gd name="T17" fmla="*/ 54 h 126"/>
                <a:gd name="T18" fmla="*/ 6 w 64"/>
                <a:gd name="T19" fmla="*/ 60 h 126"/>
                <a:gd name="T20" fmla="*/ 8 w 64"/>
                <a:gd name="T21" fmla="*/ 70 h 126"/>
                <a:gd name="T22" fmla="*/ 16 w 64"/>
                <a:gd name="T23" fmla="*/ 72 h 126"/>
                <a:gd name="T24" fmla="*/ 20 w 64"/>
                <a:gd name="T25" fmla="*/ 76 h 126"/>
                <a:gd name="T26" fmla="*/ 22 w 64"/>
                <a:gd name="T27" fmla="*/ 82 h 126"/>
                <a:gd name="T28" fmla="*/ 22 w 64"/>
                <a:gd name="T29" fmla="*/ 92 h 126"/>
                <a:gd name="T30" fmla="*/ 18 w 64"/>
                <a:gd name="T31" fmla="*/ 100 h 126"/>
                <a:gd name="T32" fmla="*/ 18 w 64"/>
                <a:gd name="T33" fmla="*/ 106 h 126"/>
                <a:gd name="T34" fmla="*/ 24 w 64"/>
                <a:gd name="T35" fmla="*/ 116 h 126"/>
                <a:gd name="T36" fmla="*/ 30 w 64"/>
                <a:gd name="T37" fmla="*/ 124 h 126"/>
                <a:gd name="T38" fmla="*/ 34 w 64"/>
                <a:gd name="T39" fmla="*/ 126 h 126"/>
                <a:gd name="T40" fmla="*/ 40 w 64"/>
                <a:gd name="T41" fmla="*/ 124 h 126"/>
                <a:gd name="T42" fmla="*/ 44 w 64"/>
                <a:gd name="T43" fmla="*/ 122 h 126"/>
                <a:gd name="T44" fmla="*/ 46 w 64"/>
                <a:gd name="T45" fmla="*/ 118 h 126"/>
                <a:gd name="T46" fmla="*/ 50 w 64"/>
                <a:gd name="T47" fmla="*/ 116 h 126"/>
                <a:gd name="T48" fmla="*/ 60 w 64"/>
                <a:gd name="T49" fmla="*/ 114 h 126"/>
                <a:gd name="T50" fmla="*/ 62 w 64"/>
                <a:gd name="T51" fmla="*/ 106 h 126"/>
                <a:gd name="T52" fmla="*/ 60 w 64"/>
                <a:gd name="T53" fmla="*/ 98 h 126"/>
                <a:gd name="T54" fmla="*/ 58 w 64"/>
                <a:gd name="T55" fmla="*/ 94 h 126"/>
                <a:gd name="T56" fmla="*/ 52 w 64"/>
                <a:gd name="T57" fmla="*/ 90 h 126"/>
                <a:gd name="T58" fmla="*/ 46 w 64"/>
                <a:gd name="T59" fmla="*/ 86 h 126"/>
                <a:gd name="T60" fmla="*/ 44 w 64"/>
                <a:gd name="T61" fmla="*/ 80 h 126"/>
                <a:gd name="T62" fmla="*/ 44 w 64"/>
                <a:gd name="T63" fmla="*/ 74 h 126"/>
                <a:gd name="T64" fmla="*/ 46 w 64"/>
                <a:gd name="T65" fmla="*/ 70 h 126"/>
                <a:gd name="T66" fmla="*/ 52 w 64"/>
                <a:gd name="T67" fmla="*/ 66 h 126"/>
                <a:gd name="T68" fmla="*/ 60 w 64"/>
                <a:gd name="T69" fmla="*/ 68 h 126"/>
                <a:gd name="T70" fmla="*/ 62 w 64"/>
                <a:gd name="T71" fmla="*/ 66 h 126"/>
                <a:gd name="T72" fmla="*/ 64 w 64"/>
                <a:gd name="T73" fmla="*/ 64 h 126"/>
                <a:gd name="T74" fmla="*/ 64 w 64"/>
                <a:gd name="T75" fmla="*/ 54 h 126"/>
                <a:gd name="T76" fmla="*/ 64 w 64"/>
                <a:gd name="T77" fmla="*/ 44 h 126"/>
                <a:gd name="T78" fmla="*/ 62 w 64"/>
                <a:gd name="T79" fmla="*/ 36 h 126"/>
                <a:gd name="T80" fmla="*/ 58 w 64"/>
                <a:gd name="T81" fmla="*/ 32 h 126"/>
                <a:gd name="T82" fmla="*/ 50 w 64"/>
                <a:gd name="T83" fmla="*/ 30 h 126"/>
                <a:gd name="T84" fmla="*/ 44 w 64"/>
                <a:gd name="T85" fmla="*/ 30 h 126"/>
                <a:gd name="T86" fmla="*/ 44 w 64"/>
                <a:gd name="T87" fmla="*/ 28 h 126"/>
                <a:gd name="T88" fmla="*/ 44 w 64"/>
                <a:gd name="T89" fmla="*/ 20 h 126"/>
                <a:gd name="T90" fmla="*/ 42 w 64"/>
                <a:gd name="T91" fmla="*/ 16 h 126"/>
                <a:gd name="T92" fmla="*/ 40 w 64"/>
                <a:gd name="T93" fmla="*/ 16 h 126"/>
                <a:gd name="T94" fmla="*/ 34 w 64"/>
                <a:gd name="T95" fmla="*/ 14 h 126"/>
                <a:gd name="T96" fmla="*/ 32 w 64"/>
                <a:gd name="T97" fmla="*/ 12 h 126"/>
                <a:gd name="T98" fmla="*/ 30 w 64"/>
                <a:gd name="T99" fmla="*/ 4 h 126"/>
                <a:gd name="T100" fmla="*/ 28 w 64"/>
                <a:gd name="T101" fmla="*/ 2 h 126"/>
                <a:gd name="T102" fmla="*/ 22 w 64"/>
                <a:gd name="T10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126">
                  <a:moveTo>
                    <a:pt x="18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8"/>
                  </a:lnTo>
                  <a:lnTo>
                    <a:pt x="22" y="80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24" y="114"/>
                  </a:lnTo>
                  <a:lnTo>
                    <a:pt x="24" y="116"/>
                  </a:lnTo>
                  <a:lnTo>
                    <a:pt x="26" y="118"/>
                  </a:lnTo>
                  <a:lnTo>
                    <a:pt x="28" y="122"/>
                  </a:lnTo>
                  <a:lnTo>
                    <a:pt x="30" y="122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40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8" y="118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62" y="102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8" y="6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4" y="50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0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1" name="Freeform 467"/>
            <p:cNvSpPr>
              <a:spLocks/>
            </p:cNvSpPr>
            <p:nvPr/>
          </p:nvSpPr>
          <p:spPr bwMode="auto">
            <a:xfrm>
              <a:off x="2624437" y="4689575"/>
              <a:ext cx="917578" cy="1025510"/>
            </a:xfrm>
            <a:custGeom>
              <a:avLst/>
              <a:gdLst>
                <a:gd name="T0" fmla="*/ 64 w 578"/>
                <a:gd name="T1" fmla="*/ 62 h 646"/>
                <a:gd name="T2" fmla="*/ 62 w 578"/>
                <a:gd name="T3" fmla="*/ 94 h 646"/>
                <a:gd name="T4" fmla="*/ 56 w 578"/>
                <a:gd name="T5" fmla="*/ 128 h 646"/>
                <a:gd name="T6" fmla="*/ 38 w 578"/>
                <a:gd name="T7" fmla="*/ 152 h 646"/>
                <a:gd name="T8" fmla="*/ 16 w 578"/>
                <a:gd name="T9" fmla="*/ 172 h 646"/>
                <a:gd name="T10" fmla="*/ 0 w 578"/>
                <a:gd name="T11" fmla="*/ 198 h 646"/>
                <a:gd name="T12" fmla="*/ 18 w 578"/>
                <a:gd name="T13" fmla="*/ 232 h 646"/>
                <a:gd name="T14" fmla="*/ 38 w 578"/>
                <a:gd name="T15" fmla="*/ 244 h 646"/>
                <a:gd name="T16" fmla="*/ 58 w 578"/>
                <a:gd name="T17" fmla="*/ 252 h 646"/>
                <a:gd name="T18" fmla="*/ 96 w 578"/>
                <a:gd name="T19" fmla="*/ 254 h 646"/>
                <a:gd name="T20" fmla="*/ 110 w 578"/>
                <a:gd name="T21" fmla="*/ 240 h 646"/>
                <a:gd name="T22" fmla="*/ 132 w 578"/>
                <a:gd name="T23" fmla="*/ 262 h 646"/>
                <a:gd name="T24" fmla="*/ 162 w 578"/>
                <a:gd name="T25" fmla="*/ 286 h 646"/>
                <a:gd name="T26" fmla="*/ 176 w 578"/>
                <a:gd name="T27" fmla="*/ 300 h 646"/>
                <a:gd name="T28" fmla="*/ 200 w 578"/>
                <a:gd name="T29" fmla="*/ 316 h 646"/>
                <a:gd name="T30" fmla="*/ 202 w 578"/>
                <a:gd name="T31" fmla="*/ 326 h 646"/>
                <a:gd name="T32" fmla="*/ 214 w 578"/>
                <a:gd name="T33" fmla="*/ 354 h 646"/>
                <a:gd name="T34" fmla="*/ 236 w 578"/>
                <a:gd name="T35" fmla="*/ 364 h 646"/>
                <a:gd name="T36" fmla="*/ 248 w 578"/>
                <a:gd name="T37" fmla="*/ 382 h 646"/>
                <a:gd name="T38" fmla="*/ 234 w 578"/>
                <a:gd name="T39" fmla="*/ 420 h 646"/>
                <a:gd name="T40" fmla="*/ 248 w 578"/>
                <a:gd name="T41" fmla="*/ 438 h 646"/>
                <a:gd name="T42" fmla="*/ 282 w 578"/>
                <a:gd name="T43" fmla="*/ 450 h 646"/>
                <a:gd name="T44" fmla="*/ 294 w 578"/>
                <a:gd name="T45" fmla="*/ 468 h 646"/>
                <a:gd name="T46" fmla="*/ 302 w 578"/>
                <a:gd name="T47" fmla="*/ 512 h 646"/>
                <a:gd name="T48" fmla="*/ 314 w 578"/>
                <a:gd name="T49" fmla="*/ 532 h 646"/>
                <a:gd name="T50" fmla="*/ 294 w 578"/>
                <a:gd name="T51" fmla="*/ 550 h 646"/>
                <a:gd name="T52" fmla="*/ 278 w 578"/>
                <a:gd name="T53" fmla="*/ 592 h 646"/>
                <a:gd name="T54" fmla="*/ 332 w 578"/>
                <a:gd name="T55" fmla="*/ 640 h 646"/>
                <a:gd name="T56" fmla="*/ 338 w 578"/>
                <a:gd name="T57" fmla="*/ 588 h 646"/>
                <a:gd name="T58" fmla="*/ 342 w 578"/>
                <a:gd name="T59" fmla="*/ 606 h 646"/>
                <a:gd name="T60" fmla="*/ 358 w 578"/>
                <a:gd name="T61" fmla="*/ 590 h 646"/>
                <a:gd name="T62" fmla="*/ 368 w 578"/>
                <a:gd name="T63" fmla="*/ 562 h 646"/>
                <a:gd name="T64" fmla="*/ 388 w 578"/>
                <a:gd name="T65" fmla="*/ 502 h 646"/>
                <a:gd name="T66" fmla="*/ 408 w 578"/>
                <a:gd name="T67" fmla="*/ 478 h 646"/>
                <a:gd name="T68" fmla="*/ 464 w 578"/>
                <a:gd name="T69" fmla="*/ 454 h 646"/>
                <a:gd name="T70" fmla="*/ 490 w 578"/>
                <a:gd name="T71" fmla="*/ 434 h 646"/>
                <a:gd name="T72" fmla="*/ 504 w 578"/>
                <a:gd name="T73" fmla="*/ 372 h 646"/>
                <a:gd name="T74" fmla="*/ 512 w 578"/>
                <a:gd name="T75" fmla="*/ 304 h 646"/>
                <a:gd name="T76" fmla="*/ 530 w 578"/>
                <a:gd name="T77" fmla="*/ 276 h 646"/>
                <a:gd name="T78" fmla="*/ 542 w 578"/>
                <a:gd name="T79" fmla="*/ 248 h 646"/>
                <a:gd name="T80" fmla="*/ 562 w 578"/>
                <a:gd name="T81" fmla="*/ 230 h 646"/>
                <a:gd name="T82" fmla="*/ 568 w 578"/>
                <a:gd name="T83" fmla="*/ 208 h 646"/>
                <a:gd name="T84" fmla="*/ 576 w 578"/>
                <a:gd name="T85" fmla="*/ 186 h 646"/>
                <a:gd name="T86" fmla="*/ 564 w 578"/>
                <a:gd name="T87" fmla="*/ 158 h 646"/>
                <a:gd name="T88" fmla="*/ 532 w 578"/>
                <a:gd name="T89" fmla="*/ 132 h 646"/>
                <a:gd name="T90" fmla="*/ 512 w 578"/>
                <a:gd name="T91" fmla="*/ 118 h 646"/>
                <a:gd name="T92" fmla="*/ 470 w 578"/>
                <a:gd name="T93" fmla="*/ 106 h 646"/>
                <a:gd name="T94" fmla="*/ 432 w 578"/>
                <a:gd name="T95" fmla="*/ 96 h 646"/>
                <a:gd name="T96" fmla="*/ 376 w 578"/>
                <a:gd name="T97" fmla="*/ 90 h 646"/>
                <a:gd name="T98" fmla="*/ 366 w 578"/>
                <a:gd name="T99" fmla="*/ 94 h 646"/>
                <a:gd name="T100" fmla="*/ 354 w 578"/>
                <a:gd name="T101" fmla="*/ 76 h 646"/>
                <a:gd name="T102" fmla="*/ 320 w 578"/>
                <a:gd name="T103" fmla="*/ 104 h 646"/>
                <a:gd name="T104" fmla="*/ 350 w 578"/>
                <a:gd name="T105" fmla="*/ 54 h 646"/>
                <a:gd name="T106" fmla="*/ 322 w 578"/>
                <a:gd name="T107" fmla="*/ 16 h 646"/>
                <a:gd name="T108" fmla="*/ 292 w 578"/>
                <a:gd name="T109" fmla="*/ 40 h 646"/>
                <a:gd name="T110" fmla="*/ 262 w 578"/>
                <a:gd name="T111" fmla="*/ 42 h 646"/>
                <a:gd name="T112" fmla="*/ 230 w 578"/>
                <a:gd name="T113" fmla="*/ 50 h 646"/>
                <a:gd name="T114" fmla="*/ 204 w 578"/>
                <a:gd name="T115" fmla="*/ 34 h 646"/>
                <a:gd name="T116" fmla="*/ 194 w 578"/>
                <a:gd name="T117" fmla="*/ 0 h 646"/>
                <a:gd name="T118" fmla="*/ 158 w 578"/>
                <a:gd name="T119" fmla="*/ 16 h 646"/>
                <a:gd name="T120" fmla="*/ 136 w 578"/>
                <a:gd name="T121" fmla="*/ 10 h 646"/>
                <a:gd name="T122" fmla="*/ 146 w 578"/>
                <a:gd name="T123" fmla="*/ 40 h 646"/>
                <a:gd name="T124" fmla="*/ 116 w 578"/>
                <a:gd name="T125" fmla="*/ 5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8" h="646">
                  <a:moveTo>
                    <a:pt x="90" y="40"/>
                  </a:moveTo>
                  <a:lnTo>
                    <a:pt x="90" y="40"/>
                  </a:lnTo>
                  <a:lnTo>
                    <a:pt x="88" y="40"/>
                  </a:lnTo>
                  <a:lnTo>
                    <a:pt x="80" y="42"/>
                  </a:lnTo>
                  <a:lnTo>
                    <a:pt x="76" y="44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0" y="54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60" y="86"/>
                  </a:lnTo>
                  <a:lnTo>
                    <a:pt x="62" y="94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100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10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52" y="122"/>
                  </a:lnTo>
                  <a:lnTo>
                    <a:pt x="54" y="124"/>
                  </a:lnTo>
                  <a:lnTo>
                    <a:pt x="56" y="128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58" y="136"/>
                  </a:lnTo>
                  <a:lnTo>
                    <a:pt x="58" y="138"/>
                  </a:lnTo>
                  <a:lnTo>
                    <a:pt x="56" y="140"/>
                  </a:lnTo>
                  <a:lnTo>
                    <a:pt x="56" y="142"/>
                  </a:lnTo>
                  <a:lnTo>
                    <a:pt x="56" y="144"/>
                  </a:lnTo>
                  <a:lnTo>
                    <a:pt x="54" y="146"/>
                  </a:lnTo>
                  <a:lnTo>
                    <a:pt x="54" y="146"/>
                  </a:lnTo>
                  <a:lnTo>
                    <a:pt x="54" y="148"/>
                  </a:lnTo>
                  <a:lnTo>
                    <a:pt x="52" y="148"/>
                  </a:lnTo>
                  <a:lnTo>
                    <a:pt x="50" y="150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4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6" y="152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4" y="152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8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6" y="168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82"/>
                  </a:lnTo>
                  <a:lnTo>
                    <a:pt x="16" y="182"/>
                  </a:lnTo>
                  <a:lnTo>
                    <a:pt x="16" y="184"/>
                  </a:lnTo>
                  <a:lnTo>
                    <a:pt x="14" y="184"/>
                  </a:lnTo>
                  <a:lnTo>
                    <a:pt x="12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90"/>
                  </a:lnTo>
                  <a:lnTo>
                    <a:pt x="2" y="190"/>
                  </a:lnTo>
                  <a:lnTo>
                    <a:pt x="2" y="192"/>
                  </a:lnTo>
                  <a:lnTo>
                    <a:pt x="2" y="194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2" y="208"/>
                  </a:lnTo>
                  <a:lnTo>
                    <a:pt x="2" y="210"/>
                  </a:lnTo>
                  <a:lnTo>
                    <a:pt x="4" y="212"/>
                  </a:lnTo>
                  <a:lnTo>
                    <a:pt x="4" y="212"/>
                  </a:lnTo>
                  <a:lnTo>
                    <a:pt x="4" y="214"/>
                  </a:lnTo>
                  <a:lnTo>
                    <a:pt x="6" y="214"/>
                  </a:lnTo>
                  <a:lnTo>
                    <a:pt x="8" y="216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4" y="220"/>
                  </a:lnTo>
                  <a:lnTo>
                    <a:pt x="14" y="222"/>
                  </a:lnTo>
                  <a:lnTo>
                    <a:pt x="14" y="224"/>
                  </a:lnTo>
                  <a:lnTo>
                    <a:pt x="16" y="226"/>
                  </a:lnTo>
                  <a:lnTo>
                    <a:pt x="16" y="228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20" y="232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4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2" y="242"/>
                  </a:lnTo>
                  <a:lnTo>
                    <a:pt x="34" y="242"/>
                  </a:lnTo>
                  <a:lnTo>
                    <a:pt x="36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6" y="242"/>
                  </a:lnTo>
                  <a:lnTo>
                    <a:pt x="48" y="238"/>
                  </a:lnTo>
                  <a:lnTo>
                    <a:pt x="50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2"/>
                  </a:lnTo>
                  <a:lnTo>
                    <a:pt x="58" y="244"/>
                  </a:lnTo>
                  <a:lnTo>
                    <a:pt x="58" y="248"/>
                  </a:lnTo>
                  <a:lnTo>
                    <a:pt x="58" y="250"/>
                  </a:lnTo>
                  <a:lnTo>
                    <a:pt x="58" y="252"/>
                  </a:lnTo>
                  <a:lnTo>
                    <a:pt x="58" y="254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2" y="258"/>
                  </a:lnTo>
                  <a:lnTo>
                    <a:pt x="64" y="258"/>
                  </a:lnTo>
                  <a:lnTo>
                    <a:pt x="66" y="260"/>
                  </a:lnTo>
                  <a:lnTo>
                    <a:pt x="70" y="260"/>
                  </a:lnTo>
                  <a:lnTo>
                    <a:pt x="72" y="262"/>
                  </a:lnTo>
                  <a:lnTo>
                    <a:pt x="76" y="262"/>
                  </a:lnTo>
                  <a:lnTo>
                    <a:pt x="80" y="262"/>
                  </a:lnTo>
                  <a:lnTo>
                    <a:pt x="82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6" y="262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92" y="258"/>
                  </a:lnTo>
                  <a:lnTo>
                    <a:pt x="94" y="258"/>
                  </a:lnTo>
                  <a:lnTo>
                    <a:pt x="94" y="256"/>
                  </a:lnTo>
                  <a:lnTo>
                    <a:pt x="96" y="256"/>
                  </a:lnTo>
                  <a:lnTo>
                    <a:pt x="96" y="254"/>
                  </a:lnTo>
                  <a:lnTo>
                    <a:pt x="98" y="254"/>
                  </a:lnTo>
                  <a:lnTo>
                    <a:pt x="98" y="252"/>
                  </a:lnTo>
                  <a:lnTo>
                    <a:pt x="98" y="250"/>
                  </a:lnTo>
                  <a:lnTo>
                    <a:pt x="100" y="250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8" y="250"/>
                  </a:lnTo>
                  <a:lnTo>
                    <a:pt x="108" y="248"/>
                  </a:lnTo>
                  <a:lnTo>
                    <a:pt x="108" y="248"/>
                  </a:lnTo>
                  <a:lnTo>
                    <a:pt x="108" y="248"/>
                  </a:lnTo>
                  <a:lnTo>
                    <a:pt x="108" y="248"/>
                  </a:lnTo>
                  <a:lnTo>
                    <a:pt x="110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10" y="238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12" y="236"/>
                  </a:lnTo>
                  <a:lnTo>
                    <a:pt x="114" y="236"/>
                  </a:lnTo>
                  <a:lnTo>
                    <a:pt x="118" y="236"/>
                  </a:lnTo>
                  <a:lnTo>
                    <a:pt x="120" y="236"/>
                  </a:lnTo>
                  <a:lnTo>
                    <a:pt x="122" y="238"/>
                  </a:lnTo>
                  <a:lnTo>
                    <a:pt x="126" y="238"/>
                  </a:lnTo>
                  <a:lnTo>
                    <a:pt x="126" y="238"/>
                  </a:lnTo>
                  <a:lnTo>
                    <a:pt x="128" y="238"/>
                  </a:lnTo>
                  <a:lnTo>
                    <a:pt x="128" y="240"/>
                  </a:lnTo>
                  <a:lnTo>
                    <a:pt x="130" y="240"/>
                  </a:lnTo>
                  <a:lnTo>
                    <a:pt x="130" y="242"/>
                  </a:lnTo>
                  <a:lnTo>
                    <a:pt x="130" y="242"/>
                  </a:lnTo>
                  <a:lnTo>
                    <a:pt x="130" y="244"/>
                  </a:lnTo>
                  <a:lnTo>
                    <a:pt x="132" y="246"/>
                  </a:lnTo>
                  <a:lnTo>
                    <a:pt x="132" y="248"/>
                  </a:lnTo>
                  <a:lnTo>
                    <a:pt x="132" y="250"/>
                  </a:lnTo>
                  <a:lnTo>
                    <a:pt x="132" y="254"/>
                  </a:lnTo>
                  <a:lnTo>
                    <a:pt x="132" y="262"/>
                  </a:lnTo>
                  <a:lnTo>
                    <a:pt x="132" y="266"/>
                  </a:lnTo>
                  <a:lnTo>
                    <a:pt x="132" y="268"/>
                  </a:lnTo>
                  <a:lnTo>
                    <a:pt x="132" y="270"/>
                  </a:lnTo>
                  <a:lnTo>
                    <a:pt x="132" y="272"/>
                  </a:lnTo>
                  <a:lnTo>
                    <a:pt x="134" y="276"/>
                  </a:lnTo>
                  <a:lnTo>
                    <a:pt x="136" y="278"/>
                  </a:lnTo>
                  <a:lnTo>
                    <a:pt x="136" y="280"/>
                  </a:lnTo>
                  <a:lnTo>
                    <a:pt x="138" y="284"/>
                  </a:lnTo>
                  <a:lnTo>
                    <a:pt x="138" y="284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48" y="286"/>
                  </a:lnTo>
                  <a:lnTo>
                    <a:pt x="152" y="286"/>
                  </a:lnTo>
                  <a:lnTo>
                    <a:pt x="154" y="286"/>
                  </a:lnTo>
                  <a:lnTo>
                    <a:pt x="158" y="286"/>
                  </a:lnTo>
                  <a:lnTo>
                    <a:pt x="158" y="286"/>
                  </a:lnTo>
                  <a:lnTo>
                    <a:pt x="160" y="286"/>
                  </a:lnTo>
                  <a:lnTo>
                    <a:pt x="162" y="286"/>
                  </a:lnTo>
                  <a:lnTo>
                    <a:pt x="162" y="286"/>
                  </a:lnTo>
                  <a:lnTo>
                    <a:pt x="162" y="286"/>
                  </a:lnTo>
                  <a:lnTo>
                    <a:pt x="164" y="286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90"/>
                  </a:lnTo>
                  <a:lnTo>
                    <a:pt x="166" y="290"/>
                  </a:lnTo>
                  <a:lnTo>
                    <a:pt x="168" y="290"/>
                  </a:lnTo>
                  <a:lnTo>
                    <a:pt x="170" y="290"/>
                  </a:lnTo>
                  <a:lnTo>
                    <a:pt x="172" y="290"/>
                  </a:lnTo>
                  <a:lnTo>
                    <a:pt x="174" y="290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76" y="292"/>
                  </a:lnTo>
                  <a:lnTo>
                    <a:pt x="176" y="292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76" y="296"/>
                  </a:lnTo>
                  <a:lnTo>
                    <a:pt x="176" y="298"/>
                  </a:lnTo>
                  <a:lnTo>
                    <a:pt x="176" y="298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8" y="300"/>
                  </a:lnTo>
                  <a:lnTo>
                    <a:pt x="178" y="302"/>
                  </a:lnTo>
                  <a:lnTo>
                    <a:pt x="180" y="302"/>
                  </a:lnTo>
                  <a:lnTo>
                    <a:pt x="182" y="302"/>
                  </a:lnTo>
                  <a:lnTo>
                    <a:pt x="184" y="302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200" y="306"/>
                  </a:lnTo>
                  <a:lnTo>
                    <a:pt x="200" y="308"/>
                  </a:lnTo>
                  <a:lnTo>
                    <a:pt x="200" y="310"/>
                  </a:lnTo>
                  <a:lnTo>
                    <a:pt x="200" y="312"/>
                  </a:lnTo>
                  <a:lnTo>
                    <a:pt x="200" y="314"/>
                  </a:lnTo>
                  <a:lnTo>
                    <a:pt x="200" y="316"/>
                  </a:lnTo>
                  <a:lnTo>
                    <a:pt x="200" y="316"/>
                  </a:lnTo>
                  <a:lnTo>
                    <a:pt x="200" y="318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20"/>
                  </a:lnTo>
                  <a:lnTo>
                    <a:pt x="204" y="320"/>
                  </a:lnTo>
                  <a:lnTo>
                    <a:pt x="206" y="320"/>
                  </a:lnTo>
                  <a:lnTo>
                    <a:pt x="206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206" y="322"/>
                  </a:lnTo>
                  <a:lnTo>
                    <a:pt x="204" y="324"/>
                  </a:lnTo>
                  <a:lnTo>
                    <a:pt x="202" y="324"/>
                  </a:lnTo>
                  <a:lnTo>
                    <a:pt x="202" y="326"/>
                  </a:lnTo>
                  <a:lnTo>
                    <a:pt x="202" y="326"/>
                  </a:lnTo>
                  <a:lnTo>
                    <a:pt x="202" y="326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200" y="336"/>
                  </a:lnTo>
                  <a:lnTo>
                    <a:pt x="200" y="338"/>
                  </a:lnTo>
                  <a:lnTo>
                    <a:pt x="200" y="342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2" y="346"/>
                  </a:lnTo>
                  <a:lnTo>
                    <a:pt x="202" y="346"/>
                  </a:lnTo>
                  <a:lnTo>
                    <a:pt x="202" y="346"/>
                  </a:lnTo>
                  <a:lnTo>
                    <a:pt x="204" y="346"/>
                  </a:lnTo>
                  <a:lnTo>
                    <a:pt x="206" y="348"/>
                  </a:lnTo>
                  <a:lnTo>
                    <a:pt x="206" y="348"/>
                  </a:lnTo>
                  <a:lnTo>
                    <a:pt x="208" y="348"/>
                  </a:lnTo>
                  <a:lnTo>
                    <a:pt x="208" y="348"/>
                  </a:lnTo>
                  <a:lnTo>
                    <a:pt x="208" y="350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12" y="354"/>
                  </a:lnTo>
                  <a:lnTo>
                    <a:pt x="214" y="354"/>
                  </a:lnTo>
                  <a:lnTo>
                    <a:pt x="214" y="354"/>
                  </a:lnTo>
                  <a:lnTo>
                    <a:pt x="216" y="354"/>
                  </a:lnTo>
                  <a:lnTo>
                    <a:pt x="218" y="352"/>
                  </a:lnTo>
                  <a:lnTo>
                    <a:pt x="222" y="352"/>
                  </a:lnTo>
                  <a:lnTo>
                    <a:pt x="224" y="352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2" y="352"/>
                  </a:lnTo>
                  <a:lnTo>
                    <a:pt x="232" y="352"/>
                  </a:lnTo>
                  <a:lnTo>
                    <a:pt x="232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2" y="358"/>
                  </a:lnTo>
                  <a:lnTo>
                    <a:pt x="232" y="360"/>
                  </a:lnTo>
                  <a:lnTo>
                    <a:pt x="232" y="362"/>
                  </a:lnTo>
                  <a:lnTo>
                    <a:pt x="232" y="362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36" y="364"/>
                  </a:lnTo>
                  <a:lnTo>
                    <a:pt x="236" y="364"/>
                  </a:lnTo>
                  <a:lnTo>
                    <a:pt x="238" y="364"/>
                  </a:lnTo>
                  <a:lnTo>
                    <a:pt x="238" y="364"/>
                  </a:lnTo>
                  <a:lnTo>
                    <a:pt x="240" y="364"/>
                  </a:lnTo>
                  <a:lnTo>
                    <a:pt x="240" y="364"/>
                  </a:lnTo>
                  <a:lnTo>
                    <a:pt x="240" y="364"/>
                  </a:lnTo>
                  <a:lnTo>
                    <a:pt x="240" y="366"/>
                  </a:lnTo>
                  <a:lnTo>
                    <a:pt x="242" y="366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42" y="370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2" y="376"/>
                  </a:lnTo>
                  <a:lnTo>
                    <a:pt x="242" y="376"/>
                  </a:lnTo>
                  <a:lnTo>
                    <a:pt x="244" y="378"/>
                  </a:lnTo>
                  <a:lnTo>
                    <a:pt x="246" y="378"/>
                  </a:lnTo>
                  <a:lnTo>
                    <a:pt x="246" y="378"/>
                  </a:lnTo>
                  <a:lnTo>
                    <a:pt x="248" y="380"/>
                  </a:lnTo>
                  <a:lnTo>
                    <a:pt x="248" y="380"/>
                  </a:lnTo>
                  <a:lnTo>
                    <a:pt x="248" y="380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6" y="396"/>
                  </a:lnTo>
                  <a:lnTo>
                    <a:pt x="246" y="398"/>
                  </a:lnTo>
                  <a:lnTo>
                    <a:pt x="246" y="400"/>
                  </a:lnTo>
                  <a:lnTo>
                    <a:pt x="244" y="404"/>
                  </a:lnTo>
                  <a:lnTo>
                    <a:pt x="242" y="406"/>
                  </a:lnTo>
                  <a:lnTo>
                    <a:pt x="242" y="406"/>
                  </a:lnTo>
                  <a:lnTo>
                    <a:pt x="240" y="408"/>
                  </a:lnTo>
                  <a:lnTo>
                    <a:pt x="240" y="408"/>
                  </a:lnTo>
                  <a:lnTo>
                    <a:pt x="238" y="408"/>
                  </a:lnTo>
                  <a:lnTo>
                    <a:pt x="236" y="408"/>
                  </a:lnTo>
                  <a:lnTo>
                    <a:pt x="232" y="410"/>
                  </a:lnTo>
                  <a:lnTo>
                    <a:pt x="232" y="410"/>
                  </a:lnTo>
                  <a:lnTo>
                    <a:pt x="232" y="414"/>
                  </a:lnTo>
                  <a:lnTo>
                    <a:pt x="234" y="416"/>
                  </a:lnTo>
                  <a:lnTo>
                    <a:pt x="234" y="418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6" y="420"/>
                  </a:lnTo>
                  <a:lnTo>
                    <a:pt x="236" y="422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4"/>
                  </a:lnTo>
                  <a:lnTo>
                    <a:pt x="244" y="424"/>
                  </a:lnTo>
                  <a:lnTo>
                    <a:pt x="244" y="424"/>
                  </a:lnTo>
                  <a:lnTo>
                    <a:pt x="244" y="424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8"/>
                  </a:lnTo>
                  <a:lnTo>
                    <a:pt x="244" y="430"/>
                  </a:lnTo>
                  <a:lnTo>
                    <a:pt x="244" y="432"/>
                  </a:lnTo>
                  <a:lnTo>
                    <a:pt x="244" y="434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8"/>
                  </a:lnTo>
                  <a:lnTo>
                    <a:pt x="248" y="438"/>
                  </a:lnTo>
                  <a:lnTo>
                    <a:pt x="250" y="438"/>
                  </a:lnTo>
                  <a:lnTo>
                    <a:pt x="252" y="438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8" y="438"/>
                  </a:lnTo>
                  <a:lnTo>
                    <a:pt x="258" y="438"/>
                  </a:lnTo>
                  <a:lnTo>
                    <a:pt x="258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2"/>
                  </a:lnTo>
                  <a:lnTo>
                    <a:pt x="262" y="444"/>
                  </a:lnTo>
                  <a:lnTo>
                    <a:pt x="262" y="446"/>
                  </a:lnTo>
                  <a:lnTo>
                    <a:pt x="262" y="446"/>
                  </a:lnTo>
                  <a:lnTo>
                    <a:pt x="264" y="448"/>
                  </a:lnTo>
                  <a:lnTo>
                    <a:pt x="264" y="448"/>
                  </a:lnTo>
                  <a:lnTo>
                    <a:pt x="266" y="448"/>
                  </a:lnTo>
                  <a:lnTo>
                    <a:pt x="268" y="450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8" y="450"/>
                  </a:lnTo>
                  <a:lnTo>
                    <a:pt x="280" y="450"/>
                  </a:lnTo>
                  <a:lnTo>
                    <a:pt x="282" y="450"/>
                  </a:lnTo>
                  <a:lnTo>
                    <a:pt x="282" y="450"/>
                  </a:lnTo>
                  <a:lnTo>
                    <a:pt x="282" y="450"/>
                  </a:lnTo>
                  <a:lnTo>
                    <a:pt x="284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4" y="452"/>
                  </a:lnTo>
                  <a:lnTo>
                    <a:pt x="286" y="452"/>
                  </a:lnTo>
                  <a:lnTo>
                    <a:pt x="286" y="454"/>
                  </a:lnTo>
                  <a:lnTo>
                    <a:pt x="286" y="456"/>
                  </a:lnTo>
                  <a:lnTo>
                    <a:pt x="284" y="458"/>
                  </a:lnTo>
                  <a:lnTo>
                    <a:pt x="284" y="462"/>
                  </a:lnTo>
                  <a:lnTo>
                    <a:pt x="284" y="464"/>
                  </a:lnTo>
                  <a:lnTo>
                    <a:pt x="284" y="464"/>
                  </a:lnTo>
                  <a:lnTo>
                    <a:pt x="284" y="466"/>
                  </a:lnTo>
                  <a:lnTo>
                    <a:pt x="284" y="466"/>
                  </a:lnTo>
                  <a:lnTo>
                    <a:pt x="286" y="468"/>
                  </a:lnTo>
                  <a:lnTo>
                    <a:pt x="286" y="468"/>
                  </a:lnTo>
                  <a:lnTo>
                    <a:pt x="286" y="468"/>
                  </a:lnTo>
                  <a:lnTo>
                    <a:pt x="288" y="468"/>
                  </a:lnTo>
                  <a:lnTo>
                    <a:pt x="288" y="468"/>
                  </a:lnTo>
                  <a:lnTo>
                    <a:pt x="290" y="468"/>
                  </a:lnTo>
                  <a:lnTo>
                    <a:pt x="292" y="468"/>
                  </a:lnTo>
                  <a:lnTo>
                    <a:pt x="294" y="468"/>
                  </a:lnTo>
                  <a:lnTo>
                    <a:pt x="296" y="468"/>
                  </a:lnTo>
                  <a:lnTo>
                    <a:pt x="296" y="468"/>
                  </a:lnTo>
                  <a:lnTo>
                    <a:pt x="296" y="468"/>
                  </a:lnTo>
                  <a:lnTo>
                    <a:pt x="298" y="468"/>
                  </a:lnTo>
                  <a:lnTo>
                    <a:pt x="298" y="468"/>
                  </a:lnTo>
                  <a:lnTo>
                    <a:pt x="298" y="470"/>
                  </a:lnTo>
                  <a:lnTo>
                    <a:pt x="300" y="470"/>
                  </a:lnTo>
                  <a:lnTo>
                    <a:pt x="300" y="472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2" y="482"/>
                  </a:lnTo>
                  <a:lnTo>
                    <a:pt x="300" y="486"/>
                  </a:lnTo>
                  <a:lnTo>
                    <a:pt x="300" y="492"/>
                  </a:lnTo>
                  <a:lnTo>
                    <a:pt x="300" y="498"/>
                  </a:lnTo>
                  <a:lnTo>
                    <a:pt x="300" y="500"/>
                  </a:lnTo>
                  <a:lnTo>
                    <a:pt x="300" y="502"/>
                  </a:lnTo>
                  <a:lnTo>
                    <a:pt x="300" y="504"/>
                  </a:lnTo>
                  <a:lnTo>
                    <a:pt x="302" y="506"/>
                  </a:lnTo>
                  <a:lnTo>
                    <a:pt x="302" y="508"/>
                  </a:lnTo>
                  <a:lnTo>
                    <a:pt x="302" y="508"/>
                  </a:lnTo>
                  <a:lnTo>
                    <a:pt x="302" y="510"/>
                  </a:lnTo>
                  <a:lnTo>
                    <a:pt x="302" y="512"/>
                  </a:lnTo>
                  <a:lnTo>
                    <a:pt x="302" y="514"/>
                  </a:lnTo>
                  <a:lnTo>
                    <a:pt x="302" y="516"/>
                  </a:lnTo>
                  <a:lnTo>
                    <a:pt x="302" y="520"/>
                  </a:lnTo>
                  <a:lnTo>
                    <a:pt x="304" y="522"/>
                  </a:lnTo>
                  <a:lnTo>
                    <a:pt x="304" y="522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6"/>
                  </a:lnTo>
                  <a:lnTo>
                    <a:pt x="306" y="526"/>
                  </a:lnTo>
                  <a:lnTo>
                    <a:pt x="306" y="526"/>
                  </a:lnTo>
                  <a:lnTo>
                    <a:pt x="306" y="526"/>
                  </a:lnTo>
                  <a:lnTo>
                    <a:pt x="308" y="526"/>
                  </a:lnTo>
                  <a:lnTo>
                    <a:pt x="308" y="526"/>
                  </a:lnTo>
                  <a:lnTo>
                    <a:pt x="310" y="526"/>
                  </a:lnTo>
                  <a:lnTo>
                    <a:pt x="310" y="526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4" y="526"/>
                  </a:lnTo>
                  <a:lnTo>
                    <a:pt x="314" y="528"/>
                  </a:lnTo>
                  <a:lnTo>
                    <a:pt x="314" y="530"/>
                  </a:lnTo>
                  <a:lnTo>
                    <a:pt x="314" y="532"/>
                  </a:lnTo>
                  <a:lnTo>
                    <a:pt x="314" y="532"/>
                  </a:lnTo>
                  <a:lnTo>
                    <a:pt x="314" y="534"/>
                  </a:lnTo>
                  <a:lnTo>
                    <a:pt x="314" y="536"/>
                  </a:lnTo>
                  <a:lnTo>
                    <a:pt x="314" y="536"/>
                  </a:lnTo>
                  <a:lnTo>
                    <a:pt x="314" y="538"/>
                  </a:lnTo>
                  <a:lnTo>
                    <a:pt x="312" y="538"/>
                  </a:lnTo>
                  <a:lnTo>
                    <a:pt x="312" y="538"/>
                  </a:lnTo>
                  <a:lnTo>
                    <a:pt x="310" y="538"/>
                  </a:lnTo>
                  <a:lnTo>
                    <a:pt x="310" y="538"/>
                  </a:lnTo>
                  <a:lnTo>
                    <a:pt x="308" y="538"/>
                  </a:lnTo>
                  <a:lnTo>
                    <a:pt x="304" y="538"/>
                  </a:lnTo>
                  <a:lnTo>
                    <a:pt x="304" y="538"/>
                  </a:lnTo>
                  <a:lnTo>
                    <a:pt x="302" y="538"/>
                  </a:lnTo>
                  <a:lnTo>
                    <a:pt x="302" y="538"/>
                  </a:lnTo>
                  <a:lnTo>
                    <a:pt x="302" y="540"/>
                  </a:lnTo>
                  <a:lnTo>
                    <a:pt x="300" y="540"/>
                  </a:lnTo>
                  <a:lnTo>
                    <a:pt x="300" y="542"/>
                  </a:lnTo>
                  <a:lnTo>
                    <a:pt x="298" y="544"/>
                  </a:lnTo>
                  <a:lnTo>
                    <a:pt x="296" y="546"/>
                  </a:lnTo>
                  <a:lnTo>
                    <a:pt x="296" y="548"/>
                  </a:lnTo>
                  <a:lnTo>
                    <a:pt x="294" y="548"/>
                  </a:lnTo>
                  <a:lnTo>
                    <a:pt x="294" y="550"/>
                  </a:lnTo>
                  <a:lnTo>
                    <a:pt x="294" y="550"/>
                  </a:lnTo>
                  <a:lnTo>
                    <a:pt x="292" y="550"/>
                  </a:lnTo>
                  <a:lnTo>
                    <a:pt x="290" y="550"/>
                  </a:lnTo>
                  <a:lnTo>
                    <a:pt x="288" y="552"/>
                  </a:lnTo>
                  <a:lnTo>
                    <a:pt x="288" y="552"/>
                  </a:lnTo>
                  <a:lnTo>
                    <a:pt x="286" y="552"/>
                  </a:lnTo>
                  <a:lnTo>
                    <a:pt x="286" y="554"/>
                  </a:lnTo>
                  <a:lnTo>
                    <a:pt x="284" y="556"/>
                  </a:lnTo>
                  <a:lnTo>
                    <a:pt x="282" y="560"/>
                  </a:lnTo>
                  <a:lnTo>
                    <a:pt x="280" y="562"/>
                  </a:lnTo>
                  <a:lnTo>
                    <a:pt x="278" y="564"/>
                  </a:lnTo>
                  <a:lnTo>
                    <a:pt x="276" y="566"/>
                  </a:lnTo>
                  <a:lnTo>
                    <a:pt x="274" y="570"/>
                  </a:lnTo>
                  <a:lnTo>
                    <a:pt x="272" y="572"/>
                  </a:lnTo>
                  <a:lnTo>
                    <a:pt x="270" y="574"/>
                  </a:lnTo>
                  <a:lnTo>
                    <a:pt x="268" y="578"/>
                  </a:lnTo>
                  <a:lnTo>
                    <a:pt x="266" y="582"/>
                  </a:lnTo>
                  <a:lnTo>
                    <a:pt x="268" y="586"/>
                  </a:lnTo>
                  <a:lnTo>
                    <a:pt x="270" y="588"/>
                  </a:lnTo>
                  <a:lnTo>
                    <a:pt x="272" y="588"/>
                  </a:lnTo>
                  <a:lnTo>
                    <a:pt x="272" y="590"/>
                  </a:lnTo>
                  <a:lnTo>
                    <a:pt x="274" y="590"/>
                  </a:lnTo>
                  <a:lnTo>
                    <a:pt x="274" y="592"/>
                  </a:lnTo>
                  <a:lnTo>
                    <a:pt x="278" y="592"/>
                  </a:lnTo>
                  <a:lnTo>
                    <a:pt x="282" y="594"/>
                  </a:lnTo>
                  <a:lnTo>
                    <a:pt x="284" y="594"/>
                  </a:lnTo>
                  <a:lnTo>
                    <a:pt x="286" y="596"/>
                  </a:lnTo>
                  <a:lnTo>
                    <a:pt x="290" y="598"/>
                  </a:lnTo>
                  <a:lnTo>
                    <a:pt x="294" y="600"/>
                  </a:lnTo>
                  <a:lnTo>
                    <a:pt x="298" y="604"/>
                  </a:lnTo>
                  <a:lnTo>
                    <a:pt x="302" y="608"/>
                  </a:lnTo>
                  <a:lnTo>
                    <a:pt x="306" y="612"/>
                  </a:lnTo>
                  <a:lnTo>
                    <a:pt x="310" y="616"/>
                  </a:lnTo>
                  <a:lnTo>
                    <a:pt x="314" y="620"/>
                  </a:lnTo>
                  <a:lnTo>
                    <a:pt x="316" y="624"/>
                  </a:lnTo>
                  <a:lnTo>
                    <a:pt x="318" y="626"/>
                  </a:lnTo>
                  <a:lnTo>
                    <a:pt x="320" y="630"/>
                  </a:lnTo>
                  <a:lnTo>
                    <a:pt x="322" y="632"/>
                  </a:lnTo>
                  <a:lnTo>
                    <a:pt x="324" y="634"/>
                  </a:lnTo>
                  <a:lnTo>
                    <a:pt x="324" y="636"/>
                  </a:lnTo>
                  <a:lnTo>
                    <a:pt x="324" y="636"/>
                  </a:lnTo>
                  <a:lnTo>
                    <a:pt x="324" y="638"/>
                  </a:lnTo>
                  <a:lnTo>
                    <a:pt x="324" y="642"/>
                  </a:lnTo>
                  <a:lnTo>
                    <a:pt x="326" y="646"/>
                  </a:lnTo>
                  <a:lnTo>
                    <a:pt x="326" y="646"/>
                  </a:lnTo>
                  <a:lnTo>
                    <a:pt x="330" y="642"/>
                  </a:lnTo>
                  <a:lnTo>
                    <a:pt x="332" y="640"/>
                  </a:lnTo>
                  <a:lnTo>
                    <a:pt x="332" y="638"/>
                  </a:lnTo>
                  <a:lnTo>
                    <a:pt x="334" y="636"/>
                  </a:lnTo>
                  <a:lnTo>
                    <a:pt x="334" y="634"/>
                  </a:lnTo>
                  <a:lnTo>
                    <a:pt x="334" y="634"/>
                  </a:lnTo>
                  <a:lnTo>
                    <a:pt x="336" y="632"/>
                  </a:lnTo>
                  <a:lnTo>
                    <a:pt x="336" y="628"/>
                  </a:lnTo>
                  <a:lnTo>
                    <a:pt x="336" y="626"/>
                  </a:lnTo>
                  <a:lnTo>
                    <a:pt x="334" y="622"/>
                  </a:lnTo>
                  <a:lnTo>
                    <a:pt x="334" y="620"/>
                  </a:lnTo>
                  <a:lnTo>
                    <a:pt x="336" y="618"/>
                  </a:lnTo>
                  <a:lnTo>
                    <a:pt x="336" y="614"/>
                  </a:lnTo>
                  <a:lnTo>
                    <a:pt x="336" y="612"/>
                  </a:lnTo>
                  <a:lnTo>
                    <a:pt x="338" y="608"/>
                  </a:lnTo>
                  <a:lnTo>
                    <a:pt x="338" y="606"/>
                  </a:lnTo>
                  <a:lnTo>
                    <a:pt x="338" y="604"/>
                  </a:lnTo>
                  <a:lnTo>
                    <a:pt x="338" y="604"/>
                  </a:lnTo>
                  <a:lnTo>
                    <a:pt x="338" y="600"/>
                  </a:lnTo>
                  <a:lnTo>
                    <a:pt x="338" y="594"/>
                  </a:lnTo>
                  <a:lnTo>
                    <a:pt x="338" y="592"/>
                  </a:lnTo>
                  <a:lnTo>
                    <a:pt x="338" y="590"/>
                  </a:lnTo>
                  <a:lnTo>
                    <a:pt x="338" y="590"/>
                  </a:lnTo>
                  <a:lnTo>
                    <a:pt x="338" y="588"/>
                  </a:lnTo>
                  <a:lnTo>
                    <a:pt x="338" y="588"/>
                  </a:lnTo>
                  <a:lnTo>
                    <a:pt x="338" y="586"/>
                  </a:lnTo>
                  <a:lnTo>
                    <a:pt x="338" y="586"/>
                  </a:lnTo>
                  <a:lnTo>
                    <a:pt x="340" y="586"/>
                  </a:lnTo>
                  <a:lnTo>
                    <a:pt x="340" y="586"/>
                  </a:lnTo>
                  <a:lnTo>
                    <a:pt x="340" y="586"/>
                  </a:lnTo>
                  <a:lnTo>
                    <a:pt x="342" y="586"/>
                  </a:lnTo>
                  <a:lnTo>
                    <a:pt x="344" y="586"/>
                  </a:lnTo>
                  <a:lnTo>
                    <a:pt x="344" y="586"/>
                  </a:lnTo>
                  <a:lnTo>
                    <a:pt x="346" y="588"/>
                  </a:lnTo>
                  <a:lnTo>
                    <a:pt x="346" y="588"/>
                  </a:lnTo>
                  <a:lnTo>
                    <a:pt x="348" y="590"/>
                  </a:lnTo>
                  <a:lnTo>
                    <a:pt x="348" y="590"/>
                  </a:lnTo>
                  <a:lnTo>
                    <a:pt x="348" y="590"/>
                  </a:lnTo>
                  <a:lnTo>
                    <a:pt x="348" y="592"/>
                  </a:lnTo>
                  <a:lnTo>
                    <a:pt x="348" y="592"/>
                  </a:lnTo>
                  <a:lnTo>
                    <a:pt x="348" y="594"/>
                  </a:lnTo>
                  <a:lnTo>
                    <a:pt x="348" y="596"/>
                  </a:lnTo>
                  <a:lnTo>
                    <a:pt x="348" y="598"/>
                  </a:lnTo>
                  <a:lnTo>
                    <a:pt x="346" y="600"/>
                  </a:lnTo>
                  <a:lnTo>
                    <a:pt x="346" y="602"/>
                  </a:lnTo>
                  <a:lnTo>
                    <a:pt x="346" y="602"/>
                  </a:lnTo>
                  <a:lnTo>
                    <a:pt x="344" y="604"/>
                  </a:lnTo>
                  <a:lnTo>
                    <a:pt x="342" y="606"/>
                  </a:lnTo>
                  <a:lnTo>
                    <a:pt x="342" y="606"/>
                  </a:lnTo>
                  <a:lnTo>
                    <a:pt x="342" y="608"/>
                  </a:lnTo>
                  <a:lnTo>
                    <a:pt x="342" y="608"/>
                  </a:lnTo>
                  <a:lnTo>
                    <a:pt x="342" y="608"/>
                  </a:lnTo>
                  <a:lnTo>
                    <a:pt x="344" y="608"/>
                  </a:lnTo>
                  <a:lnTo>
                    <a:pt x="344" y="610"/>
                  </a:lnTo>
                  <a:lnTo>
                    <a:pt x="344" y="610"/>
                  </a:lnTo>
                  <a:lnTo>
                    <a:pt x="346" y="610"/>
                  </a:lnTo>
                  <a:lnTo>
                    <a:pt x="348" y="608"/>
                  </a:lnTo>
                  <a:lnTo>
                    <a:pt x="350" y="608"/>
                  </a:lnTo>
                  <a:lnTo>
                    <a:pt x="352" y="606"/>
                  </a:lnTo>
                  <a:lnTo>
                    <a:pt x="354" y="606"/>
                  </a:lnTo>
                  <a:lnTo>
                    <a:pt x="354" y="604"/>
                  </a:lnTo>
                  <a:lnTo>
                    <a:pt x="356" y="604"/>
                  </a:lnTo>
                  <a:lnTo>
                    <a:pt x="356" y="602"/>
                  </a:lnTo>
                  <a:lnTo>
                    <a:pt x="356" y="602"/>
                  </a:lnTo>
                  <a:lnTo>
                    <a:pt x="356" y="600"/>
                  </a:lnTo>
                  <a:lnTo>
                    <a:pt x="358" y="598"/>
                  </a:lnTo>
                  <a:lnTo>
                    <a:pt x="358" y="596"/>
                  </a:lnTo>
                  <a:lnTo>
                    <a:pt x="358" y="594"/>
                  </a:lnTo>
                  <a:lnTo>
                    <a:pt x="358" y="594"/>
                  </a:lnTo>
                  <a:lnTo>
                    <a:pt x="358" y="592"/>
                  </a:lnTo>
                  <a:lnTo>
                    <a:pt x="358" y="590"/>
                  </a:lnTo>
                  <a:lnTo>
                    <a:pt x="358" y="590"/>
                  </a:lnTo>
                  <a:lnTo>
                    <a:pt x="360" y="590"/>
                  </a:lnTo>
                  <a:lnTo>
                    <a:pt x="360" y="588"/>
                  </a:lnTo>
                  <a:lnTo>
                    <a:pt x="364" y="588"/>
                  </a:lnTo>
                  <a:lnTo>
                    <a:pt x="364" y="586"/>
                  </a:lnTo>
                  <a:lnTo>
                    <a:pt x="366" y="586"/>
                  </a:lnTo>
                  <a:lnTo>
                    <a:pt x="366" y="586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8" y="582"/>
                  </a:lnTo>
                  <a:lnTo>
                    <a:pt x="368" y="582"/>
                  </a:lnTo>
                  <a:lnTo>
                    <a:pt x="368" y="580"/>
                  </a:lnTo>
                  <a:lnTo>
                    <a:pt x="366" y="576"/>
                  </a:lnTo>
                  <a:lnTo>
                    <a:pt x="366" y="574"/>
                  </a:lnTo>
                  <a:lnTo>
                    <a:pt x="366" y="570"/>
                  </a:lnTo>
                  <a:lnTo>
                    <a:pt x="364" y="568"/>
                  </a:lnTo>
                  <a:lnTo>
                    <a:pt x="364" y="566"/>
                  </a:lnTo>
                  <a:lnTo>
                    <a:pt x="364" y="566"/>
                  </a:lnTo>
                  <a:lnTo>
                    <a:pt x="364" y="564"/>
                  </a:lnTo>
                  <a:lnTo>
                    <a:pt x="366" y="564"/>
                  </a:lnTo>
                  <a:lnTo>
                    <a:pt x="366" y="562"/>
                  </a:lnTo>
                  <a:lnTo>
                    <a:pt x="366" y="562"/>
                  </a:lnTo>
                  <a:lnTo>
                    <a:pt x="368" y="562"/>
                  </a:lnTo>
                  <a:lnTo>
                    <a:pt x="368" y="560"/>
                  </a:lnTo>
                  <a:lnTo>
                    <a:pt x="370" y="560"/>
                  </a:lnTo>
                  <a:lnTo>
                    <a:pt x="374" y="558"/>
                  </a:lnTo>
                  <a:lnTo>
                    <a:pt x="376" y="558"/>
                  </a:lnTo>
                  <a:lnTo>
                    <a:pt x="378" y="556"/>
                  </a:lnTo>
                  <a:lnTo>
                    <a:pt x="378" y="556"/>
                  </a:lnTo>
                  <a:lnTo>
                    <a:pt x="380" y="556"/>
                  </a:lnTo>
                  <a:lnTo>
                    <a:pt x="380" y="554"/>
                  </a:lnTo>
                  <a:lnTo>
                    <a:pt x="380" y="554"/>
                  </a:lnTo>
                  <a:lnTo>
                    <a:pt x="382" y="554"/>
                  </a:lnTo>
                  <a:lnTo>
                    <a:pt x="382" y="552"/>
                  </a:lnTo>
                  <a:lnTo>
                    <a:pt x="384" y="550"/>
                  </a:lnTo>
                  <a:lnTo>
                    <a:pt x="384" y="548"/>
                  </a:lnTo>
                  <a:lnTo>
                    <a:pt x="384" y="544"/>
                  </a:lnTo>
                  <a:lnTo>
                    <a:pt x="384" y="540"/>
                  </a:lnTo>
                  <a:lnTo>
                    <a:pt x="386" y="538"/>
                  </a:lnTo>
                  <a:lnTo>
                    <a:pt x="386" y="530"/>
                  </a:lnTo>
                  <a:lnTo>
                    <a:pt x="386" y="516"/>
                  </a:lnTo>
                  <a:lnTo>
                    <a:pt x="386" y="514"/>
                  </a:lnTo>
                  <a:lnTo>
                    <a:pt x="386" y="510"/>
                  </a:lnTo>
                  <a:lnTo>
                    <a:pt x="386" y="508"/>
                  </a:lnTo>
                  <a:lnTo>
                    <a:pt x="386" y="506"/>
                  </a:lnTo>
                  <a:lnTo>
                    <a:pt x="388" y="502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90" y="496"/>
                  </a:lnTo>
                  <a:lnTo>
                    <a:pt x="390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2" y="494"/>
                  </a:lnTo>
                  <a:lnTo>
                    <a:pt x="392" y="492"/>
                  </a:lnTo>
                  <a:lnTo>
                    <a:pt x="394" y="492"/>
                  </a:lnTo>
                  <a:lnTo>
                    <a:pt x="396" y="492"/>
                  </a:lnTo>
                  <a:lnTo>
                    <a:pt x="398" y="490"/>
                  </a:lnTo>
                  <a:lnTo>
                    <a:pt x="400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4" y="488"/>
                  </a:lnTo>
                  <a:lnTo>
                    <a:pt x="404" y="484"/>
                  </a:lnTo>
                  <a:lnTo>
                    <a:pt x="406" y="482"/>
                  </a:lnTo>
                  <a:lnTo>
                    <a:pt x="406" y="482"/>
                  </a:lnTo>
                  <a:lnTo>
                    <a:pt x="406" y="480"/>
                  </a:lnTo>
                  <a:lnTo>
                    <a:pt x="408" y="480"/>
                  </a:lnTo>
                  <a:lnTo>
                    <a:pt x="408" y="478"/>
                  </a:lnTo>
                  <a:lnTo>
                    <a:pt x="410" y="478"/>
                  </a:lnTo>
                  <a:lnTo>
                    <a:pt x="414" y="474"/>
                  </a:lnTo>
                  <a:lnTo>
                    <a:pt x="418" y="472"/>
                  </a:lnTo>
                  <a:lnTo>
                    <a:pt x="422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4" y="464"/>
                  </a:lnTo>
                  <a:lnTo>
                    <a:pt x="436" y="462"/>
                  </a:lnTo>
                  <a:lnTo>
                    <a:pt x="442" y="462"/>
                  </a:lnTo>
                  <a:lnTo>
                    <a:pt x="446" y="462"/>
                  </a:lnTo>
                  <a:lnTo>
                    <a:pt x="450" y="462"/>
                  </a:lnTo>
                  <a:lnTo>
                    <a:pt x="454" y="462"/>
                  </a:lnTo>
                  <a:lnTo>
                    <a:pt x="456" y="462"/>
                  </a:lnTo>
                  <a:lnTo>
                    <a:pt x="458" y="462"/>
                  </a:lnTo>
                  <a:lnTo>
                    <a:pt x="458" y="460"/>
                  </a:lnTo>
                  <a:lnTo>
                    <a:pt x="460" y="460"/>
                  </a:lnTo>
                  <a:lnTo>
                    <a:pt x="460" y="460"/>
                  </a:lnTo>
                  <a:lnTo>
                    <a:pt x="460" y="458"/>
                  </a:lnTo>
                  <a:lnTo>
                    <a:pt x="462" y="456"/>
                  </a:lnTo>
                  <a:lnTo>
                    <a:pt x="462" y="454"/>
                  </a:lnTo>
                  <a:lnTo>
                    <a:pt x="464" y="454"/>
                  </a:lnTo>
                  <a:lnTo>
                    <a:pt x="464" y="452"/>
                  </a:lnTo>
                  <a:lnTo>
                    <a:pt x="464" y="452"/>
                  </a:lnTo>
                  <a:lnTo>
                    <a:pt x="466" y="452"/>
                  </a:lnTo>
                  <a:lnTo>
                    <a:pt x="466" y="450"/>
                  </a:lnTo>
                  <a:lnTo>
                    <a:pt x="468" y="450"/>
                  </a:lnTo>
                  <a:lnTo>
                    <a:pt x="470" y="450"/>
                  </a:lnTo>
                  <a:lnTo>
                    <a:pt x="472" y="450"/>
                  </a:lnTo>
                  <a:lnTo>
                    <a:pt x="476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4" y="452"/>
                  </a:lnTo>
                  <a:lnTo>
                    <a:pt x="484" y="452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8" y="450"/>
                  </a:lnTo>
                  <a:lnTo>
                    <a:pt x="488" y="448"/>
                  </a:lnTo>
                  <a:lnTo>
                    <a:pt x="488" y="446"/>
                  </a:lnTo>
                  <a:lnTo>
                    <a:pt x="490" y="446"/>
                  </a:lnTo>
                  <a:lnTo>
                    <a:pt x="490" y="444"/>
                  </a:lnTo>
                  <a:lnTo>
                    <a:pt x="490" y="442"/>
                  </a:lnTo>
                  <a:lnTo>
                    <a:pt x="490" y="438"/>
                  </a:lnTo>
                  <a:lnTo>
                    <a:pt x="490" y="434"/>
                  </a:lnTo>
                  <a:lnTo>
                    <a:pt x="490" y="430"/>
                  </a:lnTo>
                  <a:lnTo>
                    <a:pt x="490" y="428"/>
                  </a:lnTo>
                  <a:lnTo>
                    <a:pt x="490" y="426"/>
                  </a:lnTo>
                  <a:lnTo>
                    <a:pt x="490" y="426"/>
                  </a:lnTo>
                  <a:lnTo>
                    <a:pt x="490" y="424"/>
                  </a:lnTo>
                  <a:lnTo>
                    <a:pt x="490" y="422"/>
                  </a:lnTo>
                  <a:lnTo>
                    <a:pt x="492" y="422"/>
                  </a:lnTo>
                  <a:lnTo>
                    <a:pt x="494" y="418"/>
                  </a:lnTo>
                  <a:lnTo>
                    <a:pt x="496" y="414"/>
                  </a:lnTo>
                  <a:lnTo>
                    <a:pt x="498" y="414"/>
                  </a:lnTo>
                  <a:lnTo>
                    <a:pt x="498" y="412"/>
                  </a:lnTo>
                  <a:lnTo>
                    <a:pt x="500" y="408"/>
                  </a:lnTo>
                  <a:lnTo>
                    <a:pt x="502" y="404"/>
                  </a:lnTo>
                  <a:lnTo>
                    <a:pt x="502" y="400"/>
                  </a:lnTo>
                  <a:lnTo>
                    <a:pt x="504" y="396"/>
                  </a:lnTo>
                  <a:lnTo>
                    <a:pt x="504" y="396"/>
                  </a:lnTo>
                  <a:lnTo>
                    <a:pt x="504" y="394"/>
                  </a:lnTo>
                  <a:lnTo>
                    <a:pt x="504" y="390"/>
                  </a:lnTo>
                  <a:lnTo>
                    <a:pt x="504" y="382"/>
                  </a:lnTo>
                  <a:lnTo>
                    <a:pt x="504" y="378"/>
                  </a:lnTo>
                  <a:lnTo>
                    <a:pt x="504" y="374"/>
                  </a:lnTo>
                  <a:lnTo>
                    <a:pt x="504" y="374"/>
                  </a:lnTo>
                  <a:lnTo>
                    <a:pt x="504" y="372"/>
                  </a:lnTo>
                  <a:lnTo>
                    <a:pt x="506" y="370"/>
                  </a:lnTo>
                  <a:lnTo>
                    <a:pt x="506" y="370"/>
                  </a:lnTo>
                  <a:lnTo>
                    <a:pt x="506" y="368"/>
                  </a:lnTo>
                  <a:lnTo>
                    <a:pt x="508" y="368"/>
                  </a:lnTo>
                  <a:lnTo>
                    <a:pt x="510" y="366"/>
                  </a:lnTo>
                  <a:lnTo>
                    <a:pt x="512" y="366"/>
                  </a:lnTo>
                  <a:lnTo>
                    <a:pt x="512" y="366"/>
                  </a:lnTo>
                  <a:lnTo>
                    <a:pt x="514" y="364"/>
                  </a:lnTo>
                  <a:lnTo>
                    <a:pt x="514" y="364"/>
                  </a:lnTo>
                  <a:lnTo>
                    <a:pt x="514" y="362"/>
                  </a:lnTo>
                  <a:lnTo>
                    <a:pt x="516" y="360"/>
                  </a:lnTo>
                  <a:lnTo>
                    <a:pt x="516" y="358"/>
                  </a:lnTo>
                  <a:lnTo>
                    <a:pt x="516" y="356"/>
                  </a:lnTo>
                  <a:lnTo>
                    <a:pt x="516" y="352"/>
                  </a:lnTo>
                  <a:lnTo>
                    <a:pt x="516" y="350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16" y="338"/>
                  </a:lnTo>
                  <a:lnTo>
                    <a:pt x="514" y="326"/>
                  </a:lnTo>
                  <a:lnTo>
                    <a:pt x="514" y="320"/>
                  </a:lnTo>
                  <a:lnTo>
                    <a:pt x="514" y="314"/>
                  </a:lnTo>
                  <a:lnTo>
                    <a:pt x="512" y="310"/>
                  </a:lnTo>
                  <a:lnTo>
                    <a:pt x="512" y="304"/>
                  </a:lnTo>
                  <a:lnTo>
                    <a:pt x="512" y="302"/>
                  </a:lnTo>
                  <a:lnTo>
                    <a:pt x="512" y="300"/>
                  </a:lnTo>
                  <a:lnTo>
                    <a:pt x="514" y="298"/>
                  </a:lnTo>
                  <a:lnTo>
                    <a:pt x="514" y="296"/>
                  </a:lnTo>
                  <a:lnTo>
                    <a:pt x="514" y="292"/>
                  </a:lnTo>
                  <a:lnTo>
                    <a:pt x="514" y="292"/>
                  </a:lnTo>
                  <a:lnTo>
                    <a:pt x="516" y="290"/>
                  </a:lnTo>
                  <a:lnTo>
                    <a:pt x="516" y="288"/>
                  </a:lnTo>
                  <a:lnTo>
                    <a:pt x="516" y="288"/>
                  </a:lnTo>
                  <a:lnTo>
                    <a:pt x="518" y="286"/>
                  </a:lnTo>
                  <a:lnTo>
                    <a:pt x="520" y="286"/>
                  </a:lnTo>
                  <a:lnTo>
                    <a:pt x="522" y="286"/>
                  </a:lnTo>
                  <a:lnTo>
                    <a:pt x="524" y="286"/>
                  </a:lnTo>
                  <a:lnTo>
                    <a:pt x="526" y="286"/>
                  </a:lnTo>
                  <a:lnTo>
                    <a:pt x="528" y="284"/>
                  </a:lnTo>
                  <a:lnTo>
                    <a:pt x="528" y="284"/>
                  </a:lnTo>
                  <a:lnTo>
                    <a:pt x="530" y="284"/>
                  </a:lnTo>
                  <a:lnTo>
                    <a:pt x="530" y="282"/>
                  </a:lnTo>
                  <a:lnTo>
                    <a:pt x="530" y="282"/>
                  </a:lnTo>
                  <a:lnTo>
                    <a:pt x="530" y="282"/>
                  </a:lnTo>
                  <a:lnTo>
                    <a:pt x="530" y="280"/>
                  </a:lnTo>
                  <a:lnTo>
                    <a:pt x="530" y="278"/>
                  </a:lnTo>
                  <a:lnTo>
                    <a:pt x="530" y="276"/>
                  </a:lnTo>
                  <a:lnTo>
                    <a:pt x="530" y="274"/>
                  </a:lnTo>
                  <a:lnTo>
                    <a:pt x="530" y="272"/>
                  </a:lnTo>
                  <a:lnTo>
                    <a:pt x="530" y="270"/>
                  </a:lnTo>
                  <a:lnTo>
                    <a:pt x="530" y="270"/>
                  </a:lnTo>
                  <a:lnTo>
                    <a:pt x="532" y="268"/>
                  </a:lnTo>
                  <a:lnTo>
                    <a:pt x="532" y="268"/>
                  </a:lnTo>
                  <a:lnTo>
                    <a:pt x="532" y="268"/>
                  </a:lnTo>
                  <a:lnTo>
                    <a:pt x="534" y="266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538" y="262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38" y="256"/>
                  </a:lnTo>
                  <a:lnTo>
                    <a:pt x="538" y="254"/>
                  </a:lnTo>
                  <a:lnTo>
                    <a:pt x="540" y="252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4" y="248"/>
                  </a:lnTo>
                  <a:lnTo>
                    <a:pt x="546" y="248"/>
                  </a:lnTo>
                  <a:lnTo>
                    <a:pt x="548" y="248"/>
                  </a:lnTo>
                  <a:lnTo>
                    <a:pt x="548" y="246"/>
                  </a:lnTo>
                  <a:lnTo>
                    <a:pt x="548" y="246"/>
                  </a:lnTo>
                  <a:lnTo>
                    <a:pt x="548" y="246"/>
                  </a:lnTo>
                  <a:lnTo>
                    <a:pt x="550" y="244"/>
                  </a:lnTo>
                  <a:lnTo>
                    <a:pt x="550" y="242"/>
                  </a:lnTo>
                  <a:lnTo>
                    <a:pt x="550" y="240"/>
                  </a:lnTo>
                  <a:lnTo>
                    <a:pt x="550" y="238"/>
                  </a:lnTo>
                  <a:lnTo>
                    <a:pt x="550" y="236"/>
                  </a:lnTo>
                  <a:lnTo>
                    <a:pt x="550" y="234"/>
                  </a:lnTo>
                  <a:lnTo>
                    <a:pt x="552" y="234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4" y="232"/>
                  </a:lnTo>
                  <a:lnTo>
                    <a:pt x="556" y="230"/>
                  </a:lnTo>
                  <a:lnTo>
                    <a:pt x="558" y="230"/>
                  </a:lnTo>
                  <a:lnTo>
                    <a:pt x="558" y="230"/>
                  </a:lnTo>
                  <a:lnTo>
                    <a:pt x="560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28"/>
                  </a:lnTo>
                  <a:lnTo>
                    <a:pt x="562" y="228"/>
                  </a:lnTo>
                  <a:lnTo>
                    <a:pt x="562" y="228"/>
                  </a:lnTo>
                  <a:lnTo>
                    <a:pt x="564" y="226"/>
                  </a:lnTo>
                  <a:lnTo>
                    <a:pt x="562" y="224"/>
                  </a:lnTo>
                  <a:lnTo>
                    <a:pt x="562" y="222"/>
                  </a:lnTo>
                  <a:lnTo>
                    <a:pt x="562" y="220"/>
                  </a:lnTo>
                  <a:lnTo>
                    <a:pt x="562" y="218"/>
                  </a:lnTo>
                  <a:lnTo>
                    <a:pt x="562" y="218"/>
                  </a:lnTo>
                  <a:lnTo>
                    <a:pt x="562" y="216"/>
                  </a:lnTo>
                  <a:lnTo>
                    <a:pt x="564" y="216"/>
                  </a:lnTo>
                  <a:lnTo>
                    <a:pt x="564" y="216"/>
                  </a:lnTo>
                  <a:lnTo>
                    <a:pt x="564" y="216"/>
                  </a:lnTo>
                  <a:lnTo>
                    <a:pt x="566" y="216"/>
                  </a:lnTo>
                  <a:lnTo>
                    <a:pt x="568" y="216"/>
                  </a:lnTo>
                  <a:lnTo>
                    <a:pt x="568" y="216"/>
                  </a:lnTo>
                  <a:lnTo>
                    <a:pt x="570" y="214"/>
                  </a:lnTo>
                  <a:lnTo>
                    <a:pt x="570" y="214"/>
                  </a:lnTo>
                  <a:lnTo>
                    <a:pt x="570" y="214"/>
                  </a:lnTo>
                  <a:lnTo>
                    <a:pt x="570" y="212"/>
                  </a:lnTo>
                  <a:lnTo>
                    <a:pt x="570" y="212"/>
                  </a:lnTo>
                  <a:lnTo>
                    <a:pt x="570" y="210"/>
                  </a:lnTo>
                  <a:lnTo>
                    <a:pt x="568" y="208"/>
                  </a:lnTo>
                  <a:lnTo>
                    <a:pt x="568" y="206"/>
                  </a:lnTo>
                  <a:lnTo>
                    <a:pt x="568" y="204"/>
                  </a:lnTo>
                  <a:lnTo>
                    <a:pt x="568" y="204"/>
                  </a:lnTo>
                  <a:lnTo>
                    <a:pt x="568" y="202"/>
                  </a:lnTo>
                  <a:lnTo>
                    <a:pt x="568" y="202"/>
                  </a:lnTo>
                  <a:lnTo>
                    <a:pt x="568" y="202"/>
                  </a:lnTo>
                  <a:lnTo>
                    <a:pt x="568" y="200"/>
                  </a:lnTo>
                  <a:lnTo>
                    <a:pt x="570" y="200"/>
                  </a:lnTo>
                  <a:lnTo>
                    <a:pt x="570" y="200"/>
                  </a:lnTo>
                  <a:lnTo>
                    <a:pt x="572" y="200"/>
                  </a:lnTo>
                  <a:lnTo>
                    <a:pt x="574" y="200"/>
                  </a:lnTo>
                  <a:lnTo>
                    <a:pt x="574" y="200"/>
                  </a:lnTo>
                  <a:lnTo>
                    <a:pt x="576" y="200"/>
                  </a:lnTo>
                  <a:lnTo>
                    <a:pt x="576" y="198"/>
                  </a:lnTo>
                  <a:lnTo>
                    <a:pt x="576" y="198"/>
                  </a:lnTo>
                  <a:lnTo>
                    <a:pt x="578" y="196"/>
                  </a:lnTo>
                  <a:lnTo>
                    <a:pt x="578" y="194"/>
                  </a:lnTo>
                  <a:lnTo>
                    <a:pt x="578" y="192"/>
                  </a:lnTo>
                  <a:lnTo>
                    <a:pt x="578" y="190"/>
                  </a:lnTo>
                  <a:lnTo>
                    <a:pt x="578" y="188"/>
                  </a:lnTo>
                  <a:lnTo>
                    <a:pt x="578" y="188"/>
                  </a:lnTo>
                  <a:lnTo>
                    <a:pt x="576" y="188"/>
                  </a:lnTo>
                  <a:lnTo>
                    <a:pt x="576" y="186"/>
                  </a:lnTo>
                  <a:lnTo>
                    <a:pt x="576" y="186"/>
                  </a:lnTo>
                  <a:lnTo>
                    <a:pt x="576" y="186"/>
                  </a:lnTo>
                  <a:lnTo>
                    <a:pt x="574" y="186"/>
                  </a:lnTo>
                  <a:lnTo>
                    <a:pt x="572" y="186"/>
                  </a:lnTo>
                  <a:lnTo>
                    <a:pt x="570" y="186"/>
                  </a:lnTo>
                  <a:lnTo>
                    <a:pt x="570" y="186"/>
                  </a:lnTo>
                  <a:lnTo>
                    <a:pt x="568" y="186"/>
                  </a:lnTo>
                  <a:lnTo>
                    <a:pt x="568" y="186"/>
                  </a:lnTo>
                  <a:lnTo>
                    <a:pt x="568" y="186"/>
                  </a:lnTo>
                  <a:lnTo>
                    <a:pt x="566" y="186"/>
                  </a:lnTo>
                  <a:lnTo>
                    <a:pt x="566" y="184"/>
                  </a:lnTo>
                  <a:lnTo>
                    <a:pt x="566" y="182"/>
                  </a:lnTo>
                  <a:lnTo>
                    <a:pt x="566" y="180"/>
                  </a:lnTo>
                  <a:lnTo>
                    <a:pt x="566" y="178"/>
                  </a:lnTo>
                  <a:lnTo>
                    <a:pt x="566" y="178"/>
                  </a:lnTo>
                  <a:lnTo>
                    <a:pt x="566" y="172"/>
                  </a:lnTo>
                  <a:lnTo>
                    <a:pt x="566" y="168"/>
                  </a:lnTo>
                  <a:lnTo>
                    <a:pt x="566" y="164"/>
                  </a:lnTo>
                  <a:lnTo>
                    <a:pt x="566" y="162"/>
                  </a:lnTo>
                  <a:lnTo>
                    <a:pt x="566" y="162"/>
                  </a:lnTo>
                  <a:lnTo>
                    <a:pt x="566" y="160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4" y="156"/>
                  </a:lnTo>
                  <a:lnTo>
                    <a:pt x="562" y="154"/>
                  </a:lnTo>
                  <a:lnTo>
                    <a:pt x="560" y="154"/>
                  </a:lnTo>
                  <a:lnTo>
                    <a:pt x="558" y="152"/>
                  </a:lnTo>
                  <a:lnTo>
                    <a:pt x="556" y="152"/>
                  </a:lnTo>
                  <a:lnTo>
                    <a:pt x="556" y="152"/>
                  </a:lnTo>
                  <a:lnTo>
                    <a:pt x="552" y="152"/>
                  </a:lnTo>
                  <a:lnTo>
                    <a:pt x="550" y="150"/>
                  </a:lnTo>
                  <a:lnTo>
                    <a:pt x="548" y="150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4" y="150"/>
                  </a:lnTo>
                  <a:lnTo>
                    <a:pt x="542" y="148"/>
                  </a:lnTo>
                  <a:lnTo>
                    <a:pt x="540" y="146"/>
                  </a:lnTo>
                  <a:lnTo>
                    <a:pt x="538" y="144"/>
                  </a:lnTo>
                  <a:lnTo>
                    <a:pt x="538" y="142"/>
                  </a:lnTo>
                  <a:lnTo>
                    <a:pt x="536" y="140"/>
                  </a:lnTo>
                  <a:lnTo>
                    <a:pt x="534" y="138"/>
                  </a:lnTo>
                  <a:lnTo>
                    <a:pt x="534" y="136"/>
                  </a:lnTo>
                  <a:lnTo>
                    <a:pt x="534" y="134"/>
                  </a:lnTo>
                  <a:lnTo>
                    <a:pt x="532" y="132"/>
                  </a:lnTo>
                  <a:lnTo>
                    <a:pt x="532" y="132"/>
                  </a:lnTo>
                  <a:lnTo>
                    <a:pt x="532" y="132"/>
                  </a:lnTo>
                  <a:lnTo>
                    <a:pt x="530" y="132"/>
                  </a:lnTo>
                  <a:lnTo>
                    <a:pt x="530" y="132"/>
                  </a:lnTo>
                  <a:lnTo>
                    <a:pt x="528" y="132"/>
                  </a:lnTo>
                  <a:lnTo>
                    <a:pt x="526" y="132"/>
                  </a:lnTo>
                  <a:lnTo>
                    <a:pt x="524" y="132"/>
                  </a:lnTo>
                  <a:lnTo>
                    <a:pt x="522" y="132"/>
                  </a:lnTo>
                  <a:lnTo>
                    <a:pt x="520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8" y="132"/>
                  </a:lnTo>
                  <a:lnTo>
                    <a:pt x="518" y="132"/>
                  </a:lnTo>
                  <a:lnTo>
                    <a:pt x="518" y="132"/>
                  </a:lnTo>
                  <a:lnTo>
                    <a:pt x="516" y="130"/>
                  </a:lnTo>
                  <a:lnTo>
                    <a:pt x="516" y="130"/>
                  </a:lnTo>
                  <a:lnTo>
                    <a:pt x="516" y="128"/>
                  </a:lnTo>
                  <a:lnTo>
                    <a:pt x="516" y="126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514" y="120"/>
                  </a:lnTo>
                  <a:lnTo>
                    <a:pt x="514" y="120"/>
                  </a:lnTo>
                  <a:lnTo>
                    <a:pt x="514" y="120"/>
                  </a:lnTo>
                  <a:lnTo>
                    <a:pt x="512" y="118"/>
                  </a:lnTo>
                  <a:lnTo>
                    <a:pt x="512" y="118"/>
                  </a:lnTo>
                  <a:lnTo>
                    <a:pt x="510" y="118"/>
                  </a:lnTo>
                  <a:lnTo>
                    <a:pt x="508" y="116"/>
                  </a:lnTo>
                  <a:lnTo>
                    <a:pt x="506" y="116"/>
                  </a:lnTo>
                  <a:lnTo>
                    <a:pt x="504" y="116"/>
                  </a:lnTo>
                  <a:lnTo>
                    <a:pt x="502" y="116"/>
                  </a:lnTo>
                  <a:lnTo>
                    <a:pt x="498" y="116"/>
                  </a:lnTo>
                  <a:lnTo>
                    <a:pt x="494" y="116"/>
                  </a:lnTo>
                  <a:lnTo>
                    <a:pt x="492" y="116"/>
                  </a:lnTo>
                  <a:lnTo>
                    <a:pt x="490" y="116"/>
                  </a:lnTo>
                  <a:lnTo>
                    <a:pt x="488" y="116"/>
                  </a:lnTo>
                  <a:lnTo>
                    <a:pt x="484" y="114"/>
                  </a:lnTo>
                  <a:lnTo>
                    <a:pt x="482" y="114"/>
                  </a:lnTo>
                  <a:lnTo>
                    <a:pt x="480" y="114"/>
                  </a:lnTo>
                  <a:lnTo>
                    <a:pt x="478" y="114"/>
                  </a:lnTo>
                  <a:lnTo>
                    <a:pt x="476" y="112"/>
                  </a:lnTo>
                  <a:lnTo>
                    <a:pt x="476" y="112"/>
                  </a:lnTo>
                  <a:lnTo>
                    <a:pt x="474" y="112"/>
                  </a:lnTo>
                  <a:lnTo>
                    <a:pt x="472" y="110"/>
                  </a:lnTo>
                  <a:lnTo>
                    <a:pt x="472" y="108"/>
                  </a:lnTo>
                  <a:lnTo>
                    <a:pt x="470" y="106"/>
                  </a:lnTo>
                  <a:lnTo>
                    <a:pt x="470" y="106"/>
                  </a:lnTo>
                  <a:lnTo>
                    <a:pt x="470" y="106"/>
                  </a:lnTo>
                  <a:lnTo>
                    <a:pt x="470" y="106"/>
                  </a:lnTo>
                  <a:lnTo>
                    <a:pt x="468" y="106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8"/>
                  </a:lnTo>
                  <a:lnTo>
                    <a:pt x="464" y="108"/>
                  </a:lnTo>
                  <a:lnTo>
                    <a:pt x="462" y="110"/>
                  </a:lnTo>
                  <a:lnTo>
                    <a:pt x="460" y="110"/>
                  </a:lnTo>
                  <a:lnTo>
                    <a:pt x="460" y="112"/>
                  </a:lnTo>
                  <a:lnTo>
                    <a:pt x="458" y="112"/>
                  </a:lnTo>
                  <a:lnTo>
                    <a:pt x="456" y="112"/>
                  </a:lnTo>
                  <a:lnTo>
                    <a:pt x="454" y="112"/>
                  </a:lnTo>
                  <a:lnTo>
                    <a:pt x="452" y="112"/>
                  </a:lnTo>
                  <a:lnTo>
                    <a:pt x="452" y="112"/>
                  </a:lnTo>
                  <a:lnTo>
                    <a:pt x="450" y="112"/>
                  </a:lnTo>
                  <a:lnTo>
                    <a:pt x="448" y="110"/>
                  </a:lnTo>
                  <a:lnTo>
                    <a:pt x="446" y="110"/>
                  </a:lnTo>
                  <a:lnTo>
                    <a:pt x="444" y="110"/>
                  </a:lnTo>
                  <a:lnTo>
                    <a:pt x="442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4" y="98"/>
                  </a:lnTo>
                  <a:lnTo>
                    <a:pt x="432" y="96"/>
                  </a:lnTo>
                  <a:lnTo>
                    <a:pt x="432" y="94"/>
                  </a:lnTo>
                  <a:lnTo>
                    <a:pt x="430" y="92"/>
                  </a:lnTo>
                  <a:lnTo>
                    <a:pt x="430" y="92"/>
                  </a:lnTo>
                  <a:lnTo>
                    <a:pt x="428" y="90"/>
                  </a:lnTo>
                  <a:lnTo>
                    <a:pt x="424" y="88"/>
                  </a:lnTo>
                  <a:lnTo>
                    <a:pt x="420" y="88"/>
                  </a:lnTo>
                  <a:lnTo>
                    <a:pt x="418" y="86"/>
                  </a:lnTo>
                  <a:lnTo>
                    <a:pt x="414" y="86"/>
                  </a:lnTo>
                  <a:lnTo>
                    <a:pt x="412" y="84"/>
                  </a:lnTo>
                  <a:lnTo>
                    <a:pt x="408" y="84"/>
                  </a:lnTo>
                  <a:lnTo>
                    <a:pt x="404" y="84"/>
                  </a:lnTo>
                  <a:lnTo>
                    <a:pt x="402" y="84"/>
                  </a:lnTo>
                  <a:lnTo>
                    <a:pt x="396" y="84"/>
                  </a:lnTo>
                  <a:lnTo>
                    <a:pt x="392" y="84"/>
                  </a:lnTo>
                  <a:lnTo>
                    <a:pt x="388" y="86"/>
                  </a:lnTo>
                  <a:lnTo>
                    <a:pt x="386" y="86"/>
                  </a:lnTo>
                  <a:lnTo>
                    <a:pt x="382" y="86"/>
                  </a:lnTo>
                  <a:lnTo>
                    <a:pt x="382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8" y="88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92"/>
                  </a:lnTo>
                  <a:lnTo>
                    <a:pt x="376" y="94"/>
                  </a:lnTo>
                  <a:lnTo>
                    <a:pt x="376" y="96"/>
                  </a:lnTo>
                  <a:lnTo>
                    <a:pt x="374" y="96"/>
                  </a:lnTo>
                  <a:lnTo>
                    <a:pt x="374" y="98"/>
                  </a:lnTo>
                  <a:lnTo>
                    <a:pt x="372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66" y="104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62" y="104"/>
                  </a:lnTo>
                  <a:lnTo>
                    <a:pt x="362" y="104"/>
                  </a:lnTo>
                  <a:lnTo>
                    <a:pt x="362" y="104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2" y="100"/>
                  </a:lnTo>
                  <a:lnTo>
                    <a:pt x="362" y="98"/>
                  </a:lnTo>
                  <a:lnTo>
                    <a:pt x="364" y="96"/>
                  </a:lnTo>
                  <a:lnTo>
                    <a:pt x="366" y="94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8" y="90"/>
                  </a:lnTo>
                  <a:lnTo>
                    <a:pt x="370" y="86"/>
                  </a:lnTo>
                  <a:lnTo>
                    <a:pt x="372" y="86"/>
                  </a:lnTo>
                  <a:lnTo>
                    <a:pt x="374" y="84"/>
                  </a:lnTo>
                  <a:lnTo>
                    <a:pt x="374" y="82"/>
                  </a:lnTo>
                  <a:lnTo>
                    <a:pt x="374" y="82"/>
                  </a:lnTo>
                  <a:lnTo>
                    <a:pt x="374" y="82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2" y="78"/>
                  </a:lnTo>
                  <a:lnTo>
                    <a:pt x="372" y="78"/>
                  </a:lnTo>
                  <a:lnTo>
                    <a:pt x="370" y="78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4" y="74"/>
                  </a:lnTo>
                  <a:lnTo>
                    <a:pt x="362" y="74"/>
                  </a:lnTo>
                  <a:lnTo>
                    <a:pt x="360" y="74"/>
                  </a:lnTo>
                  <a:lnTo>
                    <a:pt x="356" y="74"/>
                  </a:lnTo>
                  <a:lnTo>
                    <a:pt x="356" y="74"/>
                  </a:lnTo>
                  <a:lnTo>
                    <a:pt x="354" y="76"/>
                  </a:lnTo>
                  <a:lnTo>
                    <a:pt x="354" y="76"/>
                  </a:lnTo>
                  <a:lnTo>
                    <a:pt x="352" y="76"/>
                  </a:lnTo>
                  <a:lnTo>
                    <a:pt x="350" y="78"/>
                  </a:lnTo>
                  <a:lnTo>
                    <a:pt x="348" y="80"/>
                  </a:lnTo>
                  <a:lnTo>
                    <a:pt x="346" y="82"/>
                  </a:lnTo>
                  <a:lnTo>
                    <a:pt x="344" y="84"/>
                  </a:lnTo>
                  <a:lnTo>
                    <a:pt x="340" y="88"/>
                  </a:lnTo>
                  <a:lnTo>
                    <a:pt x="336" y="92"/>
                  </a:lnTo>
                  <a:lnTo>
                    <a:pt x="336" y="94"/>
                  </a:lnTo>
                  <a:lnTo>
                    <a:pt x="334" y="96"/>
                  </a:lnTo>
                  <a:lnTo>
                    <a:pt x="332" y="98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8" y="102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4" y="106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0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4"/>
                  </a:lnTo>
                  <a:lnTo>
                    <a:pt x="320" y="104"/>
                  </a:lnTo>
                  <a:lnTo>
                    <a:pt x="320" y="104"/>
                  </a:lnTo>
                  <a:lnTo>
                    <a:pt x="320" y="102"/>
                  </a:lnTo>
                  <a:lnTo>
                    <a:pt x="320" y="100"/>
                  </a:lnTo>
                  <a:lnTo>
                    <a:pt x="320" y="98"/>
                  </a:lnTo>
                  <a:lnTo>
                    <a:pt x="322" y="98"/>
                  </a:lnTo>
                  <a:lnTo>
                    <a:pt x="322" y="96"/>
                  </a:lnTo>
                  <a:lnTo>
                    <a:pt x="324" y="94"/>
                  </a:lnTo>
                  <a:lnTo>
                    <a:pt x="326" y="90"/>
                  </a:lnTo>
                  <a:lnTo>
                    <a:pt x="330" y="88"/>
                  </a:lnTo>
                  <a:lnTo>
                    <a:pt x="332" y="84"/>
                  </a:lnTo>
                  <a:lnTo>
                    <a:pt x="334" y="82"/>
                  </a:lnTo>
                  <a:lnTo>
                    <a:pt x="336" y="80"/>
                  </a:lnTo>
                  <a:lnTo>
                    <a:pt x="338" y="76"/>
                  </a:lnTo>
                  <a:lnTo>
                    <a:pt x="340" y="74"/>
                  </a:lnTo>
                  <a:lnTo>
                    <a:pt x="342" y="72"/>
                  </a:lnTo>
                  <a:lnTo>
                    <a:pt x="344" y="68"/>
                  </a:lnTo>
                  <a:lnTo>
                    <a:pt x="346" y="64"/>
                  </a:lnTo>
                  <a:lnTo>
                    <a:pt x="346" y="60"/>
                  </a:lnTo>
                  <a:lnTo>
                    <a:pt x="348" y="58"/>
                  </a:lnTo>
                  <a:lnTo>
                    <a:pt x="350" y="56"/>
                  </a:lnTo>
                  <a:lnTo>
                    <a:pt x="350" y="54"/>
                  </a:lnTo>
                  <a:lnTo>
                    <a:pt x="352" y="52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2" y="46"/>
                  </a:lnTo>
                  <a:lnTo>
                    <a:pt x="352" y="44"/>
                  </a:lnTo>
                  <a:lnTo>
                    <a:pt x="350" y="40"/>
                  </a:lnTo>
                  <a:lnTo>
                    <a:pt x="348" y="36"/>
                  </a:lnTo>
                  <a:lnTo>
                    <a:pt x="346" y="32"/>
                  </a:lnTo>
                  <a:lnTo>
                    <a:pt x="344" y="30"/>
                  </a:lnTo>
                  <a:lnTo>
                    <a:pt x="342" y="26"/>
                  </a:lnTo>
                  <a:lnTo>
                    <a:pt x="340" y="24"/>
                  </a:lnTo>
                  <a:lnTo>
                    <a:pt x="340" y="22"/>
                  </a:lnTo>
                  <a:lnTo>
                    <a:pt x="338" y="22"/>
                  </a:lnTo>
                  <a:lnTo>
                    <a:pt x="336" y="20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28" y="16"/>
                  </a:lnTo>
                  <a:lnTo>
                    <a:pt x="326" y="14"/>
                  </a:lnTo>
                  <a:lnTo>
                    <a:pt x="324" y="14"/>
                  </a:lnTo>
                  <a:lnTo>
                    <a:pt x="322" y="14"/>
                  </a:lnTo>
                  <a:lnTo>
                    <a:pt x="322" y="16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18" y="18"/>
                  </a:lnTo>
                  <a:lnTo>
                    <a:pt x="316" y="18"/>
                  </a:lnTo>
                  <a:lnTo>
                    <a:pt x="314" y="22"/>
                  </a:lnTo>
                  <a:lnTo>
                    <a:pt x="314" y="24"/>
                  </a:lnTo>
                  <a:lnTo>
                    <a:pt x="312" y="26"/>
                  </a:lnTo>
                  <a:lnTo>
                    <a:pt x="310" y="28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06" y="36"/>
                  </a:lnTo>
                  <a:lnTo>
                    <a:pt x="306" y="38"/>
                  </a:lnTo>
                  <a:lnTo>
                    <a:pt x="306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302" y="40"/>
                  </a:lnTo>
                  <a:lnTo>
                    <a:pt x="302" y="42"/>
                  </a:lnTo>
                  <a:lnTo>
                    <a:pt x="300" y="42"/>
                  </a:lnTo>
                  <a:lnTo>
                    <a:pt x="296" y="42"/>
                  </a:lnTo>
                  <a:lnTo>
                    <a:pt x="294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0" y="40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6" y="36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0" y="32"/>
                  </a:lnTo>
                  <a:lnTo>
                    <a:pt x="278" y="32"/>
                  </a:lnTo>
                  <a:lnTo>
                    <a:pt x="274" y="32"/>
                  </a:lnTo>
                  <a:lnTo>
                    <a:pt x="270" y="32"/>
                  </a:lnTo>
                  <a:lnTo>
                    <a:pt x="268" y="32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4" y="32"/>
                  </a:lnTo>
                  <a:lnTo>
                    <a:pt x="262" y="32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62" y="38"/>
                  </a:lnTo>
                  <a:lnTo>
                    <a:pt x="262" y="40"/>
                  </a:lnTo>
                  <a:lnTo>
                    <a:pt x="262" y="42"/>
                  </a:lnTo>
                  <a:lnTo>
                    <a:pt x="262" y="44"/>
                  </a:lnTo>
                  <a:lnTo>
                    <a:pt x="262" y="44"/>
                  </a:lnTo>
                  <a:lnTo>
                    <a:pt x="262" y="46"/>
                  </a:lnTo>
                  <a:lnTo>
                    <a:pt x="262" y="46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6" y="48"/>
                  </a:lnTo>
                  <a:lnTo>
                    <a:pt x="244" y="48"/>
                  </a:lnTo>
                  <a:lnTo>
                    <a:pt x="242" y="48"/>
                  </a:lnTo>
                  <a:lnTo>
                    <a:pt x="238" y="48"/>
                  </a:lnTo>
                  <a:lnTo>
                    <a:pt x="236" y="48"/>
                  </a:lnTo>
                  <a:lnTo>
                    <a:pt x="234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0" y="50"/>
                  </a:lnTo>
                  <a:lnTo>
                    <a:pt x="230" y="52"/>
                  </a:lnTo>
                  <a:lnTo>
                    <a:pt x="230" y="54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6" y="54"/>
                  </a:lnTo>
                  <a:lnTo>
                    <a:pt x="226" y="54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2" y="56"/>
                  </a:lnTo>
                  <a:lnTo>
                    <a:pt x="220" y="56"/>
                  </a:lnTo>
                  <a:lnTo>
                    <a:pt x="218" y="56"/>
                  </a:lnTo>
                  <a:lnTo>
                    <a:pt x="218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4" y="52"/>
                  </a:lnTo>
                  <a:lnTo>
                    <a:pt x="214" y="52"/>
                  </a:lnTo>
                  <a:lnTo>
                    <a:pt x="212" y="48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206" y="40"/>
                  </a:lnTo>
                  <a:lnTo>
                    <a:pt x="206" y="38"/>
                  </a:lnTo>
                  <a:lnTo>
                    <a:pt x="204" y="36"/>
                  </a:lnTo>
                  <a:lnTo>
                    <a:pt x="204" y="34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0"/>
                  </a:lnTo>
                  <a:lnTo>
                    <a:pt x="206" y="28"/>
                  </a:lnTo>
                  <a:lnTo>
                    <a:pt x="206" y="26"/>
                  </a:lnTo>
                  <a:lnTo>
                    <a:pt x="208" y="24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12"/>
                  </a:lnTo>
                  <a:lnTo>
                    <a:pt x="208" y="10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0" y="2"/>
                  </a:lnTo>
                  <a:lnTo>
                    <a:pt x="198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2" y="2"/>
                  </a:lnTo>
                  <a:lnTo>
                    <a:pt x="192" y="4"/>
                  </a:lnTo>
                  <a:lnTo>
                    <a:pt x="192" y="6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4" y="12"/>
                  </a:lnTo>
                  <a:lnTo>
                    <a:pt x="180" y="12"/>
                  </a:lnTo>
                  <a:lnTo>
                    <a:pt x="176" y="12"/>
                  </a:lnTo>
                  <a:lnTo>
                    <a:pt x="174" y="10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66" y="10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6" y="16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0" y="6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6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8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40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6" y="42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44" y="50"/>
                  </a:lnTo>
                  <a:lnTo>
                    <a:pt x="142" y="52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2" y="58"/>
                  </a:lnTo>
                  <a:lnTo>
                    <a:pt x="130" y="58"/>
                  </a:lnTo>
                  <a:lnTo>
                    <a:pt x="128" y="58"/>
                  </a:lnTo>
                  <a:lnTo>
                    <a:pt x="126" y="60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0" y="60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4" y="48"/>
                  </a:lnTo>
                  <a:lnTo>
                    <a:pt x="102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4" y="42"/>
                  </a:lnTo>
                  <a:lnTo>
                    <a:pt x="90" y="4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2" name="Freeform 468"/>
            <p:cNvSpPr>
              <a:spLocks/>
            </p:cNvSpPr>
            <p:nvPr/>
          </p:nvSpPr>
          <p:spPr bwMode="auto">
            <a:xfrm>
              <a:off x="2624437" y="4689575"/>
              <a:ext cx="917578" cy="1025510"/>
            </a:xfrm>
            <a:custGeom>
              <a:avLst/>
              <a:gdLst>
                <a:gd name="T0" fmla="*/ 64 w 578"/>
                <a:gd name="T1" fmla="*/ 62 h 646"/>
                <a:gd name="T2" fmla="*/ 62 w 578"/>
                <a:gd name="T3" fmla="*/ 94 h 646"/>
                <a:gd name="T4" fmla="*/ 56 w 578"/>
                <a:gd name="T5" fmla="*/ 128 h 646"/>
                <a:gd name="T6" fmla="*/ 38 w 578"/>
                <a:gd name="T7" fmla="*/ 152 h 646"/>
                <a:gd name="T8" fmla="*/ 16 w 578"/>
                <a:gd name="T9" fmla="*/ 172 h 646"/>
                <a:gd name="T10" fmla="*/ 0 w 578"/>
                <a:gd name="T11" fmla="*/ 198 h 646"/>
                <a:gd name="T12" fmla="*/ 18 w 578"/>
                <a:gd name="T13" fmla="*/ 232 h 646"/>
                <a:gd name="T14" fmla="*/ 38 w 578"/>
                <a:gd name="T15" fmla="*/ 244 h 646"/>
                <a:gd name="T16" fmla="*/ 58 w 578"/>
                <a:gd name="T17" fmla="*/ 252 h 646"/>
                <a:gd name="T18" fmla="*/ 96 w 578"/>
                <a:gd name="T19" fmla="*/ 254 h 646"/>
                <a:gd name="T20" fmla="*/ 110 w 578"/>
                <a:gd name="T21" fmla="*/ 240 h 646"/>
                <a:gd name="T22" fmla="*/ 132 w 578"/>
                <a:gd name="T23" fmla="*/ 262 h 646"/>
                <a:gd name="T24" fmla="*/ 162 w 578"/>
                <a:gd name="T25" fmla="*/ 286 h 646"/>
                <a:gd name="T26" fmla="*/ 176 w 578"/>
                <a:gd name="T27" fmla="*/ 300 h 646"/>
                <a:gd name="T28" fmla="*/ 200 w 578"/>
                <a:gd name="T29" fmla="*/ 316 h 646"/>
                <a:gd name="T30" fmla="*/ 202 w 578"/>
                <a:gd name="T31" fmla="*/ 326 h 646"/>
                <a:gd name="T32" fmla="*/ 214 w 578"/>
                <a:gd name="T33" fmla="*/ 354 h 646"/>
                <a:gd name="T34" fmla="*/ 236 w 578"/>
                <a:gd name="T35" fmla="*/ 364 h 646"/>
                <a:gd name="T36" fmla="*/ 248 w 578"/>
                <a:gd name="T37" fmla="*/ 382 h 646"/>
                <a:gd name="T38" fmla="*/ 234 w 578"/>
                <a:gd name="T39" fmla="*/ 420 h 646"/>
                <a:gd name="T40" fmla="*/ 248 w 578"/>
                <a:gd name="T41" fmla="*/ 438 h 646"/>
                <a:gd name="T42" fmla="*/ 282 w 578"/>
                <a:gd name="T43" fmla="*/ 450 h 646"/>
                <a:gd name="T44" fmla="*/ 294 w 578"/>
                <a:gd name="T45" fmla="*/ 468 h 646"/>
                <a:gd name="T46" fmla="*/ 302 w 578"/>
                <a:gd name="T47" fmla="*/ 512 h 646"/>
                <a:gd name="T48" fmla="*/ 314 w 578"/>
                <a:gd name="T49" fmla="*/ 532 h 646"/>
                <a:gd name="T50" fmla="*/ 294 w 578"/>
                <a:gd name="T51" fmla="*/ 550 h 646"/>
                <a:gd name="T52" fmla="*/ 278 w 578"/>
                <a:gd name="T53" fmla="*/ 592 h 646"/>
                <a:gd name="T54" fmla="*/ 332 w 578"/>
                <a:gd name="T55" fmla="*/ 640 h 646"/>
                <a:gd name="T56" fmla="*/ 338 w 578"/>
                <a:gd name="T57" fmla="*/ 588 h 646"/>
                <a:gd name="T58" fmla="*/ 342 w 578"/>
                <a:gd name="T59" fmla="*/ 606 h 646"/>
                <a:gd name="T60" fmla="*/ 358 w 578"/>
                <a:gd name="T61" fmla="*/ 590 h 646"/>
                <a:gd name="T62" fmla="*/ 368 w 578"/>
                <a:gd name="T63" fmla="*/ 562 h 646"/>
                <a:gd name="T64" fmla="*/ 388 w 578"/>
                <a:gd name="T65" fmla="*/ 502 h 646"/>
                <a:gd name="T66" fmla="*/ 408 w 578"/>
                <a:gd name="T67" fmla="*/ 478 h 646"/>
                <a:gd name="T68" fmla="*/ 464 w 578"/>
                <a:gd name="T69" fmla="*/ 454 h 646"/>
                <a:gd name="T70" fmla="*/ 490 w 578"/>
                <a:gd name="T71" fmla="*/ 434 h 646"/>
                <a:gd name="T72" fmla="*/ 504 w 578"/>
                <a:gd name="T73" fmla="*/ 372 h 646"/>
                <a:gd name="T74" fmla="*/ 512 w 578"/>
                <a:gd name="T75" fmla="*/ 304 h 646"/>
                <a:gd name="T76" fmla="*/ 530 w 578"/>
                <a:gd name="T77" fmla="*/ 276 h 646"/>
                <a:gd name="T78" fmla="*/ 542 w 578"/>
                <a:gd name="T79" fmla="*/ 248 h 646"/>
                <a:gd name="T80" fmla="*/ 562 w 578"/>
                <a:gd name="T81" fmla="*/ 230 h 646"/>
                <a:gd name="T82" fmla="*/ 568 w 578"/>
                <a:gd name="T83" fmla="*/ 208 h 646"/>
                <a:gd name="T84" fmla="*/ 576 w 578"/>
                <a:gd name="T85" fmla="*/ 186 h 646"/>
                <a:gd name="T86" fmla="*/ 564 w 578"/>
                <a:gd name="T87" fmla="*/ 158 h 646"/>
                <a:gd name="T88" fmla="*/ 532 w 578"/>
                <a:gd name="T89" fmla="*/ 132 h 646"/>
                <a:gd name="T90" fmla="*/ 512 w 578"/>
                <a:gd name="T91" fmla="*/ 118 h 646"/>
                <a:gd name="T92" fmla="*/ 470 w 578"/>
                <a:gd name="T93" fmla="*/ 106 h 646"/>
                <a:gd name="T94" fmla="*/ 432 w 578"/>
                <a:gd name="T95" fmla="*/ 96 h 646"/>
                <a:gd name="T96" fmla="*/ 376 w 578"/>
                <a:gd name="T97" fmla="*/ 90 h 646"/>
                <a:gd name="T98" fmla="*/ 366 w 578"/>
                <a:gd name="T99" fmla="*/ 94 h 646"/>
                <a:gd name="T100" fmla="*/ 354 w 578"/>
                <a:gd name="T101" fmla="*/ 76 h 646"/>
                <a:gd name="T102" fmla="*/ 320 w 578"/>
                <a:gd name="T103" fmla="*/ 104 h 646"/>
                <a:gd name="T104" fmla="*/ 350 w 578"/>
                <a:gd name="T105" fmla="*/ 54 h 646"/>
                <a:gd name="T106" fmla="*/ 322 w 578"/>
                <a:gd name="T107" fmla="*/ 16 h 646"/>
                <a:gd name="T108" fmla="*/ 292 w 578"/>
                <a:gd name="T109" fmla="*/ 40 h 646"/>
                <a:gd name="T110" fmla="*/ 262 w 578"/>
                <a:gd name="T111" fmla="*/ 42 h 646"/>
                <a:gd name="T112" fmla="*/ 230 w 578"/>
                <a:gd name="T113" fmla="*/ 50 h 646"/>
                <a:gd name="T114" fmla="*/ 204 w 578"/>
                <a:gd name="T115" fmla="*/ 34 h 646"/>
                <a:gd name="T116" fmla="*/ 194 w 578"/>
                <a:gd name="T117" fmla="*/ 0 h 646"/>
                <a:gd name="T118" fmla="*/ 158 w 578"/>
                <a:gd name="T119" fmla="*/ 16 h 646"/>
                <a:gd name="T120" fmla="*/ 136 w 578"/>
                <a:gd name="T121" fmla="*/ 10 h 646"/>
                <a:gd name="T122" fmla="*/ 146 w 578"/>
                <a:gd name="T123" fmla="*/ 40 h 646"/>
                <a:gd name="T124" fmla="*/ 116 w 578"/>
                <a:gd name="T125" fmla="*/ 5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8" h="646">
                  <a:moveTo>
                    <a:pt x="90" y="40"/>
                  </a:moveTo>
                  <a:lnTo>
                    <a:pt x="90" y="40"/>
                  </a:lnTo>
                  <a:lnTo>
                    <a:pt x="88" y="40"/>
                  </a:lnTo>
                  <a:lnTo>
                    <a:pt x="80" y="42"/>
                  </a:lnTo>
                  <a:lnTo>
                    <a:pt x="76" y="44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0" y="54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60" y="86"/>
                  </a:lnTo>
                  <a:lnTo>
                    <a:pt x="62" y="94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100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10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52" y="122"/>
                  </a:lnTo>
                  <a:lnTo>
                    <a:pt x="54" y="124"/>
                  </a:lnTo>
                  <a:lnTo>
                    <a:pt x="56" y="128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58" y="136"/>
                  </a:lnTo>
                  <a:lnTo>
                    <a:pt x="58" y="138"/>
                  </a:lnTo>
                  <a:lnTo>
                    <a:pt x="56" y="140"/>
                  </a:lnTo>
                  <a:lnTo>
                    <a:pt x="56" y="142"/>
                  </a:lnTo>
                  <a:lnTo>
                    <a:pt x="56" y="144"/>
                  </a:lnTo>
                  <a:lnTo>
                    <a:pt x="54" y="146"/>
                  </a:lnTo>
                  <a:lnTo>
                    <a:pt x="54" y="146"/>
                  </a:lnTo>
                  <a:lnTo>
                    <a:pt x="54" y="148"/>
                  </a:lnTo>
                  <a:lnTo>
                    <a:pt x="52" y="148"/>
                  </a:lnTo>
                  <a:lnTo>
                    <a:pt x="50" y="150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4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6" y="152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4" y="152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8" y="162"/>
                  </a:lnTo>
                  <a:lnTo>
                    <a:pt x="16" y="164"/>
                  </a:lnTo>
                  <a:lnTo>
                    <a:pt x="16" y="166"/>
                  </a:lnTo>
                  <a:lnTo>
                    <a:pt x="16" y="168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82"/>
                  </a:lnTo>
                  <a:lnTo>
                    <a:pt x="16" y="182"/>
                  </a:lnTo>
                  <a:lnTo>
                    <a:pt x="16" y="184"/>
                  </a:lnTo>
                  <a:lnTo>
                    <a:pt x="14" y="184"/>
                  </a:lnTo>
                  <a:lnTo>
                    <a:pt x="12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4" y="188"/>
                  </a:lnTo>
                  <a:lnTo>
                    <a:pt x="4" y="188"/>
                  </a:lnTo>
                  <a:lnTo>
                    <a:pt x="4" y="190"/>
                  </a:lnTo>
                  <a:lnTo>
                    <a:pt x="2" y="190"/>
                  </a:lnTo>
                  <a:lnTo>
                    <a:pt x="2" y="192"/>
                  </a:lnTo>
                  <a:lnTo>
                    <a:pt x="2" y="194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2" y="208"/>
                  </a:lnTo>
                  <a:lnTo>
                    <a:pt x="2" y="210"/>
                  </a:lnTo>
                  <a:lnTo>
                    <a:pt x="4" y="212"/>
                  </a:lnTo>
                  <a:lnTo>
                    <a:pt x="4" y="212"/>
                  </a:lnTo>
                  <a:lnTo>
                    <a:pt x="4" y="214"/>
                  </a:lnTo>
                  <a:lnTo>
                    <a:pt x="6" y="214"/>
                  </a:lnTo>
                  <a:lnTo>
                    <a:pt x="8" y="216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4" y="220"/>
                  </a:lnTo>
                  <a:lnTo>
                    <a:pt x="14" y="222"/>
                  </a:lnTo>
                  <a:lnTo>
                    <a:pt x="14" y="224"/>
                  </a:lnTo>
                  <a:lnTo>
                    <a:pt x="16" y="226"/>
                  </a:lnTo>
                  <a:lnTo>
                    <a:pt x="16" y="228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18" y="232"/>
                  </a:lnTo>
                  <a:lnTo>
                    <a:pt x="20" y="232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4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2" y="242"/>
                  </a:lnTo>
                  <a:lnTo>
                    <a:pt x="34" y="242"/>
                  </a:lnTo>
                  <a:lnTo>
                    <a:pt x="36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6" y="242"/>
                  </a:lnTo>
                  <a:lnTo>
                    <a:pt x="48" y="238"/>
                  </a:lnTo>
                  <a:lnTo>
                    <a:pt x="50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2"/>
                  </a:lnTo>
                  <a:lnTo>
                    <a:pt x="58" y="244"/>
                  </a:lnTo>
                  <a:lnTo>
                    <a:pt x="58" y="248"/>
                  </a:lnTo>
                  <a:lnTo>
                    <a:pt x="58" y="250"/>
                  </a:lnTo>
                  <a:lnTo>
                    <a:pt x="58" y="252"/>
                  </a:lnTo>
                  <a:lnTo>
                    <a:pt x="58" y="254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2" y="258"/>
                  </a:lnTo>
                  <a:lnTo>
                    <a:pt x="64" y="258"/>
                  </a:lnTo>
                  <a:lnTo>
                    <a:pt x="66" y="260"/>
                  </a:lnTo>
                  <a:lnTo>
                    <a:pt x="70" y="260"/>
                  </a:lnTo>
                  <a:lnTo>
                    <a:pt x="72" y="262"/>
                  </a:lnTo>
                  <a:lnTo>
                    <a:pt x="76" y="262"/>
                  </a:lnTo>
                  <a:lnTo>
                    <a:pt x="80" y="262"/>
                  </a:lnTo>
                  <a:lnTo>
                    <a:pt x="82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6" y="262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92" y="258"/>
                  </a:lnTo>
                  <a:lnTo>
                    <a:pt x="94" y="258"/>
                  </a:lnTo>
                  <a:lnTo>
                    <a:pt x="94" y="256"/>
                  </a:lnTo>
                  <a:lnTo>
                    <a:pt x="96" y="256"/>
                  </a:lnTo>
                  <a:lnTo>
                    <a:pt x="96" y="254"/>
                  </a:lnTo>
                  <a:lnTo>
                    <a:pt x="98" y="254"/>
                  </a:lnTo>
                  <a:lnTo>
                    <a:pt x="98" y="252"/>
                  </a:lnTo>
                  <a:lnTo>
                    <a:pt x="98" y="250"/>
                  </a:lnTo>
                  <a:lnTo>
                    <a:pt x="100" y="250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8" y="250"/>
                  </a:lnTo>
                  <a:lnTo>
                    <a:pt x="108" y="248"/>
                  </a:lnTo>
                  <a:lnTo>
                    <a:pt x="108" y="248"/>
                  </a:lnTo>
                  <a:lnTo>
                    <a:pt x="108" y="248"/>
                  </a:lnTo>
                  <a:lnTo>
                    <a:pt x="108" y="248"/>
                  </a:lnTo>
                  <a:lnTo>
                    <a:pt x="110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10" y="238"/>
                  </a:lnTo>
                  <a:lnTo>
                    <a:pt x="112" y="238"/>
                  </a:lnTo>
                  <a:lnTo>
                    <a:pt x="112" y="238"/>
                  </a:lnTo>
                  <a:lnTo>
                    <a:pt x="112" y="236"/>
                  </a:lnTo>
                  <a:lnTo>
                    <a:pt x="114" y="236"/>
                  </a:lnTo>
                  <a:lnTo>
                    <a:pt x="118" y="236"/>
                  </a:lnTo>
                  <a:lnTo>
                    <a:pt x="120" y="236"/>
                  </a:lnTo>
                  <a:lnTo>
                    <a:pt x="122" y="238"/>
                  </a:lnTo>
                  <a:lnTo>
                    <a:pt x="126" y="238"/>
                  </a:lnTo>
                  <a:lnTo>
                    <a:pt x="126" y="238"/>
                  </a:lnTo>
                  <a:lnTo>
                    <a:pt x="128" y="238"/>
                  </a:lnTo>
                  <a:lnTo>
                    <a:pt x="128" y="240"/>
                  </a:lnTo>
                  <a:lnTo>
                    <a:pt x="130" y="240"/>
                  </a:lnTo>
                  <a:lnTo>
                    <a:pt x="130" y="242"/>
                  </a:lnTo>
                  <a:lnTo>
                    <a:pt x="130" y="242"/>
                  </a:lnTo>
                  <a:lnTo>
                    <a:pt x="130" y="244"/>
                  </a:lnTo>
                  <a:lnTo>
                    <a:pt x="132" y="246"/>
                  </a:lnTo>
                  <a:lnTo>
                    <a:pt x="132" y="248"/>
                  </a:lnTo>
                  <a:lnTo>
                    <a:pt x="132" y="250"/>
                  </a:lnTo>
                  <a:lnTo>
                    <a:pt x="132" y="254"/>
                  </a:lnTo>
                  <a:lnTo>
                    <a:pt x="132" y="262"/>
                  </a:lnTo>
                  <a:lnTo>
                    <a:pt x="132" y="266"/>
                  </a:lnTo>
                  <a:lnTo>
                    <a:pt x="132" y="268"/>
                  </a:lnTo>
                  <a:lnTo>
                    <a:pt x="132" y="270"/>
                  </a:lnTo>
                  <a:lnTo>
                    <a:pt x="132" y="272"/>
                  </a:lnTo>
                  <a:lnTo>
                    <a:pt x="134" y="276"/>
                  </a:lnTo>
                  <a:lnTo>
                    <a:pt x="136" y="278"/>
                  </a:lnTo>
                  <a:lnTo>
                    <a:pt x="136" y="280"/>
                  </a:lnTo>
                  <a:lnTo>
                    <a:pt x="138" y="284"/>
                  </a:lnTo>
                  <a:lnTo>
                    <a:pt x="138" y="284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48" y="286"/>
                  </a:lnTo>
                  <a:lnTo>
                    <a:pt x="152" y="286"/>
                  </a:lnTo>
                  <a:lnTo>
                    <a:pt x="154" y="286"/>
                  </a:lnTo>
                  <a:lnTo>
                    <a:pt x="158" y="286"/>
                  </a:lnTo>
                  <a:lnTo>
                    <a:pt x="158" y="286"/>
                  </a:lnTo>
                  <a:lnTo>
                    <a:pt x="160" y="286"/>
                  </a:lnTo>
                  <a:lnTo>
                    <a:pt x="162" y="286"/>
                  </a:lnTo>
                  <a:lnTo>
                    <a:pt x="162" y="286"/>
                  </a:lnTo>
                  <a:lnTo>
                    <a:pt x="162" y="286"/>
                  </a:lnTo>
                  <a:lnTo>
                    <a:pt x="164" y="286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4" y="290"/>
                  </a:lnTo>
                  <a:lnTo>
                    <a:pt x="166" y="290"/>
                  </a:lnTo>
                  <a:lnTo>
                    <a:pt x="168" y="290"/>
                  </a:lnTo>
                  <a:lnTo>
                    <a:pt x="170" y="290"/>
                  </a:lnTo>
                  <a:lnTo>
                    <a:pt x="172" y="290"/>
                  </a:lnTo>
                  <a:lnTo>
                    <a:pt x="174" y="290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76" y="292"/>
                  </a:lnTo>
                  <a:lnTo>
                    <a:pt x="176" y="292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76" y="296"/>
                  </a:lnTo>
                  <a:lnTo>
                    <a:pt x="176" y="298"/>
                  </a:lnTo>
                  <a:lnTo>
                    <a:pt x="176" y="298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8" y="300"/>
                  </a:lnTo>
                  <a:lnTo>
                    <a:pt x="178" y="302"/>
                  </a:lnTo>
                  <a:lnTo>
                    <a:pt x="180" y="302"/>
                  </a:lnTo>
                  <a:lnTo>
                    <a:pt x="182" y="302"/>
                  </a:lnTo>
                  <a:lnTo>
                    <a:pt x="184" y="302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200" y="306"/>
                  </a:lnTo>
                  <a:lnTo>
                    <a:pt x="200" y="308"/>
                  </a:lnTo>
                  <a:lnTo>
                    <a:pt x="200" y="310"/>
                  </a:lnTo>
                  <a:lnTo>
                    <a:pt x="200" y="312"/>
                  </a:lnTo>
                  <a:lnTo>
                    <a:pt x="200" y="314"/>
                  </a:lnTo>
                  <a:lnTo>
                    <a:pt x="200" y="316"/>
                  </a:lnTo>
                  <a:lnTo>
                    <a:pt x="200" y="316"/>
                  </a:lnTo>
                  <a:lnTo>
                    <a:pt x="200" y="318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20"/>
                  </a:lnTo>
                  <a:lnTo>
                    <a:pt x="204" y="320"/>
                  </a:lnTo>
                  <a:lnTo>
                    <a:pt x="206" y="320"/>
                  </a:lnTo>
                  <a:lnTo>
                    <a:pt x="206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0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206" y="322"/>
                  </a:lnTo>
                  <a:lnTo>
                    <a:pt x="204" y="324"/>
                  </a:lnTo>
                  <a:lnTo>
                    <a:pt x="202" y="324"/>
                  </a:lnTo>
                  <a:lnTo>
                    <a:pt x="202" y="326"/>
                  </a:lnTo>
                  <a:lnTo>
                    <a:pt x="202" y="326"/>
                  </a:lnTo>
                  <a:lnTo>
                    <a:pt x="202" y="326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200" y="336"/>
                  </a:lnTo>
                  <a:lnTo>
                    <a:pt x="200" y="338"/>
                  </a:lnTo>
                  <a:lnTo>
                    <a:pt x="200" y="342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2" y="346"/>
                  </a:lnTo>
                  <a:lnTo>
                    <a:pt x="202" y="346"/>
                  </a:lnTo>
                  <a:lnTo>
                    <a:pt x="202" y="346"/>
                  </a:lnTo>
                  <a:lnTo>
                    <a:pt x="204" y="346"/>
                  </a:lnTo>
                  <a:lnTo>
                    <a:pt x="206" y="348"/>
                  </a:lnTo>
                  <a:lnTo>
                    <a:pt x="206" y="348"/>
                  </a:lnTo>
                  <a:lnTo>
                    <a:pt x="208" y="348"/>
                  </a:lnTo>
                  <a:lnTo>
                    <a:pt x="208" y="348"/>
                  </a:lnTo>
                  <a:lnTo>
                    <a:pt x="208" y="350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12" y="354"/>
                  </a:lnTo>
                  <a:lnTo>
                    <a:pt x="214" y="354"/>
                  </a:lnTo>
                  <a:lnTo>
                    <a:pt x="214" y="354"/>
                  </a:lnTo>
                  <a:lnTo>
                    <a:pt x="216" y="354"/>
                  </a:lnTo>
                  <a:lnTo>
                    <a:pt x="218" y="352"/>
                  </a:lnTo>
                  <a:lnTo>
                    <a:pt x="222" y="352"/>
                  </a:lnTo>
                  <a:lnTo>
                    <a:pt x="224" y="352"/>
                  </a:lnTo>
                  <a:lnTo>
                    <a:pt x="226" y="352"/>
                  </a:lnTo>
                  <a:lnTo>
                    <a:pt x="228" y="352"/>
                  </a:lnTo>
                  <a:lnTo>
                    <a:pt x="230" y="352"/>
                  </a:lnTo>
                  <a:lnTo>
                    <a:pt x="230" y="352"/>
                  </a:lnTo>
                  <a:lnTo>
                    <a:pt x="232" y="352"/>
                  </a:lnTo>
                  <a:lnTo>
                    <a:pt x="232" y="352"/>
                  </a:lnTo>
                  <a:lnTo>
                    <a:pt x="232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2" y="358"/>
                  </a:lnTo>
                  <a:lnTo>
                    <a:pt x="232" y="360"/>
                  </a:lnTo>
                  <a:lnTo>
                    <a:pt x="232" y="362"/>
                  </a:lnTo>
                  <a:lnTo>
                    <a:pt x="232" y="362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36" y="364"/>
                  </a:lnTo>
                  <a:lnTo>
                    <a:pt x="236" y="364"/>
                  </a:lnTo>
                  <a:lnTo>
                    <a:pt x="238" y="364"/>
                  </a:lnTo>
                  <a:lnTo>
                    <a:pt x="238" y="364"/>
                  </a:lnTo>
                  <a:lnTo>
                    <a:pt x="240" y="364"/>
                  </a:lnTo>
                  <a:lnTo>
                    <a:pt x="240" y="364"/>
                  </a:lnTo>
                  <a:lnTo>
                    <a:pt x="240" y="364"/>
                  </a:lnTo>
                  <a:lnTo>
                    <a:pt x="240" y="366"/>
                  </a:lnTo>
                  <a:lnTo>
                    <a:pt x="242" y="366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42" y="370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2" y="376"/>
                  </a:lnTo>
                  <a:lnTo>
                    <a:pt x="242" y="376"/>
                  </a:lnTo>
                  <a:lnTo>
                    <a:pt x="244" y="378"/>
                  </a:lnTo>
                  <a:lnTo>
                    <a:pt x="246" y="378"/>
                  </a:lnTo>
                  <a:lnTo>
                    <a:pt x="246" y="378"/>
                  </a:lnTo>
                  <a:lnTo>
                    <a:pt x="248" y="380"/>
                  </a:lnTo>
                  <a:lnTo>
                    <a:pt x="248" y="380"/>
                  </a:lnTo>
                  <a:lnTo>
                    <a:pt x="248" y="380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6" y="396"/>
                  </a:lnTo>
                  <a:lnTo>
                    <a:pt x="246" y="398"/>
                  </a:lnTo>
                  <a:lnTo>
                    <a:pt x="246" y="400"/>
                  </a:lnTo>
                  <a:lnTo>
                    <a:pt x="244" y="404"/>
                  </a:lnTo>
                  <a:lnTo>
                    <a:pt x="242" y="406"/>
                  </a:lnTo>
                  <a:lnTo>
                    <a:pt x="242" y="406"/>
                  </a:lnTo>
                  <a:lnTo>
                    <a:pt x="240" y="408"/>
                  </a:lnTo>
                  <a:lnTo>
                    <a:pt x="240" y="408"/>
                  </a:lnTo>
                  <a:lnTo>
                    <a:pt x="238" y="408"/>
                  </a:lnTo>
                  <a:lnTo>
                    <a:pt x="236" y="408"/>
                  </a:lnTo>
                  <a:lnTo>
                    <a:pt x="232" y="410"/>
                  </a:lnTo>
                  <a:lnTo>
                    <a:pt x="232" y="410"/>
                  </a:lnTo>
                  <a:lnTo>
                    <a:pt x="232" y="414"/>
                  </a:lnTo>
                  <a:lnTo>
                    <a:pt x="234" y="416"/>
                  </a:lnTo>
                  <a:lnTo>
                    <a:pt x="234" y="418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6" y="420"/>
                  </a:lnTo>
                  <a:lnTo>
                    <a:pt x="236" y="422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4"/>
                  </a:lnTo>
                  <a:lnTo>
                    <a:pt x="244" y="424"/>
                  </a:lnTo>
                  <a:lnTo>
                    <a:pt x="244" y="424"/>
                  </a:lnTo>
                  <a:lnTo>
                    <a:pt x="244" y="424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8"/>
                  </a:lnTo>
                  <a:lnTo>
                    <a:pt x="244" y="430"/>
                  </a:lnTo>
                  <a:lnTo>
                    <a:pt x="244" y="432"/>
                  </a:lnTo>
                  <a:lnTo>
                    <a:pt x="244" y="434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8"/>
                  </a:lnTo>
                  <a:lnTo>
                    <a:pt x="248" y="438"/>
                  </a:lnTo>
                  <a:lnTo>
                    <a:pt x="250" y="438"/>
                  </a:lnTo>
                  <a:lnTo>
                    <a:pt x="252" y="438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8" y="438"/>
                  </a:lnTo>
                  <a:lnTo>
                    <a:pt x="258" y="438"/>
                  </a:lnTo>
                  <a:lnTo>
                    <a:pt x="258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2"/>
                  </a:lnTo>
                  <a:lnTo>
                    <a:pt x="262" y="444"/>
                  </a:lnTo>
                  <a:lnTo>
                    <a:pt x="262" y="446"/>
                  </a:lnTo>
                  <a:lnTo>
                    <a:pt x="262" y="446"/>
                  </a:lnTo>
                  <a:lnTo>
                    <a:pt x="264" y="448"/>
                  </a:lnTo>
                  <a:lnTo>
                    <a:pt x="264" y="448"/>
                  </a:lnTo>
                  <a:lnTo>
                    <a:pt x="266" y="448"/>
                  </a:lnTo>
                  <a:lnTo>
                    <a:pt x="268" y="450"/>
                  </a:lnTo>
                  <a:lnTo>
                    <a:pt x="270" y="450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8" y="450"/>
                  </a:lnTo>
                  <a:lnTo>
                    <a:pt x="280" y="450"/>
                  </a:lnTo>
                  <a:lnTo>
                    <a:pt x="282" y="450"/>
                  </a:lnTo>
                  <a:lnTo>
                    <a:pt x="282" y="450"/>
                  </a:lnTo>
                  <a:lnTo>
                    <a:pt x="282" y="450"/>
                  </a:lnTo>
                  <a:lnTo>
                    <a:pt x="284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4" y="452"/>
                  </a:lnTo>
                  <a:lnTo>
                    <a:pt x="286" y="452"/>
                  </a:lnTo>
                  <a:lnTo>
                    <a:pt x="286" y="454"/>
                  </a:lnTo>
                  <a:lnTo>
                    <a:pt x="286" y="456"/>
                  </a:lnTo>
                  <a:lnTo>
                    <a:pt x="284" y="458"/>
                  </a:lnTo>
                  <a:lnTo>
                    <a:pt x="284" y="462"/>
                  </a:lnTo>
                  <a:lnTo>
                    <a:pt x="284" y="464"/>
                  </a:lnTo>
                  <a:lnTo>
                    <a:pt x="284" y="464"/>
                  </a:lnTo>
                  <a:lnTo>
                    <a:pt x="284" y="466"/>
                  </a:lnTo>
                  <a:lnTo>
                    <a:pt x="284" y="466"/>
                  </a:lnTo>
                  <a:lnTo>
                    <a:pt x="286" y="468"/>
                  </a:lnTo>
                  <a:lnTo>
                    <a:pt x="286" y="468"/>
                  </a:lnTo>
                  <a:lnTo>
                    <a:pt x="286" y="468"/>
                  </a:lnTo>
                  <a:lnTo>
                    <a:pt x="288" y="468"/>
                  </a:lnTo>
                  <a:lnTo>
                    <a:pt x="288" y="468"/>
                  </a:lnTo>
                  <a:lnTo>
                    <a:pt x="290" y="468"/>
                  </a:lnTo>
                  <a:lnTo>
                    <a:pt x="292" y="468"/>
                  </a:lnTo>
                  <a:lnTo>
                    <a:pt x="294" y="468"/>
                  </a:lnTo>
                  <a:lnTo>
                    <a:pt x="296" y="468"/>
                  </a:lnTo>
                  <a:lnTo>
                    <a:pt x="296" y="468"/>
                  </a:lnTo>
                  <a:lnTo>
                    <a:pt x="296" y="468"/>
                  </a:lnTo>
                  <a:lnTo>
                    <a:pt x="298" y="468"/>
                  </a:lnTo>
                  <a:lnTo>
                    <a:pt x="298" y="468"/>
                  </a:lnTo>
                  <a:lnTo>
                    <a:pt x="298" y="470"/>
                  </a:lnTo>
                  <a:lnTo>
                    <a:pt x="300" y="470"/>
                  </a:lnTo>
                  <a:lnTo>
                    <a:pt x="300" y="472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2" y="482"/>
                  </a:lnTo>
                  <a:lnTo>
                    <a:pt x="300" y="486"/>
                  </a:lnTo>
                  <a:lnTo>
                    <a:pt x="300" y="492"/>
                  </a:lnTo>
                  <a:lnTo>
                    <a:pt x="300" y="498"/>
                  </a:lnTo>
                  <a:lnTo>
                    <a:pt x="300" y="500"/>
                  </a:lnTo>
                  <a:lnTo>
                    <a:pt x="300" y="502"/>
                  </a:lnTo>
                  <a:lnTo>
                    <a:pt x="300" y="504"/>
                  </a:lnTo>
                  <a:lnTo>
                    <a:pt x="302" y="506"/>
                  </a:lnTo>
                  <a:lnTo>
                    <a:pt x="302" y="508"/>
                  </a:lnTo>
                  <a:lnTo>
                    <a:pt x="302" y="508"/>
                  </a:lnTo>
                  <a:lnTo>
                    <a:pt x="302" y="510"/>
                  </a:lnTo>
                  <a:lnTo>
                    <a:pt x="302" y="512"/>
                  </a:lnTo>
                  <a:lnTo>
                    <a:pt x="302" y="514"/>
                  </a:lnTo>
                  <a:lnTo>
                    <a:pt x="302" y="516"/>
                  </a:lnTo>
                  <a:lnTo>
                    <a:pt x="302" y="520"/>
                  </a:lnTo>
                  <a:lnTo>
                    <a:pt x="304" y="522"/>
                  </a:lnTo>
                  <a:lnTo>
                    <a:pt x="304" y="522"/>
                  </a:lnTo>
                  <a:lnTo>
                    <a:pt x="304" y="524"/>
                  </a:lnTo>
                  <a:lnTo>
                    <a:pt x="304" y="524"/>
                  </a:lnTo>
                  <a:lnTo>
                    <a:pt x="304" y="526"/>
                  </a:lnTo>
                  <a:lnTo>
                    <a:pt x="306" y="526"/>
                  </a:lnTo>
                  <a:lnTo>
                    <a:pt x="306" y="526"/>
                  </a:lnTo>
                  <a:lnTo>
                    <a:pt x="306" y="526"/>
                  </a:lnTo>
                  <a:lnTo>
                    <a:pt x="308" y="526"/>
                  </a:lnTo>
                  <a:lnTo>
                    <a:pt x="308" y="526"/>
                  </a:lnTo>
                  <a:lnTo>
                    <a:pt x="310" y="526"/>
                  </a:lnTo>
                  <a:lnTo>
                    <a:pt x="310" y="526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2" y="526"/>
                  </a:lnTo>
                  <a:lnTo>
                    <a:pt x="314" y="526"/>
                  </a:lnTo>
                  <a:lnTo>
                    <a:pt x="314" y="528"/>
                  </a:lnTo>
                  <a:lnTo>
                    <a:pt x="314" y="530"/>
                  </a:lnTo>
                  <a:lnTo>
                    <a:pt x="314" y="532"/>
                  </a:lnTo>
                  <a:lnTo>
                    <a:pt x="314" y="532"/>
                  </a:lnTo>
                  <a:lnTo>
                    <a:pt x="314" y="534"/>
                  </a:lnTo>
                  <a:lnTo>
                    <a:pt x="314" y="536"/>
                  </a:lnTo>
                  <a:lnTo>
                    <a:pt x="314" y="536"/>
                  </a:lnTo>
                  <a:lnTo>
                    <a:pt x="314" y="538"/>
                  </a:lnTo>
                  <a:lnTo>
                    <a:pt x="312" y="538"/>
                  </a:lnTo>
                  <a:lnTo>
                    <a:pt x="312" y="538"/>
                  </a:lnTo>
                  <a:lnTo>
                    <a:pt x="310" y="538"/>
                  </a:lnTo>
                  <a:lnTo>
                    <a:pt x="310" y="538"/>
                  </a:lnTo>
                  <a:lnTo>
                    <a:pt x="308" y="538"/>
                  </a:lnTo>
                  <a:lnTo>
                    <a:pt x="304" y="538"/>
                  </a:lnTo>
                  <a:lnTo>
                    <a:pt x="304" y="538"/>
                  </a:lnTo>
                  <a:lnTo>
                    <a:pt x="302" y="538"/>
                  </a:lnTo>
                  <a:lnTo>
                    <a:pt x="302" y="538"/>
                  </a:lnTo>
                  <a:lnTo>
                    <a:pt x="302" y="540"/>
                  </a:lnTo>
                  <a:lnTo>
                    <a:pt x="300" y="540"/>
                  </a:lnTo>
                  <a:lnTo>
                    <a:pt x="300" y="542"/>
                  </a:lnTo>
                  <a:lnTo>
                    <a:pt x="298" y="544"/>
                  </a:lnTo>
                  <a:lnTo>
                    <a:pt x="296" y="546"/>
                  </a:lnTo>
                  <a:lnTo>
                    <a:pt x="296" y="548"/>
                  </a:lnTo>
                  <a:lnTo>
                    <a:pt x="294" y="548"/>
                  </a:lnTo>
                  <a:lnTo>
                    <a:pt x="294" y="550"/>
                  </a:lnTo>
                  <a:lnTo>
                    <a:pt x="294" y="550"/>
                  </a:lnTo>
                  <a:lnTo>
                    <a:pt x="292" y="550"/>
                  </a:lnTo>
                  <a:lnTo>
                    <a:pt x="290" y="550"/>
                  </a:lnTo>
                  <a:lnTo>
                    <a:pt x="288" y="552"/>
                  </a:lnTo>
                  <a:lnTo>
                    <a:pt x="288" y="552"/>
                  </a:lnTo>
                  <a:lnTo>
                    <a:pt x="286" y="552"/>
                  </a:lnTo>
                  <a:lnTo>
                    <a:pt x="286" y="554"/>
                  </a:lnTo>
                  <a:lnTo>
                    <a:pt x="284" y="556"/>
                  </a:lnTo>
                  <a:lnTo>
                    <a:pt x="282" y="560"/>
                  </a:lnTo>
                  <a:lnTo>
                    <a:pt x="280" y="562"/>
                  </a:lnTo>
                  <a:lnTo>
                    <a:pt x="278" y="564"/>
                  </a:lnTo>
                  <a:lnTo>
                    <a:pt x="276" y="566"/>
                  </a:lnTo>
                  <a:lnTo>
                    <a:pt x="274" y="570"/>
                  </a:lnTo>
                  <a:lnTo>
                    <a:pt x="272" y="572"/>
                  </a:lnTo>
                  <a:lnTo>
                    <a:pt x="270" y="574"/>
                  </a:lnTo>
                  <a:lnTo>
                    <a:pt x="268" y="578"/>
                  </a:lnTo>
                  <a:lnTo>
                    <a:pt x="266" y="582"/>
                  </a:lnTo>
                  <a:lnTo>
                    <a:pt x="268" y="586"/>
                  </a:lnTo>
                  <a:lnTo>
                    <a:pt x="270" y="588"/>
                  </a:lnTo>
                  <a:lnTo>
                    <a:pt x="272" y="588"/>
                  </a:lnTo>
                  <a:lnTo>
                    <a:pt x="272" y="590"/>
                  </a:lnTo>
                  <a:lnTo>
                    <a:pt x="274" y="590"/>
                  </a:lnTo>
                  <a:lnTo>
                    <a:pt x="274" y="592"/>
                  </a:lnTo>
                  <a:lnTo>
                    <a:pt x="278" y="592"/>
                  </a:lnTo>
                  <a:lnTo>
                    <a:pt x="282" y="594"/>
                  </a:lnTo>
                  <a:lnTo>
                    <a:pt x="284" y="594"/>
                  </a:lnTo>
                  <a:lnTo>
                    <a:pt x="286" y="596"/>
                  </a:lnTo>
                  <a:lnTo>
                    <a:pt x="290" y="598"/>
                  </a:lnTo>
                  <a:lnTo>
                    <a:pt x="294" y="600"/>
                  </a:lnTo>
                  <a:lnTo>
                    <a:pt x="298" y="604"/>
                  </a:lnTo>
                  <a:lnTo>
                    <a:pt x="302" y="608"/>
                  </a:lnTo>
                  <a:lnTo>
                    <a:pt x="306" y="612"/>
                  </a:lnTo>
                  <a:lnTo>
                    <a:pt x="310" y="616"/>
                  </a:lnTo>
                  <a:lnTo>
                    <a:pt x="314" y="620"/>
                  </a:lnTo>
                  <a:lnTo>
                    <a:pt x="316" y="624"/>
                  </a:lnTo>
                  <a:lnTo>
                    <a:pt x="318" y="626"/>
                  </a:lnTo>
                  <a:lnTo>
                    <a:pt x="320" y="630"/>
                  </a:lnTo>
                  <a:lnTo>
                    <a:pt x="322" y="632"/>
                  </a:lnTo>
                  <a:lnTo>
                    <a:pt x="324" y="634"/>
                  </a:lnTo>
                  <a:lnTo>
                    <a:pt x="324" y="636"/>
                  </a:lnTo>
                  <a:lnTo>
                    <a:pt x="324" y="636"/>
                  </a:lnTo>
                  <a:lnTo>
                    <a:pt x="324" y="638"/>
                  </a:lnTo>
                  <a:lnTo>
                    <a:pt x="324" y="642"/>
                  </a:lnTo>
                  <a:lnTo>
                    <a:pt x="326" y="646"/>
                  </a:lnTo>
                  <a:lnTo>
                    <a:pt x="326" y="646"/>
                  </a:lnTo>
                  <a:lnTo>
                    <a:pt x="330" y="642"/>
                  </a:lnTo>
                  <a:lnTo>
                    <a:pt x="332" y="640"/>
                  </a:lnTo>
                  <a:lnTo>
                    <a:pt x="332" y="638"/>
                  </a:lnTo>
                  <a:lnTo>
                    <a:pt x="334" y="636"/>
                  </a:lnTo>
                  <a:lnTo>
                    <a:pt x="334" y="634"/>
                  </a:lnTo>
                  <a:lnTo>
                    <a:pt x="334" y="634"/>
                  </a:lnTo>
                  <a:lnTo>
                    <a:pt x="336" y="632"/>
                  </a:lnTo>
                  <a:lnTo>
                    <a:pt x="336" y="628"/>
                  </a:lnTo>
                  <a:lnTo>
                    <a:pt x="336" y="626"/>
                  </a:lnTo>
                  <a:lnTo>
                    <a:pt x="334" y="622"/>
                  </a:lnTo>
                  <a:lnTo>
                    <a:pt x="334" y="620"/>
                  </a:lnTo>
                  <a:lnTo>
                    <a:pt x="336" y="618"/>
                  </a:lnTo>
                  <a:lnTo>
                    <a:pt x="336" y="614"/>
                  </a:lnTo>
                  <a:lnTo>
                    <a:pt x="336" y="612"/>
                  </a:lnTo>
                  <a:lnTo>
                    <a:pt x="338" y="608"/>
                  </a:lnTo>
                  <a:lnTo>
                    <a:pt x="338" y="606"/>
                  </a:lnTo>
                  <a:lnTo>
                    <a:pt x="338" y="604"/>
                  </a:lnTo>
                  <a:lnTo>
                    <a:pt x="338" y="604"/>
                  </a:lnTo>
                  <a:lnTo>
                    <a:pt x="338" y="600"/>
                  </a:lnTo>
                  <a:lnTo>
                    <a:pt x="338" y="594"/>
                  </a:lnTo>
                  <a:lnTo>
                    <a:pt x="338" y="592"/>
                  </a:lnTo>
                  <a:lnTo>
                    <a:pt x="338" y="590"/>
                  </a:lnTo>
                  <a:lnTo>
                    <a:pt x="338" y="590"/>
                  </a:lnTo>
                  <a:lnTo>
                    <a:pt x="338" y="588"/>
                  </a:lnTo>
                  <a:lnTo>
                    <a:pt x="338" y="588"/>
                  </a:lnTo>
                  <a:lnTo>
                    <a:pt x="338" y="586"/>
                  </a:lnTo>
                  <a:lnTo>
                    <a:pt x="338" y="586"/>
                  </a:lnTo>
                  <a:lnTo>
                    <a:pt x="340" y="586"/>
                  </a:lnTo>
                  <a:lnTo>
                    <a:pt x="340" y="586"/>
                  </a:lnTo>
                  <a:lnTo>
                    <a:pt x="340" y="586"/>
                  </a:lnTo>
                  <a:lnTo>
                    <a:pt x="342" y="586"/>
                  </a:lnTo>
                  <a:lnTo>
                    <a:pt x="344" y="586"/>
                  </a:lnTo>
                  <a:lnTo>
                    <a:pt x="344" y="586"/>
                  </a:lnTo>
                  <a:lnTo>
                    <a:pt x="346" y="588"/>
                  </a:lnTo>
                  <a:lnTo>
                    <a:pt x="346" y="588"/>
                  </a:lnTo>
                  <a:lnTo>
                    <a:pt x="348" y="590"/>
                  </a:lnTo>
                  <a:lnTo>
                    <a:pt x="348" y="590"/>
                  </a:lnTo>
                  <a:lnTo>
                    <a:pt x="348" y="590"/>
                  </a:lnTo>
                  <a:lnTo>
                    <a:pt x="348" y="592"/>
                  </a:lnTo>
                  <a:lnTo>
                    <a:pt x="348" y="592"/>
                  </a:lnTo>
                  <a:lnTo>
                    <a:pt x="348" y="594"/>
                  </a:lnTo>
                  <a:lnTo>
                    <a:pt x="348" y="596"/>
                  </a:lnTo>
                  <a:lnTo>
                    <a:pt x="348" y="598"/>
                  </a:lnTo>
                  <a:lnTo>
                    <a:pt x="346" y="600"/>
                  </a:lnTo>
                  <a:lnTo>
                    <a:pt x="346" y="602"/>
                  </a:lnTo>
                  <a:lnTo>
                    <a:pt x="346" y="602"/>
                  </a:lnTo>
                  <a:lnTo>
                    <a:pt x="344" y="604"/>
                  </a:lnTo>
                  <a:lnTo>
                    <a:pt x="342" y="606"/>
                  </a:lnTo>
                  <a:lnTo>
                    <a:pt x="342" y="606"/>
                  </a:lnTo>
                  <a:lnTo>
                    <a:pt x="342" y="608"/>
                  </a:lnTo>
                  <a:lnTo>
                    <a:pt x="342" y="608"/>
                  </a:lnTo>
                  <a:lnTo>
                    <a:pt x="342" y="608"/>
                  </a:lnTo>
                  <a:lnTo>
                    <a:pt x="344" y="608"/>
                  </a:lnTo>
                  <a:lnTo>
                    <a:pt x="344" y="610"/>
                  </a:lnTo>
                  <a:lnTo>
                    <a:pt x="344" y="610"/>
                  </a:lnTo>
                  <a:lnTo>
                    <a:pt x="346" y="610"/>
                  </a:lnTo>
                  <a:lnTo>
                    <a:pt x="348" y="608"/>
                  </a:lnTo>
                  <a:lnTo>
                    <a:pt x="350" y="608"/>
                  </a:lnTo>
                  <a:lnTo>
                    <a:pt x="352" y="606"/>
                  </a:lnTo>
                  <a:lnTo>
                    <a:pt x="354" y="606"/>
                  </a:lnTo>
                  <a:lnTo>
                    <a:pt x="354" y="604"/>
                  </a:lnTo>
                  <a:lnTo>
                    <a:pt x="356" y="604"/>
                  </a:lnTo>
                  <a:lnTo>
                    <a:pt x="356" y="602"/>
                  </a:lnTo>
                  <a:lnTo>
                    <a:pt x="356" y="602"/>
                  </a:lnTo>
                  <a:lnTo>
                    <a:pt x="356" y="600"/>
                  </a:lnTo>
                  <a:lnTo>
                    <a:pt x="358" y="598"/>
                  </a:lnTo>
                  <a:lnTo>
                    <a:pt x="358" y="596"/>
                  </a:lnTo>
                  <a:lnTo>
                    <a:pt x="358" y="594"/>
                  </a:lnTo>
                  <a:lnTo>
                    <a:pt x="358" y="594"/>
                  </a:lnTo>
                  <a:lnTo>
                    <a:pt x="358" y="592"/>
                  </a:lnTo>
                  <a:lnTo>
                    <a:pt x="358" y="590"/>
                  </a:lnTo>
                  <a:lnTo>
                    <a:pt x="358" y="590"/>
                  </a:lnTo>
                  <a:lnTo>
                    <a:pt x="360" y="590"/>
                  </a:lnTo>
                  <a:lnTo>
                    <a:pt x="360" y="588"/>
                  </a:lnTo>
                  <a:lnTo>
                    <a:pt x="364" y="588"/>
                  </a:lnTo>
                  <a:lnTo>
                    <a:pt x="364" y="586"/>
                  </a:lnTo>
                  <a:lnTo>
                    <a:pt x="366" y="586"/>
                  </a:lnTo>
                  <a:lnTo>
                    <a:pt x="366" y="586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8" y="582"/>
                  </a:lnTo>
                  <a:lnTo>
                    <a:pt x="368" y="582"/>
                  </a:lnTo>
                  <a:lnTo>
                    <a:pt x="368" y="580"/>
                  </a:lnTo>
                  <a:lnTo>
                    <a:pt x="366" y="576"/>
                  </a:lnTo>
                  <a:lnTo>
                    <a:pt x="366" y="574"/>
                  </a:lnTo>
                  <a:lnTo>
                    <a:pt x="366" y="570"/>
                  </a:lnTo>
                  <a:lnTo>
                    <a:pt x="364" y="568"/>
                  </a:lnTo>
                  <a:lnTo>
                    <a:pt x="364" y="566"/>
                  </a:lnTo>
                  <a:lnTo>
                    <a:pt x="364" y="566"/>
                  </a:lnTo>
                  <a:lnTo>
                    <a:pt x="364" y="564"/>
                  </a:lnTo>
                  <a:lnTo>
                    <a:pt x="366" y="564"/>
                  </a:lnTo>
                  <a:lnTo>
                    <a:pt x="366" y="562"/>
                  </a:lnTo>
                  <a:lnTo>
                    <a:pt x="366" y="562"/>
                  </a:lnTo>
                  <a:lnTo>
                    <a:pt x="368" y="562"/>
                  </a:lnTo>
                  <a:lnTo>
                    <a:pt x="368" y="560"/>
                  </a:lnTo>
                  <a:lnTo>
                    <a:pt x="370" y="560"/>
                  </a:lnTo>
                  <a:lnTo>
                    <a:pt x="374" y="558"/>
                  </a:lnTo>
                  <a:lnTo>
                    <a:pt x="376" y="558"/>
                  </a:lnTo>
                  <a:lnTo>
                    <a:pt x="378" y="556"/>
                  </a:lnTo>
                  <a:lnTo>
                    <a:pt x="378" y="556"/>
                  </a:lnTo>
                  <a:lnTo>
                    <a:pt x="380" y="556"/>
                  </a:lnTo>
                  <a:lnTo>
                    <a:pt x="380" y="554"/>
                  </a:lnTo>
                  <a:lnTo>
                    <a:pt x="380" y="554"/>
                  </a:lnTo>
                  <a:lnTo>
                    <a:pt x="382" y="554"/>
                  </a:lnTo>
                  <a:lnTo>
                    <a:pt x="382" y="552"/>
                  </a:lnTo>
                  <a:lnTo>
                    <a:pt x="384" y="550"/>
                  </a:lnTo>
                  <a:lnTo>
                    <a:pt x="384" y="548"/>
                  </a:lnTo>
                  <a:lnTo>
                    <a:pt x="384" y="544"/>
                  </a:lnTo>
                  <a:lnTo>
                    <a:pt x="384" y="540"/>
                  </a:lnTo>
                  <a:lnTo>
                    <a:pt x="386" y="538"/>
                  </a:lnTo>
                  <a:lnTo>
                    <a:pt x="386" y="530"/>
                  </a:lnTo>
                  <a:lnTo>
                    <a:pt x="386" y="516"/>
                  </a:lnTo>
                  <a:lnTo>
                    <a:pt x="386" y="514"/>
                  </a:lnTo>
                  <a:lnTo>
                    <a:pt x="386" y="510"/>
                  </a:lnTo>
                  <a:lnTo>
                    <a:pt x="386" y="508"/>
                  </a:lnTo>
                  <a:lnTo>
                    <a:pt x="386" y="506"/>
                  </a:lnTo>
                  <a:lnTo>
                    <a:pt x="388" y="502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90" y="496"/>
                  </a:lnTo>
                  <a:lnTo>
                    <a:pt x="390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2" y="494"/>
                  </a:lnTo>
                  <a:lnTo>
                    <a:pt x="392" y="492"/>
                  </a:lnTo>
                  <a:lnTo>
                    <a:pt x="394" y="492"/>
                  </a:lnTo>
                  <a:lnTo>
                    <a:pt x="396" y="492"/>
                  </a:lnTo>
                  <a:lnTo>
                    <a:pt x="398" y="490"/>
                  </a:lnTo>
                  <a:lnTo>
                    <a:pt x="400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4" y="488"/>
                  </a:lnTo>
                  <a:lnTo>
                    <a:pt x="404" y="484"/>
                  </a:lnTo>
                  <a:lnTo>
                    <a:pt x="406" y="482"/>
                  </a:lnTo>
                  <a:lnTo>
                    <a:pt x="406" y="482"/>
                  </a:lnTo>
                  <a:lnTo>
                    <a:pt x="406" y="480"/>
                  </a:lnTo>
                  <a:lnTo>
                    <a:pt x="408" y="480"/>
                  </a:lnTo>
                  <a:lnTo>
                    <a:pt x="408" y="478"/>
                  </a:lnTo>
                  <a:lnTo>
                    <a:pt x="410" y="478"/>
                  </a:lnTo>
                  <a:lnTo>
                    <a:pt x="414" y="474"/>
                  </a:lnTo>
                  <a:lnTo>
                    <a:pt x="418" y="472"/>
                  </a:lnTo>
                  <a:lnTo>
                    <a:pt x="422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4" y="464"/>
                  </a:lnTo>
                  <a:lnTo>
                    <a:pt x="436" y="462"/>
                  </a:lnTo>
                  <a:lnTo>
                    <a:pt x="442" y="462"/>
                  </a:lnTo>
                  <a:lnTo>
                    <a:pt x="446" y="462"/>
                  </a:lnTo>
                  <a:lnTo>
                    <a:pt x="450" y="462"/>
                  </a:lnTo>
                  <a:lnTo>
                    <a:pt x="454" y="462"/>
                  </a:lnTo>
                  <a:lnTo>
                    <a:pt x="456" y="462"/>
                  </a:lnTo>
                  <a:lnTo>
                    <a:pt x="458" y="462"/>
                  </a:lnTo>
                  <a:lnTo>
                    <a:pt x="458" y="460"/>
                  </a:lnTo>
                  <a:lnTo>
                    <a:pt x="460" y="460"/>
                  </a:lnTo>
                  <a:lnTo>
                    <a:pt x="460" y="460"/>
                  </a:lnTo>
                  <a:lnTo>
                    <a:pt x="460" y="458"/>
                  </a:lnTo>
                  <a:lnTo>
                    <a:pt x="462" y="456"/>
                  </a:lnTo>
                  <a:lnTo>
                    <a:pt x="462" y="454"/>
                  </a:lnTo>
                  <a:lnTo>
                    <a:pt x="464" y="454"/>
                  </a:lnTo>
                  <a:lnTo>
                    <a:pt x="464" y="452"/>
                  </a:lnTo>
                  <a:lnTo>
                    <a:pt x="464" y="452"/>
                  </a:lnTo>
                  <a:lnTo>
                    <a:pt x="466" y="452"/>
                  </a:lnTo>
                  <a:lnTo>
                    <a:pt x="466" y="450"/>
                  </a:lnTo>
                  <a:lnTo>
                    <a:pt x="468" y="450"/>
                  </a:lnTo>
                  <a:lnTo>
                    <a:pt x="470" y="450"/>
                  </a:lnTo>
                  <a:lnTo>
                    <a:pt x="472" y="450"/>
                  </a:lnTo>
                  <a:lnTo>
                    <a:pt x="476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4" y="452"/>
                  </a:lnTo>
                  <a:lnTo>
                    <a:pt x="484" y="452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8" y="450"/>
                  </a:lnTo>
                  <a:lnTo>
                    <a:pt x="488" y="448"/>
                  </a:lnTo>
                  <a:lnTo>
                    <a:pt x="488" y="446"/>
                  </a:lnTo>
                  <a:lnTo>
                    <a:pt x="490" y="446"/>
                  </a:lnTo>
                  <a:lnTo>
                    <a:pt x="490" y="444"/>
                  </a:lnTo>
                  <a:lnTo>
                    <a:pt x="490" y="442"/>
                  </a:lnTo>
                  <a:lnTo>
                    <a:pt x="490" y="438"/>
                  </a:lnTo>
                  <a:lnTo>
                    <a:pt x="490" y="434"/>
                  </a:lnTo>
                  <a:lnTo>
                    <a:pt x="490" y="430"/>
                  </a:lnTo>
                  <a:lnTo>
                    <a:pt x="490" y="428"/>
                  </a:lnTo>
                  <a:lnTo>
                    <a:pt x="490" y="426"/>
                  </a:lnTo>
                  <a:lnTo>
                    <a:pt x="490" y="426"/>
                  </a:lnTo>
                  <a:lnTo>
                    <a:pt x="490" y="424"/>
                  </a:lnTo>
                  <a:lnTo>
                    <a:pt x="490" y="422"/>
                  </a:lnTo>
                  <a:lnTo>
                    <a:pt x="492" y="422"/>
                  </a:lnTo>
                  <a:lnTo>
                    <a:pt x="494" y="418"/>
                  </a:lnTo>
                  <a:lnTo>
                    <a:pt x="496" y="414"/>
                  </a:lnTo>
                  <a:lnTo>
                    <a:pt x="498" y="414"/>
                  </a:lnTo>
                  <a:lnTo>
                    <a:pt x="498" y="412"/>
                  </a:lnTo>
                  <a:lnTo>
                    <a:pt x="500" y="408"/>
                  </a:lnTo>
                  <a:lnTo>
                    <a:pt x="502" y="404"/>
                  </a:lnTo>
                  <a:lnTo>
                    <a:pt x="502" y="400"/>
                  </a:lnTo>
                  <a:lnTo>
                    <a:pt x="504" y="396"/>
                  </a:lnTo>
                  <a:lnTo>
                    <a:pt x="504" y="396"/>
                  </a:lnTo>
                  <a:lnTo>
                    <a:pt x="504" y="394"/>
                  </a:lnTo>
                  <a:lnTo>
                    <a:pt x="504" y="390"/>
                  </a:lnTo>
                  <a:lnTo>
                    <a:pt x="504" y="382"/>
                  </a:lnTo>
                  <a:lnTo>
                    <a:pt x="504" y="378"/>
                  </a:lnTo>
                  <a:lnTo>
                    <a:pt x="504" y="374"/>
                  </a:lnTo>
                  <a:lnTo>
                    <a:pt x="504" y="374"/>
                  </a:lnTo>
                  <a:lnTo>
                    <a:pt x="504" y="372"/>
                  </a:lnTo>
                  <a:lnTo>
                    <a:pt x="506" y="370"/>
                  </a:lnTo>
                  <a:lnTo>
                    <a:pt x="506" y="370"/>
                  </a:lnTo>
                  <a:lnTo>
                    <a:pt x="506" y="368"/>
                  </a:lnTo>
                  <a:lnTo>
                    <a:pt x="508" y="368"/>
                  </a:lnTo>
                  <a:lnTo>
                    <a:pt x="510" y="366"/>
                  </a:lnTo>
                  <a:lnTo>
                    <a:pt x="512" y="366"/>
                  </a:lnTo>
                  <a:lnTo>
                    <a:pt x="512" y="366"/>
                  </a:lnTo>
                  <a:lnTo>
                    <a:pt x="514" y="364"/>
                  </a:lnTo>
                  <a:lnTo>
                    <a:pt x="514" y="364"/>
                  </a:lnTo>
                  <a:lnTo>
                    <a:pt x="514" y="362"/>
                  </a:lnTo>
                  <a:lnTo>
                    <a:pt x="516" y="360"/>
                  </a:lnTo>
                  <a:lnTo>
                    <a:pt x="516" y="358"/>
                  </a:lnTo>
                  <a:lnTo>
                    <a:pt x="516" y="356"/>
                  </a:lnTo>
                  <a:lnTo>
                    <a:pt x="516" y="352"/>
                  </a:lnTo>
                  <a:lnTo>
                    <a:pt x="516" y="350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16" y="338"/>
                  </a:lnTo>
                  <a:lnTo>
                    <a:pt x="514" y="326"/>
                  </a:lnTo>
                  <a:lnTo>
                    <a:pt x="514" y="320"/>
                  </a:lnTo>
                  <a:lnTo>
                    <a:pt x="514" y="314"/>
                  </a:lnTo>
                  <a:lnTo>
                    <a:pt x="512" y="310"/>
                  </a:lnTo>
                  <a:lnTo>
                    <a:pt x="512" y="304"/>
                  </a:lnTo>
                  <a:lnTo>
                    <a:pt x="512" y="302"/>
                  </a:lnTo>
                  <a:lnTo>
                    <a:pt x="512" y="300"/>
                  </a:lnTo>
                  <a:lnTo>
                    <a:pt x="514" y="298"/>
                  </a:lnTo>
                  <a:lnTo>
                    <a:pt x="514" y="296"/>
                  </a:lnTo>
                  <a:lnTo>
                    <a:pt x="514" y="292"/>
                  </a:lnTo>
                  <a:lnTo>
                    <a:pt x="514" y="292"/>
                  </a:lnTo>
                  <a:lnTo>
                    <a:pt x="516" y="290"/>
                  </a:lnTo>
                  <a:lnTo>
                    <a:pt x="516" y="288"/>
                  </a:lnTo>
                  <a:lnTo>
                    <a:pt x="516" y="288"/>
                  </a:lnTo>
                  <a:lnTo>
                    <a:pt x="518" y="286"/>
                  </a:lnTo>
                  <a:lnTo>
                    <a:pt x="520" y="286"/>
                  </a:lnTo>
                  <a:lnTo>
                    <a:pt x="522" y="286"/>
                  </a:lnTo>
                  <a:lnTo>
                    <a:pt x="524" y="286"/>
                  </a:lnTo>
                  <a:lnTo>
                    <a:pt x="526" y="286"/>
                  </a:lnTo>
                  <a:lnTo>
                    <a:pt x="528" y="284"/>
                  </a:lnTo>
                  <a:lnTo>
                    <a:pt x="528" y="284"/>
                  </a:lnTo>
                  <a:lnTo>
                    <a:pt x="530" y="284"/>
                  </a:lnTo>
                  <a:lnTo>
                    <a:pt x="530" y="282"/>
                  </a:lnTo>
                  <a:lnTo>
                    <a:pt x="530" y="282"/>
                  </a:lnTo>
                  <a:lnTo>
                    <a:pt x="530" y="282"/>
                  </a:lnTo>
                  <a:lnTo>
                    <a:pt x="530" y="280"/>
                  </a:lnTo>
                  <a:lnTo>
                    <a:pt x="530" y="278"/>
                  </a:lnTo>
                  <a:lnTo>
                    <a:pt x="530" y="276"/>
                  </a:lnTo>
                  <a:lnTo>
                    <a:pt x="530" y="274"/>
                  </a:lnTo>
                  <a:lnTo>
                    <a:pt x="530" y="272"/>
                  </a:lnTo>
                  <a:lnTo>
                    <a:pt x="530" y="270"/>
                  </a:lnTo>
                  <a:lnTo>
                    <a:pt x="530" y="270"/>
                  </a:lnTo>
                  <a:lnTo>
                    <a:pt x="532" y="268"/>
                  </a:lnTo>
                  <a:lnTo>
                    <a:pt x="532" y="268"/>
                  </a:lnTo>
                  <a:lnTo>
                    <a:pt x="532" y="268"/>
                  </a:lnTo>
                  <a:lnTo>
                    <a:pt x="534" y="266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536" y="264"/>
                  </a:lnTo>
                  <a:lnTo>
                    <a:pt x="538" y="262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38" y="256"/>
                  </a:lnTo>
                  <a:lnTo>
                    <a:pt x="538" y="254"/>
                  </a:lnTo>
                  <a:lnTo>
                    <a:pt x="540" y="252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4" y="248"/>
                  </a:lnTo>
                  <a:lnTo>
                    <a:pt x="546" y="248"/>
                  </a:lnTo>
                  <a:lnTo>
                    <a:pt x="548" y="248"/>
                  </a:lnTo>
                  <a:lnTo>
                    <a:pt x="548" y="246"/>
                  </a:lnTo>
                  <a:lnTo>
                    <a:pt x="548" y="246"/>
                  </a:lnTo>
                  <a:lnTo>
                    <a:pt x="548" y="246"/>
                  </a:lnTo>
                  <a:lnTo>
                    <a:pt x="550" y="244"/>
                  </a:lnTo>
                  <a:lnTo>
                    <a:pt x="550" y="242"/>
                  </a:lnTo>
                  <a:lnTo>
                    <a:pt x="550" y="240"/>
                  </a:lnTo>
                  <a:lnTo>
                    <a:pt x="550" y="238"/>
                  </a:lnTo>
                  <a:lnTo>
                    <a:pt x="550" y="236"/>
                  </a:lnTo>
                  <a:lnTo>
                    <a:pt x="550" y="234"/>
                  </a:lnTo>
                  <a:lnTo>
                    <a:pt x="552" y="234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4" y="232"/>
                  </a:lnTo>
                  <a:lnTo>
                    <a:pt x="556" y="230"/>
                  </a:lnTo>
                  <a:lnTo>
                    <a:pt x="558" y="230"/>
                  </a:lnTo>
                  <a:lnTo>
                    <a:pt x="558" y="230"/>
                  </a:lnTo>
                  <a:lnTo>
                    <a:pt x="560" y="230"/>
                  </a:lnTo>
                  <a:lnTo>
                    <a:pt x="562" y="230"/>
                  </a:lnTo>
                  <a:lnTo>
                    <a:pt x="562" y="230"/>
                  </a:lnTo>
                  <a:lnTo>
                    <a:pt x="562" y="228"/>
                  </a:lnTo>
                  <a:lnTo>
                    <a:pt x="562" y="228"/>
                  </a:lnTo>
                  <a:lnTo>
                    <a:pt x="562" y="228"/>
                  </a:lnTo>
                  <a:lnTo>
                    <a:pt x="564" y="226"/>
                  </a:lnTo>
                  <a:lnTo>
                    <a:pt x="562" y="224"/>
                  </a:lnTo>
                  <a:lnTo>
                    <a:pt x="562" y="222"/>
                  </a:lnTo>
                  <a:lnTo>
                    <a:pt x="562" y="220"/>
                  </a:lnTo>
                  <a:lnTo>
                    <a:pt x="562" y="218"/>
                  </a:lnTo>
                  <a:lnTo>
                    <a:pt x="562" y="218"/>
                  </a:lnTo>
                  <a:lnTo>
                    <a:pt x="562" y="216"/>
                  </a:lnTo>
                  <a:lnTo>
                    <a:pt x="564" y="216"/>
                  </a:lnTo>
                  <a:lnTo>
                    <a:pt x="564" y="216"/>
                  </a:lnTo>
                  <a:lnTo>
                    <a:pt x="564" y="216"/>
                  </a:lnTo>
                  <a:lnTo>
                    <a:pt x="566" y="216"/>
                  </a:lnTo>
                  <a:lnTo>
                    <a:pt x="568" y="216"/>
                  </a:lnTo>
                  <a:lnTo>
                    <a:pt x="568" y="216"/>
                  </a:lnTo>
                  <a:lnTo>
                    <a:pt x="570" y="214"/>
                  </a:lnTo>
                  <a:lnTo>
                    <a:pt x="570" y="214"/>
                  </a:lnTo>
                  <a:lnTo>
                    <a:pt x="570" y="214"/>
                  </a:lnTo>
                  <a:lnTo>
                    <a:pt x="570" y="212"/>
                  </a:lnTo>
                  <a:lnTo>
                    <a:pt x="570" y="212"/>
                  </a:lnTo>
                  <a:lnTo>
                    <a:pt x="570" y="210"/>
                  </a:lnTo>
                  <a:lnTo>
                    <a:pt x="568" y="208"/>
                  </a:lnTo>
                  <a:lnTo>
                    <a:pt x="568" y="206"/>
                  </a:lnTo>
                  <a:lnTo>
                    <a:pt x="568" y="204"/>
                  </a:lnTo>
                  <a:lnTo>
                    <a:pt x="568" y="204"/>
                  </a:lnTo>
                  <a:lnTo>
                    <a:pt x="568" y="202"/>
                  </a:lnTo>
                  <a:lnTo>
                    <a:pt x="568" y="202"/>
                  </a:lnTo>
                  <a:lnTo>
                    <a:pt x="568" y="202"/>
                  </a:lnTo>
                  <a:lnTo>
                    <a:pt x="568" y="200"/>
                  </a:lnTo>
                  <a:lnTo>
                    <a:pt x="570" y="200"/>
                  </a:lnTo>
                  <a:lnTo>
                    <a:pt x="570" y="200"/>
                  </a:lnTo>
                  <a:lnTo>
                    <a:pt x="572" y="200"/>
                  </a:lnTo>
                  <a:lnTo>
                    <a:pt x="574" y="200"/>
                  </a:lnTo>
                  <a:lnTo>
                    <a:pt x="574" y="200"/>
                  </a:lnTo>
                  <a:lnTo>
                    <a:pt x="576" y="200"/>
                  </a:lnTo>
                  <a:lnTo>
                    <a:pt x="576" y="198"/>
                  </a:lnTo>
                  <a:lnTo>
                    <a:pt x="576" y="198"/>
                  </a:lnTo>
                  <a:lnTo>
                    <a:pt x="578" y="196"/>
                  </a:lnTo>
                  <a:lnTo>
                    <a:pt x="578" y="194"/>
                  </a:lnTo>
                  <a:lnTo>
                    <a:pt x="578" y="192"/>
                  </a:lnTo>
                  <a:lnTo>
                    <a:pt x="578" y="190"/>
                  </a:lnTo>
                  <a:lnTo>
                    <a:pt x="578" y="188"/>
                  </a:lnTo>
                  <a:lnTo>
                    <a:pt x="578" y="188"/>
                  </a:lnTo>
                  <a:lnTo>
                    <a:pt x="576" y="188"/>
                  </a:lnTo>
                  <a:lnTo>
                    <a:pt x="576" y="186"/>
                  </a:lnTo>
                  <a:lnTo>
                    <a:pt x="576" y="186"/>
                  </a:lnTo>
                  <a:lnTo>
                    <a:pt x="576" y="186"/>
                  </a:lnTo>
                  <a:lnTo>
                    <a:pt x="574" y="186"/>
                  </a:lnTo>
                  <a:lnTo>
                    <a:pt x="572" y="186"/>
                  </a:lnTo>
                  <a:lnTo>
                    <a:pt x="570" y="186"/>
                  </a:lnTo>
                  <a:lnTo>
                    <a:pt x="570" y="186"/>
                  </a:lnTo>
                  <a:lnTo>
                    <a:pt x="568" y="186"/>
                  </a:lnTo>
                  <a:lnTo>
                    <a:pt x="568" y="186"/>
                  </a:lnTo>
                  <a:lnTo>
                    <a:pt x="568" y="186"/>
                  </a:lnTo>
                  <a:lnTo>
                    <a:pt x="566" y="186"/>
                  </a:lnTo>
                  <a:lnTo>
                    <a:pt x="566" y="184"/>
                  </a:lnTo>
                  <a:lnTo>
                    <a:pt x="566" y="182"/>
                  </a:lnTo>
                  <a:lnTo>
                    <a:pt x="566" y="180"/>
                  </a:lnTo>
                  <a:lnTo>
                    <a:pt x="566" y="178"/>
                  </a:lnTo>
                  <a:lnTo>
                    <a:pt x="566" y="178"/>
                  </a:lnTo>
                  <a:lnTo>
                    <a:pt x="566" y="172"/>
                  </a:lnTo>
                  <a:lnTo>
                    <a:pt x="566" y="168"/>
                  </a:lnTo>
                  <a:lnTo>
                    <a:pt x="566" y="164"/>
                  </a:lnTo>
                  <a:lnTo>
                    <a:pt x="566" y="162"/>
                  </a:lnTo>
                  <a:lnTo>
                    <a:pt x="566" y="162"/>
                  </a:lnTo>
                  <a:lnTo>
                    <a:pt x="566" y="160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4" y="156"/>
                  </a:lnTo>
                  <a:lnTo>
                    <a:pt x="562" y="154"/>
                  </a:lnTo>
                  <a:lnTo>
                    <a:pt x="560" y="154"/>
                  </a:lnTo>
                  <a:lnTo>
                    <a:pt x="558" y="152"/>
                  </a:lnTo>
                  <a:lnTo>
                    <a:pt x="556" y="152"/>
                  </a:lnTo>
                  <a:lnTo>
                    <a:pt x="556" y="152"/>
                  </a:lnTo>
                  <a:lnTo>
                    <a:pt x="552" y="152"/>
                  </a:lnTo>
                  <a:lnTo>
                    <a:pt x="550" y="150"/>
                  </a:lnTo>
                  <a:lnTo>
                    <a:pt x="548" y="150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4" y="150"/>
                  </a:lnTo>
                  <a:lnTo>
                    <a:pt x="542" y="148"/>
                  </a:lnTo>
                  <a:lnTo>
                    <a:pt x="540" y="146"/>
                  </a:lnTo>
                  <a:lnTo>
                    <a:pt x="538" y="144"/>
                  </a:lnTo>
                  <a:lnTo>
                    <a:pt x="538" y="142"/>
                  </a:lnTo>
                  <a:lnTo>
                    <a:pt x="536" y="140"/>
                  </a:lnTo>
                  <a:lnTo>
                    <a:pt x="534" y="138"/>
                  </a:lnTo>
                  <a:lnTo>
                    <a:pt x="534" y="136"/>
                  </a:lnTo>
                  <a:lnTo>
                    <a:pt x="534" y="134"/>
                  </a:lnTo>
                  <a:lnTo>
                    <a:pt x="532" y="132"/>
                  </a:lnTo>
                  <a:lnTo>
                    <a:pt x="532" y="132"/>
                  </a:lnTo>
                  <a:lnTo>
                    <a:pt x="532" y="132"/>
                  </a:lnTo>
                  <a:lnTo>
                    <a:pt x="530" y="132"/>
                  </a:lnTo>
                  <a:lnTo>
                    <a:pt x="530" y="132"/>
                  </a:lnTo>
                  <a:lnTo>
                    <a:pt x="528" y="132"/>
                  </a:lnTo>
                  <a:lnTo>
                    <a:pt x="526" y="132"/>
                  </a:lnTo>
                  <a:lnTo>
                    <a:pt x="524" y="132"/>
                  </a:lnTo>
                  <a:lnTo>
                    <a:pt x="522" y="132"/>
                  </a:lnTo>
                  <a:lnTo>
                    <a:pt x="520" y="132"/>
                  </a:lnTo>
                  <a:lnTo>
                    <a:pt x="520" y="132"/>
                  </a:lnTo>
                  <a:lnTo>
                    <a:pt x="518" y="132"/>
                  </a:lnTo>
                  <a:lnTo>
                    <a:pt x="518" y="132"/>
                  </a:lnTo>
                  <a:lnTo>
                    <a:pt x="518" y="132"/>
                  </a:lnTo>
                  <a:lnTo>
                    <a:pt x="518" y="132"/>
                  </a:lnTo>
                  <a:lnTo>
                    <a:pt x="516" y="130"/>
                  </a:lnTo>
                  <a:lnTo>
                    <a:pt x="516" y="130"/>
                  </a:lnTo>
                  <a:lnTo>
                    <a:pt x="516" y="128"/>
                  </a:lnTo>
                  <a:lnTo>
                    <a:pt x="516" y="126"/>
                  </a:lnTo>
                  <a:lnTo>
                    <a:pt x="516" y="122"/>
                  </a:lnTo>
                  <a:lnTo>
                    <a:pt x="516" y="122"/>
                  </a:lnTo>
                  <a:lnTo>
                    <a:pt x="514" y="120"/>
                  </a:lnTo>
                  <a:lnTo>
                    <a:pt x="514" y="120"/>
                  </a:lnTo>
                  <a:lnTo>
                    <a:pt x="514" y="120"/>
                  </a:lnTo>
                  <a:lnTo>
                    <a:pt x="512" y="118"/>
                  </a:lnTo>
                  <a:lnTo>
                    <a:pt x="512" y="118"/>
                  </a:lnTo>
                  <a:lnTo>
                    <a:pt x="510" y="118"/>
                  </a:lnTo>
                  <a:lnTo>
                    <a:pt x="508" y="116"/>
                  </a:lnTo>
                  <a:lnTo>
                    <a:pt x="506" y="116"/>
                  </a:lnTo>
                  <a:lnTo>
                    <a:pt x="504" y="116"/>
                  </a:lnTo>
                  <a:lnTo>
                    <a:pt x="502" y="116"/>
                  </a:lnTo>
                  <a:lnTo>
                    <a:pt x="498" y="116"/>
                  </a:lnTo>
                  <a:lnTo>
                    <a:pt x="494" y="116"/>
                  </a:lnTo>
                  <a:lnTo>
                    <a:pt x="492" y="116"/>
                  </a:lnTo>
                  <a:lnTo>
                    <a:pt x="490" y="116"/>
                  </a:lnTo>
                  <a:lnTo>
                    <a:pt x="488" y="116"/>
                  </a:lnTo>
                  <a:lnTo>
                    <a:pt x="484" y="114"/>
                  </a:lnTo>
                  <a:lnTo>
                    <a:pt x="482" y="114"/>
                  </a:lnTo>
                  <a:lnTo>
                    <a:pt x="480" y="114"/>
                  </a:lnTo>
                  <a:lnTo>
                    <a:pt x="478" y="114"/>
                  </a:lnTo>
                  <a:lnTo>
                    <a:pt x="476" y="112"/>
                  </a:lnTo>
                  <a:lnTo>
                    <a:pt x="476" y="112"/>
                  </a:lnTo>
                  <a:lnTo>
                    <a:pt x="474" y="112"/>
                  </a:lnTo>
                  <a:lnTo>
                    <a:pt x="472" y="110"/>
                  </a:lnTo>
                  <a:lnTo>
                    <a:pt x="472" y="108"/>
                  </a:lnTo>
                  <a:lnTo>
                    <a:pt x="470" y="106"/>
                  </a:lnTo>
                  <a:lnTo>
                    <a:pt x="470" y="106"/>
                  </a:lnTo>
                  <a:lnTo>
                    <a:pt x="470" y="106"/>
                  </a:lnTo>
                  <a:lnTo>
                    <a:pt x="470" y="106"/>
                  </a:lnTo>
                  <a:lnTo>
                    <a:pt x="468" y="106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8"/>
                  </a:lnTo>
                  <a:lnTo>
                    <a:pt x="464" y="108"/>
                  </a:lnTo>
                  <a:lnTo>
                    <a:pt x="462" y="110"/>
                  </a:lnTo>
                  <a:lnTo>
                    <a:pt x="460" y="110"/>
                  </a:lnTo>
                  <a:lnTo>
                    <a:pt x="460" y="112"/>
                  </a:lnTo>
                  <a:lnTo>
                    <a:pt x="458" y="112"/>
                  </a:lnTo>
                  <a:lnTo>
                    <a:pt x="456" y="112"/>
                  </a:lnTo>
                  <a:lnTo>
                    <a:pt x="454" y="112"/>
                  </a:lnTo>
                  <a:lnTo>
                    <a:pt x="452" y="112"/>
                  </a:lnTo>
                  <a:lnTo>
                    <a:pt x="452" y="112"/>
                  </a:lnTo>
                  <a:lnTo>
                    <a:pt x="450" y="112"/>
                  </a:lnTo>
                  <a:lnTo>
                    <a:pt x="448" y="110"/>
                  </a:lnTo>
                  <a:lnTo>
                    <a:pt x="446" y="110"/>
                  </a:lnTo>
                  <a:lnTo>
                    <a:pt x="444" y="110"/>
                  </a:lnTo>
                  <a:lnTo>
                    <a:pt x="442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4" y="98"/>
                  </a:lnTo>
                  <a:lnTo>
                    <a:pt x="432" y="96"/>
                  </a:lnTo>
                  <a:lnTo>
                    <a:pt x="432" y="94"/>
                  </a:lnTo>
                  <a:lnTo>
                    <a:pt x="430" y="92"/>
                  </a:lnTo>
                  <a:lnTo>
                    <a:pt x="430" y="92"/>
                  </a:lnTo>
                  <a:lnTo>
                    <a:pt x="428" y="90"/>
                  </a:lnTo>
                  <a:lnTo>
                    <a:pt x="424" y="88"/>
                  </a:lnTo>
                  <a:lnTo>
                    <a:pt x="420" y="88"/>
                  </a:lnTo>
                  <a:lnTo>
                    <a:pt x="418" y="86"/>
                  </a:lnTo>
                  <a:lnTo>
                    <a:pt x="414" y="86"/>
                  </a:lnTo>
                  <a:lnTo>
                    <a:pt x="412" y="84"/>
                  </a:lnTo>
                  <a:lnTo>
                    <a:pt x="408" y="84"/>
                  </a:lnTo>
                  <a:lnTo>
                    <a:pt x="404" y="84"/>
                  </a:lnTo>
                  <a:lnTo>
                    <a:pt x="402" y="84"/>
                  </a:lnTo>
                  <a:lnTo>
                    <a:pt x="396" y="84"/>
                  </a:lnTo>
                  <a:lnTo>
                    <a:pt x="392" y="84"/>
                  </a:lnTo>
                  <a:lnTo>
                    <a:pt x="388" y="86"/>
                  </a:lnTo>
                  <a:lnTo>
                    <a:pt x="386" y="86"/>
                  </a:lnTo>
                  <a:lnTo>
                    <a:pt x="382" y="86"/>
                  </a:lnTo>
                  <a:lnTo>
                    <a:pt x="382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8" y="88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92"/>
                  </a:lnTo>
                  <a:lnTo>
                    <a:pt x="376" y="94"/>
                  </a:lnTo>
                  <a:lnTo>
                    <a:pt x="376" y="96"/>
                  </a:lnTo>
                  <a:lnTo>
                    <a:pt x="374" y="96"/>
                  </a:lnTo>
                  <a:lnTo>
                    <a:pt x="374" y="98"/>
                  </a:lnTo>
                  <a:lnTo>
                    <a:pt x="372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66" y="104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62" y="104"/>
                  </a:lnTo>
                  <a:lnTo>
                    <a:pt x="362" y="104"/>
                  </a:lnTo>
                  <a:lnTo>
                    <a:pt x="362" y="104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62" y="100"/>
                  </a:lnTo>
                  <a:lnTo>
                    <a:pt x="362" y="98"/>
                  </a:lnTo>
                  <a:lnTo>
                    <a:pt x="364" y="96"/>
                  </a:lnTo>
                  <a:lnTo>
                    <a:pt x="366" y="94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8" y="90"/>
                  </a:lnTo>
                  <a:lnTo>
                    <a:pt x="370" y="86"/>
                  </a:lnTo>
                  <a:lnTo>
                    <a:pt x="372" y="86"/>
                  </a:lnTo>
                  <a:lnTo>
                    <a:pt x="374" y="84"/>
                  </a:lnTo>
                  <a:lnTo>
                    <a:pt x="374" y="82"/>
                  </a:lnTo>
                  <a:lnTo>
                    <a:pt x="374" y="82"/>
                  </a:lnTo>
                  <a:lnTo>
                    <a:pt x="374" y="82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2" y="78"/>
                  </a:lnTo>
                  <a:lnTo>
                    <a:pt x="372" y="78"/>
                  </a:lnTo>
                  <a:lnTo>
                    <a:pt x="370" y="78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4" y="74"/>
                  </a:lnTo>
                  <a:lnTo>
                    <a:pt x="362" y="74"/>
                  </a:lnTo>
                  <a:lnTo>
                    <a:pt x="360" y="74"/>
                  </a:lnTo>
                  <a:lnTo>
                    <a:pt x="356" y="74"/>
                  </a:lnTo>
                  <a:lnTo>
                    <a:pt x="356" y="74"/>
                  </a:lnTo>
                  <a:lnTo>
                    <a:pt x="354" y="76"/>
                  </a:lnTo>
                  <a:lnTo>
                    <a:pt x="354" y="76"/>
                  </a:lnTo>
                  <a:lnTo>
                    <a:pt x="352" y="76"/>
                  </a:lnTo>
                  <a:lnTo>
                    <a:pt x="350" y="78"/>
                  </a:lnTo>
                  <a:lnTo>
                    <a:pt x="348" y="80"/>
                  </a:lnTo>
                  <a:lnTo>
                    <a:pt x="346" y="82"/>
                  </a:lnTo>
                  <a:lnTo>
                    <a:pt x="344" y="84"/>
                  </a:lnTo>
                  <a:lnTo>
                    <a:pt x="340" y="88"/>
                  </a:lnTo>
                  <a:lnTo>
                    <a:pt x="336" y="92"/>
                  </a:lnTo>
                  <a:lnTo>
                    <a:pt x="336" y="94"/>
                  </a:lnTo>
                  <a:lnTo>
                    <a:pt x="334" y="96"/>
                  </a:lnTo>
                  <a:lnTo>
                    <a:pt x="332" y="98"/>
                  </a:lnTo>
                  <a:lnTo>
                    <a:pt x="330" y="100"/>
                  </a:lnTo>
                  <a:lnTo>
                    <a:pt x="330" y="100"/>
                  </a:lnTo>
                  <a:lnTo>
                    <a:pt x="328" y="102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4" y="106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0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4"/>
                  </a:lnTo>
                  <a:lnTo>
                    <a:pt x="320" y="104"/>
                  </a:lnTo>
                  <a:lnTo>
                    <a:pt x="320" y="104"/>
                  </a:lnTo>
                  <a:lnTo>
                    <a:pt x="320" y="102"/>
                  </a:lnTo>
                  <a:lnTo>
                    <a:pt x="320" y="100"/>
                  </a:lnTo>
                  <a:lnTo>
                    <a:pt x="320" y="98"/>
                  </a:lnTo>
                  <a:lnTo>
                    <a:pt x="322" y="98"/>
                  </a:lnTo>
                  <a:lnTo>
                    <a:pt x="322" y="96"/>
                  </a:lnTo>
                  <a:lnTo>
                    <a:pt x="324" y="94"/>
                  </a:lnTo>
                  <a:lnTo>
                    <a:pt x="326" y="90"/>
                  </a:lnTo>
                  <a:lnTo>
                    <a:pt x="330" y="88"/>
                  </a:lnTo>
                  <a:lnTo>
                    <a:pt x="332" y="84"/>
                  </a:lnTo>
                  <a:lnTo>
                    <a:pt x="334" y="82"/>
                  </a:lnTo>
                  <a:lnTo>
                    <a:pt x="336" y="80"/>
                  </a:lnTo>
                  <a:lnTo>
                    <a:pt x="338" y="76"/>
                  </a:lnTo>
                  <a:lnTo>
                    <a:pt x="340" y="74"/>
                  </a:lnTo>
                  <a:lnTo>
                    <a:pt x="342" y="72"/>
                  </a:lnTo>
                  <a:lnTo>
                    <a:pt x="344" y="68"/>
                  </a:lnTo>
                  <a:lnTo>
                    <a:pt x="346" y="64"/>
                  </a:lnTo>
                  <a:lnTo>
                    <a:pt x="346" y="60"/>
                  </a:lnTo>
                  <a:lnTo>
                    <a:pt x="348" y="58"/>
                  </a:lnTo>
                  <a:lnTo>
                    <a:pt x="350" y="56"/>
                  </a:lnTo>
                  <a:lnTo>
                    <a:pt x="350" y="54"/>
                  </a:lnTo>
                  <a:lnTo>
                    <a:pt x="352" y="52"/>
                  </a:lnTo>
                  <a:lnTo>
                    <a:pt x="352" y="50"/>
                  </a:lnTo>
                  <a:lnTo>
                    <a:pt x="352" y="50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2" y="46"/>
                  </a:lnTo>
                  <a:lnTo>
                    <a:pt x="352" y="44"/>
                  </a:lnTo>
                  <a:lnTo>
                    <a:pt x="350" y="40"/>
                  </a:lnTo>
                  <a:lnTo>
                    <a:pt x="348" y="36"/>
                  </a:lnTo>
                  <a:lnTo>
                    <a:pt x="346" y="32"/>
                  </a:lnTo>
                  <a:lnTo>
                    <a:pt x="344" y="30"/>
                  </a:lnTo>
                  <a:lnTo>
                    <a:pt x="342" y="26"/>
                  </a:lnTo>
                  <a:lnTo>
                    <a:pt x="340" y="24"/>
                  </a:lnTo>
                  <a:lnTo>
                    <a:pt x="340" y="22"/>
                  </a:lnTo>
                  <a:lnTo>
                    <a:pt x="338" y="22"/>
                  </a:lnTo>
                  <a:lnTo>
                    <a:pt x="336" y="20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28" y="16"/>
                  </a:lnTo>
                  <a:lnTo>
                    <a:pt x="326" y="14"/>
                  </a:lnTo>
                  <a:lnTo>
                    <a:pt x="324" y="14"/>
                  </a:lnTo>
                  <a:lnTo>
                    <a:pt x="322" y="14"/>
                  </a:lnTo>
                  <a:lnTo>
                    <a:pt x="322" y="16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18" y="18"/>
                  </a:lnTo>
                  <a:lnTo>
                    <a:pt x="316" y="18"/>
                  </a:lnTo>
                  <a:lnTo>
                    <a:pt x="314" y="22"/>
                  </a:lnTo>
                  <a:lnTo>
                    <a:pt x="314" y="24"/>
                  </a:lnTo>
                  <a:lnTo>
                    <a:pt x="312" y="26"/>
                  </a:lnTo>
                  <a:lnTo>
                    <a:pt x="310" y="28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06" y="36"/>
                  </a:lnTo>
                  <a:lnTo>
                    <a:pt x="306" y="38"/>
                  </a:lnTo>
                  <a:lnTo>
                    <a:pt x="306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302" y="40"/>
                  </a:lnTo>
                  <a:lnTo>
                    <a:pt x="302" y="42"/>
                  </a:lnTo>
                  <a:lnTo>
                    <a:pt x="300" y="42"/>
                  </a:lnTo>
                  <a:lnTo>
                    <a:pt x="296" y="42"/>
                  </a:lnTo>
                  <a:lnTo>
                    <a:pt x="294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0" y="40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86" y="36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0" y="32"/>
                  </a:lnTo>
                  <a:lnTo>
                    <a:pt x="278" y="32"/>
                  </a:lnTo>
                  <a:lnTo>
                    <a:pt x="274" y="32"/>
                  </a:lnTo>
                  <a:lnTo>
                    <a:pt x="270" y="32"/>
                  </a:lnTo>
                  <a:lnTo>
                    <a:pt x="268" y="32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4" y="32"/>
                  </a:lnTo>
                  <a:lnTo>
                    <a:pt x="262" y="32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62" y="38"/>
                  </a:lnTo>
                  <a:lnTo>
                    <a:pt x="262" y="40"/>
                  </a:lnTo>
                  <a:lnTo>
                    <a:pt x="262" y="42"/>
                  </a:lnTo>
                  <a:lnTo>
                    <a:pt x="262" y="44"/>
                  </a:lnTo>
                  <a:lnTo>
                    <a:pt x="262" y="44"/>
                  </a:lnTo>
                  <a:lnTo>
                    <a:pt x="262" y="46"/>
                  </a:lnTo>
                  <a:lnTo>
                    <a:pt x="262" y="46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6" y="48"/>
                  </a:lnTo>
                  <a:lnTo>
                    <a:pt x="244" y="48"/>
                  </a:lnTo>
                  <a:lnTo>
                    <a:pt x="242" y="48"/>
                  </a:lnTo>
                  <a:lnTo>
                    <a:pt x="238" y="48"/>
                  </a:lnTo>
                  <a:lnTo>
                    <a:pt x="236" y="48"/>
                  </a:lnTo>
                  <a:lnTo>
                    <a:pt x="234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30" y="50"/>
                  </a:lnTo>
                  <a:lnTo>
                    <a:pt x="230" y="52"/>
                  </a:lnTo>
                  <a:lnTo>
                    <a:pt x="230" y="54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6" y="54"/>
                  </a:lnTo>
                  <a:lnTo>
                    <a:pt x="226" y="54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2" y="56"/>
                  </a:lnTo>
                  <a:lnTo>
                    <a:pt x="220" y="56"/>
                  </a:lnTo>
                  <a:lnTo>
                    <a:pt x="218" y="56"/>
                  </a:lnTo>
                  <a:lnTo>
                    <a:pt x="218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4" y="52"/>
                  </a:lnTo>
                  <a:lnTo>
                    <a:pt x="214" y="52"/>
                  </a:lnTo>
                  <a:lnTo>
                    <a:pt x="212" y="48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206" y="40"/>
                  </a:lnTo>
                  <a:lnTo>
                    <a:pt x="206" y="38"/>
                  </a:lnTo>
                  <a:lnTo>
                    <a:pt x="204" y="36"/>
                  </a:lnTo>
                  <a:lnTo>
                    <a:pt x="204" y="34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0"/>
                  </a:lnTo>
                  <a:lnTo>
                    <a:pt x="206" y="28"/>
                  </a:lnTo>
                  <a:lnTo>
                    <a:pt x="206" y="26"/>
                  </a:lnTo>
                  <a:lnTo>
                    <a:pt x="208" y="24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12"/>
                  </a:lnTo>
                  <a:lnTo>
                    <a:pt x="208" y="10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0" y="2"/>
                  </a:lnTo>
                  <a:lnTo>
                    <a:pt x="198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2" y="2"/>
                  </a:lnTo>
                  <a:lnTo>
                    <a:pt x="192" y="4"/>
                  </a:lnTo>
                  <a:lnTo>
                    <a:pt x="192" y="6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88" y="10"/>
                  </a:lnTo>
                  <a:lnTo>
                    <a:pt x="188" y="10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4" y="12"/>
                  </a:lnTo>
                  <a:lnTo>
                    <a:pt x="180" y="12"/>
                  </a:lnTo>
                  <a:lnTo>
                    <a:pt x="176" y="12"/>
                  </a:lnTo>
                  <a:lnTo>
                    <a:pt x="174" y="10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66" y="10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6" y="16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0" y="6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6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8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40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6" y="42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6" y="48"/>
                  </a:lnTo>
                  <a:lnTo>
                    <a:pt x="144" y="50"/>
                  </a:lnTo>
                  <a:lnTo>
                    <a:pt x="142" y="52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2" y="58"/>
                  </a:lnTo>
                  <a:lnTo>
                    <a:pt x="130" y="58"/>
                  </a:lnTo>
                  <a:lnTo>
                    <a:pt x="128" y="58"/>
                  </a:lnTo>
                  <a:lnTo>
                    <a:pt x="126" y="60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0" y="60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6" y="58"/>
                  </a:lnTo>
                  <a:lnTo>
                    <a:pt x="112" y="58"/>
                  </a:lnTo>
                  <a:lnTo>
                    <a:pt x="110" y="56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4" y="48"/>
                  </a:lnTo>
                  <a:lnTo>
                    <a:pt x="102" y="46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4" y="42"/>
                  </a:lnTo>
                  <a:lnTo>
                    <a:pt x="90" y="4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3" name="Freeform 469"/>
            <p:cNvSpPr>
              <a:spLocks/>
            </p:cNvSpPr>
            <p:nvPr/>
          </p:nvSpPr>
          <p:spPr bwMode="auto">
            <a:xfrm>
              <a:off x="2897488" y="5311866"/>
              <a:ext cx="209551" cy="234947"/>
            </a:xfrm>
            <a:custGeom>
              <a:avLst/>
              <a:gdLst>
                <a:gd name="T0" fmla="*/ 22 w 132"/>
                <a:gd name="T1" fmla="*/ 70 h 148"/>
                <a:gd name="T2" fmla="*/ 26 w 132"/>
                <a:gd name="T3" fmla="*/ 76 h 148"/>
                <a:gd name="T4" fmla="*/ 32 w 132"/>
                <a:gd name="T5" fmla="*/ 78 h 148"/>
                <a:gd name="T6" fmla="*/ 40 w 132"/>
                <a:gd name="T7" fmla="*/ 84 h 148"/>
                <a:gd name="T8" fmla="*/ 44 w 132"/>
                <a:gd name="T9" fmla="*/ 90 h 148"/>
                <a:gd name="T10" fmla="*/ 46 w 132"/>
                <a:gd name="T11" fmla="*/ 96 h 148"/>
                <a:gd name="T12" fmla="*/ 50 w 132"/>
                <a:gd name="T13" fmla="*/ 98 h 148"/>
                <a:gd name="T14" fmla="*/ 60 w 132"/>
                <a:gd name="T15" fmla="*/ 98 h 148"/>
                <a:gd name="T16" fmla="*/ 68 w 132"/>
                <a:gd name="T17" fmla="*/ 100 h 148"/>
                <a:gd name="T18" fmla="*/ 76 w 132"/>
                <a:gd name="T19" fmla="*/ 104 h 148"/>
                <a:gd name="T20" fmla="*/ 78 w 132"/>
                <a:gd name="T21" fmla="*/ 108 h 148"/>
                <a:gd name="T22" fmla="*/ 76 w 132"/>
                <a:gd name="T23" fmla="*/ 114 h 148"/>
                <a:gd name="T24" fmla="*/ 72 w 132"/>
                <a:gd name="T25" fmla="*/ 128 h 148"/>
                <a:gd name="T26" fmla="*/ 68 w 132"/>
                <a:gd name="T27" fmla="*/ 138 h 148"/>
                <a:gd name="T28" fmla="*/ 68 w 132"/>
                <a:gd name="T29" fmla="*/ 142 h 148"/>
                <a:gd name="T30" fmla="*/ 70 w 132"/>
                <a:gd name="T31" fmla="*/ 144 h 148"/>
                <a:gd name="T32" fmla="*/ 80 w 132"/>
                <a:gd name="T33" fmla="*/ 148 h 148"/>
                <a:gd name="T34" fmla="*/ 94 w 132"/>
                <a:gd name="T35" fmla="*/ 148 h 148"/>
                <a:gd name="T36" fmla="*/ 108 w 132"/>
                <a:gd name="T37" fmla="*/ 146 h 148"/>
                <a:gd name="T38" fmla="*/ 114 w 132"/>
                <a:gd name="T39" fmla="*/ 142 h 148"/>
                <a:gd name="T40" fmla="*/ 114 w 132"/>
                <a:gd name="T41" fmla="*/ 140 h 148"/>
                <a:gd name="T42" fmla="*/ 116 w 132"/>
                <a:gd name="T43" fmla="*/ 134 h 148"/>
                <a:gd name="T44" fmla="*/ 124 w 132"/>
                <a:gd name="T45" fmla="*/ 130 h 148"/>
                <a:gd name="T46" fmla="*/ 128 w 132"/>
                <a:gd name="T47" fmla="*/ 122 h 148"/>
                <a:gd name="T48" fmla="*/ 130 w 132"/>
                <a:gd name="T49" fmla="*/ 114 h 148"/>
                <a:gd name="T50" fmla="*/ 128 w 132"/>
                <a:gd name="T51" fmla="*/ 106 h 148"/>
                <a:gd name="T52" fmla="*/ 130 w 132"/>
                <a:gd name="T53" fmla="*/ 86 h 148"/>
                <a:gd name="T54" fmla="*/ 128 w 132"/>
                <a:gd name="T55" fmla="*/ 78 h 148"/>
                <a:gd name="T56" fmla="*/ 124 w 132"/>
                <a:gd name="T57" fmla="*/ 76 h 148"/>
                <a:gd name="T58" fmla="*/ 120 w 132"/>
                <a:gd name="T59" fmla="*/ 76 h 148"/>
                <a:gd name="T60" fmla="*/ 114 w 132"/>
                <a:gd name="T61" fmla="*/ 76 h 148"/>
                <a:gd name="T62" fmla="*/ 112 w 132"/>
                <a:gd name="T63" fmla="*/ 74 h 148"/>
                <a:gd name="T64" fmla="*/ 112 w 132"/>
                <a:gd name="T65" fmla="*/ 66 h 148"/>
                <a:gd name="T66" fmla="*/ 114 w 132"/>
                <a:gd name="T67" fmla="*/ 60 h 148"/>
                <a:gd name="T68" fmla="*/ 110 w 132"/>
                <a:gd name="T69" fmla="*/ 58 h 148"/>
                <a:gd name="T70" fmla="*/ 106 w 132"/>
                <a:gd name="T71" fmla="*/ 58 h 148"/>
                <a:gd name="T72" fmla="*/ 96 w 132"/>
                <a:gd name="T73" fmla="*/ 58 h 148"/>
                <a:gd name="T74" fmla="*/ 90 w 132"/>
                <a:gd name="T75" fmla="*/ 54 h 148"/>
                <a:gd name="T76" fmla="*/ 88 w 132"/>
                <a:gd name="T77" fmla="*/ 48 h 148"/>
                <a:gd name="T78" fmla="*/ 86 w 132"/>
                <a:gd name="T79" fmla="*/ 46 h 148"/>
                <a:gd name="T80" fmla="*/ 78 w 132"/>
                <a:gd name="T81" fmla="*/ 46 h 148"/>
                <a:gd name="T82" fmla="*/ 74 w 132"/>
                <a:gd name="T83" fmla="*/ 44 h 148"/>
                <a:gd name="T84" fmla="*/ 72 w 132"/>
                <a:gd name="T85" fmla="*/ 40 h 148"/>
                <a:gd name="T86" fmla="*/ 72 w 132"/>
                <a:gd name="T87" fmla="*/ 32 h 148"/>
                <a:gd name="T88" fmla="*/ 72 w 132"/>
                <a:gd name="T89" fmla="*/ 32 h 148"/>
                <a:gd name="T90" fmla="*/ 66 w 132"/>
                <a:gd name="T91" fmla="*/ 30 h 148"/>
                <a:gd name="T92" fmla="*/ 62 w 132"/>
                <a:gd name="T93" fmla="*/ 28 h 148"/>
                <a:gd name="T94" fmla="*/ 62 w 132"/>
                <a:gd name="T95" fmla="*/ 24 h 148"/>
                <a:gd name="T96" fmla="*/ 60 w 132"/>
                <a:gd name="T97" fmla="*/ 16 h 148"/>
                <a:gd name="T98" fmla="*/ 56 w 132"/>
                <a:gd name="T99" fmla="*/ 8 h 148"/>
                <a:gd name="T100" fmla="*/ 48 w 132"/>
                <a:gd name="T101" fmla="*/ 4 h 148"/>
                <a:gd name="T102" fmla="*/ 38 w 132"/>
                <a:gd name="T103" fmla="*/ 0 h 148"/>
                <a:gd name="T104" fmla="*/ 36 w 132"/>
                <a:gd name="T105" fmla="*/ 0 h 148"/>
                <a:gd name="T106" fmla="*/ 28 w 132"/>
                <a:gd name="T107" fmla="*/ 6 h 148"/>
                <a:gd name="T108" fmla="*/ 22 w 132"/>
                <a:gd name="T109" fmla="*/ 10 h 148"/>
                <a:gd name="T110" fmla="*/ 10 w 132"/>
                <a:gd name="T111" fmla="*/ 14 h 148"/>
                <a:gd name="T112" fmla="*/ 8 w 132"/>
                <a:gd name="T113" fmla="*/ 18 h 148"/>
                <a:gd name="T114" fmla="*/ 4 w 132"/>
                <a:gd name="T115" fmla="*/ 28 h 148"/>
                <a:gd name="T116" fmla="*/ 0 w 132"/>
                <a:gd name="T117" fmla="*/ 54 h 148"/>
                <a:gd name="T118" fmla="*/ 8 w 132"/>
                <a:gd name="T119" fmla="*/ 64 h 148"/>
                <a:gd name="T120" fmla="*/ 18 w 132"/>
                <a:gd name="T121" fmla="*/ 6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48">
                  <a:moveTo>
                    <a:pt x="22" y="70"/>
                  </a:move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2" y="102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12"/>
                  </a:lnTo>
                  <a:lnTo>
                    <a:pt x="76" y="114"/>
                  </a:lnTo>
                  <a:lnTo>
                    <a:pt x="76" y="118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2" y="128"/>
                  </a:lnTo>
                  <a:lnTo>
                    <a:pt x="72" y="130"/>
                  </a:lnTo>
                  <a:lnTo>
                    <a:pt x="70" y="132"/>
                  </a:lnTo>
                  <a:lnTo>
                    <a:pt x="68" y="136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2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80" y="148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90" y="148"/>
                  </a:lnTo>
                  <a:lnTo>
                    <a:pt x="94" y="148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4" y="148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2" y="144"/>
                  </a:lnTo>
                  <a:lnTo>
                    <a:pt x="114" y="144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6" y="128"/>
                  </a:lnTo>
                  <a:lnTo>
                    <a:pt x="126" y="126"/>
                  </a:lnTo>
                  <a:lnTo>
                    <a:pt x="128" y="122"/>
                  </a:lnTo>
                  <a:lnTo>
                    <a:pt x="132" y="118"/>
                  </a:lnTo>
                  <a:lnTo>
                    <a:pt x="130" y="116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0"/>
                  </a:lnTo>
                  <a:lnTo>
                    <a:pt x="128" y="94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2" y="76"/>
                  </a:lnTo>
                  <a:lnTo>
                    <a:pt x="120" y="76"/>
                  </a:lnTo>
                  <a:lnTo>
                    <a:pt x="118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4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2" y="66"/>
                  </a:lnTo>
                  <a:lnTo>
                    <a:pt x="114" y="64"/>
                  </a:lnTo>
                  <a:lnTo>
                    <a:pt x="114" y="62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08" y="58"/>
                  </a:lnTo>
                  <a:lnTo>
                    <a:pt x="106" y="5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6" y="58"/>
                  </a:lnTo>
                  <a:lnTo>
                    <a:pt x="94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4" name="Freeform 470"/>
            <p:cNvSpPr>
              <a:spLocks/>
            </p:cNvSpPr>
            <p:nvPr/>
          </p:nvSpPr>
          <p:spPr bwMode="auto">
            <a:xfrm>
              <a:off x="2897488" y="5311866"/>
              <a:ext cx="209551" cy="234947"/>
            </a:xfrm>
            <a:custGeom>
              <a:avLst/>
              <a:gdLst>
                <a:gd name="T0" fmla="*/ 22 w 132"/>
                <a:gd name="T1" fmla="*/ 70 h 148"/>
                <a:gd name="T2" fmla="*/ 26 w 132"/>
                <a:gd name="T3" fmla="*/ 76 h 148"/>
                <a:gd name="T4" fmla="*/ 32 w 132"/>
                <a:gd name="T5" fmla="*/ 78 h 148"/>
                <a:gd name="T6" fmla="*/ 40 w 132"/>
                <a:gd name="T7" fmla="*/ 84 h 148"/>
                <a:gd name="T8" fmla="*/ 44 w 132"/>
                <a:gd name="T9" fmla="*/ 90 h 148"/>
                <a:gd name="T10" fmla="*/ 46 w 132"/>
                <a:gd name="T11" fmla="*/ 96 h 148"/>
                <a:gd name="T12" fmla="*/ 50 w 132"/>
                <a:gd name="T13" fmla="*/ 98 h 148"/>
                <a:gd name="T14" fmla="*/ 60 w 132"/>
                <a:gd name="T15" fmla="*/ 98 h 148"/>
                <a:gd name="T16" fmla="*/ 68 w 132"/>
                <a:gd name="T17" fmla="*/ 100 h 148"/>
                <a:gd name="T18" fmla="*/ 76 w 132"/>
                <a:gd name="T19" fmla="*/ 104 h 148"/>
                <a:gd name="T20" fmla="*/ 78 w 132"/>
                <a:gd name="T21" fmla="*/ 108 h 148"/>
                <a:gd name="T22" fmla="*/ 76 w 132"/>
                <a:gd name="T23" fmla="*/ 114 h 148"/>
                <a:gd name="T24" fmla="*/ 72 w 132"/>
                <a:gd name="T25" fmla="*/ 128 h 148"/>
                <a:gd name="T26" fmla="*/ 68 w 132"/>
                <a:gd name="T27" fmla="*/ 138 h 148"/>
                <a:gd name="T28" fmla="*/ 68 w 132"/>
                <a:gd name="T29" fmla="*/ 142 h 148"/>
                <a:gd name="T30" fmla="*/ 70 w 132"/>
                <a:gd name="T31" fmla="*/ 144 h 148"/>
                <a:gd name="T32" fmla="*/ 80 w 132"/>
                <a:gd name="T33" fmla="*/ 148 h 148"/>
                <a:gd name="T34" fmla="*/ 94 w 132"/>
                <a:gd name="T35" fmla="*/ 148 h 148"/>
                <a:gd name="T36" fmla="*/ 108 w 132"/>
                <a:gd name="T37" fmla="*/ 146 h 148"/>
                <a:gd name="T38" fmla="*/ 114 w 132"/>
                <a:gd name="T39" fmla="*/ 142 h 148"/>
                <a:gd name="T40" fmla="*/ 114 w 132"/>
                <a:gd name="T41" fmla="*/ 140 h 148"/>
                <a:gd name="T42" fmla="*/ 116 w 132"/>
                <a:gd name="T43" fmla="*/ 134 h 148"/>
                <a:gd name="T44" fmla="*/ 124 w 132"/>
                <a:gd name="T45" fmla="*/ 130 h 148"/>
                <a:gd name="T46" fmla="*/ 128 w 132"/>
                <a:gd name="T47" fmla="*/ 122 h 148"/>
                <a:gd name="T48" fmla="*/ 130 w 132"/>
                <a:gd name="T49" fmla="*/ 114 h 148"/>
                <a:gd name="T50" fmla="*/ 128 w 132"/>
                <a:gd name="T51" fmla="*/ 106 h 148"/>
                <a:gd name="T52" fmla="*/ 130 w 132"/>
                <a:gd name="T53" fmla="*/ 86 h 148"/>
                <a:gd name="T54" fmla="*/ 128 w 132"/>
                <a:gd name="T55" fmla="*/ 78 h 148"/>
                <a:gd name="T56" fmla="*/ 124 w 132"/>
                <a:gd name="T57" fmla="*/ 76 h 148"/>
                <a:gd name="T58" fmla="*/ 120 w 132"/>
                <a:gd name="T59" fmla="*/ 76 h 148"/>
                <a:gd name="T60" fmla="*/ 114 w 132"/>
                <a:gd name="T61" fmla="*/ 76 h 148"/>
                <a:gd name="T62" fmla="*/ 112 w 132"/>
                <a:gd name="T63" fmla="*/ 74 h 148"/>
                <a:gd name="T64" fmla="*/ 112 w 132"/>
                <a:gd name="T65" fmla="*/ 66 h 148"/>
                <a:gd name="T66" fmla="*/ 114 w 132"/>
                <a:gd name="T67" fmla="*/ 60 h 148"/>
                <a:gd name="T68" fmla="*/ 110 w 132"/>
                <a:gd name="T69" fmla="*/ 58 h 148"/>
                <a:gd name="T70" fmla="*/ 106 w 132"/>
                <a:gd name="T71" fmla="*/ 58 h 148"/>
                <a:gd name="T72" fmla="*/ 96 w 132"/>
                <a:gd name="T73" fmla="*/ 58 h 148"/>
                <a:gd name="T74" fmla="*/ 90 w 132"/>
                <a:gd name="T75" fmla="*/ 54 h 148"/>
                <a:gd name="T76" fmla="*/ 88 w 132"/>
                <a:gd name="T77" fmla="*/ 48 h 148"/>
                <a:gd name="T78" fmla="*/ 86 w 132"/>
                <a:gd name="T79" fmla="*/ 46 h 148"/>
                <a:gd name="T80" fmla="*/ 78 w 132"/>
                <a:gd name="T81" fmla="*/ 46 h 148"/>
                <a:gd name="T82" fmla="*/ 74 w 132"/>
                <a:gd name="T83" fmla="*/ 44 h 148"/>
                <a:gd name="T84" fmla="*/ 72 w 132"/>
                <a:gd name="T85" fmla="*/ 40 h 148"/>
                <a:gd name="T86" fmla="*/ 72 w 132"/>
                <a:gd name="T87" fmla="*/ 32 h 148"/>
                <a:gd name="T88" fmla="*/ 72 w 132"/>
                <a:gd name="T89" fmla="*/ 32 h 148"/>
                <a:gd name="T90" fmla="*/ 66 w 132"/>
                <a:gd name="T91" fmla="*/ 30 h 148"/>
                <a:gd name="T92" fmla="*/ 62 w 132"/>
                <a:gd name="T93" fmla="*/ 28 h 148"/>
                <a:gd name="T94" fmla="*/ 62 w 132"/>
                <a:gd name="T95" fmla="*/ 24 h 148"/>
                <a:gd name="T96" fmla="*/ 60 w 132"/>
                <a:gd name="T97" fmla="*/ 16 h 148"/>
                <a:gd name="T98" fmla="*/ 56 w 132"/>
                <a:gd name="T99" fmla="*/ 8 h 148"/>
                <a:gd name="T100" fmla="*/ 48 w 132"/>
                <a:gd name="T101" fmla="*/ 4 h 148"/>
                <a:gd name="T102" fmla="*/ 38 w 132"/>
                <a:gd name="T103" fmla="*/ 0 h 148"/>
                <a:gd name="T104" fmla="*/ 36 w 132"/>
                <a:gd name="T105" fmla="*/ 0 h 148"/>
                <a:gd name="T106" fmla="*/ 28 w 132"/>
                <a:gd name="T107" fmla="*/ 6 h 148"/>
                <a:gd name="T108" fmla="*/ 22 w 132"/>
                <a:gd name="T109" fmla="*/ 10 h 148"/>
                <a:gd name="T110" fmla="*/ 10 w 132"/>
                <a:gd name="T111" fmla="*/ 14 h 148"/>
                <a:gd name="T112" fmla="*/ 8 w 132"/>
                <a:gd name="T113" fmla="*/ 18 h 148"/>
                <a:gd name="T114" fmla="*/ 4 w 132"/>
                <a:gd name="T115" fmla="*/ 28 h 148"/>
                <a:gd name="T116" fmla="*/ 0 w 132"/>
                <a:gd name="T117" fmla="*/ 54 h 148"/>
                <a:gd name="T118" fmla="*/ 8 w 132"/>
                <a:gd name="T119" fmla="*/ 64 h 148"/>
                <a:gd name="T120" fmla="*/ 18 w 132"/>
                <a:gd name="T121" fmla="*/ 6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48">
                  <a:moveTo>
                    <a:pt x="22" y="70"/>
                  </a:move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4" y="80"/>
                  </a:lnTo>
                  <a:lnTo>
                    <a:pt x="36" y="80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68" y="98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2" y="102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12"/>
                  </a:lnTo>
                  <a:lnTo>
                    <a:pt x="76" y="114"/>
                  </a:lnTo>
                  <a:lnTo>
                    <a:pt x="76" y="118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2" y="128"/>
                  </a:lnTo>
                  <a:lnTo>
                    <a:pt x="72" y="130"/>
                  </a:lnTo>
                  <a:lnTo>
                    <a:pt x="70" y="132"/>
                  </a:lnTo>
                  <a:lnTo>
                    <a:pt x="68" y="136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2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80" y="148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90" y="148"/>
                  </a:lnTo>
                  <a:lnTo>
                    <a:pt x="94" y="148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4" y="148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2" y="144"/>
                  </a:lnTo>
                  <a:lnTo>
                    <a:pt x="114" y="144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6" y="128"/>
                  </a:lnTo>
                  <a:lnTo>
                    <a:pt x="126" y="126"/>
                  </a:lnTo>
                  <a:lnTo>
                    <a:pt x="128" y="122"/>
                  </a:lnTo>
                  <a:lnTo>
                    <a:pt x="132" y="118"/>
                  </a:lnTo>
                  <a:lnTo>
                    <a:pt x="130" y="116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0"/>
                  </a:lnTo>
                  <a:lnTo>
                    <a:pt x="128" y="94"/>
                  </a:lnTo>
                  <a:lnTo>
                    <a:pt x="130" y="88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2" y="76"/>
                  </a:lnTo>
                  <a:lnTo>
                    <a:pt x="120" y="76"/>
                  </a:lnTo>
                  <a:lnTo>
                    <a:pt x="118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4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2" y="66"/>
                  </a:lnTo>
                  <a:lnTo>
                    <a:pt x="114" y="64"/>
                  </a:lnTo>
                  <a:lnTo>
                    <a:pt x="114" y="62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10" y="58"/>
                  </a:lnTo>
                  <a:lnTo>
                    <a:pt x="108" y="58"/>
                  </a:lnTo>
                  <a:lnTo>
                    <a:pt x="106" y="58"/>
                  </a:lnTo>
                  <a:lnTo>
                    <a:pt x="102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6" y="58"/>
                  </a:lnTo>
                  <a:lnTo>
                    <a:pt x="94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5" name="Freeform 471"/>
            <p:cNvSpPr>
              <a:spLocks/>
            </p:cNvSpPr>
            <p:nvPr/>
          </p:nvSpPr>
          <p:spPr bwMode="auto">
            <a:xfrm>
              <a:off x="3018138" y="5613487"/>
              <a:ext cx="123825" cy="136523"/>
            </a:xfrm>
            <a:custGeom>
              <a:avLst/>
              <a:gdLst>
                <a:gd name="T0" fmla="*/ 18 w 78"/>
                <a:gd name="T1" fmla="*/ 0 h 86"/>
                <a:gd name="T2" fmla="*/ 22 w 78"/>
                <a:gd name="T3" fmla="*/ 6 h 86"/>
                <a:gd name="T4" fmla="*/ 24 w 78"/>
                <a:gd name="T5" fmla="*/ 8 h 86"/>
                <a:gd name="T6" fmla="*/ 28 w 78"/>
                <a:gd name="T7" fmla="*/ 10 h 86"/>
                <a:gd name="T8" fmla="*/ 36 w 78"/>
                <a:gd name="T9" fmla="*/ 12 h 86"/>
                <a:gd name="T10" fmla="*/ 38 w 78"/>
                <a:gd name="T11" fmla="*/ 14 h 86"/>
                <a:gd name="T12" fmla="*/ 46 w 78"/>
                <a:gd name="T13" fmla="*/ 20 h 86"/>
                <a:gd name="T14" fmla="*/ 54 w 78"/>
                <a:gd name="T15" fmla="*/ 26 h 86"/>
                <a:gd name="T16" fmla="*/ 62 w 78"/>
                <a:gd name="T17" fmla="*/ 34 h 86"/>
                <a:gd name="T18" fmla="*/ 70 w 78"/>
                <a:gd name="T19" fmla="*/ 42 h 86"/>
                <a:gd name="T20" fmla="*/ 72 w 78"/>
                <a:gd name="T21" fmla="*/ 48 h 86"/>
                <a:gd name="T22" fmla="*/ 76 w 78"/>
                <a:gd name="T23" fmla="*/ 52 h 86"/>
                <a:gd name="T24" fmla="*/ 76 w 78"/>
                <a:gd name="T25" fmla="*/ 54 h 86"/>
                <a:gd name="T26" fmla="*/ 78 w 78"/>
                <a:gd name="T27" fmla="*/ 60 h 86"/>
                <a:gd name="T28" fmla="*/ 74 w 78"/>
                <a:gd name="T29" fmla="*/ 66 h 86"/>
                <a:gd name="T30" fmla="*/ 70 w 78"/>
                <a:gd name="T31" fmla="*/ 70 h 86"/>
                <a:gd name="T32" fmla="*/ 66 w 78"/>
                <a:gd name="T33" fmla="*/ 74 h 86"/>
                <a:gd name="T34" fmla="*/ 66 w 78"/>
                <a:gd name="T35" fmla="*/ 76 h 86"/>
                <a:gd name="T36" fmla="*/ 64 w 78"/>
                <a:gd name="T37" fmla="*/ 78 h 86"/>
                <a:gd name="T38" fmla="*/ 64 w 78"/>
                <a:gd name="T39" fmla="*/ 80 h 86"/>
                <a:gd name="T40" fmla="*/ 64 w 78"/>
                <a:gd name="T41" fmla="*/ 80 h 86"/>
                <a:gd name="T42" fmla="*/ 62 w 78"/>
                <a:gd name="T43" fmla="*/ 82 h 86"/>
                <a:gd name="T44" fmla="*/ 58 w 78"/>
                <a:gd name="T45" fmla="*/ 82 h 86"/>
                <a:gd name="T46" fmla="*/ 54 w 78"/>
                <a:gd name="T47" fmla="*/ 82 h 86"/>
                <a:gd name="T48" fmla="*/ 52 w 78"/>
                <a:gd name="T49" fmla="*/ 82 h 86"/>
                <a:gd name="T50" fmla="*/ 52 w 78"/>
                <a:gd name="T51" fmla="*/ 82 h 86"/>
                <a:gd name="T52" fmla="*/ 50 w 78"/>
                <a:gd name="T53" fmla="*/ 84 h 86"/>
                <a:gd name="T54" fmla="*/ 50 w 78"/>
                <a:gd name="T55" fmla="*/ 86 h 86"/>
                <a:gd name="T56" fmla="*/ 48 w 78"/>
                <a:gd name="T57" fmla="*/ 86 h 86"/>
                <a:gd name="T58" fmla="*/ 48 w 78"/>
                <a:gd name="T59" fmla="*/ 86 h 86"/>
                <a:gd name="T60" fmla="*/ 44 w 78"/>
                <a:gd name="T61" fmla="*/ 84 h 86"/>
                <a:gd name="T62" fmla="*/ 40 w 78"/>
                <a:gd name="T63" fmla="*/ 82 h 86"/>
                <a:gd name="T64" fmla="*/ 32 w 78"/>
                <a:gd name="T65" fmla="*/ 78 h 86"/>
                <a:gd name="T66" fmla="*/ 28 w 78"/>
                <a:gd name="T67" fmla="*/ 78 h 86"/>
                <a:gd name="T68" fmla="*/ 24 w 78"/>
                <a:gd name="T69" fmla="*/ 74 h 86"/>
                <a:gd name="T70" fmla="*/ 20 w 78"/>
                <a:gd name="T71" fmla="*/ 72 h 86"/>
                <a:gd name="T72" fmla="*/ 18 w 78"/>
                <a:gd name="T73" fmla="*/ 72 h 86"/>
                <a:gd name="T74" fmla="*/ 16 w 78"/>
                <a:gd name="T75" fmla="*/ 72 h 86"/>
                <a:gd name="T76" fmla="*/ 16 w 78"/>
                <a:gd name="T77" fmla="*/ 74 h 86"/>
                <a:gd name="T78" fmla="*/ 14 w 78"/>
                <a:gd name="T79" fmla="*/ 76 h 86"/>
                <a:gd name="T80" fmla="*/ 12 w 78"/>
                <a:gd name="T81" fmla="*/ 78 h 86"/>
                <a:gd name="T82" fmla="*/ 10 w 78"/>
                <a:gd name="T83" fmla="*/ 80 h 86"/>
                <a:gd name="T84" fmla="*/ 8 w 78"/>
                <a:gd name="T85" fmla="*/ 80 h 86"/>
                <a:gd name="T86" fmla="*/ 6 w 78"/>
                <a:gd name="T87" fmla="*/ 80 h 86"/>
                <a:gd name="T88" fmla="*/ 4 w 78"/>
                <a:gd name="T89" fmla="*/ 80 h 86"/>
                <a:gd name="T90" fmla="*/ 4 w 78"/>
                <a:gd name="T91" fmla="*/ 78 h 86"/>
                <a:gd name="T92" fmla="*/ 2 w 78"/>
                <a:gd name="T93" fmla="*/ 72 h 86"/>
                <a:gd name="T94" fmla="*/ 2 w 78"/>
                <a:gd name="T95" fmla="*/ 68 h 86"/>
                <a:gd name="T96" fmla="*/ 2 w 78"/>
                <a:gd name="T97" fmla="*/ 64 h 86"/>
                <a:gd name="T98" fmla="*/ 0 w 78"/>
                <a:gd name="T99" fmla="*/ 52 h 86"/>
                <a:gd name="T100" fmla="*/ 0 w 78"/>
                <a:gd name="T101" fmla="*/ 42 h 86"/>
                <a:gd name="T102" fmla="*/ 0 w 78"/>
                <a:gd name="T103" fmla="*/ 36 h 86"/>
                <a:gd name="T104" fmla="*/ 2 w 78"/>
                <a:gd name="T105" fmla="*/ 28 h 86"/>
                <a:gd name="T106" fmla="*/ 2 w 78"/>
                <a:gd name="T107" fmla="*/ 24 h 86"/>
                <a:gd name="T108" fmla="*/ 4 w 78"/>
                <a:gd name="T109" fmla="*/ 22 h 86"/>
                <a:gd name="T110" fmla="*/ 10 w 78"/>
                <a:gd name="T111" fmla="*/ 10 h 86"/>
                <a:gd name="T112" fmla="*/ 18 w 78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6">
                  <a:moveTo>
                    <a:pt x="18" y="0"/>
                  </a:moveTo>
                  <a:lnTo>
                    <a:pt x="18" y="0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2" y="16"/>
                  </a:lnTo>
                  <a:lnTo>
                    <a:pt x="46" y="20"/>
                  </a:lnTo>
                  <a:lnTo>
                    <a:pt x="50" y="22"/>
                  </a:lnTo>
                  <a:lnTo>
                    <a:pt x="54" y="26"/>
                  </a:lnTo>
                  <a:lnTo>
                    <a:pt x="58" y="30"/>
                  </a:lnTo>
                  <a:lnTo>
                    <a:pt x="62" y="34"/>
                  </a:lnTo>
                  <a:lnTo>
                    <a:pt x="66" y="38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2" y="48"/>
                  </a:lnTo>
                  <a:lnTo>
                    <a:pt x="74" y="50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6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4" y="66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8" y="72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2" y="82"/>
                  </a:lnTo>
                  <a:lnTo>
                    <a:pt x="60" y="82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0" y="82"/>
                  </a:lnTo>
                  <a:lnTo>
                    <a:pt x="36" y="80"/>
                  </a:lnTo>
                  <a:lnTo>
                    <a:pt x="32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6" name="Freeform 472"/>
            <p:cNvSpPr>
              <a:spLocks/>
            </p:cNvSpPr>
            <p:nvPr/>
          </p:nvSpPr>
          <p:spPr bwMode="auto">
            <a:xfrm>
              <a:off x="3018138" y="5613487"/>
              <a:ext cx="123825" cy="136523"/>
            </a:xfrm>
            <a:custGeom>
              <a:avLst/>
              <a:gdLst>
                <a:gd name="T0" fmla="*/ 18 w 78"/>
                <a:gd name="T1" fmla="*/ 0 h 86"/>
                <a:gd name="T2" fmla="*/ 22 w 78"/>
                <a:gd name="T3" fmla="*/ 6 h 86"/>
                <a:gd name="T4" fmla="*/ 24 w 78"/>
                <a:gd name="T5" fmla="*/ 8 h 86"/>
                <a:gd name="T6" fmla="*/ 28 w 78"/>
                <a:gd name="T7" fmla="*/ 10 h 86"/>
                <a:gd name="T8" fmla="*/ 36 w 78"/>
                <a:gd name="T9" fmla="*/ 12 h 86"/>
                <a:gd name="T10" fmla="*/ 38 w 78"/>
                <a:gd name="T11" fmla="*/ 14 h 86"/>
                <a:gd name="T12" fmla="*/ 46 w 78"/>
                <a:gd name="T13" fmla="*/ 20 h 86"/>
                <a:gd name="T14" fmla="*/ 54 w 78"/>
                <a:gd name="T15" fmla="*/ 26 h 86"/>
                <a:gd name="T16" fmla="*/ 62 w 78"/>
                <a:gd name="T17" fmla="*/ 34 h 86"/>
                <a:gd name="T18" fmla="*/ 70 w 78"/>
                <a:gd name="T19" fmla="*/ 42 h 86"/>
                <a:gd name="T20" fmla="*/ 72 w 78"/>
                <a:gd name="T21" fmla="*/ 48 h 86"/>
                <a:gd name="T22" fmla="*/ 76 w 78"/>
                <a:gd name="T23" fmla="*/ 52 h 86"/>
                <a:gd name="T24" fmla="*/ 76 w 78"/>
                <a:gd name="T25" fmla="*/ 54 h 86"/>
                <a:gd name="T26" fmla="*/ 78 w 78"/>
                <a:gd name="T27" fmla="*/ 60 h 86"/>
                <a:gd name="T28" fmla="*/ 74 w 78"/>
                <a:gd name="T29" fmla="*/ 66 h 86"/>
                <a:gd name="T30" fmla="*/ 70 w 78"/>
                <a:gd name="T31" fmla="*/ 70 h 86"/>
                <a:gd name="T32" fmla="*/ 66 w 78"/>
                <a:gd name="T33" fmla="*/ 74 h 86"/>
                <a:gd name="T34" fmla="*/ 66 w 78"/>
                <a:gd name="T35" fmla="*/ 76 h 86"/>
                <a:gd name="T36" fmla="*/ 64 w 78"/>
                <a:gd name="T37" fmla="*/ 78 h 86"/>
                <a:gd name="T38" fmla="*/ 64 w 78"/>
                <a:gd name="T39" fmla="*/ 80 h 86"/>
                <a:gd name="T40" fmla="*/ 64 w 78"/>
                <a:gd name="T41" fmla="*/ 80 h 86"/>
                <a:gd name="T42" fmla="*/ 62 w 78"/>
                <a:gd name="T43" fmla="*/ 82 h 86"/>
                <a:gd name="T44" fmla="*/ 58 w 78"/>
                <a:gd name="T45" fmla="*/ 82 h 86"/>
                <a:gd name="T46" fmla="*/ 54 w 78"/>
                <a:gd name="T47" fmla="*/ 82 h 86"/>
                <a:gd name="T48" fmla="*/ 52 w 78"/>
                <a:gd name="T49" fmla="*/ 82 h 86"/>
                <a:gd name="T50" fmla="*/ 52 w 78"/>
                <a:gd name="T51" fmla="*/ 82 h 86"/>
                <a:gd name="T52" fmla="*/ 50 w 78"/>
                <a:gd name="T53" fmla="*/ 84 h 86"/>
                <a:gd name="T54" fmla="*/ 50 w 78"/>
                <a:gd name="T55" fmla="*/ 86 h 86"/>
                <a:gd name="T56" fmla="*/ 48 w 78"/>
                <a:gd name="T57" fmla="*/ 86 h 86"/>
                <a:gd name="T58" fmla="*/ 48 w 78"/>
                <a:gd name="T59" fmla="*/ 86 h 86"/>
                <a:gd name="T60" fmla="*/ 44 w 78"/>
                <a:gd name="T61" fmla="*/ 84 h 86"/>
                <a:gd name="T62" fmla="*/ 40 w 78"/>
                <a:gd name="T63" fmla="*/ 82 h 86"/>
                <a:gd name="T64" fmla="*/ 32 w 78"/>
                <a:gd name="T65" fmla="*/ 78 h 86"/>
                <a:gd name="T66" fmla="*/ 28 w 78"/>
                <a:gd name="T67" fmla="*/ 78 h 86"/>
                <a:gd name="T68" fmla="*/ 24 w 78"/>
                <a:gd name="T69" fmla="*/ 74 h 86"/>
                <a:gd name="T70" fmla="*/ 20 w 78"/>
                <a:gd name="T71" fmla="*/ 72 h 86"/>
                <a:gd name="T72" fmla="*/ 18 w 78"/>
                <a:gd name="T73" fmla="*/ 72 h 86"/>
                <a:gd name="T74" fmla="*/ 16 w 78"/>
                <a:gd name="T75" fmla="*/ 72 h 86"/>
                <a:gd name="T76" fmla="*/ 16 w 78"/>
                <a:gd name="T77" fmla="*/ 74 h 86"/>
                <a:gd name="T78" fmla="*/ 14 w 78"/>
                <a:gd name="T79" fmla="*/ 76 h 86"/>
                <a:gd name="T80" fmla="*/ 12 w 78"/>
                <a:gd name="T81" fmla="*/ 78 h 86"/>
                <a:gd name="T82" fmla="*/ 10 w 78"/>
                <a:gd name="T83" fmla="*/ 80 h 86"/>
                <a:gd name="T84" fmla="*/ 8 w 78"/>
                <a:gd name="T85" fmla="*/ 80 h 86"/>
                <a:gd name="T86" fmla="*/ 6 w 78"/>
                <a:gd name="T87" fmla="*/ 80 h 86"/>
                <a:gd name="T88" fmla="*/ 4 w 78"/>
                <a:gd name="T89" fmla="*/ 80 h 86"/>
                <a:gd name="T90" fmla="*/ 4 w 78"/>
                <a:gd name="T91" fmla="*/ 78 h 86"/>
                <a:gd name="T92" fmla="*/ 2 w 78"/>
                <a:gd name="T93" fmla="*/ 72 h 86"/>
                <a:gd name="T94" fmla="*/ 2 w 78"/>
                <a:gd name="T95" fmla="*/ 68 h 86"/>
                <a:gd name="T96" fmla="*/ 2 w 78"/>
                <a:gd name="T97" fmla="*/ 64 h 86"/>
                <a:gd name="T98" fmla="*/ 0 w 78"/>
                <a:gd name="T99" fmla="*/ 52 h 86"/>
                <a:gd name="T100" fmla="*/ 0 w 78"/>
                <a:gd name="T101" fmla="*/ 42 h 86"/>
                <a:gd name="T102" fmla="*/ 0 w 78"/>
                <a:gd name="T103" fmla="*/ 36 h 86"/>
                <a:gd name="T104" fmla="*/ 2 w 78"/>
                <a:gd name="T105" fmla="*/ 28 h 86"/>
                <a:gd name="T106" fmla="*/ 2 w 78"/>
                <a:gd name="T107" fmla="*/ 24 h 86"/>
                <a:gd name="T108" fmla="*/ 4 w 78"/>
                <a:gd name="T109" fmla="*/ 22 h 86"/>
                <a:gd name="T110" fmla="*/ 10 w 78"/>
                <a:gd name="T111" fmla="*/ 10 h 86"/>
                <a:gd name="T112" fmla="*/ 18 w 78"/>
                <a:gd name="T1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6">
                  <a:moveTo>
                    <a:pt x="18" y="0"/>
                  </a:moveTo>
                  <a:lnTo>
                    <a:pt x="18" y="0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42" y="16"/>
                  </a:lnTo>
                  <a:lnTo>
                    <a:pt x="46" y="20"/>
                  </a:lnTo>
                  <a:lnTo>
                    <a:pt x="50" y="22"/>
                  </a:lnTo>
                  <a:lnTo>
                    <a:pt x="54" y="26"/>
                  </a:lnTo>
                  <a:lnTo>
                    <a:pt x="58" y="30"/>
                  </a:lnTo>
                  <a:lnTo>
                    <a:pt x="62" y="34"/>
                  </a:lnTo>
                  <a:lnTo>
                    <a:pt x="66" y="38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2" y="48"/>
                  </a:lnTo>
                  <a:lnTo>
                    <a:pt x="74" y="50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6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4" y="66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8" y="72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2" y="82"/>
                  </a:lnTo>
                  <a:lnTo>
                    <a:pt x="60" y="82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0" y="82"/>
                  </a:lnTo>
                  <a:lnTo>
                    <a:pt x="36" y="80"/>
                  </a:lnTo>
                  <a:lnTo>
                    <a:pt x="32" y="7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7" name="Freeform 473"/>
            <p:cNvSpPr>
              <a:spLocks/>
            </p:cNvSpPr>
            <p:nvPr/>
          </p:nvSpPr>
          <p:spPr bwMode="auto">
            <a:xfrm>
              <a:off x="2732387" y="5067395"/>
              <a:ext cx="285751" cy="352420"/>
            </a:xfrm>
            <a:custGeom>
              <a:avLst/>
              <a:gdLst>
                <a:gd name="T0" fmla="*/ 172 w 180"/>
                <a:gd name="T1" fmla="*/ 170 h 222"/>
                <a:gd name="T2" fmla="*/ 180 w 180"/>
                <a:gd name="T3" fmla="*/ 154 h 222"/>
                <a:gd name="T4" fmla="*/ 178 w 180"/>
                <a:gd name="T5" fmla="*/ 142 h 222"/>
                <a:gd name="T6" fmla="*/ 174 w 180"/>
                <a:gd name="T7" fmla="*/ 138 h 222"/>
                <a:gd name="T8" fmla="*/ 172 w 180"/>
                <a:gd name="T9" fmla="*/ 128 h 222"/>
                <a:gd name="T10" fmla="*/ 166 w 180"/>
                <a:gd name="T11" fmla="*/ 126 h 222"/>
                <a:gd name="T12" fmla="*/ 164 w 180"/>
                <a:gd name="T13" fmla="*/ 122 h 222"/>
                <a:gd name="T14" fmla="*/ 162 w 180"/>
                <a:gd name="T15" fmla="*/ 114 h 222"/>
                <a:gd name="T16" fmla="*/ 146 w 180"/>
                <a:gd name="T17" fmla="*/ 116 h 222"/>
                <a:gd name="T18" fmla="*/ 140 w 180"/>
                <a:gd name="T19" fmla="*/ 114 h 222"/>
                <a:gd name="T20" fmla="*/ 134 w 180"/>
                <a:gd name="T21" fmla="*/ 108 h 222"/>
                <a:gd name="T22" fmla="*/ 132 w 180"/>
                <a:gd name="T23" fmla="*/ 96 h 222"/>
                <a:gd name="T24" fmla="*/ 134 w 180"/>
                <a:gd name="T25" fmla="*/ 86 h 222"/>
                <a:gd name="T26" fmla="*/ 140 w 180"/>
                <a:gd name="T27" fmla="*/ 82 h 222"/>
                <a:gd name="T28" fmla="*/ 134 w 180"/>
                <a:gd name="T29" fmla="*/ 82 h 222"/>
                <a:gd name="T30" fmla="*/ 132 w 180"/>
                <a:gd name="T31" fmla="*/ 76 h 222"/>
                <a:gd name="T32" fmla="*/ 132 w 180"/>
                <a:gd name="T33" fmla="*/ 68 h 222"/>
                <a:gd name="T34" fmla="*/ 122 w 180"/>
                <a:gd name="T35" fmla="*/ 64 h 222"/>
                <a:gd name="T36" fmla="*/ 108 w 180"/>
                <a:gd name="T37" fmla="*/ 64 h 222"/>
                <a:gd name="T38" fmla="*/ 108 w 180"/>
                <a:gd name="T39" fmla="*/ 56 h 222"/>
                <a:gd name="T40" fmla="*/ 104 w 180"/>
                <a:gd name="T41" fmla="*/ 54 h 222"/>
                <a:gd name="T42" fmla="*/ 94 w 180"/>
                <a:gd name="T43" fmla="*/ 50 h 222"/>
                <a:gd name="T44" fmla="*/ 86 w 180"/>
                <a:gd name="T45" fmla="*/ 48 h 222"/>
                <a:gd name="T46" fmla="*/ 72 w 180"/>
                <a:gd name="T47" fmla="*/ 48 h 222"/>
                <a:gd name="T48" fmla="*/ 64 w 180"/>
                <a:gd name="T49" fmla="*/ 36 h 222"/>
                <a:gd name="T50" fmla="*/ 64 w 180"/>
                <a:gd name="T51" fmla="*/ 10 h 222"/>
                <a:gd name="T52" fmla="*/ 60 w 180"/>
                <a:gd name="T53" fmla="*/ 2 h 222"/>
                <a:gd name="T54" fmla="*/ 44 w 180"/>
                <a:gd name="T55" fmla="*/ 0 h 222"/>
                <a:gd name="T56" fmla="*/ 42 w 180"/>
                <a:gd name="T57" fmla="*/ 4 h 222"/>
                <a:gd name="T58" fmla="*/ 40 w 180"/>
                <a:gd name="T59" fmla="*/ 12 h 222"/>
                <a:gd name="T60" fmla="*/ 34 w 180"/>
                <a:gd name="T61" fmla="*/ 10 h 222"/>
                <a:gd name="T62" fmla="*/ 30 w 180"/>
                <a:gd name="T63" fmla="*/ 16 h 222"/>
                <a:gd name="T64" fmla="*/ 20 w 180"/>
                <a:gd name="T65" fmla="*/ 24 h 222"/>
                <a:gd name="T66" fmla="*/ 4 w 180"/>
                <a:gd name="T67" fmla="*/ 24 h 222"/>
                <a:gd name="T68" fmla="*/ 16 w 180"/>
                <a:gd name="T69" fmla="*/ 42 h 222"/>
                <a:gd name="T70" fmla="*/ 14 w 180"/>
                <a:gd name="T71" fmla="*/ 54 h 222"/>
                <a:gd name="T72" fmla="*/ 6 w 180"/>
                <a:gd name="T73" fmla="*/ 62 h 222"/>
                <a:gd name="T74" fmla="*/ 8 w 180"/>
                <a:gd name="T75" fmla="*/ 80 h 222"/>
                <a:gd name="T76" fmla="*/ 4 w 180"/>
                <a:gd name="T77" fmla="*/ 104 h 222"/>
                <a:gd name="T78" fmla="*/ 10 w 180"/>
                <a:gd name="T79" fmla="*/ 114 h 222"/>
                <a:gd name="T80" fmla="*/ 6 w 180"/>
                <a:gd name="T81" fmla="*/ 118 h 222"/>
                <a:gd name="T82" fmla="*/ 2 w 180"/>
                <a:gd name="T83" fmla="*/ 124 h 222"/>
                <a:gd name="T84" fmla="*/ 8 w 180"/>
                <a:gd name="T85" fmla="*/ 138 h 222"/>
                <a:gd name="T86" fmla="*/ 10 w 180"/>
                <a:gd name="T87" fmla="*/ 150 h 222"/>
                <a:gd name="T88" fmla="*/ 14 w 180"/>
                <a:gd name="T89" fmla="*/ 158 h 222"/>
                <a:gd name="T90" fmla="*/ 24 w 180"/>
                <a:gd name="T91" fmla="*/ 166 h 222"/>
                <a:gd name="T92" fmla="*/ 24 w 180"/>
                <a:gd name="T93" fmla="*/ 190 h 222"/>
                <a:gd name="T94" fmla="*/ 28 w 180"/>
                <a:gd name="T95" fmla="*/ 204 h 222"/>
                <a:gd name="T96" fmla="*/ 38 w 180"/>
                <a:gd name="T97" fmla="*/ 218 h 222"/>
                <a:gd name="T98" fmla="*/ 50 w 180"/>
                <a:gd name="T99" fmla="*/ 210 h 222"/>
                <a:gd name="T100" fmla="*/ 56 w 180"/>
                <a:gd name="T101" fmla="*/ 204 h 222"/>
                <a:gd name="T102" fmla="*/ 68 w 180"/>
                <a:gd name="T103" fmla="*/ 214 h 222"/>
                <a:gd name="T104" fmla="*/ 84 w 180"/>
                <a:gd name="T105" fmla="*/ 222 h 222"/>
                <a:gd name="T106" fmla="*/ 94 w 180"/>
                <a:gd name="T107" fmla="*/ 216 h 222"/>
                <a:gd name="T108" fmla="*/ 108 w 180"/>
                <a:gd name="T109" fmla="*/ 186 h 222"/>
                <a:gd name="T110" fmla="*/ 112 w 180"/>
                <a:gd name="T111" fmla="*/ 170 h 222"/>
                <a:gd name="T112" fmla="*/ 128 w 180"/>
                <a:gd name="T113" fmla="*/ 164 h 222"/>
                <a:gd name="T114" fmla="*/ 140 w 180"/>
                <a:gd name="T115" fmla="*/ 156 h 222"/>
                <a:gd name="T116" fmla="*/ 150 w 180"/>
                <a:gd name="T117" fmla="*/ 156 h 222"/>
                <a:gd name="T118" fmla="*/ 162 w 180"/>
                <a:gd name="T119" fmla="*/ 16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" h="222">
                  <a:moveTo>
                    <a:pt x="164" y="172"/>
                  </a:moveTo>
                  <a:lnTo>
                    <a:pt x="164" y="172"/>
                  </a:lnTo>
                  <a:lnTo>
                    <a:pt x="168" y="172"/>
                  </a:lnTo>
                  <a:lnTo>
                    <a:pt x="170" y="170"/>
                  </a:lnTo>
                  <a:lnTo>
                    <a:pt x="172" y="170"/>
                  </a:lnTo>
                  <a:lnTo>
                    <a:pt x="172" y="170"/>
                  </a:lnTo>
                  <a:lnTo>
                    <a:pt x="172" y="170"/>
                  </a:lnTo>
                  <a:lnTo>
                    <a:pt x="174" y="168"/>
                  </a:lnTo>
                  <a:lnTo>
                    <a:pt x="176" y="166"/>
                  </a:lnTo>
                  <a:lnTo>
                    <a:pt x="176" y="164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78" y="158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4" y="136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6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68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4"/>
                  </a:lnTo>
                  <a:lnTo>
                    <a:pt x="164" y="122"/>
                  </a:lnTo>
                  <a:lnTo>
                    <a:pt x="164" y="120"/>
                  </a:lnTo>
                  <a:lnTo>
                    <a:pt x="164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58" y="114"/>
                  </a:lnTo>
                  <a:lnTo>
                    <a:pt x="156" y="114"/>
                  </a:lnTo>
                  <a:lnTo>
                    <a:pt x="152" y="114"/>
                  </a:lnTo>
                  <a:lnTo>
                    <a:pt x="150" y="116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14"/>
                  </a:lnTo>
                  <a:lnTo>
                    <a:pt x="140" y="114"/>
                  </a:lnTo>
                  <a:lnTo>
                    <a:pt x="140" y="112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6" y="110"/>
                  </a:lnTo>
                  <a:lnTo>
                    <a:pt x="134" y="110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2" y="106"/>
                  </a:lnTo>
                  <a:lnTo>
                    <a:pt x="132" y="104"/>
                  </a:lnTo>
                  <a:lnTo>
                    <a:pt x="132" y="102"/>
                  </a:lnTo>
                  <a:lnTo>
                    <a:pt x="132" y="98"/>
                  </a:lnTo>
                  <a:lnTo>
                    <a:pt x="132" y="96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8" y="86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2" y="78"/>
                  </a:lnTo>
                  <a:lnTo>
                    <a:pt x="132" y="76"/>
                  </a:lnTo>
                  <a:lnTo>
                    <a:pt x="132" y="74"/>
                  </a:lnTo>
                  <a:lnTo>
                    <a:pt x="132" y="72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2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0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8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8"/>
                  </a:lnTo>
                  <a:lnTo>
                    <a:pt x="6" y="94"/>
                  </a:lnTo>
                  <a:lnTo>
                    <a:pt x="6" y="98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4" y="106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8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2" y="156"/>
                  </a:lnTo>
                  <a:lnTo>
                    <a:pt x="14" y="158"/>
                  </a:lnTo>
                  <a:lnTo>
                    <a:pt x="18" y="158"/>
                  </a:lnTo>
                  <a:lnTo>
                    <a:pt x="20" y="160"/>
                  </a:lnTo>
                  <a:lnTo>
                    <a:pt x="22" y="162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4" y="168"/>
                  </a:lnTo>
                  <a:lnTo>
                    <a:pt x="24" y="170"/>
                  </a:lnTo>
                  <a:lnTo>
                    <a:pt x="24" y="172"/>
                  </a:lnTo>
                  <a:lnTo>
                    <a:pt x="24" y="17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24" y="190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8"/>
                  </a:lnTo>
                  <a:lnTo>
                    <a:pt x="26" y="202"/>
                  </a:lnTo>
                  <a:lnTo>
                    <a:pt x="28" y="204"/>
                  </a:lnTo>
                  <a:lnTo>
                    <a:pt x="28" y="208"/>
                  </a:lnTo>
                  <a:lnTo>
                    <a:pt x="30" y="210"/>
                  </a:lnTo>
                  <a:lnTo>
                    <a:pt x="32" y="212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6" y="222"/>
                  </a:lnTo>
                  <a:lnTo>
                    <a:pt x="46" y="220"/>
                  </a:lnTo>
                  <a:lnTo>
                    <a:pt x="46" y="218"/>
                  </a:lnTo>
                  <a:lnTo>
                    <a:pt x="48" y="214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60" y="206"/>
                  </a:lnTo>
                  <a:lnTo>
                    <a:pt x="62" y="208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4"/>
                  </a:lnTo>
                  <a:lnTo>
                    <a:pt x="68" y="216"/>
                  </a:lnTo>
                  <a:lnTo>
                    <a:pt x="72" y="218"/>
                  </a:lnTo>
                  <a:lnTo>
                    <a:pt x="74" y="218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2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4" y="216"/>
                  </a:lnTo>
                  <a:lnTo>
                    <a:pt x="96" y="214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08"/>
                  </a:lnTo>
                  <a:lnTo>
                    <a:pt x="104" y="198"/>
                  </a:lnTo>
                  <a:lnTo>
                    <a:pt x="106" y="190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10" y="176"/>
                  </a:lnTo>
                  <a:lnTo>
                    <a:pt x="110" y="174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0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6" y="168"/>
                  </a:lnTo>
                  <a:lnTo>
                    <a:pt x="118" y="168"/>
                  </a:lnTo>
                  <a:lnTo>
                    <a:pt x="120" y="166"/>
                  </a:lnTo>
                  <a:lnTo>
                    <a:pt x="126" y="166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0" y="162"/>
                  </a:lnTo>
                  <a:lnTo>
                    <a:pt x="132" y="162"/>
                  </a:lnTo>
                  <a:lnTo>
                    <a:pt x="134" y="158"/>
                  </a:lnTo>
                  <a:lnTo>
                    <a:pt x="136" y="158"/>
                  </a:lnTo>
                  <a:lnTo>
                    <a:pt x="138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8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2" y="166"/>
                  </a:lnTo>
                  <a:lnTo>
                    <a:pt x="162" y="168"/>
                  </a:lnTo>
                  <a:lnTo>
                    <a:pt x="164" y="170"/>
                  </a:lnTo>
                  <a:lnTo>
                    <a:pt x="164" y="17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8" name="Freeform 474"/>
            <p:cNvSpPr>
              <a:spLocks/>
            </p:cNvSpPr>
            <p:nvPr/>
          </p:nvSpPr>
          <p:spPr bwMode="auto">
            <a:xfrm>
              <a:off x="2732387" y="5067395"/>
              <a:ext cx="285751" cy="352420"/>
            </a:xfrm>
            <a:custGeom>
              <a:avLst/>
              <a:gdLst>
                <a:gd name="T0" fmla="*/ 172 w 180"/>
                <a:gd name="T1" fmla="*/ 170 h 222"/>
                <a:gd name="T2" fmla="*/ 180 w 180"/>
                <a:gd name="T3" fmla="*/ 154 h 222"/>
                <a:gd name="T4" fmla="*/ 178 w 180"/>
                <a:gd name="T5" fmla="*/ 142 h 222"/>
                <a:gd name="T6" fmla="*/ 174 w 180"/>
                <a:gd name="T7" fmla="*/ 138 h 222"/>
                <a:gd name="T8" fmla="*/ 172 w 180"/>
                <a:gd name="T9" fmla="*/ 128 h 222"/>
                <a:gd name="T10" fmla="*/ 166 w 180"/>
                <a:gd name="T11" fmla="*/ 126 h 222"/>
                <a:gd name="T12" fmla="*/ 164 w 180"/>
                <a:gd name="T13" fmla="*/ 122 h 222"/>
                <a:gd name="T14" fmla="*/ 162 w 180"/>
                <a:gd name="T15" fmla="*/ 114 h 222"/>
                <a:gd name="T16" fmla="*/ 146 w 180"/>
                <a:gd name="T17" fmla="*/ 116 h 222"/>
                <a:gd name="T18" fmla="*/ 140 w 180"/>
                <a:gd name="T19" fmla="*/ 114 h 222"/>
                <a:gd name="T20" fmla="*/ 134 w 180"/>
                <a:gd name="T21" fmla="*/ 108 h 222"/>
                <a:gd name="T22" fmla="*/ 132 w 180"/>
                <a:gd name="T23" fmla="*/ 96 h 222"/>
                <a:gd name="T24" fmla="*/ 134 w 180"/>
                <a:gd name="T25" fmla="*/ 86 h 222"/>
                <a:gd name="T26" fmla="*/ 140 w 180"/>
                <a:gd name="T27" fmla="*/ 82 h 222"/>
                <a:gd name="T28" fmla="*/ 134 w 180"/>
                <a:gd name="T29" fmla="*/ 82 h 222"/>
                <a:gd name="T30" fmla="*/ 132 w 180"/>
                <a:gd name="T31" fmla="*/ 76 h 222"/>
                <a:gd name="T32" fmla="*/ 132 w 180"/>
                <a:gd name="T33" fmla="*/ 68 h 222"/>
                <a:gd name="T34" fmla="*/ 122 w 180"/>
                <a:gd name="T35" fmla="*/ 64 h 222"/>
                <a:gd name="T36" fmla="*/ 108 w 180"/>
                <a:gd name="T37" fmla="*/ 64 h 222"/>
                <a:gd name="T38" fmla="*/ 108 w 180"/>
                <a:gd name="T39" fmla="*/ 56 h 222"/>
                <a:gd name="T40" fmla="*/ 104 w 180"/>
                <a:gd name="T41" fmla="*/ 54 h 222"/>
                <a:gd name="T42" fmla="*/ 94 w 180"/>
                <a:gd name="T43" fmla="*/ 50 h 222"/>
                <a:gd name="T44" fmla="*/ 86 w 180"/>
                <a:gd name="T45" fmla="*/ 48 h 222"/>
                <a:gd name="T46" fmla="*/ 72 w 180"/>
                <a:gd name="T47" fmla="*/ 48 h 222"/>
                <a:gd name="T48" fmla="*/ 64 w 180"/>
                <a:gd name="T49" fmla="*/ 36 h 222"/>
                <a:gd name="T50" fmla="*/ 64 w 180"/>
                <a:gd name="T51" fmla="*/ 10 h 222"/>
                <a:gd name="T52" fmla="*/ 60 w 180"/>
                <a:gd name="T53" fmla="*/ 2 h 222"/>
                <a:gd name="T54" fmla="*/ 44 w 180"/>
                <a:gd name="T55" fmla="*/ 0 h 222"/>
                <a:gd name="T56" fmla="*/ 42 w 180"/>
                <a:gd name="T57" fmla="*/ 4 h 222"/>
                <a:gd name="T58" fmla="*/ 40 w 180"/>
                <a:gd name="T59" fmla="*/ 12 h 222"/>
                <a:gd name="T60" fmla="*/ 34 w 180"/>
                <a:gd name="T61" fmla="*/ 10 h 222"/>
                <a:gd name="T62" fmla="*/ 30 w 180"/>
                <a:gd name="T63" fmla="*/ 16 h 222"/>
                <a:gd name="T64" fmla="*/ 20 w 180"/>
                <a:gd name="T65" fmla="*/ 24 h 222"/>
                <a:gd name="T66" fmla="*/ 4 w 180"/>
                <a:gd name="T67" fmla="*/ 24 h 222"/>
                <a:gd name="T68" fmla="*/ 16 w 180"/>
                <a:gd name="T69" fmla="*/ 42 h 222"/>
                <a:gd name="T70" fmla="*/ 14 w 180"/>
                <a:gd name="T71" fmla="*/ 54 h 222"/>
                <a:gd name="T72" fmla="*/ 6 w 180"/>
                <a:gd name="T73" fmla="*/ 62 h 222"/>
                <a:gd name="T74" fmla="*/ 8 w 180"/>
                <a:gd name="T75" fmla="*/ 80 h 222"/>
                <a:gd name="T76" fmla="*/ 4 w 180"/>
                <a:gd name="T77" fmla="*/ 104 h 222"/>
                <a:gd name="T78" fmla="*/ 10 w 180"/>
                <a:gd name="T79" fmla="*/ 114 h 222"/>
                <a:gd name="T80" fmla="*/ 6 w 180"/>
                <a:gd name="T81" fmla="*/ 118 h 222"/>
                <a:gd name="T82" fmla="*/ 2 w 180"/>
                <a:gd name="T83" fmla="*/ 124 h 222"/>
                <a:gd name="T84" fmla="*/ 8 w 180"/>
                <a:gd name="T85" fmla="*/ 138 h 222"/>
                <a:gd name="T86" fmla="*/ 10 w 180"/>
                <a:gd name="T87" fmla="*/ 150 h 222"/>
                <a:gd name="T88" fmla="*/ 14 w 180"/>
                <a:gd name="T89" fmla="*/ 158 h 222"/>
                <a:gd name="T90" fmla="*/ 24 w 180"/>
                <a:gd name="T91" fmla="*/ 166 h 222"/>
                <a:gd name="T92" fmla="*/ 24 w 180"/>
                <a:gd name="T93" fmla="*/ 190 h 222"/>
                <a:gd name="T94" fmla="*/ 28 w 180"/>
                <a:gd name="T95" fmla="*/ 204 h 222"/>
                <a:gd name="T96" fmla="*/ 38 w 180"/>
                <a:gd name="T97" fmla="*/ 218 h 222"/>
                <a:gd name="T98" fmla="*/ 50 w 180"/>
                <a:gd name="T99" fmla="*/ 210 h 222"/>
                <a:gd name="T100" fmla="*/ 56 w 180"/>
                <a:gd name="T101" fmla="*/ 204 h 222"/>
                <a:gd name="T102" fmla="*/ 68 w 180"/>
                <a:gd name="T103" fmla="*/ 214 h 222"/>
                <a:gd name="T104" fmla="*/ 84 w 180"/>
                <a:gd name="T105" fmla="*/ 222 h 222"/>
                <a:gd name="T106" fmla="*/ 94 w 180"/>
                <a:gd name="T107" fmla="*/ 216 h 222"/>
                <a:gd name="T108" fmla="*/ 108 w 180"/>
                <a:gd name="T109" fmla="*/ 186 h 222"/>
                <a:gd name="T110" fmla="*/ 112 w 180"/>
                <a:gd name="T111" fmla="*/ 170 h 222"/>
                <a:gd name="T112" fmla="*/ 128 w 180"/>
                <a:gd name="T113" fmla="*/ 164 h 222"/>
                <a:gd name="T114" fmla="*/ 140 w 180"/>
                <a:gd name="T115" fmla="*/ 156 h 222"/>
                <a:gd name="T116" fmla="*/ 150 w 180"/>
                <a:gd name="T117" fmla="*/ 156 h 222"/>
                <a:gd name="T118" fmla="*/ 162 w 180"/>
                <a:gd name="T119" fmla="*/ 16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" h="222">
                  <a:moveTo>
                    <a:pt x="164" y="172"/>
                  </a:moveTo>
                  <a:lnTo>
                    <a:pt x="164" y="172"/>
                  </a:lnTo>
                  <a:lnTo>
                    <a:pt x="168" y="172"/>
                  </a:lnTo>
                  <a:lnTo>
                    <a:pt x="170" y="170"/>
                  </a:lnTo>
                  <a:lnTo>
                    <a:pt x="172" y="170"/>
                  </a:lnTo>
                  <a:lnTo>
                    <a:pt x="172" y="170"/>
                  </a:lnTo>
                  <a:lnTo>
                    <a:pt x="172" y="170"/>
                  </a:lnTo>
                  <a:lnTo>
                    <a:pt x="174" y="168"/>
                  </a:lnTo>
                  <a:lnTo>
                    <a:pt x="176" y="166"/>
                  </a:lnTo>
                  <a:lnTo>
                    <a:pt x="176" y="164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78" y="158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4" y="136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2" y="126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68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4"/>
                  </a:lnTo>
                  <a:lnTo>
                    <a:pt x="164" y="122"/>
                  </a:lnTo>
                  <a:lnTo>
                    <a:pt x="164" y="120"/>
                  </a:lnTo>
                  <a:lnTo>
                    <a:pt x="164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58" y="114"/>
                  </a:lnTo>
                  <a:lnTo>
                    <a:pt x="156" y="114"/>
                  </a:lnTo>
                  <a:lnTo>
                    <a:pt x="152" y="114"/>
                  </a:lnTo>
                  <a:lnTo>
                    <a:pt x="150" y="116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14"/>
                  </a:lnTo>
                  <a:lnTo>
                    <a:pt x="140" y="114"/>
                  </a:lnTo>
                  <a:lnTo>
                    <a:pt x="140" y="112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6" y="110"/>
                  </a:lnTo>
                  <a:lnTo>
                    <a:pt x="134" y="110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2" y="106"/>
                  </a:lnTo>
                  <a:lnTo>
                    <a:pt x="132" y="104"/>
                  </a:lnTo>
                  <a:lnTo>
                    <a:pt x="132" y="102"/>
                  </a:lnTo>
                  <a:lnTo>
                    <a:pt x="132" y="98"/>
                  </a:lnTo>
                  <a:lnTo>
                    <a:pt x="132" y="96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8" y="86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4" y="82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32" y="78"/>
                  </a:lnTo>
                  <a:lnTo>
                    <a:pt x="132" y="76"/>
                  </a:lnTo>
                  <a:lnTo>
                    <a:pt x="132" y="74"/>
                  </a:lnTo>
                  <a:lnTo>
                    <a:pt x="132" y="72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0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2" y="64"/>
                  </a:lnTo>
                  <a:lnTo>
                    <a:pt x="120" y="64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2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0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8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8"/>
                  </a:lnTo>
                  <a:lnTo>
                    <a:pt x="6" y="94"/>
                  </a:lnTo>
                  <a:lnTo>
                    <a:pt x="6" y="98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4" y="106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8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2" y="156"/>
                  </a:lnTo>
                  <a:lnTo>
                    <a:pt x="14" y="158"/>
                  </a:lnTo>
                  <a:lnTo>
                    <a:pt x="18" y="158"/>
                  </a:lnTo>
                  <a:lnTo>
                    <a:pt x="20" y="160"/>
                  </a:lnTo>
                  <a:lnTo>
                    <a:pt x="22" y="162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4" y="168"/>
                  </a:lnTo>
                  <a:lnTo>
                    <a:pt x="24" y="170"/>
                  </a:lnTo>
                  <a:lnTo>
                    <a:pt x="24" y="172"/>
                  </a:lnTo>
                  <a:lnTo>
                    <a:pt x="24" y="17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24" y="190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8"/>
                  </a:lnTo>
                  <a:lnTo>
                    <a:pt x="26" y="202"/>
                  </a:lnTo>
                  <a:lnTo>
                    <a:pt x="28" y="204"/>
                  </a:lnTo>
                  <a:lnTo>
                    <a:pt x="28" y="208"/>
                  </a:lnTo>
                  <a:lnTo>
                    <a:pt x="30" y="210"/>
                  </a:lnTo>
                  <a:lnTo>
                    <a:pt x="32" y="212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6" y="222"/>
                  </a:lnTo>
                  <a:lnTo>
                    <a:pt x="46" y="220"/>
                  </a:lnTo>
                  <a:lnTo>
                    <a:pt x="46" y="218"/>
                  </a:lnTo>
                  <a:lnTo>
                    <a:pt x="48" y="214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60" y="206"/>
                  </a:lnTo>
                  <a:lnTo>
                    <a:pt x="62" y="208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4"/>
                  </a:lnTo>
                  <a:lnTo>
                    <a:pt x="68" y="216"/>
                  </a:lnTo>
                  <a:lnTo>
                    <a:pt x="72" y="218"/>
                  </a:lnTo>
                  <a:lnTo>
                    <a:pt x="74" y="218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2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4" y="216"/>
                  </a:lnTo>
                  <a:lnTo>
                    <a:pt x="96" y="214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08"/>
                  </a:lnTo>
                  <a:lnTo>
                    <a:pt x="104" y="198"/>
                  </a:lnTo>
                  <a:lnTo>
                    <a:pt x="106" y="190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10" y="176"/>
                  </a:lnTo>
                  <a:lnTo>
                    <a:pt x="110" y="174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0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6" y="168"/>
                  </a:lnTo>
                  <a:lnTo>
                    <a:pt x="118" y="168"/>
                  </a:lnTo>
                  <a:lnTo>
                    <a:pt x="120" y="166"/>
                  </a:lnTo>
                  <a:lnTo>
                    <a:pt x="126" y="166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0" y="162"/>
                  </a:lnTo>
                  <a:lnTo>
                    <a:pt x="132" y="162"/>
                  </a:lnTo>
                  <a:lnTo>
                    <a:pt x="134" y="158"/>
                  </a:lnTo>
                  <a:lnTo>
                    <a:pt x="136" y="158"/>
                  </a:lnTo>
                  <a:lnTo>
                    <a:pt x="138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8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2" y="166"/>
                  </a:lnTo>
                  <a:lnTo>
                    <a:pt x="162" y="168"/>
                  </a:lnTo>
                  <a:lnTo>
                    <a:pt x="164" y="170"/>
                  </a:lnTo>
                  <a:lnTo>
                    <a:pt x="164" y="17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9" name="Freeform 475"/>
            <p:cNvSpPr>
              <a:spLocks/>
            </p:cNvSpPr>
            <p:nvPr/>
          </p:nvSpPr>
          <p:spPr bwMode="auto">
            <a:xfrm>
              <a:off x="2456162" y="4851498"/>
              <a:ext cx="301626" cy="434969"/>
            </a:xfrm>
            <a:custGeom>
              <a:avLst/>
              <a:gdLst>
                <a:gd name="T0" fmla="*/ 140 w 190"/>
                <a:gd name="T1" fmla="*/ 2 h 274"/>
                <a:gd name="T2" fmla="*/ 116 w 190"/>
                <a:gd name="T3" fmla="*/ 0 h 274"/>
                <a:gd name="T4" fmla="*/ 102 w 190"/>
                <a:gd name="T5" fmla="*/ 14 h 274"/>
                <a:gd name="T6" fmla="*/ 66 w 190"/>
                <a:gd name="T7" fmla="*/ 30 h 274"/>
                <a:gd name="T8" fmla="*/ 40 w 190"/>
                <a:gd name="T9" fmla="*/ 50 h 274"/>
                <a:gd name="T10" fmla="*/ 30 w 190"/>
                <a:gd name="T11" fmla="*/ 54 h 274"/>
                <a:gd name="T12" fmla="*/ 22 w 190"/>
                <a:gd name="T13" fmla="*/ 44 h 274"/>
                <a:gd name="T14" fmla="*/ 18 w 190"/>
                <a:gd name="T15" fmla="*/ 30 h 274"/>
                <a:gd name="T16" fmla="*/ 10 w 190"/>
                <a:gd name="T17" fmla="*/ 32 h 274"/>
                <a:gd name="T18" fmla="*/ 4 w 190"/>
                <a:gd name="T19" fmla="*/ 40 h 274"/>
                <a:gd name="T20" fmla="*/ 0 w 190"/>
                <a:gd name="T21" fmla="*/ 60 h 274"/>
                <a:gd name="T22" fmla="*/ 6 w 190"/>
                <a:gd name="T23" fmla="*/ 72 h 274"/>
                <a:gd name="T24" fmla="*/ 16 w 190"/>
                <a:gd name="T25" fmla="*/ 70 h 274"/>
                <a:gd name="T26" fmla="*/ 22 w 190"/>
                <a:gd name="T27" fmla="*/ 74 h 274"/>
                <a:gd name="T28" fmla="*/ 24 w 190"/>
                <a:gd name="T29" fmla="*/ 92 h 274"/>
                <a:gd name="T30" fmla="*/ 32 w 190"/>
                <a:gd name="T31" fmla="*/ 98 h 274"/>
                <a:gd name="T32" fmla="*/ 34 w 190"/>
                <a:gd name="T33" fmla="*/ 108 h 274"/>
                <a:gd name="T34" fmla="*/ 40 w 190"/>
                <a:gd name="T35" fmla="*/ 126 h 274"/>
                <a:gd name="T36" fmla="*/ 48 w 190"/>
                <a:gd name="T37" fmla="*/ 132 h 274"/>
                <a:gd name="T38" fmla="*/ 50 w 190"/>
                <a:gd name="T39" fmla="*/ 142 h 274"/>
                <a:gd name="T40" fmla="*/ 54 w 190"/>
                <a:gd name="T41" fmla="*/ 150 h 274"/>
                <a:gd name="T42" fmla="*/ 62 w 190"/>
                <a:gd name="T43" fmla="*/ 162 h 274"/>
                <a:gd name="T44" fmla="*/ 70 w 190"/>
                <a:gd name="T45" fmla="*/ 186 h 274"/>
                <a:gd name="T46" fmla="*/ 78 w 190"/>
                <a:gd name="T47" fmla="*/ 192 h 274"/>
                <a:gd name="T48" fmla="*/ 76 w 190"/>
                <a:gd name="T49" fmla="*/ 198 h 274"/>
                <a:gd name="T50" fmla="*/ 78 w 190"/>
                <a:gd name="T51" fmla="*/ 208 h 274"/>
                <a:gd name="T52" fmla="*/ 88 w 190"/>
                <a:gd name="T53" fmla="*/ 218 h 274"/>
                <a:gd name="T54" fmla="*/ 104 w 190"/>
                <a:gd name="T55" fmla="*/ 234 h 274"/>
                <a:gd name="T56" fmla="*/ 114 w 190"/>
                <a:gd name="T57" fmla="*/ 242 h 274"/>
                <a:gd name="T58" fmla="*/ 136 w 190"/>
                <a:gd name="T59" fmla="*/ 252 h 274"/>
                <a:gd name="T60" fmla="*/ 174 w 190"/>
                <a:gd name="T61" fmla="*/ 264 h 274"/>
                <a:gd name="T62" fmla="*/ 178 w 190"/>
                <a:gd name="T63" fmla="*/ 252 h 274"/>
                <a:gd name="T64" fmla="*/ 184 w 190"/>
                <a:gd name="T65" fmla="*/ 250 h 274"/>
                <a:gd name="T66" fmla="*/ 178 w 190"/>
                <a:gd name="T67" fmla="*/ 240 h 274"/>
                <a:gd name="T68" fmla="*/ 180 w 190"/>
                <a:gd name="T69" fmla="*/ 216 h 274"/>
                <a:gd name="T70" fmla="*/ 180 w 190"/>
                <a:gd name="T71" fmla="*/ 198 h 274"/>
                <a:gd name="T72" fmla="*/ 188 w 190"/>
                <a:gd name="T73" fmla="*/ 192 h 274"/>
                <a:gd name="T74" fmla="*/ 190 w 190"/>
                <a:gd name="T75" fmla="*/ 178 h 274"/>
                <a:gd name="T76" fmla="*/ 180 w 190"/>
                <a:gd name="T77" fmla="*/ 162 h 274"/>
                <a:gd name="T78" fmla="*/ 166 w 190"/>
                <a:gd name="T79" fmla="*/ 154 h 274"/>
                <a:gd name="T80" fmla="*/ 164 w 190"/>
                <a:gd name="T81" fmla="*/ 142 h 274"/>
                <a:gd name="T82" fmla="*/ 160 w 190"/>
                <a:gd name="T83" fmla="*/ 134 h 274"/>
                <a:gd name="T84" fmla="*/ 152 w 190"/>
                <a:gd name="T85" fmla="*/ 140 h 274"/>
                <a:gd name="T86" fmla="*/ 142 w 190"/>
                <a:gd name="T87" fmla="*/ 140 h 274"/>
                <a:gd name="T88" fmla="*/ 134 w 190"/>
                <a:gd name="T89" fmla="*/ 138 h 274"/>
                <a:gd name="T90" fmla="*/ 132 w 190"/>
                <a:gd name="T91" fmla="*/ 130 h 274"/>
                <a:gd name="T92" fmla="*/ 124 w 190"/>
                <a:gd name="T93" fmla="*/ 130 h 274"/>
                <a:gd name="T94" fmla="*/ 120 w 190"/>
                <a:gd name="T95" fmla="*/ 122 h 274"/>
                <a:gd name="T96" fmla="*/ 110 w 190"/>
                <a:gd name="T97" fmla="*/ 112 h 274"/>
                <a:gd name="T98" fmla="*/ 106 w 190"/>
                <a:gd name="T99" fmla="*/ 100 h 274"/>
                <a:gd name="T100" fmla="*/ 108 w 190"/>
                <a:gd name="T101" fmla="*/ 88 h 274"/>
                <a:gd name="T102" fmla="*/ 116 w 190"/>
                <a:gd name="T103" fmla="*/ 84 h 274"/>
                <a:gd name="T104" fmla="*/ 124 w 190"/>
                <a:gd name="T105" fmla="*/ 78 h 274"/>
                <a:gd name="T106" fmla="*/ 122 w 190"/>
                <a:gd name="T107" fmla="*/ 68 h 274"/>
                <a:gd name="T108" fmla="*/ 126 w 190"/>
                <a:gd name="T109" fmla="*/ 54 h 274"/>
                <a:gd name="T110" fmla="*/ 134 w 190"/>
                <a:gd name="T111" fmla="*/ 48 h 274"/>
                <a:gd name="T112" fmla="*/ 144 w 190"/>
                <a:gd name="T113" fmla="*/ 50 h 274"/>
                <a:gd name="T114" fmla="*/ 152 w 190"/>
                <a:gd name="T115" fmla="*/ 50 h 274"/>
                <a:gd name="T116" fmla="*/ 162 w 190"/>
                <a:gd name="T117" fmla="*/ 42 h 274"/>
                <a:gd name="T118" fmla="*/ 164 w 190"/>
                <a:gd name="T119" fmla="*/ 3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74">
                  <a:moveTo>
                    <a:pt x="154" y="12"/>
                  </a:moveTo>
                  <a:lnTo>
                    <a:pt x="154" y="12"/>
                  </a:lnTo>
                  <a:lnTo>
                    <a:pt x="152" y="10"/>
                  </a:lnTo>
                  <a:lnTo>
                    <a:pt x="148" y="8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6" y="2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106" y="12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88" y="20"/>
                  </a:lnTo>
                  <a:lnTo>
                    <a:pt x="76" y="24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2" y="32"/>
                  </a:lnTo>
                  <a:lnTo>
                    <a:pt x="56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6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80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8" y="122"/>
                  </a:lnTo>
                  <a:lnTo>
                    <a:pt x="38" y="124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0" y="128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6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2"/>
                  </a:lnTo>
                  <a:lnTo>
                    <a:pt x="56" y="154"/>
                  </a:lnTo>
                  <a:lnTo>
                    <a:pt x="58" y="156"/>
                  </a:lnTo>
                  <a:lnTo>
                    <a:pt x="60" y="158"/>
                  </a:lnTo>
                  <a:lnTo>
                    <a:pt x="62" y="160"/>
                  </a:lnTo>
                  <a:lnTo>
                    <a:pt x="62" y="162"/>
                  </a:lnTo>
                  <a:lnTo>
                    <a:pt x="62" y="164"/>
                  </a:lnTo>
                  <a:lnTo>
                    <a:pt x="64" y="168"/>
                  </a:lnTo>
                  <a:lnTo>
                    <a:pt x="64" y="170"/>
                  </a:lnTo>
                  <a:lnTo>
                    <a:pt x="66" y="174"/>
                  </a:lnTo>
                  <a:lnTo>
                    <a:pt x="66" y="178"/>
                  </a:lnTo>
                  <a:lnTo>
                    <a:pt x="68" y="182"/>
                  </a:lnTo>
                  <a:lnTo>
                    <a:pt x="70" y="186"/>
                  </a:lnTo>
                  <a:lnTo>
                    <a:pt x="70" y="188"/>
                  </a:lnTo>
                  <a:lnTo>
                    <a:pt x="72" y="188"/>
                  </a:lnTo>
                  <a:lnTo>
                    <a:pt x="72" y="190"/>
                  </a:lnTo>
                  <a:lnTo>
                    <a:pt x="74" y="190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8" y="198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6" y="206"/>
                  </a:lnTo>
                  <a:lnTo>
                    <a:pt x="78" y="206"/>
                  </a:lnTo>
                  <a:lnTo>
                    <a:pt x="78" y="208"/>
                  </a:lnTo>
                  <a:lnTo>
                    <a:pt x="78" y="210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2" y="214"/>
                  </a:lnTo>
                  <a:lnTo>
                    <a:pt x="84" y="216"/>
                  </a:lnTo>
                  <a:lnTo>
                    <a:pt x="86" y="218"/>
                  </a:lnTo>
                  <a:lnTo>
                    <a:pt x="88" y="218"/>
                  </a:lnTo>
                  <a:lnTo>
                    <a:pt x="92" y="220"/>
                  </a:lnTo>
                  <a:lnTo>
                    <a:pt x="94" y="222"/>
                  </a:lnTo>
                  <a:lnTo>
                    <a:pt x="96" y="224"/>
                  </a:lnTo>
                  <a:lnTo>
                    <a:pt x="98" y="224"/>
                  </a:lnTo>
                  <a:lnTo>
                    <a:pt x="98" y="226"/>
                  </a:lnTo>
                  <a:lnTo>
                    <a:pt x="102" y="232"/>
                  </a:lnTo>
                  <a:lnTo>
                    <a:pt x="104" y="234"/>
                  </a:lnTo>
                  <a:lnTo>
                    <a:pt x="106" y="236"/>
                  </a:lnTo>
                  <a:lnTo>
                    <a:pt x="108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2" y="242"/>
                  </a:lnTo>
                  <a:lnTo>
                    <a:pt x="114" y="242"/>
                  </a:lnTo>
                  <a:lnTo>
                    <a:pt x="118" y="244"/>
                  </a:lnTo>
                  <a:lnTo>
                    <a:pt x="120" y="244"/>
                  </a:lnTo>
                  <a:lnTo>
                    <a:pt x="126" y="246"/>
                  </a:lnTo>
                  <a:lnTo>
                    <a:pt x="130" y="248"/>
                  </a:lnTo>
                  <a:lnTo>
                    <a:pt x="132" y="248"/>
                  </a:lnTo>
                  <a:lnTo>
                    <a:pt x="134" y="250"/>
                  </a:lnTo>
                  <a:lnTo>
                    <a:pt x="136" y="252"/>
                  </a:lnTo>
                  <a:lnTo>
                    <a:pt x="142" y="256"/>
                  </a:lnTo>
                  <a:lnTo>
                    <a:pt x="146" y="260"/>
                  </a:lnTo>
                  <a:lnTo>
                    <a:pt x="152" y="264"/>
                  </a:lnTo>
                  <a:lnTo>
                    <a:pt x="158" y="270"/>
                  </a:lnTo>
                  <a:lnTo>
                    <a:pt x="164" y="274"/>
                  </a:lnTo>
                  <a:lnTo>
                    <a:pt x="174" y="264"/>
                  </a:lnTo>
                  <a:lnTo>
                    <a:pt x="174" y="264"/>
                  </a:lnTo>
                  <a:lnTo>
                    <a:pt x="176" y="260"/>
                  </a:lnTo>
                  <a:lnTo>
                    <a:pt x="176" y="258"/>
                  </a:lnTo>
                  <a:lnTo>
                    <a:pt x="176" y="256"/>
                  </a:lnTo>
                  <a:lnTo>
                    <a:pt x="178" y="254"/>
                  </a:lnTo>
                  <a:lnTo>
                    <a:pt x="178" y="254"/>
                  </a:lnTo>
                  <a:lnTo>
                    <a:pt x="178" y="252"/>
                  </a:lnTo>
                  <a:lnTo>
                    <a:pt x="178" y="252"/>
                  </a:lnTo>
                  <a:lnTo>
                    <a:pt x="180" y="252"/>
                  </a:lnTo>
                  <a:lnTo>
                    <a:pt x="182" y="252"/>
                  </a:lnTo>
                  <a:lnTo>
                    <a:pt x="182" y="252"/>
                  </a:lnTo>
                  <a:lnTo>
                    <a:pt x="184" y="252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0" y="244"/>
                  </a:lnTo>
                  <a:lnTo>
                    <a:pt x="178" y="244"/>
                  </a:lnTo>
                  <a:lnTo>
                    <a:pt x="178" y="242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36"/>
                  </a:lnTo>
                  <a:lnTo>
                    <a:pt x="178" y="234"/>
                  </a:lnTo>
                  <a:lnTo>
                    <a:pt x="180" y="230"/>
                  </a:lnTo>
                  <a:lnTo>
                    <a:pt x="180" y="222"/>
                  </a:lnTo>
                  <a:lnTo>
                    <a:pt x="180" y="220"/>
                  </a:lnTo>
                  <a:lnTo>
                    <a:pt x="180" y="216"/>
                  </a:lnTo>
                  <a:lnTo>
                    <a:pt x="180" y="214"/>
                  </a:lnTo>
                  <a:lnTo>
                    <a:pt x="180" y="212"/>
                  </a:lnTo>
                  <a:lnTo>
                    <a:pt x="180" y="206"/>
                  </a:lnTo>
                  <a:lnTo>
                    <a:pt x="180" y="204"/>
                  </a:lnTo>
                  <a:lnTo>
                    <a:pt x="180" y="202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80" y="196"/>
                  </a:lnTo>
                  <a:lnTo>
                    <a:pt x="182" y="196"/>
                  </a:lnTo>
                  <a:lnTo>
                    <a:pt x="184" y="194"/>
                  </a:lnTo>
                  <a:lnTo>
                    <a:pt x="186" y="192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8" y="188"/>
                  </a:lnTo>
                  <a:lnTo>
                    <a:pt x="188" y="186"/>
                  </a:lnTo>
                  <a:lnTo>
                    <a:pt x="190" y="184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6"/>
                  </a:lnTo>
                  <a:lnTo>
                    <a:pt x="188" y="176"/>
                  </a:lnTo>
                  <a:lnTo>
                    <a:pt x="188" y="174"/>
                  </a:lnTo>
                  <a:lnTo>
                    <a:pt x="186" y="172"/>
                  </a:lnTo>
                  <a:lnTo>
                    <a:pt x="186" y="168"/>
                  </a:lnTo>
                  <a:lnTo>
                    <a:pt x="184" y="166"/>
                  </a:lnTo>
                  <a:lnTo>
                    <a:pt x="180" y="162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2" y="156"/>
                  </a:lnTo>
                  <a:lnTo>
                    <a:pt x="170" y="156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4" y="142"/>
                  </a:lnTo>
                  <a:lnTo>
                    <a:pt x="162" y="140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36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6" y="136"/>
                  </a:lnTo>
                  <a:lnTo>
                    <a:pt x="154" y="136"/>
                  </a:lnTo>
                  <a:lnTo>
                    <a:pt x="152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6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6"/>
                  </a:lnTo>
                  <a:lnTo>
                    <a:pt x="134" y="134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4"/>
                  </a:lnTo>
                  <a:lnTo>
                    <a:pt x="120" y="122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18" y="118"/>
                  </a:lnTo>
                  <a:lnTo>
                    <a:pt x="118" y="116"/>
                  </a:lnTo>
                  <a:lnTo>
                    <a:pt x="114" y="114"/>
                  </a:lnTo>
                  <a:lnTo>
                    <a:pt x="112" y="112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98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2"/>
                  </a:lnTo>
                  <a:lnTo>
                    <a:pt x="108" y="90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8" y="84"/>
                  </a:lnTo>
                  <a:lnTo>
                    <a:pt x="120" y="82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4" y="74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6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24" y="60"/>
                  </a:lnTo>
                  <a:lnTo>
                    <a:pt x="124" y="58"/>
                  </a:lnTo>
                  <a:lnTo>
                    <a:pt x="124" y="56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2" y="42"/>
                  </a:lnTo>
                  <a:lnTo>
                    <a:pt x="162" y="40"/>
                  </a:lnTo>
                  <a:lnTo>
                    <a:pt x="162" y="38"/>
                  </a:lnTo>
                  <a:lnTo>
                    <a:pt x="164" y="36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2"/>
                  </a:lnTo>
                  <a:lnTo>
                    <a:pt x="158" y="20"/>
                  </a:lnTo>
                  <a:lnTo>
                    <a:pt x="154" y="14"/>
                  </a:lnTo>
                  <a:lnTo>
                    <a:pt x="154" y="1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0" name="Freeform 476"/>
            <p:cNvSpPr>
              <a:spLocks/>
            </p:cNvSpPr>
            <p:nvPr/>
          </p:nvSpPr>
          <p:spPr bwMode="auto">
            <a:xfrm>
              <a:off x="2456162" y="4851498"/>
              <a:ext cx="301626" cy="434969"/>
            </a:xfrm>
            <a:custGeom>
              <a:avLst/>
              <a:gdLst>
                <a:gd name="T0" fmla="*/ 140 w 190"/>
                <a:gd name="T1" fmla="*/ 2 h 274"/>
                <a:gd name="T2" fmla="*/ 116 w 190"/>
                <a:gd name="T3" fmla="*/ 0 h 274"/>
                <a:gd name="T4" fmla="*/ 102 w 190"/>
                <a:gd name="T5" fmla="*/ 14 h 274"/>
                <a:gd name="T6" fmla="*/ 66 w 190"/>
                <a:gd name="T7" fmla="*/ 30 h 274"/>
                <a:gd name="T8" fmla="*/ 40 w 190"/>
                <a:gd name="T9" fmla="*/ 50 h 274"/>
                <a:gd name="T10" fmla="*/ 30 w 190"/>
                <a:gd name="T11" fmla="*/ 54 h 274"/>
                <a:gd name="T12" fmla="*/ 22 w 190"/>
                <a:gd name="T13" fmla="*/ 44 h 274"/>
                <a:gd name="T14" fmla="*/ 18 w 190"/>
                <a:gd name="T15" fmla="*/ 30 h 274"/>
                <a:gd name="T16" fmla="*/ 10 w 190"/>
                <a:gd name="T17" fmla="*/ 32 h 274"/>
                <a:gd name="T18" fmla="*/ 4 w 190"/>
                <a:gd name="T19" fmla="*/ 40 h 274"/>
                <a:gd name="T20" fmla="*/ 0 w 190"/>
                <a:gd name="T21" fmla="*/ 60 h 274"/>
                <a:gd name="T22" fmla="*/ 6 w 190"/>
                <a:gd name="T23" fmla="*/ 72 h 274"/>
                <a:gd name="T24" fmla="*/ 16 w 190"/>
                <a:gd name="T25" fmla="*/ 70 h 274"/>
                <a:gd name="T26" fmla="*/ 22 w 190"/>
                <a:gd name="T27" fmla="*/ 74 h 274"/>
                <a:gd name="T28" fmla="*/ 24 w 190"/>
                <a:gd name="T29" fmla="*/ 92 h 274"/>
                <a:gd name="T30" fmla="*/ 32 w 190"/>
                <a:gd name="T31" fmla="*/ 98 h 274"/>
                <a:gd name="T32" fmla="*/ 34 w 190"/>
                <a:gd name="T33" fmla="*/ 108 h 274"/>
                <a:gd name="T34" fmla="*/ 40 w 190"/>
                <a:gd name="T35" fmla="*/ 126 h 274"/>
                <a:gd name="T36" fmla="*/ 48 w 190"/>
                <a:gd name="T37" fmla="*/ 132 h 274"/>
                <a:gd name="T38" fmla="*/ 50 w 190"/>
                <a:gd name="T39" fmla="*/ 142 h 274"/>
                <a:gd name="T40" fmla="*/ 54 w 190"/>
                <a:gd name="T41" fmla="*/ 150 h 274"/>
                <a:gd name="T42" fmla="*/ 62 w 190"/>
                <a:gd name="T43" fmla="*/ 162 h 274"/>
                <a:gd name="T44" fmla="*/ 70 w 190"/>
                <a:gd name="T45" fmla="*/ 186 h 274"/>
                <a:gd name="T46" fmla="*/ 78 w 190"/>
                <a:gd name="T47" fmla="*/ 192 h 274"/>
                <a:gd name="T48" fmla="*/ 76 w 190"/>
                <a:gd name="T49" fmla="*/ 198 h 274"/>
                <a:gd name="T50" fmla="*/ 78 w 190"/>
                <a:gd name="T51" fmla="*/ 208 h 274"/>
                <a:gd name="T52" fmla="*/ 88 w 190"/>
                <a:gd name="T53" fmla="*/ 218 h 274"/>
                <a:gd name="T54" fmla="*/ 104 w 190"/>
                <a:gd name="T55" fmla="*/ 234 h 274"/>
                <a:gd name="T56" fmla="*/ 114 w 190"/>
                <a:gd name="T57" fmla="*/ 242 h 274"/>
                <a:gd name="T58" fmla="*/ 136 w 190"/>
                <a:gd name="T59" fmla="*/ 252 h 274"/>
                <a:gd name="T60" fmla="*/ 174 w 190"/>
                <a:gd name="T61" fmla="*/ 264 h 274"/>
                <a:gd name="T62" fmla="*/ 178 w 190"/>
                <a:gd name="T63" fmla="*/ 252 h 274"/>
                <a:gd name="T64" fmla="*/ 184 w 190"/>
                <a:gd name="T65" fmla="*/ 250 h 274"/>
                <a:gd name="T66" fmla="*/ 178 w 190"/>
                <a:gd name="T67" fmla="*/ 240 h 274"/>
                <a:gd name="T68" fmla="*/ 180 w 190"/>
                <a:gd name="T69" fmla="*/ 216 h 274"/>
                <a:gd name="T70" fmla="*/ 180 w 190"/>
                <a:gd name="T71" fmla="*/ 198 h 274"/>
                <a:gd name="T72" fmla="*/ 188 w 190"/>
                <a:gd name="T73" fmla="*/ 192 h 274"/>
                <a:gd name="T74" fmla="*/ 190 w 190"/>
                <a:gd name="T75" fmla="*/ 178 h 274"/>
                <a:gd name="T76" fmla="*/ 180 w 190"/>
                <a:gd name="T77" fmla="*/ 162 h 274"/>
                <a:gd name="T78" fmla="*/ 166 w 190"/>
                <a:gd name="T79" fmla="*/ 154 h 274"/>
                <a:gd name="T80" fmla="*/ 164 w 190"/>
                <a:gd name="T81" fmla="*/ 142 h 274"/>
                <a:gd name="T82" fmla="*/ 160 w 190"/>
                <a:gd name="T83" fmla="*/ 134 h 274"/>
                <a:gd name="T84" fmla="*/ 152 w 190"/>
                <a:gd name="T85" fmla="*/ 140 h 274"/>
                <a:gd name="T86" fmla="*/ 142 w 190"/>
                <a:gd name="T87" fmla="*/ 140 h 274"/>
                <a:gd name="T88" fmla="*/ 134 w 190"/>
                <a:gd name="T89" fmla="*/ 138 h 274"/>
                <a:gd name="T90" fmla="*/ 132 w 190"/>
                <a:gd name="T91" fmla="*/ 130 h 274"/>
                <a:gd name="T92" fmla="*/ 124 w 190"/>
                <a:gd name="T93" fmla="*/ 130 h 274"/>
                <a:gd name="T94" fmla="*/ 120 w 190"/>
                <a:gd name="T95" fmla="*/ 122 h 274"/>
                <a:gd name="T96" fmla="*/ 110 w 190"/>
                <a:gd name="T97" fmla="*/ 112 h 274"/>
                <a:gd name="T98" fmla="*/ 106 w 190"/>
                <a:gd name="T99" fmla="*/ 100 h 274"/>
                <a:gd name="T100" fmla="*/ 108 w 190"/>
                <a:gd name="T101" fmla="*/ 88 h 274"/>
                <a:gd name="T102" fmla="*/ 116 w 190"/>
                <a:gd name="T103" fmla="*/ 84 h 274"/>
                <a:gd name="T104" fmla="*/ 124 w 190"/>
                <a:gd name="T105" fmla="*/ 78 h 274"/>
                <a:gd name="T106" fmla="*/ 122 w 190"/>
                <a:gd name="T107" fmla="*/ 68 h 274"/>
                <a:gd name="T108" fmla="*/ 126 w 190"/>
                <a:gd name="T109" fmla="*/ 54 h 274"/>
                <a:gd name="T110" fmla="*/ 134 w 190"/>
                <a:gd name="T111" fmla="*/ 48 h 274"/>
                <a:gd name="T112" fmla="*/ 144 w 190"/>
                <a:gd name="T113" fmla="*/ 50 h 274"/>
                <a:gd name="T114" fmla="*/ 152 w 190"/>
                <a:gd name="T115" fmla="*/ 50 h 274"/>
                <a:gd name="T116" fmla="*/ 162 w 190"/>
                <a:gd name="T117" fmla="*/ 42 h 274"/>
                <a:gd name="T118" fmla="*/ 164 w 190"/>
                <a:gd name="T119" fmla="*/ 3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74">
                  <a:moveTo>
                    <a:pt x="154" y="12"/>
                  </a:moveTo>
                  <a:lnTo>
                    <a:pt x="154" y="12"/>
                  </a:lnTo>
                  <a:lnTo>
                    <a:pt x="152" y="10"/>
                  </a:lnTo>
                  <a:lnTo>
                    <a:pt x="148" y="8"/>
                  </a:lnTo>
                  <a:lnTo>
                    <a:pt x="144" y="4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0" y="2"/>
                  </a:lnTo>
                  <a:lnTo>
                    <a:pt x="126" y="2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106" y="12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88" y="20"/>
                  </a:lnTo>
                  <a:lnTo>
                    <a:pt x="76" y="24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2" y="32"/>
                  </a:lnTo>
                  <a:lnTo>
                    <a:pt x="56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4" y="46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10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80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4" y="114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8" y="122"/>
                  </a:lnTo>
                  <a:lnTo>
                    <a:pt x="38" y="124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40" y="128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6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2"/>
                  </a:lnTo>
                  <a:lnTo>
                    <a:pt x="56" y="154"/>
                  </a:lnTo>
                  <a:lnTo>
                    <a:pt x="58" y="156"/>
                  </a:lnTo>
                  <a:lnTo>
                    <a:pt x="60" y="158"/>
                  </a:lnTo>
                  <a:lnTo>
                    <a:pt x="62" y="160"/>
                  </a:lnTo>
                  <a:lnTo>
                    <a:pt x="62" y="162"/>
                  </a:lnTo>
                  <a:lnTo>
                    <a:pt x="62" y="164"/>
                  </a:lnTo>
                  <a:lnTo>
                    <a:pt x="64" y="168"/>
                  </a:lnTo>
                  <a:lnTo>
                    <a:pt x="64" y="170"/>
                  </a:lnTo>
                  <a:lnTo>
                    <a:pt x="66" y="174"/>
                  </a:lnTo>
                  <a:lnTo>
                    <a:pt x="66" y="178"/>
                  </a:lnTo>
                  <a:lnTo>
                    <a:pt x="68" y="182"/>
                  </a:lnTo>
                  <a:lnTo>
                    <a:pt x="70" y="186"/>
                  </a:lnTo>
                  <a:lnTo>
                    <a:pt x="70" y="188"/>
                  </a:lnTo>
                  <a:lnTo>
                    <a:pt x="72" y="188"/>
                  </a:lnTo>
                  <a:lnTo>
                    <a:pt x="72" y="190"/>
                  </a:lnTo>
                  <a:lnTo>
                    <a:pt x="74" y="190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8" y="198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6" y="206"/>
                  </a:lnTo>
                  <a:lnTo>
                    <a:pt x="78" y="206"/>
                  </a:lnTo>
                  <a:lnTo>
                    <a:pt x="78" y="208"/>
                  </a:lnTo>
                  <a:lnTo>
                    <a:pt x="78" y="210"/>
                  </a:lnTo>
                  <a:lnTo>
                    <a:pt x="80" y="212"/>
                  </a:lnTo>
                  <a:lnTo>
                    <a:pt x="80" y="212"/>
                  </a:lnTo>
                  <a:lnTo>
                    <a:pt x="82" y="214"/>
                  </a:lnTo>
                  <a:lnTo>
                    <a:pt x="84" y="216"/>
                  </a:lnTo>
                  <a:lnTo>
                    <a:pt x="86" y="218"/>
                  </a:lnTo>
                  <a:lnTo>
                    <a:pt x="88" y="218"/>
                  </a:lnTo>
                  <a:lnTo>
                    <a:pt x="92" y="220"/>
                  </a:lnTo>
                  <a:lnTo>
                    <a:pt x="94" y="222"/>
                  </a:lnTo>
                  <a:lnTo>
                    <a:pt x="96" y="224"/>
                  </a:lnTo>
                  <a:lnTo>
                    <a:pt x="98" y="224"/>
                  </a:lnTo>
                  <a:lnTo>
                    <a:pt x="98" y="226"/>
                  </a:lnTo>
                  <a:lnTo>
                    <a:pt x="102" y="232"/>
                  </a:lnTo>
                  <a:lnTo>
                    <a:pt x="104" y="234"/>
                  </a:lnTo>
                  <a:lnTo>
                    <a:pt x="106" y="236"/>
                  </a:lnTo>
                  <a:lnTo>
                    <a:pt x="108" y="238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12" y="242"/>
                  </a:lnTo>
                  <a:lnTo>
                    <a:pt x="114" y="242"/>
                  </a:lnTo>
                  <a:lnTo>
                    <a:pt x="118" y="244"/>
                  </a:lnTo>
                  <a:lnTo>
                    <a:pt x="120" y="244"/>
                  </a:lnTo>
                  <a:lnTo>
                    <a:pt x="126" y="246"/>
                  </a:lnTo>
                  <a:lnTo>
                    <a:pt x="130" y="248"/>
                  </a:lnTo>
                  <a:lnTo>
                    <a:pt x="132" y="248"/>
                  </a:lnTo>
                  <a:lnTo>
                    <a:pt x="134" y="250"/>
                  </a:lnTo>
                  <a:lnTo>
                    <a:pt x="136" y="252"/>
                  </a:lnTo>
                  <a:lnTo>
                    <a:pt x="142" y="256"/>
                  </a:lnTo>
                  <a:lnTo>
                    <a:pt x="146" y="260"/>
                  </a:lnTo>
                  <a:lnTo>
                    <a:pt x="152" y="264"/>
                  </a:lnTo>
                  <a:lnTo>
                    <a:pt x="158" y="270"/>
                  </a:lnTo>
                  <a:lnTo>
                    <a:pt x="164" y="274"/>
                  </a:lnTo>
                  <a:lnTo>
                    <a:pt x="174" y="264"/>
                  </a:lnTo>
                  <a:lnTo>
                    <a:pt x="174" y="264"/>
                  </a:lnTo>
                  <a:lnTo>
                    <a:pt x="176" y="260"/>
                  </a:lnTo>
                  <a:lnTo>
                    <a:pt x="176" y="258"/>
                  </a:lnTo>
                  <a:lnTo>
                    <a:pt x="176" y="256"/>
                  </a:lnTo>
                  <a:lnTo>
                    <a:pt x="178" y="254"/>
                  </a:lnTo>
                  <a:lnTo>
                    <a:pt x="178" y="254"/>
                  </a:lnTo>
                  <a:lnTo>
                    <a:pt x="178" y="252"/>
                  </a:lnTo>
                  <a:lnTo>
                    <a:pt x="178" y="252"/>
                  </a:lnTo>
                  <a:lnTo>
                    <a:pt x="180" y="252"/>
                  </a:lnTo>
                  <a:lnTo>
                    <a:pt x="182" y="252"/>
                  </a:lnTo>
                  <a:lnTo>
                    <a:pt x="182" y="252"/>
                  </a:lnTo>
                  <a:lnTo>
                    <a:pt x="184" y="252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0" y="244"/>
                  </a:lnTo>
                  <a:lnTo>
                    <a:pt x="178" y="244"/>
                  </a:lnTo>
                  <a:lnTo>
                    <a:pt x="178" y="242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36"/>
                  </a:lnTo>
                  <a:lnTo>
                    <a:pt x="178" y="234"/>
                  </a:lnTo>
                  <a:lnTo>
                    <a:pt x="180" y="230"/>
                  </a:lnTo>
                  <a:lnTo>
                    <a:pt x="180" y="222"/>
                  </a:lnTo>
                  <a:lnTo>
                    <a:pt x="180" y="220"/>
                  </a:lnTo>
                  <a:lnTo>
                    <a:pt x="180" y="216"/>
                  </a:lnTo>
                  <a:lnTo>
                    <a:pt x="180" y="214"/>
                  </a:lnTo>
                  <a:lnTo>
                    <a:pt x="180" y="212"/>
                  </a:lnTo>
                  <a:lnTo>
                    <a:pt x="180" y="206"/>
                  </a:lnTo>
                  <a:lnTo>
                    <a:pt x="180" y="204"/>
                  </a:lnTo>
                  <a:lnTo>
                    <a:pt x="180" y="202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80" y="196"/>
                  </a:lnTo>
                  <a:lnTo>
                    <a:pt x="182" y="196"/>
                  </a:lnTo>
                  <a:lnTo>
                    <a:pt x="184" y="194"/>
                  </a:lnTo>
                  <a:lnTo>
                    <a:pt x="186" y="192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8" y="188"/>
                  </a:lnTo>
                  <a:lnTo>
                    <a:pt x="188" y="186"/>
                  </a:lnTo>
                  <a:lnTo>
                    <a:pt x="190" y="184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6"/>
                  </a:lnTo>
                  <a:lnTo>
                    <a:pt x="188" y="176"/>
                  </a:lnTo>
                  <a:lnTo>
                    <a:pt x="188" y="174"/>
                  </a:lnTo>
                  <a:lnTo>
                    <a:pt x="186" y="172"/>
                  </a:lnTo>
                  <a:lnTo>
                    <a:pt x="186" y="168"/>
                  </a:lnTo>
                  <a:lnTo>
                    <a:pt x="184" y="166"/>
                  </a:lnTo>
                  <a:lnTo>
                    <a:pt x="180" y="162"/>
                  </a:lnTo>
                  <a:lnTo>
                    <a:pt x="178" y="160"/>
                  </a:lnTo>
                  <a:lnTo>
                    <a:pt x="176" y="158"/>
                  </a:lnTo>
                  <a:lnTo>
                    <a:pt x="172" y="156"/>
                  </a:lnTo>
                  <a:lnTo>
                    <a:pt x="170" y="156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4" y="142"/>
                  </a:lnTo>
                  <a:lnTo>
                    <a:pt x="162" y="140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36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6" y="136"/>
                  </a:lnTo>
                  <a:lnTo>
                    <a:pt x="154" y="136"/>
                  </a:lnTo>
                  <a:lnTo>
                    <a:pt x="152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6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6"/>
                  </a:lnTo>
                  <a:lnTo>
                    <a:pt x="134" y="134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4"/>
                  </a:lnTo>
                  <a:lnTo>
                    <a:pt x="120" y="122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18" y="118"/>
                  </a:lnTo>
                  <a:lnTo>
                    <a:pt x="118" y="116"/>
                  </a:lnTo>
                  <a:lnTo>
                    <a:pt x="114" y="114"/>
                  </a:lnTo>
                  <a:lnTo>
                    <a:pt x="112" y="112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98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2"/>
                  </a:lnTo>
                  <a:lnTo>
                    <a:pt x="108" y="90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8" y="84"/>
                  </a:lnTo>
                  <a:lnTo>
                    <a:pt x="120" y="82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4" y="74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6"/>
                  </a:lnTo>
                  <a:lnTo>
                    <a:pt x="122" y="64"/>
                  </a:lnTo>
                  <a:lnTo>
                    <a:pt x="122" y="62"/>
                  </a:lnTo>
                  <a:lnTo>
                    <a:pt x="124" y="60"/>
                  </a:lnTo>
                  <a:lnTo>
                    <a:pt x="124" y="58"/>
                  </a:lnTo>
                  <a:lnTo>
                    <a:pt x="124" y="56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2" y="50"/>
                  </a:lnTo>
                  <a:lnTo>
                    <a:pt x="152" y="50"/>
                  </a:lnTo>
                  <a:lnTo>
                    <a:pt x="154" y="48"/>
                  </a:lnTo>
                  <a:lnTo>
                    <a:pt x="156" y="48"/>
                  </a:lnTo>
                  <a:lnTo>
                    <a:pt x="158" y="46"/>
                  </a:lnTo>
                  <a:lnTo>
                    <a:pt x="158" y="46"/>
                  </a:lnTo>
                  <a:lnTo>
                    <a:pt x="160" y="44"/>
                  </a:lnTo>
                  <a:lnTo>
                    <a:pt x="160" y="44"/>
                  </a:lnTo>
                  <a:lnTo>
                    <a:pt x="162" y="42"/>
                  </a:lnTo>
                  <a:lnTo>
                    <a:pt x="162" y="40"/>
                  </a:lnTo>
                  <a:lnTo>
                    <a:pt x="162" y="38"/>
                  </a:lnTo>
                  <a:lnTo>
                    <a:pt x="164" y="36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2"/>
                  </a:lnTo>
                  <a:lnTo>
                    <a:pt x="158" y="20"/>
                  </a:lnTo>
                  <a:lnTo>
                    <a:pt x="154" y="14"/>
                  </a:lnTo>
                  <a:lnTo>
                    <a:pt x="154" y="1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1" name="Freeform 477"/>
            <p:cNvSpPr>
              <a:spLocks/>
            </p:cNvSpPr>
            <p:nvPr/>
          </p:nvSpPr>
          <p:spPr bwMode="auto">
            <a:xfrm>
              <a:off x="2462511" y="4778474"/>
              <a:ext cx="177801" cy="158748"/>
            </a:xfrm>
            <a:custGeom>
              <a:avLst/>
              <a:gdLst>
                <a:gd name="T0" fmla="*/ 112 w 112"/>
                <a:gd name="T1" fmla="*/ 46 h 100"/>
                <a:gd name="T2" fmla="*/ 106 w 112"/>
                <a:gd name="T3" fmla="*/ 40 h 100"/>
                <a:gd name="T4" fmla="*/ 100 w 112"/>
                <a:gd name="T5" fmla="*/ 32 h 100"/>
                <a:gd name="T6" fmla="*/ 98 w 112"/>
                <a:gd name="T7" fmla="*/ 30 h 100"/>
                <a:gd name="T8" fmla="*/ 92 w 112"/>
                <a:gd name="T9" fmla="*/ 26 h 100"/>
                <a:gd name="T10" fmla="*/ 86 w 112"/>
                <a:gd name="T11" fmla="*/ 22 h 100"/>
                <a:gd name="T12" fmla="*/ 82 w 112"/>
                <a:gd name="T13" fmla="*/ 20 h 100"/>
                <a:gd name="T14" fmla="*/ 78 w 112"/>
                <a:gd name="T15" fmla="*/ 16 h 100"/>
                <a:gd name="T16" fmla="*/ 76 w 112"/>
                <a:gd name="T17" fmla="*/ 12 h 100"/>
                <a:gd name="T18" fmla="*/ 72 w 112"/>
                <a:gd name="T19" fmla="*/ 10 h 100"/>
                <a:gd name="T20" fmla="*/ 70 w 112"/>
                <a:gd name="T21" fmla="*/ 10 h 100"/>
                <a:gd name="T22" fmla="*/ 68 w 112"/>
                <a:gd name="T23" fmla="*/ 10 h 100"/>
                <a:gd name="T24" fmla="*/ 60 w 112"/>
                <a:gd name="T25" fmla="*/ 12 h 100"/>
                <a:gd name="T26" fmla="*/ 54 w 112"/>
                <a:gd name="T27" fmla="*/ 12 h 100"/>
                <a:gd name="T28" fmla="*/ 50 w 112"/>
                <a:gd name="T29" fmla="*/ 12 h 100"/>
                <a:gd name="T30" fmla="*/ 48 w 112"/>
                <a:gd name="T31" fmla="*/ 12 h 100"/>
                <a:gd name="T32" fmla="*/ 42 w 112"/>
                <a:gd name="T33" fmla="*/ 10 h 100"/>
                <a:gd name="T34" fmla="*/ 36 w 112"/>
                <a:gd name="T35" fmla="*/ 6 h 100"/>
                <a:gd name="T36" fmla="*/ 28 w 112"/>
                <a:gd name="T37" fmla="*/ 0 h 100"/>
                <a:gd name="T38" fmla="*/ 22 w 112"/>
                <a:gd name="T39" fmla="*/ 2 h 100"/>
                <a:gd name="T40" fmla="*/ 18 w 112"/>
                <a:gd name="T41" fmla="*/ 4 h 100"/>
                <a:gd name="T42" fmla="*/ 16 w 112"/>
                <a:gd name="T43" fmla="*/ 6 h 100"/>
                <a:gd name="T44" fmla="*/ 14 w 112"/>
                <a:gd name="T45" fmla="*/ 6 h 100"/>
                <a:gd name="T46" fmla="*/ 14 w 112"/>
                <a:gd name="T47" fmla="*/ 10 h 100"/>
                <a:gd name="T48" fmla="*/ 14 w 112"/>
                <a:gd name="T49" fmla="*/ 14 h 100"/>
                <a:gd name="T50" fmla="*/ 12 w 112"/>
                <a:gd name="T51" fmla="*/ 22 h 100"/>
                <a:gd name="T52" fmla="*/ 12 w 112"/>
                <a:gd name="T53" fmla="*/ 24 h 100"/>
                <a:gd name="T54" fmla="*/ 10 w 112"/>
                <a:gd name="T55" fmla="*/ 26 h 100"/>
                <a:gd name="T56" fmla="*/ 8 w 112"/>
                <a:gd name="T57" fmla="*/ 30 h 100"/>
                <a:gd name="T58" fmla="*/ 4 w 112"/>
                <a:gd name="T59" fmla="*/ 34 h 100"/>
                <a:gd name="T60" fmla="*/ 2 w 112"/>
                <a:gd name="T61" fmla="*/ 38 h 100"/>
                <a:gd name="T62" fmla="*/ 0 w 112"/>
                <a:gd name="T63" fmla="*/ 42 h 100"/>
                <a:gd name="T64" fmla="*/ 0 w 112"/>
                <a:gd name="T65" fmla="*/ 44 h 100"/>
                <a:gd name="T66" fmla="*/ 2 w 112"/>
                <a:gd name="T67" fmla="*/ 48 h 100"/>
                <a:gd name="T68" fmla="*/ 4 w 112"/>
                <a:gd name="T69" fmla="*/ 52 h 100"/>
                <a:gd name="T70" fmla="*/ 6 w 112"/>
                <a:gd name="T71" fmla="*/ 56 h 100"/>
                <a:gd name="T72" fmla="*/ 10 w 112"/>
                <a:gd name="T73" fmla="*/ 58 h 100"/>
                <a:gd name="T74" fmla="*/ 14 w 112"/>
                <a:gd name="T75" fmla="*/ 62 h 100"/>
                <a:gd name="T76" fmla="*/ 16 w 112"/>
                <a:gd name="T77" fmla="*/ 64 h 100"/>
                <a:gd name="T78" fmla="*/ 16 w 112"/>
                <a:gd name="T79" fmla="*/ 68 h 100"/>
                <a:gd name="T80" fmla="*/ 18 w 112"/>
                <a:gd name="T81" fmla="*/ 74 h 100"/>
                <a:gd name="T82" fmla="*/ 18 w 112"/>
                <a:gd name="T83" fmla="*/ 84 h 100"/>
                <a:gd name="T84" fmla="*/ 18 w 112"/>
                <a:gd name="T85" fmla="*/ 90 h 100"/>
                <a:gd name="T86" fmla="*/ 20 w 112"/>
                <a:gd name="T87" fmla="*/ 94 h 100"/>
                <a:gd name="T88" fmla="*/ 24 w 112"/>
                <a:gd name="T89" fmla="*/ 98 h 100"/>
                <a:gd name="T90" fmla="*/ 26 w 112"/>
                <a:gd name="T91" fmla="*/ 100 h 100"/>
                <a:gd name="T92" fmla="*/ 28 w 112"/>
                <a:gd name="T93" fmla="*/ 100 h 100"/>
                <a:gd name="T94" fmla="*/ 30 w 112"/>
                <a:gd name="T95" fmla="*/ 100 h 100"/>
                <a:gd name="T96" fmla="*/ 30 w 112"/>
                <a:gd name="T97" fmla="*/ 100 h 100"/>
                <a:gd name="T98" fmla="*/ 36 w 112"/>
                <a:gd name="T99" fmla="*/ 96 h 100"/>
                <a:gd name="T100" fmla="*/ 40 w 112"/>
                <a:gd name="T101" fmla="*/ 90 h 100"/>
                <a:gd name="T102" fmla="*/ 52 w 112"/>
                <a:gd name="T103" fmla="*/ 82 h 100"/>
                <a:gd name="T104" fmla="*/ 60 w 112"/>
                <a:gd name="T105" fmla="*/ 76 h 100"/>
                <a:gd name="T106" fmla="*/ 64 w 112"/>
                <a:gd name="T107" fmla="*/ 74 h 100"/>
                <a:gd name="T108" fmla="*/ 72 w 112"/>
                <a:gd name="T109" fmla="*/ 72 h 100"/>
                <a:gd name="T110" fmla="*/ 90 w 112"/>
                <a:gd name="T111" fmla="*/ 64 h 100"/>
                <a:gd name="T112" fmla="*/ 98 w 112"/>
                <a:gd name="T113" fmla="*/ 60 h 100"/>
                <a:gd name="T114" fmla="*/ 102 w 112"/>
                <a:gd name="T115" fmla="*/ 58 h 100"/>
                <a:gd name="T116" fmla="*/ 104 w 112"/>
                <a:gd name="T117" fmla="*/ 56 h 100"/>
                <a:gd name="T118" fmla="*/ 108 w 112"/>
                <a:gd name="T119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100">
                  <a:moveTo>
                    <a:pt x="112" y="46"/>
                  </a:moveTo>
                  <a:lnTo>
                    <a:pt x="112" y="46"/>
                  </a:lnTo>
                  <a:lnTo>
                    <a:pt x="110" y="44"/>
                  </a:lnTo>
                  <a:lnTo>
                    <a:pt x="106" y="40"/>
                  </a:lnTo>
                  <a:lnTo>
                    <a:pt x="102" y="34"/>
                  </a:lnTo>
                  <a:lnTo>
                    <a:pt x="100" y="32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2" y="26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4" y="20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2" y="96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2" y="98"/>
                  </a:lnTo>
                  <a:lnTo>
                    <a:pt x="36" y="96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52" y="82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72" y="72"/>
                  </a:lnTo>
                  <a:lnTo>
                    <a:pt x="84" y="66"/>
                  </a:lnTo>
                  <a:lnTo>
                    <a:pt x="90" y="64"/>
                  </a:lnTo>
                  <a:lnTo>
                    <a:pt x="94" y="62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8" y="52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2" name="Freeform 478"/>
            <p:cNvSpPr>
              <a:spLocks/>
            </p:cNvSpPr>
            <p:nvPr/>
          </p:nvSpPr>
          <p:spPr bwMode="auto">
            <a:xfrm>
              <a:off x="2462511" y="4778474"/>
              <a:ext cx="177801" cy="158748"/>
            </a:xfrm>
            <a:custGeom>
              <a:avLst/>
              <a:gdLst>
                <a:gd name="T0" fmla="*/ 112 w 112"/>
                <a:gd name="T1" fmla="*/ 46 h 100"/>
                <a:gd name="T2" fmla="*/ 106 w 112"/>
                <a:gd name="T3" fmla="*/ 40 h 100"/>
                <a:gd name="T4" fmla="*/ 100 w 112"/>
                <a:gd name="T5" fmla="*/ 32 h 100"/>
                <a:gd name="T6" fmla="*/ 98 w 112"/>
                <a:gd name="T7" fmla="*/ 30 h 100"/>
                <a:gd name="T8" fmla="*/ 92 w 112"/>
                <a:gd name="T9" fmla="*/ 26 h 100"/>
                <a:gd name="T10" fmla="*/ 86 w 112"/>
                <a:gd name="T11" fmla="*/ 22 h 100"/>
                <a:gd name="T12" fmla="*/ 82 w 112"/>
                <a:gd name="T13" fmla="*/ 20 h 100"/>
                <a:gd name="T14" fmla="*/ 78 w 112"/>
                <a:gd name="T15" fmla="*/ 16 h 100"/>
                <a:gd name="T16" fmla="*/ 76 w 112"/>
                <a:gd name="T17" fmla="*/ 12 h 100"/>
                <a:gd name="T18" fmla="*/ 72 w 112"/>
                <a:gd name="T19" fmla="*/ 10 h 100"/>
                <a:gd name="T20" fmla="*/ 70 w 112"/>
                <a:gd name="T21" fmla="*/ 10 h 100"/>
                <a:gd name="T22" fmla="*/ 68 w 112"/>
                <a:gd name="T23" fmla="*/ 10 h 100"/>
                <a:gd name="T24" fmla="*/ 60 w 112"/>
                <a:gd name="T25" fmla="*/ 12 h 100"/>
                <a:gd name="T26" fmla="*/ 54 w 112"/>
                <a:gd name="T27" fmla="*/ 12 h 100"/>
                <a:gd name="T28" fmla="*/ 50 w 112"/>
                <a:gd name="T29" fmla="*/ 12 h 100"/>
                <a:gd name="T30" fmla="*/ 48 w 112"/>
                <a:gd name="T31" fmla="*/ 12 h 100"/>
                <a:gd name="T32" fmla="*/ 42 w 112"/>
                <a:gd name="T33" fmla="*/ 10 h 100"/>
                <a:gd name="T34" fmla="*/ 36 w 112"/>
                <a:gd name="T35" fmla="*/ 6 h 100"/>
                <a:gd name="T36" fmla="*/ 28 w 112"/>
                <a:gd name="T37" fmla="*/ 0 h 100"/>
                <a:gd name="T38" fmla="*/ 22 w 112"/>
                <a:gd name="T39" fmla="*/ 2 h 100"/>
                <a:gd name="T40" fmla="*/ 18 w 112"/>
                <a:gd name="T41" fmla="*/ 4 h 100"/>
                <a:gd name="T42" fmla="*/ 16 w 112"/>
                <a:gd name="T43" fmla="*/ 6 h 100"/>
                <a:gd name="T44" fmla="*/ 14 w 112"/>
                <a:gd name="T45" fmla="*/ 6 h 100"/>
                <a:gd name="T46" fmla="*/ 14 w 112"/>
                <a:gd name="T47" fmla="*/ 10 h 100"/>
                <a:gd name="T48" fmla="*/ 14 w 112"/>
                <a:gd name="T49" fmla="*/ 14 h 100"/>
                <a:gd name="T50" fmla="*/ 12 w 112"/>
                <a:gd name="T51" fmla="*/ 22 h 100"/>
                <a:gd name="T52" fmla="*/ 12 w 112"/>
                <a:gd name="T53" fmla="*/ 24 h 100"/>
                <a:gd name="T54" fmla="*/ 10 w 112"/>
                <a:gd name="T55" fmla="*/ 26 h 100"/>
                <a:gd name="T56" fmla="*/ 8 w 112"/>
                <a:gd name="T57" fmla="*/ 30 h 100"/>
                <a:gd name="T58" fmla="*/ 4 w 112"/>
                <a:gd name="T59" fmla="*/ 34 h 100"/>
                <a:gd name="T60" fmla="*/ 2 w 112"/>
                <a:gd name="T61" fmla="*/ 38 h 100"/>
                <a:gd name="T62" fmla="*/ 0 w 112"/>
                <a:gd name="T63" fmla="*/ 42 h 100"/>
                <a:gd name="T64" fmla="*/ 0 w 112"/>
                <a:gd name="T65" fmla="*/ 44 h 100"/>
                <a:gd name="T66" fmla="*/ 2 w 112"/>
                <a:gd name="T67" fmla="*/ 48 h 100"/>
                <a:gd name="T68" fmla="*/ 4 w 112"/>
                <a:gd name="T69" fmla="*/ 52 h 100"/>
                <a:gd name="T70" fmla="*/ 6 w 112"/>
                <a:gd name="T71" fmla="*/ 56 h 100"/>
                <a:gd name="T72" fmla="*/ 10 w 112"/>
                <a:gd name="T73" fmla="*/ 58 h 100"/>
                <a:gd name="T74" fmla="*/ 14 w 112"/>
                <a:gd name="T75" fmla="*/ 62 h 100"/>
                <a:gd name="T76" fmla="*/ 16 w 112"/>
                <a:gd name="T77" fmla="*/ 64 h 100"/>
                <a:gd name="T78" fmla="*/ 16 w 112"/>
                <a:gd name="T79" fmla="*/ 68 h 100"/>
                <a:gd name="T80" fmla="*/ 18 w 112"/>
                <a:gd name="T81" fmla="*/ 74 h 100"/>
                <a:gd name="T82" fmla="*/ 18 w 112"/>
                <a:gd name="T83" fmla="*/ 84 h 100"/>
                <a:gd name="T84" fmla="*/ 18 w 112"/>
                <a:gd name="T85" fmla="*/ 90 h 100"/>
                <a:gd name="T86" fmla="*/ 20 w 112"/>
                <a:gd name="T87" fmla="*/ 94 h 100"/>
                <a:gd name="T88" fmla="*/ 24 w 112"/>
                <a:gd name="T89" fmla="*/ 98 h 100"/>
                <a:gd name="T90" fmla="*/ 26 w 112"/>
                <a:gd name="T91" fmla="*/ 100 h 100"/>
                <a:gd name="T92" fmla="*/ 28 w 112"/>
                <a:gd name="T93" fmla="*/ 100 h 100"/>
                <a:gd name="T94" fmla="*/ 30 w 112"/>
                <a:gd name="T95" fmla="*/ 100 h 100"/>
                <a:gd name="T96" fmla="*/ 30 w 112"/>
                <a:gd name="T97" fmla="*/ 100 h 100"/>
                <a:gd name="T98" fmla="*/ 36 w 112"/>
                <a:gd name="T99" fmla="*/ 96 h 100"/>
                <a:gd name="T100" fmla="*/ 40 w 112"/>
                <a:gd name="T101" fmla="*/ 90 h 100"/>
                <a:gd name="T102" fmla="*/ 52 w 112"/>
                <a:gd name="T103" fmla="*/ 82 h 100"/>
                <a:gd name="T104" fmla="*/ 60 w 112"/>
                <a:gd name="T105" fmla="*/ 76 h 100"/>
                <a:gd name="T106" fmla="*/ 64 w 112"/>
                <a:gd name="T107" fmla="*/ 74 h 100"/>
                <a:gd name="T108" fmla="*/ 72 w 112"/>
                <a:gd name="T109" fmla="*/ 72 h 100"/>
                <a:gd name="T110" fmla="*/ 90 w 112"/>
                <a:gd name="T111" fmla="*/ 64 h 100"/>
                <a:gd name="T112" fmla="*/ 98 w 112"/>
                <a:gd name="T113" fmla="*/ 60 h 100"/>
                <a:gd name="T114" fmla="*/ 102 w 112"/>
                <a:gd name="T115" fmla="*/ 58 h 100"/>
                <a:gd name="T116" fmla="*/ 104 w 112"/>
                <a:gd name="T117" fmla="*/ 56 h 100"/>
                <a:gd name="T118" fmla="*/ 108 w 112"/>
                <a:gd name="T119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" h="100">
                  <a:moveTo>
                    <a:pt x="112" y="46"/>
                  </a:moveTo>
                  <a:lnTo>
                    <a:pt x="112" y="46"/>
                  </a:lnTo>
                  <a:lnTo>
                    <a:pt x="110" y="44"/>
                  </a:lnTo>
                  <a:lnTo>
                    <a:pt x="106" y="40"/>
                  </a:lnTo>
                  <a:lnTo>
                    <a:pt x="102" y="34"/>
                  </a:lnTo>
                  <a:lnTo>
                    <a:pt x="100" y="32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6" y="28"/>
                  </a:lnTo>
                  <a:lnTo>
                    <a:pt x="92" y="26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4" y="20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72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2" y="96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2" y="98"/>
                  </a:lnTo>
                  <a:lnTo>
                    <a:pt x="36" y="96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52" y="82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72" y="72"/>
                  </a:lnTo>
                  <a:lnTo>
                    <a:pt x="84" y="66"/>
                  </a:lnTo>
                  <a:lnTo>
                    <a:pt x="90" y="64"/>
                  </a:lnTo>
                  <a:lnTo>
                    <a:pt x="94" y="62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8" y="52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3" name="Freeform 479"/>
            <p:cNvSpPr>
              <a:spLocks/>
            </p:cNvSpPr>
            <p:nvPr/>
          </p:nvSpPr>
          <p:spPr bwMode="auto">
            <a:xfrm>
              <a:off x="2506961" y="4476853"/>
              <a:ext cx="269876" cy="393694"/>
            </a:xfrm>
            <a:custGeom>
              <a:avLst/>
              <a:gdLst>
                <a:gd name="T0" fmla="*/ 34 w 170"/>
                <a:gd name="T1" fmla="*/ 72 h 248"/>
                <a:gd name="T2" fmla="*/ 40 w 170"/>
                <a:gd name="T3" fmla="*/ 76 h 248"/>
                <a:gd name="T4" fmla="*/ 42 w 170"/>
                <a:gd name="T5" fmla="*/ 72 h 248"/>
                <a:gd name="T6" fmla="*/ 42 w 170"/>
                <a:gd name="T7" fmla="*/ 56 h 248"/>
                <a:gd name="T8" fmla="*/ 46 w 170"/>
                <a:gd name="T9" fmla="*/ 52 h 248"/>
                <a:gd name="T10" fmla="*/ 56 w 170"/>
                <a:gd name="T11" fmla="*/ 50 h 248"/>
                <a:gd name="T12" fmla="*/ 58 w 170"/>
                <a:gd name="T13" fmla="*/ 44 h 248"/>
                <a:gd name="T14" fmla="*/ 58 w 170"/>
                <a:gd name="T15" fmla="*/ 34 h 248"/>
                <a:gd name="T16" fmla="*/ 68 w 170"/>
                <a:gd name="T17" fmla="*/ 24 h 248"/>
                <a:gd name="T18" fmla="*/ 78 w 170"/>
                <a:gd name="T19" fmla="*/ 20 h 248"/>
                <a:gd name="T20" fmla="*/ 90 w 170"/>
                <a:gd name="T21" fmla="*/ 20 h 248"/>
                <a:gd name="T22" fmla="*/ 94 w 170"/>
                <a:gd name="T23" fmla="*/ 14 h 248"/>
                <a:gd name="T24" fmla="*/ 96 w 170"/>
                <a:gd name="T25" fmla="*/ 6 h 248"/>
                <a:gd name="T26" fmla="*/ 104 w 170"/>
                <a:gd name="T27" fmla="*/ 2 h 248"/>
                <a:gd name="T28" fmla="*/ 112 w 170"/>
                <a:gd name="T29" fmla="*/ 4 h 248"/>
                <a:gd name="T30" fmla="*/ 104 w 170"/>
                <a:gd name="T31" fmla="*/ 18 h 248"/>
                <a:gd name="T32" fmla="*/ 100 w 170"/>
                <a:gd name="T33" fmla="*/ 32 h 248"/>
                <a:gd name="T34" fmla="*/ 96 w 170"/>
                <a:gd name="T35" fmla="*/ 44 h 248"/>
                <a:gd name="T36" fmla="*/ 88 w 170"/>
                <a:gd name="T37" fmla="*/ 48 h 248"/>
                <a:gd name="T38" fmla="*/ 86 w 170"/>
                <a:gd name="T39" fmla="*/ 52 h 248"/>
                <a:gd name="T40" fmla="*/ 94 w 170"/>
                <a:gd name="T41" fmla="*/ 60 h 248"/>
                <a:gd name="T42" fmla="*/ 100 w 170"/>
                <a:gd name="T43" fmla="*/ 68 h 248"/>
                <a:gd name="T44" fmla="*/ 96 w 170"/>
                <a:gd name="T45" fmla="*/ 78 h 248"/>
                <a:gd name="T46" fmla="*/ 96 w 170"/>
                <a:gd name="T47" fmla="*/ 86 h 248"/>
                <a:gd name="T48" fmla="*/ 104 w 170"/>
                <a:gd name="T49" fmla="*/ 86 h 248"/>
                <a:gd name="T50" fmla="*/ 120 w 170"/>
                <a:gd name="T51" fmla="*/ 86 h 248"/>
                <a:gd name="T52" fmla="*/ 122 w 170"/>
                <a:gd name="T53" fmla="*/ 88 h 248"/>
                <a:gd name="T54" fmla="*/ 124 w 170"/>
                <a:gd name="T55" fmla="*/ 96 h 248"/>
                <a:gd name="T56" fmla="*/ 130 w 170"/>
                <a:gd name="T57" fmla="*/ 100 h 248"/>
                <a:gd name="T58" fmla="*/ 150 w 170"/>
                <a:gd name="T59" fmla="*/ 108 h 248"/>
                <a:gd name="T60" fmla="*/ 166 w 170"/>
                <a:gd name="T61" fmla="*/ 112 h 248"/>
                <a:gd name="T62" fmla="*/ 170 w 170"/>
                <a:gd name="T63" fmla="*/ 122 h 248"/>
                <a:gd name="T64" fmla="*/ 168 w 170"/>
                <a:gd name="T65" fmla="*/ 144 h 248"/>
                <a:gd name="T66" fmla="*/ 162 w 170"/>
                <a:gd name="T67" fmla="*/ 162 h 248"/>
                <a:gd name="T68" fmla="*/ 150 w 170"/>
                <a:gd name="T69" fmla="*/ 178 h 248"/>
                <a:gd name="T70" fmla="*/ 138 w 170"/>
                <a:gd name="T71" fmla="*/ 184 h 248"/>
                <a:gd name="T72" fmla="*/ 134 w 170"/>
                <a:gd name="T73" fmla="*/ 192 h 248"/>
                <a:gd name="T74" fmla="*/ 138 w 170"/>
                <a:gd name="T75" fmla="*/ 196 h 248"/>
                <a:gd name="T76" fmla="*/ 140 w 170"/>
                <a:gd name="T77" fmla="*/ 200 h 248"/>
                <a:gd name="T78" fmla="*/ 134 w 170"/>
                <a:gd name="T79" fmla="*/ 204 h 248"/>
                <a:gd name="T80" fmla="*/ 132 w 170"/>
                <a:gd name="T81" fmla="*/ 210 h 248"/>
                <a:gd name="T82" fmla="*/ 136 w 170"/>
                <a:gd name="T83" fmla="*/ 232 h 248"/>
                <a:gd name="T84" fmla="*/ 138 w 170"/>
                <a:gd name="T85" fmla="*/ 244 h 248"/>
                <a:gd name="T86" fmla="*/ 134 w 170"/>
                <a:gd name="T87" fmla="*/ 248 h 248"/>
                <a:gd name="T88" fmla="*/ 122 w 170"/>
                <a:gd name="T89" fmla="*/ 248 h 248"/>
                <a:gd name="T90" fmla="*/ 108 w 170"/>
                <a:gd name="T91" fmla="*/ 238 h 248"/>
                <a:gd name="T92" fmla="*/ 84 w 170"/>
                <a:gd name="T93" fmla="*/ 238 h 248"/>
                <a:gd name="T94" fmla="*/ 70 w 170"/>
                <a:gd name="T95" fmla="*/ 220 h 248"/>
                <a:gd name="T96" fmla="*/ 56 w 170"/>
                <a:gd name="T97" fmla="*/ 210 h 248"/>
                <a:gd name="T98" fmla="*/ 46 w 170"/>
                <a:gd name="T99" fmla="*/ 200 h 248"/>
                <a:gd name="T100" fmla="*/ 34 w 170"/>
                <a:gd name="T101" fmla="*/ 202 h 248"/>
                <a:gd name="T102" fmla="*/ 20 w 170"/>
                <a:gd name="T103" fmla="*/ 202 h 248"/>
                <a:gd name="T104" fmla="*/ 0 w 170"/>
                <a:gd name="T105" fmla="*/ 190 h 248"/>
                <a:gd name="T106" fmla="*/ 12 w 170"/>
                <a:gd name="T107" fmla="*/ 170 h 248"/>
                <a:gd name="T108" fmla="*/ 14 w 170"/>
                <a:gd name="T109" fmla="*/ 164 h 248"/>
                <a:gd name="T110" fmla="*/ 22 w 170"/>
                <a:gd name="T111" fmla="*/ 164 h 248"/>
                <a:gd name="T112" fmla="*/ 28 w 170"/>
                <a:gd name="T113" fmla="*/ 162 h 248"/>
                <a:gd name="T114" fmla="*/ 32 w 170"/>
                <a:gd name="T115" fmla="*/ 150 h 248"/>
                <a:gd name="T116" fmla="*/ 30 w 170"/>
                <a:gd name="T117" fmla="*/ 11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248">
                  <a:moveTo>
                    <a:pt x="24" y="96"/>
                  </a:moveTo>
                  <a:lnTo>
                    <a:pt x="26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64" y="26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0" y="12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2" y="22"/>
                  </a:lnTo>
                  <a:lnTo>
                    <a:pt x="102" y="24"/>
                  </a:lnTo>
                  <a:lnTo>
                    <a:pt x="100" y="28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2" y="46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88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2" y="58"/>
                  </a:lnTo>
                  <a:lnTo>
                    <a:pt x="94" y="60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98" y="72"/>
                  </a:lnTo>
                  <a:lnTo>
                    <a:pt x="98" y="74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6" y="82"/>
                  </a:lnTo>
                  <a:lnTo>
                    <a:pt x="94" y="82"/>
                  </a:lnTo>
                  <a:lnTo>
                    <a:pt x="94" y="84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6" y="84"/>
                  </a:lnTo>
                  <a:lnTo>
                    <a:pt x="118" y="84"/>
                  </a:lnTo>
                  <a:lnTo>
                    <a:pt x="120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2" y="94"/>
                  </a:lnTo>
                  <a:lnTo>
                    <a:pt x="122" y="96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8" y="100"/>
                  </a:lnTo>
                  <a:lnTo>
                    <a:pt x="130" y="100"/>
                  </a:lnTo>
                  <a:lnTo>
                    <a:pt x="134" y="102"/>
                  </a:lnTo>
                  <a:lnTo>
                    <a:pt x="136" y="104"/>
                  </a:lnTo>
                  <a:lnTo>
                    <a:pt x="140" y="104"/>
                  </a:lnTo>
                  <a:lnTo>
                    <a:pt x="144" y="106"/>
                  </a:lnTo>
                  <a:lnTo>
                    <a:pt x="148" y="108"/>
                  </a:lnTo>
                  <a:lnTo>
                    <a:pt x="150" y="108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8" y="114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0" y="124"/>
                  </a:lnTo>
                  <a:lnTo>
                    <a:pt x="170" y="128"/>
                  </a:lnTo>
                  <a:lnTo>
                    <a:pt x="168" y="132"/>
                  </a:lnTo>
                  <a:lnTo>
                    <a:pt x="168" y="136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6" y="146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2" y="158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2" y="164"/>
                  </a:lnTo>
                  <a:lnTo>
                    <a:pt x="164" y="168"/>
                  </a:lnTo>
                  <a:lnTo>
                    <a:pt x="164" y="174"/>
                  </a:lnTo>
                  <a:lnTo>
                    <a:pt x="162" y="176"/>
                  </a:lnTo>
                  <a:lnTo>
                    <a:pt x="154" y="176"/>
                  </a:lnTo>
                  <a:lnTo>
                    <a:pt x="150" y="178"/>
                  </a:lnTo>
                  <a:lnTo>
                    <a:pt x="146" y="180"/>
                  </a:lnTo>
                  <a:lnTo>
                    <a:pt x="142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6" y="186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2"/>
                  </a:lnTo>
                  <a:lnTo>
                    <a:pt x="134" y="192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6" y="196"/>
                  </a:lnTo>
                  <a:lnTo>
                    <a:pt x="138" y="196"/>
                  </a:lnTo>
                  <a:lnTo>
                    <a:pt x="138" y="198"/>
                  </a:lnTo>
                  <a:lnTo>
                    <a:pt x="140" y="198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8" y="202"/>
                  </a:lnTo>
                  <a:lnTo>
                    <a:pt x="138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2" y="206"/>
                  </a:lnTo>
                  <a:lnTo>
                    <a:pt x="132" y="208"/>
                  </a:lnTo>
                  <a:lnTo>
                    <a:pt x="132" y="210"/>
                  </a:lnTo>
                  <a:lnTo>
                    <a:pt x="132" y="212"/>
                  </a:lnTo>
                  <a:lnTo>
                    <a:pt x="132" y="214"/>
                  </a:lnTo>
                  <a:lnTo>
                    <a:pt x="134" y="216"/>
                  </a:lnTo>
                  <a:lnTo>
                    <a:pt x="134" y="220"/>
                  </a:lnTo>
                  <a:lnTo>
                    <a:pt x="136" y="228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8" y="234"/>
                  </a:lnTo>
                  <a:lnTo>
                    <a:pt x="138" y="238"/>
                  </a:lnTo>
                  <a:lnTo>
                    <a:pt x="138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38" y="246"/>
                  </a:lnTo>
                  <a:lnTo>
                    <a:pt x="138" y="246"/>
                  </a:lnTo>
                  <a:lnTo>
                    <a:pt x="138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28" y="248"/>
                  </a:lnTo>
                  <a:lnTo>
                    <a:pt x="126" y="248"/>
                  </a:lnTo>
                  <a:lnTo>
                    <a:pt x="124" y="248"/>
                  </a:lnTo>
                  <a:lnTo>
                    <a:pt x="122" y="248"/>
                  </a:lnTo>
                  <a:lnTo>
                    <a:pt x="120" y="248"/>
                  </a:lnTo>
                  <a:lnTo>
                    <a:pt x="118" y="244"/>
                  </a:lnTo>
                  <a:lnTo>
                    <a:pt x="112" y="242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2" y="238"/>
                  </a:lnTo>
                  <a:lnTo>
                    <a:pt x="98" y="238"/>
                  </a:lnTo>
                  <a:lnTo>
                    <a:pt x="94" y="238"/>
                  </a:lnTo>
                  <a:lnTo>
                    <a:pt x="88" y="238"/>
                  </a:lnTo>
                  <a:lnTo>
                    <a:pt x="84" y="238"/>
                  </a:lnTo>
                  <a:lnTo>
                    <a:pt x="82" y="234"/>
                  </a:lnTo>
                  <a:lnTo>
                    <a:pt x="80" y="230"/>
                  </a:lnTo>
                  <a:lnTo>
                    <a:pt x="76" y="224"/>
                  </a:lnTo>
                  <a:lnTo>
                    <a:pt x="74" y="222"/>
                  </a:lnTo>
                  <a:lnTo>
                    <a:pt x="72" y="220"/>
                  </a:lnTo>
                  <a:lnTo>
                    <a:pt x="70" y="220"/>
                  </a:lnTo>
                  <a:lnTo>
                    <a:pt x="68" y="218"/>
                  </a:lnTo>
                  <a:lnTo>
                    <a:pt x="64" y="216"/>
                  </a:lnTo>
                  <a:lnTo>
                    <a:pt x="60" y="212"/>
                  </a:lnTo>
                  <a:lnTo>
                    <a:pt x="58" y="212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0" y="204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0" y="200"/>
                  </a:lnTo>
                  <a:lnTo>
                    <a:pt x="36" y="200"/>
                  </a:lnTo>
                  <a:lnTo>
                    <a:pt x="34" y="202"/>
                  </a:lnTo>
                  <a:lnTo>
                    <a:pt x="30" y="202"/>
                  </a:lnTo>
                  <a:lnTo>
                    <a:pt x="26" y="202"/>
                  </a:lnTo>
                  <a:lnTo>
                    <a:pt x="24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0" y="202"/>
                  </a:lnTo>
                  <a:lnTo>
                    <a:pt x="18" y="200"/>
                  </a:lnTo>
                  <a:lnTo>
                    <a:pt x="16" y="200"/>
                  </a:lnTo>
                  <a:lnTo>
                    <a:pt x="12" y="198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4" y="182"/>
                  </a:lnTo>
                  <a:lnTo>
                    <a:pt x="8" y="178"/>
                  </a:lnTo>
                  <a:lnTo>
                    <a:pt x="10" y="176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8" y="164"/>
                  </a:lnTo>
                  <a:lnTo>
                    <a:pt x="20" y="164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6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0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32" y="136"/>
                  </a:lnTo>
                  <a:lnTo>
                    <a:pt x="30" y="130"/>
                  </a:lnTo>
                  <a:lnTo>
                    <a:pt x="30" y="124"/>
                  </a:lnTo>
                  <a:lnTo>
                    <a:pt x="30" y="118"/>
                  </a:lnTo>
                  <a:lnTo>
                    <a:pt x="28" y="114"/>
                  </a:lnTo>
                  <a:lnTo>
                    <a:pt x="26" y="104"/>
                  </a:lnTo>
                  <a:lnTo>
                    <a:pt x="24" y="98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4" name="Freeform 480"/>
            <p:cNvSpPr>
              <a:spLocks/>
            </p:cNvSpPr>
            <p:nvPr/>
          </p:nvSpPr>
          <p:spPr bwMode="auto">
            <a:xfrm>
              <a:off x="2506961" y="4476853"/>
              <a:ext cx="269876" cy="393694"/>
            </a:xfrm>
            <a:custGeom>
              <a:avLst/>
              <a:gdLst>
                <a:gd name="T0" fmla="*/ 34 w 170"/>
                <a:gd name="T1" fmla="*/ 72 h 248"/>
                <a:gd name="T2" fmla="*/ 40 w 170"/>
                <a:gd name="T3" fmla="*/ 76 h 248"/>
                <a:gd name="T4" fmla="*/ 42 w 170"/>
                <a:gd name="T5" fmla="*/ 72 h 248"/>
                <a:gd name="T6" fmla="*/ 42 w 170"/>
                <a:gd name="T7" fmla="*/ 56 h 248"/>
                <a:gd name="T8" fmla="*/ 46 w 170"/>
                <a:gd name="T9" fmla="*/ 52 h 248"/>
                <a:gd name="T10" fmla="*/ 56 w 170"/>
                <a:gd name="T11" fmla="*/ 50 h 248"/>
                <a:gd name="T12" fmla="*/ 58 w 170"/>
                <a:gd name="T13" fmla="*/ 44 h 248"/>
                <a:gd name="T14" fmla="*/ 58 w 170"/>
                <a:gd name="T15" fmla="*/ 34 h 248"/>
                <a:gd name="T16" fmla="*/ 68 w 170"/>
                <a:gd name="T17" fmla="*/ 24 h 248"/>
                <a:gd name="T18" fmla="*/ 78 w 170"/>
                <a:gd name="T19" fmla="*/ 20 h 248"/>
                <a:gd name="T20" fmla="*/ 90 w 170"/>
                <a:gd name="T21" fmla="*/ 20 h 248"/>
                <a:gd name="T22" fmla="*/ 94 w 170"/>
                <a:gd name="T23" fmla="*/ 14 h 248"/>
                <a:gd name="T24" fmla="*/ 96 w 170"/>
                <a:gd name="T25" fmla="*/ 6 h 248"/>
                <a:gd name="T26" fmla="*/ 104 w 170"/>
                <a:gd name="T27" fmla="*/ 2 h 248"/>
                <a:gd name="T28" fmla="*/ 112 w 170"/>
                <a:gd name="T29" fmla="*/ 4 h 248"/>
                <a:gd name="T30" fmla="*/ 104 w 170"/>
                <a:gd name="T31" fmla="*/ 18 h 248"/>
                <a:gd name="T32" fmla="*/ 100 w 170"/>
                <a:gd name="T33" fmla="*/ 32 h 248"/>
                <a:gd name="T34" fmla="*/ 96 w 170"/>
                <a:gd name="T35" fmla="*/ 44 h 248"/>
                <a:gd name="T36" fmla="*/ 88 w 170"/>
                <a:gd name="T37" fmla="*/ 48 h 248"/>
                <a:gd name="T38" fmla="*/ 86 w 170"/>
                <a:gd name="T39" fmla="*/ 52 h 248"/>
                <a:gd name="T40" fmla="*/ 94 w 170"/>
                <a:gd name="T41" fmla="*/ 60 h 248"/>
                <a:gd name="T42" fmla="*/ 100 w 170"/>
                <a:gd name="T43" fmla="*/ 68 h 248"/>
                <a:gd name="T44" fmla="*/ 96 w 170"/>
                <a:gd name="T45" fmla="*/ 78 h 248"/>
                <a:gd name="T46" fmla="*/ 96 w 170"/>
                <a:gd name="T47" fmla="*/ 86 h 248"/>
                <a:gd name="T48" fmla="*/ 104 w 170"/>
                <a:gd name="T49" fmla="*/ 86 h 248"/>
                <a:gd name="T50" fmla="*/ 120 w 170"/>
                <a:gd name="T51" fmla="*/ 86 h 248"/>
                <a:gd name="T52" fmla="*/ 122 w 170"/>
                <a:gd name="T53" fmla="*/ 88 h 248"/>
                <a:gd name="T54" fmla="*/ 124 w 170"/>
                <a:gd name="T55" fmla="*/ 96 h 248"/>
                <a:gd name="T56" fmla="*/ 130 w 170"/>
                <a:gd name="T57" fmla="*/ 100 h 248"/>
                <a:gd name="T58" fmla="*/ 150 w 170"/>
                <a:gd name="T59" fmla="*/ 108 h 248"/>
                <a:gd name="T60" fmla="*/ 166 w 170"/>
                <a:gd name="T61" fmla="*/ 112 h 248"/>
                <a:gd name="T62" fmla="*/ 170 w 170"/>
                <a:gd name="T63" fmla="*/ 122 h 248"/>
                <a:gd name="T64" fmla="*/ 168 w 170"/>
                <a:gd name="T65" fmla="*/ 144 h 248"/>
                <a:gd name="T66" fmla="*/ 162 w 170"/>
                <a:gd name="T67" fmla="*/ 162 h 248"/>
                <a:gd name="T68" fmla="*/ 150 w 170"/>
                <a:gd name="T69" fmla="*/ 178 h 248"/>
                <a:gd name="T70" fmla="*/ 138 w 170"/>
                <a:gd name="T71" fmla="*/ 184 h 248"/>
                <a:gd name="T72" fmla="*/ 134 w 170"/>
                <a:gd name="T73" fmla="*/ 192 h 248"/>
                <a:gd name="T74" fmla="*/ 138 w 170"/>
                <a:gd name="T75" fmla="*/ 196 h 248"/>
                <a:gd name="T76" fmla="*/ 140 w 170"/>
                <a:gd name="T77" fmla="*/ 200 h 248"/>
                <a:gd name="T78" fmla="*/ 134 w 170"/>
                <a:gd name="T79" fmla="*/ 204 h 248"/>
                <a:gd name="T80" fmla="*/ 132 w 170"/>
                <a:gd name="T81" fmla="*/ 210 h 248"/>
                <a:gd name="T82" fmla="*/ 136 w 170"/>
                <a:gd name="T83" fmla="*/ 232 h 248"/>
                <a:gd name="T84" fmla="*/ 138 w 170"/>
                <a:gd name="T85" fmla="*/ 244 h 248"/>
                <a:gd name="T86" fmla="*/ 134 w 170"/>
                <a:gd name="T87" fmla="*/ 248 h 248"/>
                <a:gd name="T88" fmla="*/ 122 w 170"/>
                <a:gd name="T89" fmla="*/ 248 h 248"/>
                <a:gd name="T90" fmla="*/ 108 w 170"/>
                <a:gd name="T91" fmla="*/ 238 h 248"/>
                <a:gd name="T92" fmla="*/ 84 w 170"/>
                <a:gd name="T93" fmla="*/ 238 h 248"/>
                <a:gd name="T94" fmla="*/ 70 w 170"/>
                <a:gd name="T95" fmla="*/ 220 h 248"/>
                <a:gd name="T96" fmla="*/ 56 w 170"/>
                <a:gd name="T97" fmla="*/ 210 h 248"/>
                <a:gd name="T98" fmla="*/ 46 w 170"/>
                <a:gd name="T99" fmla="*/ 200 h 248"/>
                <a:gd name="T100" fmla="*/ 34 w 170"/>
                <a:gd name="T101" fmla="*/ 202 h 248"/>
                <a:gd name="T102" fmla="*/ 20 w 170"/>
                <a:gd name="T103" fmla="*/ 202 h 248"/>
                <a:gd name="T104" fmla="*/ 0 w 170"/>
                <a:gd name="T105" fmla="*/ 190 h 248"/>
                <a:gd name="T106" fmla="*/ 12 w 170"/>
                <a:gd name="T107" fmla="*/ 170 h 248"/>
                <a:gd name="T108" fmla="*/ 14 w 170"/>
                <a:gd name="T109" fmla="*/ 164 h 248"/>
                <a:gd name="T110" fmla="*/ 22 w 170"/>
                <a:gd name="T111" fmla="*/ 164 h 248"/>
                <a:gd name="T112" fmla="*/ 28 w 170"/>
                <a:gd name="T113" fmla="*/ 162 h 248"/>
                <a:gd name="T114" fmla="*/ 32 w 170"/>
                <a:gd name="T115" fmla="*/ 150 h 248"/>
                <a:gd name="T116" fmla="*/ 30 w 170"/>
                <a:gd name="T117" fmla="*/ 11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248">
                  <a:moveTo>
                    <a:pt x="24" y="96"/>
                  </a:moveTo>
                  <a:lnTo>
                    <a:pt x="26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64" y="26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0" y="12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2" y="22"/>
                  </a:lnTo>
                  <a:lnTo>
                    <a:pt x="102" y="24"/>
                  </a:lnTo>
                  <a:lnTo>
                    <a:pt x="100" y="28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98" y="38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2" y="46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88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2" y="58"/>
                  </a:lnTo>
                  <a:lnTo>
                    <a:pt x="94" y="60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98" y="72"/>
                  </a:lnTo>
                  <a:lnTo>
                    <a:pt x="98" y="74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6" y="82"/>
                  </a:lnTo>
                  <a:lnTo>
                    <a:pt x="94" y="82"/>
                  </a:lnTo>
                  <a:lnTo>
                    <a:pt x="94" y="84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6" y="84"/>
                  </a:lnTo>
                  <a:lnTo>
                    <a:pt x="118" y="84"/>
                  </a:lnTo>
                  <a:lnTo>
                    <a:pt x="120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2" y="94"/>
                  </a:lnTo>
                  <a:lnTo>
                    <a:pt x="122" y="96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8" y="100"/>
                  </a:lnTo>
                  <a:lnTo>
                    <a:pt x="130" y="100"/>
                  </a:lnTo>
                  <a:lnTo>
                    <a:pt x="134" y="102"/>
                  </a:lnTo>
                  <a:lnTo>
                    <a:pt x="136" y="104"/>
                  </a:lnTo>
                  <a:lnTo>
                    <a:pt x="140" y="104"/>
                  </a:lnTo>
                  <a:lnTo>
                    <a:pt x="144" y="106"/>
                  </a:lnTo>
                  <a:lnTo>
                    <a:pt x="148" y="108"/>
                  </a:lnTo>
                  <a:lnTo>
                    <a:pt x="150" y="108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8" y="114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0" y="124"/>
                  </a:lnTo>
                  <a:lnTo>
                    <a:pt x="170" y="128"/>
                  </a:lnTo>
                  <a:lnTo>
                    <a:pt x="168" y="132"/>
                  </a:lnTo>
                  <a:lnTo>
                    <a:pt x="168" y="136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6" y="146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2" y="158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2" y="164"/>
                  </a:lnTo>
                  <a:lnTo>
                    <a:pt x="164" y="168"/>
                  </a:lnTo>
                  <a:lnTo>
                    <a:pt x="164" y="174"/>
                  </a:lnTo>
                  <a:lnTo>
                    <a:pt x="162" y="176"/>
                  </a:lnTo>
                  <a:lnTo>
                    <a:pt x="154" y="176"/>
                  </a:lnTo>
                  <a:lnTo>
                    <a:pt x="150" y="178"/>
                  </a:lnTo>
                  <a:lnTo>
                    <a:pt x="146" y="180"/>
                  </a:lnTo>
                  <a:lnTo>
                    <a:pt x="142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6" y="186"/>
                  </a:lnTo>
                  <a:lnTo>
                    <a:pt x="136" y="188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2"/>
                  </a:lnTo>
                  <a:lnTo>
                    <a:pt x="134" y="192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4" y="194"/>
                  </a:lnTo>
                  <a:lnTo>
                    <a:pt x="136" y="196"/>
                  </a:lnTo>
                  <a:lnTo>
                    <a:pt x="138" y="196"/>
                  </a:lnTo>
                  <a:lnTo>
                    <a:pt x="138" y="198"/>
                  </a:lnTo>
                  <a:lnTo>
                    <a:pt x="140" y="198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8" y="202"/>
                  </a:lnTo>
                  <a:lnTo>
                    <a:pt x="138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2" y="206"/>
                  </a:lnTo>
                  <a:lnTo>
                    <a:pt x="132" y="208"/>
                  </a:lnTo>
                  <a:lnTo>
                    <a:pt x="132" y="210"/>
                  </a:lnTo>
                  <a:lnTo>
                    <a:pt x="132" y="212"/>
                  </a:lnTo>
                  <a:lnTo>
                    <a:pt x="132" y="214"/>
                  </a:lnTo>
                  <a:lnTo>
                    <a:pt x="134" y="216"/>
                  </a:lnTo>
                  <a:lnTo>
                    <a:pt x="134" y="220"/>
                  </a:lnTo>
                  <a:lnTo>
                    <a:pt x="136" y="228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8" y="234"/>
                  </a:lnTo>
                  <a:lnTo>
                    <a:pt x="138" y="238"/>
                  </a:lnTo>
                  <a:lnTo>
                    <a:pt x="138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38" y="246"/>
                  </a:lnTo>
                  <a:lnTo>
                    <a:pt x="138" y="246"/>
                  </a:lnTo>
                  <a:lnTo>
                    <a:pt x="138" y="248"/>
                  </a:lnTo>
                  <a:lnTo>
                    <a:pt x="136" y="248"/>
                  </a:lnTo>
                  <a:lnTo>
                    <a:pt x="136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28" y="248"/>
                  </a:lnTo>
                  <a:lnTo>
                    <a:pt x="126" y="248"/>
                  </a:lnTo>
                  <a:lnTo>
                    <a:pt x="124" y="248"/>
                  </a:lnTo>
                  <a:lnTo>
                    <a:pt x="122" y="248"/>
                  </a:lnTo>
                  <a:lnTo>
                    <a:pt x="120" y="248"/>
                  </a:lnTo>
                  <a:lnTo>
                    <a:pt x="118" y="244"/>
                  </a:lnTo>
                  <a:lnTo>
                    <a:pt x="112" y="242"/>
                  </a:lnTo>
                  <a:lnTo>
                    <a:pt x="110" y="240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2" y="238"/>
                  </a:lnTo>
                  <a:lnTo>
                    <a:pt x="98" y="238"/>
                  </a:lnTo>
                  <a:lnTo>
                    <a:pt x="94" y="238"/>
                  </a:lnTo>
                  <a:lnTo>
                    <a:pt x="88" y="238"/>
                  </a:lnTo>
                  <a:lnTo>
                    <a:pt x="84" y="238"/>
                  </a:lnTo>
                  <a:lnTo>
                    <a:pt x="82" y="234"/>
                  </a:lnTo>
                  <a:lnTo>
                    <a:pt x="80" y="230"/>
                  </a:lnTo>
                  <a:lnTo>
                    <a:pt x="76" y="224"/>
                  </a:lnTo>
                  <a:lnTo>
                    <a:pt x="74" y="222"/>
                  </a:lnTo>
                  <a:lnTo>
                    <a:pt x="72" y="220"/>
                  </a:lnTo>
                  <a:lnTo>
                    <a:pt x="70" y="220"/>
                  </a:lnTo>
                  <a:lnTo>
                    <a:pt x="68" y="218"/>
                  </a:lnTo>
                  <a:lnTo>
                    <a:pt x="64" y="216"/>
                  </a:lnTo>
                  <a:lnTo>
                    <a:pt x="60" y="212"/>
                  </a:lnTo>
                  <a:lnTo>
                    <a:pt x="58" y="212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0" y="204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0" y="200"/>
                  </a:lnTo>
                  <a:lnTo>
                    <a:pt x="36" y="200"/>
                  </a:lnTo>
                  <a:lnTo>
                    <a:pt x="34" y="202"/>
                  </a:lnTo>
                  <a:lnTo>
                    <a:pt x="30" y="202"/>
                  </a:lnTo>
                  <a:lnTo>
                    <a:pt x="26" y="202"/>
                  </a:lnTo>
                  <a:lnTo>
                    <a:pt x="24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0" y="202"/>
                  </a:lnTo>
                  <a:lnTo>
                    <a:pt x="18" y="200"/>
                  </a:lnTo>
                  <a:lnTo>
                    <a:pt x="16" y="200"/>
                  </a:lnTo>
                  <a:lnTo>
                    <a:pt x="12" y="198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4" y="182"/>
                  </a:lnTo>
                  <a:lnTo>
                    <a:pt x="8" y="178"/>
                  </a:lnTo>
                  <a:lnTo>
                    <a:pt x="10" y="176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8" y="164"/>
                  </a:lnTo>
                  <a:lnTo>
                    <a:pt x="20" y="164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6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0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32" y="136"/>
                  </a:lnTo>
                  <a:lnTo>
                    <a:pt x="30" y="130"/>
                  </a:lnTo>
                  <a:lnTo>
                    <a:pt x="30" y="124"/>
                  </a:lnTo>
                  <a:lnTo>
                    <a:pt x="30" y="118"/>
                  </a:lnTo>
                  <a:lnTo>
                    <a:pt x="28" y="114"/>
                  </a:lnTo>
                  <a:lnTo>
                    <a:pt x="26" y="104"/>
                  </a:lnTo>
                  <a:lnTo>
                    <a:pt x="24" y="98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5" name="Freeform 481"/>
            <p:cNvSpPr>
              <a:spLocks/>
            </p:cNvSpPr>
            <p:nvPr/>
          </p:nvSpPr>
          <p:spPr bwMode="auto">
            <a:xfrm>
              <a:off x="2411712" y="4549877"/>
              <a:ext cx="136526" cy="79374"/>
            </a:xfrm>
            <a:custGeom>
              <a:avLst/>
              <a:gdLst>
                <a:gd name="T0" fmla="*/ 0 w 86"/>
                <a:gd name="T1" fmla="*/ 10 h 50"/>
                <a:gd name="T2" fmla="*/ 0 w 86"/>
                <a:gd name="T3" fmla="*/ 16 h 50"/>
                <a:gd name="T4" fmla="*/ 0 w 86"/>
                <a:gd name="T5" fmla="*/ 22 h 50"/>
                <a:gd name="T6" fmla="*/ 0 w 86"/>
                <a:gd name="T7" fmla="*/ 24 h 50"/>
                <a:gd name="T8" fmla="*/ 2 w 86"/>
                <a:gd name="T9" fmla="*/ 26 h 50"/>
                <a:gd name="T10" fmla="*/ 4 w 86"/>
                <a:gd name="T11" fmla="*/ 28 h 50"/>
                <a:gd name="T12" fmla="*/ 6 w 86"/>
                <a:gd name="T13" fmla="*/ 30 h 50"/>
                <a:gd name="T14" fmla="*/ 10 w 86"/>
                <a:gd name="T15" fmla="*/ 30 h 50"/>
                <a:gd name="T16" fmla="*/ 16 w 86"/>
                <a:gd name="T17" fmla="*/ 30 h 50"/>
                <a:gd name="T18" fmla="*/ 24 w 86"/>
                <a:gd name="T19" fmla="*/ 30 h 50"/>
                <a:gd name="T20" fmla="*/ 28 w 86"/>
                <a:gd name="T21" fmla="*/ 30 h 50"/>
                <a:gd name="T22" fmla="*/ 32 w 86"/>
                <a:gd name="T23" fmla="*/ 32 h 50"/>
                <a:gd name="T24" fmla="*/ 32 w 86"/>
                <a:gd name="T25" fmla="*/ 32 h 50"/>
                <a:gd name="T26" fmla="*/ 36 w 86"/>
                <a:gd name="T27" fmla="*/ 36 h 50"/>
                <a:gd name="T28" fmla="*/ 40 w 86"/>
                <a:gd name="T29" fmla="*/ 40 h 50"/>
                <a:gd name="T30" fmla="*/ 40 w 86"/>
                <a:gd name="T31" fmla="*/ 40 h 50"/>
                <a:gd name="T32" fmla="*/ 42 w 86"/>
                <a:gd name="T33" fmla="*/ 42 h 50"/>
                <a:gd name="T34" fmla="*/ 46 w 86"/>
                <a:gd name="T35" fmla="*/ 42 h 50"/>
                <a:gd name="T36" fmla="*/ 50 w 86"/>
                <a:gd name="T37" fmla="*/ 40 h 50"/>
                <a:gd name="T38" fmla="*/ 54 w 86"/>
                <a:gd name="T39" fmla="*/ 38 h 50"/>
                <a:gd name="T40" fmla="*/ 54 w 86"/>
                <a:gd name="T41" fmla="*/ 36 h 50"/>
                <a:gd name="T42" fmla="*/ 56 w 86"/>
                <a:gd name="T43" fmla="*/ 34 h 50"/>
                <a:gd name="T44" fmla="*/ 54 w 86"/>
                <a:gd name="T45" fmla="*/ 32 h 50"/>
                <a:gd name="T46" fmla="*/ 54 w 86"/>
                <a:gd name="T47" fmla="*/ 30 h 50"/>
                <a:gd name="T48" fmla="*/ 52 w 86"/>
                <a:gd name="T49" fmla="*/ 26 h 50"/>
                <a:gd name="T50" fmla="*/ 50 w 86"/>
                <a:gd name="T51" fmla="*/ 24 h 50"/>
                <a:gd name="T52" fmla="*/ 50 w 86"/>
                <a:gd name="T53" fmla="*/ 22 h 50"/>
                <a:gd name="T54" fmla="*/ 50 w 86"/>
                <a:gd name="T55" fmla="*/ 22 h 50"/>
                <a:gd name="T56" fmla="*/ 52 w 86"/>
                <a:gd name="T57" fmla="*/ 22 h 50"/>
                <a:gd name="T58" fmla="*/ 54 w 86"/>
                <a:gd name="T59" fmla="*/ 20 h 50"/>
                <a:gd name="T60" fmla="*/ 58 w 86"/>
                <a:gd name="T61" fmla="*/ 20 h 50"/>
                <a:gd name="T62" fmla="*/ 62 w 86"/>
                <a:gd name="T63" fmla="*/ 20 h 50"/>
                <a:gd name="T64" fmla="*/ 64 w 86"/>
                <a:gd name="T65" fmla="*/ 22 h 50"/>
                <a:gd name="T66" fmla="*/ 66 w 86"/>
                <a:gd name="T67" fmla="*/ 24 h 50"/>
                <a:gd name="T68" fmla="*/ 70 w 86"/>
                <a:gd name="T69" fmla="*/ 26 h 50"/>
                <a:gd name="T70" fmla="*/ 74 w 86"/>
                <a:gd name="T71" fmla="*/ 32 h 50"/>
                <a:gd name="T72" fmla="*/ 76 w 86"/>
                <a:gd name="T73" fmla="*/ 36 h 50"/>
                <a:gd name="T74" fmla="*/ 80 w 86"/>
                <a:gd name="T75" fmla="*/ 42 h 50"/>
                <a:gd name="T76" fmla="*/ 84 w 86"/>
                <a:gd name="T77" fmla="*/ 50 h 50"/>
                <a:gd name="T78" fmla="*/ 84 w 86"/>
                <a:gd name="T79" fmla="*/ 16 h 50"/>
                <a:gd name="T80" fmla="*/ 76 w 86"/>
                <a:gd name="T81" fmla="*/ 10 h 50"/>
                <a:gd name="T82" fmla="*/ 72 w 86"/>
                <a:gd name="T83" fmla="*/ 6 h 50"/>
                <a:gd name="T84" fmla="*/ 66 w 86"/>
                <a:gd name="T85" fmla="*/ 2 h 50"/>
                <a:gd name="T86" fmla="*/ 58 w 86"/>
                <a:gd name="T87" fmla="*/ 0 h 50"/>
                <a:gd name="T88" fmla="*/ 54 w 86"/>
                <a:gd name="T89" fmla="*/ 0 h 50"/>
                <a:gd name="T90" fmla="*/ 52 w 86"/>
                <a:gd name="T91" fmla="*/ 0 h 50"/>
                <a:gd name="T92" fmla="*/ 50 w 86"/>
                <a:gd name="T93" fmla="*/ 0 h 50"/>
                <a:gd name="T94" fmla="*/ 50 w 86"/>
                <a:gd name="T95" fmla="*/ 2 h 50"/>
                <a:gd name="T96" fmla="*/ 46 w 86"/>
                <a:gd name="T97" fmla="*/ 6 h 50"/>
                <a:gd name="T98" fmla="*/ 44 w 86"/>
                <a:gd name="T99" fmla="*/ 8 h 50"/>
                <a:gd name="T100" fmla="*/ 42 w 86"/>
                <a:gd name="T101" fmla="*/ 10 h 50"/>
                <a:gd name="T102" fmla="*/ 42 w 86"/>
                <a:gd name="T103" fmla="*/ 10 h 50"/>
                <a:gd name="T104" fmla="*/ 38 w 86"/>
                <a:gd name="T105" fmla="*/ 10 h 50"/>
                <a:gd name="T106" fmla="*/ 34 w 86"/>
                <a:gd name="T107" fmla="*/ 10 h 50"/>
                <a:gd name="T108" fmla="*/ 24 w 86"/>
                <a:gd name="T109" fmla="*/ 8 h 50"/>
                <a:gd name="T110" fmla="*/ 16 w 86"/>
                <a:gd name="T1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50">
                  <a:moveTo>
                    <a:pt x="14" y="4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0" y="26"/>
                  </a:lnTo>
                  <a:lnTo>
                    <a:pt x="72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2" y="46"/>
                  </a:lnTo>
                  <a:lnTo>
                    <a:pt x="84" y="50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6" name="Freeform 482"/>
            <p:cNvSpPr>
              <a:spLocks/>
            </p:cNvSpPr>
            <p:nvPr/>
          </p:nvSpPr>
          <p:spPr bwMode="auto">
            <a:xfrm>
              <a:off x="2411712" y="4549877"/>
              <a:ext cx="136526" cy="79374"/>
            </a:xfrm>
            <a:custGeom>
              <a:avLst/>
              <a:gdLst>
                <a:gd name="T0" fmla="*/ 0 w 86"/>
                <a:gd name="T1" fmla="*/ 10 h 50"/>
                <a:gd name="T2" fmla="*/ 0 w 86"/>
                <a:gd name="T3" fmla="*/ 16 h 50"/>
                <a:gd name="T4" fmla="*/ 0 w 86"/>
                <a:gd name="T5" fmla="*/ 22 h 50"/>
                <a:gd name="T6" fmla="*/ 0 w 86"/>
                <a:gd name="T7" fmla="*/ 24 h 50"/>
                <a:gd name="T8" fmla="*/ 2 w 86"/>
                <a:gd name="T9" fmla="*/ 26 h 50"/>
                <a:gd name="T10" fmla="*/ 4 w 86"/>
                <a:gd name="T11" fmla="*/ 28 h 50"/>
                <a:gd name="T12" fmla="*/ 6 w 86"/>
                <a:gd name="T13" fmla="*/ 30 h 50"/>
                <a:gd name="T14" fmla="*/ 10 w 86"/>
                <a:gd name="T15" fmla="*/ 30 h 50"/>
                <a:gd name="T16" fmla="*/ 16 w 86"/>
                <a:gd name="T17" fmla="*/ 30 h 50"/>
                <a:gd name="T18" fmla="*/ 24 w 86"/>
                <a:gd name="T19" fmla="*/ 30 h 50"/>
                <a:gd name="T20" fmla="*/ 28 w 86"/>
                <a:gd name="T21" fmla="*/ 30 h 50"/>
                <a:gd name="T22" fmla="*/ 32 w 86"/>
                <a:gd name="T23" fmla="*/ 32 h 50"/>
                <a:gd name="T24" fmla="*/ 32 w 86"/>
                <a:gd name="T25" fmla="*/ 32 h 50"/>
                <a:gd name="T26" fmla="*/ 36 w 86"/>
                <a:gd name="T27" fmla="*/ 36 h 50"/>
                <a:gd name="T28" fmla="*/ 40 w 86"/>
                <a:gd name="T29" fmla="*/ 40 h 50"/>
                <a:gd name="T30" fmla="*/ 40 w 86"/>
                <a:gd name="T31" fmla="*/ 40 h 50"/>
                <a:gd name="T32" fmla="*/ 42 w 86"/>
                <a:gd name="T33" fmla="*/ 42 h 50"/>
                <a:gd name="T34" fmla="*/ 46 w 86"/>
                <a:gd name="T35" fmla="*/ 42 h 50"/>
                <a:gd name="T36" fmla="*/ 50 w 86"/>
                <a:gd name="T37" fmla="*/ 40 h 50"/>
                <a:gd name="T38" fmla="*/ 54 w 86"/>
                <a:gd name="T39" fmla="*/ 38 h 50"/>
                <a:gd name="T40" fmla="*/ 54 w 86"/>
                <a:gd name="T41" fmla="*/ 36 h 50"/>
                <a:gd name="T42" fmla="*/ 56 w 86"/>
                <a:gd name="T43" fmla="*/ 34 h 50"/>
                <a:gd name="T44" fmla="*/ 54 w 86"/>
                <a:gd name="T45" fmla="*/ 32 h 50"/>
                <a:gd name="T46" fmla="*/ 54 w 86"/>
                <a:gd name="T47" fmla="*/ 30 h 50"/>
                <a:gd name="T48" fmla="*/ 52 w 86"/>
                <a:gd name="T49" fmla="*/ 26 h 50"/>
                <a:gd name="T50" fmla="*/ 50 w 86"/>
                <a:gd name="T51" fmla="*/ 24 h 50"/>
                <a:gd name="T52" fmla="*/ 50 w 86"/>
                <a:gd name="T53" fmla="*/ 22 h 50"/>
                <a:gd name="T54" fmla="*/ 50 w 86"/>
                <a:gd name="T55" fmla="*/ 22 h 50"/>
                <a:gd name="T56" fmla="*/ 52 w 86"/>
                <a:gd name="T57" fmla="*/ 22 h 50"/>
                <a:gd name="T58" fmla="*/ 54 w 86"/>
                <a:gd name="T59" fmla="*/ 20 h 50"/>
                <a:gd name="T60" fmla="*/ 58 w 86"/>
                <a:gd name="T61" fmla="*/ 20 h 50"/>
                <a:gd name="T62" fmla="*/ 62 w 86"/>
                <a:gd name="T63" fmla="*/ 20 h 50"/>
                <a:gd name="T64" fmla="*/ 64 w 86"/>
                <a:gd name="T65" fmla="*/ 22 h 50"/>
                <a:gd name="T66" fmla="*/ 66 w 86"/>
                <a:gd name="T67" fmla="*/ 24 h 50"/>
                <a:gd name="T68" fmla="*/ 70 w 86"/>
                <a:gd name="T69" fmla="*/ 26 h 50"/>
                <a:gd name="T70" fmla="*/ 74 w 86"/>
                <a:gd name="T71" fmla="*/ 32 h 50"/>
                <a:gd name="T72" fmla="*/ 76 w 86"/>
                <a:gd name="T73" fmla="*/ 36 h 50"/>
                <a:gd name="T74" fmla="*/ 80 w 86"/>
                <a:gd name="T75" fmla="*/ 42 h 50"/>
                <a:gd name="T76" fmla="*/ 84 w 86"/>
                <a:gd name="T77" fmla="*/ 50 h 50"/>
                <a:gd name="T78" fmla="*/ 84 w 86"/>
                <a:gd name="T79" fmla="*/ 16 h 50"/>
                <a:gd name="T80" fmla="*/ 76 w 86"/>
                <a:gd name="T81" fmla="*/ 10 h 50"/>
                <a:gd name="T82" fmla="*/ 72 w 86"/>
                <a:gd name="T83" fmla="*/ 6 h 50"/>
                <a:gd name="T84" fmla="*/ 66 w 86"/>
                <a:gd name="T85" fmla="*/ 2 h 50"/>
                <a:gd name="T86" fmla="*/ 58 w 86"/>
                <a:gd name="T87" fmla="*/ 0 h 50"/>
                <a:gd name="T88" fmla="*/ 54 w 86"/>
                <a:gd name="T89" fmla="*/ 0 h 50"/>
                <a:gd name="T90" fmla="*/ 52 w 86"/>
                <a:gd name="T91" fmla="*/ 0 h 50"/>
                <a:gd name="T92" fmla="*/ 50 w 86"/>
                <a:gd name="T93" fmla="*/ 0 h 50"/>
                <a:gd name="T94" fmla="*/ 50 w 86"/>
                <a:gd name="T95" fmla="*/ 2 h 50"/>
                <a:gd name="T96" fmla="*/ 46 w 86"/>
                <a:gd name="T97" fmla="*/ 6 h 50"/>
                <a:gd name="T98" fmla="*/ 44 w 86"/>
                <a:gd name="T99" fmla="*/ 8 h 50"/>
                <a:gd name="T100" fmla="*/ 42 w 86"/>
                <a:gd name="T101" fmla="*/ 10 h 50"/>
                <a:gd name="T102" fmla="*/ 42 w 86"/>
                <a:gd name="T103" fmla="*/ 10 h 50"/>
                <a:gd name="T104" fmla="*/ 38 w 86"/>
                <a:gd name="T105" fmla="*/ 10 h 50"/>
                <a:gd name="T106" fmla="*/ 34 w 86"/>
                <a:gd name="T107" fmla="*/ 10 h 50"/>
                <a:gd name="T108" fmla="*/ 24 w 86"/>
                <a:gd name="T109" fmla="*/ 8 h 50"/>
                <a:gd name="T110" fmla="*/ 16 w 86"/>
                <a:gd name="T1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50">
                  <a:moveTo>
                    <a:pt x="14" y="4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0" y="26"/>
                  </a:lnTo>
                  <a:lnTo>
                    <a:pt x="72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8" y="38"/>
                  </a:lnTo>
                  <a:lnTo>
                    <a:pt x="80" y="42"/>
                  </a:lnTo>
                  <a:lnTo>
                    <a:pt x="82" y="46"/>
                  </a:lnTo>
                  <a:lnTo>
                    <a:pt x="84" y="50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7" name="Freeform 483"/>
            <p:cNvSpPr>
              <a:spLocks/>
            </p:cNvSpPr>
            <p:nvPr/>
          </p:nvSpPr>
          <p:spPr bwMode="auto">
            <a:xfrm>
              <a:off x="2357736" y="4518127"/>
              <a:ext cx="73025" cy="50800"/>
            </a:xfrm>
            <a:custGeom>
              <a:avLst/>
              <a:gdLst>
                <a:gd name="T0" fmla="*/ 32 w 46"/>
                <a:gd name="T1" fmla="*/ 2 h 32"/>
                <a:gd name="T2" fmla="*/ 0 w 46"/>
                <a:gd name="T3" fmla="*/ 0 h 32"/>
                <a:gd name="T4" fmla="*/ 0 w 46"/>
                <a:gd name="T5" fmla="*/ 2 h 32"/>
                <a:gd name="T6" fmla="*/ 0 w 46"/>
                <a:gd name="T7" fmla="*/ 4 h 32"/>
                <a:gd name="T8" fmla="*/ 0 w 46"/>
                <a:gd name="T9" fmla="*/ 8 h 32"/>
                <a:gd name="T10" fmla="*/ 0 w 46"/>
                <a:gd name="T11" fmla="*/ 10 h 32"/>
                <a:gd name="T12" fmla="*/ 0 w 46"/>
                <a:gd name="T13" fmla="*/ 12 h 32"/>
                <a:gd name="T14" fmla="*/ 0 w 46"/>
                <a:gd name="T15" fmla="*/ 14 h 32"/>
                <a:gd name="T16" fmla="*/ 0 w 46"/>
                <a:gd name="T17" fmla="*/ 14 h 32"/>
                <a:gd name="T18" fmla="*/ 2 w 46"/>
                <a:gd name="T19" fmla="*/ 16 h 32"/>
                <a:gd name="T20" fmla="*/ 2 w 46"/>
                <a:gd name="T21" fmla="*/ 18 h 32"/>
                <a:gd name="T22" fmla="*/ 4 w 46"/>
                <a:gd name="T23" fmla="*/ 20 h 32"/>
                <a:gd name="T24" fmla="*/ 4 w 46"/>
                <a:gd name="T25" fmla="*/ 22 h 32"/>
                <a:gd name="T26" fmla="*/ 6 w 46"/>
                <a:gd name="T27" fmla="*/ 22 h 32"/>
                <a:gd name="T28" fmla="*/ 6 w 46"/>
                <a:gd name="T29" fmla="*/ 24 h 32"/>
                <a:gd name="T30" fmla="*/ 8 w 46"/>
                <a:gd name="T31" fmla="*/ 24 h 32"/>
                <a:gd name="T32" fmla="*/ 10 w 46"/>
                <a:gd name="T33" fmla="*/ 26 h 32"/>
                <a:gd name="T34" fmla="*/ 12 w 46"/>
                <a:gd name="T35" fmla="*/ 26 h 32"/>
                <a:gd name="T36" fmla="*/ 14 w 46"/>
                <a:gd name="T37" fmla="*/ 26 h 32"/>
                <a:gd name="T38" fmla="*/ 18 w 46"/>
                <a:gd name="T39" fmla="*/ 28 h 32"/>
                <a:gd name="T40" fmla="*/ 22 w 46"/>
                <a:gd name="T41" fmla="*/ 30 h 32"/>
                <a:gd name="T42" fmla="*/ 28 w 46"/>
                <a:gd name="T43" fmla="*/ 30 h 32"/>
                <a:gd name="T44" fmla="*/ 30 w 46"/>
                <a:gd name="T45" fmla="*/ 30 h 32"/>
                <a:gd name="T46" fmla="*/ 34 w 46"/>
                <a:gd name="T47" fmla="*/ 32 h 32"/>
                <a:gd name="T48" fmla="*/ 46 w 46"/>
                <a:gd name="T49" fmla="*/ 24 h 32"/>
                <a:gd name="T50" fmla="*/ 46 w 46"/>
                <a:gd name="T51" fmla="*/ 24 h 32"/>
                <a:gd name="T52" fmla="*/ 46 w 46"/>
                <a:gd name="T53" fmla="*/ 18 h 32"/>
                <a:gd name="T54" fmla="*/ 46 w 46"/>
                <a:gd name="T55" fmla="*/ 16 h 32"/>
                <a:gd name="T56" fmla="*/ 46 w 46"/>
                <a:gd name="T57" fmla="*/ 14 h 32"/>
                <a:gd name="T58" fmla="*/ 46 w 46"/>
                <a:gd name="T59" fmla="*/ 12 h 32"/>
                <a:gd name="T60" fmla="*/ 46 w 46"/>
                <a:gd name="T61" fmla="*/ 12 h 32"/>
                <a:gd name="T62" fmla="*/ 46 w 46"/>
                <a:gd name="T63" fmla="*/ 10 h 32"/>
                <a:gd name="T64" fmla="*/ 44 w 46"/>
                <a:gd name="T65" fmla="*/ 10 h 32"/>
                <a:gd name="T66" fmla="*/ 44 w 46"/>
                <a:gd name="T67" fmla="*/ 10 h 32"/>
                <a:gd name="T68" fmla="*/ 42 w 46"/>
                <a:gd name="T69" fmla="*/ 8 h 32"/>
                <a:gd name="T70" fmla="*/ 40 w 46"/>
                <a:gd name="T71" fmla="*/ 6 h 32"/>
                <a:gd name="T72" fmla="*/ 38 w 46"/>
                <a:gd name="T73" fmla="*/ 4 h 32"/>
                <a:gd name="T74" fmla="*/ 34 w 46"/>
                <a:gd name="T75" fmla="*/ 2 h 32"/>
                <a:gd name="T76" fmla="*/ 32 w 46"/>
                <a:gd name="T7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32">
                  <a:moveTo>
                    <a:pt x="3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8" name="Freeform 484"/>
            <p:cNvSpPr>
              <a:spLocks/>
            </p:cNvSpPr>
            <p:nvPr/>
          </p:nvSpPr>
          <p:spPr bwMode="auto">
            <a:xfrm>
              <a:off x="2357736" y="4518127"/>
              <a:ext cx="73025" cy="50800"/>
            </a:xfrm>
            <a:custGeom>
              <a:avLst/>
              <a:gdLst>
                <a:gd name="T0" fmla="*/ 32 w 46"/>
                <a:gd name="T1" fmla="*/ 2 h 32"/>
                <a:gd name="T2" fmla="*/ 0 w 46"/>
                <a:gd name="T3" fmla="*/ 0 h 32"/>
                <a:gd name="T4" fmla="*/ 0 w 46"/>
                <a:gd name="T5" fmla="*/ 2 h 32"/>
                <a:gd name="T6" fmla="*/ 0 w 46"/>
                <a:gd name="T7" fmla="*/ 4 h 32"/>
                <a:gd name="T8" fmla="*/ 0 w 46"/>
                <a:gd name="T9" fmla="*/ 8 h 32"/>
                <a:gd name="T10" fmla="*/ 0 w 46"/>
                <a:gd name="T11" fmla="*/ 10 h 32"/>
                <a:gd name="T12" fmla="*/ 0 w 46"/>
                <a:gd name="T13" fmla="*/ 12 h 32"/>
                <a:gd name="T14" fmla="*/ 0 w 46"/>
                <a:gd name="T15" fmla="*/ 14 h 32"/>
                <a:gd name="T16" fmla="*/ 0 w 46"/>
                <a:gd name="T17" fmla="*/ 14 h 32"/>
                <a:gd name="T18" fmla="*/ 2 w 46"/>
                <a:gd name="T19" fmla="*/ 16 h 32"/>
                <a:gd name="T20" fmla="*/ 2 w 46"/>
                <a:gd name="T21" fmla="*/ 18 h 32"/>
                <a:gd name="T22" fmla="*/ 4 w 46"/>
                <a:gd name="T23" fmla="*/ 20 h 32"/>
                <a:gd name="T24" fmla="*/ 4 w 46"/>
                <a:gd name="T25" fmla="*/ 22 h 32"/>
                <a:gd name="T26" fmla="*/ 6 w 46"/>
                <a:gd name="T27" fmla="*/ 22 h 32"/>
                <a:gd name="T28" fmla="*/ 6 w 46"/>
                <a:gd name="T29" fmla="*/ 24 h 32"/>
                <a:gd name="T30" fmla="*/ 8 w 46"/>
                <a:gd name="T31" fmla="*/ 24 h 32"/>
                <a:gd name="T32" fmla="*/ 10 w 46"/>
                <a:gd name="T33" fmla="*/ 26 h 32"/>
                <a:gd name="T34" fmla="*/ 12 w 46"/>
                <a:gd name="T35" fmla="*/ 26 h 32"/>
                <a:gd name="T36" fmla="*/ 14 w 46"/>
                <a:gd name="T37" fmla="*/ 26 h 32"/>
                <a:gd name="T38" fmla="*/ 18 w 46"/>
                <a:gd name="T39" fmla="*/ 28 h 32"/>
                <a:gd name="T40" fmla="*/ 22 w 46"/>
                <a:gd name="T41" fmla="*/ 30 h 32"/>
                <a:gd name="T42" fmla="*/ 28 w 46"/>
                <a:gd name="T43" fmla="*/ 30 h 32"/>
                <a:gd name="T44" fmla="*/ 30 w 46"/>
                <a:gd name="T45" fmla="*/ 30 h 32"/>
                <a:gd name="T46" fmla="*/ 34 w 46"/>
                <a:gd name="T47" fmla="*/ 32 h 32"/>
                <a:gd name="T48" fmla="*/ 46 w 46"/>
                <a:gd name="T49" fmla="*/ 24 h 32"/>
                <a:gd name="T50" fmla="*/ 46 w 46"/>
                <a:gd name="T51" fmla="*/ 24 h 32"/>
                <a:gd name="T52" fmla="*/ 46 w 46"/>
                <a:gd name="T53" fmla="*/ 18 h 32"/>
                <a:gd name="T54" fmla="*/ 46 w 46"/>
                <a:gd name="T55" fmla="*/ 16 h 32"/>
                <a:gd name="T56" fmla="*/ 46 w 46"/>
                <a:gd name="T57" fmla="*/ 14 h 32"/>
                <a:gd name="T58" fmla="*/ 46 w 46"/>
                <a:gd name="T59" fmla="*/ 12 h 32"/>
                <a:gd name="T60" fmla="*/ 46 w 46"/>
                <a:gd name="T61" fmla="*/ 12 h 32"/>
                <a:gd name="T62" fmla="*/ 46 w 46"/>
                <a:gd name="T63" fmla="*/ 10 h 32"/>
                <a:gd name="T64" fmla="*/ 44 w 46"/>
                <a:gd name="T65" fmla="*/ 10 h 32"/>
                <a:gd name="T66" fmla="*/ 44 w 46"/>
                <a:gd name="T67" fmla="*/ 10 h 32"/>
                <a:gd name="T68" fmla="*/ 42 w 46"/>
                <a:gd name="T69" fmla="*/ 8 h 32"/>
                <a:gd name="T70" fmla="*/ 40 w 46"/>
                <a:gd name="T71" fmla="*/ 6 h 32"/>
                <a:gd name="T72" fmla="*/ 38 w 46"/>
                <a:gd name="T73" fmla="*/ 4 h 32"/>
                <a:gd name="T74" fmla="*/ 34 w 46"/>
                <a:gd name="T75" fmla="*/ 2 h 32"/>
                <a:gd name="T76" fmla="*/ 32 w 46"/>
                <a:gd name="T7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32">
                  <a:moveTo>
                    <a:pt x="3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18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9" name="Freeform 485"/>
            <p:cNvSpPr>
              <a:spLocks/>
            </p:cNvSpPr>
            <p:nvPr/>
          </p:nvSpPr>
          <p:spPr bwMode="auto">
            <a:xfrm>
              <a:off x="2319636" y="4419704"/>
              <a:ext cx="104775" cy="101599"/>
            </a:xfrm>
            <a:custGeom>
              <a:avLst/>
              <a:gdLst>
                <a:gd name="T0" fmla="*/ 60 w 66"/>
                <a:gd name="T1" fmla="*/ 2 h 64"/>
                <a:gd name="T2" fmla="*/ 54 w 66"/>
                <a:gd name="T3" fmla="*/ 2 h 64"/>
                <a:gd name="T4" fmla="*/ 46 w 66"/>
                <a:gd name="T5" fmla="*/ 0 h 64"/>
                <a:gd name="T6" fmla="*/ 42 w 66"/>
                <a:gd name="T7" fmla="*/ 0 h 64"/>
                <a:gd name="T8" fmla="*/ 38 w 66"/>
                <a:gd name="T9" fmla="*/ 0 h 64"/>
                <a:gd name="T10" fmla="*/ 36 w 66"/>
                <a:gd name="T11" fmla="*/ 2 h 64"/>
                <a:gd name="T12" fmla="*/ 36 w 66"/>
                <a:gd name="T13" fmla="*/ 4 h 64"/>
                <a:gd name="T14" fmla="*/ 36 w 66"/>
                <a:gd name="T15" fmla="*/ 6 h 64"/>
                <a:gd name="T16" fmla="*/ 34 w 66"/>
                <a:gd name="T17" fmla="*/ 12 h 64"/>
                <a:gd name="T18" fmla="*/ 34 w 66"/>
                <a:gd name="T19" fmla="*/ 14 h 64"/>
                <a:gd name="T20" fmla="*/ 34 w 66"/>
                <a:gd name="T21" fmla="*/ 16 h 64"/>
                <a:gd name="T22" fmla="*/ 32 w 66"/>
                <a:gd name="T23" fmla="*/ 16 h 64"/>
                <a:gd name="T24" fmla="*/ 30 w 66"/>
                <a:gd name="T25" fmla="*/ 18 h 64"/>
                <a:gd name="T26" fmla="*/ 26 w 66"/>
                <a:gd name="T27" fmla="*/ 18 h 64"/>
                <a:gd name="T28" fmla="*/ 18 w 66"/>
                <a:gd name="T29" fmla="*/ 18 h 64"/>
                <a:gd name="T30" fmla="*/ 14 w 66"/>
                <a:gd name="T31" fmla="*/ 18 h 64"/>
                <a:gd name="T32" fmla="*/ 12 w 66"/>
                <a:gd name="T33" fmla="*/ 18 h 64"/>
                <a:gd name="T34" fmla="*/ 4 w 66"/>
                <a:gd name="T35" fmla="*/ 22 h 64"/>
                <a:gd name="T36" fmla="*/ 0 w 66"/>
                <a:gd name="T37" fmla="*/ 26 h 64"/>
                <a:gd name="T38" fmla="*/ 6 w 66"/>
                <a:gd name="T39" fmla="*/ 30 h 64"/>
                <a:gd name="T40" fmla="*/ 8 w 66"/>
                <a:gd name="T41" fmla="*/ 32 h 64"/>
                <a:gd name="T42" fmla="*/ 10 w 66"/>
                <a:gd name="T43" fmla="*/ 36 h 64"/>
                <a:gd name="T44" fmla="*/ 10 w 66"/>
                <a:gd name="T45" fmla="*/ 42 h 64"/>
                <a:gd name="T46" fmla="*/ 14 w 66"/>
                <a:gd name="T47" fmla="*/ 50 h 64"/>
                <a:gd name="T48" fmla="*/ 16 w 66"/>
                <a:gd name="T49" fmla="*/ 52 h 64"/>
                <a:gd name="T50" fmla="*/ 20 w 66"/>
                <a:gd name="T51" fmla="*/ 58 h 64"/>
                <a:gd name="T52" fmla="*/ 56 w 66"/>
                <a:gd name="T53" fmla="*/ 64 h 64"/>
                <a:gd name="T54" fmla="*/ 58 w 66"/>
                <a:gd name="T55" fmla="*/ 46 h 64"/>
                <a:gd name="T56" fmla="*/ 58 w 66"/>
                <a:gd name="T57" fmla="*/ 32 h 64"/>
                <a:gd name="T58" fmla="*/ 60 w 66"/>
                <a:gd name="T59" fmla="*/ 22 h 64"/>
                <a:gd name="T60" fmla="*/ 60 w 66"/>
                <a:gd name="T61" fmla="*/ 20 h 64"/>
                <a:gd name="T62" fmla="*/ 64 w 66"/>
                <a:gd name="T63" fmla="*/ 14 h 64"/>
                <a:gd name="T64" fmla="*/ 64 w 66"/>
                <a:gd name="T65" fmla="*/ 12 h 64"/>
                <a:gd name="T66" fmla="*/ 66 w 66"/>
                <a:gd name="T67" fmla="*/ 10 h 64"/>
                <a:gd name="T68" fmla="*/ 64 w 66"/>
                <a:gd name="T69" fmla="*/ 8 h 64"/>
                <a:gd name="T70" fmla="*/ 64 w 66"/>
                <a:gd name="T71" fmla="*/ 6 h 64"/>
                <a:gd name="T72" fmla="*/ 62 w 66"/>
                <a:gd name="T7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4">
                  <a:moveTo>
                    <a:pt x="60" y="2"/>
                  </a:moveTo>
                  <a:lnTo>
                    <a:pt x="60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8" y="46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2" y="1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0" name="Freeform 486"/>
            <p:cNvSpPr>
              <a:spLocks/>
            </p:cNvSpPr>
            <p:nvPr/>
          </p:nvSpPr>
          <p:spPr bwMode="auto">
            <a:xfrm>
              <a:off x="2319636" y="4419704"/>
              <a:ext cx="104775" cy="101599"/>
            </a:xfrm>
            <a:custGeom>
              <a:avLst/>
              <a:gdLst>
                <a:gd name="T0" fmla="*/ 60 w 66"/>
                <a:gd name="T1" fmla="*/ 2 h 64"/>
                <a:gd name="T2" fmla="*/ 54 w 66"/>
                <a:gd name="T3" fmla="*/ 2 h 64"/>
                <a:gd name="T4" fmla="*/ 46 w 66"/>
                <a:gd name="T5" fmla="*/ 0 h 64"/>
                <a:gd name="T6" fmla="*/ 42 w 66"/>
                <a:gd name="T7" fmla="*/ 0 h 64"/>
                <a:gd name="T8" fmla="*/ 38 w 66"/>
                <a:gd name="T9" fmla="*/ 0 h 64"/>
                <a:gd name="T10" fmla="*/ 36 w 66"/>
                <a:gd name="T11" fmla="*/ 2 h 64"/>
                <a:gd name="T12" fmla="*/ 36 w 66"/>
                <a:gd name="T13" fmla="*/ 4 h 64"/>
                <a:gd name="T14" fmla="*/ 36 w 66"/>
                <a:gd name="T15" fmla="*/ 6 h 64"/>
                <a:gd name="T16" fmla="*/ 34 w 66"/>
                <a:gd name="T17" fmla="*/ 12 h 64"/>
                <a:gd name="T18" fmla="*/ 34 w 66"/>
                <a:gd name="T19" fmla="*/ 14 h 64"/>
                <a:gd name="T20" fmla="*/ 34 w 66"/>
                <a:gd name="T21" fmla="*/ 16 h 64"/>
                <a:gd name="T22" fmla="*/ 32 w 66"/>
                <a:gd name="T23" fmla="*/ 16 h 64"/>
                <a:gd name="T24" fmla="*/ 30 w 66"/>
                <a:gd name="T25" fmla="*/ 18 h 64"/>
                <a:gd name="T26" fmla="*/ 26 w 66"/>
                <a:gd name="T27" fmla="*/ 18 h 64"/>
                <a:gd name="T28" fmla="*/ 18 w 66"/>
                <a:gd name="T29" fmla="*/ 18 h 64"/>
                <a:gd name="T30" fmla="*/ 14 w 66"/>
                <a:gd name="T31" fmla="*/ 18 h 64"/>
                <a:gd name="T32" fmla="*/ 12 w 66"/>
                <a:gd name="T33" fmla="*/ 18 h 64"/>
                <a:gd name="T34" fmla="*/ 4 w 66"/>
                <a:gd name="T35" fmla="*/ 22 h 64"/>
                <a:gd name="T36" fmla="*/ 0 w 66"/>
                <a:gd name="T37" fmla="*/ 26 h 64"/>
                <a:gd name="T38" fmla="*/ 6 w 66"/>
                <a:gd name="T39" fmla="*/ 30 h 64"/>
                <a:gd name="T40" fmla="*/ 8 w 66"/>
                <a:gd name="T41" fmla="*/ 32 h 64"/>
                <a:gd name="T42" fmla="*/ 10 w 66"/>
                <a:gd name="T43" fmla="*/ 36 h 64"/>
                <a:gd name="T44" fmla="*/ 10 w 66"/>
                <a:gd name="T45" fmla="*/ 42 h 64"/>
                <a:gd name="T46" fmla="*/ 14 w 66"/>
                <a:gd name="T47" fmla="*/ 50 h 64"/>
                <a:gd name="T48" fmla="*/ 16 w 66"/>
                <a:gd name="T49" fmla="*/ 52 h 64"/>
                <a:gd name="T50" fmla="*/ 20 w 66"/>
                <a:gd name="T51" fmla="*/ 58 h 64"/>
                <a:gd name="T52" fmla="*/ 56 w 66"/>
                <a:gd name="T53" fmla="*/ 64 h 64"/>
                <a:gd name="T54" fmla="*/ 58 w 66"/>
                <a:gd name="T55" fmla="*/ 46 h 64"/>
                <a:gd name="T56" fmla="*/ 58 w 66"/>
                <a:gd name="T57" fmla="*/ 32 h 64"/>
                <a:gd name="T58" fmla="*/ 60 w 66"/>
                <a:gd name="T59" fmla="*/ 22 h 64"/>
                <a:gd name="T60" fmla="*/ 60 w 66"/>
                <a:gd name="T61" fmla="*/ 20 h 64"/>
                <a:gd name="T62" fmla="*/ 64 w 66"/>
                <a:gd name="T63" fmla="*/ 14 h 64"/>
                <a:gd name="T64" fmla="*/ 64 w 66"/>
                <a:gd name="T65" fmla="*/ 12 h 64"/>
                <a:gd name="T66" fmla="*/ 66 w 66"/>
                <a:gd name="T67" fmla="*/ 10 h 64"/>
                <a:gd name="T68" fmla="*/ 64 w 66"/>
                <a:gd name="T69" fmla="*/ 8 h 64"/>
                <a:gd name="T70" fmla="*/ 64 w 66"/>
                <a:gd name="T71" fmla="*/ 6 h 64"/>
                <a:gd name="T72" fmla="*/ 62 w 66"/>
                <a:gd name="T7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4">
                  <a:moveTo>
                    <a:pt x="60" y="2"/>
                  </a:moveTo>
                  <a:lnTo>
                    <a:pt x="60" y="2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62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8" y="46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2" y="1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1" name="Freeform 487"/>
            <p:cNvSpPr>
              <a:spLocks/>
            </p:cNvSpPr>
            <p:nvPr/>
          </p:nvSpPr>
          <p:spPr bwMode="auto">
            <a:xfrm>
              <a:off x="2272011" y="4426054"/>
              <a:ext cx="47625" cy="31750"/>
            </a:xfrm>
            <a:custGeom>
              <a:avLst/>
              <a:gdLst>
                <a:gd name="T0" fmla="*/ 28 w 30"/>
                <a:gd name="T1" fmla="*/ 20 h 20"/>
                <a:gd name="T2" fmla="*/ 28 w 30"/>
                <a:gd name="T3" fmla="*/ 20 h 20"/>
                <a:gd name="T4" fmla="*/ 28 w 30"/>
                <a:gd name="T5" fmla="*/ 18 h 20"/>
                <a:gd name="T6" fmla="*/ 30 w 30"/>
                <a:gd name="T7" fmla="*/ 16 h 20"/>
                <a:gd name="T8" fmla="*/ 30 w 30"/>
                <a:gd name="T9" fmla="*/ 12 h 20"/>
                <a:gd name="T10" fmla="*/ 30 w 30"/>
                <a:gd name="T11" fmla="*/ 10 h 20"/>
                <a:gd name="T12" fmla="*/ 28 w 30"/>
                <a:gd name="T13" fmla="*/ 6 h 20"/>
                <a:gd name="T14" fmla="*/ 28 w 30"/>
                <a:gd name="T15" fmla="*/ 6 h 20"/>
                <a:gd name="T16" fmla="*/ 28 w 30"/>
                <a:gd name="T17" fmla="*/ 4 h 20"/>
                <a:gd name="T18" fmla="*/ 28 w 30"/>
                <a:gd name="T19" fmla="*/ 4 h 20"/>
                <a:gd name="T20" fmla="*/ 28 w 30"/>
                <a:gd name="T21" fmla="*/ 2 h 20"/>
                <a:gd name="T22" fmla="*/ 26 w 30"/>
                <a:gd name="T23" fmla="*/ 2 h 20"/>
                <a:gd name="T24" fmla="*/ 26 w 30"/>
                <a:gd name="T25" fmla="*/ 2 h 20"/>
                <a:gd name="T26" fmla="*/ 26 w 30"/>
                <a:gd name="T27" fmla="*/ 2 h 20"/>
                <a:gd name="T28" fmla="*/ 24 w 30"/>
                <a:gd name="T29" fmla="*/ 0 h 20"/>
                <a:gd name="T30" fmla="*/ 22 w 30"/>
                <a:gd name="T31" fmla="*/ 0 h 20"/>
                <a:gd name="T32" fmla="*/ 20 w 30"/>
                <a:gd name="T33" fmla="*/ 0 h 20"/>
                <a:gd name="T34" fmla="*/ 18 w 30"/>
                <a:gd name="T35" fmla="*/ 0 h 20"/>
                <a:gd name="T36" fmla="*/ 14 w 30"/>
                <a:gd name="T37" fmla="*/ 0 h 20"/>
                <a:gd name="T38" fmla="*/ 12 w 30"/>
                <a:gd name="T39" fmla="*/ 0 h 20"/>
                <a:gd name="T40" fmla="*/ 10 w 30"/>
                <a:gd name="T41" fmla="*/ 2 h 20"/>
                <a:gd name="T42" fmla="*/ 10 w 30"/>
                <a:gd name="T43" fmla="*/ 2 h 20"/>
                <a:gd name="T44" fmla="*/ 8 w 30"/>
                <a:gd name="T45" fmla="*/ 2 h 20"/>
                <a:gd name="T46" fmla="*/ 4 w 30"/>
                <a:gd name="T47" fmla="*/ 4 h 20"/>
                <a:gd name="T48" fmla="*/ 0 w 30"/>
                <a:gd name="T49" fmla="*/ 6 h 20"/>
                <a:gd name="T50" fmla="*/ 28 w 30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0">
                  <a:moveTo>
                    <a:pt x="28" y="20"/>
                  </a:moveTo>
                  <a:lnTo>
                    <a:pt x="28" y="20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2" name="Freeform 488"/>
            <p:cNvSpPr>
              <a:spLocks/>
            </p:cNvSpPr>
            <p:nvPr/>
          </p:nvSpPr>
          <p:spPr bwMode="auto">
            <a:xfrm>
              <a:off x="2272011" y="4426054"/>
              <a:ext cx="47625" cy="31750"/>
            </a:xfrm>
            <a:custGeom>
              <a:avLst/>
              <a:gdLst>
                <a:gd name="T0" fmla="*/ 28 w 30"/>
                <a:gd name="T1" fmla="*/ 20 h 20"/>
                <a:gd name="T2" fmla="*/ 28 w 30"/>
                <a:gd name="T3" fmla="*/ 20 h 20"/>
                <a:gd name="T4" fmla="*/ 28 w 30"/>
                <a:gd name="T5" fmla="*/ 18 h 20"/>
                <a:gd name="T6" fmla="*/ 30 w 30"/>
                <a:gd name="T7" fmla="*/ 16 h 20"/>
                <a:gd name="T8" fmla="*/ 30 w 30"/>
                <a:gd name="T9" fmla="*/ 12 h 20"/>
                <a:gd name="T10" fmla="*/ 30 w 30"/>
                <a:gd name="T11" fmla="*/ 10 h 20"/>
                <a:gd name="T12" fmla="*/ 28 w 30"/>
                <a:gd name="T13" fmla="*/ 6 h 20"/>
                <a:gd name="T14" fmla="*/ 28 w 30"/>
                <a:gd name="T15" fmla="*/ 6 h 20"/>
                <a:gd name="T16" fmla="*/ 28 w 30"/>
                <a:gd name="T17" fmla="*/ 4 h 20"/>
                <a:gd name="T18" fmla="*/ 28 w 30"/>
                <a:gd name="T19" fmla="*/ 4 h 20"/>
                <a:gd name="T20" fmla="*/ 28 w 30"/>
                <a:gd name="T21" fmla="*/ 2 h 20"/>
                <a:gd name="T22" fmla="*/ 26 w 30"/>
                <a:gd name="T23" fmla="*/ 2 h 20"/>
                <a:gd name="T24" fmla="*/ 26 w 30"/>
                <a:gd name="T25" fmla="*/ 2 h 20"/>
                <a:gd name="T26" fmla="*/ 26 w 30"/>
                <a:gd name="T27" fmla="*/ 2 h 20"/>
                <a:gd name="T28" fmla="*/ 24 w 30"/>
                <a:gd name="T29" fmla="*/ 0 h 20"/>
                <a:gd name="T30" fmla="*/ 22 w 30"/>
                <a:gd name="T31" fmla="*/ 0 h 20"/>
                <a:gd name="T32" fmla="*/ 20 w 30"/>
                <a:gd name="T33" fmla="*/ 0 h 20"/>
                <a:gd name="T34" fmla="*/ 18 w 30"/>
                <a:gd name="T35" fmla="*/ 0 h 20"/>
                <a:gd name="T36" fmla="*/ 14 w 30"/>
                <a:gd name="T37" fmla="*/ 0 h 20"/>
                <a:gd name="T38" fmla="*/ 12 w 30"/>
                <a:gd name="T39" fmla="*/ 0 h 20"/>
                <a:gd name="T40" fmla="*/ 10 w 30"/>
                <a:gd name="T41" fmla="*/ 2 h 20"/>
                <a:gd name="T42" fmla="*/ 10 w 30"/>
                <a:gd name="T43" fmla="*/ 2 h 20"/>
                <a:gd name="T44" fmla="*/ 8 w 30"/>
                <a:gd name="T45" fmla="*/ 2 h 20"/>
                <a:gd name="T46" fmla="*/ 4 w 30"/>
                <a:gd name="T47" fmla="*/ 4 h 20"/>
                <a:gd name="T48" fmla="*/ 0 w 30"/>
                <a:gd name="T49" fmla="*/ 6 h 20"/>
                <a:gd name="T50" fmla="*/ 28 w 30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0">
                  <a:moveTo>
                    <a:pt x="28" y="20"/>
                  </a:moveTo>
                  <a:lnTo>
                    <a:pt x="28" y="20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3" name="Freeform 489"/>
            <p:cNvSpPr>
              <a:spLocks/>
            </p:cNvSpPr>
            <p:nvPr/>
          </p:nvSpPr>
          <p:spPr bwMode="auto">
            <a:xfrm>
              <a:off x="2272011" y="4381604"/>
              <a:ext cx="158751" cy="76199"/>
            </a:xfrm>
            <a:custGeom>
              <a:avLst/>
              <a:gdLst>
                <a:gd name="T0" fmla="*/ 16 w 100"/>
                <a:gd name="T1" fmla="*/ 10 h 48"/>
                <a:gd name="T2" fmla="*/ 16 w 100"/>
                <a:gd name="T3" fmla="*/ 18 h 48"/>
                <a:gd name="T4" fmla="*/ 14 w 100"/>
                <a:gd name="T5" fmla="*/ 20 h 48"/>
                <a:gd name="T6" fmla="*/ 12 w 100"/>
                <a:gd name="T7" fmla="*/ 22 h 48"/>
                <a:gd name="T8" fmla="*/ 8 w 100"/>
                <a:gd name="T9" fmla="*/ 20 h 48"/>
                <a:gd name="T10" fmla="*/ 4 w 100"/>
                <a:gd name="T11" fmla="*/ 20 h 48"/>
                <a:gd name="T12" fmla="*/ 2 w 100"/>
                <a:gd name="T13" fmla="*/ 22 h 48"/>
                <a:gd name="T14" fmla="*/ 2 w 100"/>
                <a:gd name="T15" fmla="*/ 26 h 48"/>
                <a:gd name="T16" fmla="*/ 0 w 100"/>
                <a:gd name="T17" fmla="*/ 34 h 48"/>
                <a:gd name="T18" fmla="*/ 10 w 100"/>
                <a:gd name="T19" fmla="*/ 30 h 48"/>
                <a:gd name="T20" fmla="*/ 16 w 100"/>
                <a:gd name="T21" fmla="*/ 28 h 48"/>
                <a:gd name="T22" fmla="*/ 22 w 100"/>
                <a:gd name="T23" fmla="*/ 28 h 48"/>
                <a:gd name="T24" fmla="*/ 26 w 100"/>
                <a:gd name="T25" fmla="*/ 30 h 48"/>
                <a:gd name="T26" fmla="*/ 28 w 100"/>
                <a:gd name="T27" fmla="*/ 32 h 48"/>
                <a:gd name="T28" fmla="*/ 30 w 100"/>
                <a:gd name="T29" fmla="*/ 34 h 48"/>
                <a:gd name="T30" fmla="*/ 30 w 100"/>
                <a:gd name="T31" fmla="*/ 44 h 48"/>
                <a:gd name="T32" fmla="*/ 30 w 100"/>
                <a:gd name="T33" fmla="*/ 48 h 48"/>
                <a:gd name="T34" fmla="*/ 42 w 100"/>
                <a:gd name="T35" fmla="*/ 42 h 48"/>
                <a:gd name="T36" fmla="*/ 46 w 100"/>
                <a:gd name="T37" fmla="*/ 40 h 48"/>
                <a:gd name="T38" fmla="*/ 56 w 100"/>
                <a:gd name="T39" fmla="*/ 42 h 48"/>
                <a:gd name="T40" fmla="*/ 60 w 100"/>
                <a:gd name="T41" fmla="*/ 40 h 48"/>
                <a:gd name="T42" fmla="*/ 62 w 100"/>
                <a:gd name="T43" fmla="*/ 40 h 48"/>
                <a:gd name="T44" fmla="*/ 64 w 100"/>
                <a:gd name="T45" fmla="*/ 36 h 48"/>
                <a:gd name="T46" fmla="*/ 66 w 100"/>
                <a:gd name="T47" fmla="*/ 30 h 48"/>
                <a:gd name="T48" fmla="*/ 66 w 100"/>
                <a:gd name="T49" fmla="*/ 26 h 48"/>
                <a:gd name="T50" fmla="*/ 68 w 100"/>
                <a:gd name="T51" fmla="*/ 24 h 48"/>
                <a:gd name="T52" fmla="*/ 72 w 100"/>
                <a:gd name="T53" fmla="*/ 24 h 48"/>
                <a:gd name="T54" fmla="*/ 84 w 100"/>
                <a:gd name="T55" fmla="*/ 26 h 48"/>
                <a:gd name="T56" fmla="*/ 92 w 100"/>
                <a:gd name="T57" fmla="*/ 24 h 48"/>
                <a:gd name="T58" fmla="*/ 96 w 100"/>
                <a:gd name="T59" fmla="*/ 20 h 48"/>
                <a:gd name="T60" fmla="*/ 100 w 100"/>
                <a:gd name="T61" fmla="*/ 16 h 48"/>
                <a:gd name="T62" fmla="*/ 98 w 100"/>
                <a:gd name="T63" fmla="*/ 14 h 48"/>
                <a:gd name="T64" fmla="*/ 96 w 100"/>
                <a:gd name="T65" fmla="*/ 14 h 48"/>
                <a:gd name="T66" fmla="*/ 88 w 100"/>
                <a:gd name="T67" fmla="*/ 12 h 48"/>
                <a:gd name="T68" fmla="*/ 84 w 100"/>
                <a:gd name="T69" fmla="*/ 10 h 48"/>
                <a:gd name="T70" fmla="*/ 80 w 100"/>
                <a:gd name="T71" fmla="*/ 6 h 48"/>
                <a:gd name="T72" fmla="*/ 76 w 100"/>
                <a:gd name="T73" fmla="*/ 2 h 48"/>
                <a:gd name="T74" fmla="*/ 72 w 100"/>
                <a:gd name="T75" fmla="*/ 0 h 48"/>
                <a:gd name="T76" fmla="*/ 62 w 100"/>
                <a:gd name="T77" fmla="*/ 0 h 48"/>
                <a:gd name="T78" fmla="*/ 54 w 100"/>
                <a:gd name="T79" fmla="*/ 0 h 48"/>
                <a:gd name="T80" fmla="*/ 50 w 100"/>
                <a:gd name="T81" fmla="*/ 2 h 48"/>
                <a:gd name="T82" fmla="*/ 46 w 100"/>
                <a:gd name="T83" fmla="*/ 8 h 48"/>
                <a:gd name="T84" fmla="*/ 44 w 100"/>
                <a:gd name="T85" fmla="*/ 8 h 48"/>
                <a:gd name="T86" fmla="*/ 42 w 100"/>
                <a:gd name="T87" fmla="*/ 10 h 48"/>
                <a:gd name="T88" fmla="*/ 38 w 100"/>
                <a:gd name="T89" fmla="*/ 6 h 48"/>
                <a:gd name="T90" fmla="*/ 36 w 100"/>
                <a:gd name="T91" fmla="*/ 0 h 48"/>
                <a:gd name="T92" fmla="*/ 26 w 100"/>
                <a:gd name="T93" fmla="*/ 6 h 48"/>
                <a:gd name="T94" fmla="*/ 22 w 100"/>
                <a:gd name="T9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48">
                  <a:moveTo>
                    <a:pt x="16" y="8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4" name="Freeform 490"/>
            <p:cNvSpPr>
              <a:spLocks/>
            </p:cNvSpPr>
            <p:nvPr/>
          </p:nvSpPr>
          <p:spPr bwMode="auto">
            <a:xfrm>
              <a:off x="2272011" y="4381604"/>
              <a:ext cx="158751" cy="76199"/>
            </a:xfrm>
            <a:custGeom>
              <a:avLst/>
              <a:gdLst>
                <a:gd name="T0" fmla="*/ 16 w 100"/>
                <a:gd name="T1" fmla="*/ 10 h 48"/>
                <a:gd name="T2" fmla="*/ 16 w 100"/>
                <a:gd name="T3" fmla="*/ 18 h 48"/>
                <a:gd name="T4" fmla="*/ 14 w 100"/>
                <a:gd name="T5" fmla="*/ 20 h 48"/>
                <a:gd name="T6" fmla="*/ 12 w 100"/>
                <a:gd name="T7" fmla="*/ 22 h 48"/>
                <a:gd name="T8" fmla="*/ 8 w 100"/>
                <a:gd name="T9" fmla="*/ 20 h 48"/>
                <a:gd name="T10" fmla="*/ 4 w 100"/>
                <a:gd name="T11" fmla="*/ 20 h 48"/>
                <a:gd name="T12" fmla="*/ 2 w 100"/>
                <a:gd name="T13" fmla="*/ 22 h 48"/>
                <a:gd name="T14" fmla="*/ 2 w 100"/>
                <a:gd name="T15" fmla="*/ 26 h 48"/>
                <a:gd name="T16" fmla="*/ 0 w 100"/>
                <a:gd name="T17" fmla="*/ 34 h 48"/>
                <a:gd name="T18" fmla="*/ 10 w 100"/>
                <a:gd name="T19" fmla="*/ 30 h 48"/>
                <a:gd name="T20" fmla="*/ 16 w 100"/>
                <a:gd name="T21" fmla="*/ 28 h 48"/>
                <a:gd name="T22" fmla="*/ 22 w 100"/>
                <a:gd name="T23" fmla="*/ 28 h 48"/>
                <a:gd name="T24" fmla="*/ 26 w 100"/>
                <a:gd name="T25" fmla="*/ 30 h 48"/>
                <a:gd name="T26" fmla="*/ 28 w 100"/>
                <a:gd name="T27" fmla="*/ 32 h 48"/>
                <a:gd name="T28" fmla="*/ 30 w 100"/>
                <a:gd name="T29" fmla="*/ 34 h 48"/>
                <a:gd name="T30" fmla="*/ 30 w 100"/>
                <a:gd name="T31" fmla="*/ 44 h 48"/>
                <a:gd name="T32" fmla="*/ 30 w 100"/>
                <a:gd name="T33" fmla="*/ 48 h 48"/>
                <a:gd name="T34" fmla="*/ 42 w 100"/>
                <a:gd name="T35" fmla="*/ 42 h 48"/>
                <a:gd name="T36" fmla="*/ 46 w 100"/>
                <a:gd name="T37" fmla="*/ 40 h 48"/>
                <a:gd name="T38" fmla="*/ 56 w 100"/>
                <a:gd name="T39" fmla="*/ 42 h 48"/>
                <a:gd name="T40" fmla="*/ 60 w 100"/>
                <a:gd name="T41" fmla="*/ 40 h 48"/>
                <a:gd name="T42" fmla="*/ 62 w 100"/>
                <a:gd name="T43" fmla="*/ 40 h 48"/>
                <a:gd name="T44" fmla="*/ 64 w 100"/>
                <a:gd name="T45" fmla="*/ 36 h 48"/>
                <a:gd name="T46" fmla="*/ 66 w 100"/>
                <a:gd name="T47" fmla="*/ 30 h 48"/>
                <a:gd name="T48" fmla="*/ 66 w 100"/>
                <a:gd name="T49" fmla="*/ 26 h 48"/>
                <a:gd name="T50" fmla="*/ 68 w 100"/>
                <a:gd name="T51" fmla="*/ 24 h 48"/>
                <a:gd name="T52" fmla="*/ 72 w 100"/>
                <a:gd name="T53" fmla="*/ 24 h 48"/>
                <a:gd name="T54" fmla="*/ 84 w 100"/>
                <a:gd name="T55" fmla="*/ 26 h 48"/>
                <a:gd name="T56" fmla="*/ 92 w 100"/>
                <a:gd name="T57" fmla="*/ 24 h 48"/>
                <a:gd name="T58" fmla="*/ 96 w 100"/>
                <a:gd name="T59" fmla="*/ 20 h 48"/>
                <a:gd name="T60" fmla="*/ 100 w 100"/>
                <a:gd name="T61" fmla="*/ 16 h 48"/>
                <a:gd name="T62" fmla="*/ 98 w 100"/>
                <a:gd name="T63" fmla="*/ 14 h 48"/>
                <a:gd name="T64" fmla="*/ 96 w 100"/>
                <a:gd name="T65" fmla="*/ 14 h 48"/>
                <a:gd name="T66" fmla="*/ 88 w 100"/>
                <a:gd name="T67" fmla="*/ 12 h 48"/>
                <a:gd name="T68" fmla="*/ 84 w 100"/>
                <a:gd name="T69" fmla="*/ 10 h 48"/>
                <a:gd name="T70" fmla="*/ 80 w 100"/>
                <a:gd name="T71" fmla="*/ 6 h 48"/>
                <a:gd name="T72" fmla="*/ 76 w 100"/>
                <a:gd name="T73" fmla="*/ 2 h 48"/>
                <a:gd name="T74" fmla="*/ 72 w 100"/>
                <a:gd name="T75" fmla="*/ 0 h 48"/>
                <a:gd name="T76" fmla="*/ 62 w 100"/>
                <a:gd name="T77" fmla="*/ 0 h 48"/>
                <a:gd name="T78" fmla="*/ 54 w 100"/>
                <a:gd name="T79" fmla="*/ 0 h 48"/>
                <a:gd name="T80" fmla="*/ 50 w 100"/>
                <a:gd name="T81" fmla="*/ 2 h 48"/>
                <a:gd name="T82" fmla="*/ 46 w 100"/>
                <a:gd name="T83" fmla="*/ 8 h 48"/>
                <a:gd name="T84" fmla="*/ 44 w 100"/>
                <a:gd name="T85" fmla="*/ 8 h 48"/>
                <a:gd name="T86" fmla="*/ 42 w 100"/>
                <a:gd name="T87" fmla="*/ 10 h 48"/>
                <a:gd name="T88" fmla="*/ 38 w 100"/>
                <a:gd name="T89" fmla="*/ 6 h 48"/>
                <a:gd name="T90" fmla="*/ 36 w 100"/>
                <a:gd name="T91" fmla="*/ 0 h 48"/>
                <a:gd name="T92" fmla="*/ 26 w 100"/>
                <a:gd name="T93" fmla="*/ 6 h 48"/>
                <a:gd name="T94" fmla="*/ 22 w 100"/>
                <a:gd name="T9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48">
                  <a:moveTo>
                    <a:pt x="16" y="8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5" name="Freeform 491"/>
            <p:cNvSpPr>
              <a:spLocks/>
            </p:cNvSpPr>
            <p:nvPr/>
          </p:nvSpPr>
          <p:spPr bwMode="auto">
            <a:xfrm>
              <a:off x="2272011" y="4381604"/>
              <a:ext cx="158751" cy="76199"/>
            </a:xfrm>
            <a:custGeom>
              <a:avLst/>
              <a:gdLst>
                <a:gd name="T0" fmla="*/ 16 w 100"/>
                <a:gd name="T1" fmla="*/ 10 h 48"/>
                <a:gd name="T2" fmla="*/ 16 w 100"/>
                <a:gd name="T3" fmla="*/ 18 h 48"/>
                <a:gd name="T4" fmla="*/ 14 w 100"/>
                <a:gd name="T5" fmla="*/ 20 h 48"/>
                <a:gd name="T6" fmla="*/ 12 w 100"/>
                <a:gd name="T7" fmla="*/ 22 h 48"/>
                <a:gd name="T8" fmla="*/ 8 w 100"/>
                <a:gd name="T9" fmla="*/ 20 h 48"/>
                <a:gd name="T10" fmla="*/ 4 w 100"/>
                <a:gd name="T11" fmla="*/ 20 h 48"/>
                <a:gd name="T12" fmla="*/ 2 w 100"/>
                <a:gd name="T13" fmla="*/ 22 h 48"/>
                <a:gd name="T14" fmla="*/ 2 w 100"/>
                <a:gd name="T15" fmla="*/ 26 h 48"/>
                <a:gd name="T16" fmla="*/ 0 w 100"/>
                <a:gd name="T17" fmla="*/ 34 h 48"/>
                <a:gd name="T18" fmla="*/ 10 w 100"/>
                <a:gd name="T19" fmla="*/ 30 h 48"/>
                <a:gd name="T20" fmla="*/ 16 w 100"/>
                <a:gd name="T21" fmla="*/ 28 h 48"/>
                <a:gd name="T22" fmla="*/ 22 w 100"/>
                <a:gd name="T23" fmla="*/ 28 h 48"/>
                <a:gd name="T24" fmla="*/ 26 w 100"/>
                <a:gd name="T25" fmla="*/ 30 h 48"/>
                <a:gd name="T26" fmla="*/ 28 w 100"/>
                <a:gd name="T27" fmla="*/ 32 h 48"/>
                <a:gd name="T28" fmla="*/ 30 w 100"/>
                <a:gd name="T29" fmla="*/ 34 h 48"/>
                <a:gd name="T30" fmla="*/ 30 w 100"/>
                <a:gd name="T31" fmla="*/ 44 h 48"/>
                <a:gd name="T32" fmla="*/ 30 w 100"/>
                <a:gd name="T33" fmla="*/ 48 h 48"/>
                <a:gd name="T34" fmla="*/ 42 w 100"/>
                <a:gd name="T35" fmla="*/ 42 h 48"/>
                <a:gd name="T36" fmla="*/ 46 w 100"/>
                <a:gd name="T37" fmla="*/ 40 h 48"/>
                <a:gd name="T38" fmla="*/ 56 w 100"/>
                <a:gd name="T39" fmla="*/ 42 h 48"/>
                <a:gd name="T40" fmla="*/ 60 w 100"/>
                <a:gd name="T41" fmla="*/ 40 h 48"/>
                <a:gd name="T42" fmla="*/ 62 w 100"/>
                <a:gd name="T43" fmla="*/ 40 h 48"/>
                <a:gd name="T44" fmla="*/ 64 w 100"/>
                <a:gd name="T45" fmla="*/ 36 h 48"/>
                <a:gd name="T46" fmla="*/ 66 w 100"/>
                <a:gd name="T47" fmla="*/ 30 h 48"/>
                <a:gd name="T48" fmla="*/ 66 w 100"/>
                <a:gd name="T49" fmla="*/ 26 h 48"/>
                <a:gd name="T50" fmla="*/ 68 w 100"/>
                <a:gd name="T51" fmla="*/ 24 h 48"/>
                <a:gd name="T52" fmla="*/ 72 w 100"/>
                <a:gd name="T53" fmla="*/ 24 h 48"/>
                <a:gd name="T54" fmla="*/ 84 w 100"/>
                <a:gd name="T55" fmla="*/ 26 h 48"/>
                <a:gd name="T56" fmla="*/ 92 w 100"/>
                <a:gd name="T57" fmla="*/ 24 h 48"/>
                <a:gd name="T58" fmla="*/ 96 w 100"/>
                <a:gd name="T59" fmla="*/ 20 h 48"/>
                <a:gd name="T60" fmla="*/ 100 w 100"/>
                <a:gd name="T61" fmla="*/ 16 h 48"/>
                <a:gd name="T62" fmla="*/ 98 w 100"/>
                <a:gd name="T63" fmla="*/ 14 h 48"/>
                <a:gd name="T64" fmla="*/ 96 w 100"/>
                <a:gd name="T65" fmla="*/ 14 h 48"/>
                <a:gd name="T66" fmla="*/ 88 w 100"/>
                <a:gd name="T67" fmla="*/ 12 h 48"/>
                <a:gd name="T68" fmla="*/ 84 w 100"/>
                <a:gd name="T69" fmla="*/ 10 h 48"/>
                <a:gd name="T70" fmla="*/ 80 w 100"/>
                <a:gd name="T71" fmla="*/ 6 h 48"/>
                <a:gd name="T72" fmla="*/ 76 w 100"/>
                <a:gd name="T73" fmla="*/ 2 h 48"/>
                <a:gd name="T74" fmla="*/ 72 w 100"/>
                <a:gd name="T75" fmla="*/ 0 h 48"/>
                <a:gd name="T76" fmla="*/ 62 w 100"/>
                <a:gd name="T77" fmla="*/ 0 h 48"/>
                <a:gd name="T78" fmla="*/ 54 w 100"/>
                <a:gd name="T79" fmla="*/ 0 h 48"/>
                <a:gd name="T80" fmla="*/ 50 w 100"/>
                <a:gd name="T81" fmla="*/ 2 h 48"/>
                <a:gd name="T82" fmla="*/ 46 w 100"/>
                <a:gd name="T83" fmla="*/ 8 h 48"/>
                <a:gd name="T84" fmla="*/ 44 w 100"/>
                <a:gd name="T85" fmla="*/ 8 h 48"/>
                <a:gd name="T86" fmla="*/ 42 w 100"/>
                <a:gd name="T87" fmla="*/ 10 h 48"/>
                <a:gd name="T88" fmla="*/ 38 w 100"/>
                <a:gd name="T89" fmla="*/ 6 h 48"/>
                <a:gd name="T90" fmla="*/ 36 w 100"/>
                <a:gd name="T91" fmla="*/ 0 h 48"/>
                <a:gd name="T92" fmla="*/ 26 w 100"/>
                <a:gd name="T93" fmla="*/ 6 h 48"/>
                <a:gd name="T94" fmla="*/ 22 w 100"/>
                <a:gd name="T9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48">
                  <a:moveTo>
                    <a:pt x="16" y="8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6" name="Freeform 492"/>
            <p:cNvSpPr>
              <a:spLocks/>
            </p:cNvSpPr>
            <p:nvPr/>
          </p:nvSpPr>
          <p:spPr bwMode="auto">
            <a:xfrm>
              <a:off x="2272011" y="4381604"/>
              <a:ext cx="158751" cy="76199"/>
            </a:xfrm>
            <a:custGeom>
              <a:avLst/>
              <a:gdLst>
                <a:gd name="T0" fmla="*/ 16 w 100"/>
                <a:gd name="T1" fmla="*/ 10 h 48"/>
                <a:gd name="T2" fmla="*/ 16 w 100"/>
                <a:gd name="T3" fmla="*/ 18 h 48"/>
                <a:gd name="T4" fmla="*/ 14 w 100"/>
                <a:gd name="T5" fmla="*/ 20 h 48"/>
                <a:gd name="T6" fmla="*/ 12 w 100"/>
                <a:gd name="T7" fmla="*/ 22 h 48"/>
                <a:gd name="T8" fmla="*/ 8 w 100"/>
                <a:gd name="T9" fmla="*/ 20 h 48"/>
                <a:gd name="T10" fmla="*/ 4 w 100"/>
                <a:gd name="T11" fmla="*/ 20 h 48"/>
                <a:gd name="T12" fmla="*/ 2 w 100"/>
                <a:gd name="T13" fmla="*/ 22 h 48"/>
                <a:gd name="T14" fmla="*/ 2 w 100"/>
                <a:gd name="T15" fmla="*/ 26 h 48"/>
                <a:gd name="T16" fmla="*/ 0 w 100"/>
                <a:gd name="T17" fmla="*/ 34 h 48"/>
                <a:gd name="T18" fmla="*/ 10 w 100"/>
                <a:gd name="T19" fmla="*/ 30 h 48"/>
                <a:gd name="T20" fmla="*/ 16 w 100"/>
                <a:gd name="T21" fmla="*/ 28 h 48"/>
                <a:gd name="T22" fmla="*/ 22 w 100"/>
                <a:gd name="T23" fmla="*/ 28 h 48"/>
                <a:gd name="T24" fmla="*/ 26 w 100"/>
                <a:gd name="T25" fmla="*/ 30 h 48"/>
                <a:gd name="T26" fmla="*/ 28 w 100"/>
                <a:gd name="T27" fmla="*/ 32 h 48"/>
                <a:gd name="T28" fmla="*/ 30 w 100"/>
                <a:gd name="T29" fmla="*/ 34 h 48"/>
                <a:gd name="T30" fmla="*/ 30 w 100"/>
                <a:gd name="T31" fmla="*/ 44 h 48"/>
                <a:gd name="T32" fmla="*/ 30 w 100"/>
                <a:gd name="T33" fmla="*/ 48 h 48"/>
                <a:gd name="T34" fmla="*/ 42 w 100"/>
                <a:gd name="T35" fmla="*/ 42 h 48"/>
                <a:gd name="T36" fmla="*/ 46 w 100"/>
                <a:gd name="T37" fmla="*/ 40 h 48"/>
                <a:gd name="T38" fmla="*/ 56 w 100"/>
                <a:gd name="T39" fmla="*/ 42 h 48"/>
                <a:gd name="T40" fmla="*/ 60 w 100"/>
                <a:gd name="T41" fmla="*/ 40 h 48"/>
                <a:gd name="T42" fmla="*/ 62 w 100"/>
                <a:gd name="T43" fmla="*/ 40 h 48"/>
                <a:gd name="T44" fmla="*/ 64 w 100"/>
                <a:gd name="T45" fmla="*/ 36 h 48"/>
                <a:gd name="T46" fmla="*/ 66 w 100"/>
                <a:gd name="T47" fmla="*/ 30 h 48"/>
                <a:gd name="T48" fmla="*/ 66 w 100"/>
                <a:gd name="T49" fmla="*/ 26 h 48"/>
                <a:gd name="T50" fmla="*/ 68 w 100"/>
                <a:gd name="T51" fmla="*/ 24 h 48"/>
                <a:gd name="T52" fmla="*/ 72 w 100"/>
                <a:gd name="T53" fmla="*/ 24 h 48"/>
                <a:gd name="T54" fmla="*/ 84 w 100"/>
                <a:gd name="T55" fmla="*/ 26 h 48"/>
                <a:gd name="T56" fmla="*/ 92 w 100"/>
                <a:gd name="T57" fmla="*/ 24 h 48"/>
                <a:gd name="T58" fmla="*/ 96 w 100"/>
                <a:gd name="T59" fmla="*/ 20 h 48"/>
                <a:gd name="T60" fmla="*/ 100 w 100"/>
                <a:gd name="T61" fmla="*/ 16 h 48"/>
                <a:gd name="T62" fmla="*/ 98 w 100"/>
                <a:gd name="T63" fmla="*/ 14 h 48"/>
                <a:gd name="T64" fmla="*/ 96 w 100"/>
                <a:gd name="T65" fmla="*/ 14 h 48"/>
                <a:gd name="T66" fmla="*/ 88 w 100"/>
                <a:gd name="T67" fmla="*/ 12 h 48"/>
                <a:gd name="T68" fmla="*/ 84 w 100"/>
                <a:gd name="T69" fmla="*/ 10 h 48"/>
                <a:gd name="T70" fmla="*/ 80 w 100"/>
                <a:gd name="T71" fmla="*/ 6 h 48"/>
                <a:gd name="T72" fmla="*/ 76 w 100"/>
                <a:gd name="T73" fmla="*/ 2 h 48"/>
                <a:gd name="T74" fmla="*/ 72 w 100"/>
                <a:gd name="T75" fmla="*/ 0 h 48"/>
                <a:gd name="T76" fmla="*/ 62 w 100"/>
                <a:gd name="T77" fmla="*/ 0 h 48"/>
                <a:gd name="T78" fmla="*/ 54 w 100"/>
                <a:gd name="T79" fmla="*/ 0 h 48"/>
                <a:gd name="T80" fmla="*/ 50 w 100"/>
                <a:gd name="T81" fmla="*/ 2 h 48"/>
                <a:gd name="T82" fmla="*/ 46 w 100"/>
                <a:gd name="T83" fmla="*/ 8 h 48"/>
                <a:gd name="T84" fmla="*/ 44 w 100"/>
                <a:gd name="T85" fmla="*/ 8 h 48"/>
                <a:gd name="T86" fmla="*/ 42 w 100"/>
                <a:gd name="T87" fmla="*/ 10 h 48"/>
                <a:gd name="T88" fmla="*/ 38 w 100"/>
                <a:gd name="T89" fmla="*/ 6 h 48"/>
                <a:gd name="T90" fmla="*/ 36 w 100"/>
                <a:gd name="T91" fmla="*/ 0 h 48"/>
                <a:gd name="T92" fmla="*/ 26 w 100"/>
                <a:gd name="T93" fmla="*/ 6 h 48"/>
                <a:gd name="T94" fmla="*/ 22 w 100"/>
                <a:gd name="T9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48">
                  <a:moveTo>
                    <a:pt x="16" y="8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8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7" name="Freeform 493"/>
            <p:cNvSpPr>
              <a:spLocks/>
            </p:cNvSpPr>
            <p:nvPr/>
          </p:nvSpPr>
          <p:spPr bwMode="auto">
            <a:xfrm>
              <a:off x="2272011" y="4381604"/>
              <a:ext cx="158751" cy="76199"/>
            </a:xfrm>
            <a:custGeom>
              <a:avLst/>
              <a:gdLst>
                <a:gd name="T0" fmla="*/ 16 w 100"/>
                <a:gd name="T1" fmla="*/ 10 h 48"/>
                <a:gd name="T2" fmla="*/ 16 w 100"/>
                <a:gd name="T3" fmla="*/ 18 h 48"/>
                <a:gd name="T4" fmla="*/ 14 w 100"/>
                <a:gd name="T5" fmla="*/ 20 h 48"/>
                <a:gd name="T6" fmla="*/ 12 w 100"/>
                <a:gd name="T7" fmla="*/ 22 h 48"/>
                <a:gd name="T8" fmla="*/ 8 w 100"/>
                <a:gd name="T9" fmla="*/ 20 h 48"/>
                <a:gd name="T10" fmla="*/ 4 w 100"/>
                <a:gd name="T11" fmla="*/ 20 h 48"/>
                <a:gd name="T12" fmla="*/ 2 w 100"/>
                <a:gd name="T13" fmla="*/ 22 h 48"/>
                <a:gd name="T14" fmla="*/ 2 w 100"/>
                <a:gd name="T15" fmla="*/ 26 h 48"/>
                <a:gd name="T16" fmla="*/ 0 w 100"/>
                <a:gd name="T17" fmla="*/ 34 h 48"/>
                <a:gd name="T18" fmla="*/ 10 w 100"/>
                <a:gd name="T19" fmla="*/ 30 h 48"/>
                <a:gd name="T20" fmla="*/ 16 w 100"/>
                <a:gd name="T21" fmla="*/ 28 h 48"/>
                <a:gd name="T22" fmla="*/ 22 w 100"/>
                <a:gd name="T23" fmla="*/ 28 h 48"/>
                <a:gd name="T24" fmla="*/ 26 w 100"/>
                <a:gd name="T25" fmla="*/ 30 h 48"/>
                <a:gd name="T26" fmla="*/ 28 w 100"/>
                <a:gd name="T27" fmla="*/ 32 h 48"/>
                <a:gd name="T28" fmla="*/ 30 w 100"/>
                <a:gd name="T29" fmla="*/ 34 h 48"/>
                <a:gd name="T30" fmla="*/ 30 w 100"/>
                <a:gd name="T31" fmla="*/ 44 h 48"/>
                <a:gd name="T32" fmla="*/ 30 w 100"/>
                <a:gd name="T33" fmla="*/ 48 h 48"/>
                <a:gd name="T34" fmla="*/ 42 w 100"/>
                <a:gd name="T35" fmla="*/ 42 h 48"/>
                <a:gd name="T36" fmla="*/ 46 w 100"/>
                <a:gd name="T37" fmla="*/ 40 h 48"/>
                <a:gd name="T38" fmla="*/ 56 w 100"/>
                <a:gd name="T39" fmla="*/ 42 h 48"/>
                <a:gd name="T40" fmla="*/ 60 w 100"/>
                <a:gd name="T41" fmla="*/ 40 h 48"/>
                <a:gd name="T42" fmla="*/ 62 w 100"/>
                <a:gd name="T43" fmla="*/ 40 h 48"/>
                <a:gd name="T44" fmla="*/ 64 w 100"/>
                <a:gd name="T45" fmla="*/ 36 h 48"/>
                <a:gd name="T46" fmla="*/ 66 w 100"/>
                <a:gd name="T47" fmla="*/ 30 h 48"/>
                <a:gd name="T48" fmla="*/ 66 w 100"/>
                <a:gd name="T49" fmla="*/ 26 h 48"/>
                <a:gd name="T50" fmla="*/ 68 w 100"/>
                <a:gd name="T51" fmla="*/ 24 h 48"/>
                <a:gd name="T52" fmla="*/ 72 w 100"/>
                <a:gd name="T53" fmla="*/ 24 h 48"/>
                <a:gd name="T54" fmla="*/ 84 w 100"/>
                <a:gd name="T55" fmla="*/ 26 h 48"/>
                <a:gd name="T56" fmla="*/ 92 w 100"/>
                <a:gd name="T57" fmla="*/ 24 h 48"/>
                <a:gd name="T58" fmla="*/ 96 w 100"/>
                <a:gd name="T59" fmla="*/ 20 h 48"/>
                <a:gd name="T60" fmla="*/ 100 w 100"/>
                <a:gd name="T61" fmla="*/ 16 h 48"/>
                <a:gd name="T62" fmla="*/ 98 w 100"/>
                <a:gd name="T63" fmla="*/ 14 h 48"/>
                <a:gd name="T64" fmla="*/ 96 w 100"/>
                <a:gd name="T65" fmla="*/ 14 h 48"/>
                <a:gd name="T66" fmla="*/ 88 w 100"/>
                <a:gd name="T67" fmla="*/ 12 h 48"/>
                <a:gd name="T68" fmla="*/ 84 w 100"/>
                <a:gd name="T69" fmla="*/ 10 h 48"/>
                <a:gd name="T70" fmla="*/ 80 w 100"/>
                <a:gd name="T71" fmla="*/ 6 h 48"/>
                <a:gd name="T72" fmla="*/ 76 w 100"/>
                <a:gd name="T73" fmla="*/ 2 h 48"/>
                <a:gd name="T74" fmla="*/ 72 w 100"/>
                <a:gd name="T75" fmla="*/ 0 h 48"/>
                <a:gd name="T76" fmla="*/ 62 w 100"/>
                <a:gd name="T77" fmla="*/ 0 h 48"/>
                <a:gd name="T78" fmla="*/ 54 w 100"/>
                <a:gd name="T79" fmla="*/ 0 h 48"/>
                <a:gd name="T80" fmla="*/ 50 w 100"/>
                <a:gd name="T81" fmla="*/ 2 h 48"/>
                <a:gd name="T82" fmla="*/ 46 w 100"/>
                <a:gd name="T83" fmla="*/ 8 h 48"/>
                <a:gd name="T84" fmla="*/ 44 w 100"/>
                <a:gd name="T85" fmla="*/ 8 h 48"/>
                <a:gd name="T86" fmla="*/ 42 w 100"/>
                <a:gd name="T87" fmla="*/ 10 h 48"/>
                <a:gd name="T88" fmla="*/ 38 w 100"/>
                <a:gd name="T89" fmla="*/ 6 h 48"/>
                <a:gd name="T90" fmla="*/ 36 w 100"/>
                <a:gd name="T91" fmla="*/ 0 h 48"/>
                <a:gd name="T92" fmla="*/ 26 w 100"/>
                <a:gd name="T93" fmla="*/ 6 h 48"/>
                <a:gd name="T94" fmla="*/ 22 w 100"/>
                <a:gd name="T9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48">
                  <a:moveTo>
                    <a:pt x="16" y="8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4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4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6" y="8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8" name="Freeform 498"/>
            <p:cNvSpPr>
              <a:spLocks/>
            </p:cNvSpPr>
            <p:nvPr/>
          </p:nvSpPr>
          <p:spPr bwMode="auto">
            <a:xfrm>
              <a:off x="2732387" y="5391240"/>
              <a:ext cx="390526" cy="885813"/>
            </a:xfrm>
            <a:custGeom>
              <a:avLst/>
              <a:gdLst>
                <a:gd name="T0" fmla="*/ 56 w 246"/>
                <a:gd name="T1" fmla="*/ 0 h 558"/>
                <a:gd name="T2" fmla="*/ 78 w 246"/>
                <a:gd name="T3" fmla="*/ 16 h 558"/>
                <a:gd name="T4" fmla="*/ 104 w 246"/>
                <a:gd name="T5" fmla="*/ 4 h 558"/>
                <a:gd name="T6" fmla="*/ 128 w 246"/>
                <a:gd name="T7" fmla="*/ 24 h 558"/>
                <a:gd name="T8" fmla="*/ 148 w 246"/>
                <a:gd name="T9" fmla="*/ 38 h 558"/>
                <a:gd name="T10" fmla="*/ 162 w 246"/>
                <a:gd name="T11" fmla="*/ 50 h 558"/>
                <a:gd name="T12" fmla="*/ 182 w 246"/>
                <a:gd name="T13" fmla="*/ 60 h 558"/>
                <a:gd name="T14" fmla="*/ 172 w 246"/>
                <a:gd name="T15" fmla="*/ 90 h 558"/>
                <a:gd name="T16" fmla="*/ 190 w 246"/>
                <a:gd name="T17" fmla="*/ 100 h 558"/>
                <a:gd name="T18" fmla="*/ 218 w 246"/>
                <a:gd name="T19" fmla="*/ 92 h 558"/>
                <a:gd name="T20" fmla="*/ 232 w 246"/>
                <a:gd name="T21" fmla="*/ 74 h 558"/>
                <a:gd name="T22" fmla="*/ 238 w 246"/>
                <a:gd name="T23" fmla="*/ 84 h 558"/>
                <a:gd name="T24" fmla="*/ 246 w 246"/>
                <a:gd name="T25" fmla="*/ 92 h 558"/>
                <a:gd name="T26" fmla="*/ 234 w 246"/>
                <a:gd name="T27" fmla="*/ 98 h 558"/>
                <a:gd name="T28" fmla="*/ 220 w 246"/>
                <a:gd name="T29" fmla="*/ 110 h 558"/>
                <a:gd name="T30" fmla="*/ 194 w 246"/>
                <a:gd name="T31" fmla="*/ 144 h 558"/>
                <a:gd name="T32" fmla="*/ 180 w 246"/>
                <a:gd name="T33" fmla="*/ 192 h 558"/>
                <a:gd name="T34" fmla="*/ 186 w 246"/>
                <a:gd name="T35" fmla="*/ 222 h 558"/>
                <a:gd name="T36" fmla="*/ 192 w 246"/>
                <a:gd name="T37" fmla="*/ 228 h 558"/>
                <a:gd name="T38" fmla="*/ 208 w 246"/>
                <a:gd name="T39" fmla="*/ 234 h 558"/>
                <a:gd name="T40" fmla="*/ 210 w 246"/>
                <a:gd name="T41" fmla="*/ 254 h 558"/>
                <a:gd name="T42" fmla="*/ 214 w 246"/>
                <a:gd name="T43" fmla="*/ 270 h 558"/>
                <a:gd name="T44" fmla="*/ 194 w 246"/>
                <a:gd name="T45" fmla="*/ 280 h 558"/>
                <a:gd name="T46" fmla="*/ 188 w 246"/>
                <a:gd name="T47" fmla="*/ 292 h 558"/>
                <a:gd name="T48" fmla="*/ 146 w 246"/>
                <a:gd name="T49" fmla="*/ 298 h 558"/>
                <a:gd name="T50" fmla="*/ 142 w 246"/>
                <a:gd name="T51" fmla="*/ 318 h 558"/>
                <a:gd name="T52" fmla="*/ 140 w 246"/>
                <a:gd name="T53" fmla="*/ 342 h 558"/>
                <a:gd name="T54" fmla="*/ 114 w 246"/>
                <a:gd name="T55" fmla="*/ 334 h 558"/>
                <a:gd name="T56" fmla="*/ 102 w 246"/>
                <a:gd name="T57" fmla="*/ 336 h 558"/>
                <a:gd name="T58" fmla="*/ 112 w 246"/>
                <a:gd name="T59" fmla="*/ 354 h 558"/>
                <a:gd name="T60" fmla="*/ 120 w 246"/>
                <a:gd name="T61" fmla="*/ 378 h 558"/>
                <a:gd name="T62" fmla="*/ 106 w 246"/>
                <a:gd name="T63" fmla="*/ 408 h 558"/>
                <a:gd name="T64" fmla="*/ 94 w 246"/>
                <a:gd name="T65" fmla="*/ 420 h 558"/>
                <a:gd name="T66" fmla="*/ 82 w 246"/>
                <a:gd name="T67" fmla="*/ 426 h 558"/>
                <a:gd name="T68" fmla="*/ 82 w 246"/>
                <a:gd name="T69" fmla="*/ 448 h 558"/>
                <a:gd name="T70" fmla="*/ 102 w 246"/>
                <a:gd name="T71" fmla="*/ 460 h 558"/>
                <a:gd name="T72" fmla="*/ 96 w 246"/>
                <a:gd name="T73" fmla="*/ 480 h 558"/>
                <a:gd name="T74" fmla="*/ 90 w 246"/>
                <a:gd name="T75" fmla="*/ 504 h 558"/>
                <a:gd name="T76" fmla="*/ 80 w 246"/>
                <a:gd name="T77" fmla="*/ 516 h 558"/>
                <a:gd name="T78" fmla="*/ 72 w 246"/>
                <a:gd name="T79" fmla="*/ 532 h 558"/>
                <a:gd name="T80" fmla="*/ 34 w 246"/>
                <a:gd name="T81" fmla="*/ 558 h 558"/>
                <a:gd name="T82" fmla="*/ 24 w 246"/>
                <a:gd name="T83" fmla="*/ 540 h 558"/>
                <a:gd name="T84" fmla="*/ 12 w 246"/>
                <a:gd name="T85" fmla="*/ 528 h 558"/>
                <a:gd name="T86" fmla="*/ 6 w 246"/>
                <a:gd name="T87" fmla="*/ 492 h 558"/>
                <a:gd name="T88" fmla="*/ 16 w 246"/>
                <a:gd name="T89" fmla="*/ 480 h 558"/>
                <a:gd name="T90" fmla="*/ 20 w 246"/>
                <a:gd name="T91" fmla="*/ 418 h 558"/>
                <a:gd name="T92" fmla="*/ 12 w 246"/>
                <a:gd name="T93" fmla="*/ 372 h 558"/>
                <a:gd name="T94" fmla="*/ 2 w 246"/>
                <a:gd name="T95" fmla="*/ 326 h 558"/>
                <a:gd name="T96" fmla="*/ 14 w 246"/>
                <a:gd name="T97" fmla="*/ 302 h 558"/>
                <a:gd name="T98" fmla="*/ 2 w 246"/>
                <a:gd name="T99" fmla="*/ 278 h 558"/>
                <a:gd name="T100" fmla="*/ 12 w 246"/>
                <a:gd name="T101" fmla="*/ 254 h 558"/>
                <a:gd name="T102" fmla="*/ 12 w 246"/>
                <a:gd name="T103" fmla="*/ 238 h 558"/>
                <a:gd name="T104" fmla="*/ 12 w 246"/>
                <a:gd name="T105" fmla="*/ 214 h 558"/>
                <a:gd name="T106" fmla="*/ 20 w 246"/>
                <a:gd name="T107" fmla="*/ 208 h 558"/>
                <a:gd name="T108" fmla="*/ 12 w 246"/>
                <a:gd name="T109" fmla="*/ 192 h 558"/>
                <a:gd name="T110" fmla="*/ 12 w 246"/>
                <a:gd name="T111" fmla="*/ 166 h 558"/>
                <a:gd name="T112" fmla="*/ 14 w 246"/>
                <a:gd name="T113" fmla="*/ 138 h 558"/>
                <a:gd name="T114" fmla="*/ 18 w 246"/>
                <a:gd name="T115" fmla="*/ 112 h 558"/>
                <a:gd name="T116" fmla="*/ 30 w 246"/>
                <a:gd name="T117" fmla="*/ 92 h 558"/>
                <a:gd name="T118" fmla="*/ 26 w 246"/>
                <a:gd name="T119" fmla="*/ 74 h 558"/>
                <a:gd name="T120" fmla="*/ 34 w 246"/>
                <a:gd name="T121" fmla="*/ 60 h 558"/>
                <a:gd name="T122" fmla="*/ 36 w 246"/>
                <a:gd name="T123" fmla="*/ 40 h 558"/>
                <a:gd name="T124" fmla="*/ 46 w 246"/>
                <a:gd name="T125" fmla="*/ 2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6" h="558">
                  <a:moveTo>
                    <a:pt x="46" y="20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8" y="16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4" y="12"/>
                  </a:lnTo>
                  <a:lnTo>
                    <a:pt x="96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6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2" y="14"/>
                  </a:lnTo>
                  <a:lnTo>
                    <a:pt x="114" y="14"/>
                  </a:lnTo>
                  <a:lnTo>
                    <a:pt x="114" y="16"/>
                  </a:lnTo>
                  <a:lnTo>
                    <a:pt x="118" y="18"/>
                  </a:lnTo>
                  <a:lnTo>
                    <a:pt x="122" y="18"/>
                  </a:lnTo>
                  <a:lnTo>
                    <a:pt x="124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6" y="30"/>
                  </a:lnTo>
                  <a:lnTo>
                    <a:pt x="138" y="30"/>
                  </a:lnTo>
                  <a:lnTo>
                    <a:pt x="140" y="30"/>
                  </a:lnTo>
                  <a:lnTo>
                    <a:pt x="142" y="32"/>
                  </a:lnTo>
                  <a:lnTo>
                    <a:pt x="144" y="34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6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2" y="50"/>
                  </a:lnTo>
                  <a:lnTo>
                    <a:pt x="164" y="50"/>
                  </a:lnTo>
                  <a:lnTo>
                    <a:pt x="168" y="50"/>
                  </a:lnTo>
                  <a:lnTo>
                    <a:pt x="170" y="50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74" y="50"/>
                  </a:lnTo>
                  <a:lnTo>
                    <a:pt x="174" y="52"/>
                  </a:lnTo>
                  <a:lnTo>
                    <a:pt x="176" y="54"/>
                  </a:lnTo>
                  <a:lnTo>
                    <a:pt x="178" y="56"/>
                  </a:lnTo>
                  <a:lnTo>
                    <a:pt x="180" y="56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2"/>
                  </a:lnTo>
                  <a:lnTo>
                    <a:pt x="182" y="64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78" y="74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4" y="80"/>
                  </a:lnTo>
                  <a:lnTo>
                    <a:pt x="174" y="82"/>
                  </a:lnTo>
                  <a:lnTo>
                    <a:pt x="172" y="86"/>
                  </a:lnTo>
                  <a:lnTo>
                    <a:pt x="172" y="88"/>
                  </a:lnTo>
                  <a:lnTo>
                    <a:pt x="172" y="90"/>
                  </a:lnTo>
                  <a:lnTo>
                    <a:pt x="172" y="92"/>
                  </a:lnTo>
                  <a:lnTo>
                    <a:pt x="172" y="92"/>
                  </a:lnTo>
                  <a:lnTo>
                    <a:pt x="172" y="92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4" y="94"/>
                  </a:lnTo>
                  <a:lnTo>
                    <a:pt x="174" y="96"/>
                  </a:lnTo>
                  <a:lnTo>
                    <a:pt x="176" y="96"/>
                  </a:lnTo>
                  <a:lnTo>
                    <a:pt x="178" y="98"/>
                  </a:lnTo>
                  <a:lnTo>
                    <a:pt x="180" y="98"/>
                  </a:lnTo>
                  <a:lnTo>
                    <a:pt x="184" y="98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4" y="100"/>
                  </a:lnTo>
                  <a:lnTo>
                    <a:pt x="198" y="100"/>
                  </a:lnTo>
                  <a:lnTo>
                    <a:pt x="202" y="100"/>
                  </a:lnTo>
                  <a:lnTo>
                    <a:pt x="204" y="98"/>
                  </a:lnTo>
                  <a:lnTo>
                    <a:pt x="208" y="98"/>
                  </a:lnTo>
                  <a:lnTo>
                    <a:pt x="210" y="98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4"/>
                  </a:lnTo>
                  <a:lnTo>
                    <a:pt x="218" y="94"/>
                  </a:lnTo>
                  <a:lnTo>
                    <a:pt x="218" y="94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8" y="90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86"/>
                  </a:lnTo>
                  <a:lnTo>
                    <a:pt x="220" y="86"/>
                  </a:lnTo>
                  <a:lnTo>
                    <a:pt x="220" y="84"/>
                  </a:lnTo>
                  <a:lnTo>
                    <a:pt x="224" y="84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30" y="78"/>
                  </a:lnTo>
                  <a:lnTo>
                    <a:pt x="232" y="74"/>
                  </a:lnTo>
                  <a:lnTo>
                    <a:pt x="234" y="68"/>
                  </a:lnTo>
                  <a:lnTo>
                    <a:pt x="234" y="70"/>
                  </a:lnTo>
                  <a:lnTo>
                    <a:pt x="234" y="72"/>
                  </a:lnTo>
                  <a:lnTo>
                    <a:pt x="234" y="76"/>
                  </a:lnTo>
                  <a:lnTo>
                    <a:pt x="234" y="78"/>
                  </a:lnTo>
                  <a:lnTo>
                    <a:pt x="236" y="80"/>
                  </a:lnTo>
                  <a:lnTo>
                    <a:pt x="236" y="82"/>
                  </a:lnTo>
                  <a:lnTo>
                    <a:pt x="236" y="82"/>
                  </a:lnTo>
                  <a:lnTo>
                    <a:pt x="236" y="84"/>
                  </a:lnTo>
                  <a:lnTo>
                    <a:pt x="236" y="84"/>
                  </a:lnTo>
                  <a:lnTo>
                    <a:pt x="236" y="84"/>
                  </a:lnTo>
                  <a:lnTo>
                    <a:pt x="238" y="84"/>
                  </a:lnTo>
                  <a:lnTo>
                    <a:pt x="238" y="84"/>
                  </a:lnTo>
                  <a:lnTo>
                    <a:pt x="240" y="84"/>
                  </a:lnTo>
                  <a:lnTo>
                    <a:pt x="240" y="84"/>
                  </a:lnTo>
                  <a:lnTo>
                    <a:pt x="242" y="84"/>
                  </a:lnTo>
                  <a:lnTo>
                    <a:pt x="242" y="84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4"/>
                  </a:lnTo>
                  <a:lnTo>
                    <a:pt x="246" y="94"/>
                  </a:lnTo>
                  <a:lnTo>
                    <a:pt x="246" y="96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44" y="96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6" y="96"/>
                  </a:lnTo>
                  <a:lnTo>
                    <a:pt x="236" y="96"/>
                  </a:lnTo>
                  <a:lnTo>
                    <a:pt x="234" y="96"/>
                  </a:lnTo>
                  <a:lnTo>
                    <a:pt x="234" y="98"/>
                  </a:lnTo>
                  <a:lnTo>
                    <a:pt x="232" y="98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0" y="102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26" y="108"/>
                  </a:lnTo>
                  <a:lnTo>
                    <a:pt x="226" y="108"/>
                  </a:lnTo>
                  <a:lnTo>
                    <a:pt x="224" y="108"/>
                  </a:lnTo>
                  <a:lnTo>
                    <a:pt x="222" y="108"/>
                  </a:lnTo>
                  <a:lnTo>
                    <a:pt x="222" y="110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6" y="116"/>
                  </a:lnTo>
                  <a:lnTo>
                    <a:pt x="214" y="118"/>
                  </a:lnTo>
                  <a:lnTo>
                    <a:pt x="212" y="122"/>
                  </a:lnTo>
                  <a:lnTo>
                    <a:pt x="210" y="124"/>
                  </a:lnTo>
                  <a:lnTo>
                    <a:pt x="208" y="126"/>
                  </a:lnTo>
                  <a:lnTo>
                    <a:pt x="206" y="128"/>
                  </a:lnTo>
                  <a:lnTo>
                    <a:pt x="204" y="130"/>
                  </a:lnTo>
                  <a:lnTo>
                    <a:pt x="202" y="132"/>
                  </a:lnTo>
                  <a:lnTo>
                    <a:pt x="200" y="136"/>
                  </a:lnTo>
                  <a:lnTo>
                    <a:pt x="198" y="140"/>
                  </a:lnTo>
                  <a:lnTo>
                    <a:pt x="194" y="144"/>
                  </a:lnTo>
                  <a:lnTo>
                    <a:pt x="190" y="152"/>
                  </a:lnTo>
                  <a:lnTo>
                    <a:pt x="186" y="158"/>
                  </a:lnTo>
                  <a:lnTo>
                    <a:pt x="184" y="162"/>
                  </a:lnTo>
                  <a:lnTo>
                    <a:pt x="182" y="164"/>
                  </a:lnTo>
                  <a:lnTo>
                    <a:pt x="182" y="166"/>
                  </a:lnTo>
                  <a:lnTo>
                    <a:pt x="182" y="166"/>
                  </a:lnTo>
                  <a:lnTo>
                    <a:pt x="180" y="168"/>
                  </a:lnTo>
                  <a:lnTo>
                    <a:pt x="180" y="172"/>
                  </a:lnTo>
                  <a:lnTo>
                    <a:pt x="180" y="178"/>
                  </a:lnTo>
                  <a:lnTo>
                    <a:pt x="180" y="180"/>
                  </a:lnTo>
                  <a:lnTo>
                    <a:pt x="180" y="184"/>
                  </a:lnTo>
                  <a:lnTo>
                    <a:pt x="180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2" y="204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10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4" y="218"/>
                  </a:lnTo>
                  <a:lnTo>
                    <a:pt x="184" y="220"/>
                  </a:lnTo>
                  <a:lnTo>
                    <a:pt x="184" y="220"/>
                  </a:lnTo>
                  <a:lnTo>
                    <a:pt x="184" y="220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8" y="222"/>
                  </a:lnTo>
                  <a:lnTo>
                    <a:pt x="188" y="220"/>
                  </a:lnTo>
                  <a:lnTo>
                    <a:pt x="190" y="220"/>
                  </a:lnTo>
                  <a:lnTo>
                    <a:pt x="190" y="220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0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0" y="226"/>
                  </a:lnTo>
                  <a:lnTo>
                    <a:pt x="190" y="226"/>
                  </a:lnTo>
                  <a:lnTo>
                    <a:pt x="192" y="226"/>
                  </a:lnTo>
                  <a:lnTo>
                    <a:pt x="192" y="228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196" y="228"/>
                  </a:lnTo>
                  <a:lnTo>
                    <a:pt x="198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4" y="230"/>
                  </a:lnTo>
                  <a:lnTo>
                    <a:pt x="204" y="230"/>
                  </a:lnTo>
                  <a:lnTo>
                    <a:pt x="206" y="230"/>
                  </a:lnTo>
                  <a:lnTo>
                    <a:pt x="206" y="232"/>
                  </a:lnTo>
                  <a:lnTo>
                    <a:pt x="206" y="232"/>
                  </a:lnTo>
                  <a:lnTo>
                    <a:pt x="208" y="234"/>
                  </a:lnTo>
                  <a:lnTo>
                    <a:pt x="208" y="234"/>
                  </a:lnTo>
                  <a:lnTo>
                    <a:pt x="208" y="236"/>
                  </a:lnTo>
                  <a:lnTo>
                    <a:pt x="208" y="238"/>
                  </a:lnTo>
                  <a:lnTo>
                    <a:pt x="206" y="242"/>
                  </a:lnTo>
                  <a:lnTo>
                    <a:pt x="206" y="244"/>
                  </a:lnTo>
                  <a:lnTo>
                    <a:pt x="206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6" y="250"/>
                  </a:lnTo>
                  <a:lnTo>
                    <a:pt x="206" y="252"/>
                  </a:lnTo>
                  <a:lnTo>
                    <a:pt x="208" y="252"/>
                  </a:lnTo>
                  <a:lnTo>
                    <a:pt x="208" y="252"/>
                  </a:lnTo>
                  <a:lnTo>
                    <a:pt x="210" y="254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4" y="256"/>
                  </a:lnTo>
                  <a:lnTo>
                    <a:pt x="216" y="256"/>
                  </a:lnTo>
                  <a:lnTo>
                    <a:pt x="216" y="258"/>
                  </a:lnTo>
                  <a:lnTo>
                    <a:pt x="216" y="260"/>
                  </a:lnTo>
                  <a:lnTo>
                    <a:pt x="216" y="262"/>
                  </a:lnTo>
                  <a:lnTo>
                    <a:pt x="216" y="264"/>
                  </a:lnTo>
                  <a:lnTo>
                    <a:pt x="216" y="268"/>
                  </a:lnTo>
                  <a:lnTo>
                    <a:pt x="214" y="270"/>
                  </a:lnTo>
                  <a:lnTo>
                    <a:pt x="214" y="272"/>
                  </a:lnTo>
                  <a:lnTo>
                    <a:pt x="212" y="274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0" y="278"/>
                  </a:lnTo>
                  <a:lnTo>
                    <a:pt x="208" y="278"/>
                  </a:lnTo>
                  <a:lnTo>
                    <a:pt x="206" y="280"/>
                  </a:lnTo>
                  <a:lnTo>
                    <a:pt x="204" y="280"/>
                  </a:lnTo>
                  <a:lnTo>
                    <a:pt x="202" y="280"/>
                  </a:lnTo>
                  <a:lnTo>
                    <a:pt x="202" y="280"/>
                  </a:lnTo>
                  <a:lnTo>
                    <a:pt x="198" y="280"/>
                  </a:lnTo>
                  <a:lnTo>
                    <a:pt x="196" y="280"/>
                  </a:lnTo>
                  <a:lnTo>
                    <a:pt x="194" y="280"/>
                  </a:lnTo>
                  <a:lnTo>
                    <a:pt x="192" y="282"/>
                  </a:lnTo>
                  <a:lnTo>
                    <a:pt x="192" y="282"/>
                  </a:lnTo>
                  <a:lnTo>
                    <a:pt x="192" y="282"/>
                  </a:lnTo>
                  <a:lnTo>
                    <a:pt x="192" y="282"/>
                  </a:lnTo>
                  <a:lnTo>
                    <a:pt x="192" y="282"/>
                  </a:lnTo>
                  <a:lnTo>
                    <a:pt x="190" y="284"/>
                  </a:lnTo>
                  <a:lnTo>
                    <a:pt x="190" y="284"/>
                  </a:lnTo>
                  <a:lnTo>
                    <a:pt x="190" y="286"/>
                  </a:lnTo>
                  <a:lnTo>
                    <a:pt x="190" y="288"/>
                  </a:lnTo>
                  <a:lnTo>
                    <a:pt x="190" y="290"/>
                  </a:lnTo>
                  <a:lnTo>
                    <a:pt x="188" y="290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8" y="292"/>
                  </a:lnTo>
                  <a:lnTo>
                    <a:pt x="186" y="292"/>
                  </a:lnTo>
                  <a:lnTo>
                    <a:pt x="186" y="292"/>
                  </a:lnTo>
                  <a:lnTo>
                    <a:pt x="184" y="292"/>
                  </a:lnTo>
                  <a:lnTo>
                    <a:pt x="182" y="292"/>
                  </a:lnTo>
                  <a:lnTo>
                    <a:pt x="180" y="292"/>
                  </a:lnTo>
                  <a:lnTo>
                    <a:pt x="166" y="296"/>
                  </a:lnTo>
                  <a:lnTo>
                    <a:pt x="158" y="296"/>
                  </a:lnTo>
                  <a:lnTo>
                    <a:pt x="152" y="298"/>
                  </a:lnTo>
                  <a:lnTo>
                    <a:pt x="150" y="298"/>
                  </a:lnTo>
                  <a:lnTo>
                    <a:pt x="148" y="298"/>
                  </a:lnTo>
                  <a:lnTo>
                    <a:pt x="146" y="298"/>
                  </a:lnTo>
                  <a:lnTo>
                    <a:pt x="146" y="298"/>
                  </a:lnTo>
                  <a:lnTo>
                    <a:pt x="144" y="300"/>
                  </a:lnTo>
                  <a:lnTo>
                    <a:pt x="142" y="300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4"/>
                  </a:lnTo>
                  <a:lnTo>
                    <a:pt x="140" y="304"/>
                  </a:lnTo>
                  <a:lnTo>
                    <a:pt x="140" y="304"/>
                  </a:lnTo>
                  <a:lnTo>
                    <a:pt x="140" y="306"/>
                  </a:lnTo>
                  <a:lnTo>
                    <a:pt x="140" y="308"/>
                  </a:lnTo>
                  <a:lnTo>
                    <a:pt x="140" y="310"/>
                  </a:lnTo>
                  <a:lnTo>
                    <a:pt x="140" y="312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2" y="320"/>
                  </a:lnTo>
                  <a:lnTo>
                    <a:pt x="144" y="324"/>
                  </a:lnTo>
                  <a:lnTo>
                    <a:pt x="144" y="326"/>
                  </a:lnTo>
                  <a:lnTo>
                    <a:pt x="144" y="330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4" y="336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4" y="338"/>
                  </a:lnTo>
                  <a:lnTo>
                    <a:pt x="142" y="340"/>
                  </a:lnTo>
                  <a:lnTo>
                    <a:pt x="142" y="340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6" y="342"/>
                  </a:lnTo>
                  <a:lnTo>
                    <a:pt x="134" y="344"/>
                  </a:lnTo>
                  <a:lnTo>
                    <a:pt x="132" y="344"/>
                  </a:lnTo>
                  <a:lnTo>
                    <a:pt x="130" y="344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26" y="344"/>
                  </a:lnTo>
                  <a:lnTo>
                    <a:pt x="124" y="342"/>
                  </a:lnTo>
                  <a:lnTo>
                    <a:pt x="122" y="342"/>
                  </a:lnTo>
                  <a:lnTo>
                    <a:pt x="120" y="340"/>
                  </a:lnTo>
                  <a:lnTo>
                    <a:pt x="116" y="338"/>
                  </a:lnTo>
                  <a:lnTo>
                    <a:pt x="114" y="334"/>
                  </a:lnTo>
                  <a:lnTo>
                    <a:pt x="112" y="334"/>
                  </a:lnTo>
                  <a:lnTo>
                    <a:pt x="110" y="332"/>
                  </a:lnTo>
                  <a:lnTo>
                    <a:pt x="110" y="332"/>
                  </a:lnTo>
                  <a:lnTo>
                    <a:pt x="108" y="332"/>
                  </a:lnTo>
                  <a:lnTo>
                    <a:pt x="106" y="332"/>
                  </a:lnTo>
                  <a:lnTo>
                    <a:pt x="106" y="332"/>
                  </a:lnTo>
                  <a:lnTo>
                    <a:pt x="106" y="332"/>
                  </a:lnTo>
                  <a:lnTo>
                    <a:pt x="106" y="332"/>
                  </a:lnTo>
                  <a:lnTo>
                    <a:pt x="104" y="332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6"/>
                  </a:lnTo>
                  <a:lnTo>
                    <a:pt x="102" y="336"/>
                  </a:lnTo>
                  <a:lnTo>
                    <a:pt x="102" y="340"/>
                  </a:lnTo>
                  <a:lnTo>
                    <a:pt x="102" y="342"/>
                  </a:lnTo>
                  <a:lnTo>
                    <a:pt x="102" y="344"/>
                  </a:lnTo>
                  <a:lnTo>
                    <a:pt x="102" y="346"/>
                  </a:lnTo>
                  <a:lnTo>
                    <a:pt x="102" y="348"/>
                  </a:lnTo>
                  <a:lnTo>
                    <a:pt x="102" y="348"/>
                  </a:lnTo>
                  <a:lnTo>
                    <a:pt x="102" y="348"/>
                  </a:lnTo>
                  <a:lnTo>
                    <a:pt x="104" y="350"/>
                  </a:lnTo>
                  <a:lnTo>
                    <a:pt x="104" y="350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12" y="354"/>
                  </a:lnTo>
                  <a:lnTo>
                    <a:pt x="112" y="354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14" y="358"/>
                  </a:lnTo>
                  <a:lnTo>
                    <a:pt x="116" y="360"/>
                  </a:lnTo>
                  <a:lnTo>
                    <a:pt x="118" y="366"/>
                  </a:lnTo>
                  <a:lnTo>
                    <a:pt x="118" y="368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0" y="374"/>
                  </a:lnTo>
                  <a:lnTo>
                    <a:pt x="120" y="376"/>
                  </a:lnTo>
                  <a:lnTo>
                    <a:pt x="120" y="378"/>
                  </a:lnTo>
                  <a:lnTo>
                    <a:pt x="120" y="378"/>
                  </a:lnTo>
                  <a:lnTo>
                    <a:pt x="120" y="380"/>
                  </a:lnTo>
                  <a:lnTo>
                    <a:pt x="118" y="380"/>
                  </a:lnTo>
                  <a:lnTo>
                    <a:pt x="118" y="382"/>
                  </a:lnTo>
                  <a:lnTo>
                    <a:pt x="116" y="384"/>
                  </a:lnTo>
                  <a:lnTo>
                    <a:pt x="114" y="384"/>
                  </a:lnTo>
                  <a:lnTo>
                    <a:pt x="112" y="388"/>
                  </a:lnTo>
                  <a:lnTo>
                    <a:pt x="110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6" y="402"/>
                  </a:lnTo>
                  <a:lnTo>
                    <a:pt x="106" y="404"/>
                  </a:lnTo>
                  <a:lnTo>
                    <a:pt x="106" y="408"/>
                  </a:lnTo>
                  <a:lnTo>
                    <a:pt x="104" y="410"/>
                  </a:lnTo>
                  <a:lnTo>
                    <a:pt x="104" y="410"/>
                  </a:lnTo>
                  <a:lnTo>
                    <a:pt x="104" y="412"/>
                  </a:lnTo>
                  <a:lnTo>
                    <a:pt x="102" y="412"/>
                  </a:lnTo>
                  <a:lnTo>
                    <a:pt x="102" y="412"/>
                  </a:lnTo>
                  <a:lnTo>
                    <a:pt x="98" y="414"/>
                  </a:lnTo>
                  <a:lnTo>
                    <a:pt x="96" y="414"/>
                  </a:lnTo>
                  <a:lnTo>
                    <a:pt x="96" y="414"/>
                  </a:lnTo>
                  <a:lnTo>
                    <a:pt x="94" y="414"/>
                  </a:lnTo>
                  <a:lnTo>
                    <a:pt x="94" y="416"/>
                  </a:lnTo>
                  <a:lnTo>
                    <a:pt x="94" y="416"/>
                  </a:lnTo>
                  <a:lnTo>
                    <a:pt x="94" y="418"/>
                  </a:lnTo>
                  <a:lnTo>
                    <a:pt x="94" y="420"/>
                  </a:lnTo>
                  <a:lnTo>
                    <a:pt x="92" y="422"/>
                  </a:lnTo>
                  <a:lnTo>
                    <a:pt x="92" y="422"/>
                  </a:lnTo>
                  <a:lnTo>
                    <a:pt x="92" y="422"/>
                  </a:lnTo>
                  <a:lnTo>
                    <a:pt x="92" y="424"/>
                  </a:lnTo>
                  <a:lnTo>
                    <a:pt x="90" y="424"/>
                  </a:lnTo>
                  <a:lnTo>
                    <a:pt x="90" y="424"/>
                  </a:lnTo>
                  <a:lnTo>
                    <a:pt x="88" y="424"/>
                  </a:lnTo>
                  <a:lnTo>
                    <a:pt x="86" y="424"/>
                  </a:lnTo>
                  <a:lnTo>
                    <a:pt x="84" y="424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4" y="426"/>
                  </a:lnTo>
                  <a:lnTo>
                    <a:pt x="82" y="426"/>
                  </a:lnTo>
                  <a:lnTo>
                    <a:pt x="82" y="428"/>
                  </a:lnTo>
                  <a:lnTo>
                    <a:pt x="80" y="430"/>
                  </a:lnTo>
                  <a:lnTo>
                    <a:pt x="80" y="432"/>
                  </a:lnTo>
                  <a:lnTo>
                    <a:pt x="80" y="436"/>
                  </a:lnTo>
                  <a:lnTo>
                    <a:pt x="78" y="438"/>
                  </a:lnTo>
                  <a:lnTo>
                    <a:pt x="78" y="442"/>
                  </a:lnTo>
                  <a:lnTo>
                    <a:pt x="78" y="442"/>
                  </a:lnTo>
                  <a:lnTo>
                    <a:pt x="80" y="444"/>
                  </a:lnTo>
                  <a:lnTo>
                    <a:pt x="80" y="444"/>
                  </a:lnTo>
                  <a:lnTo>
                    <a:pt x="80" y="446"/>
                  </a:lnTo>
                  <a:lnTo>
                    <a:pt x="80" y="446"/>
                  </a:lnTo>
                  <a:lnTo>
                    <a:pt x="82" y="448"/>
                  </a:lnTo>
                  <a:lnTo>
                    <a:pt x="82" y="448"/>
                  </a:lnTo>
                  <a:lnTo>
                    <a:pt x="84" y="448"/>
                  </a:lnTo>
                  <a:lnTo>
                    <a:pt x="86" y="450"/>
                  </a:lnTo>
                  <a:lnTo>
                    <a:pt x="88" y="450"/>
                  </a:lnTo>
                  <a:lnTo>
                    <a:pt x="90" y="452"/>
                  </a:lnTo>
                  <a:lnTo>
                    <a:pt x="94" y="452"/>
                  </a:lnTo>
                  <a:lnTo>
                    <a:pt x="98" y="452"/>
                  </a:lnTo>
                  <a:lnTo>
                    <a:pt x="98" y="454"/>
                  </a:lnTo>
                  <a:lnTo>
                    <a:pt x="100" y="454"/>
                  </a:lnTo>
                  <a:lnTo>
                    <a:pt x="102" y="454"/>
                  </a:lnTo>
                  <a:lnTo>
                    <a:pt x="102" y="456"/>
                  </a:lnTo>
                  <a:lnTo>
                    <a:pt x="102" y="456"/>
                  </a:lnTo>
                  <a:lnTo>
                    <a:pt x="102" y="458"/>
                  </a:lnTo>
                  <a:lnTo>
                    <a:pt x="102" y="460"/>
                  </a:lnTo>
                  <a:lnTo>
                    <a:pt x="104" y="460"/>
                  </a:lnTo>
                  <a:lnTo>
                    <a:pt x="104" y="464"/>
                  </a:lnTo>
                  <a:lnTo>
                    <a:pt x="104" y="466"/>
                  </a:lnTo>
                  <a:lnTo>
                    <a:pt x="104" y="468"/>
                  </a:lnTo>
                  <a:lnTo>
                    <a:pt x="104" y="470"/>
                  </a:lnTo>
                  <a:lnTo>
                    <a:pt x="104" y="472"/>
                  </a:lnTo>
                  <a:lnTo>
                    <a:pt x="102" y="474"/>
                  </a:lnTo>
                  <a:lnTo>
                    <a:pt x="102" y="474"/>
                  </a:lnTo>
                  <a:lnTo>
                    <a:pt x="102" y="474"/>
                  </a:lnTo>
                  <a:lnTo>
                    <a:pt x="100" y="476"/>
                  </a:lnTo>
                  <a:lnTo>
                    <a:pt x="98" y="478"/>
                  </a:lnTo>
                  <a:lnTo>
                    <a:pt x="96" y="478"/>
                  </a:lnTo>
                  <a:lnTo>
                    <a:pt x="96" y="480"/>
                  </a:lnTo>
                  <a:lnTo>
                    <a:pt x="94" y="480"/>
                  </a:lnTo>
                  <a:lnTo>
                    <a:pt x="92" y="482"/>
                  </a:lnTo>
                  <a:lnTo>
                    <a:pt x="92" y="484"/>
                  </a:lnTo>
                  <a:lnTo>
                    <a:pt x="90" y="488"/>
                  </a:lnTo>
                  <a:lnTo>
                    <a:pt x="90" y="488"/>
                  </a:lnTo>
                  <a:lnTo>
                    <a:pt x="88" y="490"/>
                  </a:lnTo>
                  <a:lnTo>
                    <a:pt x="88" y="490"/>
                  </a:lnTo>
                  <a:lnTo>
                    <a:pt x="88" y="492"/>
                  </a:lnTo>
                  <a:lnTo>
                    <a:pt x="88" y="494"/>
                  </a:lnTo>
                  <a:lnTo>
                    <a:pt x="88" y="494"/>
                  </a:lnTo>
                  <a:lnTo>
                    <a:pt x="90" y="498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90" y="506"/>
                  </a:lnTo>
                  <a:lnTo>
                    <a:pt x="90" y="508"/>
                  </a:lnTo>
                  <a:lnTo>
                    <a:pt x="90" y="510"/>
                  </a:lnTo>
                  <a:lnTo>
                    <a:pt x="90" y="510"/>
                  </a:lnTo>
                  <a:lnTo>
                    <a:pt x="90" y="512"/>
                  </a:lnTo>
                  <a:lnTo>
                    <a:pt x="90" y="514"/>
                  </a:lnTo>
                  <a:lnTo>
                    <a:pt x="88" y="514"/>
                  </a:lnTo>
                  <a:lnTo>
                    <a:pt x="88" y="514"/>
                  </a:lnTo>
                  <a:lnTo>
                    <a:pt x="88" y="514"/>
                  </a:lnTo>
                  <a:lnTo>
                    <a:pt x="86" y="514"/>
                  </a:lnTo>
                  <a:lnTo>
                    <a:pt x="84" y="514"/>
                  </a:lnTo>
                  <a:lnTo>
                    <a:pt x="82" y="516"/>
                  </a:lnTo>
                  <a:lnTo>
                    <a:pt x="80" y="516"/>
                  </a:lnTo>
                  <a:lnTo>
                    <a:pt x="78" y="516"/>
                  </a:lnTo>
                  <a:lnTo>
                    <a:pt x="76" y="516"/>
                  </a:lnTo>
                  <a:lnTo>
                    <a:pt x="74" y="518"/>
                  </a:lnTo>
                  <a:lnTo>
                    <a:pt x="74" y="518"/>
                  </a:lnTo>
                  <a:lnTo>
                    <a:pt x="72" y="520"/>
                  </a:lnTo>
                  <a:lnTo>
                    <a:pt x="72" y="520"/>
                  </a:lnTo>
                  <a:lnTo>
                    <a:pt x="72" y="522"/>
                  </a:lnTo>
                  <a:lnTo>
                    <a:pt x="70" y="522"/>
                  </a:lnTo>
                  <a:lnTo>
                    <a:pt x="70" y="522"/>
                  </a:lnTo>
                  <a:lnTo>
                    <a:pt x="70" y="524"/>
                  </a:lnTo>
                  <a:lnTo>
                    <a:pt x="70" y="526"/>
                  </a:lnTo>
                  <a:lnTo>
                    <a:pt x="70" y="528"/>
                  </a:lnTo>
                  <a:lnTo>
                    <a:pt x="72" y="532"/>
                  </a:lnTo>
                  <a:lnTo>
                    <a:pt x="72" y="534"/>
                  </a:lnTo>
                  <a:lnTo>
                    <a:pt x="72" y="534"/>
                  </a:lnTo>
                  <a:lnTo>
                    <a:pt x="72" y="540"/>
                  </a:lnTo>
                  <a:lnTo>
                    <a:pt x="72" y="546"/>
                  </a:lnTo>
                  <a:lnTo>
                    <a:pt x="70" y="554"/>
                  </a:lnTo>
                  <a:lnTo>
                    <a:pt x="64" y="554"/>
                  </a:lnTo>
                  <a:lnTo>
                    <a:pt x="58" y="556"/>
                  </a:lnTo>
                  <a:lnTo>
                    <a:pt x="52" y="558"/>
                  </a:lnTo>
                  <a:lnTo>
                    <a:pt x="48" y="558"/>
                  </a:lnTo>
                  <a:lnTo>
                    <a:pt x="44" y="558"/>
                  </a:lnTo>
                  <a:lnTo>
                    <a:pt x="40" y="558"/>
                  </a:lnTo>
                  <a:lnTo>
                    <a:pt x="36" y="558"/>
                  </a:lnTo>
                  <a:lnTo>
                    <a:pt x="34" y="558"/>
                  </a:lnTo>
                  <a:lnTo>
                    <a:pt x="30" y="558"/>
                  </a:lnTo>
                  <a:lnTo>
                    <a:pt x="30" y="556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6" y="556"/>
                  </a:lnTo>
                  <a:lnTo>
                    <a:pt x="26" y="554"/>
                  </a:lnTo>
                  <a:lnTo>
                    <a:pt x="26" y="554"/>
                  </a:lnTo>
                  <a:lnTo>
                    <a:pt x="24" y="552"/>
                  </a:lnTo>
                  <a:lnTo>
                    <a:pt x="24" y="552"/>
                  </a:lnTo>
                  <a:lnTo>
                    <a:pt x="24" y="548"/>
                  </a:lnTo>
                  <a:lnTo>
                    <a:pt x="24" y="546"/>
                  </a:lnTo>
                  <a:lnTo>
                    <a:pt x="24" y="542"/>
                  </a:lnTo>
                  <a:lnTo>
                    <a:pt x="24" y="540"/>
                  </a:lnTo>
                  <a:lnTo>
                    <a:pt x="24" y="538"/>
                  </a:lnTo>
                  <a:lnTo>
                    <a:pt x="24" y="536"/>
                  </a:lnTo>
                  <a:lnTo>
                    <a:pt x="24" y="536"/>
                  </a:lnTo>
                  <a:lnTo>
                    <a:pt x="24" y="534"/>
                  </a:lnTo>
                  <a:lnTo>
                    <a:pt x="22" y="534"/>
                  </a:lnTo>
                  <a:lnTo>
                    <a:pt x="22" y="534"/>
                  </a:lnTo>
                  <a:lnTo>
                    <a:pt x="20" y="532"/>
                  </a:lnTo>
                  <a:lnTo>
                    <a:pt x="18" y="532"/>
                  </a:lnTo>
                  <a:lnTo>
                    <a:pt x="16" y="532"/>
                  </a:lnTo>
                  <a:lnTo>
                    <a:pt x="16" y="530"/>
                  </a:lnTo>
                  <a:lnTo>
                    <a:pt x="14" y="530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0" y="528"/>
                  </a:lnTo>
                  <a:lnTo>
                    <a:pt x="10" y="526"/>
                  </a:lnTo>
                  <a:lnTo>
                    <a:pt x="8" y="524"/>
                  </a:lnTo>
                  <a:lnTo>
                    <a:pt x="8" y="520"/>
                  </a:lnTo>
                  <a:lnTo>
                    <a:pt x="6" y="518"/>
                  </a:lnTo>
                  <a:lnTo>
                    <a:pt x="6" y="514"/>
                  </a:lnTo>
                  <a:lnTo>
                    <a:pt x="6" y="512"/>
                  </a:lnTo>
                  <a:lnTo>
                    <a:pt x="6" y="508"/>
                  </a:lnTo>
                  <a:lnTo>
                    <a:pt x="4" y="506"/>
                  </a:lnTo>
                  <a:lnTo>
                    <a:pt x="4" y="502"/>
                  </a:lnTo>
                  <a:lnTo>
                    <a:pt x="4" y="498"/>
                  </a:lnTo>
                  <a:lnTo>
                    <a:pt x="4" y="496"/>
                  </a:lnTo>
                  <a:lnTo>
                    <a:pt x="6" y="492"/>
                  </a:lnTo>
                  <a:lnTo>
                    <a:pt x="6" y="490"/>
                  </a:lnTo>
                  <a:lnTo>
                    <a:pt x="6" y="488"/>
                  </a:lnTo>
                  <a:lnTo>
                    <a:pt x="8" y="484"/>
                  </a:lnTo>
                  <a:lnTo>
                    <a:pt x="8" y="482"/>
                  </a:lnTo>
                  <a:lnTo>
                    <a:pt x="8" y="482"/>
                  </a:lnTo>
                  <a:lnTo>
                    <a:pt x="8" y="482"/>
                  </a:lnTo>
                  <a:lnTo>
                    <a:pt x="10" y="482"/>
                  </a:lnTo>
                  <a:lnTo>
                    <a:pt x="12" y="482"/>
                  </a:lnTo>
                  <a:lnTo>
                    <a:pt x="12" y="482"/>
                  </a:lnTo>
                  <a:lnTo>
                    <a:pt x="14" y="482"/>
                  </a:lnTo>
                  <a:lnTo>
                    <a:pt x="16" y="480"/>
                  </a:lnTo>
                  <a:lnTo>
                    <a:pt x="16" y="480"/>
                  </a:lnTo>
                  <a:lnTo>
                    <a:pt x="16" y="480"/>
                  </a:lnTo>
                  <a:lnTo>
                    <a:pt x="18" y="480"/>
                  </a:lnTo>
                  <a:lnTo>
                    <a:pt x="18" y="478"/>
                  </a:lnTo>
                  <a:lnTo>
                    <a:pt x="18" y="476"/>
                  </a:lnTo>
                  <a:lnTo>
                    <a:pt x="18" y="474"/>
                  </a:lnTo>
                  <a:lnTo>
                    <a:pt x="18" y="470"/>
                  </a:lnTo>
                  <a:lnTo>
                    <a:pt x="18" y="468"/>
                  </a:lnTo>
                  <a:lnTo>
                    <a:pt x="20" y="462"/>
                  </a:lnTo>
                  <a:lnTo>
                    <a:pt x="20" y="454"/>
                  </a:lnTo>
                  <a:lnTo>
                    <a:pt x="20" y="446"/>
                  </a:lnTo>
                  <a:lnTo>
                    <a:pt x="20" y="438"/>
                  </a:lnTo>
                  <a:lnTo>
                    <a:pt x="20" y="430"/>
                  </a:lnTo>
                  <a:lnTo>
                    <a:pt x="20" y="422"/>
                  </a:lnTo>
                  <a:lnTo>
                    <a:pt x="20" y="418"/>
                  </a:lnTo>
                  <a:lnTo>
                    <a:pt x="20" y="414"/>
                  </a:lnTo>
                  <a:lnTo>
                    <a:pt x="20" y="410"/>
                  </a:lnTo>
                  <a:lnTo>
                    <a:pt x="20" y="408"/>
                  </a:lnTo>
                  <a:lnTo>
                    <a:pt x="20" y="406"/>
                  </a:lnTo>
                  <a:lnTo>
                    <a:pt x="18" y="404"/>
                  </a:lnTo>
                  <a:lnTo>
                    <a:pt x="16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4" y="390"/>
                  </a:lnTo>
                  <a:lnTo>
                    <a:pt x="12" y="388"/>
                  </a:lnTo>
                  <a:lnTo>
                    <a:pt x="12" y="384"/>
                  </a:lnTo>
                  <a:lnTo>
                    <a:pt x="12" y="378"/>
                  </a:lnTo>
                  <a:lnTo>
                    <a:pt x="12" y="372"/>
                  </a:lnTo>
                  <a:lnTo>
                    <a:pt x="12" y="368"/>
                  </a:lnTo>
                  <a:lnTo>
                    <a:pt x="12" y="366"/>
                  </a:lnTo>
                  <a:lnTo>
                    <a:pt x="12" y="360"/>
                  </a:lnTo>
                  <a:lnTo>
                    <a:pt x="12" y="352"/>
                  </a:lnTo>
                  <a:lnTo>
                    <a:pt x="10" y="346"/>
                  </a:lnTo>
                  <a:lnTo>
                    <a:pt x="10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6" y="332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2" y="326"/>
                  </a:lnTo>
                  <a:lnTo>
                    <a:pt x="2" y="324"/>
                  </a:lnTo>
                  <a:lnTo>
                    <a:pt x="2" y="322"/>
                  </a:lnTo>
                  <a:lnTo>
                    <a:pt x="2" y="320"/>
                  </a:lnTo>
                  <a:lnTo>
                    <a:pt x="4" y="316"/>
                  </a:lnTo>
                  <a:lnTo>
                    <a:pt x="4" y="314"/>
                  </a:lnTo>
                  <a:lnTo>
                    <a:pt x="4" y="314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6" y="310"/>
                  </a:lnTo>
                  <a:lnTo>
                    <a:pt x="10" y="306"/>
                  </a:lnTo>
                  <a:lnTo>
                    <a:pt x="12" y="306"/>
                  </a:lnTo>
                  <a:lnTo>
                    <a:pt x="12" y="304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4" y="300"/>
                  </a:lnTo>
                  <a:lnTo>
                    <a:pt x="14" y="300"/>
                  </a:lnTo>
                  <a:lnTo>
                    <a:pt x="14" y="298"/>
                  </a:lnTo>
                  <a:lnTo>
                    <a:pt x="14" y="296"/>
                  </a:lnTo>
                  <a:lnTo>
                    <a:pt x="14" y="294"/>
                  </a:lnTo>
                  <a:lnTo>
                    <a:pt x="12" y="294"/>
                  </a:lnTo>
                  <a:lnTo>
                    <a:pt x="12" y="290"/>
                  </a:lnTo>
                  <a:lnTo>
                    <a:pt x="10" y="288"/>
                  </a:lnTo>
                  <a:lnTo>
                    <a:pt x="8" y="284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78"/>
                  </a:lnTo>
                  <a:lnTo>
                    <a:pt x="2" y="276"/>
                  </a:lnTo>
                  <a:lnTo>
                    <a:pt x="2" y="274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2" y="268"/>
                  </a:lnTo>
                  <a:lnTo>
                    <a:pt x="2" y="266"/>
                  </a:lnTo>
                  <a:lnTo>
                    <a:pt x="4" y="264"/>
                  </a:lnTo>
                  <a:lnTo>
                    <a:pt x="6" y="262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4"/>
                  </a:lnTo>
                  <a:lnTo>
                    <a:pt x="14" y="252"/>
                  </a:lnTo>
                  <a:lnTo>
                    <a:pt x="16" y="250"/>
                  </a:lnTo>
                  <a:lnTo>
                    <a:pt x="16" y="248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42"/>
                  </a:lnTo>
                  <a:lnTo>
                    <a:pt x="16" y="242"/>
                  </a:lnTo>
                  <a:lnTo>
                    <a:pt x="16" y="240"/>
                  </a:lnTo>
                  <a:lnTo>
                    <a:pt x="14" y="240"/>
                  </a:lnTo>
                  <a:lnTo>
                    <a:pt x="12" y="238"/>
                  </a:lnTo>
                  <a:lnTo>
                    <a:pt x="12" y="238"/>
                  </a:lnTo>
                  <a:lnTo>
                    <a:pt x="12" y="236"/>
                  </a:lnTo>
                  <a:lnTo>
                    <a:pt x="10" y="234"/>
                  </a:lnTo>
                  <a:lnTo>
                    <a:pt x="10" y="232"/>
                  </a:lnTo>
                  <a:lnTo>
                    <a:pt x="10" y="228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2" y="214"/>
                  </a:lnTo>
                  <a:lnTo>
                    <a:pt x="14" y="214"/>
                  </a:lnTo>
                  <a:lnTo>
                    <a:pt x="14" y="214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0" y="204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20" y="196"/>
                  </a:lnTo>
                  <a:lnTo>
                    <a:pt x="18" y="196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8" y="176"/>
                  </a:lnTo>
                  <a:lnTo>
                    <a:pt x="8" y="174"/>
                  </a:lnTo>
                  <a:lnTo>
                    <a:pt x="10" y="170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0" y="166"/>
                  </a:lnTo>
                  <a:lnTo>
                    <a:pt x="12" y="166"/>
                  </a:lnTo>
                  <a:lnTo>
                    <a:pt x="14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8" y="158"/>
                  </a:lnTo>
                  <a:lnTo>
                    <a:pt x="16" y="156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4"/>
                  </a:lnTo>
                  <a:lnTo>
                    <a:pt x="14" y="138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6" y="118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20" y="102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2" y="88"/>
                  </a:lnTo>
                  <a:lnTo>
                    <a:pt x="32" y="86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959" name="Gruppieren 1"/>
            <p:cNvGrpSpPr/>
            <p:nvPr/>
          </p:nvGrpSpPr>
          <p:grpSpPr>
            <a:xfrm>
              <a:off x="2681587" y="5273767"/>
              <a:ext cx="260351" cy="1108060"/>
              <a:chOff x="2681578" y="5273842"/>
              <a:chExt cx="260350" cy="1108075"/>
            </a:xfrm>
            <a:solidFill>
              <a:srgbClr val="E4E7E7"/>
            </a:solidFill>
          </p:grpSpPr>
          <p:sp>
            <p:nvSpPr>
              <p:cNvPr id="2089" name="Freeform 494"/>
              <p:cNvSpPr>
                <a:spLocks/>
              </p:cNvSpPr>
              <p:nvPr/>
            </p:nvSpPr>
            <p:spPr bwMode="auto">
              <a:xfrm>
                <a:off x="2681578" y="5273842"/>
                <a:ext cx="168275" cy="1076325"/>
              </a:xfrm>
              <a:custGeom>
                <a:avLst/>
                <a:gdLst>
                  <a:gd name="T0" fmla="*/ 62 w 106"/>
                  <a:gd name="T1" fmla="*/ 630 h 678"/>
                  <a:gd name="T2" fmla="*/ 56 w 106"/>
                  <a:gd name="T3" fmla="*/ 616 h 678"/>
                  <a:gd name="T4" fmla="*/ 46 w 106"/>
                  <a:gd name="T5" fmla="*/ 604 h 678"/>
                  <a:gd name="T6" fmla="*/ 36 w 106"/>
                  <a:gd name="T7" fmla="*/ 582 h 678"/>
                  <a:gd name="T8" fmla="*/ 40 w 106"/>
                  <a:gd name="T9" fmla="*/ 556 h 678"/>
                  <a:gd name="T10" fmla="*/ 50 w 106"/>
                  <a:gd name="T11" fmla="*/ 548 h 678"/>
                  <a:gd name="T12" fmla="*/ 52 w 106"/>
                  <a:gd name="T13" fmla="*/ 484 h 678"/>
                  <a:gd name="T14" fmla="*/ 44 w 106"/>
                  <a:gd name="T15" fmla="*/ 444 h 678"/>
                  <a:gd name="T16" fmla="*/ 34 w 106"/>
                  <a:gd name="T17" fmla="*/ 402 h 678"/>
                  <a:gd name="T18" fmla="*/ 38 w 106"/>
                  <a:gd name="T19" fmla="*/ 384 h 678"/>
                  <a:gd name="T20" fmla="*/ 44 w 106"/>
                  <a:gd name="T21" fmla="*/ 366 h 678"/>
                  <a:gd name="T22" fmla="*/ 32 w 106"/>
                  <a:gd name="T23" fmla="*/ 342 h 678"/>
                  <a:gd name="T24" fmla="*/ 48 w 106"/>
                  <a:gd name="T25" fmla="*/ 322 h 678"/>
                  <a:gd name="T26" fmla="*/ 44 w 106"/>
                  <a:gd name="T27" fmla="*/ 310 h 678"/>
                  <a:gd name="T28" fmla="*/ 42 w 106"/>
                  <a:gd name="T29" fmla="*/ 288 h 678"/>
                  <a:gd name="T30" fmla="*/ 52 w 106"/>
                  <a:gd name="T31" fmla="*/ 286 h 678"/>
                  <a:gd name="T32" fmla="*/ 50 w 106"/>
                  <a:gd name="T33" fmla="*/ 268 h 678"/>
                  <a:gd name="T34" fmla="*/ 40 w 106"/>
                  <a:gd name="T35" fmla="*/ 254 h 678"/>
                  <a:gd name="T36" fmla="*/ 48 w 106"/>
                  <a:gd name="T37" fmla="*/ 236 h 678"/>
                  <a:gd name="T38" fmla="*/ 44 w 106"/>
                  <a:gd name="T39" fmla="*/ 204 h 678"/>
                  <a:gd name="T40" fmla="*/ 50 w 106"/>
                  <a:gd name="T41" fmla="*/ 186 h 678"/>
                  <a:gd name="T42" fmla="*/ 60 w 106"/>
                  <a:gd name="T43" fmla="*/ 168 h 678"/>
                  <a:gd name="T44" fmla="*/ 64 w 106"/>
                  <a:gd name="T45" fmla="*/ 152 h 678"/>
                  <a:gd name="T46" fmla="*/ 60 w 106"/>
                  <a:gd name="T47" fmla="*/ 140 h 678"/>
                  <a:gd name="T48" fmla="*/ 66 w 106"/>
                  <a:gd name="T49" fmla="*/ 122 h 678"/>
                  <a:gd name="T50" fmla="*/ 72 w 106"/>
                  <a:gd name="T51" fmla="*/ 114 h 678"/>
                  <a:gd name="T52" fmla="*/ 78 w 106"/>
                  <a:gd name="T53" fmla="*/ 98 h 678"/>
                  <a:gd name="T54" fmla="*/ 58 w 106"/>
                  <a:gd name="T55" fmla="*/ 74 h 678"/>
                  <a:gd name="T56" fmla="*/ 56 w 106"/>
                  <a:gd name="T57" fmla="*/ 42 h 678"/>
                  <a:gd name="T58" fmla="*/ 44 w 106"/>
                  <a:gd name="T59" fmla="*/ 26 h 678"/>
                  <a:gd name="T60" fmla="*/ 40 w 106"/>
                  <a:gd name="T61" fmla="*/ 10 h 678"/>
                  <a:gd name="T62" fmla="*/ 24 w 106"/>
                  <a:gd name="T63" fmla="*/ 26 h 678"/>
                  <a:gd name="T64" fmla="*/ 32 w 106"/>
                  <a:gd name="T65" fmla="*/ 52 h 678"/>
                  <a:gd name="T66" fmla="*/ 30 w 106"/>
                  <a:gd name="T67" fmla="*/ 98 h 678"/>
                  <a:gd name="T68" fmla="*/ 24 w 106"/>
                  <a:gd name="T69" fmla="*/ 112 h 678"/>
                  <a:gd name="T70" fmla="*/ 32 w 106"/>
                  <a:gd name="T71" fmla="*/ 122 h 678"/>
                  <a:gd name="T72" fmla="*/ 28 w 106"/>
                  <a:gd name="T73" fmla="*/ 148 h 678"/>
                  <a:gd name="T74" fmla="*/ 22 w 106"/>
                  <a:gd name="T75" fmla="*/ 152 h 678"/>
                  <a:gd name="T76" fmla="*/ 26 w 106"/>
                  <a:gd name="T77" fmla="*/ 184 h 678"/>
                  <a:gd name="T78" fmla="*/ 16 w 106"/>
                  <a:gd name="T79" fmla="*/ 186 h 678"/>
                  <a:gd name="T80" fmla="*/ 18 w 106"/>
                  <a:gd name="T81" fmla="*/ 194 h 678"/>
                  <a:gd name="T82" fmla="*/ 14 w 106"/>
                  <a:gd name="T83" fmla="*/ 216 h 678"/>
                  <a:gd name="T84" fmla="*/ 10 w 106"/>
                  <a:gd name="T85" fmla="*/ 264 h 678"/>
                  <a:gd name="T86" fmla="*/ 18 w 106"/>
                  <a:gd name="T87" fmla="*/ 274 h 678"/>
                  <a:gd name="T88" fmla="*/ 12 w 106"/>
                  <a:gd name="T89" fmla="*/ 326 h 678"/>
                  <a:gd name="T90" fmla="*/ 0 w 106"/>
                  <a:gd name="T91" fmla="*/ 350 h 678"/>
                  <a:gd name="T92" fmla="*/ 10 w 106"/>
                  <a:gd name="T93" fmla="*/ 418 h 678"/>
                  <a:gd name="T94" fmla="*/ 6 w 106"/>
                  <a:gd name="T95" fmla="*/ 450 h 678"/>
                  <a:gd name="T96" fmla="*/ 14 w 106"/>
                  <a:gd name="T97" fmla="*/ 452 h 678"/>
                  <a:gd name="T98" fmla="*/ 22 w 106"/>
                  <a:gd name="T99" fmla="*/ 464 h 678"/>
                  <a:gd name="T100" fmla="*/ 18 w 106"/>
                  <a:gd name="T101" fmla="*/ 508 h 678"/>
                  <a:gd name="T102" fmla="*/ 14 w 106"/>
                  <a:gd name="T103" fmla="*/ 538 h 678"/>
                  <a:gd name="T104" fmla="*/ 24 w 106"/>
                  <a:gd name="T105" fmla="*/ 544 h 678"/>
                  <a:gd name="T106" fmla="*/ 14 w 106"/>
                  <a:gd name="T107" fmla="*/ 566 h 678"/>
                  <a:gd name="T108" fmla="*/ 22 w 106"/>
                  <a:gd name="T109" fmla="*/ 598 h 678"/>
                  <a:gd name="T110" fmla="*/ 38 w 106"/>
                  <a:gd name="T111" fmla="*/ 612 h 678"/>
                  <a:gd name="T112" fmla="*/ 44 w 106"/>
                  <a:gd name="T113" fmla="*/ 632 h 678"/>
                  <a:gd name="T114" fmla="*/ 60 w 106"/>
                  <a:gd name="T115" fmla="*/ 646 h 678"/>
                  <a:gd name="T116" fmla="*/ 82 w 106"/>
                  <a:gd name="T117" fmla="*/ 666 h 678"/>
                  <a:gd name="T118" fmla="*/ 90 w 106"/>
                  <a:gd name="T119" fmla="*/ 678 h 678"/>
                  <a:gd name="T120" fmla="*/ 94 w 106"/>
                  <a:gd name="T121" fmla="*/ 660 h 678"/>
                  <a:gd name="T122" fmla="*/ 106 w 106"/>
                  <a:gd name="T123" fmla="*/ 65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6" h="678">
                    <a:moveTo>
                      <a:pt x="102" y="626"/>
                    </a:moveTo>
                    <a:lnTo>
                      <a:pt x="102" y="626"/>
                    </a:lnTo>
                    <a:lnTo>
                      <a:pt x="96" y="628"/>
                    </a:lnTo>
                    <a:lnTo>
                      <a:pt x="90" y="630"/>
                    </a:lnTo>
                    <a:lnTo>
                      <a:pt x="84" y="630"/>
                    </a:lnTo>
                    <a:lnTo>
                      <a:pt x="80" y="630"/>
                    </a:lnTo>
                    <a:lnTo>
                      <a:pt x="76" y="632"/>
                    </a:lnTo>
                    <a:lnTo>
                      <a:pt x="72" y="632"/>
                    </a:lnTo>
                    <a:lnTo>
                      <a:pt x="68" y="632"/>
                    </a:lnTo>
                    <a:lnTo>
                      <a:pt x="66" y="632"/>
                    </a:lnTo>
                    <a:lnTo>
                      <a:pt x="62" y="630"/>
                    </a:lnTo>
                    <a:lnTo>
                      <a:pt x="60" y="630"/>
                    </a:lnTo>
                    <a:lnTo>
                      <a:pt x="60" y="630"/>
                    </a:lnTo>
                    <a:lnTo>
                      <a:pt x="58" y="630"/>
                    </a:lnTo>
                    <a:lnTo>
                      <a:pt x="58" y="628"/>
                    </a:lnTo>
                    <a:lnTo>
                      <a:pt x="58" y="628"/>
                    </a:lnTo>
                    <a:lnTo>
                      <a:pt x="56" y="626"/>
                    </a:lnTo>
                    <a:lnTo>
                      <a:pt x="56" y="626"/>
                    </a:lnTo>
                    <a:lnTo>
                      <a:pt x="56" y="624"/>
                    </a:lnTo>
                    <a:lnTo>
                      <a:pt x="56" y="622"/>
                    </a:lnTo>
                    <a:lnTo>
                      <a:pt x="56" y="618"/>
                    </a:lnTo>
                    <a:lnTo>
                      <a:pt x="56" y="616"/>
                    </a:lnTo>
                    <a:lnTo>
                      <a:pt x="56" y="612"/>
                    </a:lnTo>
                    <a:lnTo>
                      <a:pt x="56" y="612"/>
                    </a:lnTo>
                    <a:lnTo>
                      <a:pt x="56" y="610"/>
                    </a:lnTo>
                    <a:lnTo>
                      <a:pt x="56" y="608"/>
                    </a:lnTo>
                    <a:lnTo>
                      <a:pt x="54" y="608"/>
                    </a:lnTo>
                    <a:lnTo>
                      <a:pt x="54" y="608"/>
                    </a:lnTo>
                    <a:lnTo>
                      <a:pt x="54" y="606"/>
                    </a:lnTo>
                    <a:lnTo>
                      <a:pt x="52" y="606"/>
                    </a:lnTo>
                    <a:lnTo>
                      <a:pt x="50" y="606"/>
                    </a:lnTo>
                    <a:lnTo>
                      <a:pt x="48" y="604"/>
                    </a:lnTo>
                    <a:lnTo>
                      <a:pt x="46" y="604"/>
                    </a:lnTo>
                    <a:lnTo>
                      <a:pt x="44" y="602"/>
                    </a:lnTo>
                    <a:lnTo>
                      <a:pt x="44" y="602"/>
                    </a:lnTo>
                    <a:lnTo>
                      <a:pt x="42" y="602"/>
                    </a:lnTo>
                    <a:lnTo>
                      <a:pt x="42" y="600"/>
                    </a:lnTo>
                    <a:lnTo>
                      <a:pt x="42" y="600"/>
                    </a:lnTo>
                    <a:lnTo>
                      <a:pt x="40" y="596"/>
                    </a:lnTo>
                    <a:lnTo>
                      <a:pt x="38" y="594"/>
                    </a:lnTo>
                    <a:lnTo>
                      <a:pt x="38" y="592"/>
                    </a:lnTo>
                    <a:lnTo>
                      <a:pt x="38" y="588"/>
                    </a:lnTo>
                    <a:lnTo>
                      <a:pt x="36" y="586"/>
                    </a:lnTo>
                    <a:lnTo>
                      <a:pt x="36" y="582"/>
                    </a:lnTo>
                    <a:lnTo>
                      <a:pt x="36" y="578"/>
                    </a:lnTo>
                    <a:lnTo>
                      <a:pt x="36" y="576"/>
                    </a:lnTo>
                    <a:lnTo>
                      <a:pt x="36" y="572"/>
                    </a:lnTo>
                    <a:lnTo>
                      <a:pt x="36" y="568"/>
                    </a:lnTo>
                    <a:lnTo>
                      <a:pt x="36" y="566"/>
                    </a:lnTo>
                    <a:lnTo>
                      <a:pt x="36" y="564"/>
                    </a:lnTo>
                    <a:lnTo>
                      <a:pt x="38" y="560"/>
                    </a:lnTo>
                    <a:lnTo>
                      <a:pt x="38" y="558"/>
                    </a:lnTo>
                    <a:lnTo>
                      <a:pt x="40" y="556"/>
                    </a:lnTo>
                    <a:lnTo>
                      <a:pt x="40" y="556"/>
                    </a:lnTo>
                    <a:lnTo>
                      <a:pt x="40" y="556"/>
                    </a:lnTo>
                    <a:lnTo>
                      <a:pt x="42" y="556"/>
                    </a:lnTo>
                    <a:lnTo>
                      <a:pt x="42" y="556"/>
                    </a:lnTo>
                    <a:lnTo>
                      <a:pt x="44" y="556"/>
                    </a:lnTo>
                    <a:lnTo>
                      <a:pt x="46" y="554"/>
                    </a:lnTo>
                    <a:lnTo>
                      <a:pt x="48" y="554"/>
                    </a:lnTo>
                    <a:lnTo>
                      <a:pt x="48" y="554"/>
                    </a:lnTo>
                    <a:lnTo>
                      <a:pt x="48" y="554"/>
                    </a:lnTo>
                    <a:lnTo>
                      <a:pt x="48" y="552"/>
                    </a:lnTo>
                    <a:lnTo>
                      <a:pt x="48" y="552"/>
                    </a:lnTo>
                    <a:lnTo>
                      <a:pt x="50" y="550"/>
                    </a:lnTo>
                    <a:lnTo>
                      <a:pt x="50" y="548"/>
                    </a:lnTo>
                    <a:lnTo>
                      <a:pt x="50" y="544"/>
                    </a:lnTo>
                    <a:lnTo>
                      <a:pt x="50" y="542"/>
                    </a:lnTo>
                    <a:lnTo>
                      <a:pt x="50" y="534"/>
                    </a:lnTo>
                    <a:lnTo>
                      <a:pt x="52" y="528"/>
                    </a:lnTo>
                    <a:lnTo>
                      <a:pt x="52" y="520"/>
                    </a:lnTo>
                    <a:lnTo>
                      <a:pt x="52" y="512"/>
                    </a:lnTo>
                    <a:lnTo>
                      <a:pt x="52" y="502"/>
                    </a:lnTo>
                    <a:lnTo>
                      <a:pt x="52" y="494"/>
                    </a:lnTo>
                    <a:lnTo>
                      <a:pt x="52" y="490"/>
                    </a:lnTo>
                    <a:lnTo>
                      <a:pt x="52" y="488"/>
                    </a:lnTo>
                    <a:lnTo>
                      <a:pt x="52" y="484"/>
                    </a:lnTo>
                    <a:lnTo>
                      <a:pt x="50" y="480"/>
                    </a:lnTo>
                    <a:lnTo>
                      <a:pt x="50" y="480"/>
                    </a:lnTo>
                    <a:lnTo>
                      <a:pt x="50" y="476"/>
                    </a:lnTo>
                    <a:lnTo>
                      <a:pt x="48" y="472"/>
                    </a:lnTo>
                    <a:lnTo>
                      <a:pt x="46" y="468"/>
                    </a:lnTo>
                    <a:lnTo>
                      <a:pt x="44" y="466"/>
                    </a:lnTo>
                    <a:lnTo>
                      <a:pt x="44" y="464"/>
                    </a:lnTo>
                    <a:lnTo>
                      <a:pt x="44" y="462"/>
                    </a:lnTo>
                    <a:lnTo>
                      <a:pt x="44" y="458"/>
                    </a:lnTo>
                    <a:lnTo>
                      <a:pt x="44" y="452"/>
                    </a:lnTo>
                    <a:lnTo>
                      <a:pt x="44" y="444"/>
                    </a:lnTo>
                    <a:lnTo>
                      <a:pt x="44" y="442"/>
                    </a:lnTo>
                    <a:lnTo>
                      <a:pt x="44" y="440"/>
                    </a:lnTo>
                    <a:lnTo>
                      <a:pt x="44" y="434"/>
                    </a:lnTo>
                    <a:lnTo>
                      <a:pt x="42" y="426"/>
                    </a:lnTo>
                    <a:lnTo>
                      <a:pt x="42" y="418"/>
                    </a:lnTo>
                    <a:lnTo>
                      <a:pt x="40" y="416"/>
                    </a:lnTo>
                    <a:lnTo>
                      <a:pt x="40" y="412"/>
                    </a:lnTo>
                    <a:lnTo>
                      <a:pt x="40" y="412"/>
                    </a:lnTo>
                    <a:lnTo>
                      <a:pt x="38" y="410"/>
                    </a:lnTo>
                    <a:lnTo>
                      <a:pt x="36" y="406"/>
                    </a:lnTo>
                    <a:lnTo>
                      <a:pt x="34" y="402"/>
                    </a:lnTo>
                    <a:lnTo>
                      <a:pt x="34" y="400"/>
                    </a:lnTo>
                    <a:lnTo>
                      <a:pt x="34" y="400"/>
                    </a:lnTo>
                    <a:lnTo>
                      <a:pt x="34" y="398"/>
                    </a:lnTo>
                    <a:lnTo>
                      <a:pt x="34" y="396"/>
                    </a:lnTo>
                    <a:lnTo>
                      <a:pt x="34" y="394"/>
                    </a:lnTo>
                    <a:lnTo>
                      <a:pt x="34" y="390"/>
                    </a:lnTo>
                    <a:lnTo>
                      <a:pt x="34" y="388"/>
                    </a:lnTo>
                    <a:lnTo>
                      <a:pt x="36" y="388"/>
                    </a:lnTo>
                    <a:lnTo>
                      <a:pt x="36" y="386"/>
                    </a:lnTo>
                    <a:lnTo>
                      <a:pt x="36" y="386"/>
                    </a:lnTo>
                    <a:lnTo>
                      <a:pt x="38" y="384"/>
                    </a:lnTo>
                    <a:lnTo>
                      <a:pt x="40" y="380"/>
                    </a:lnTo>
                    <a:lnTo>
                      <a:pt x="42" y="378"/>
                    </a:lnTo>
                    <a:lnTo>
                      <a:pt x="44" y="376"/>
                    </a:lnTo>
                    <a:lnTo>
                      <a:pt x="44" y="376"/>
                    </a:lnTo>
                    <a:lnTo>
                      <a:pt x="46" y="376"/>
                    </a:lnTo>
                    <a:lnTo>
                      <a:pt x="46" y="374"/>
                    </a:lnTo>
                    <a:lnTo>
                      <a:pt x="46" y="374"/>
                    </a:lnTo>
                    <a:lnTo>
                      <a:pt x="46" y="372"/>
                    </a:lnTo>
                    <a:lnTo>
                      <a:pt x="46" y="370"/>
                    </a:lnTo>
                    <a:lnTo>
                      <a:pt x="44" y="368"/>
                    </a:lnTo>
                    <a:lnTo>
                      <a:pt x="44" y="366"/>
                    </a:lnTo>
                    <a:lnTo>
                      <a:pt x="42" y="364"/>
                    </a:lnTo>
                    <a:lnTo>
                      <a:pt x="42" y="362"/>
                    </a:lnTo>
                    <a:lnTo>
                      <a:pt x="38" y="358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4" y="350"/>
                    </a:lnTo>
                    <a:lnTo>
                      <a:pt x="34" y="348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4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2" y="340"/>
                    </a:lnTo>
                    <a:lnTo>
                      <a:pt x="34" y="340"/>
                    </a:lnTo>
                    <a:lnTo>
                      <a:pt x="34" y="338"/>
                    </a:lnTo>
                    <a:lnTo>
                      <a:pt x="36" y="336"/>
                    </a:lnTo>
                    <a:lnTo>
                      <a:pt x="40" y="332"/>
                    </a:lnTo>
                    <a:lnTo>
                      <a:pt x="42" y="330"/>
                    </a:lnTo>
                    <a:lnTo>
                      <a:pt x="42" y="328"/>
                    </a:lnTo>
                    <a:lnTo>
                      <a:pt x="44" y="326"/>
                    </a:lnTo>
                    <a:lnTo>
                      <a:pt x="46" y="322"/>
                    </a:lnTo>
                    <a:lnTo>
                      <a:pt x="48" y="322"/>
                    </a:lnTo>
                    <a:lnTo>
                      <a:pt x="48" y="320"/>
                    </a:lnTo>
                    <a:lnTo>
                      <a:pt x="48" y="318"/>
                    </a:lnTo>
                    <a:lnTo>
                      <a:pt x="48" y="318"/>
                    </a:lnTo>
                    <a:lnTo>
                      <a:pt x="48" y="318"/>
                    </a:lnTo>
                    <a:lnTo>
                      <a:pt x="48" y="316"/>
                    </a:lnTo>
                    <a:lnTo>
                      <a:pt x="48" y="316"/>
                    </a:lnTo>
                    <a:lnTo>
                      <a:pt x="48" y="316"/>
                    </a:lnTo>
                    <a:lnTo>
                      <a:pt x="48" y="314"/>
                    </a:lnTo>
                    <a:lnTo>
                      <a:pt x="46" y="314"/>
                    </a:lnTo>
                    <a:lnTo>
                      <a:pt x="44" y="312"/>
                    </a:lnTo>
                    <a:lnTo>
                      <a:pt x="44" y="310"/>
                    </a:lnTo>
                    <a:lnTo>
                      <a:pt x="42" y="310"/>
                    </a:lnTo>
                    <a:lnTo>
                      <a:pt x="42" y="308"/>
                    </a:lnTo>
                    <a:lnTo>
                      <a:pt x="42" y="304"/>
                    </a:lnTo>
                    <a:lnTo>
                      <a:pt x="40" y="302"/>
                    </a:lnTo>
                    <a:lnTo>
                      <a:pt x="40" y="298"/>
                    </a:lnTo>
                    <a:lnTo>
                      <a:pt x="40" y="296"/>
                    </a:lnTo>
                    <a:lnTo>
                      <a:pt x="42" y="292"/>
                    </a:lnTo>
                    <a:lnTo>
                      <a:pt x="42" y="290"/>
                    </a:lnTo>
                    <a:lnTo>
                      <a:pt x="42" y="290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42" y="288"/>
                    </a:lnTo>
                    <a:lnTo>
                      <a:pt x="44" y="288"/>
                    </a:lnTo>
                    <a:lnTo>
                      <a:pt x="44" y="288"/>
                    </a:lnTo>
                    <a:lnTo>
                      <a:pt x="46" y="286"/>
                    </a:lnTo>
                    <a:lnTo>
                      <a:pt x="46" y="286"/>
                    </a:lnTo>
                    <a:lnTo>
                      <a:pt x="48" y="286"/>
                    </a:lnTo>
                    <a:lnTo>
                      <a:pt x="50" y="286"/>
                    </a:lnTo>
                    <a:lnTo>
                      <a:pt x="50" y="286"/>
                    </a:lnTo>
                    <a:lnTo>
                      <a:pt x="50" y="286"/>
                    </a:lnTo>
                    <a:lnTo>
                      <a:pt x="50" y="286"/>
                    </a:lnTo>
                    <a:lnTo>
                      <a:pt x="52" y="286"/>
                    </a:lnTo>
                    <a:lnTo>
                      <a:pt x="52" y="284"/>
                    </a:lnTo>
                    <a:lnTo>
                      <a:pt x="52" y="284"/>
                    </a:lnTo>
                    <a:lnTo>
                      <a:pt x="52" y="282"/>
                    </a:lnTo>
                    <a:lnTo>
                      <a:pt x="52" y="280"/>
                    </a:lnTo>
                    <a:lnTo>
                      <a:pt x="52" y="278"/>
                    </a:lnTo>
                    <a:lnTo>
                      <a:pt x="52" y="274"/>
                    </a:lnTo>
                    <a:lnTo>
                      <a:pt x="52" y="272"/>
                    </a:lnTo>
                    <a:lnTo>
                      <a:pt x="50" y="270"/>
                    </a:lnTo>
                    <a:lnTo>
                      <a:pt x="50" y="270"/>
                    </a:lnTo>
                    <a:lnTo>
                      <a:pt x="50" y="268"/>
                    </a:lnTo>
                    <a:lnTo>
                      <a:pt x="50" y="268"/>
                    </a:lnTo>
                    <a:lnTo>
                      <a:pt x="48" y="268"/>
                    </a:lnTo>
                    <a:lnTo>
                      <a:pt x="46" y="268"/>
                    </a:lnTo>
                    <a:lnTo>
                      <a:pt x="44" y="266"/>
                    </a:lnTo>
                    <a:lnTo>
                      <a:pt x="44" y="266"/>
                    </a:lnTo>
                    <a:lnTo>
                      <a:pt x="42" y="266"/>
                    </a:lnTo>
                    <a:lnTo>
                      <a:pt x="42" y="264"/>
                    </a:lnTo>
                    <a:lnTo>
                      <a:pt x="42" y="264"/>
                    </a:lnTo>
                    <a:lnTo>
                      <a:pt x="42" y="262"/>
                    </a:lnTo>
                    <a:lnTo>
                      <a:pt x="40" y="260"/>
                    </a:lnTo>
                    <a:lnTo>
                      <a:pt x="40" y="258"/>
                    </a:lnTo>
                    <a:lnTo>
                      <a:pt x="40" y="254"/>
                    </a:lnTo>
                    <a:lnTo>
                      <a:pt x="40" y="250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42" y="242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42" y="240"/>
                    </a:lnTo>
                    <a:lnTo>
                      <a:pt x="44" y="238"/>
                    </a:lnTo>
                    <a:lnTo>
                      <a:pt x="48" y="238"/>
                    </a:lnTo>
                    <a:lnTo>
                      <a:pt x="48" y="236"/>
                    </a:lnTo>
                    <a:lnTo>
                      <a:pt x="48" y="236"/>
                    </a:lnTo>
                    <a:lnTo>
                      <a:pt x="48" y="234"/>
                    </a:lnTo>
                    <a:lnTo>
                      <a:pt x="48" y="234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26"/>
                    </a:lnTo>
                    <a:lnTo>
                      <a:pt x="48" y="224"/>
                    </a:lnTo>
                    <a:lnTo>
                      <a:pt x="46" y="222"/>
                    </a:lnTo>
                    <a:lnTo>
                      <a:pt x="46" y="218"/>
                    </a:lnTo>
                    <a:lnTo>
                      <a:pt x="44" y="212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4" y="198"/>
                    </a:lnTo>
                    <a:lnTo>
                      <a:pt x="44" y="196"/>
                    </a:lnTo>
                    <a:lnTo>
                      <a:pt x="46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8" y="190"/>
                    </a:lnTo>
                    <a:lnTo>
                      <a:pt x="50" y="188"/>
                    </a:lnTo>
                    <a:lnTo>
                      <a:pt x="50" y="186"/>
                    </a:lnTo>
                    <a:lnTo>
                      <a:pt x="50" y="182"/>
                    </a:lnTo>
                    <a:lnTo>
                      <a:pt x="50" y="180"/>
                    </a:lnTo>
                    <a:lnTo>
                      <a:pt x="50" y="178"/>
                    </a:lnTo>
                    <a:lnTo>
                      <a:pt x="50" y="176"/>
                    </a:lnTo>
                    <a:lnTo>
                      <a:pt x="50" y="176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6" y="172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60" y="168"/>
                    </a:lnTo>
                    <a:lnTo>
                      <a:pt x="60" y="168"/>
                    </a:lnTo>
                    <a:lnTo>
                      <a:pt x="62" y="166"/>
                    </a:lnTo>
                    <a:lnTo>
                      <a:pt x="62" y="164"/>
                    </a:lnTo>
                    <a:lnTo>
                      <a:pt x="64" y="162"/>
                    </a:lnTo>
                    <a:lnTo>
                      <a:pt x="64" y="160"/>
                    </a:lnTo>
                    <a:lnTo>
                      <a:pt x="64" y="158"/>
                    </a:lnTo>
                    <a:lnTo>
                      <a:pt x="64" y="156"/>
                    </a:lnTo>
                    <a:lnTo>
                      <a:pt x="64" y="156"/>
                    </a:lnTo>
                    <a:lnTo>
                      <a:pt x="64" y="154"/>
                    </a:lnTo>
                    <a:lnTo>
                      <a:pt x="64" y="154"/>
                    </a:lnTo>
                    <a:lnTo>
                      <a:pt x="64" y="152"/>
                    </a:lnTo>
                    <a:lnTo>
                      <a:pt x="62" y="152"/>
                    </a:lnTo>
                    <a:lnTo>
                      <a:pt x="60" y="150"/>
                    </a:lnTo>
                    <a:lnTo>
                      <a:pt x="60" y="148"/>
                    </a:lnTo>
                    <a:lnTo>
                      <a:pt x="58" y="148"/>
                    </a:lnTo>
                    <a:lnTo>
                      <a:pt x="58" y="146"/>
                    </a:lnTo>
                    <a:lnTo>
                      <a:pt x="58" y="146"/>
                    </a:lnTo>
                    <a:lnTo>
                      <a:pt x="58" y="144"/>
                    </a:lnTo>
                    <a:lnTo>
                      <a:pt x="58" y="144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60" y="140"/>
                    </a:lnTo>
                    <a:lnTo>
                      <a:pt x="60" y="140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66" y="134"/>
                    </a:lnTo>
                    <a:lnTo>
                      <a:pt x="66" y="134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26"/>
                    </a:lnTo>
                    <a:lnTo>
                      <a:pt x="66" y="124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6" y="118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8" y="114"/>
                    </a:lnTo>
                    <a:lnTo>
                      <a:pt x="70" y="114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6" y="110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78" y="104"/>
                    </a:lnTo>
                    <a:lnTo>
                      <a:pt x="78" y="102"/>
                    </a:lnTo>
                    <a:lnTo>
                      <a:pt x="78" y="98"/>
                    </a:lnTo>
                    <a:lnTo>
                      <a:pt x="78" y="96"/>
                    </a:lnTo>
                    <a:lnTo>
                      <a:pt x="76" y="94"/>
                    </a:lnTo>
                    <a:lnTo>
                      <a:pt x="72" y="90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6" y="86"/>
                    </a:lnTo>
                    <a:lnTo>
                      <a:pt x="66" y="84"/>
                    </a:lnTo>
                    <a:lnTo>
                      <a:pt x="64" y="82"/>
                    </a:lnTo>
                    <a:lnTo>
                      <a:pt x="62" y="80"/>
                    </a:lnTo>
                    <a:lnTo>
                      <a:pt x="60" y="78"/>
                    </a:lnTo>
                    <a:lnTo>
                      <a:pt x="58" y="74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54" y="64"/>
                    </a:lnTo>
                    <a:lnTo>
                      <a:pt x="54" y="62"/>
                    </a:lnTo>
                    <a:lnTo>
                      <a:pt x="54" y="60"/>
                    </a:lnTo>
                    <a:lnTo>
                      <a:pt x="56" y="56"/>
                    </a:lnTo>
                    <a:lnTo>
                      <a:pt x="56" y="50"/>
                    </a:lnTo>
                    <a:lnTo>
                      <a:pt x="56" y="46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2" y="32"/>
                    </a:lnTo>
                    <a:lnTo>
                      <a:pt x="50" y="30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8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2" y="60"/>
                    </a:lnTo>
                    <a:lnTo>
                      <a:pt x="32" y="68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2" y="84"/>
                    </a:lnTo>
                    <a:lnTo>
                      <a:pt x="32" y="88"/>
                    </a:lnTo>
                    <a:lnTo>
                      <a:pt x="32" y="92"/>
                    </a:lnTo>
                    <a:lnTo>
                      <a:pt x="30" y="94"/>
                    </a:lnTo>
                    <a:lnTo>
                      <a:pt x="30" y="96"/>
                    </a:lnTo>
                    <a:lnTo>
                      <a:pt x="30" y="98"/>
                    </a:lnTo>
                    <a:lnTo>
                      <a:pt x="28" y="98"/>
                    </a:lnTo>
                    <a:lnTo>
                      <a:pt x="26" y="100"/>
                    </a:lnTo>
                    <a:lnTo>
                      <a:pt x="26" y="102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4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4" y="112"/>
                    </a:lnTo>
                    <a:lnTo>
                      <a:pt x="26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0" y="114"/>
                    </a:lnTo>
                    <a:lnTo>
                      <a:pt x="30" y="114"/>
                    </a:lnTo>
                    <a:lnTo>
                      <a:pt x="32" y="116"/>
                    </a:lnTo>
                    <a:lnTo>
                      <a:pt x="32" y="120"/>
                    </a:lnTo>
                    <a:lnTo>
                      <a:pt x="32" y="122"/>
                    </a:lnTo>
                    <a:lnTo>
                      <a:pt x="34" y="124"/>
                    </a:lnTo>
                    <a:lnTo>
                      <a:pt x="34" y="126"/>
                    </a:lnTo>
                    <a:lnTo>
                      <a:pt x="34" y="130"/>
                    </a:lnTo>
                    <a:lnTo>
                      <a:pt x="34" y="132"/>
                    </a:lnTo>
                    <a:lnTo>
                      <a:pt x="34" y="134"/>
                    </a:lnTo>
                    <a:lnTo>
                      <a:pt x="32" y="138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30" y="144"/>
                    </a:lnTo>
                    <a:lnTo>
                      <a:pt x="30" y="146"/>
                    </a:lnTo>
                    <a:lnTo>
                      <a:pt x="28" y="148"/>
                    </a:lnTo>
                    <a:lnTo>
                      <a:pt x="28" y="148"/>
                    </a:lnTo>
                    <a:lnTo>
                      <a:pt x="28" y="148"/>
                    </a:lnTo>
                    <a:lnTo>
                      <a:pt x="26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8"/>
                    </a:lnTo>
                    <a:lnTo>
                      <a:pt x="24" y="148"/>
                    </a:lnTo>
                    <a:lnTo>
                      <a:pt x="24" y="148"/>
                    </a:lnTo>
                    <a:lnTo>
                      <a:pt x="24" y="150"/>
                    </a:lnTo>
                    <a:lnTo>
                      <a:pt x="24" y="150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56"/>
                    </a:lnTo>
                    <a:lnTo>
                      <a:pt x="22" y="158"/>
                    </a:lnTo>
                    <a:lnTo>
                      <a:pt x="24" y="162"/>
                    </a:lnTo>
                    <a:lnTo>
                      <a:pt x="24" y="168"/>
                    </a:lnTo>
                    <a:lnTo>
                      <a:pt x="26" y="174"/>
                    </a:lnTo>
                    <a:lnTo>
                      <a:pt x="26" y="176"/>
                    </a:lnTo>
                    <a:lnTo>
                      <a:pt x="26" y="180"/>
                    </a:lnTo>
                    <a:lnTo>
                      <a:pt x="26" y="182"/>
                    </a:lnTo>
                    <a:lnTo>
                      <a:pt x="26" y="182"/>
                    </a:lnTo>
                    <a:lnTo>
                      <a:pt x="26" y="184"/>
                    </a:lnTo>
                    <a:lnTo>
                      <a:pt x="26" y="184"/>
                    </a:lnTo>
                    <a:lnTo>
                      <a:pt x="24" y="186"/>
                    </a:lnTo>
                    <a:lnTo>
                      <a:pt x="24" y="186"/>
                    </a:lnTo>
                    <a:lnTo>
                      <a:pt x="24" y="188"/>
                    </a:lnTo>
                    <a:lnTo>
                      <a:pt x="24" y="188"/>
                    </a:lnTo>
                    <a:lnTo>
                      <a:pt x="22" y="188"/>
                    </a:lnTo>
                    <a:lnTo>
                      <a:pt x="22" y="188"/>
                    </a:lnTo>
                    <a:lnTo>
                      <a:pt x="20" y="188"/>
                    </a:lnTo>
                    <a:lnTo>
                      <a:pt x="18" y="188"/>
                    </a:lnTo>
                    <a:lnTo>
                      <a:pt x="16" y="186"/>
                    </a:lnTo>
                    <a:lnTo>
                      <a:pt x="16" y="186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86"/>
                    </a:lnTo>
                    <a:lnTo>
                      <a:pt x="14" y="188"/>
                    </a:lnTo>
                    <a:lnTo>
                      <a:pt x="14" y="188"/>
                    </a:lnTo>
                    <a:lnTo>
                      <a:pt x="14" y="188"/>
                    </a:lnTo>
                    <a:lnTo>
                      <a:pt x="14" y="188"/>
                    </a:lnTo>
                    <a:lnTo>
                      <a:pt x="14" y="190"/>
                    </a:lnTo>
                    <a:lnTo>
                      <a:pt x="14" y="190"/>
                    </a:lnTo>
                    <a:lnTo>
                      <a:pt x="16" y="192"/>
                    </a:lnTo>
                    <a:lnTo>
                      <a:pt x="18" y="194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8" y="198"/>
                    </a:lnTo>
                    <a:lnTo>
                      <a:pt x="18" y="198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12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4" y="222"/>
                    </a:lnTo>
                    <a:lnTo>
                      <a:pt x="12" y="228"/>
                    </a:lnTo>
                    <a:lnTo>
                      <a:pt x="12" y="234"/>
                    </a:lnTo>
                    <a:lnTo>
                      <a:pt x="10" y="242"/>
                    </a:lnTo>
                    <a:lnTo>
                      <a:pt x="10" y="246"/>
                    </a:lnTo>
                    <a:lnTo>
                      <a:pt x="10" y="250"/>
                    </a:lnTo>
                    <a:lnTo>
                      <a:pt x="8" y="252"/>
                    </a:lnTo>
                    <a:lnTo>
                      <a:pt x="8" y="256"/>
                    </a:lnTo>
                    <a:lnTo>
                      <a:pt x="10" y="258"/>
                    </a:lnTo>
                    <a:lnTo>
                      <a:pt x="10" y="262"/>
                    </a:lnTo>
                    <a:lnTo>
                      <a:pt x="10" y="264"/>
                    </a:lnTo>
                    <a:lnTo>
                      <a:pt x="10" y="266"/>
                    </a:lnTo>
                    <a:lnTo>
                      <a:pt x="12" y="266"/>
                    </a:lnTo>
                    <a:lnTo>
                      <a:pt x="12" y="266"/>
                    </a:lnTo>
                    <a:lnTo>
                      <a:pt x="12" y="268"/>
                    </a:lnTo>
                    <a:lnTo>
                      <a:pt x="14" y="268"/>
                    </a:lnTo>
                    <a:lnTo>
                      <a:pt x="16" y="268"/>
                    </a:lnTo>
                    <a:lnTo>
                      <a:pt x="16" y="268"/>
                    </a:lnTo>
                    <a:lnTo>
                      <a:pt x="16" y="268"/>
                    </a:lnTo>
                    <a:lnTo>
                      <a:pt x="16" y="270"/>
                    </a:lnTo>
                    <a:lnTo>
                      <a:pt x="18" y="272"/>
                    </a:lnTo>
                    <a:lnTo>
                      <a:pt x="18" y="274"/>
                    </a:lnTo>
                    <a:lnTo>
                      <a:pt x="18" y="274"/>
                    </a:lnTo>
                    <a:lnTo>
                      <a:pt x="18" y="278"/>
                    </a:lnTo>
                    <a:lnTo>
                      <a:pt x="20" y="282"/>
                    </a:lnTo>
                    <a:lnTo>
                      <a:pt x="20" y="286"/>
                    </a:lnTo>
                    <a:lnTo>
                      <a:pt x="18" y="290"/>
                    </a:lnTo>
                    <a:lnTo>
                      <a:pt x="18" y="296"/>
                    </a:lnTo>
                    <a:lnTo>
                      <a:pt x="18" y="300"/>
                    </a:lnTo>
                    <a:lnTo>
                      <a:pt x="16" y="304"/>
                    </a:lnTo>
                    <a:lnTo>
                      <a:pt x="16" y="308"/>
                    </a:lnTo>
                    <a:lnTo>
                      <a:pt x="14" y="318"/>
                    </a:lnTo>
                    <a:lnTo>
                      <a:pt x="12" y="326"/>
                    </a:lnTo>
                    <a:lnTo>
                      <a:pt x="10" y="332"/>
                    </a:lnTo>
                    <a:lnTo>
                      <a:pt x="10" y="332"/>
                    </a:lnTo>
                    <a:lnTo>
                      <a:pt x="8" y="334"/>
                    </a:lnTo>
                    <a:lnTo>
                      <a:pt x="8" y="338"/>
                    </a:lnTo>
                    <a:lnTo>
                      <a:pt x="4" y="342"/>
                    </a:lnTo>
                    <a:lnTo>
                      <a:pt x="4" y="344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8"/>
                    </a:lnTo>
                    <a:lnTo>
                      <a:pt x="2" y="348"/>
                    </a:lnTo>
                    <a:lnTo>
                      <a:pt x="0" y="350"/>
                    </a:lnTo>
                    <a:lnTo>
                      <a:pt x="0" y="352"/>
                    </a:lnTo>
                    <a:lnTo>
                      <a:pt x="0" y="356"/>
                    </a:lnTo>
                    <a:lnTo>
                      <a:pt x="0" y="358"/>
                    </a:lnTo>
                    <a:lnTo>
                      <a:pt x="0" y="362"/>
                    </a:lnTo>
                    <a:lnTo>
                      <a:pt x="0" y="368"/>
                    </a:lnTo>
                    <a:lnTo>
                      <a:pt x="2" y="374"/>
                    </a:lnTo>
                    <a:lnTo>
                      <a:pt x="2" y="380"/>
                    </a:lnTo>
                    <a:lnTo>
                      <a:pt x="6" y="394"/>
                    </a:lnTo>
                    <a:lnTo>
                      <a:pt x="8" y="406"/>
                    </a:lnTo>
                    <a:lnTo>
                      <a:pt x="8" y="412"/>
                    </a:lnTo>
                    <a:lnTo>
                      <a:pt x="10" y="418"/>
                    </a:lnTo>
                    <a:lnTo>
                      <a:pt x="10" y="424"/>
                    </a:lnTo>
                    <a:lnTo>
                      <a:pt x="12" y="430"/>
                    </a:lnTo>
                    <a:lnTo>
                      <a:pt x="12" y="434"/>
                    </a:lnTo>
                    <a:lnTo>
                      <a:pt x="12" y="436"/>
                    </a:lnTo>
                    <a:lnTo>
                      <a:pt x="12" y="438"/>
                    </a:lnTo>
                    <a:lnTo>
                      <a:pt x="10" y="440"/>
                    </a:lnTo>
                    <a:lnTo>
                      <a:pt x="10" y="440"/>
                    </a:lnTo>
                    <a:lnTo>
                      <a:pt x="10" y="442"/>
                    </a:lnTo>
                    <a:lnTo>
                      <a:pt x="8" y="446"/>
                    </a:lnTo>
                    <a:lnTo>
                      <a:pt x="6" y="448"/>
                    </a:lnTo>
                    <a:lnTo>
                      <a:pt x="6" y="450"/>
                    </a:lnTo>
                    <a:lnTo>
                      <a:pt x="6" y="452"/>
                    </a:lnTo>
                    <a:lnTo>
                      <a:pt x="6" y="452"/>
                    </a:lnTo>
                    <a:lnTo>
                      <a:pt x="6" y="454"/>
                    </a:lnTo>
                    <a:lnTo>
                      <a:pt x="6" y="454"/>
                    </a:lnTo>
                    <a:lnTo>
                      <a:pt x="6" y="454"/>
                    </a:lnTo>
                    <a:lnTo>
                      <a:pt x="6" y="454"/>
                    </a:lnTo>
                    <a:lnTo>
                      <a:pt x="8" y="454"/>
                    </a:lnTo>
                    <a:lnTo>
                      <a:pt x="8" y="454"/>
                    </a:lnTo>
                    <a:lnTo>
                      <a:pt x="10" y="454"/>
                    </a:lnTo>
                    <a:lnTo>
                      <a:pt x="10" y="454"/>
                    </a:lnTo>
                    <a:lnTo>
                      <a:pt x="14" y="452"/>
                    </a:lnTo>
                    <a:lnTo>
                      <a:pt x="16" y="452"/>
                    </a:lnTo>
                    <a:lnTo>
                      <a:pt x="16" y="452"/>
                    </a:lnTo>
                    <a:lnTo>
                      <a:pt x="16" y="452"/>
                    </a:lnTo>
                    <a:lnTo>
                      <a:pt x="16" y="452"/>
                    </a:lnTo>
                    <a:lnTo>
                      <a:pt x="18" y="454"/>
                    </a:lnTo>
                    <a:lnTo>
                      <a:pt x="18" y="454"/>
                    </a:lnTo>
                    <a:lnTo>
                      <a:pt x="20" y="456"/>
                    </a:lnTo>
                    <a:lnTo>
                      <a:pt x="20" y="456"/>
                    </a:lnTo>
                    <a:lnTo>
                      <a:pt x="20" y="458"/>
                    </a:lnTo>
                    <a:lnTo>
                      <a:pt x="22" y="460"/>
                    </a:lnTo>
                    <a:lnTo>
                      <a:pt x="22" y="464"/>
                    </a:lnTo>
                    <a:lnTo>
                      <a:pt x="22" y="466"/>
                    </a:lnTo>
                    <a:lnTo>
                      <a:pt x="22" y="470"/>
                    </a:lnTo>
                    <a:lnTo>
                      <a:pt x="22" y="472"/>
                    </a:lnTo>
                    <a:lnTo>
                      <a:pt x="24" y="478"/>
                    </a:lnTo>
                    <a:lnTo>
                      <a:pt x="24" y="486"/>
                    </a:lnTo>
                    <a:lnTo>
                      <a:pt x="22" y="492"/>
                    </a:lnTo>
                    <a:lnTo>
                      <a:pt x="22" y="496"/>
                    </a:lnTo>
                    <a:lnTo>
                      <a:pt x="22" y="502"/>
                    </a:lnTo>
                    <a:lnTo>
                      <a:pt x="20" y="504"/>
                    </a:lnTo>
                    <a:lnTo>
                      <a:pt x="20" y="504"/>
                    </a:lnTo>
                    <a:lnTo>
                      <a:pt x="18" y="508"/>
                    </a:lnTo>
                    <a:lnTo>
                      <a:pt x="16" y="512"/>
                    </a:lnTo>
                    <a:lnTo>
                      <a:pt x="16" y="514"/>
                    </a:lnTo>
                    <a:lnTo>
                      <a:pt x="14" y="516"/>
                    </a:lnTo>
                    <a:lnTo>
                      <a:pt x="14" y="520"/>
                    </a:lnTo>
                    <a:lnTo>
                      <a:pt x="14" y="524"/>
                    </a:lnTo>
                    <a:lnTo>
                      <a:pt x="12" y="528"/>
                    </a:lnTo>
                    <a:lnTo>
                      <a:pt x="12" y="530"/>
                    </a:lnTo>
                    <a:lnTo>
                      <a:pt x="12" y="534"/>
                    </a:lnTo>
                    <a:lnTo>
                      <a:pt x="12" y="534"/>
                    </a:lnTo>
                    <a:lnTo>
                      <a:pt x="12" y="536"/>
                    </a:lnTo>
                    <a:lnTo>
                      <a:pt x="14" y="538"/>
                    </a:lnTo>
                    <a:lnTo>
                      <a:pt x="14" y="538"/>
                    </a:lnTo>
                    <a:lnTo>
                      <a:pt x="14" y="538"/>
                    </a:lnTo>
                    <a:lnTo>
                      <a:pt x="14" y="538"/>
                    </a:lnTo>
                    <a:lnTo>
                      <a:pt x="16" y="540"/>
                    </a:lnTo>
                    <a:lnTo>
                      <a:pt x="18" y="540"/>
                    </a:lnTo>
                    <a:lnTo>
                      <a:pt x="18" y="540"/>
                    </a:lnTo>
                    <a:lnTo>
                      <a:pt x="20" y="540"/>
                    </a:lnTo>
                    <a:lnTo>
                      <a:pt x="22" y="542"/>
                    </a:lnTo>
                    <a:lnTo>
                      <a:pt x="24" y="542"/>
                    </a:lnTo>
                    <a:lnTo>
                      <a:pt x="24" y="542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6"/>
                    </a:lnTo>
                    <a:lnTo>
                      <a:pt x="24" y="548"/>
                    </a:lnTo>
                    <a:lnTo>
                      <a:pt x="24" y="550"/>
                    </a:lnTo>
                    <a:lnTo>
                      <a:pt x="22" y="550"/>
                    </a:lnTo>
                    <a:lnTo>
                      <a:pt x="22" y="552"/>
                    </a:lnTo>
                    <a:lnTo>
                      <a:pt x="20" y="556"/>
                    </a:lnTo>
                    <a:lnTo>
                      <a:pt x="18" y="560"/>
                    </a:lnTo>
                    <a:lnTo>
                      <a:pt x="16" y="564"/>
                    </a:lnTo>
                    <a:lnTo>
                      <a:pt x="14" y="566"/>
                    </a:lnTo>
                    <a:lnTo>
                      <a:pt x="14" y="566"/>
                    </a:lnTo>
                    <a:lnTo>
                      <a:pt x="14" y="568"/>
                    </a:lnTo>
                    <a:lnTo>
                      <a:pt x="14" y="570"/>
                    </a:lnTo>
                    <a:lnTo>
                      <a:pt x="14" y="572"/>
                    </a:lnTo>
                    <a:lnTo>
                      <a:pt x="14" y="572"/>
                    </a:lnTo>
                    <a:lnTo>
                      <a:pt x="14" y="576"/>
                    </a:lnTo>
                    <a:lnTo>
                      <a:pt x="16" y="580"/>
                    </a:lnTo>
                    <a:lnTo>
                      <a:pt x="16" y="582"/>
                    </a:lnTo>
                    <a:lnTo>
                      <a:pt x="18" y="586"/>
                    </a:lnTo>
                    <a:lnTo>
                      <a:pt x="18" y="590"/>
                    </a:lnTo>
                    <a:lnTo>
                      <a:pt x="22" y="596"/>
                    </a:lnTo>
                    <a:lnTo>
                      <a:pt x="22" y="598"/>
                    </a:lnTo>
                    <a:lnTo>
                      <a:pt x="24" y="602"/>
                    </a:lnTo>
                    <a:lnTo>
                      <a:pt x="26" y="604"/>
                    </a:lnTo>
                    <a:lnTo>
                      <a:pt x="26" y="606"/>
                    </a:lnTo>
                    <a:lnTo>
                      <a:pt x="28" y="608"/>
                    </a:lnTo>
                    <a:lnTo>
                      <a:pt x="28" y="608"/>
                    </a:lnTo>
                    <a:lnTo>
                      <a:pt x="30" y="610"/>
                    </a:lnTo>
                    <a:lnTo>
                      <a:pt x="32" y="610"/>
                    </a:lnTo>
                    <a:lnTo>
                      <a:pt x="34" y="610"/>
                    </a:lnTo>
                    <a:lnTo>
                      <a:pt x="36" y="612"/>
                    </a:lnTo>
                    <a:lnTo>
                      <a:pt x="36" y="612"/>
                    </a:lnTo>
                    <a:lnTo>
                      <a:pt x="38" y="612"/>
                    </a:lnTo>
                    <a:lnTo>
                      <a:pt x="38" y="614"/>
                    </a:lnTo>
                    <a:lnTo>
                      <a:pt x="40" y="614"/>
                    </a:lnTo>
                    <a:lnTo>
                      <a:pt x="40" y="614"/>
                    </a:lnTo>
                    <a:lnTo>
                      <a:pt x="40" y="616"/>
                    </a:lnTo>
                    <a:lnTo>
                      <a:pt x="40" y="618"/>
                    </a:lnTo>
                    <a:lnTo>
                      <a:pt x="40" y="620"/>
                    </a:lnTo>
                    <a:lnTo>
                      <a:pt x="40" y="626"/>
                    </a:lnTo>
                    <a:lnTo>
                      <a:pt x="42" y="626"/>
                    </a:lnTo>
                    <a:lnTo>
                      <a:pt x="42" y="628"/>
                    </a:lnTo>
                    <a:lnTo>
                      <a:pt x="42" y="630"/>
                    </a:lnTo>
                    <a:lnTo>
                      <a:pt x="44" y="632"/>
                    </a:lnTo>
                    <a:lnTo>
                      <a:pt x="46" y="634"/>
                    </a:lnTo>
                    <a:lnTo>
                      <a:pt x="46" y="636"/>
                    </a:lnTo>
                    <a:lnTo>
                      <a:pt x="48" y="636"/>
                    </a:lnTo>
                    <a:lnTo>
                      <a:pt x="48" y="638"/>
                    </a:lnTo>
                    <a:lnTo>
                      <a:pt x="52" y="638"/>
                    </a:lnTo>
                    <a:lnTo>
                      <a:pt x="54" y="640"/>
                    </a:lnTo>
                    <a:lnTo>
                      <a:pt x="56" y="640"/>
                    </a:lnTo>
                    <a:lnTo>
                      <a:pt x="56" y="642"/>
                    </a:lnTo>
                    <a:lnTo>
                      <a:pt x="58" y="642"/>
                    </a:lnTo>
                    <a:lnTo>
                      <a:pt x="58" y="644"/>
                    </a:lnTo>
                    <a:lnTo>
                      <a:pt x="60" y="646"/>
                    </a:lnTo>
                    <a:lnTo>
                      <a:pt x="60" y="648"/>
                    </a:lnTo>
                    <a:lnTo>
                      <a:pt x="60" y="650"/>
                    </a:lnTo>
                    <a:lnTo>
                      <a:pt x="62" y="650"/>
                    </a:lnTo>
                    <a:lnTo>
                      <a:pt x="62" y="652"/>
                    </a:lnTo>
                    <a:lnTo>
                      <a:pt x="64" y="652"/>
                    </a:lnTo>
                    <a:lnTo>
                      <a:pt x="68" y="654"/>
                    </a:lnTo>
                    <a:lnTo>
                      <a:pt x="72" y="656"/>
                    </a:lnTo>
                    <a:lnTo>
                      <a:pt x="74" y="658"/>
                    </a:lnTo>
                    <a:lnTo>
                      <a:pt x="78" y="662"/>
                    </a:lnTo>
                    <a:lnTo>
                      <a:pt x="82" y="664"/>
                    </a:lnTo>
                    <a:lnTo>
                      <a:pt x="82" y="666"/>
                    </a:lnTo>
                    <a:lnTo>
                      <a:pt x="84" y="666"/>
                    </a:lnTo>
                    <a:lnTo>
                      <a:pt x="84" y="668"/>
                    </a:lnTo>
                    <a:lnTo>
                      <a:pt x="84" y="670"/>
                    </a:lnTo>
                    <a:lnTo>
                      <a:pt x="86" y="672"/>
                    </a:lnTo>
                    <a:lnTo>
                      <a:pt x="86" y="674"/>
                    </a:lnTo>
                    <a:lnTo>
                      <a:pt x="88" y="676"/>
                    </a:lnTo>
                    <a:lnTo>
                      <a:pt x="88" y="676"/>
                    </a:lnTo>
                    <a:lnTo>
                      <a:pt x="88" y="678"/>
                    </a:lnTo>
                    <a:lnTo>
                      <a:pt x="88" y="678"/>
                    </a:lnTo>
                    <a:lnTo>
                      <a:pt x="90" y="678"/>
                    </a:lnTo>
                    <a:lnTo>
                      <a:pt x="90" y="678"/>
                    </a:lnTo>
                    <a:lnTo>
                      <a:pt x="90" y="676"/>
                    </a:lnTo>
                    <a:lnTo>
                      <a:pt x="92" y="676"/>
                    </a:lnTo>
                    <a:lnTo>
                      <a:pt x="92" y="676"/>
                    </a:lnTo>
                    <a:lnTo>
                      <a:pt x="92" y="674"/>
                    </a:lnTo>
                    <a:lnTo>
                      <a:pt x="92" y="672"/>
                    </a:lnTo>
                    <a:lnTo>
                      <a:pt x="92" y="670"/>
                    </a:lnTo>
                    <a:lnTo>
                      <a:pt x="92" y="668"/>
                    </a:lnTo>
                    <a:lnTo>
                      <a:pt x="94" y="664"/>
                    </a:lnTo>
                    <a:lnTo>
                      <a:pt x="94" y="662"/>
                    </a:lnTo>
                    <a:lnTo>
                      <a:pt x="94" y="662"/>
                    </a:lnTo>
                    <a:lnTo>
                      <a:pt x="94" y="660"/>
                    </a:lnTo>
                    <a:lnTo>
                      <a:pt x="94" y="660"/>
                    </a:lnTo>
                    <a:lnTo>
                      <a:pt x="96" y="660"/>
                    </a:lnTo>
                    <a:lnTo>
                      <a:pt x="96" y="658"/>
                    </a:lnTo>
                    <a:lnTo>
                      <a:pt x="100" y="656"/>
                    </a:lnTo>
                    <a:lnTo>
                      <a:pt x="102" y="656"/>
                    </a:lnTo>
                    <a:lnTo>
                      <a:pt x="102" y="656"/>
                    </a:lnTo>
                    <a:lnTo>
                      <a:pt x="104" y="654"/>
                    </a:lnTo>
                    <a:lnTo>
                      <a:pt x="104" y="654"/>
                    </a:lnTo>
                    <a:lnTo>
                      <a:pt x="104" y="654"/>
                    </a:lnTo>
                    <a:lnTo>
                      <a:pt x="106" y="652"/>
                    </a:lnTo>
                    <a:lnTo>
                      <a:pt x="106" y="650"/>
                    </a:lnTo>
                    <a:lnTo>
                      <a:pt x="106" y="648"/>
                    </a:lnTo>
                    <a:lnTo>
                      <a:pt x="106" y="646"/>
                    </a:lnTo>
                    <a:lnTo>
                      <a:pt x="106" y="644"/>
                    </a:lnTo>
                    <a:lnTo>
                      <a:pt x="106" y="642"/>
                    </a:lnTo>
                    <a:lnTo>
                      <a:pt x="104" y="638"/>
                    </a:lnTo>
                    <a:lnTo>
                      <a:pt x="104" y="634"/>
                    </a:lnTo>
                    <a:lnTo>
                      <a:pt x="102" y="630"/>
                    </a:lnTo>
                    <a:lnTo>
                      <a:pt x="102" y="626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0" name="Freeform 496"/>
              <p:cNvSpPr>
                <a:spLocks/>
              </p:cNvSpPr>
              <p:nvPr/>
            </p:nvSpPr>
            <p:spPr bwMode="auto">
              <a:xfrm>
                <a:off x="2843503" y="6312067"/>
                <a:ext cx="53975" cy="60325"/>
              </a:xfrm>
              <a:custGeom>
                <a:avLst/>
                <a:gdLst>
                  <a:gd name="T0" fmla="*/ 32 w 34"/>
                  <a:gd name="T1" fmla="*/ 6 h 38"/>
                  <a:gd name="T2" fmla="*/ 32 w 34"/>
                  <a:gd name="T3" fmla="*/ 6 h 38"/>
                  <a:gd name="T4" fmla="*/ 32 w 34"/>
                  <a:gd name="T5" fmla="*/ 8 h 38"/>
                  <a:gd name="T6" fmla="*/ 30 w 34"/>
                  <a:gd name="T7" fmla="*/ 8 h 38"/>
                  <a:gd name="T8" fmla="*/ 30 w 34"/>
                  <a:gd name="T9" fmla="*/ 10 h 38"/>
                  <a:gd name="T10" fmla="*/ 28 w 34"/>
                  <a:gd name="T11" fmla="*/ 10 h 38"/>
                  <a:gd name="T12" fmla="*/ 28 w 34"/>
                  <a:gd name="T13" fmla="*/ 14 h 38"/>
                  <a:gd name="T14" fmla="*/ 26 w 34"/>
                  <a:gd name="T15" fmla="*/ 16 h 38"/>
                  <a:gd name="T16" fmla="*/ 26 w 34"/>
                  <a:gd name="T17" fmla="*/ 18 h 38"/>
                  <a:gd name="T18" fmla="*/ 24 w 34"/>
                  <a:gd name="T19" fmla="*/ 20 h 38"/>
                  <a:gd name="T20" fmla="*/ 24 w 34"/>
                  <a:gd name="T21" fmla="*/ 24 h 38"/>
                  <a:gd name="T22" fmla="*/ 22 w 34"/>
                  <a:gd name="T23" fmla="*/ 28 h 38"/>
                  <a:gd name="T24" fmla="*/ 22 w 34"/>
                  <a:gd name="T25" fmla="*/ 34 h 38"/>
                  <a:gd name="T26" fmla="*/ 22 w 34"/>
                  <a:gd name="T27" fmla="*/ 38 h 38"/>
                  <a:gd name="T28" fmla="*/ 18 w 34"/>
                  <a:gd name="T29" fmla="*/ 36 h 38"/>
                  <a:gd name="T30" fmla="*/ 16 w 34"/>
                  <a:gd name="T31" fmla="*/ 34 h 38"/>
                  <a:gd name="T32" fmla="*/ 12 w 34"/>
                  <a:gd name="T33" fmla="*/ 34 h 38"/>
                  <a:gd name="T34" fmla="*/ 8 w 34"/>
                  <a:gd name="T35" fmla="*/ 32 h 38"/>
                  <a:gd name="T36" fmla="*/ 6 w 34"/>
                  <a:gd name="T37" fmla="*/ 30 h 38"/>
                  <a:gd name="T38" fmla="*/ 4 w 34"/>
                  <a:gd name="T39" fmla="*/ 30 h 38"/>
                  <a:gd name="T40" fmla="*/ 2 w 34"/>
                  <a:gd name="T41" fmla="*/ 28 h 38"/>
                  <a:gd name="T42" fmla="*/ 2 w 34"/>
                  <a:gd name="T43" fmla="*/ 28 h 38"/>
                  <a:gd name="T44" fmla="*/ 0 w 34"/>
                  <a:gd name="T45" fmla="*/ 26 h 38"/>
                  <a:gd name="T46" fmla="*/ 0 w 34"/>
                  <a:gd name="T47" fmla="*/ 24 h 38"/>
                  <a:gd name="T48" fmla="*/ 0 w 34"/>
                  <a:gd name="T49" fmla="*/ 24 h 38"/>
                  <a:gd name="T50" fmla="*/ 0 w 34"/>
                  <a:gd name="T51" fmla="*/ 22 h 38"/>
                  <a:gd name="T52" fmla="*/ 0 w 34"/>
                  <a:gd name="T53" fmla="*/ 22 h 38"/>
                  <a:gd name="T54" fmla="*/ 0 w 34"/>
                  <a:gd name="T55" fmla="*/ 20 h 38"/>
                  <a:gd name="T56" fmla="*/ 0 w 34"/>
                  <a:gd name="T57" fmla="*/ 18 h 38"/>
                  <a:gd name="T58" fmla="*/ 0 w 34"/>
                  <a:gd name="T59" fmla="*/ 16 h 38"/>
                  <a:gd name="T60" fmla="*/ 2 w 34"/>
                  <a:gd name="T61" fmla="*/ 14 h 38"/>
                  <a:gd name="T62" fmla="*/ 2 w 34"/>
                  <a:gd name="T63" fmla="*/ 10 h 38"/>
                  <a:gd name="T64" fmla="*/ 4 w 34"/>
                  <a:gd name="T65" fmla="*/ 8 h 38"/>
                  <a:gd name="T66" fmla="*/ 4 w 34"/>
                  <a:gd name="T67" fmla="*/ 8 h 38"/>
                  <a:gd name="T68" fmla="*/ 6 w 34"/>
                  <a:gd name="T69" fmla="*/ 6 h 38"/>
                  <a:gd name="T70" fmla="*/ 6 w 34"/>
                  <a:gd name="T71" fmla="*/ 6 h 38"/>
                  <a:gd name="T72" fmla="*/ 8 w 34"/>
                  <a:gd name="T73" fmla="*/ 4 h 38"/>
                  <a:gd name="T74" fmla="*/ 10 w 34"/>
                  <a:gd name="T75" fmla="*/ 4 h 38"/>
                  <a:gd name="T76" fmla="*/ 12 w 34"/>
                  <a:gd name="T77" fmla="*/ 2 h 38"/>
                  <a:gd name="T78" fmla="*/ 12 w 34"/>
                  <a:gd name="T79" fmla="*/ 2 h 38"/>
                  <a:gd name="T80" fmla="*/ 14 w 34"/>
                  <a:gd name="T81" fmla="*/ 2 h 38"/>
                  <a:gd name="T82" fmla="*/ 16 w 34"/>
                  <a:gd name="T83" fmla="*/ 0 h 38"/>
                  <a:gd name="T84" fmla="*/ 16 w 34"/>
                  <a:gd name="T85" fmla="*/ 0 h 38"/>
                  <a:gd name="T86" fmla="*/ 18 w 34"/>
                  <a:gd name="T87" fmla="*/ 0 h 38"/>
                  <a:gd name="T88" fmla="*/ 20 w 34"/>
                  <a:gd name="T89" fmla="*/ 2 h 38"/>
                  <a:gd name="T90" fmla="*/ 24 w 34"/>
                  <a:gd name="T91" fmla="*/ 2 h 38"/>
                  <a:gd name="T92" fmla="*/ 26 w 34"/>
                  <a:gd name="T93" fmla="*/ 4 h 38"/>
                  <a:gd name="T94" fmla="*/ 32 w 34"/>
                  <a:gd name="T95" fmla="*/ 6 h 38"/>
                  <a:gd name="T96" fmla="*/ 34 w 34"/>
                  <a:gd name="T97" fmla="*/ 6 h 38"/>
                  <a:gd name="T98" fmla="*/ 34 w 34"/>
                  <a:gd name="T99" fmla="*/ 6 h 38"/>
                  <a:gd name="T100" fmla="*/ 32 w 34"/>
                  <a:gd name="T101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38">
                    <a:moveTo>
                      <a:pt x="32" y="6"/>
                    </a:moveTo>
                    <a:lnTo>
                      <a:pt x="32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4" y="20"/>
                    </a:lnTo>
                    <a:lnTo>
                      <a:pt x="24" y="24"/>
                    </a:lnTo>
                    <a:lnTo>
                      <a:pt x="22" y="28"/>
                    </a:lnTo>
                    <a:lnTo>
                      <a:pt x="22" y="34"/>
                    </a:lnTo>
                    <a:lnTo>
                      <a:pt x="22" y="38"/>
                    </a:lnTo>
                    <a:lnTo>
                      <a:pt x="18" y="36"/>
                    </a:lnTo>
                    <a:lnTo>
                      <a:pt x="16" y="34"/>
                    </a:lnTo>
                    <a:lnTo>
                      <a:pt x="12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1" name="Freeform 500"/>
              <p:cNvSpPr>
                <a:spLocks/>
              </p:cNvSpPr>
              <p:nvPr/>
            </p:nvSpPr>
            <p:spPr bwMode="auto">
              <a:xfrm>
                <a:off x="2875253" y="6321592"/>
                <a:ext cx="66675" cy="60325"/>
              </a:xfrm>
              <a:custGeom>
                <a:avLst/>
                <a:gdLst>
                  <a:gd name="T0" fmla="*/ 0 w 42"/>
                  <a:gd name="T1" fmla="*/ 32 h 38"/>
                  <a:gd name="T2" fmla="*/ 2 w 42"/>
                  <a:gd name="T3" fmla="*/ 22 h 38"/>
                  <a:gd name="T4" fmla="*/ 4 w 42"/>
                  <a:gd name="T5" fmla="*/ 16 h 38"/>
                  <a:gd name="T6" fmla="*/ 6 w 42"/>
                  <a:gd name="T7" fmla="*/ 10 h 38"/>
                  <a:gd name="T8" fmla="*/ 8 w 42"/>
                  <a:gd name="T9" fmla="*/ 6 h 38"/>
                  <a:gd name="T10" fmla="*/ 10 w 42"/>
                  <a:gd name="T11" fmla="*/ 2 h 38"/>
                  <a:gd name="T12" fmla="*/ 12 w 42"/>
                  <a:gd name="T13" fmla="*/ 2 h 38"/>
                  <a:gd name="T14" fmla="*/ 12 w 42"/>
                  <a:gd name="T15" fmla="*/ 0 h 38"/>
                  <a:gd name="T16" fmla="*/ 14 w 42"/>
                  <a:gd name="T17" fmla="*/ 2 h 38"/>
                  <a:gd name="T18" fmla="*/ 18 w 42"/>
                  <a:gd name="T19" fmla="*/ 4 h 38"/>
                  <a:gd name="T20" fmla="*/ 22 w 42"/>
                  <a:gd name="T21" fmla="*/ 10 h 38"/>
                  <a:gd name="T22" fmla="*/ 24 w 42"/>
                  <a:gd name="T23" fmla="*/ 12 h 38"/>
                  <a:gd name="T24" fmla="*/ 26 w 42"/>
                  <a:gd name="T25" fmla="*/ 14 h 38"/>
                  <a:gd name="T26" fmla="*/ 32 w 42"/>
                  <a:gd name="T27" fmla="*/ 16 h 38"/>
                  <a:gd name="T28" fmla="*/ 38 w 42"/>
                  <a:gd name="T29" fmla="*/ 20 h 38"/>
                  <a:gd name="T30" fmla="*/ 42 w 42"/>
                  <a:gd name="T31" fmla="*/ 22 h 38"/>
                  <a:gd name="T32" fmla="*/ 42 w 42"/>
                  <a:gd name="T33" fmla="*/ 24 h 38"/>
                  <a:gd name="T34" fmla="*/ 42 w 42"/>
                  <a:gd name="T35" fmla="*/ 26 h 38"/>
                  <a:gd name="T36" fmla="*/ 42 w 42"/>
                  <a:gd name="T37" fmla="*/ 26 h 38"/>
                  <a:gd name="T38" fmla="*/ 42 w 42"/>
                  <a:gd name="T39" fmla="*/ 28 h 38"/>
                  <a:gd name="T40" fmla="*/ 38 w 42"/>
                  <a:gd name="T41" fmla="*/ 28 h 38"/>
                  <a:gd name="T42" fmla="*/ 36 w 42"/>
                  <a:gd name="T43" fmla="*/ 28 h 38"/>
                  <a:gd name="T44" fmla="*/ 30 w 42"/>
                  <a:gd name="T45" fmla="*/ 26 h 38"/>
                  <a:gd name="T46" fmla="*/ 24 w 42"/>
                  <a:gd name="T47" fmla="*/ 24 h 38"/>
                  <a:gd name="T48" fmla="*/ 22 w 42"/>
                  <a:gd name="T49" fmla="*/ 24 h 38"/>
                  <a:gd name="T50" fmla="*/ 20 w 42"/>
                  <a:gd name="T51" fmla="*/ 26 h 38"/>
                  <a:gd name="T52" fmla="*/ 20 w 42"/>
                  <a:gd name="T53" fmla="*/ 28 h 38"/>
                  <a:gd name="T54" fmla="*/ 20 w 42"/>
                  <a:gd name="T55" fmla="*/ 30 h 38"/>
                  <a:gd name="T56" fmla="*/ 18 w 42"/>
                  <a:gd name="T57" fmla="*/ 34 h 38"/>
                  <a:gd name="T58" fmla="*/ 18 w 42"/>
                  <a:gd name="T59" fmla="*/ 36 h 38"/>
                  <a:gd name="T60" fmla="*/ 16 w 42"/>
                  <a:gd name="T61" fmla="*/ 38 h 38"/>
                  <a:gd name="T62" fmla="*/ 16 w 42"/>
                  <a:gd name="T63" fmla="*/ 38 h 38"/>
                  <a:gd name="T64" fmla="*/ 14 w 42"/>
                  <a:gd name="T65" fmla="*/ 38 h 38"/>
                  <a:gd name="T66" fmla="*/ 10 w 42"/>
                  <a:gd name="T67" fmla="*/ 36 h 38"/>
                  <a:gd name="T68" fmla="*/ 4 w 42"/>
                  <a:gd name="T69" fmla="*/ 34 h 38"/>
                  <a:gd name="T70" fmla="*/ 0 w 42"/>
                  <a:gd name="T71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" h="38">
                    <a:moveTo>
                      <a:pt x="0" y="32"/>
                    </a:moveTo>
                    <a:lnTo>
                      <a:pt x="0" y="32"/>
                    </a:lnTo>
                    <a:lnTo>
                      <a:pt x="2" y="28"/>
                    </a:lnTo>
                    <a:lnTo>
                      <a:pt x="2" y="22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32" y="16"/>
                    </a:lnTo>
                    <a:lnTo>
                      <a:pt x="36" y="18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6" y="28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26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60" name="Freeform 502"/>
            <p:cNvSpPr>
              <a:spLocks/>
            </p:cNvSpPr>
            <p:nvPr/>
          </p:nvSpPr>
          <p:spPr bwMode="auto">
            <a:xfrm>
              <a:off x="3014964" y="6232604"/>
              <a:ext cx="85726" cy="57149"/>
            </a:xfrm>
            <a:custGeom>
              <a:avLst/>
              <a:gdLst>
                <a:gd name="T0" fmla="*/ 18 w 54"/>
                <a:gd name="T1" fmla="*/ 8 h 36"/>
                <a:gd name="T2" fmla="*/ 12 w 54"/>
                <a:gd name="T3" fmla="*/ 8 h 36"/>
                <a:gd name="T4" fmla="*/ 6 w 54"/>
                <a:gd name="T5" fmla="*/ 8 h 36"/>
                <a:gd name="T6" fmla="*/ 4 w 54"/>
                <a:gd name="T7" fmla="*/ 10 h 36"/>
                <a:gd name="T8" fmla="*/ 2 w 54"/>
                <a:gd name="T9" fmla="*/ 12 h 36"/>
                <a:gd name="T10" fmla="*/ 2 w 54"/>
                <a:gd name="T11" fmla="*/ 12 h 36"/>
                <a:gd name="T12" fmla="*/ 0 w 54"/>
                <a:gd name="T13" fmla="*/ 16 h 36"/>
                <a:gd name="T14" fmla="*/ 0 w 54"/>
                <a:gd name="T15" fmla="*/ 22 h 36"/>
                <a:gd name="T16" fmla="*/ 0 w 54"/>
                <a:gd name="T17" fmla="*/ 28 h 36"/>
                <a:gd name="T18" fmla="*/ 2 w 54"/>
                <a:gd name="T19" fmla="*/ 32 h 36"/>
                <a:gd name="T20" fmla="*/ 2 w 54"/>
                <a:gd name="T21" fmla="*/ 34 h 36"/>
                <a:gd name="T22" fmla="*/ 2 w 54"/>
                <a:gd name="T23" fmla="*/ 36 h 36"/>
                <a:gd name="T24" fmla="*/ 4 w 54"/>
                <a:gd name="T25" fmla="*/ 36 h 36"/>
                <a:gd name="T26" fmla="*/ 6 w 54"/>
                <a:gd name="T27" fmla="*/ 36 h 36"/>
                <a:gd name="T28" fmla="*/ 8 w 54"/>
                <a:gd name="T29" fmla="*/ 32 h 36"/>
                <a:gd name="T30" fmla="*/ 10 w 54"/>
                <a:gd name="T31" fmla="*/ 28 h 36"/>
                <a:gd name="T32" fmla="*/ 12 w 54"/>
                <a:gd name="T33" fmla="*/ 26 h 36"/>
                <a:gd name="T34" fmla="*/ 14 w 54"/>
                <a:gd name="T35" fmla="*/ 24 h 36"/>
                <a:gd name="T36" fmla="*/ 14 w 54"/>
                <a:gd name="T37" fmla="*/ 24 h 36"/>
                <a:gd name="T38" fmla="*/ 16 w 54"/>
                <a:gd name="T39" fmla="*/ 26 h 36"/>
                <a:gd name="T40" fmla="*/ 18 w 54"/>
                <a:gd name="T41" fmla="*/ 28 h 36"/>
                <a:gd name="T42" fmla="*/ 22 w 54"/>
                <a:gd name="T43" fmla="*/ 30 h 36"/>
                <a:gd name="T44" fmla="*/ 24 w 54"/>
                <a:gd name="T45" fmla="*/ 30 h 36"/>
                <a:gd name="T46" fmla="*/ 26 w 54"/>
                <a:gd name="T47" fmla="*/ 30 h 36"/>
                <a:gd name="T48" fmla="*/ 32 w 54"/>
                <a:gd name="T49" fmla="*/ 28 h 36"/>
                <a:gd name="T50" fmla="*/ 42 w 54"/>
                <a:gd name="T51" fmla="*/ 24 h 36"/>
                <a:gd name="T52" fmla="*/ 46 w 54"/>
                <a:gd name="T53" fmla="*/ 22 h 36"/>
                <a:gd name="T54" fmla="*/ 52 w 54"/>
                <a:gd name="T55" fmla="*/ 20 h 36"/>
                <a:gd name="T56" fmla="*/ 54 w 54"/>
                <a:gd name="T57" fmla="*/ 18 h 36"/>
                <a:gd name="T58" fmla="*/ 54 w 54"/>
                <a:gd name="T59" fmla="*/ 18 h 36"/>
                <a:gd name="T60" fmla="*/ 54 w 54"/>
                <a:gd name="T61" fmla="*/ 16 h 36"/>
                <a:gd name="T62" fmla="*/ 54 w 54"/>
                <a:gd name="T63" fmla="*/ 16 h 36"/>
                <a:gd name="T64" fmla="*/ 52 w 54"/>
                <a:gd name="T65" fmla="*/ 14 h 36"/>
                <a:gd name="T66" fmla="*/ 48 w 54"/>
                <a:gd name="T67" fmla="*/ 12 h 36"/>
                <a:gd name="T68" fmla="*/ 40 w 54"/>
                <a:gd name="T69" fmla="*/ 10 h 36"/>
                <a:gd name="T70" fmla="*/ 40 w 54"/>
                <a:gd name="T71" fmla="*/ 8 h 36"/>
                <a:gd name="T72" fmla="*/ 38 w 54"/>
                <a:gd name="T73" fmla="*/ 6 h 36"/>
                <a:gd name="T74" fmla="*/ 34 w 54"/>
                <a:gd name="T75" fmla="*/ 2 h 36"/>
                <a:gd name="T76" fmla="*/ 32 w 54"/>
                <a:gd name="T77" fmla="*/ 0 h 36"/>
                <a:gd name="T78" fmla="*/ 32 w 54"/>
                <a:gd name="T79" fmla="*/ 0 h 36"/>
                <a:gd name="T80" fmla="*/ 30 w 54"/>
                <a:gd name="T81" fmla="*/ 0 h 36"/>
                <a:gd name="T82" fmla="*/ 30 w 54"/>
                <a:gd name="T83" fmla="*/ 0 h 36"/>
                <a:gd name="T84" fmla="*/ 30 w 54"/>
                <a:gd name="T85" fmla="*/ 2 h 36"/>
                <a:gd name="T86" fmla="*/ 30 w 54"/>
                <a:gd name="T87" fmla="*/ 6 h 36"/>
                <a:gd name="T88" fmla="*/ 30 w 54"/>
                <a:gd name="T89" fmla="*/ 8 h 36"/>
                <a:gd name="T90" fmla="*/ 30 w 54"/>
                <a:gd name="T91" fmla="*/ 10 h 36"/>
                <a:gd name="T92" fmla="*/ 28 w 54"/>
                <a:gd name="T93" fmla="*/ 10 h 36"/>
                <a:gd name="T94" fmla="*/ 26 w 54"/>
                <a:gd name="T95" fmla="*/ 10 h 36"/>
                <a:gd name="T96" fmla="*/ 24 w 54"/>
                <a:gd name="T97" fmla="*/ 10 h 36"/>
                <a:gd name="T98" fmla="*/ 18 w 54"/>
                <a:gd name="T9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36">
                  <a:moveTo>
                    <a:pt x="18" y="8"/>
                  </a:move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8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1" name="Freeform 503"/>
            <p:cNvSpPr>
              <a:spLocks/>
            </p:cNvSpPr>
            <p:nvPr/>
          </p:nvSpPr>
          <p:spPr bwMode="auto">
            <a:xfrm>
              <a:off x="3014964" y="6232603"/>
              <a:ext cx="85726" cy="57149"/>
            </a:xfrm>
            <a:custGeom>
              <a:avLst/>
              <a:gdLst>
                <a:gd name="T0" fmla="*/ 18 w 54"/>
                <a:gd name="T1" fmla="*/ 8 h 36"/>
                <a:gd name="T2" fmla="*/ 12 w 54"/>
                <a:gd name="T3" fmla="*/ 8 h 36"/>
                <a:gd name="T4" fmla="*/ 6 w 54"/>
                <a:gd name="T5" fmla="*/ 8 h 36"/>
                <a:gd name="T6" fmla="*/ 4 w 54"/>
                <a:gd name="T7" fmla="*/ 10 h 36"/>
                <a:gd name="T8" fmla="*/ 2 w 54"/>
                <a:gd name="T9" fmla="*/ 12 h 36"/>
                <a:gd name="T10" fmla="*/ 2 w 54"/>
                <a:gd name="T11" fmla="*/ 12 h 36"/>
                <a:gd name="T12" fmla="*/ 0 w 54"/>
                <a:gd name="T13" fmla="*/ 16 h 36"/>
                <a:gd name="T14" fmla="*/ 0 w 54"/>
                <a:gd name="T15" fmla="*/ 22 h 36"/>
                <a:gd name="T16" fmla="*/ 0 w 54"/>
                <a:gd name="T17" fmla="*/ 28 h 36"/>
                <a:gd name="T18" fmla="*/ 2 w 54"/>
                <a:gd name="T19" fmla="*/ 32 h 36"/>
                <a:gd name="T20" fmla="*/ 2 w 54"/>
                <a:gd name="T21" fmla="*/ 34 h 36"/>
                <a:gd name="T22" fmla="*/ 2 w 54"/>
                <a:gd name="T23" fmla="*/ 36 h 36"/>
                <a:gd name="T24" fmla="*/ 4 w 54"/>
                <a:gd name="T25" fmla="*/ 36 h 36"/>
                <a:gd name="T26" fmla="*/ 6 w 54"/>
                <a:gd name="T27" fmla="*/ 36 h 36"/>
                <a:gd name="T28" fmla="*/ 8 w 54"/>
                <a:gd name="T29" fmla="*/ 32 h 36"/>
                <a:gd name="T30" fmla="*/ 10 w 54"/>
                <a:gd name="T31" fmla="*/ 28 h 36"/>
                <a:gd name="T32" fmla="*/ 12 w 54"/>
                <a:gd name="T33" fmla="*/ 26 h 36"/>
                <a:gd name="T34" fmla="*/ 14 w 54"/>
                <a:gd name="T35" fmla="*/ 24 h 36"/>
                <a:gd name="T36" fmla="*/ 14 w 54"/>
                <a:gd name="T37" fmla="*/ 24 h 36"/>
                <a:gd name="T38" fmla="*/ 16 w 54"/>
                <a:gd name="T39" fmla="*/ 26 h 36"/>
                <a:gd name="T40" fmla="*/ 18 w 54"/>
                <a:gd name="T41" fmla="*/ 28 h 36"/>
                <a:gd name="T42" fmla="*/ 22 w 54"/>
                <a:gd name="T43" fmla="*/ 30 h 36"/>
                <a:gd name="T44" fmla="*/ 24 w 54"/>
                <a:gd name="T45" fmla="*/ 30 h 36"/>
                <a:gd name="T46" fmla="*/ 26 w 54"/>
                <a:gd name="T47" fmla="*/ 30 h 36"/>
                <a:gd name="T48" fmla="*/ 32 w 54"/>
                <a:gd name="T49" fmla="*/ 28 h 36"/>
                <a:gd name="T50" fmla="*/ 42 w 54"/>
                <a:gd name="T51" fmla="*/ 24 h 36"/>
                <a:gd name="T52" fmla="*/ 46 w 54"/>
                <a:gd name="T53" fmla="*/ 22 h 36"/>
                <a:gd name="T54" fmla="*/ 52 w 54"/>
                <a:gd name="T55" fmla="*/ 20 h 36"/>
                <a:gd name="T56" fmla="*/ 54 w 54"/>
                <a:gd name="T57" fmla="*/ 18 h 36"/>
                <a:gd name="T58" fmla="*/ 54 w 54"/>
                <a:gd name="T59" fmla="*/ 18 h 36"/>
                <a:gd name="T60" fmla="*/ 54 w 54"/>
                <a:gd name="T61" fmla="*/ 16 h 36"/>
                <a:gd name="T62" fmla="*/ 54 w 54"/>
                <a:gd name="T63" fmla="*/ 16 h 36"/>
                <a:gd name="T64" fmla="*/ 52 w 54"/>
                <a:gd name="T65" fmla="*/ 14 h 36"/>
                <a:gd name="T66" fmla="*/ 48 w 54"/>
                <a:gd name="T67" fmla="*/ 12 h 36"/>
                <a:gd name="T68" fmla="*/ 40 w 54"/>
                <a:gd name="T69" fmla="*/ 10 h 36"/>
                <a:gd name="T70" fmla="*/ 40 w 54"/>
                <a:gd name="T71" fmla="*/ 8 h 36"/>
                <a:gd name="T72" fmla="*/ 38 w 54"/>
                <a:gd name="T73" fmla="*/ 6 h 36"/>
                <a:gd name="T74" fmla="*/ 34 w 54"/>
                <a:gd name="T75" fmla="*/ 2 h 36"/>
                <a:gd name="T76" fmla="*/ 32 w 54"/>
                <a:gd name="T77" fmla="*/ 0 h 36"/>
                <a:gd name="T78" fmla="*/ 32 w 54"/>
                <a:gd name="T79" fmla="*/ 0 h 36"/>
                <a:gd name="T80" fmla="*/ 30 w 54"/>
                <a:gd name="T81" fmla="*/ 0 h 36"/>
                <a:gd name="T82" fmla="*/ 30 w 54"/>
                <a:gd name="T83" fmla="*/ 0 h 36"/>
                <a:gd name="T84" fmla="*/ 30 w 54"/>
                <a:gd name="T85" fmla="*/ 2 h 36"/>
                <a:gd name="T86" fmla="*/ 30 w 54"/>
                <a:gd name="T87" fmla="*/ 6 h 36"/>
                <a:gd name="T88" fmla="*/ 30 w 54"/>
                <a:gd name="T89" fmla="*/ 8 h 36"/>
                <a:gd name="T90" fmla="*/ 30 w 54"/>
                <a:gd name="T91" fmla="*/ 10 h 36"/>
                <a:gd name="T92" fmla="*/ 28 w 54"/>
                <a:gd name="T93" fmla="*/ 10 h 36"/>
                <a:gd name="T94" fmla="*/ 26 w 54"/>
                <a:gd name="T95" fmla="*/ 10 h 36"/>
                <a:gd name="T96" fmla="*/ 24 w 54"/>
                <a:gd name="T97" fmla="*/ 10 h 36"/>
                <a:gd name="T98" fmla="*/ 18 w 54"/>
                <a:gd name="T9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36">
                  <a:moveTo>
                    <a:pt x="18" y="8"/>
                  </a:move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8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2" name="Freeform 504"/>
            <p:cNvSpPr>
              <a:spLocks/>
            </p:cNvSpPr>
            <p:nvPr/>
          </p:nvSpPr>
          <p:spPr bwMode="auto">
            <a:xfrm>
              <a:off x="2541886" y="4308580"/>
              <a:ext cx="53975" cy="31750"/>
            </a:xfrm>
            <a:custGeom>
              <a:avLst/>
              <a:gdLst>
                <a:gd name="T0" fmla="*/ 8 w 34"/>
                <a:gd name="T1" fmla="*/ 2 h 20"/>
                <a:gd name="T2" fmla="*/ 8 w 34"/>
                <a:gd name="T3" fmla="*/ 2 h 20"/>
                <a:gd name="T4" fmla="*/ 10 w 34"/>
                <a:gd name="T5" fmla="*/ 0 h 20"/>
                <a:gd name="T6" fmla="*/ 10 w 34"/>
                <a:gd name="T7" fmla="*/ 0 h 20"/>
                <a:gd name="T8" fmla="*/ 12 w 34"/>
                <a:gd name="T9" fmla="*/ 0 h 20"/>
                <a:gd name="T10" fmla="*/ 14 w 34"/>
                <a:gd name="T11" fmla="*/ 0 h 20"/>
                <a:gd name="T12" fmla="*/ 18 w 34"/>
                <a:gd name="T13" fmla="*/ 0 h 20"/>
                <a:gd name="T14" fmla="*/ 20 w 34"/>
                <a:gd name="T15" fmla="*/ 2 h 20"/>
                <a:gd name="T16" fmla="*/ 24 w 34"/>
                <a:gd name="T17" fmla="*/ 2 h 20"/>
                <a:gd name="T18" fmla="*/ 26 w 34"/>
                <a:gd name="T19" fmla="*/ 2 h 20"/>
                <a:gd name="T20" fmla="*/ 28 w 34"/>
                <a:gd name="T21" fmla="*/ 4 h 20"/>
                <a:gd name="T22" fmla="*/ 30 w 34"/>
                <a:gd name="T23" fmla="*/ 4 h 20"/>
                <a:gd name="T24" fmla="*/ 32 w 34"/>
                <a:gd name="T25" fmla="*/ 4 h 20"/>
                <a:gd name="T26" fmla="*/ 32 w 34"/>
                <a:gd name="T27" fmla="*/ 6 h 20"/>
                <a:gd name="T28" fmla="*/ 34 w 34"/>
                <a:gd name="T29" fmla="*/ 6 h 20"/>
                <a:gd name="T30" fmla="*/ 34 w 34"/>
                <a:gd name="T31" fmla="*/ 6 h 20"/>
                <a:gd name="T32" fmla="*/ 34 w 34"/>
                <a:gd name="T33" fmla="*/ 8 h 20"/>
                <a:gd name="T34" fmla="*/ 34 w 34"/>
                <a:gd name="T35" fmla="*/ 8 h 20"/>
                <a:gd name="T36" fmla="*/ 34 w 34"/>
                <a:gd name="T37" fmla="*/ 8 h 20"/>
                <a:gd name="T38" fmla="*/ 34 w 34"/>
                <a:gd name="T39" fmla="*/ 10 h 20"/>
                <a:gd name="T40" fmla="*/ 34 w 34"/>
                <a:gd name="T41" fmla="*/ 12 h 20"/>
                <a:gd name="T42" fmla="*/ 32 w 34"/>
                <a:gd name="T43" fmla="*/ 12 h 20"/>
                <a:gd name="T44" fmla="*/ 32 w 34"/>
                <a:gd name="T45" fmla="*/ 14 h 20"/>
                <a:gd name="T46" fmla="*/ 30 w 34"/>
                <a:gd name="T47" fmla="*/ 16 h 20"/>
                <a:gd name="T48" fmla="*/ 30 w 34"/>
                <a:gd name="T49" fmla="*/ 16 h 20"/>
                <a:gd name="T50" fmla="*/ 30 w 34"/>
                <a:gd name="T51" fmla="*/ 18 h 20"/>
                <a:gd name="T52" fmla="*/ 28 w 34"/>
                <a:gd name="T53" fmla="*/ 18 h 20"/>
                <a:gd name="T54" fmla="*/ 28 w 34"/>
                <a:gd name="T55" fmla="*/ 18 h 20"/>
                <a:gd name="T56" fmla="*/ 26 w 34"/>
                <a:gd name="T57" fmla="*/ 18 h 20"/>
                <a:gd name="T58" fmla="*/ 24 w 34"/>
                <a:gd name="T59" fmla="*/ 18 h 20"/>
                <a:gd name="T60" fmla="*/ 20 w 34"/>
                <a:gd name="T61" fmla="*/ 20 h 20"/>
                <a:gd name="T62" fmla="*/ 18 w 34"/>
                <a:gd name="T63" fmla="*/ 20 h 20"/>
                <a:gd name="T64" fmla="*/ 16 w 34"/>
                <a:gd name="T65" fmla="*/ 18 h 20"/>
                <a:gd name="T66" fmla="*/ 14 w 34"/>
                <a:gd name="T67" fmla="*/ 18 h 20"/>
                <a:gd name="T68" fmla="*/ 12 w 34"/>
                <a:gd name="T69" fmla="*/ 18 h 20"/>
                <a:gd name="T70" fmla="*/ 10 w 34"/>
                <a:gd name="T71" fmla="*/ 18 h 20"/>
                <a:gd name="T72" fmla="*/ 8 w 34"/>
                <a:gd name="T73" fmla="*/ 18 h 20"/>
                <a:gd name="T74" fmla="*/ 8 w 34"/>
                <a:gd name="T75" fmla="*/ 16 h 20"/>
                <a:gd name="T76" fmla="*/ 6 w 34"/>
                <a:gd name="T77" fmla="*/ 16 h 20"/>
                <a:gd name="T78" fmla="*/ 4 w 34"/>
                <a:gd name="T79" fmla="*/ 14 h 20"/>
                <a:gd name="T80" fmla="*/ 2 w 34"/>
                <a:gd name="T81" fmla="*/ 14 h 20"/>
                <a:gd name="T82" fmla="*/ 2 w 34"/>
                <a:gd name="T83" fmla="*/ 12 h 20"/>
                <a:gd name="T84" fmla="*/ 2 w 34"/>
                <a:gd name="T85" fmla="*/ 12 h 20"/>
                <a:gd name="T86" fmla="*/ 0 w 34"/>
                <a:gd name="T87" fmla="*/ 12 h 20"/>
                <a:gd name="T88" fmla="*/ 0 w 34"/>
                <a:gd name="T89" fmla="*/ 10 h 20"/>
                <a:gd name="T90" fmla="*/ 0 w 34"/>
                <a:gd name="T91" fmla="*/ 10 h 20"/>
                <a:gd name="T92" fmla="*/ 0 w 34"/>
                <a:gd name="T93" fmla="*/ 10 h 20"/>
                <a:gd name="T94" fmla="*/ 2 w 34"/>
                <a:gd name="T95" fmla="*/ 8 h 20"/>
                <a:gd name="T96" fmla="*/ 2 w 34"/>
                <a:gd name="T97" fmla="*/ 8 h 20"/>
                <a:gd name="T98" fmla="*/ 4 w 34"/>
                <a:gd name="T99" fmla="*/ 6 h 20"/>
                <a:gd name="T100" fmla="*/ 4 w 34"/>
                <a:gd name="T101" fmla="*/ 4 h 20"/>
                <a:gd name="T102" fmla="*/ 6 w 34"/>
                <a:gd name="T103" fmla="*/ 2 h 20"/>
                <a:gd name="T104" fmla="*/ 8 w 34"/>
                <a:gd name="T105" fmla="*/ 2 h 20"/>
                <a:gd name="T106" fmla="*/ 8 w 34"/>
                <a:gd name="T10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20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3" name="Freeform 505"/>
            <p:cNvSpPr>
              <a:spLocks/>
            </p:cNvSpPr>
            <p:nvPr/>
          </p:nvSpPr>
          <p:spPr bwMode="auto">
            <a:xfrm>
              <a:off x="2541886" y="4308580"/>
              <a:ext cx="53975" cy="31750"/>
            </a:xfrm>
            <a:custGeom>
              <a:avLst/>
              <a:gdLst>
                <a:gd name="T0" fmla="*/ 8 w 34"/>
                <a:gd name="T1" fmla="*/ 2 h 20"/>
                <a:gd name="T2" fmla="*/ 8 w 34"/>
                <a:gd name="T3" fmla="*/ 2 h 20"/>
                <a:gd name="T4" fmla="*/ 10 w 34"/>
                <a:gd name="T5" fmla="*/ 0 h 20"/>
                <a:gd name="T6" fmla="*/ 10 w 34"/>
                <a:gd name="T7" fmla="*/ 0 h 20"/>
                <a:gd name="T8" fmla="*/ 12 w 34"/>
                <a:gd name="T9" fmla="*/ 0 h 20"/>
                <a:gd name="T10" fmla="*/ 14 w 34"/>
                <a:gd name="T11" fmla="*/ 0 h 20"/>
                <a:gd name="T12" fmla="*/ 18 w 34"/>
                <a:gd name="T13" fmla="*/ 0 h 20"/>
                <a:gd name="T14" fmla="*/ 20 w 34"/>
                <a:gd name="T15" fmla="*/ 2 h 20"/>
                <a:gd name="T16" fmla="*/ 24 w 34"/>
                <a:gd name="T17" fmla="*/ 2 h 20"/>
                <a:gd name="T18" fmla="*/ 26 w 34"/>
                <a:gd name="T19" fmla="*/ 2 h 20"/>
                <a:gd name="T20" fmla="*/ 28 w 34"/>
                <a:gd name="T21" fmla="*/ 4 h 20"/>
                <a:gd name="T22" fmla="*/ 30 w 34"/>
                <a:gd name="T23" fmla="*/ 4 h 20"/>
                <a:gd name="T24" fmla="*/ 32 w 34"/>
                <a:gd name="T25" fmla="*/ 4 h 20"/>
                <a:gd name="T26" fmla="*/ 32 w 34"/>
                <a:gd name="T27" fmla="*/ 6 h 20"/>
                <a:gd name="T28" fmla="*/ 34 w 34"/>
                <a:gd name="T29" fmla="*/ 6 h 20"/>
                <a:gd name="T30" fmla="*/ 34 w 34"/>
                <a:gd name="T31" fmla="*/ 6 h 20"/>
                <a:gd name="T32" fmla="*/ 34 w 34"/>
                <a:gd name="T33" fmla="*/ 8 h 20"/>
                <a:gd name="T34" fmla="*/ 34 w 34"/>
                <a:gd name="T35" fmla="*/ 8 h 20"/>
                <a:gd name="T36" fmla="*/ 34 w 34"/>
                <a:gd name="T37" fmla="*/ 8 h 20"/>
                <a:gd name="T38" fmla="*/ 34 w 34"/>
                <a:gd name="T39" fmla="*/ 10 h 20"/>
                <a:gd name="T40" fmla="*/ 34 w 34"/>
                <a:gd name="T41" fmla="*/ 12 h 20"/>
                <a:gd name="T42" fmla="*/ 32 w 34"/>
                <a:gd name="T43" fmla="*/ 12 h 20"/>
                <a:gd name="T44" fmla="*/ 32 w 34"/>
                <a:gd name="T45" fmla="*/ 14 h 20"/>
                <a:gd name="T46" fmla="*/ 30 w 34"/>
                <a:gd name="T47" fmla="*/ 16 h 20"/>
                <a:gd name="T48" fmla="*/ 30 w 34"/>
                <a:gd name="T49" fmla="*/ 16 h 20"/>
                <a:gd name="T50" fmla="*/ 30 w 34"/>
                <a:gd name="T51" fmla="*/ 18 h 20"/>
                <a:gd name="T52" fmla="*/ 28 w 34"/>
                <a:gd name="T53" fmla="*/ 18 h 20"/>
                <a:gd name="T54" fmla="*/ 28 w 34"/>
                <a:gd name="T55" fmla="*/ 18 h 20"/>
                <a:gd name="T56" fmla="*/ 26 w 34"/>
                <a:gd name="T57" fmla="*/ 18 h 20"/>
                <a:gd name="T58" fmla="*/ 24 w 34"/>
                <a:gd name="T59" fmla="*/ 18 h 20"/>
                <a:gd name="T60" fmla="*/ 20 w 34"/>
                <a:gd name="T61" fmla="*/ 20 h 20"/>
                <a:gd name="T62" fmla="*/ 18 w 34"/>
                <a:gd name="T63" fmla="*/ 20 h 20"/>
                <a:gd name="T64" fmla="*/ 16 w 34"/>
                <a:gd name="T65" fmla="*/ 18 h 20"/>
                <a:gd name="T66" fmla="*/ 14 w 34"/>
                <a:gd name="T67" fmla="*/ 18 h 20"/>
                <a:gd name="T68" fmla="*/ 12 w 34"/>
                <a:gd name="T69" fmla="*/ 18 h 20"/>
                <a:gd name="T70" fmla="*/ 10 w 34"/>
                <a:gd name="T71" fmla="*/ 18 h 20"/>
                <a:gd name="T72" fmla="*/ 8 w 34"/>
                <a:gd name="T73" fmla="*/ 18 h 20"/>
                <a:gd name="T74" fmla="*/ 8 w 34"/>
                <a:gd name="T75" fmla="*/ 16 h 20"/>
                <a:gd name="T76" fmla="*/ 6 w 34"/>
                <a:gd name="T77" fmla="*/ 16 h 20"/>
                <a:gd name="T78" fmla="*/ 4 w 34"/>
                <a:gd name="T79" fmla="*/ 14 h 20"/>
                <a:gd name="T80" fmla="*/ 2 w 34"/>
                <a:gd name="T81" fmla="*/ 14 h 20"/>
                <a:gd name="T82" fmla="*/ 2 w 34"/>
                <a:gd name="T83" fmla="*/ 12 h 20"/>
                <a:gd name="T84" fmla="*/ 2 w 34"/>
                <a:gd name="T85" fmla="*/ 12 h 20"/>
                <a:gd name="T86" fmla="*/ 0 w 34"/>
                <a:gd name="T87" fmla="*/ 12 h 20"/>
                <a:gd name="T88" fmla="*/ 0 w 34"/>
                <a:gd name="T89" fmla="*/ 10 h 20"/>
                <a:gd name="T90" fmla="*/ 0 w 34"/>
                <a:gd name="T91" fmla="*/ 10 h 20"/>
                <a:gd name="T92" fmla="*/ 0 w 34"/>
                <a:gd name="T93" fmla="*/ 10 h 20"/>
                <a:gd name="T94" fmla="*/ 2 w 34"/>
                <a:gd name="T95" fmla="*/ 8 h 20"/>
                <a:gd name="T96" fmla="*/ 2 w 34"/>
                <a:gd name="T97" fmla="*/ 8 h 20"/>
                <a:gd name="T98" fmla="*/ 4 w 34"/>
                <a:gd name="T99" fmla="*/ 6 h 20"/>
                <a:gd name="T100" fmla="*/ 4 w 34"/>
                <a:gd name="T101" fmla="*/ 4 h 20"/>
                <a:gd name="T102" fmla="*/ 6 w 34"/>
                <a:gd name="T103" fmla="*/ 2 h 20"/>
                <a:gd name="T104" fmla="*/ 8 w 34"/>
                <a:gd name="T105" fmla="*/ 2 h 20"/>
                <a:gd name="T106" fmla="*/ 8 w 34"/>
                <a:gd name="T10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20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4" name="Freeform 506"/>
            <p:cNvSpPr>
              <a:spLocks/>
            </p:cNvSpPr>
            <p:nvPr/>
          </p:nvSpPr>
          <p:spPr bwMode="auto">
            <a:xfrm>
              <a:off x="2691112" y="4267306"/>
              <a:ext cx="88900" cy="63499"/>
            </a:xfrm>
            <a:custGeom>
              <a:avLst/>
              <a:gdLst>
                <a:gd name="T0" fmla="*/ 0 w 56"/>
                <a:gd name="T1" fmla="*/ 40 h 40"/>
                <a:gd name="T2" fmla="*/ 4 w 56"/>
                <a:gd name="T3" fmla="*/ 32 h 40"/>
                <a:gd name="T4" fmla="*/ 4 w 56"/>
                <a:gd name="T5" fmla="*/ 28 h 40"/>
                <a:gd name="T6" fmla="*/ 6 w 56"/>
                <a:gd name="T7" fmla="*/ 24 h 40"/>
                <a:gd name="T8" fmla="*/ 6 w 56"/>
                <a:gd name="T9" fmla="*/ 18 h 40"/>
                <a:gd name="T10" fmla="*/ 4 w 56"/>
                <a:gd name="T11" fmla="*/ 8 h 40"/>
                <a:gd name="T12" fmla="*/ 6 w 56"/>
                <a:gd name="T13" fmla="*/ 0 h 40"/>
                <a:gd name="T14" fmla="*/ 12 w 56"/>
                <a:gd name="T15" fmla="*/ 2 h 40"/>
                <a:gd name="T16" fmla="*/ 16 w 56"/>
                <a:gd name="T17" fmla="*/ 2 h 40"/>
                <a:gd name="T18" fmla="*/ 18 w 56"/>
                <a:gd name="T19" fmla="*/ 4 h 40"/>
                <a:gd name="T20" fmla="*/ 20 w 56"/>
                <a:gd name="T21" fmla="*/ 6 h 40"/>
                <a:gd name="T22" fmla="*/ 22 w 56"/>
                <a:gd name="T23" fmla="*/ 8 h 40"/>
                <a:gd name="T24" fmla="*/ 24 w 56"/>
                <a:gd name="T25" fmla="*/ 10 h 40"/>
                <a:gd name="T26" fmla="*/ 28 w 56"/>
                <a:gd name="T27" fmla="*/ 12 h 40"/>
                <a:gd name="T28" fmla="*/ 30 w 56"/>
                <a:gd name="T29" fmla="*/ 12 h 40"/>
                <a:gd name="T30" fmla="*/ 32 w 56"/>
                <a:gd name="T31" fmla="*/ 12 h 40"/>
                <a:gd name="T32" fmla="*/ 36 w 56"/>
                <a:gd name="T33" fmla="*/ 12 h 40"/>
                <a:gd name="T34" fmla="*/ 36 w 56"/>
                <a:gd name="T35" fmla="*/ 12 h 40"/>
                <a:gd name="T36" fmla="*/ 36 w 56"/>
                <a:gd name="T37" fmla="*/ 14 h 40"/>
                <a:gd name="T38" fmla="*/ 38 w 56"/>
                <a:gd name="T39" fmla="*/ 16 h 40"/>
                <a:gd name="T40" fmla="*/ 38 w 56"/>
                <a:gd name="T41" fmla="*/ 20 h 40"/>
                <a:gd name="T42" fmla="*/ 38 w 56"/>
                <a:gd name="T43" fmla="*/ 22 h 40"/>
                <a:gd name="T44" fmla="*/ 42 w 56"/>
                <a:gd name="T45" fmla="*/ 22 h 40"/>
                <a:gd name="T46" fmla="*/ 46 w 56"/>
                <a:gd name="T47" fmla="*/ 24 h 40"/>
                <a:gd name="T48" fmla="*/ 52 w 56"/>
                <a:gd name="T49" fmla="*/ 28 h 40"/>
                <a:gd name="T50" fmla="*/ 54 w 56"/>
                <a:gd name="T51" fmla="*/ 30 h 40"/>
                <a:gd name="T52" fmla="*/ 56 w 56"/>
                <a:gd name="T53" fmla="*/ 30 h 40"/>
                <a:gd name="T54" fmla="*/ 56 w 56"/>
                <a:gd name="T55" fmla="*/ 32 h 40"/>
                <a:gd name="T56" fmla="*/ 56 w 56"/>
                <a:gd name="T57" fmla="*/ 34 h 40"/>
                <a:gd name="T58" fmla="*/ 54 w 56"/>
                <a:gd name="T59" fmla="*/ 36 h 40"/>
                <a:gd name="T60" fmla="*/ 52 w 56"/>
                <a:gd name="T61" fmla="*/ 38 h 40"/>
                <a:gd name="T62" fmla="*/ 50 w 56"/>
                <a:gd name="T63" fmla="*/ 38 h 40"/>
                <a:gd name="T64" fmla="*/ 46 w 56"/>
                <a:gd name="T65" fmla="*/ 38 h 40"/>
                <a:gd name="T66" fmla="*/ 38 w 56"/>
                <a:gd name="T67" fmla="*/ 38 h 40"/>
                <a:gd name="T68" fmla="*/ 28 w 56"/>
                <a:gd name="T69" fmla="*/ 38 h 40"/>
                <a:gd name="T70" fmla="*/ 20 w 56"/>
                <a:gd name="T71" fmla="*/ 38 h 40"/>
                <a:gd name="T72" fmla="*/ 14 w 56"/>
                <a:gd name="T73" fmla="*/ 38 h 40"/>
                <a:gd name="T74" fmla="*/ 0 w 56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40">
                  <a:moveTo>
                    <a:pt x="0" y="40"/>
                  </a:moveTo>
                  <a:lnTo>
                    <a:pt x="0" y="40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8" y="3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5" name="Freeform 507"/>
            <p:cNvSpPr>
              <a:spLocks/>
            </p:cNvSpPr>
            <p:nvPr/>
          </p:nvSpPr>
          <p:spPr bwMode="auto">
            <a:xfrm>
              <a:off x="2691112" y="4267306"/>
              <a:ext cx="88900" cy="63499"/>
            </a:xfrm>
            <a:custGeom>
              <a:avLst/>
              <a:gdLst>
                <a:gd name="T0" fmla="*/ 0 w 56"/>
                <a:gd name="T1" fmla="*/ 40 h 40"/>
                <a:gd name="T2" fmla="*/ 4 w 56"/>
                <a:gd name="T3" fmla="*/ 32 h 40"/>
                <a:gd name="T4" fmla="*/ 4 w 56"/>
                <a:gd name="T5" fmla="*/ 28 h 40"/>
                <a:gd name="T6" fmla="*/ 6 w 56"/>
                <a:gd name="T7" fmla="*/ 24 h 40"/>
                <a:gd name="T8" fmla="*/ 6 w 56"/>
                <a:gd name="T9" fmla="*/ 18 h 40"/>
                <a:gd name="T10" fmla="*/ 4 w 56"/>
                <a:gd name="T11" fmla="*/ 8 h 40"/>
                <a:gd name="T12" fmla="*/ 6 w 56"/>
                <a:gd name="T13" fmla="*/ 0 h 40"/>
                <a:gd name="T14" fmla="*/ 12 w 56"/>
                <a:gd name="T15" fmla="*/ 2 h 40"/>
                <a:gd name="T16" fmla="*/ 16 w 56"/>
                <a:gd name="T17" fmla="*/ 2 h 40"/>
                <a:gd name="T18" fmla="*/ 18 w 56"/>
                <a:gd name="T19" fmla="*/ 4 h 40"/>
                <a:gd name="T20" fmla="*/ 20 w 56"/>
                <a:gd name="T21" fmla="*/ 6 h 40"/>
                <a:gd name="T22" fmla="*/ 22 w 56"/>
                <a:gd name="T23" fmla="*/ 8 h 40"/>
                <a:gd name="T24" fmla="*/ 24 w 56"/>
                <a:gd name="T25" fmla="*/ 10 h 40"/>
                <a:gd name="T26" fmla="*/ 28 w 56"/>
                <a:gd name="T27" fmla="*/ 12 h 40"/>
                <a:gd name="T28" fmla="*/ 30 w 56"/>
                <a:gd name="T29" fmla="*/ 12 h 40"/>
                <a:gd name="T30" fmla="*/ 32 w 56"/>
                <a:gd name="T31" fmla="*/ 12 h 40"/>
                <a:gd name="T32" fmla="*/ 36 w 56"/>
                <a:gd name="T33" fmla="*/ 12 h 40"/>
                <a:gd name="T34" fmla="*/ 36 w 56"/>
                <a:gd name="T35" fmla="*/ 12 h 40"/>
                <a:gd name="T36" fmla="*/ 36 w 56"/>
                <a:gd name="T37" fmla="*/ 14 h 40"/>
                <a:gd name="T38" fmla="*/ 38 w 56"/>
                <a:gd name="T39" fmla="*/ 16 h 40"/>
                <a:gd name="T40" fmla="*/ 38 w 56"/>
                <a:gd name="T41" fmla="*/ 20 h 40"/>
                <a:gd name="T42" fmla="*/ 38 w 56"/>
                <a:gd name="T43" fmla="*/ 22 h 40"/>
                <a:gd name="T44" fmla="*/ 42 w 56"/>
                <a:gd name="T45" fmla="*/ 22 h 40"/>
                <a:gd name="T46" fmla="*/ 46 w 56"/>
                <a:gd name="T47" fmla="*/ 24 h 40"/>
                <a:gd name="T48" fmla="*/ 52 w 56"/>
                <a:gd name="T49" fmla="*/ 28 h 40"/>
                <a:gd name="T50" fmla="*/ 54 w 56"/>
                <a:gd name="T51" fmla="*/ 30 h 40"/>
                <a:gd name="T52" fmla="*/ 56 w 56"/>
                <a:gd name="T53" fmla="*/ 30 h 40"/>
                <a:gd name="T54" fmla="*/ 56 w 56"/>
                <a:gd name="T55" fmla="*/ 32 h 40"/>
                <a:gd name="T56" fmla="*/ 56 w 56"/>
                <a:gd name="T57" fmla="*/ 34 h 40"/>
                <a:gd name="T58" fmla="*/ 54 w 56"/>
                <a:gd name="T59" fmla="*/ 36 h 40"/>
                <a:gd name="T60" fmla="*/ 52 w 56"/>
                <a:gd name="T61" fmla="*/ 38 h 40"/>
                <a:gd name="T62" fmla="*/ 50 w 56"/>
                <a:gd name="T63" fmla="*/ 38 h 40"/>
                <a:gd name="T64" fmla="*/ 46 w 56"/>
                <a:gd name="T65" fmla="*/ 38 h 40"/>
                <a:gd name="T66" fmla="*/ 38 w 56"/>
                <a:gd name="T67" fmla="*/ 38 h 40"/>
                <a:gd name="T68" fmla="*/ 28 w 56"/>
                <a:gd name="T69" fmla="*/ 38 h 40"/>
                <a:gd name="T70" fmla="*/ 20 w 56"/>
                <a:gd name="T71" fmla="*/ 38 h 40"/>
                <a:gd name="T72" fmla="*/ 14 w 56"/>
                <a:gd name="T73" fmla="*/ 38 h 40"/>
                <a:gd name="T74" fmla="*/ 0 w 56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40">
                  <a:moveTo>
                    <a:pt x="0" y="40"/>
                  </a:moveTo>
                  <a:lnTo>
                    <a:pt x="0" y="40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8" y="3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6" name="Freeform 508"/>
            <p:cNvSpPr>
              <a:spLocks/>
            </p:cNvSpPr>
            <p:nvPr/>
          </p:nvSpPr>
          <p:spPr bwMode="auto">
            <a:xfrm>
              <a:off x="2795888" y="4308580"/>
              <a:ext cx="38100" cy="25399"/>
            </a:xfrm>
            <a:custGeom>
              <a:avLst/>
              <a:gdLst>
                <a:gd name="T0" fmla="*/ 8 w 24"/>
                <a:gd name="T1" fmla="*/ 2 h 16"/>
                <a:gd name="T2" fmla="*/ 8 w 24"/>
                <a:gd name="T3" fmla="*/ 2 h 16"/>
                <a:gd name="T4" fmla="*/ 6 w 24"/>
                <a:gd name="T5" fmla="*/ 4 h 16"/>
                <a:gd name="T6" fmla="*/ 2 w 24"/>
                <a:gd name="T7" fmla="*/ 4 h 16"/>
                <a:gd name="T8" fmla="*/ 2 w 24"/>
                <a:gd name="T9" fmla="*/ 6 h 16"/>
                <a:gd name="T10" fmla="*/ 0 w 24"/>
                <a:gd name="T11" fmla="*/ 6 h 16"/>
                <a:gd name="T12" fmla="*/ 0 w 24"/>
                <a:gd name="T13" fmla="*/ 8 h 16"/>
                <a:gd name="T14" fmla="*/ 0 w 24"/>
                <a:gd name="T15" fmla="*/ 8 h 16"/>
                <a:gd name="T16" fmla="*/ 0 w 24"/>
                <a:gd name="T17" fmla="*/ 8 h 16"/>
                <a:gd name="T18" fmla="*/ 0 w 24"/>
                <a:gd name="T19" fmla="*/ 8 h 16"/>
                <a:gd name="T20" fmla="*/ 0 w 24"/>
                <a:gd name="T21" fmla="*/ 10 h 16"/>
                <a:gd name="T22" fmla="*/ 0 w 24"/>
                <a:gd name="T23" fmla="*/ 10 h 16"/>
                <a:gd name="T24" fmla="*/ 2 w 24"/>
                <a:gd name="T25" fmla="*/ 10 h 16"/>
                <a:gd name="T26" fmla="*/ 4 w 24"/>
                <a:gd name="T27" fmla="*/ 12 h 16"/>
                <a:gd name="T28" fmla="*/ 6 w 24"/>
                <a:gd name="T29" fmla="*/ 12 h 16"/>
                <a:gd name="T30" fmla="*/ 8 w 24"/>
                <a:gd name="T31" fmla="*/ 14 h 16"/>
                <a:gd name="T32" fmla="*/ 10 w 24"/>
                <a:gd name="T33" fmla="*/ 14 h 16"/>
                <a:gd name="T34" fmla="*/ 12 w 24"/>
                <a:gd name="T35" fmla="*/ 16 h 16"/>
                <a:gd name="T36" fmla="*/ 12 w 24"/>
                <a:gd name="T37" fmla="*/ 16 h 16"/>
                <a:gd name="T38" fmla="*/ 14 w 24"/>
                <a:gd name="T39" fmla="*/ 16 h 16"/>
                <a:gd name="T40" fmla="*/ 14 w 24"/>
                <a:gd name="T41" fmla="*/ 16 h 16"/>
                <a:gd name="T42" fmla="*/ 16 w 24"/>
                <a:gd name="T43" fmla="*/ 16 h 16"/>
                <a:gd name="T44" fmla="*/ 16 w 24"/>
                <a:gd name="T45" fmla="*/ 16 h 16"/>
                <a:gd name="T46" fmla="*/ 18 w 24"/>
                <a:gd name="T47" fmla="*/ 16 h 16"/>
                <a:gd name="T48" fmla="*/ 20 w 24"/>
                <a:gd name="T49" fmla="*/ 14 h 16"/>
                <a:gd name="T50" fmla="*/ 20 w 24"/>
                <a:gd name="T51" fmla="*/ 14 h 16"/>
                <a:gd name="T52" fmla="*/ 22 w 24"/>
                <a:gd name="T53" fmla="*/ 14 h 16"/>
                <a:gd name="T54" fmla="*/ 22 w 24"/>
                <a:gd name="T55" fmla="*/ 12 h 16"/>
                <a:gd name="T56" fmla="*/ 22 w 24"/>
                <a:gd name="T57" fmla="*/ 12 h 16"/>
                <a:gd name="T58" fmla="*/ 24 w 24"/>
                <a:gd name="T59" fmla="*/ 10 h 16"/>
                <a:gd name="T60" fmla="*/ 24 w 24"/>
                <a:gd name="T61" fmla="*/ 10 h 16"/>
                <a:gd name="T62" fmla="*/ 24 w 24"/>
                <a:gd name="T63" fmla="*/ 8 h 16"/>
                <a:gd name="T64" fmla="*/ 24 w 24"/>
                <a:gd name="T65" fmla="*/ 6 h 16"/>
                <a:gd name="T66" fmla="*/ 24 w 24"/>
                <a:gd name="T67" fmla="*/ 4 h 16"/>
                <a:gd name="T68" fmla="*/ 24 w 24"/>
                <a:gd name="T69" fmla="*/ 4 h 16"/>
                <a:gd name="T70" fmla="*/ 22 w 24"/>
                <a:gd name="T71" fmla="*/ 2 h 16"/>
                <a:gd name="T72" fmla="*/ 22 w 24"/>
                <a:gd name="T73" fmla="*/ 2 h 16"/>
                <a:gd name="T74" fmla="*/ 22 w 24"/>
                <a:gd name="T75" fmla="*/ 2 h 16"/>
                <a:gd name="T76" fmla="*/ 22 w 24"/>
                <a:gd name="T77" fmla="*/ 0 h 16"/>
                <a:gd name="T78" fmla="*/ 22 w 24"/>
                <a:gd name="T79" fmla="*/ 0 h 16"/>
                <a:gd name="T80" fmla="*/ 20 w 24"/>
                <a:gd name="T81" fmla="*/ 0 h 16"/>
                <a:gd name="T82" fmla="*/ 20 w 24"/>
                <a:gd name="T83" fmla="*/ 0 h 16"/>
                <a:gd name="T84" fmla="*/ 18 w 24"/>
                <a:gd name="T85" fmla="*/ 0 h 16"/>
                <a:gd name="T86" fmla="*/ 16 w 24"/>
                <a:gd name="T87" fmla="*/ 0 h 16"/>
                <a:gd name="T88" fmla="*/ 14 w 24"/>
                <a:gd name="T89" fmla="*/ 0 h 16"/>
                <a:gd name="T90" fmla="*/ 12 w 24"/>
                <a:gd name="T91" fmla="*/ 2 h 16"/>
                <a:gd name="T92" fmla="*/ 8 w 24"/>
                <a:gd name="T9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6">
                  <a:moveTo>
                    <a:pt x="8" y="2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7" name="Freeform 509"/>
            <p:cNvSpPr>
              <a:spLocks/>
            </p:cNvSpPr>
            <p:nvPr/>
          </p:nvSpPr>
          <p:spPr bwMode="auto">
            <a:xfrm>
              <a:off x="2795888" y="4308580"/>
              <a:ext cx="38100" cy="25399"/>
            </a:xfrm>
            <a:custGeom>
              <a:avLst/>
              <a:gdLst>
                <a:gd name="T0" fmla="*/ 8 w 24"/>
                <a:gd name="T1" fmla="*/ 2 h 16"/>
                <a:gd name="T2" fmla="*/ 8 w 24"/>
                <a:gd name="T3" fmla="*/ 2 h 16"/>
                <a:gd name="T4" fmla="*/ 6 w 24"/>
                <a:gd name="T5" fmla="*/ 4 h 16"/>
                <a:gd name="T6" fmla="*/ 2 w 24"/>
                <a:gd name="T7" fmla="*/ 4 h 16"/>
                <a:gd name="T8" fmla="*/ 2 w 24"/>
                <a:gd name="T9" fmla="*/ 6 h 16"/>
                <a:gd name="T10" fmla="*/ 0 w 24"/>
                <a:gd name="T11" fmla="*/ 6 h 16"/>
                <a:gd name="T12" fmla="*/ 0 w 24"/>
                <a:gd name="T13" fmla="*/ 8 h 16"/>
                <a:gd name="T14" fmla="*/ 0 w 24"/>
                <a:gd name="T15" fmla="*/ 8 h 16"/>
                <a:gd name="T16" fmla="*/ 0 w 24"/>
                <a:gd name="T17" fmla="*/ 8 h 16"/>
                <a:gd name="T18" fmla="*/ 0 w 24"/>
                <a:gd name="T19" fmla="*/ 8 h 16"/>
                <a:gd name="T20" fmla="*/ 0 w 24"/>
                <a:gd name="T21" fmla="*/ 10 h 16"/>
                <a:gd name="T22" fmla="*/ 0 w 24"/>
                <a:gd name="T23" fmla="*/ 10 h 16"/>
                <a:gd name="T24" fmla="*/ 2 w 24"/>
                <a:gd name="T25" fmla="*/ 10 h 16"/>
                <a:gd name="T26" fmla="*/ 4 w 24"/>
                <a:gd name="T27" fmla="*/ 12 h 16"/>
                <a:gd name="T28" fmla="*/ 6 w 24"/>
                <a:gd name="T29" fmla="*/ 12 h 16"/>
                <a:gd name="T30" fmla="*/ 8 w 24"/>
                <a:gd name="T31" fmla="*/ 14 h 16"/>
                <a:gd name="T32" fmla="*/ 10 w 24"/>
                <a:gd name="T33" fmla="*/ 14 h 16"/>
                <a:gd name="T34" fmla="*/ 12 w 24"/>
                <a:gd name="T35" fmla="*/ 16 h 16"/>
                <a:gd name="T36" fmla="*/ 12 w 24"/>
                <a:gd name="T37" fmla="*/ 16 h 16"/>
                <a:gd name="T38" fmla="*/ 14 w 24"/>
                <a:gd name="T39" fmla="*/ 16 h 16"/>
                <a:gd name="T40" fmla="*/ 14 w 24"/>
                <a:gd name="T41" fmla="*/ 16 h 16"/>
                <a:gd name="T42" fmla="*/ 16 w 24"/>
                <a:gd name="T43" fmla="*/ 16 h 16"/>
                <a:gd name="T44" fmla="*/ 16 w 24"/>
                <a:gd name="T45" fmla="*/ 16 h 16"/>
                <a:gd name="T46" fmla="*/ 18 w 24"/>
                <a:gd name="T47" fmla="*/ 16 h 16"/>
                <a:gd name="T48" fmla="*/ 20 w 24"/>
                <a:gd name="T49" fmla="*/ 14 h 16"/>
                <a:gd name="T50" fmla="*/ 20 w 24"/>
                <a:gd name="T51" fmla="*/ 14 h 16"/>
                <a:gd name="T52" fmla="*/ 22 w 24"/>
                <a:gd name="T53" fmla="*/ 14 h 16"/>
                <a:gd name="T54" fmla="*/ 22 w 24"/>
                <a:gd name="T55" fmla="*/ 12 h 16"/>
                <a:gd name="T56" fmla="*/ 22 w 24"/>
                <a:gd name="T57" fmla="*/ 12 h 16"/>
                <a:gd name="T58" fmla="*/ 24 w 24"/>
                <a:gd name="T59" fmla="*/ 10 h 16"/>
                <a:gd name="T60" fmla="*/ 24 w 24"/>
                <a:gd name="T61" fmla="*/ 10 h 16"/>
                <a:gd name="T62" fmla="*/ 24 w 24"/>
                <a:gd name="T63" fmla="*/ 8 h 16"/>
                <a:gd name="T64" fmla="*/ 24 w 24"/>
                <a:gd name="T65" fmla="*/ 6 h 16"/>
                <a:gd name="T66" fmla="*/ 24 w 24"/>
                <a:gd name="T67" fmla="*/ 4 h 16"/>
                <a:gd name="T68" fmla="*/ 24 w 24"/>
                <a:gd name="T69" fmla="*/ 4 h 16"/>
                <a:gd name="T70" fmla="*/ 22 w 24"/>
                <a:gd name="T71" fmla="*/ 2 h 16"/>
                <a:gd name="T72" fmla="*/ 22 w 24"/>
                <a:gd name="T73" fmla="*/ 2 h 16"/>
                <a:gd name="T74" fmla="*/ 22 w 24"/>
                <a:gd name="T75" fmla="*/ 2 h 16"/>
                <a:gd name="T76" fmla="*/ 22 w 24"/>
                <a:gd name="T77" fmla="*/ 0 h 16"/>
                <a:gd name="T78" fmla="*/ 22 w 24"/>
                <a:gd name="T79" fmla="*/ 0 h 16"/>
                <a:gd name="T80" fmla="*/ 20 w 24"/>
                <a:gd name="T81" fmla="*/ 0 h 16"/>
                <a:gd name="T82" fmla="*/ 20 w 24"/>
                <a:gd name="T83" fmla="*/ 0 h 16"/>
                <a:gd name="T84" fmla="*/ 18 w 24"/>
                <a:gd name="T85" fmla="*/ 0 h 16"/>
                <a:gd name="T86" fmla="*/ 16 w 24"/>
                <a:gd name="T87" fmla="*/ 0 h 16"/>
                <a:gd name="T88" fmla="*/ 14 w 24"/>
                <a:gd name="T89" fmla="*/ 0 h 16"/>
                <a:gd name="T90" fmla="*/ 12 w 24"/>
                <a:gd name="T91" fmla="*/ 2 h 16"/>
                <a:gd name="T92" fmla="*/ 8 w 24"/>
                <a:gd name="T9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6">
                  <a:moveTo>
                    <a:pt x="8" y="2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8" name="Freeform 510"/>
            <p:cNvSpPr>
              <a:spLocks/>
            </p:cNvSpPr>
            <p:nvPr/>
          </p:nvSpPr>
          <p:spPr bwMode="auto">
            <a:xfrm>
              <a:off x="2643487" y="4476853"/>
              <a:ext cx="304801" cy="307970"/>
            </a:xfrm>
            <a:custGeom>
              <a:avLst/>
              <a:gdLst>
                <a:gd name="T0" fmla="*/ 16 w 192"/>
                <a:gd name="T1" fmla="*/ 20 h 194"/>
                <a:gd name="T2" fmla="*/ 12 w 192"/>
                <a:gd name="T3" fmla="*/ 38 h 194"/>
                <a:gd name="T4" fmla="*/ 8 w 192"/>
                <a:gd name="T5" fmla="*/ 46 h 194"/>
                <a:gd name="T6" fmla="*/ 0 w 192"/>
                <a:gd name="T7" fmla="*/ 50 h 194"/>
                <a:gd name="T8" fmla="*/ 6 w 192"/>
                <a:gd name="T9" fmla="*/ 58 h 194"/>
                <a:gd name="T10" fmla="*/ 12 w 192"/>
                <a:gd name="T11" fmla="*/ 68 h 194"/>
                <a:gd name="T12" fmla="*/ 8 w 192"/>
                <a:gd name="T13" fmla="*/ 82 h 194"/>
                <a:gd name="T14" fmla="*/ 10 w 192"/>
                <a:gd name="T15" fmla="*/ 86 h 194"/>
                <a:gd name="T16" fmla="*/ 28 w 192"/>
                <a:gd name="T17" fmla="*/ 84 h 194"/>
                <a:gd name="T18" fmla="*/ 36 w 192"/>
                <a:gd name="T19" fmla="*/ 86 h 194"/>
                <a:gd name="T20" fmla="*/ 36 w 192"/>
                <a:gd name="T21" fmla="*/ 96 h 194"/>
                <a:gd name="T22" fmla="*/ 44 w 192"/>
                <a:gd name="T23" fmla="*/ 100 h 194"/>
                <a:gd name="T24" fmla="*/ 70 w 192"/>
                <a:gd name="T25" fmla="*/ 108 h 194"/>
                <a:gd name="T26" fmla="*/ 82 w 192"/>
                <a:gd name="T27" fmla="*/ 114 h 194"/>
                <a:gd name="T28" fmla="*/ 82 w 192"/>
                <a:gd name="T29" fmla="*/ 132 h 194"/>
                <a:gd name="T30" fmla="*/ 76 w 192"/>
                <a:gd name="T31" fmla="*/ 158 h 194"/>
                <a:gd name="T32" fmla="*/ 86 w 192"/>
                <a:gd name="T33" fmla="*/ 176 h 194"/>
                <a:gd name="T34" fmla="*/ 94 w 192"/>
                <a:gd name="T35" fmla="*/ 186 h 194"/>
                <a:gd name="T36" fmla="*/ 106 w 192"/>
                <a:gd name="T37" fmla="*/ 194 h 194"/>
                <a:gd name="T38" fmla="*/ 120 w 192"/>
                <a:gd name="T39" fmla="*/ 192 h 194"/>
                <a:gd name="T40" fmla="*/ 132 w 192"/>
                <a:gd name="T41" fmla="*/ 184 h 194"/>
                <a:gd name="T42" fmla="*/ 134 w 192"/>
                <a:gd name="T43" fmla="*/ 174 h 194"/>
                <a:gd name="T44" fmla="*/ 130 w 192"/>
                <a:gd name="T45" fmla="*/ 168 h 194"/>
                <a:gd name="T46" fmla="*/ 122 w 192"/>
                <a:gd name="T47" fmla="*/ 164 h 194"/>
                <a:gd name="T48" fmla="*/ 122 w 192"/>
                <a:gd name="T49" fmla="*/ 146 h 194"/>
                <a:gd name="T50" fmla="*/ 130 w 192"/>
                <a:gd name="T51" fmla="*/ 140 h 194"/>
                <a:gd name="T52" fmla="*/ 136 w 192"/>
                <a:gd name="T53" fmla="*/ 144 h 194"/>
                <a:gd name="T54" fmla="*/ 144 w 192"/>
                <a:gd name="T55" fmla="*/ 152 h 194"/>
                <a:gd name="T56" fmla="*/ 150 w 192"/>
                <a:gd name="T57" fmla="*/ 146 h 194"/>
                <a:gd name="T58" fmla="*/ 164 w 192"/>
                <a:gd name="T59" fmla="*/ 146 h 194"/>
                <a:gd name="T60" fmla="*/ 178 w 192"/>
                <a:gd name="T61" fmla="*/ 144 h 194"/>
                <a:gd name="T62" fmla="*/ 182 w 192"/>
                <a:gd name="T63" fmla="*/ 130 h 194"/>
                <a:gd name="T64" fmla="*/ 176 w 192"/>
                <a:gd name="T65" fmla="*/ 118 h 194"/>
                <a:gd name="T66" fmla="*/ 174 w 192"/>
                <a:gd name="T67" fmla="*/ 106 h 194"/>
                <a:gd name="T68" fmla="*/ 182 w 192"/>
                <a:gd name="T69" fmla="*/ 94 h 194"/>
                <a:gd name="T70" fmla="*/ 186 w 192"/>
                <a:gd name="T71" fmla="*/ 86 h 194"/>
                <a:gd name="T72" fmla="*/ 192 w 192"/>
                <a:gd name="T73" fmla="*/ 78 h 194"/>
                <a:gd name="T74" fmla="*/ 190 w 192"/>
                <a:gd name="T75" fmla="*/ 64 h 194"/>
                <a:gd name="T76" fmla="*/ 184 w 192"/>
                <a:gd name="T77" fmla="*/ 54 h 194"/>
                <a:gd name="T78" fmla="*/ 176 w 192"/>
                <a:gd name="T79" fmla="*/ 44 h 194"/>
                <a:gd name="T80" fmla="*/ 176 w 192"/>
                <a:gd name="T81" fmla="*/ 38 h 194"/>
                <a:gd name="T82" fmla="*/ 178 w 192"/>
                <a:gd name="T83" fmla="*/ 30 h 194"/>
                <a:gd name="T84" fmla="*/ 174 w 192"/>
                <a:gd name="T85" fmla="*/ 26 h 194"/>
                <a:gd name="T86" fmla="*/ 156 w 192"/>
                <a:gd name="T87" fmla="*/ 28 h 194"/>
                <a:gd name="T88" fmla="*/ 138 w 192"/>
                <a:gd name="T89" fmla="*/ 32 h 194"/>
                <a:gd name="T90" fmla="*/ 128 w 192"/>
                <a:gd name="T91" fmla="*/ 38 h 194"/>
                <a:gd name="T92" fmla="*/ 116 w 192"/>
                <a:gd name="T93" fmla="*/ 36 h 194"/>
                <a:gd name="T94" fmla="*/ 92 w 192"/>
                <a:gd name="T95" fmla="*/ 36 h 194"/>
                <a:gd name="T96" fmla="*/ 86 w 192"/>
                <a:gd name="T97" fmla="*/ 32 h 194"/>
                <a:gd name="T98" fmla="*/ 80 w 192"/>
                <a:gd name="T99" fmla="*/ 24 h 194"/>
                <a:gd name="T100" fmla="*/ 64 w 192"/>
                <a:gd name="T101" fmla="*/ 20 h 194"/>
                <a:gd name="T102" fmla="*/ 60 w 192"/>
                <a:gd name="T103" fmla="*/ 10 h 194"/>
                <a:gd name="T104" fmla="*/ 50 w 192"/>
                <a:gd name="T105" fmla="*/ 8 h 194"/>
                <a:gd name="T106" fmla="*/ 50 w 192"/>
                <a:gd name="T107" fmla="*/ 2 h 194"/>
                <a:gd name="T108" fmla="*/ 48 w 192"/>
                <a:gd name="T109" fmla="*/ 2 h 194"/>
                <a:gd name="T110" fmla="*/ 42 w 192"/>
                <a:gd name="T11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194">
                  <a:moveTo>
                    <a:pt x="28" y="6"/>
                  </a:moveTo>
                  <a:lnTo>
                    <a:pt x="28" y="6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28" y="84"/>
                  </a:lnTo>
                  <a:lnTo>
                    <a:pt x="30" y="84"/>
                  </a:lnTo>
                  <a:lnTo>
                    <a:pt x="32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6" y="102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8" y="106"/>
                  </a:lnTo>
                  <a:lnTo>
                    <a:pt x="60" y="106"/>
                  </a:lnTo>
                  <a:lnTo>
                    <a:pt x="64" y="108"/>
                  </a:lnTo>
                  <a:lnTo>
                    <a:pt x="70" y="108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8" y="112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80" y="114"/>
                  </a:lnTo>
                  <a:lnTo>
                    <a:pt x="82" y="114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2" y="120"/>
                  </a:lnTo>
                  <a:lnTo>
                    <a:pt x="84" y="122"/>
                  </a:lnTo>
                  <a:lnTo>
                    <a:pt x="84" y="124"/>
                  </a:lnTo>
                  <a:lnTo>
                    <a:pt x="82" y="128"/>
                  </a:lnTo>
                  <a:lnTo>
                    <a:pt x="82" y="132"/>
                  </a:lnTo>
                  <a:lnTo>
                    <a:pt x="82" y="136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78" y="152"/>
                  </a:lnTo>
                  <a:lnTo>
                    <a:pt x="76" y="156"/>
                  </a:lnTo>
                  <a:lnTo>
                    <a:pt x="76" y="158"/>
                  </a:lnTo>
                  <a:lnTo>
                    <a:pt x="76" y="160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8" y="168"/>
                  </a:lnTo>
                  <a:lnTo>
                    <a:pt x="78" y="174"/>
                  </a:lnTo>
                  <a:lnTo>
                    <a:pt x="82" y="176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8" y="190"/>
                  </a:lnTo>
                  <a:lnTo>
                    <a:pt x="100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6" y="192"/>
                  </a:lnTo>
                  <a:lnTo>
                    <a:pt x="118" y="192"/>
                  </a:lnTo>
                  <a:lnTo>
                    <a:pt x="120" y="192"/>
                  </a:lnTo>
                  <a:lnTo>
                    <a:pt x="122" y="192"/>
                  </a:lnTo>
                  <a:lnTo>
                    <a:pt x="122" y="190"/>
                  </a:lnTo>
                  <a:lnTo>
                    <a:pt x="124" y="190"/>
                  </a:lnTo>
                  <a:lnTo>
                    <a:pt x="126" y="188"/>
                  </a:lnTo>
                  <a:lnTo>
                    <a:pt x="128" y="188"/>
                  </a:lnTo>
                  <a:lnTo>
                    <a:pt x="130" y="186"/>
                  </a:lnTo>
                  <a:lnTo>
                    <a:pt x="132" y="184"/>
                  </a:lnTo>
                  <a:lnTo>
                    <a:pt x="134" y="182"/>
                  </a:lnTo>
                  <a:lnTo>
                    <a:pt x="134" y="182"/>
                  </a:lnTo>
                  <a:lnTo>
                    <a:pt x="134" y="180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6"/>
                  </a:lnTo>
                  <a:lnTo>
                    <a:pt x="134" y="174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28" y="168"/>
                  </a:lnTo>
                  <a:lnTo>
                    <a:pt x="126" y="166"/>
                  </a:lnTo>
                  <a:lnTo>
                    <a:pt x="126" y="166"/>
                  </a:lnTo>
                  <a:lnTo>
                    <a:pt x="124" y="166"/>
                  </a:lnTo>
                  <a:lnTo>
                    <a:pt x="124" y="164"/>
                  </a:lnTo>
                  <a:lnTo>
                    <a:pt x="124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4" y="146"/>
                  </a:lnTo>
                  <a:lnTo>
                    <a:pt x="124" y="144"/>
                  </a:lnTo>
                  <a:lnTo>
                    <a:pt x="124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8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6" y="144"/>
                  </a:lnTo>
                  <a:lnTo>
                    <a:pt x="138" y="146"/>
                  </a:lnTo>
                  <a:lnTo>
                    <a:pt x="138" y="148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2" y="150"/>
                  </a:lnTo>
                  <a:lnTo>
                    <a:pt x="142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2" y="146"/>
                  </a:lnTo>
                  <a:lnTo>
                    <a:pt x="154" y="146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8" y="146"/>
                  </a:lnTo>
                  <a:lnTo>
                    <a:pt x="162" y="146"/>
                  </a:lnTo>
                  <a:lnTo>
                    <a:pt x="164" y="146"/>
                  </a:lnTo>
                  <a:lnTo>
                    <a:pt x="168" y="146"/>
                  </a:lnTo>
                  <a:lnTo>
                    <a:pt x="172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6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8" y="142"/>
                  </a:lnTo>
                  <a:lnTo>
                    <a:pt x="180" y="140"/>
                  </a:lnTo>
                  <a:lnTo>
                    <a:pt x="180" y="138"/>
                  </a:lnTo>
                  <a:lnTo>
                    <a:pt x="182" y="136"/>
                  </a:lnTo>
                  <a:lnTo>
                    <a:pt x="182" y="134"/>
                  </a:lnTo>
                  <a:lnTo>
                    <a:pt x="182" y="130"/>
                  </a:lnTo>
                  <a:lnTo>
                    <a:pt x="182" y="126"/>
                  </a:lnTo>
                  <a:lnTo>
                    <a:pt x="182" y="126"/>
                  </a:lnTo>
                  <a:lnTo>
                    <a:pt x="180" y="124"/>
                  </a:lnTo>
                  <a:lnTo>
                    <a:pt x="180" y="124"/>
                  </a:lnTo>
                  <a:lnTo>
                    <a:pt x="180" y="122"/>
                  </a:lnTo>
                  <a:lnTo>
                    <a:pt x="178" y="120"/>
                  </a:lnTo>
                  <a:lnTo>
                    <a:pt x="176" y="118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4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4" y="108"/>
                  </a:lnTo>
                  <a:lnTo>
                    <a:pt x="174" y="106"/>
                  </a:lnTo>
                  <a:lnTo>
                    <a:pt x="174" y="104"/>
                  </a:lnTo>
                  <a:lnTo>
                    <a:pt x="174" y="102"/>
                  </a:lnTo>
                  <a:lnTo>
                    <a:pt x="176" y="102"/>
                  </a:lnTo>
                  <a:lnTo>
                    <a:pt x="176" y="100"/>
                  </a:lnTo>
                  <a:lnTo>
                    <a:pt x="176" y="100"/>
                  </a:lnTo>
                  <a:lnTo>
                    <a:pt x="180" y="98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4" y="90"/>
                  </a:lnTo>
                  <a:lnTo>
                    <a:pt x="186" y="88"/>
                  </a:lnTo>
                  <a:lnTo>
                    <a:pt x="186" y="86"/>
                  </a:lnTo>
                  <a:lnTo>
                    <a:pt x="186" y="84"/>
                  </a:lnTo>
                  <a:lnTo>
                    <a:pt x="188" y="84"/>
                  </a:lnTo>
                  <a:lnTo>
                    <a:pt x="190" y="82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2" y="70"/>
                  </a:lnTo>
                  <a:lnTo>
                    <a:pt x="192" y="66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88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0"/>
                  </a:lnTo>
                  <a:lnTo>
                    <a:pt x="184" y="58"/>
                  </a:lnTo>
                  <a:lnTo>
                    <a:pt x="184" y="56"/>
                  </a:lnTo>
                  <a:lnTo>
                    <a:pt x="184" y="54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6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4"/>
                  </a:lnTo>
                  <a:lnTo>
                    <a:pt x="178" y="32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6" y="28"/>
                  </a:lnTo>
                  <a:lnTo>
                    <a:pt x="176" y="26"/>
                  </a:lnTo>
                  <a:lnTo>
                    <a:pt x="174" y="26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2" y="28"/>
                  </a:lnTo>
                  <a:lnTo>
                    <a:pt x="148" y="28"/>
                  </a:lnTo>
                  <a:lnTo>
                    <a:pt x="144" y="28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8" y="32"/>
                  </a:lnTo>
                  <a:lnTo>
                    <a:pt x="136" y="32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6"/>
                  </a:lnTo>
                  <a:lnTo>
                    <a:pt x="114" y="36"/>
                  </a:lnTo>
                  <a:lnTo>
                    <a:pt x="110" y="36"/>
                  </a:lnTo>
                  <a:lnTo>
                    <a:pt x="102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9" name="Freeform 511"/>
            <p:cNvSpPr>
              <a:spLocks/>
            </p:cNvSpPr>
            <p:nvPr/>
          </p:nvSpPr>
          <p:spPr bwMode="auto">
            <a:xfrm>
              <a:off x="2643487" y="4476853"/>
              <a:ext cx="304801" cy="307970"/>
            </a:xfrm>
            <a:custGeom>
              <a:avLst/>
              <a:gdLst>
                <a:gd name="T0" fmla="*/ 16 w 192"/>
                <a:gd name="T1" fmla="*/ 20 h 194"/>
                <a:gd name="T2" fmla="*/ 12 w 192"/>
                <a:gd name="T3" fmla="*/ 38 h 194"/>
                <a:gd name="T4" fmla="*/ 8 w 192"/>
                <a:gd name="T5" fmla="*/ 46 h 194"/>
                <a:gd name="T6" fmla="*/ 0 w 192"/>
                <a:gd name="T7" fmla="*/ 50 h 194"/>
                <a:gd name="T8" fmla="*/ 6 w 192"/>
                <a:gd name="T9" fmla="*/ 58 h 194"/>
                <a:gd name="T10" fmla="*/ 12 w 192"/>
                <a:gd name="T11" fmla="*/ 68 h 194"/>
                <a:gd name="T12" fmla="*/ 8 w 192"/>
                <a:gd name="T13" fmla="*/ 82 h 194"/>
                <a:gd name="T14" fmla="*/ 10 w 192"/>
                <a:gd name="T15" fmla="*/ 86 h 194"/>
                <a:gd name="T16" fmla="*/ 28 w 192"/>
                <a:gd name="T17" fmla="*/ 84 h 194"/>
                <a:gd name="T18" fmla="*/ 36 w 192"/>
                <a:gd name="T19" fmla="*/ 86 h 194"/>
                <a:gd name="T20" fmla="*/ 36 w 192"/>
                <a:gd name="T21" fmla="*/ 96 h 194"/>
                <a:gd name="T22" fmla="*/ 44 w 192"/>
                <a:gd name="T23" fmla="*/ 100 h 194"/>
                <a:gd name="T24" fmla="*/ 70 w 192"/>
                <a:gd name="T25" fmla="*/ 108 h 194"/>
                <a:gd name="T26" fmla="*/ 82 w 192"/>
                <a:gd name="T27" fmla="*/ 114 h 194"/>
                <a:gd name="T28" fmla="*/ 82 w 192"/>
                <a:gd name="T29" fmla="*/ 132 h 194"/>
                <a:gd name="T30" fmla="*/ 76 w 192"/>
                <a:gd name="T31" fmla="*/ 158 h 194"/>
                <a:gd name="T32" fmla="*/ 86 w 192"/>
                <a:gd name="T33" fmla="*/ 176 h 194"/>
                <a:gd name="T34" fmla="*/ 94 w 192"/>
                <a:gd name="T35" fmla="*/ 186 h 194"/>
                <a:gd name="T36" fmla="*/ 106 w 192"/>
                <a:gd name="T37" fmla="*/ 194 h 194"/>
                <a:gd name="T38" fmla="*/ 120 w 192"/>
                <a:gd name="T39" fmla="*/ 192 h 194"/>
                <a:gd name="T40" fmla="*/ 132 w 192"/>
                <a:gd name="T41" fmla="*/ 184 h 194"/>
                <a:gd name="T42" fmla="*/ 134 w 192"/>
                <a:gd name="T43" fmla="*/ 174 h 194"/>
                <a:gd name="T44" fmla="*/ 130 w 192"/>
                <a:gd name="T45" fmla="*/ 168 h 194"/>
                <a:gd name="T46" fmla="*/ 122 w 192"/>
                <a:gd name="T47" fmla="*/ 164 h 194"/>
                <a:gd name="T48" fmla="*/ 122 w 192"/>
                <a:gd name="T49" fmla="*/ 146 h 194"/>
                <a:gd name="T50" fmla="*/ 130 w 192"/>
                <a:gd name="T51" fmla="*/ 140 h 194"/>
                <a:gd name="T52" fmla="*/ 136 w 192"/>
                <a:gd name="T53" fmla="*/ 144 h 194"/>
                <a:gd name="T54" fmla="*/ 144 w 192"/>
                <a:gd name="T55" fmla="*/ 152 h 194"/>
                <a:gd name="T56" fmla="*/ 150 w 192"/>
                <a:gd name="T57" fmla="*/ 146 h 194"/>
                <a:gd name="T58" fmla="*/ 164 w 192"/>
                <a:gd name="T59" fmla="*/ 146 h 194"/>
                <a:gd name="T60" fmla="*/ 178 w 192"/>
                <a:gd name="T61" fmla="*/ 144 h 194"/>
                <a:gd name="T62" fmla="*/ 182 w 192"/>
                <a:gd name="T63" fmla="*/ 130 h 194"/>
                <a:gd name="T64" fmla="*/ 176 w 192"/>
                <a:gd name="T65" fmla="*/ 118 h 194"/>
                <a:gd name="T66" fmla="*/ 174 w 192"/>
                <a:gd name="T67" fmla="*/ 106 h 194"/>
                <a:gd name="T68" fmla="*/ 182 w 192"/>
                <a:gd name="T69" fmla="*/ 94 h 194"/>
                <a:gd name="T70" fmla="*/ 186 w 192"/>
                <a:gd name="T71" fmla="*/ 86 h 194"/>
                <a:gd name="T72" fmla="*/ 192 w 192"/>
                <a:gd name="T73" fmla="*/ 78 h 194"/>
                <a:gd name="T74" fmla="*/ 190 w 192"/>
                <a:gd name="T75" fmla="*/ 64 h 194"/>
                <a:gd name="T76" fmla="*/ 184 w 192"/>
                <a:gd name="T77" fmla="*/ 54 h 194"/>
                <a:gd name="T78" fmla="*/ 176 w 192"/>
                <a:gd name="T79" fmla="*/ 44 h 194"/>
                <a:gd name="T80" fmla="*/ 176 w 192"/>
                <a:gd name="T81" fmla="*/ 38 h 194"/>
                <a:gd name="T82" fmla="*/ 178 w 192"/>
                <a:gd name="T83" fmla="*/ 30 h 194"/>
                <a:gd name="T84" fmla="*/ 174 w 192"/>
                <a:gd name="T85" fmla="*/ 26 h 194"/>
                <a:gd name="T86" fmla="*/ 156 w 192"/>
                <a:gd name="T87" fmla="*/ 28 h 194"/>
                <a:gd name="T88" fmla="*/ 138 w 192"/>
                <a:gd name="T89" fmla="*/ 32 h 194"/>
                <a:gd name="T90" fmla="*/ 128 w 192"/>
                <a:gd name="T91" fmla="*/ 38 h 194"/>
                <a:gd name="T92" fmla="*/ 116 w 192"/>
                <a:gd name="T93" fmla="*/ 36 h 194"/>
                <a:gd name="T94" fmla="*/ 92 w 192"/>
                <a:gd name="T95" fmla="*/ 36 h 194"/>
                <a:gd name="T96" fmla="*/ 86 w 192"/>
                <a:gd name="T97" fmla="*/ 32 h 194"/>
                <a:gd name="T98" fmla="*/ 80 w 192"/>
                <a:gd name="T99" fmla="*/ 24 h 194"/>
                <a:gd name="T100" fmla="*/ 64 w 192"/>
                <a:gd name="T101" fmla="*/ 20 h 194"/>
                <a:gd name="T102" fmla="*/ 60 w 192"/>
                <a:gd name="T103" fmla="*/ 10 h 194"/>
                <a:gd name="T104" fmla="*/ 50 w 192"/>
                <a:gd name="T105" fmla="*/ 8 h 194"/>
                <a:gd name="T106" fmla="*/ 50 w 192"/>
                <a:gd name="T107" fmla="*/ 2 h 194"/>
                <a:gd name="T108" fmla="*/ 48 w 192"/>
                <a:gd name="T109" fmla="*/ 2 h 194"/>
                <a:gd name="T110" fmla="*/ 42 w 192"/>
                <a:gd name="T11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194">
                  <a:moveTo>
                    <a:pt x="28" y="6"/>
                  </a:moveTo>
                  <a:lnTo>
                    <a:pt x="28" y="6"/>
                  </a:lnTo>
                  <a:lnTo>
                    <a:pt x="26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28" y="84"/>
                  </a:lnTo>
                  <a:lnTo>
                    <a:pt x="30" y="84"/>
                  </a:lnTo>
                  <a:lnTo>
                    <a:pt x="32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6" y="102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8" y="106"/>
                  </a:lnTo>
                  <a:lnTo>
                    <a:pt x="60" y="106"/>
                  </a:lnTo>
                  <a:lnTo>
                    <a:pt x="64" y="108"/>
                  </a:lnTo>
                  <a:lnTo>
                    <a:pt x="70" y="108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8" y="112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80" y="114"/>
                  </a:lnTo>
                  <a:lnTo>
                    <a:pt x="82" y="114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2" y="120"/>
                  </a:lnTo>
                  <a:lnTo>
                    <a:pt x="84" y="122"/>
                  </a:lnTo>
                  <a:lnTo>
                    <a:pt x="84" y="124"/>
                  </a:lnTo>
                  <a:lnTo>
                    <a:pt x="82" y="128"/>
                  </a:lnTo>
                  <a:lnTo>
                    <a:pt x="82" y="132"/>
                  </a:lnTo>
                  <a:lnTo>
                    <a:pt x="82" y="136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78" y="152"/>
                  </a:lnTo>
                  <a:lnTo>
                    <a:pt x="76" y="156"/>
                  </a:lnTo>
                  <a:lnTo>
                    <a:pt x="76" y="158"/>
                  </a:lnTo>
                  <a:lnTo>
                    <a:pt x="76" y="160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8" y="168"/>
                  </a:lnTo>
                  <a:lnTo>
                    <a:pt x="78" y="174"/>
                  </a:lnTo>
                  <a:lnTo>
                    <a:pt x="82" y="176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8" y="190"/>
                  </a:lnTo>
                  <a:lnTo>
                    <a:pt x="100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6" y="192"/>
                  </a:lnTo>
                  <a:lnTo>
                    <a:pt x="118" y="192"/>
                  </a:lnTo>
                  <a:lnTo>
                    <a:pt x="120" y="192"/>
                  </a:lnTo>
                  <a:lnTo>
                    <a:pt x="122" y="192"/>
                  </a:lnTo>
                  <a:lnTo>
                    <a:pt x="122" y="190"/>
                  </a:lnTo>
                  <a:lnTo>
                    <a:pt x="124" y="190"/>
                  </a:lnTo>
                  <a:lnTo>
                    <a:pt x="126" y="188"/>
                  </a:lnTo>
                  <a:lnTo>
                    <a:pt x="128" y="188"/>
                  </a:lnTo>
                  <a:lnTo>
                    <a:pt x="130" y="186"/>
                  </a:lnTo>
                  <a:lnTo>
                    <a:pt x="132" y="184"/>
                  </a:lnTo>
                  <a:lnTo>
                    <a:pt x="134" y="182"/>
                  </a:lnTo>
                  <a:lnTo>
                    <a:pt x="134" y="182"/>
                  </a:lnTo>
                  <a:lnTo>
                    <a:pt x="134" y="180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6"/>
                  </a:lnTo>
                  <a:lnTo>
                    <a:pt x="134" y="174"/>
                  </a:lnTo>
                  <a:lnTo>
                    <a:pt x="134" y="172"/>
                  </a:lnTo>
                  <a:lnTo>
                    <a:pt x="134" y="172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0" y="168"/>
                  </a:lnTo>
                  <a:lnTo>
                    <a:pt x="128" y="168"/>
                  </a:lnTo>
                  <a:lnTo>
                    <a:pt x="126" y="166"/>
                  </a:lnTo>
                  <a:lnTo>
                    <a:pt x="126" y="166"/>
                  </a:lnTo>
                  <a:lnTo>
                    <a:pt x="124" y="166"/>
                  </a:lnTo>
                  <a:lnTo>
                    <a:pt x="124" y="164"/>
                  </a:lnTo>
                  <a:lnTo>
                    <a:pt x="124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22" y="160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4" y="146"/>
                  </a:lnTo>
                  <a:lnTo>
                    <a:pt x="124" y="144"/>
                  </a:lnTo>
                  <a:lnTo>
                    <a:pt x="124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8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6" y="144"/>
                  </a:lnTo>
                  <a:lnTo>
                    <a:pt x="138" y="146"/>
                  </a:lnTo>
                  <a:lnTo>
                    <a:pt x="138" y="148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2" y="150"/>
                  </a:lnTo>
                  <a:lnTo>
                    <a:pt x="142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2" y="146"/>
                  </a:lnTo>
                  <a:lnTo>
                    <a:pt x="154" y="146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8" y="146"/>
                  </a:lnTo>
                  <a:lnTo>
                    <a:pt x="162" y="146"/>
                  </a:lnTo>
                  <a:lnTo>
                    <a:pt x="164" y="146"/>
                  </a:lnTo>
                  <a:lnTo>
                    <a:pt x="168" y="146"/>
                  </a:lnTo>
                  <a:lnTo>
                    <a:pt x="172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6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8" y="142"/>
                  </a:lnTo>
                  <a:lnTo>
                    <a:pt x="180" y="140"/>
                  </a:lnTo>
                  <a:lnTo>
                    <a:pt x="180" y="138"/>
                  </a:lnTo>
                  <a:lnTo>
                    <a:pt x="182" y="136"/>
                  </a:lnTo>
                  <a:lnTo>
                    <a:pt x="182" y="134"/>
                  </a:lnTo>
                  <a:lnTo>
                    <a:pt x="182" y="130"/>
                  </a:lnTo>
                  <a:lnTo>
                    <a:pt x="182" y="126"/>
                  </a:lnTo>
                  <a:lnTo>
                    <a:pt x="182" y="126"/>
                  </a:lnTo>
                  <a:lnTo>
                    <a:pt x="180" y="124"/>
                  </a:lnTo>
                  <a:lnTo>
                    <a:pt x="180" y="124"/>
                  </a:lnTo>
                  <a:lnTo>
                    <a:pt x="180" y="122"/>
                  </a:lnTo>
                  <a:lnTo>
                    <a:pt x="178" y="120"/>
                  </a:lnTo>
                  <a:lnTo>
                    <a:pt x="176" y="118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4"/>
                  </a:lnTo>
                  <a:lnTo>
                    <a:pt x="174" y="112"/>
                  </a:lnTo>
                  <a:lnTo>
                    <a:pt x="174" y="110"/>
                  </a:lnTo>
                  <a:lnTo>
                    <a:pt x="174" y="108"/>
                  </a:lnTo>
                  <a:lnTo>
                    <a:pt x="174" y="106"/>
                  </a:lnTo>
                  <a:lnTo>
                    <a:pt x="174" y="104"/>
                  </a:lnTo>
                  <a:lnTo>
                    <a:pt x="174" y="102"/>
                  </a:lnTo>
                  <a:lnTo>
                    <a:pt x="176" y="102"/>
                  </a:lnTo>
                  <a:lnTo>
                    <a:pt x="176" y="100"/>
                  </a:lnTo>
                  <a:lnTo>
                    <a:pt x="176" y="100"/>
                  </a:lnTo>
                  <a:lnTo>
                    <a:pt x="180" y="98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4" y="90"/>
                  </a:lnTo>
                  <a:lnTo>
                    <a:pt x="186" y="88"/>
                  </a:lnTo>
                  <a:lnTo>
                    <a:pt x="186" y="86"/>
                  </a:lnTo>
                  <a:lnTo>
                    <a:pt x="186" y="84"/>
                  </a:lnTo>
                  <a:lnTo>
                    <a:pt x="188" y="84"/>
                  </a:lnTo>
                  <a:lnTo>
                    <a:pt x="190" y="82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2" y="70"/>
                  </a:lnTo>
                  <a:lnTo>
                    <a:pt x="192" y="66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88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6" y="60"/>
                  </a:lnTo>
                  <a:lnTo>
                    <a:pt x="184" y="58"/>
                  </a:lnTo>
                  <a:lnTo>
                    <a:pt x="184" y="56"/>
                  </a:lnTo>
                  <a:lnTo>
                    <a:pt x="184" y="54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6"/>
                  </a:lnTo>
                  <a:lnTo>
                    <a:pt x="176" y="44"/>
                  </a:lnTo>
                  <a:lnTo>
                    <a:pt x="176" y="44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4"/>
                  </a:lnTo>
                  <a:lnTo>
                    <a:pt x="178" y="32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6" y="28"/>
                  </a:lnTo>
                  <a:lnTo>
                    <a:pt x="176" y="26"/>
                  </a:lnTo>
                  <a:lnTo>
                    <a:pt x="174" y="26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2" y="28"/>
                  </a:lnTo>
                  <a:lnTo>
                    <a:pt x="148" y="28"/>
                  </a:lnTo>
                  <a:lnTo>
                    <a:pt x="144" y="28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8" y="32"/>
                  </a:lnTo>
                  <a:lnTo>
                    <a:pt x="136" y="32"/>
                  </a:lnTo>
                  <a:lnTo>
                    <a:pt x="134" y="34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0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6"/>
                  </a:lnTo>
                  <a:lnTo>
                    <a:pt x="114" y="36"/>
                  </a:lnTo>
                  <a:lnTo>
                    <a:pt x="110" y="36"/>
                  </a:lnTo>
                  <a:lnTo>
                    <a:pt x="102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4" y="20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0" name="Freeform 512"/>
            <p:cNvSpPr>
              <a:spLocks/>
            </p:cNvSpPr>
            <p:nvPr/>
          </p:nvSpPr>
          <p:spPr bwMode="auto">
            <a:xfrm>
              <a:off x="3072114" y="4651476"/>
              <a:ext cx="79375" cy="104773"/>
            </a:xfrm>
            <a:custGeom>
              <a:avLst/>
              <a:gdLst>
                <a:gd name="T0" fmla="*/ 10 w 50"/>
                <a:gd name="T1" fmla="*/ 2 h 66"/>
                <a:gd name="T2" fmla="*/ 6 w 50"/>
                <a:gd name="T3" fmla="*/ 8 h 66"/>
                <a:gd name="T4" fmla="*/ 6 w 50"/>
                <a:gd name="T5" fmla="*/ 10 h 66"/>
                <a:gd name="T6" fmla="*/ 4 w 50"/>
                <a:gd name="T7" fmla="*/ 14 h 66"/>
                <a:gd name="T8" fmla="*/ 4 w 50"/>
                <a:gd name="T9" fmla="*/ 20 h 66"/>
                <a:gd name="T10" fmla="*/ 6 w 50"/>
                <a:gd name="T11" fmla="*/ 32 h 66"/>
                <a:gd name="T12" fmla="*/ 6 w 50"/>
                <a:gd name="T13" fmla="*/ 40 h 66"/>
                <a:gd name="T14" fmla="*/ 6 w 50"/>
                <a:gd name="T15" fmla="*/ 46 h 66"/>
                <a:gd name="T16" fmla="*/ 6 w 50"/>
                <a:gd name="T17" fmla="*/ 50 h 66"/>
                <a:gd name="T18" fmla="*/ 4 w 50"/>
                <a:gd name="T19" fmla="*/ 54 h 66"/>
                <a:gd name="T20" fmla="*/ 2 w 50"/>
                <a:gd name="T21" fmla="*/ 56 h 66"/>
                <a:gd name="T22" fmla="*/ 2 w 50"/>
                <a:gd name="T23" fmla="*/ 58 h 66"/>
                <a:gd name="T24" fmla="*/ 6 w 50"/>
                <a:gd name="T25" fmla="*/ 62 h 66"/>
                <a:gd name="T26" fmla="*/ 8 w 50"/>
                <a:gd name="T27" fmla="*/ 64 h 66"/>
                <a:gd name="T28" fmla="*/ 10 w 50"/>
                <a:gd name="T29" fmla="*/ 66 h 66"/>
                <a:gd name="T30" fmla="*/ 14 w 50"/>
                <a:gd name="T31" fmla="*/ 66 h 66"/>
                <a:gd name="T32" fmla="*/ 18 w 50"/>
                <a:gd name="T33" fmla="*/ 66 h 66"/>
                <a:gd name="T34" fmla="*/ 22 w 50"/>
                <a:gd name="T35" fmla="*/ 66 h 66"/>
                <a:gd name="T36" fmla="*/ 22 w 50"/>
                <a:gd name="T37" fmla="*/ 64 h 66"/>
                <a:gd name="T38" fmla="*/ 24 w 50"/>
                <a:gd name="T39" fmla="*/ 62 h 66"/>
                <a:gd name="T40" fmla="*/ 26 w 50"/>
                <a:gd name="T41" fmla="*/ 58 h 66"/>
                <a:gd name="T42" fmla="*/ 28 w 50"/>
                <a:gd name="T43" fmla="*/ 52 h 66"/>
                <a:gd name="T44" fmla="*/ 30 w 50"/>
                <a:gd name="T45" fmla="*/ 48 h 66"/>
                <a:gd name="T46" fmla="*/ 34 w 50"/>
                <a:gd name="T47" fmla="*/ 44 h 66"/>
                <a:gd name="T48" fmla="*/ 38 w 50"/>
                <a:gd name="T49" fmla="*/ 42 h 66"/>
                <a:gd name="T50" fmla="*/ 40 w 50"/>
                <a:gd name="T51" fmla="*/ 40 h 66"/>
                <a:gd name="T52" fmla="*/ 42 w 50"/>
                <a:gd name="T53" fmla="*/ 40 h 66"/>
                <a:gd name="T54" fmla="*/ 46 w 50"/>
                <a:gd name="T55" fmla="*/ 40 h 66"/>
                <a:gd name="T56" fmla="*/ 50 w 50"/>
                <a:gd name="T57" fmla="*/ 40 h 66"/>
                <a:gd name="T58" fmla="*/ 50 w 50"/>
                <a:gd name="T59" fmla="*/ 36 h 66"/>
                <a:gd name="T60" fmla="*/ 48 w 50"/>
                <a:gd name="T61" fmla="*/ 30 h 66"/>
                <a:gd name="T62" fmla="*/ 46 w 50"/>
                <a:gd name="T63" fmla="*/ 28 h 66"/>
                <a:gd name="T64" fmla="*/ 42 w 50"/>
                <a:gd name="T65" fmla="*/ 26 h 66"/>
                <a:gd name="T66" fmla="*/ 40 w 50"/>
                <a:gd name="T67" fmla="*/ 24 h 66"/>
                <a:gd name="T68" fmla="*/ 38 w 50"/>
                <a:gd name="T69" fmla="*/ 22 h 66"/>
                <a:gd name="T70" fmla="*/ 38 w 50"/>
                <a:gd name="T71" fmla="*/ 18 h 66"/>
                <a:gd name="T72" fmla="*/ 36 w 50"/>
                <a:gd name="T73" fmla="*/ 16 h 66"/>
                <a:gd name="T74" fmla="*/ 36 w 50"/>
                <a:gd name="T75" fmla="*/ 14 h 66"/>
                <a:gd name="T76" fmla="*/ 32 w 50"/>
                <a:gd name="T77" fmla="*/ 12 h 66"/>
                <a:gd name="T78" fmla="*/ 28 w 50"/>
                <a:gd name="T79" fmla="*/ 10 h 66"/>
                <a:gd name="T80" fmla="*/ 26 w 50"/>
                <a:gd name="T81" fmla="*/ 10 h 66"/>
                <a:gd name="T82" fmla="*/ 22 w 50"/>
                <a:gd name="T83" fmla="*/ 10 h 66"/>
                <a:gd name="T84" fmla="*/ 20 w 50"/>
                <a:gd name="T85" fmla="*/ 8 h 66"/>
                <a:gd name="T86" fmla="*/ 18 w 50"/>
                <a:gd name="T87" fmla="*/ 8 h 66"/>
                <a:gd name="T88" fmla="*/ 18 w 50"/>
                <a:gd name="T89" fmla="*/ 4 h 66"/>
                <a:gd name="T90" fmla="*/ 18 w 50"/>
                <a:gd name="T91" fmla="*/ 2 h 66"/>
                <a:gd name="T92" fmla="*/ 16 w 50"/>
                <a:gd name="T93" fmla="*/ 0 h 66"/>
                <a:gd name="T94" fmla="*/ 16 w 50"/>
                <a:gd name="T95" fmla="*/ 0 h 66"/>
                <a:gd name="T96" fmla="*/ 14 w 50"/>
                <a:gd name="T97" fmla="*/ 0 h 66"/>
                <a:gd name="T98" fmla="*/ 10 w 50"/>
                <a:gd name="T9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66">
                  <a:moveTo>
                    <a:pt x="10" y="2"/>
                  </a:move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6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1" name="Freeform 513"/>
            <p:cNvSpPr>
              <a:spLocks/>
            </p:cNvSpPr>
            <p:nvPr/>
          </p:nvSpPr>
          <p:spPr bwMode="auto">
            <a:xfrm>
              <a:off x="3072114" y="4651476"/>
              <a:ext cx="79375" cy="104773"/>
            </a:xfrm>
            <a:custGeom>
              <a:avLst/>
              <a:gdLst>
                <a:gd name="T0" fmla="*/ 10 w 50"/>
                <a:gd name="T1" fmla="*/ 2 h 66"/>
                <a:gd name="T2" fmla="*/ 6 w 50"/>
                <a:gd name="T3" fmla="*/ 8 h 66"/>
                <a:gd name="T4" fmla="*/ 6 w 50"/>
                <a:gd name="T5" fmla="*/ 10 h 66"/>
                <a:gd name="T6" fmla="*/ 4 w 50"/>
                <a:gd name="T7" fmla="*/ 14 h 66"/>
                <a:gd name="T8" fmla="*/ 4 w 50"/>
                <a:gd name="T9" fmla="*/ 20 h 66"/>
                <a:gd name="T10" fmla="*/ 6 w 50"/>
                <a:gd name="T11" fmla="*/ 32 h 66"/>
                <a:gd name="T12" fmla="*/ 6 w 50"/>
                <a:gd name="T13" fmla="*/ 40 h 66"/>
                <a:gd name="T14" fmla="*/ 6 w 50"/>
                <a:gd name="T15" fmla="*/ 46 h 66"/>
                <a:gd name="T16" fmla="*/ 6 w 50"/>
                <a:gd name="T17" fmla="*/ 50 h 66"/>
                <a:gd name="T18" fmla="*/ 4 w 50"/>
                <a:gd name="T19" fmla="*/ 54 h 66"/>
                <a:gd name="T20" fmla="*/ 2 w 50"/>
                <a:gd name="T21" fmla="*/ 56 h 66"/>
                <a:gd name="T22" fmla="*/ 2 w 50"/>
                <a:gd name="T23" fmla="*/ 58 h 66"/>
                <a:gd name="T24" fmla="*/ 6 w 50"/>
                <a:gd name="T25" fmla="*/ 62 h 66"/>
                <a:gd name="T26" fmla="*/ 8 w 50"/>
                <a:gd name="T27" fmla="*/ 64 h 66"/>
                <a:gd name="T28" fmla="*/ 10 w 50"/>
                <a:gd name="T29" fmla="*/ 66 h 66"/>
                <a:gd name="T30" fmla="*/ 14 w 50"/>
                <a:gd name="T31" fmla="*/ 66 h 66"/>
                <a:gd name="T32" fmla="*/ 18 w 50"/>
                <a:gd name="T33" fmla="*/ 66 h 66"/>
                <a:gd name="T34" fmla="*/ 22 w 50"/>
                <a:gd name="T35" fmla="*/ 66 h 66"/>
                <a:gd name="T36" fmla="*/ 22 w 50"/>
                <a:gd name="T37" fmla="*/ 64 h 66"/>
                <a:gd name="T38" fmla="*/ 24 w 50"/>
                <a:gd name="T39" fmla="*/ 62 h 66"/>
                <a:gd name="T40" fmla="*/ 26 w 50"/>
                <a:gd name="T41" fmla="*/ 58 h 66"/>
                <a:gd name="T42" fmla="*/ 28 w 50"/>
                <a:gd name="T43" fmla="*/ 52 h 66"/>
                <a:gd name="T44" fmla="*/ 30 w 50"/>
                <a:gd name="T45" fmla="*/ 48 h 66"/>
                <a:gd name="T46" fmla="*/ 34 w 50"/>
                <a:gd name="T47" fmla="*/ 44 h 66"/>
                <a:gd name="T48" fmla="*/ 38 w 50"/>
                <a:gd name="T49" fmla="*/ 42 h 66"/>
                <a:gd name="T50" fmla="*/ 40 w 50"/>
                <a:gd name="T51" fmla="*/ 40 h 66"/>
                <a:gd name="T52" fmla="*/ 42 w 50"/>
                <a:gd name="T53" fmla="*/ 40 h 66"/>
                <a:gd name="T54" fmla="*/ 46 w 50"/>
                <a:gd name="T55" fmla="*/ 40 h 66"/>
                <a:gd name="T56" fmla="*/ 50 w 50"/>
                <a:gd name="T57" fmla="*/ 40 h 66"/>
                <a:gd name="T58" fmla="*/ 50 w 50"/>
                <a:gd name="T59" fmla="*/ 36 h 66"/>
                <a:gd name="T60" fmla="*/ 48 w 50"/>
                <a:gd name="T61" fmla="*/ 30 h 66"/>
                <a:gd name="T62" fmla="*/ 46 w 50"/>
                <a:gd name="T63" fmla="*/ 28 h 66"/>
                <a:gd name="T64" fmla="*/ 42 w 50"/>
                <a:gd name="T65" fmla="*/ 26 h 66"/>
                <a:gd name="T66" fmla="*/ 40 w 50"/>
                <a:gd name="T67" fmla="*/ 24 h 66"/>
                <a:gd name="T68" fmla="*/ 38 w 50"/>
                <a:gd name="T69" fmla="*/ 22 h 66"/>
                <a:gd name="T70" fmla="*/ 38 w 50"/>
                <a:gd name="T71" fmla="*/ 18 h 66"/>
                <a:gd name="T72" fmla="*/ 36 w 50"/>
                <a:gd name="T73" fmla="*/ 16 h 66"/>
                <a:gd name="T74" fmla="*/ 36 w 50"/>
                <a:gd name="T75" fmla="*/ 14 h 66"/>
                <a:gd name="T76" fmla="*/ 32 w 50"/>
                <a:gd name="T77" fmla="*/ 12 h 66"/>
                <a:gd name="T78" fmla="*/ 28 w 50"/>
                <a:gd name="T79" fmla="*/ 10 h 66"/>
                <a:gd name="T80" fmla="*/ 26 w 50"/>
                <a:gd name="T81" fmla="*/ 10 h 66"/>
                <a:gd name="T82" fmla="*/ 22 w 50"/>
                <a:gd name="T83" fmla="*/ 10 h 66"/>
                <a:gd name="T84" fmla="*/ 20 w 50"/>
                <a:gd name="T85" fmla="*/ 8 h 66"/>
                <a:gd name="T86" fmla="*/ 18 w 50"/>
                <a:gd name="T87" fmla="*/ 8 h 66"/>
                <a:gd name="T88" fmla="*/ 18 w 50"/>
                <a:gd name="T89" fmla="*/ 4 h 66"/>
                <a:gd name="T90" fmla="*/ 18 w 50"/>
                <a:gd name="T91" fmla="*/ 2 h 66"/>
                <a:gd name="T92" fmla="*/ 16 w 50"/>
                <a:gd name="T93" fmla="*/ 0 h 66"/>
                <a:gd name="T94" fmla="*/ 16 w 50"/>
                <a:gd name="T95" fmla="*/ 0 h 66"/>
                <a:gd name="T96" fmla="*/ 14 w 50"/>
                <a:gd name="T97" fmla="*/ 0 h 66"/>
                <a:gd name="T98" fmla="*/ 10 w 50"/>
                <a:gd name="T9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66">
                  <a:moveTo>
                    <a:pt x="10" y="2"/>
                  </a:move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6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2" name="Freeform 514"/>
            <p:cNvSpPr>
              <a:spLocks/>
            </p:cNvSpPr>
            <p:nvPr/>
          </p:nvSpPr>
          <p:spPr bwMode="auto">
            <a:xfrm>
              <a:off x="2405361" y="4191107"/>
              <a:ext cx="234951" cy="104773"/>
            </a:xfrm>
            <a:custGeom>
              <a:avLst/>
              <a:gdLst>
                <a:gd name="T0" fmla="*/ 0 w 148"/>
                <a:gd name="T1" fmla="*/ 20 h 66"/>
                <a:gd name="T2" fmla="*/ 0 w 148"/>
                <a:gd name="T3" fmla="*/ 18 h 66"/>
                <a:gd name="T4" fmla="*/ 0 w 148"/>
                <a:gd name="T5" fmla="*/ 16 h 66"/>
                <a:gd name="T6" fmla="*/ 2 w 148"/>
                <a:gd name="T7" fmla="*/ 14 h 66"/>
                <a:gd name="T8" fmla="*/ 6 w 148"/>
                <a:gd name="T9" fmla="*/ 10 h 66"/>
                <a:gd name="T10" fmla="*/ 14 w 148"/>
                <a:gd name="T11" fmla="*/ 6 h 66"/>
                <a:gd name="T12" fmla="*/ 20 w 148"/>
                <a:gd name="T13" fmla="*/ 4 h 66"/>
                <a:gd name="T14" fmla="*/ 22 w 148"/>
                <a:gd name="T15" fmla="*/ 2 h 66"/>
                <a:gd name="T16" fmla="*/ 26 w 148"/>
                <a:gd name="T17" fmla="*/ 0 h 66"/>
                <a:gd name="T18" fmla="*/ 30 w 148"/>
                <a:gd name="T19" fmla="*/ 0 h 66"/>
                <a:gd name="T20" fmla="*/ 36 w 148"/>
                <a:gd name="T21" fmla="*/ 0 h 66"/>
                <a:gd name="T22" fmla="*/ 46 w 148"/>
                <a:gd name="T23" fmla="*/ 4 h 66"/>
                <a:gd name="T24" fmla="*/ 60 w 148"/>
                <a:gd name="T25" fmla="*/ 6 h 66"/>
                <a:gd name="T26" fmla="*/ 68 w 148"/>
                <a:gd name="T27" fmla="*/ 8 h 66"/>
                <a:gd name="T28" fmla="*/ 76 w 148"/>
                <a:gd name="T29" fmla="*/ 10 h 66"/>
                <a:gd name="T30" fmla="*/ 82 w 148"/>
                <a:gd name="T31" fmla="*/ 12 h 66"/>
                <a:gd name="T32" fmla="*/ 94 w 148"/>
                <a:gd name="T33" fmla="*/ 20 h 66"/>
                <a:gd name="T34" fmla="*/ 100 w 148"/>
                <a:gd name="T35" fmla="*/ 24 h 66"/>
                <a:gd name="T36" fmla="*/ 110 w 148"/>
                <a:gd name="T37" fmla="*/ 28 h 66"/>
                <a:gd name="T38" fmla="*/ 128 w 148"/>
                <a:gd name="T39" fmla="*/ 34 h 66"/>
                <a:gd name="T40" fmla="*/ 136 w 148"/>
                <a:gd name="T41" fmla="*/ 38 h 66"/>
                <a:gd name="T42" fmla="*/ 140 w 148"/>
                <a:gd name="T43" fmla="*/ 42 h 66"/>
                <a:gd name="T44" fmla="*/ 144 w 148"/>
                <a:gd name="T45" fmla="*/ 46 h 66"/>
                <a:gd name="T46" fmla="*/ 146 w 148"/>
                <a:gd name="T47" fmla="*/ 48 h 66"/>
                <a:gd name="T48" fmla="*/ 148 w 148"/>
                <a:gd name="T49" fmla="*/ 50 h 66"/>
                <a:gd name="T50" fmla="*/ 148 w 148"/>
                <a:gd name="T51" fmla="*/ 52 h 66"/>
                <a:gd name="T52" fmla="*/ 148 w 148"/>
                <a:gd name="T53" fmla="*/ 54 h 66"/>
                <a:gd name="T54" fmla="*/ 146 w 148"/>
                <a:gd name="T55" fmla="*/ 56 h 66"/>
                <a:gd name="T56" fmla="*/ 144 w 148"/>
                <a:gd name="T57" fmla="*/ 58 h 66"/>
                <a:gd name="T58" fmla="*/ 140 w 148"/>
                <a:gd name="T59" fmla="*/ 60 h 66"/>
                <a:gd name="T60" fmla="*/ 134 w 148"/>
                <a:gd name="T61" fmla="*/ 64 h 66"/>
                <a:gd name="T62" fmla="*/ 128 w 148"/>
                <a:gd name="T63" fmla="*/ 64 h 66"/>
                <a:gd name="T64" fmla="*/ 122 w 148"/>
                <a:gd name="T65" fmla="*/ 66 h 66"/>
                <a:gd name="T66" fmla="*/ 112 w 148"/>
                <a:gd name="T67" fmla="*/ 66 h 66"/>
                <a:gd name="T68" fmla="*/ 108 w 148"/>
                <a:gd name="T69" fmla="*/ 66 h 66"/>
                <a:gd name="T70" fmla="*/ 104 w 148"/>
                <a:gd name="T71" fmla="*/ 66 h 66"/>
                <a:gd name="T72" fmla="*/ 100 w 148"/>
                <a:gd name="T73" fmla="*/ 64 h 66"/>
                <a:gd name="T74" fmla="*/ 98 w 148"/>
                <a:gd name="T75" fmla="*/ 62 h 66"/>
                <a:gd name="T76" fmla="*/ 98 w 148"/>
                <a:gd name="T77" fmla="*/ 60 h 66"/>
                <a:gd name="T78" fmla="*/ 98 w 148"/>
                <a:gd name="T79" fmla="*/ 58 h 66"/>
                <a:gd name="T80" fmla="*/ 98 w 148"/>
                <a:gd name="T81" fmla="*/ 54 h 66"/>
                <a:gd name="T82" fmla="*/ 100 w 148"/>
                <a:gd name="T83" fmla="*/ 50 h 66"/>
                <a:gd name="T84" fmla="*/ 100 w 148"/>
                <a:gd name="T85" fmla="*/ 48 h 66"/>
                <a:gd name="T86" fmla="*/ 100 w 148"/>
                <a:gd name="T87" fmla="*/ 46 h 66"/>
                <a:gd name="T88" fmla="*/ 98 w 148"/>
                <a:gd name="T89" fmla="*/ 44 h 66"/>
                <a:gd name="T90" fmla="*/ 96 w 148"/>
                <a:gd name="T91" fmla="*/ 40 h 66"/>
                <a:gd name="T92" fmla="*/ 90 w 148"/>
                <a:gd name="T93" fmla="*/ 36 h 66"/>
                <a:gd name="T94" fmla="*/ 80 w 148"/>
                <a:gd name="T95" fmla="*/ 28 h 66"/>
                <a:gd name="T96" fmla="*/ 72 w 148"/>
                <a:gd name="T97" fmla="*/ 22 h 66"/>
                <a:gd name="T98" fmla="*/ 66 w 148"/>
                <a:gd name="T99" fmla="*/ 20 h 66"/>
                <a:gd name="T100" fmla="*/ 62 w 148"/>
                <a:gd name="T101" fmla="*/ 18 h 66"/>
                <a:gd name="T102" fmla="*/ 56 w 148"/>
                <a:gd name="T103" fmla="*/ 16 h 66"/>
                <a:gd name="T104" fmla="*/ 44 w 148"/>
                <a:gd name="T105" fmla="*/ 14 h 66"/>
                <a:gd name="T106" fmla="*/ 32 w 148"/>
                <a:gd name="T107" fmla="*/ 14 h 66"/>
                <a:gd name="T108" fmla="*/ 22 w 148"/>
                <a:gd name="T109" fmla="*/ 14 h 66"/>
                <a:gd name="T110" fmla="*/ 16 w 148"/>
                <a:gd name="T111" fmla="*/ 14 h 66"/>
                <a:gd name="T112" fmla="*/ 12 w 148"/>
                <a:gd name="T113" fmla="*/ 16 h 66"/>
                <a:gd name="T114" fmla="*/ 4 w 148"/>
                <a:gd name="T115" fmla="*/ 20 h 66"/>
                <a:gd name="T116" fmla="*/ 2 w 148"/>
                <a:gd name="T117" fmla="*/ 20 h 66"/>
                <a:gd name="T118" fmla="*/ 0 w 148"/>
                <a:gd name="T119" fmla="*/ 20 h 66"/>
                <a:gd name="T120" fmla="*/ 0 w 148"/>
                <a:gd name="T121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66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2" y="4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2" y="12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22" y="32"/>
                  </a:lnTo>
                  <a:lnTo>
                    <a:pt x="128" y="34"/>
                  </a:lnTo>
                  <a:lnTo>
                    <a:pt x="134" y="38"/>
                  </a:lnTo>
                  <a:lnTo>
                    <a:pt x="136" y="38"/>
                  </a:lnTo>
                  <a:lnTo>
                    <a:pt x="138" y="40"/>
                  </a:lnTo>
                  <a:lnTo>
                    <a:pt x="140" y="42"/>
                  </a:lnTo>
                  <a:lnTo>
                    <a:pt x="142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4" y="58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36" y="62"/>
                  </a:lnTo>
                  <a:lnTo>
                    <a:pt x="134" y="64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24" y="66"/>
                  </a:lnTo>
                  <a:lnTo>
                    <a:pt x="122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8" y="56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42"/>
                  </a:lnTo>
                  <a:lnTo>
                    <a:pt x="96" y="40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86" y="32"/>
                  </a:lnTo>
                  <a:lnTo>
                    <a:pt x="80" y="28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3" name="Freeform 515"/>
            <p:cNvSpPr>
              <a:spLocks/>
            </p:cNvSpPr>
            <p:nvPr/>
          </p:nvSpPr>
          <p:spPr bwMode="auto">
            <a:xfrm>
              <a:off x="2405361" y="4191107"/>
              <a:ext cx="234951" cy="104773"/>
            </a:xfrm>
            <a:custGeom>
              <a:avLst/>
              <a:gdLst>
                <a:gd name="T0" fmla="*/ 0 w 148"/>
                <a:gd name="T1" fmla="*/ 20 h 66"/>
                <a:gd name="T2" fmla="*/ 0 w 148"/>
                <a:gd name="T3" fmla="*/ 18 h 66"/>
                <a:gd name="T4" fmla="*/ 0 w 148"/>
                <a:gd name="T5" fmla="*/ 16 h 66"/>
                <a:gd name="T6" fmla="*/ 2 w 148"/>
                <a:gd name="T7" fmla="*/ 14 h 66"/>
                <a:gd name="T8" fmla="*/ 6 w 148"/>
                <a:gd name="T9" fmla="*/ 10 h 66"/>
                <a:gd name="T10" fmla="*/ 14 w 148"/>
                <a:gd name="T11" fmla="*/ 6 h 66"/>
                <a:gd name="T12" fmla="*/ 20 w 148"/>
                <a:gd name="T13" fmla="*/ 4 h 66"/>
                <a:gd name="T14" fmla="*/ 22 w 148"/>
                <a:gd name="T15" fmla="*/ 2 h 66"/>
                <a:gd name="T16" fmla="*/ 26 w 148"/>
                <a:gd name="T17" fmla="*/ 0 h 66"/>
                <a:gd name="T18" fmla="*/ 30 w 148"/>
                <a:gd name="T19" fmla="*/ 0 h 66"/>
                <a:gd name="T20" fmla="*/ 36 w 148"/>
                <a:gd name="T21" fmla="*/ 0 h 66"/>
                <a:gd name="T22" fmla="*/ 46 w 148"/>
                <a:gd name="T23" fmla="*/ 4 h 66"/>
                <a:gd name="T24" fmla="*/ 60 w 148"/>
                <a:gd name="T25" fmla="*/ 6 h 66"/>
                <a:gd name="T26" fmla="*/ 68 w 148"/>
                <a:gd name="T27" fmla="*/ 8 h 66"/>
                <a:gd name="T28" fmla="*/ 76 w 148"/>
                <a:gd name="T29" fmla="*/ 10 h 66"/>
                <a:gd name="T30" fmla="*/ 82 w 148"/>
                <a:gd name="T31" fmla="*/ 12 h 66"/>
                <a:gd name="T32" fmla="*/ 94 w 148"/>
                <a:gd name="T33" fmla="*/ 20 h 66"/>
                <a:gd name="T34" fmla="*/ 100 w 148"/>
                <a:gd name="T35" fmla="*/ 24 h 66"/>
                <a:gd name="T36" fmla="*/ 110 w 148"/>
                <a:gd name="T37" fmla="*/ 28 h 66"/>
                <a:gd name="T38" fmla="*/ 128 w 148"/>
                <a:gd name="T39" fmla="*/ 34 h 66"/>
                <a:gd name="T40" fmla="*/ 136 w 148"/>
                <a:gd name="T41" fmla="*/ 38 h 66"/>
                <a:gd name="T42" fmla="*/ 140 w 148"/>
                <a:gd name="T43" fmla="*/ 42 h 66"/>
                <a:gd name="T44" fmla="*/ 144 w 148"/>
                <a:gd name="T45" fmla="*/ 46 h 66"/>
                <a:gd name="T46" fmla="*/ 146 w 148"/>
                <a:gd name="T47" fmla="*/ 48 h 66"/>
                <a:gd name="T48" fmla="*/ 148 w 148"/>
                <a:gd name="T49" fmla="*/ 50 h 66"/>
                <a:gd name="T50" fmla="*/ 148 w 148"/>
                <a:gd name="T51" fmla="*/ 52 h 66"/>
                <a:gd name="T52" fmla="*/ 148 w 148"/>
                <a:gd name="T53" fmla="*/ 54 h 66"/>
                <a:gd name="T54" fmla="*/ 146 w 148"/>
                <a:gd name="T55" fmla="*/ 56 h 66"/>
                <a:gd name="T56" fmla="*/ 144 w 148"/>
                <a:gd name="T57" fmla="*/ 58 h 66"/>
                <a:gd name="T58" fmla="*/ 140 w 148"/>
                <a:gd name="T59" fmla="*/ 60 h 66"/>
                <a:gd name="T60" fmla="*/ 134 w 148"/>
                <a:gd name="T61" fmla="*/ 64 h 66"/>
                <a:gd name="T62" fmla="*/ 128 w 148"/>
                <a:gd name="T63" fmla="*/ 64 h 66"/>
                <a:gd name="T64" fmla="*/ 122 w 148"/>
                <a:gd name="T65" fmla="*/ 66 h 66"/>
                <a:gd name="T66" fmla="*/ 112 w 148"/>
                <a:gd name="T67" fmla="*/ 66 h 66"/>
                <a:gd name="T68" fmla="*/ 108 w 148"/>
                <a:gd name="T69" fmla="*/ 66 h 66"/>
                <a:gd name="T70" fmla="*/ 104 w 148"/>
                <a:gd name="T71" fmla="*/ 66 h 66"/>
                <a:gd name="T72" fmla="*/ 100 w 148"/>
                <a:gd name="T73" fmla="*/ 64 h 66"/>
                <a:gd name="T74" fmla="*/ 98 w 148"/>
                <a:gd name="T75" fmla="*/ 62 h 66"/>
                <a:gd name="T76" fmla="*/ 98 w 148"/>
                <a:gd name="T77" fmla="*/ 60 h 66"/>
                <a:gd name="T78" fmla="*/ 98 w 148"/>
                <a:gd name="T79" fmla="*/ 58 h 66"/>
                <a:gd name="T80" fmla="*/ 98 w 148"/>
                <a:gd name="T81" fmla="*/ 54 h 66"/>
                <a:gd name="T82" fmla="*/ 100 w 148"/>
                <a:gd name="T83" fmla="*/ 50 h 66"/>
                <a:gd name="T84" fmla="*/ 100 w 148"/>
                <a:gd name="T85" fmla="*/ 48 h 66"/>
                <a:gd name="T86" fmla="*/ 100 w 148"/>
                <a:gd name="T87" fmla="*/ 46 h 66"/>
                <a:gd name="T88" fmla="*/ 98 w 148"/>
                <a:gd name="T89" fmla="*/ 44 h 66"/>
                <a:gd name="T90" fmla="*/ 96 w 148"/>
                <a:gd name="T91" fmla="*/ 40 h 66"/>
                <a:gd name="T92" fmla="*/ 90 w 148"/>
                <a:gd name="T93" fmla="*/ 36 h 66"/>
                <a:gd name="T94" fmla="*/ 80 w 148"/>
                <a:gd name="T95" fmla="*/ 28 h 66"/>
                <a:gd name="T96" fmla="*/ 72 w 148"/>
                <a:gd name="T97" fmla="*/ 22 h 66"/>
                <a:gd name="T98" fmla="*/ 66 w 148"/>
                <a:gd name="T99" fmla="*/ 20 h 66"/>
                <a:gd name="T100" fmla="*/ 62 w 148"/>
                <a:gd name="T101" fmla="*/ 18 h 66"/>
                <a:gd name="T102" fmla="*/ 56 w 148"/>
                <a:gd name="T103" fmla="*/ 16 h 66"/>
                <a:gd name="T104" fmla="*/ 44 w 148"/>
                <a:gd name="T105" fmla="*/ 14 h 66"/>
                <a:gd name="T106" fmla="*/ 32 w 148"/>
                <a:gd name="T107" fmla="*/ 14 h 66"/>
                <a:gd name="T108" fmla="*/ 22 w 148"/>
                <a:gd name="T109" fmla="*/ 14 h 66"/>
                <a:gd name="T110" fmla="*/ 16 w 148"/>
                <a:gd name="T111" fmla="*/ 14 h 66"/>
                <a:gd name="T112" fmla="*/ 12 w 148"/>
                <a:gd name="T113" fmla="*/ 16 h 66"/>
                <a:gd name="T114" fmla="*/ 4 w 148"/>
                <a:gd name="T115" fmla="*/ 20 h 66"/>
                <a:gd name="T116" fmla="*/ 2 w 148"/>
                <a:gd name="T117" fmla="*/ 20 h 66"/>
                <a:gd name="T118" fmla="*/ 0 w 148"/>
                <a:gd name="T119" fmla="*/ 20 h 66"/>
                <a:gd name="T120" fmla="*/ 0 w 148"/>
                <a:gd name="T121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66">
                  <a:moveTo>
                    <a:pt x="0" y="20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2" y="4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2" y="12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4" y="26"/>
                  </a:lnTo>
                  <a:lnTo>
                    <a:pt x="110" y="28"/>
                  </a:lnTo>
                  <a:lnTo>
                    <a:pt x="122" y="32"/>
                  </a:lnTo>
                  <a:lnTo>
                    <a:pt x="128" y="34"/>
                  </a:lnTo>
                  <a:lnTo>
                    <a:pt x="134" y="38"/>
                  </a:lnTo>
                  <a:lnTo>
                    <a:pt x="136" y="38"/>
                  </a:lnTo>
                  <a:lnTo>
                    <a:pt x="138" y="40"/>
                  </a:lnTo>
                  <a:lnTo>
                    <a:pt x="140" y="42"/>
                  </a:lnTo>
                  <a:lnTo>
                    <a:pt x="142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4" y="58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36" y="62"/>
                  </a:lnTo>
                  <a:lnTo>
                    <a:pt x="134" y="64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24" y="66"/>
                  </a:lnTo>
                  <a:lnTo>
                    <a:pt x="122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8" y="56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42"/>
                  </a:lnTo>
                  <a:lnTo>
                    <a:pt x="96" y="40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86" y="32"/>
                  </a:lnTo>
                  <a:lnTo>
                    <a:pt x="80" y="28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6" y="16"/>
                  </a:lnTo>
                  <a:lnTo>
                    <a:pt x="50" y="16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4" name="Freeform 516"/>
            <p:cNvSpPr>
              <a:spLocks/>
            </p:cNvSpPr>
            <p:nvPr/>
          </p:nvSpPr>
          <p:spPr bwMode="auto">
            <a:xfrm>
              <a:off x="2989563" y="4635600"/>
              <a:ext cx="95251" cy="130174"/>
            </a:xfrm>
            <a:custGeom>
              <a:avLst/>
              <a:gdLst>
                <a:gd name="T0" fmla="*/ 20 w 60"/>
                <a:gd name="T1" fmla="*/ 18 h 82"/>
                <a:gd name="T2" fmla="*/ 20 w 60"/>
                <a:gd name="T3" fmla="*/ 26 h 82"/>
                <a:gd name="T4" fmla="*/ 20 w 60"/>
                <a:gd name="T5" fmla="*/ 30 h 82"/>
                <a:gd name="T6" fmla="*/ 18 w 60"/>
                <a:gd name="T7" fmla="*/ 32 h 82"/>
                <a:gd name="T8" fmla="*/ 14 w 60"/>
                <a:gd name="T9" fmla="*/ 32 h 82"/>
                <a:gd name="T10" fmla="*/ 10 w 60"/>
                <a:gd name="T11" fmla="*/ 30 h 82"/>
                <a:gd name="T12" fmla="*/ 4 w 60"/>
                <a:gd name="T13" fmla="*/ 32 h 82"/>
                <a:gd name="T14" fmla="*/ 2 w 60"/>
                <a:gd name="T15" fmla="*/ 34 h 82"/>
                <a:gd name="T16" fmla="*/ 0 w 60"/>
                <a:gd name="T17" fmla="*/ 38 h 82"/>
                <a:gd name="T18" fmla="*/ 0 w 60"/>
                <a:gd name="T19" fmla="*/ 44 h 82"/>
                <a:gd name="T20" fmla="*/ 2 w 60"/>
                <a:gd name="T21" fmla="*/ 48 h 82"/>
                <a:gd name="T22" fmla="*/ 4 w 60"/>
                <a:gd name="T23" fmla="*/ 52 h 82"/>
                <a:gd name="T24" fmla="*/ 8 w 60"/>
                <a:gd name="T25" fmla="*/ 56 h 82"/>
                <a:gd name="T26" fmla="*/ 12 w 60"/>
                <a:gd name="T27" fmla="*/ 58 h 82"/>
                <a:gd name="T28" fmla="*/ 16 w 60"/>
                <a:gd name="T29" fmla="*/ 60 h 82"/>
                <a:gd name="T30" fmla="*/ 16 w 60"/>
                <a:gd name="T31" fmla="*/ 64 h 82"/>
                <a:gd name="T32" fmla="*/ 16 w 60"/>
                <a:gd name="T33" fmla="*/ 70 h 82"/>
                <a:gd name="T34" fmla="*/ 16 w 60"/>
                <a:gd name="T35" fmla="*/ 76 h 82"/>
                <a:gd name="T36" fmla="*/ 16 w 60"/>
                <a:gd name="T37" fmla="*/ 82 h 82"/>
                <a:gd name="T38" fmla="*/ 24 w 60"/>
                <a:gd name="T39" fmla="*/ 82 h 82"/>
                <a:gd name="T40" fmla="*/ 30 w 60"/>
                <a:gd name="T41" fmla="*/ 82 h 82"/>
                <a:gd name="T42" fmla="*/ 32 w 60"/>
                <a:gd name="T43" fmla="*/ 80 h 82"/>
                <a:gd name="T44" fmla="*/ 32 w 60"/>
                <a:gd name="T45" fmla="*/ 78 h 82"/>
                <a:gd name="T46" fmla="*/ 32 w 60"/>
                <a:gd name="T47" fmla="*/ 72 h 82"/>
                <a:gd name="T48" fmla="*/ 32 w 60"/>
                <a:gd name="T49" fmla="*/ 70 h 82"/>
                <a:gd name="T50" fmla="*/ 32 w 60"/>
                <a:gd name="T51" fmla="*/ 68 h 82"/>
                <a:gd name="T52" fmla="*/ 36 w 60"/>
                <a:gd name="T53" fmla="*/ 66 h 82"/>
                <a:gd name="T54" fmla="*/ 44 w 60"/>
                <a:gd name="T55" fmla="*/ 66 h 82"/>
                <a:gd name="T56" fmla="*/ 52 w 60"/>
                <a:gd name="T57" fmla="*/ 66 h 82"/>
                <a:gd name="T58" fmla="*/ 56 w 60"/>
                <a:gd name="T59" fmla="*/ 64 h 82"/>
                <a:gd name="T60" fmla="*/ 58 w 60"/>
                <a:gd name="T61" fmla="*/ 58 h 82"/>
                <a:gd name="T62" fmla="*/ 58 w 60"/>
                <a:gd name="T63" fmla="*/ 50 h 82"/>
                <a:gd name="T64" fmla="*/ 58 w 60"/>
                <a:gd name="T65" fmla="*/ 36 h 82"/>
                <a:gd name="T66" fmla="*/ 56 w 60"/>
                <a:gd name="T67" fmla="*/ 24 h 82"/>
                <a:gd name="T68" fmla="*/ 58 w 60"/>
                <a:gd name="T69" fmla="*/ 18 h 82"/>
                <a:gd name="T70" fmla="*/ 60 w 60"/>
                <a:gd name="T71" fmla="*/ 12 h 82"/>
                <a:gd name="T72" fmla="*/ 58 w 60"/>
                <a:gd name="T73" fmla="*/ 6 h 82"/>
                <a:gd name="T74" fmla="*/ 56 w 60"/>
                <a:gd name="T75" fmla="*/ 2 h 82"/>
                <a:gd name="T76" fmla="*/ 52 w 60"/>
                <a:gd name="T77" fmla="*/ 0 h 82"/>
                <a:gd name="T78" fmla="*/ 44 w 60"/>
                <a:gd name="T79" fmla="*/ 0 h 82"/>
                <a:gd name="T80" fmla="*/ 38 w 60"/>
                <a:gd name="T81" fmla="*/ 2 h 82"/>
                <a:gd name="T82" fmla="*/ 36 w 60"/>
                <a:gd name="T83" fmla="*/ 4 h 82"/>
                <a:gd name="T84" fmla="*/ 34 w 60"/>
                <a:gd name="T85" fmla="*/ 10 h 82"/>
                <a:gd name="T86" fmla="*/ 30 w 60"/>
                <a:gd name="T87" fmla="*/ 12 h 82"/>
                <a:gd name="T88" fmla="*/ 20 w 60"/>
                <a:gd name="T8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82">
                  <a:moveTo>
                    <a:pt x="20" y="16"/>
                  </a:moveTo>
                  <a:lnTo>
                    <a:pt x="20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58" y="36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5" name="Freeform 517"/>
            <p:cNvSpPr>
              <a:spLocks/>
            </p:cNvSpPr>
            <p:nvPr/>
          </p:nvSpPr>
          <p:spPr bwMode="auto">
            <a:xfrm>
              <a:off x="2989563" y="4635600"/>
              <a:ext cx="95251" cy="130174"/>
            </a:xfrm>
            <a:custGeom>
              <a:avLst/>
              <a:gdLst>
                <a:gd name="T0" fmla="*/ 20 w 60"/>
                <a:gd name="T1" fmla="*/ 18 h 82"/>
                <a:gd name="T2" fmla="*/ 20 w 60"/>
                <a:gd name="T3" fmla="*/ 26 h 82"/>
                <a:gd name="T4" fmla="*/ 20 w 60"/>
                <a:gd name="T5" fmla="*/ 30 h 82"/>
                <a:gd name="T6" fmla="*/ 18 w 60"/>
                <a:gd name="T7" fmla="*/ 32 h 82"/>
                <a:gd name="T8" fmla="*/ 14 w 60"/>
                <a:gd name="T9" fmla="*/ 32 h 82"/>
                <a:gd name="T10" fmla="*/ 10 w 60"/>
                <a:gd name="T11" fmla="*/ 30 h 82"/>
                <a:gd name="T12" fmla="*/ 4 w 60"/>
                <a:gd name="T13" fmla="*/ 32 h 82"/>
                <a:gd name="T14" fmla="*/ 2 w 60"/>
                <a:gd name="T15" fmla="*/ 34 h 82"/>
                <a:gd name="T16" fmla="*/ 0 w 60"/>
                <a:gd name="T17" fmla="*/ 38 h 82"/>
                <a:gd name="T18" fmla="*/ 0 w 60"/>
                <a:gd name="T19" fmla="*/ 44 h 82"/>
                <a:gd name="T20" fmla="*/ 2 w 60"/>
                <a:gd name="T21" fmla="*/ 48 h 82"/>
                <a:gd name="T22" fmla="*/ 4 w 60"/>
                <a:gd name="T23" fmla="*/ 52 h 82"/>
                <a:gd name="T24" fmla="*/ 8 w 60"/>
                <a:gd name="T25" fmla="*/ 56 h 82"/>
                <a:gd name="T26" fmla="*/ 12 w 60"/>
                <a:gd name="T27" fmla="*/ 58 h 82"/>
                <a:gd name="T28" fmla="*/ 16 w 60"/>
                <a:gd name="T29" fmla="*/ 60 h 82"/>
                <a:gd name="T30" fmla="*/ 16 w 60"/>
                <a:gd name="T31" fmla="*/ 64 h 82"/>
                <a:gd name="T32" fmla="*/ 16 w 60"/>
                <a:gd name="T33" fmla="*/ 70 h 82"/>
                <a:gd name="T34" fmla="*/ 16 w 60"/>
                <a:gd name="T35" fmla="*/ 76 h 82"/>
                <a:gd name="T36" fmla="*/ 16 w 60"/>
                <a:gd name="T37" fmla="*/ 82 h 82"/>
                <a:gd name="T38" fmla="*/ 24 w 60"/>
                <a:gd name="T39" fmla="*/ 82 h 82"/>
                <a:gd name="T40" fmla="*/ 30 w 60"/>
                <a:gd name="T41" fmla="*/ 82 h 82"/>
                <a:gd name="T42" fmla="*/ 32 w 60"/>
                <a:gd name="T43" fmla="*/ 80 h 82"/>
                <a:gd name="T44" fmla="*/ 32 w 60"/>
                <a:gd name="T45" fmla="*/ 78 h 82"/>
                <a:gd name="T46" fmla="*/ 32 w 60"/>
                <a:gd name="T47" fmla="*/ 72 h 82"/>
                <a:gd name="T48" fmla="*/ 32 w 60"/>
                <a:gd name="T49" fmla="*/ 70 h 82"/>
                <a:gd name="T50" fmla="*/ 32 w 60"/>
                <a:gd name="T51" fmla="*/ 68 h 82"/>
                <a:gd name="T52" fmla="*/ 36 w 60"/>
                <a:gd name="T53" fmla="*/ 66 h 82"/>
                <a:gd name="T54" fmla="*/ 44 w 60"/>
                <a:gd name="T55" fmla="*/ 66 h 82"/>
                <a:gd name="T56" fmla="*/ 52 w 60"/>
                <a:gd name="T57" fmla="*/ 66 h 82"/>
                <a:gd name="T58" fmla="*/ 56 w 60"/>
                <a:gd name="T59" fmla="*/ 64 h 82"/>
                <a:gd name="T60" fmla="*/ 58 w 60"/>
                <a:gd name="T61" fmla="*/ 58 h 82"/>
                <a:gd name="T62" fmla="*/ 58 w 60"/>
                <a:gd name="T63" fmla="*/ 50 h 82"/>
                <a:gd name="T64" fmla="*/ 58 w 60"/>
                <a:gd name="T65" fmla="*/ 36 h 82"/>
                <a:gd name="T66" fmla="*/ 56 w 60"/>
                <a:gd name="T67" fmla="*/ 24 h 82"/>
                <a:gd name="T68" fmla="*/ 58 w 60"/>
                <a:gd name="T69" fmla="*/ 18 h 82"/>
                <a:gd name="T70" fmla="*/ 60 w 60"/>
                <a:gd name="T71" fmla="*/ 12 h 82"/>
                <a:gd name="T72" fmla="*/ 58 w 60"/>
                <a:gd name="T73" fmla="*/ 6 h 82"/>
                <a:gd name="T74" fmla="*/ 56 w 60"/>
                <a:gd name="T75" fmla="*/ 2 h 82"/>
                <a:gd name="T76" fmla="*/ 52 w 60"/>
                <a:gd name="T77" fmla="*/ 0 h 82"/>
                <a:gd name="T78" fmla="*/ 44 w 60"/>
                <a:gd name="T79" fmla="*/ 0 h 82"/>
                <a:gd name="T80" fmla="*/ 38 w 60"/>
                <a:gd name="T81" fmla="*/ 2 h 82"/>
                <a:gd name="T82" fmla="*/ 36 w 60"/>
                <a:gd name="T83" fmla="*/ 4 h 82"/>
                <a:gd name="T84" fmla="*/ 34 w 60"/>
                <a:gd name="T85" fmla="*/ 10 h 82"/>
                <a:gd name="T86" fmla="*/ 30 w 60"/>
                <a:gd name="T87" fmla="*/ 12 h 82"/>
                <a:gd name="T88" fmla="*/ 20 w 60"/>
                <a:gd name="T8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82">
                  <a:moveTo>
                    <a:pt x="20" y="16"/>
                  </a:moveTo>
                  <a:lnTo>
                    <a:pt x="20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4" y="66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2"/>
                  </a:lnTo>
                  <a:lnTo>
                    <a:pt x="58" y="36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0" y="16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6" name="Freeform 518"/>
            <p:cNvSpPr>
              <a:spLocks/>
            </p:cNvSpPr>
            <p:nvPr/>
          </p:nvSpPr>
          <p:spPr bwMode="auto">
            <a:xfrm>
              <a:off x="2218036" y="4340330"/>
              <a:ext cx="79375" cy="98424"/>
            </a:xfrm>
            <a:custGeom>
              <a:avLst/>
              <a:gdLst>
                <a:gd name="T0" fmla="*/ 0 w 50"/>
                <a:gd name="T1" fmla="*/ 48 h 62"/>
                <a:gd name="T2" fmla="*/ 2 w 50"/>
                <a:gd name="T3" fmla="*/ 40 h 62"/>
                <a:gd name="T4" fmla="*/ 4 w 50"/>
                <a:gd name="T5" fmla="*/ 34 h 62"/>
                <a:gd name="T6" fmla="*/ 6 w 50"/>
                <a:gd name="T7" fmla="*/ 32 h 62"/>
                <a:gd name="T8" fmla="*/ 6 w 50"/>
                <a:gd name="T9" fmla="*/ 30 h 62"/>
                <a:gd name="T10" fmla="*/ 8 w 50"/>
                <a:gd name="T11" fmla="*/ 30 h 62"/>
                <a:gd name="T12" fmla="*/ 12 w 50"/>
                <a:gd name="T13" fmla="*/ 28 h 62"/>
                <a:gd name="T14" fmla="*/ 16 w 50"/>
                <a:gd name="T15" fmla="*/ 28 h 62"/>
                <a:gd name="T16" fmla="*/ 18 w 50"/>
                <a:gd name="T17" fmla="*/ 28 h 62"/>
                <a:gd name="T18" fmla="*/ 20 w 50"/>
                <a:gd name="T19" fmla="*/ 26 h 62"/>
                <a:gd name="T20" fmla="*/ 20 w 50"/>
                <a:gd name="T21" fmla="*/ 24 h 62"/>
                <a:gd name="T22" fmla="*/ 20 w 50"/>
                <a:gd name="T23" fmla="*/ 20 h 62"/>
                <a:gd name="T24" fmla="*/ 20 w 50"/>
                <a:gd name="T25" fmla="*/ 16 h 62"/>
                <a:gd name="T26" fmla="*/ 20 w 50"/>
                <a:gd name="T27" fmla="*/ 12 h 62"/>
                <a:gd name="T28" fmla="*/ 20 w 50"/>
                <a:gd name="T29" fmla="*/ 10 h 62"/>
                <a:gd name="T30" fmla="*/ 22 w 50"/>
                <a:gd name="T31" fmla="*/ 8 h 62"/>
                <a:gd name="T32" fmla="*/ 24 w 50"/>
                <a:gd name="T33" fmla="*/ 6 h 62"/>
                <a:gd name="T34" fmla="*/ 30 w 50"/>
                <a:gd name="T35" fmla="*/ 4 h 62"/>
                <a:gd name="T36" fmla="*/ 38 w 50"/>
                <a:gd name="T37" fmla="*/ 2 h 62"/>
                <a:gd name="T38" fmla="*/ 44 w 50"/>
                <a:gd name="T39" fmla="*/ 0 h 62"/>
                <a:gd name="T40" fmla="*/ 42 w 50"/>
                <a:gd name="T41" fmla="*/ 14 h 62"/>
                <a:gd name="T42" fmla="*/ 42 w 50"/>
                <a:gd name="T43" fmla="*/ 22 h 62"/>
                <a:gd name="T44" fmla="*/ 40 w 50"/>
                <a:gd name="T45" fmla="*/ 28 h 62"/>
                <a:gd name="T46" fmla="*/ 42 w 50"/>
                <a:gd name="T47" fmla="*/ 32 h 62"/>
                <a:gd name="T48" fmla="*/ 42 w 50"/>
                <a:gd name="T49" fmla="*/ 32 h 62"/>
                <a:gd name="T50" fmla="*/ 44 w 50"/>
                <a:gd name="T51" fmla="*/ 34 h 62"/>
                <a:gd name="T52" fmla="*/ 46 w 50"/>
                <a:gd name="T53" fmla="*/ 34 h 62"/>
                <a:gd name="T54" fmla="*/ 50 w 50"/>
                <a:gd name="T55" fmla="*/ 34 h 62"/>
                <a:gd name="T56" fmla="*/ 50 w 50"/>
                <a:gd name="T57" fmla="*/ 40 h 62"/>
                <a:gd name="T58" fmla="*/ 48 w 50"/>
                <a:gd name="T59" fmla="*/ 44 h 62"/>
                <a:gd name="T60" fmla="*/ 48 w 50"/>
                <a:gd name="T61" fmla="*/ 46 h 62"/>
                <a:gd name="T62" fmla="*/ 46 w 50"/>
                <a:gd name="T63" fmla="*/ 48 h 62"/>
                <a:gd name="T64" fmla="*/ 46 w 50"/>
                <a:gd name="T65" fmla="*/ 48 h 62"/>
                <a:gd name="T66" fmla="*/ 42 w 50"/>
                <a:gd name="T67" fmla="*/ 48 h 62"/>
                <a:gd name="T68" fmla="*/ 40 w 50"/>
                <a:gd name="T69" fmla="*/ 46 h 62"/>
                <a:gd name="T70" fmla="*/ 38 w 50"/>
                <a:gd name="T71" fmla="*/ 46 h 62"/>
                <a:gd name="T72" fmla="*/ 36 w 50"/>
                <a:gd name="T73" fmla="*/ 48 h 62"/>
                <a:gd name="T74" fmla="*/ 36 w 50"/>
                <a:gd name="T75" fmla="*/ 50 h 62"/>
                <a:gd name="T76" fmla="*/ 36 w 50"/>
                <a:gd name="T77" fmla="*/ 52 h 62"/>
                <a:gd name="T78" fmla="*/ 34 w 50"/>
                <a:gd name="T79" fmla="*/ 60 h 62"/>
                <a:gd name="T80" fmla="*/ 32 w 50"/>
                <a:gd name="T81" fmla="*/ 60 h 62"/>
                <a:gd name="T82" fmla="*/ 22 w 50"/>
                <a:gd name="T83" fmla="*/ 60 h 62"/>
                <a:gd name="T84" fmla="*/ 16 w 50"/>
                <a:gd name="T85" fmla="*/ 60 h 62"/>
                <a:gd name="T86" fmla="*/ 14 w 50"/>
                <a:gd name="T87" fmla="*/ 60 h 62"/>
                <a:gd name="T88" fmla="*/ 12 w 50"/>
                <a:gd name="T89" fmla="*/ 58 h 62"/>
                <a:gd name="T90" fmla="*/ 8 w 50"/>
                <a:gd name="T91" fmla="*/ 56 h 62"/>
                <a:gd name="T92" fmla="*/ 2 w 50"/>
                <a:gd name="T93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62">
                  <a:moveTo>
                    <a:pt x="0" y="48"/>
                  </a:moveTo>
                  <a:lnTo>
                    <a:pt x="0" y="48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6" y="54"/>
                  </a:lnTo>
                  <a:lnTo>
                    <a:pt x="2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7" name="Freeform 519"/>
            <p:cNvSpPr>
              <a:spLocks/>
            </p:cNvSpPr>
            <p:nvPr/>
          </p:nvSpPr>
          <p:spPr bwMode="auto">
            <a:xfrm>
              <a:off x="2218036" y="4340330"/>
              <a:ext cx="79375" cy="98424"/>
            </a:xfrm>
            <a:custGeom>
              <a:avLst/>
              <a:gdLst>
                <a:gd name="T0" fmla="*/ 0 w 50"/>
                <a:gd name="T1" fmla="*/ 48 h 62"/>
                <a:gd name="T2" fmla="*/ 2 w 50"/>
                <a:gd name="T3" fmla="*/ 40 h 62"/>
                <a:gd name="T4" fmla="*/ 4 w 50"/>
                <a:gd name="T5" fmla="*/ 34 h 62"/>
                <a:gd name="T6" fmla="*/ 6 w 50"/>
                <a:gd name="T7" fmla="*/ 32 h 62"/>
                <a:gd name="T8" fmla="*/ 6 w 50"/>
                <a:gd name="T9" fmla="*/ 30 h 62"/>
                <a:gd name="T10" fmla="*/ 8 w 50"/>
                <a:gd name="T11" fmla="*/ 30 h 62"/>
                <a:gd name="T12" fmla="*/ 12 w 50"/>
                <a:gd name="T13" fmla="*/ 28 h 62"/>
                <a:gd name="T14" fmla="*/ 16 w 50"/>
                <a:gd name="T15" fmla="*/ 28 h 62"/>
                <a:gd name="T16" fmla="*/ 18 w 50"/>
                <a:gd name="T17" fmla="*/ 28 h 62"/>
                <a:gd name="T18" fmla="*/ 20 w 50"/>
                <a:gd name="T19" fmla="*/ 26 h 62"/>
                <a:gd name="T20" fmla="*/ 20 w 50"/>
                <a:gd name="T21" fmla="*/ 24 h 62"/>
                <a:gd name="T22" fmla="*/ 20 w 50"/>
                <a:gd name="T23" fmla="*/ 20 h 62"/>
                <a:gd name="T24" fmla="*/ 20 w 50"/>
                <a:gd name="T25" fmla="*/ 16 h 62"/>
                <a:gd name="T26" fmla="*/ 20 w 50"/>
                <a:gd name="T27" fmla="*/ 12 h 62"/>
                <a:gd name="T28" fmla="*/ 20 w 50"/>
                <a:gd name="T29" fmla="*/ 10 h 62"/>
                <a:gd name="T30" fmla="*/ 22 w 50"/>
                <a:gd name="T31" fmla="*/ 8 h 62"/>
                <a:gd name="T32" fmla="*/ 24 w 50"/>
                <a:gd name="T33" fmla="*/ 6 h 62"/>
                <a:gd name="T34" fmla="*/ 30 w 50"/>
                <a:gd name="T35" fmla="*/ 4 h 62"/>
                <a:gd name="T36" fmla="*/ 38 w 50"/>
                <a:gd name="T37" fmla="*/ 2 h 62"/>
                <a:gd name="T38" fmla="*/ 44 w 50"/>
                <a:gd name="T39" fmla="*/ 0 h 62"/>
                <a:gd name="T40" fmla="*/ 42 w 50"/>
                <a:gd name="T41" fmla="*/ 14 h 62"/>
                <a:gd name="T42" fmla="*/ 42 w 50"/>
                <a:gd name="T43" fmla="*/ 22 h 62"/>
                <a:gd name="T44" fmla="*/ 40 w 50"/>
                <a:gd name="T45" fmla="*/ 28 h 62"/>
                <a:gd name="T46" fmla="*/ 42 w 50"/>
                <a:gd name="T47" fmla="*/ 32 h 62"/>
                <a:gd name="T48" fmla="*/ 42 w 50"/>
                <a:gd name="T49" fmla="*/ 32 h 62"/>
                <a:gd name="T50" fmla="*/ 44 w 50"/>
                <a:gd name="T51" fmla="*/ 34 h 62"/>
                <a:gd name="T52" fmla="*/ 46 w 50"/>
                <a:gd name="T53" fmla="*/ 34 h 62"/>
                <a:gd name="T54" fmla="*/ 50 w 50"/>
                <a:gd name="T55" fmla="*/ 34 h 62"/>
                <a:gd name="T56" fmla="*/ 50 w 50"/>
                <a:gd name="T57" fmla="*/ 40 h 62"/>
                <a:gd name="T58" fmla="*/ 48 w 50"/>
                <a:gd name="T59" fmla="*/ 44 h 62"/>
                <a:gd name="T60" fmla="*/ 48 w 50"/>
                <a:gd name="T61" fmla="*/ 46 h 62"/>
                <a:gd name="T62" fmla="*/ 46 w 50"/>
                <a:gd name="T63" fmla="*/ 48 h 62"/>
                <a:gd name="T64" fmla="*/ 46 w 50"/>
                <a:gd name="T65" fmla="*/ 48 h 62"/>
                <a:gd name="T66" fmla="*/ 42 w 50"/>
                <a:gd name="T67" fmla="*/ 48 h 62"/>
                <a:gd name="T68" fmla="*/ 40 w 50"/>
                <a:gd name="T69" fmla="*/ 46 h 62"/>
                <a:gd name="T70" fmla="*/ 38 w 50"/>
                <a:gd name="T71" fmla="*/ 46 h 62"/>
                <a:gd name="T72" fmla="*/ 36 w 50"/>
                <a:gd name="T73" fmla="*/ 48 h 62"/>
                <a:gd name="T74" fmla="*/ 36 w 50"/>
                <a:gd name="T75" fmla="*/ 50 h 62"/>
                <a:gd name="T76" fmla="*/ 36 w 50"/>
                <a:gd name="T77" fmla="*/ 52 h 62"/>
                <a:gd name="T78" fmla="*/ 34 w 50"/>
                <a:gd name="T79" fmla="*/ 60 h 62"/>
                <a:gd name="T80" fmla="*/ 32 w 50"/>
                <a:gd name="T81" fmla="*/ 60 h 62"/>
                <a:gd name="T82" fmla="*/ 22 w 50"/>
                <a:gd name="T83" fmla="*/ 60 h 62"/>
                <a:gd name="T84" fmla="*/ 16 w 50"/>
                <a:gd name="T85" fmla="*/ 60 h 62"/>
                <a:gd name="T86" fmla="*/ 14 w 50"/>
                <a:gd name="T87" fmla="*/ 60 h 62"/>
                <a:gd name="T88" fmla="*/ 12 w 50"/>
                <a:gd name="T89" fmla="*/ 58 h 62"/>
                <a:gd name="T90" fmla="*/ 8 w 50"/>
                <a:gd name="T91" fmla="*/ 56 h 62"/>
                <a:gd name="T92" fmla="*/ 2 w 50"/>
                <a:gd name="T93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62">
                  <a:moveTo>
                    <a:pt x="0" y="48"/>
                  </a:moveTo>
                  <a:lnTo>
                    <a:pt x="0" y="48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2" y="8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6" y="54"/>
                  </a:lnTo>
                  <a:lnTo>
                    <a:pt x="2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8" name="Freeform 520"/>
            <p:cNvSpPr>
              <a:spLocks/>
            </p:cNvSpPr>
            <p:nvPr/>
          </p:nvSpPr>
          <p:spPr bwMode="auto">
            <a:xfrm>
              <a:off x="2284711" y="4318105"/>
              <a:ext cx="41275" cy="76199"/>
            </a:xfrm>
            <a:custGeom>
              <a:avLst/>
              <a:gdLst>
                <a:gd name="T0" fmla="*/ 2 w 26"/>
                <a:gd name="T1" fmla="*/ 12 h 48"/>
                <a:gd name="T2" fmla="*/ 2 w 26"/>
                <a:gd name="T3" fmla="*/ 12 h 48"/>
                <a:gd name="T4" fmla="*/ 6 w 26"/>
                <a:gd name="T5" fmla="*/ 12 h 48"/>
                <a:gd name="T6" fmla="*/ 8 w 26"/>
                <a:gd name="T7" fmla="*/ 10 h 48"/>
                <a:gd name="T8" fmla="*/ 10 w 26"/>
                <a:gd name="T9" fmla="*/ 10 h 48"/>
                <a:gd name="T10" fmla="*/ 12 w 26"/>
                <a:gd name="T11" fmla="*/ 8 h 48"/>
                <a:gd name="T12" fmla="*/ 14 w 26"/>
                <a:gd name="T13" fmla="*/ 8 h 48"/>
                <a:gd name="T14" fmla="*/ 20 w 26"/>
                <a:gd name="T15" fmla="*/ 4 h 48"/>
                <a:gd name="T16" fmla="*/ 26 w 26"/>
                <a:gd name="T17" fmla="*/ 0 h 48"/>
                <a:gd name="T18" fmla="*/ 26 w 26"/>
                <a:gd name="T19" fmla="*/ 8 h 48"/>
                <a:gd name="T20" fmla="*/ 24 w 26"/>
                <a:gd name="T21" fmla="*/ 14 h 48"/>
                <a:gd name="T22" fmla="*/ 24 w 26"/>
                <a:gd name="T23" fmla="*/ 16 h 48"/>
                <a:gd name="T24" fmla="*/ 24 w 26"/>
                <a:gd name="T25" fmla="*/ 20 h 48"/>
                <a:gd name="T26" fmla="*/ 24 w 26"/>
                <a:gd name="T27" fmla="*/ 22 h 48"/>
                <a:gd name="T28" fmla="*/ 24 w 26"/>
                <a:gd name="T29" fmla="*/ 24 h 48"/>
                <a:gd name="T30" fmla="*/ 26 w 26"/>
                <a:gd name="T31" fmla="*/ 32 h 48"/>
                <a:gd name="T32" fmla="*/ 26 w 26"/>
                <a:gd name="T33" fmla="*/ 40 h 48"/>
                <a:gd name="T34" fmla="*/ 22 w 26"/>
                <a:gd name="T35" fmla="*/ 44 h 48"/>
                <a:gd name="T36" fmla="*/ 20 w 26"/>
                <a:gd name="T37" fmla="*/ 46 h 48"/>
                <a:gd name="T38" fmla="*/ 18 w 26"/>
                <a:gd name="T39" fmla="*/ 46 h 48"/>
                <a:gd name="T40" fmla="*/ 16 w 26"/>
                <a:gd name="T41" fmla="*/ 46 h 48"/>
                <a:gd name="T42" fmla="*/ 16 w 26"/>
                <a:gd name="T43" fmla="*/ 48 h 48"/>
                <a:gd name="T44" fmla="*/ 14 w 26"/>
                <a:gd name="T45" fmla="*/ 48 h 48"/>
                <a:gd name="T46" fmla="*/ 12 w 26"/>
                <a:gd name="T47" fmla="*/ 48 h 48"/>
                <a:gd name="T48" fmla="*/ 8 w 26"/>
                <a:gd name="T49" fmla="*/ 48 h 48"/>
                <a:gd name="T50" fmla="*/ 8 w 26"/>
                <a:gd name="T51" fmla="*/ 48 h 48"/>
                <a:gd name="T52" fmla="*/ 4 w 26"/>
                <a:gd name="T53" fmla="*/ 48 h 48"/>
                <a:gd name="T54" fmla="*/ 4 w 26"/>
                <a:gd name="T55" fmla="*/ 48 h 48"/>
                <a:gd name="T56" fmla="*/ 2 w 26"/>
                <a:gd name="T57" fmla="*/ 46 h 48"/>
                <a:gd name="T58" fmla="*/ 2 w 26"/>
                <a:gd name="T59" fmla="*/ 46 h 48"/>
                <a:gd name="T60" fmla="*/ 0 w 26"/>
                <a:gd name="T61" fmla="*/ 46 h 48"/>
                <a:gd name="T62" fmla="*/ 0 w 26"/>
                <a:gd name="T63" fmla="*/ 46 h 48"/>
                <a:gd name="T64" fmla="*/ 0 w 26"/>
                <a:gd name="T65" fmla="*/ 44 h 48"/>
                <a:gd name="T66" fmla="*/ 0 w 26"/>
                <a:gd name="T67" fmla="*/ 44 h 48"/>
                <a:gd name="T68" fmla="*/ 0 w 26"/>
                <a:gd name="T69" fmla="*/ 42 h 48"/>
                <a:gd name="T70" fmla="*/ 0 w 26"/>
                <a:gd name="T71" fmla="*/ 40 h 48"/>
                <a:gd name="T72" fmla="*/ 0 w 26"/>
                <a:gd name="T73" fmla="*/ 36 h 48"/>
                <a:gd name="T74" fmla="*/ 0 w 26"/>
                <a:gd name="T75" fmla="*/ 32 h 48"/>
                <a:gd name="T76" fmla="*/ 0 w 26"/>
                <a:gd name="T77" fmla="*/ 26 h 48"/>
                <a:gd name="T78" fmla="*/ 2 w 26"/>
                <a:gd name="T79" fmla="*/ 20 h 48"/>
                <a:gd name="T80" fmla="*/ 2 w 26"/>
                <a:gd name="T81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48">
                  <a:moveTo>
                    <a:pt x="2" y="12"/>
                  </a:moveTo>
                  <a:lnTo>
                    <a:pt x="2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26" y="8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9" name="Freeform 521"/>
            <p:cNvSpPr>
              <a:spLocks/>
            </p:cNvSpPr>
            <p:nvPr/>
          </p:nvSpPr>
          <p:spPr bwMode="auto">
            <a:xfrm>
              <a:off x="2284711" y="4318105"/>
              <a:ext cx="41275" cy="76199"/>
            </a:xfrm>
            <a:custGeom>
              <a:avLst/>
              <a:gdLst>
                <a:gd name="T0" fmla="*/ 2 w 26"/>
                <a:gd name="T1" fmla="*/ 12 h 48"/>
                <a:gd name="T2" fmla="*/ 2 w 26"/>
                <a:gd name="T3" fmla="*/ 12 h 48"/>
                <a:gd name="T4" fmla="*/ 6 w 26"/>
                <a:gd name="T5" fmla="*/ 12 h 48"/>
                <a:gd name="T6" fmla="*/ 8 w 26"/>
                <a:gd name="T7" fmla="*/ 10 h 48"/>
                <a:gd name="T8" fmla="*/ 10 w 26"/>
                <a:gd name="T9" fmla="*/ 10 h 48"/>
                <a:gd name="T10" fmla="*/ 12 w 26"/>
                <a:gd name="T11" fmla="*/ 8 h 48"/>
                <a:gd name="T12" fmla="*/ 14 w 26"/>
                <a:gd name="T13" fmla="*/ 8 h 48"/>
                <a:gd name="T14" fmla="*/ 20 w 26"/>
                <a:gd name="T15" fmla="*/ 4 h 48"/>
                <a:gd name="T16" fmla="*/ 26 w 26"/>
                <a:gd name="T17" fmla="*/ 0 h 48"/>
                <a:gd name="T18" fmla="*/ 26 w 26"/>
                <a:gd name="T19" fmla="*/ 8 h 48"/>
                <a:gd name="T20" fmla="*/ 24 w 26"/>
                <a:gd name="T21" fmla="*/ 14 h 48"/>
                <a:gd name="T22" fmla="*/ 24 w 26"/>
                <a:gd name="T23" fmla="*/ 16 h 48"/>
                <a:gd name="T24" fmla="*/ 24 w 26"/>
                <a:gd name="T25" fmla="*/ 20 h 48"/>
                <a:gd name="T26" fmla="*/ 24 w 26"/>
                <a:gd name="T27" fmla="*/ 22 h 48"/>
                <a:gd name="T28" fmla="*/ 24 w 26"/>
                <a:gd name="T29" fmla="*/ 24 h 48"/>
                <a:gd name="T30" fmla="*/ 26 w 26"/>
                <a:gd name="T31" fmla="*/ 32 h 48"/>
                <a:gd name="T32" fmla="*/ 26 w 26"/>
                <a:gd name="T33" fmla="*/ 40 h 48"/>
                <a:gd name="T34" fmla="*/ 22 w 26"/>
                <a:gd name="T35" fmla="*/ 44 h 48"/>
                <a:gd name="T36" fmla="*/ 20 w 26"/>
                <a:gd name="T37" fmla="*/ 46 h 48"/>
                <a:gd name="T38" fmla="*/ 18 w 26"/>
                <a:gd name="T39" fmla="*/ 46 h 48"/>
                <a:gd name="T40" fmla="*/ 16 w 26"/>
                <a:gd name="T41" fmla="*/ 46 h 48"/>
                <a:gd name="T42" fmla="*/ 16 w 26"/>
                <a:gd name="T43" fmla="*/ 48 h 48"/>
                <a:gd name="T44" fmla="*/ 14 w 26"/>
                <a:gd name="T45" fmla="*/ 48 h 48"/>
                <a:gd name="T46" fmla="*/ 12 w 26"/>
                <a:gd name="T47" fmla="*/ 48 h 48"/>
                <a:gd name="T48" fmla="*/ 8 w 26"/>
                <a:gd name="T49" fmla="*/ 48 h 48"/>
                <a:gd name="T50" fmla="*/ 8 w 26"/>
                <a:gd name="T51" fmla="*/ 48 h 48"/>
                <a:gd name="T52" fmla="*/ 4 w 26"/>
                <a:gd name="T53" fmla="*/ 48 h 48"/>
                <a:gd name="T54" fmla="*/ 4 w 26"/>
                <a:gd name="T55" fmla="*/ 48 h 48"/>
                <a:gd name="T56" fmla="*/ 2 w 26"/>
                <a:gd name="T57" fmla="*/ 46 h 48"/>
                <a:gd name="T58" fmla="*/ 2 w 26"/>
                <a:gd name="T59" fmla="*/ 46 h 48"/>
                <a:gd name="T60" fmla="*/ 0 w 26"/>
                <a:gd name="T61" fmla="*/ 46 h 48"/>
                <a:gd name="T62" fmla="*/ 0 w 26"/>
                <a:gd name="T63" fmla="*/ 46 h 48"/>
                <a:gd name="T64" fmla="*/ 0 w 26"/>
                <a:gd name="T65" fmla="*/ 44 h 48"/>
                <a:gd name="T66" fmla="*/ 0 w 26"/>
                <a:gd name="T67" fmla="*/ 44 h 48"/>
                <a:gd name="T68" fmla="*/ 0 w 26"/>
                <a:gd name="T69" fmla="*/ 42 h 48"/>
                <a:gd name="T70" fmla="*/ 0 w 26"/>
                <a:gd name="T71" fmla="*/ 40 h 48"/>
                <a:gd name="T72" fmla="*/ 0 w 26"/>
                <a:gd name="T73" fmla="*/ 36 h 48"/>
                <a:gd name="T74" fmla="*/ 0 w 26"/>
                <a:gd name="T75" fmla="*/ 32 h 48"/>
                <a:gd name="T76" fmla="*/ 0 w 26"/>
                <a:gd name="T77" fmla="*/ 26 h 48"/>
                <a:gd name="T78" fmla="*/ 2 w 26"/>
                <a:gd name="T79" fmla="*/ 20 h 48"/>
                <a:gd name="T80" fmla="*/ 2 w 26"/>
                <a:gd name="T81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48">
                  <a:moveTo>
                    <a:pt x="2" y="12"/>
                  </a:moveTo>
                  <a:lnTo>
                    <a:pt x="2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26" y="8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0" name="Freeform 522"/>
            <p:cNvSpPr>
              <a:spLocks/>
            </p:cNvSpPr>
            <p:nvPr/>
          </p:nvSpPr>
          <p:spPr bwMode="auto">
            <a:xfrm>
              <a:off x="1694158" y="3918060"/>
              <a:ext cx="657228" cy="498468"/>
            </a:xfrm>
            <a:custGeom>
              <a:avLst/>
              <a:gdLst>
                <a:gd name="T0" fmla="*/ 246 w 414"/>
                <a:gd name="T1" fmla="*/ 120 h 314"/>
                <a:gd name="T2" fmla="*/ 242 w 414"/>
                <a:gd name="T3" fmla="*/ 100 h 314"/>
                <a:gd name="T4" fmla="*/ 230 w 414"/>
                <a:gd name="T5" fmla="*/ 90 h 314"/>
                <a:gd name="T6" fmla="*/ 220 w 414"/>
                <a:gd name="T7" fmla="*/ 64 h 314"/>
                <a:gd name="T8" fmla="*/ 202 w 414"/>
                <a:gd name="T9" fmla="*/ 50 h 314"/>
                <a:gd name="T10" fmla="*/ 198 w 414"/>
                <a:gd name="T11" fmla="*/ 70 h 314"/>
                <a:gd name="T12" fmla="*/ 180 w 414"/>
                <a:gd name="T13" fmla="*/ 68 h 314"/>
                <a:gd name="T14" fmla="*/ 174 w 414"/>
                <a:gd name="T15" fmla="*/ 46 h 314"/>
                <a:gd name="T16" fmla="*/ 166 w 414"/>
                <a:gd name="T17" fmla="*/ 38 h 314"/>
                <a:gd name="T18" fmla="*/ 160 w 414"/>
                <a:gd name="T19" fmla="*/ 28 h 314"/>
                <a:gd name="T20" fmla="*/ 152 w 414"/>
                <a:gd name="T21" fmla="*/ 16 h 314"/>
                <a:gd name="T22" fmla="*/ 140 w 414"/>
                <a:gd name="T23" fmla="*/ 18 h 314"/>
                <a:gd name="T24" fmla="*/ 126 w 414"/>
                <a:gd name="T25" fmla="*/ 22 h 314"/>
                <a:gd name="T26" fmla="*/ 120 w 414"/>
                <a:gd name="T27" fmla="*/ 32 h 314"/>
                <a:gd name="T28" fmla="*/ 90 w 414"/>
                <a:gd name="T29" fmla="*/ 36 h 314"/>
                <a:gd name="T30" fmla="*/ 62 w 414"/>
                <a:gd name="T31" fmla="*/ 30 h 314"/>
                <a:gd name="T32" fmla="*/ 36 w 414"/>
                <a:gd name="T33" fmla="*/ 12 h 314"/>
                <a:gd name="T34" fmla="*/ 26 w 414"/>
                <a:gd name="T35" fmla="*/ 0 h 314"/>
                <a:gd name="T36" fmla="*/ 0 w 414"/>
                <a:gd name="T37" fmla="*/ 28 h 314"/>
                <a:gd name="T38" fmla="*/ 16 w 414"/>
                <a:gd name="T39" fmla="*/ 54 h 314"/>
                <a:gd name="T40" fmla="*/ 28 w 414"/>
                <a:gd name="T41" fmla="*/ 84 h 314"/>
                <a:gd name="T42" fmla="*/ 18 w 414"/>
                <a:gd name="T43" fmla="*/ 94 h 314"/>
                <a:gd name="T44" fmla="*/ 40 w 414"/>
                <a:gd name="T45" fmla="*/ 110 h 314"/>
                <a:gd name="T46" fmla="*/ 58 w 414"/>
                <a:gd name="T47" fmla="*/ 128 h 314"/>
                <a:gd name="T48" fmla="*/ 64 w 414"/>
                <a:gd name="T49" fmla="*/ 154 h 314"/>
                <a:gd name="T50" fmla="*/ 90 w 414"/>
                <a:gd name="T51" fmla="*/ 180 h 314"/>
                <a:gd name="T52" fmla="*/ 100 w 414"/>
                <a:gd name="T53" fmla="*/ 172 h 314"/>
                <a:gd name="T54" fmla="*/ 78 w 414"/>
                <a:gd name="T55" fmla="*/ 128 h 314"/>
                <a:gd name="T56" fmla="*/ 48 w 414"/>
                <a:gd name="T57" fmla="*/ 80 h 314"/>
                <a:gd name="T58" fmla="*/ 28 w 414"/>
                <a:gd name="T59" fmla="*/ 30 h 314"/>
                <a:gd name="T60" fmla="*/ 36 w 414"/>
                <a:gd name="T61" fmla="*/ 24 h 314"/>
                <a:gd name="T62" fmla="*/ 60 w 414"/>
                <a:gd name="T63" fmla="*/ 46 h 314"/>
                <a:gd name="T64" fmla="*/ 66 w 414"/>
                <a:gd name="T65" fmla="*/ 74 h 314"/>
                <a:gd name="T66" fmla="*/ 80 w 414"/>
                <a:gd name="T67" fmla="*/ 94 h 314"/>
                <a:gd name="T68" fmla="*/ 98 w 414"/>
                <a:gd name="T69" fmla="*/ 112 h 314"/>
                <a:gd name="T70" fmla="*/ 96 w 414"/>
                <a:gd name="T71" fmla="*/ 126 h 314"/>
                <a:gd name="T72" fmla="*/ 110 w 414"/>
                <a:gd name="T73" fmla="*/ 132 h 314"/>
                <a:gd name="T74" fmla="*/ 112 w 414"/>
                <a:gd name="T75" fmla="*/ 150 h 314"/>
                <a:gd name="T76" fmla="*/ 128 w 414"/>
                <a:gd name="T77" fmla="*/ 158 h 314"/>
                <a:gd name="T78" fmla="*/ 130 w 414"/>
                <a:gd name="T79" fmla="*/ 172 h 314"/>
                <a:gd name="T80" fmla="*/ 142 w 414"/>
                <a:gd name="T81" fmla="*/ 174 h 314"/>
                <a:gd name="T82" fmla="*/ 146 w 414"/>
                <a:gd name="T83" fmla="*/ 200 h 314"/>
                <a:gd name="T84" fmla="*/ 144 w 414"/>
                <a:gd name="T85" fmla="*/ 220 h 314"/>
                <a:gd name="T86" fmla="*/ 156 w 414"/>
                <a:gd name="T87" fmla="*/ 232 h 314"/>
                <a:gd name="T88" fmla="*/ 250 w 414"/>
                <a:gd name="T89" fmla="*/ 290 h 314"/>
                <a:gd name="T90" fmla="*/ 282 w 414"/>
                <a:gd name="T91" fmla="*/ 294 h 314"/>
                <a:gd name="T92" fmla="*/ 302 w 414"/>
                <a:gd name="T93" fmla="*/ 292 h 314"/>
                <a:gd name="T94" fmla="*/ 328 w 414"/>
                <a:gd name="T95" fmla="*/ 312 h 314"/>
                <a:gd name="T96" fmla="*/ 340 w 414"/>
                <a:gd name="T97" fmla="*/ 294 h 314"/>
                <a:gd name="T98" fmla="*/ 350 w 414"/>
                <a:gd name="T99" fmla="*/ 284 h 314"/>
                <a:gd name="T100" fmla="*/ 364 w 414"/>
                <a:gd name="T101" fmla="*/ 268 h 314"/>
                <a:gd name="T102" fmla="*/ 404 w 414"/>
                <a:gd name="T103" fmla="*/ 248 h 314"/>
                <a:gd name="T104" fmla="*/ 408 w 414"/>
                <a:gd name="T105" fmla="*/ 224 h 314"/>
                <a:gd name="T106" fmla="*/ 414 w 414"/>
                <a:gd name="T107" fmla="*/ 214 h 314"/>
                <a:gd name="T108" fmla="*/ 404 w 414"/>
                <a:gd name="T109" fmla="*/ 198 h 314"/>
                <a:gd name="T110" fmla="*/ 374 w 414"/>
                <a:gd name="T111" fmla="*/ 202 h 314"/>
                <a:gd name="T112" fmla="*/ 356 w 414"/>
                <a:gd name="T113" fmla="*/ 230 h 314"/>
                <a:gd name="T114" fmla="*/ 332 w 414"/>
                <a:gd name="T115" fmla="*/ 246 h 314"/>
                <a:gd name="T116" fmla="*/ 286 w 414"/>
                <a:gd name="T117" fmla="*/ 244 h 314"/>
                <a:gd name="T118" fmla="*/ 268 w 414"/>
                <a:gd name="T119" fmla="*/ 218 h 314"/>
                <a:gd name="T120" fmla="*/ 258 w 414"/>
                <a:gd name="T121" fmla="*/ 16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" h="314">
                  <a:moveTo>
                    <a:pt x="266" y="120"/>
                  </a:moveTo>
                  <a:lnTo>
                    <a:pt x="266" y="120"/>
                  </a:lnTo>
                  <a:lnTo>
                    <a:pt x="264" y="122"/>
                  </a:lnTo>
                  <a:lnTo>
                    <a:pt x="262" y="122"/>
                  </a:lnTo>
                  <a:lnTo>
                    <a:pt x="258" y="122"/>
                  </a:lnTo>
                  <a:lnTo>
                    <a:pt x="254" y="122"/>
                  </a:lnTo>
                  <a:lnTo>
                    <a:pt x="252" y="122"/>
                  </a:lnTo>
                  <a:lnTo>
                    <a:pt x="250" y="122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44" y="114"/>
                  </a:lnTo>
                  <a:lnTo>
                    <a:pt x="244" y="110"/>
                  </a:lnTo>
                  <a:lnTo>
                    <a:pt x="244" y="108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0" y="98"/>
                  </a:lnTo>
                  <a:lnTo>
                    <a:pt x="238" y="98"/>
                  </a:lnTo>
                  <a:lnTo>
                    <a:pt x="236" y="98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4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0"/>
                  </a:lnTo>
                  <a:lnTo>
                    <a:pt x="228" y="90"/>
                  </a:lnTo>
                  <a:lnTo>
                    <a:pt x="228" y="86"/>
                  </a:lnTo>
                  <a:lnTo>
                    <a:pt x="228" y="84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6" y="72"/>
                  </a:lnTo>
                  <a:lnTo>
                    <a:pt x="226" y="72"/>
                  </a:lnTo>
                  <a:lnTo>
                    <a:pt x="224" y="70"/>
                  </a:lnTo>
                  <a:lnTo>
                    <a:pt x="222" y="66"/>
                  </a:lnTo>
                  <a:lnTo>
                    <a:pt x="220" y="64"/>
                  </a:lnTo>
                  <a:lnTo>
                    <a:pt x="218" y="62"/>
                  </a:lnTo>
                  <a:lnTo>
                    <a:pt x="214" y="58"/>
                  </a:lnTo>
                  <a:lnTo>
                    <a:pt x="212" y="56"/>
                  </a:lnTo>
                  <a:lnTo>
                    <a:pt x="210" y="5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6" y="50"/>
                  </a:lnTo>
                  <a:lnTo>
                    <a:pt x="206" y="50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2" y="52"/>
                  </a:lnTo>
                  <a:lnTo>
                    <a:pt x="200" y="52"/>
                  </a:lnTo>
                  <a:lnTo>
                    <a:pt x="200" y="54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0" y="62"/>
                  </a:lnTo>
                  <a:lnTo>
                    <a:pt x="200" y="66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6" y="70"/>
                  </a:lnTo>
                  <a:lnTo>
                    <a:pt x="196" y="72"/>
                  </a:lnTo>
                  <a:lnTo>
                    <a:pt x="194" y="72"/>
                  </a:lnTo>
                  <a:lnTo>
                    <a:pt x="192" y="72"/>
                  </a:lnTo>
                  <a:lnTo>
                    <a:pt x="190" y="72"/>
                  </a:lnTo>
                  <a:lnTo>
                    <a:pt x="188" y="72"/>
                  </a:lnTo>
                  <a:lnTo>
                    <a:pt x="186" y="72"/>
                  </a:lnTo>
                  <a:lnTo>
                    <a:pt x="184" y="72"/>
                  </a:lnTo>
                  <a:lnTo>
                    <a:pt x="184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78" y="58"/>
                  </a:lnTo>
                  <a:lnTo>
                    <a:pt x="178" y="54"/>
                  </a:lnTo>
                  <a:lnTo>
                    <a:pt x="178" y="52"/>
                  </a:lnTo>
                  <a:lnTo>
                    <a:pt x="176" y="5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68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2" y="22"/>
                  </a:lnTo>
                  <a:lnTo>
                    <a:pt x="152" y="20"/>
                  </a:lnTo>
                  <a:lnTo>
                    <a:pt x="152" y="16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0" y="18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6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8"/>
                  </a:lnTo>
                  <a:lnTo>
                    <a:pt x="124" y="30"/>
                  </a:lnTo>
                  <a:lnTo>
                    <a:pt x="124" y="30"/>
                  </a:lnTo>
                  <a:lnTo>
                    <a:pt x="124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2" y="30"/>
                  </a:lnTo>
                  <a:lnTo>
                    <a:pt x="106" y="30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32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80" y="36"/>
                  </a:lnTo>
                  <a:lnTo>
                    <a:pt x="78" y="36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20" y="58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4"/>
                  </a:lnTo>
                  <a:lnTo>
                    <a:pt x="28" y="76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6" y="114"/>
                  </a:lnTo>
                  <a:lnTo>
                    <a:pt x="50" y="118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22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0" y="140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2" y="150"/>
                  </a:lnTo>
                  <a:lnTo>
                    <a:pt x="62" y="152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8" y="160"/>
                  </a:lnTo>
                  <a:lnTo>
                    <a:pt x="72" y="166"/>
                  </a:lnTo>
                  <a:lnTo>
                    <a:pt x="76" y="170"/>
                  </a:lnTo>
                  <a:lnTo>
                    <a:pt x="78" y="172"/>
                  </a:lnTo>
                  <a:lnTo>
                    <a:pt x="80" y="174"/>
                  </a:lnTo>
                  <a:lnTo>
                    <a:pt x="82" y="174"/>
                  </a:lnTo>
                  <a:lnTo>
                    <a:pt x="84" y="176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4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0" y="154"/>
                  </a:lnTo>
                  <a:lnTo>
                    <a:pt x="90" y="150"/>
                  </a:lnTo>
                  <a:lnTo>
                    <a:pt x="86" y="144"/>
                  </a:lnTo>
                  <a:lnTo>
                    <a:pt x="82" y="136"/>
                  </a:lnTo>
                  <a:lnTo>
                    <a:pt x="80" y="130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4" y="118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6" y="100"/>
                  </a:lnTo>
                  <a:lnTo>
                    <a:pt x="60" y="94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0" y="64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8" y="34"/>
                  </a:lnTo>
                  <a:lnTo>
                    <a:pt x="50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6" y="64"/>
                  </a:lnTo>
                  <a:lnTo>
                    <a:pt x="66" y="68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2" y="84"/>
                  </a:lnTo>
                  <a:lnTo>
                    <a:pt x="76" y="86"/>
                  </a:lnTo>
                  <a:lnTo>
                    <a:pt x="76" y="88"/>
                  </a:lnTo>
                  <a:lnTo>
                    <a:pt x="78" y="90"/>
                  </a:lnTo>
                  <a:lnTo>
                    <a:pt x="80" y="90"/>
                  </a:lnTo>
                  <a:lnTo>
                    <a:pt x="80" y="94"/>
                  </a:lnTo>
                  <a:lnTo>
                    <a:pt x="84" y="98"/>
                  </a:lnTo>
                  <a:lnTo>
                    <a:pt x="84" y="102"/>
                  </a:lnTo>
                  <a:lnTo>
                    <a:pt x="86" y="104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2" y="110"/>
                  </a:lnTo>
                  <a:lnTo>
                    <a:pt x="94" y="110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18"/>
                  </a:lnTo>
                  <a:lnTo>
                    <a:pt x="98" y="120"/>
                  </a:lnTo>
                  <a:lnTo>
                    <a:pt x="96" y="122"/>
                  </a:lnTo>
                  <a:lnTo>
                    <a:pt x="96" y="124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2" y="140"/>
                  </a:lnTo>
                  <a:lnTo>
                    <a:pt x="112" y="142"/>
                  </a:lnTo>
                  <a:lnTo>
                    <a:pt x="112" y="144"/>
                  </a:lnTo>
                  <a:lnTo>
                    <a:pt x="112" y="146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6" y="154"/>
                  </a:lnTo>
                  <a:lnTo>
                    <a:pt x="118" y="154"/>
                  </a:lnTo>
                  <a:lnTo>
                    <a:pt x="120" y="156"/>
                  </a:lnTo>
                  <a:lnTo>
                    <a:pt x="124" y="156"/>
                  </a:lnTo>
                  <a:lnTo>
                    <a:pt x="126" y="156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2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2" y="174"/>
                  </a:lnTo>
                  <a:lnTo>
                    <a:pt x="134" y="174"/>
                  </a:lnTo>
                  <a:lnTo>
                    <a:pt x="136" y="172"/>
                  </a:lnTo>
                  <a:lnTo>
                    <a:pt x="136" y="172"/>
                  </a:lnTo>
                  <a:lnTo>
                    <a:pt x="138" y="172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2" y="174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4" y="196"/>
                  </a:lnTo>
                  <a:lnTo>
                    <a:pt x="146" y="200"/>
                  </a:lnTo>
                  <a:lnTo>
                    <a:pt x="146" y="202"/>
                  </a:lnTo>
                  <a:lnTo>
                    <a:pt x="148" y="204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8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6" y="214"/>
                  </a:lnTo>
                  <a:lnTo>
                    <a:pt x="146" y="216"/>
                  </a:lnTo>
                  <a:lnTo>
                    <a:pt x="144" y="218"/>
                  </a:lnTo>
                  <a:lnTo>
                    <a:pt x="144" y="220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8" y="228"/>
                  </a:lnTo>
                  <a:lnTo>
                    <a:pt x="150" y="228"/>
                  </a:lnTo>
                  <a:lnTo>
                    <a:pt x="154" y="230"/>
                  </a:lnTo>
                  <a:lnTo>
                    <a:pt x="156" y="232"/>
                  </a:lnTo>
                  <a:lnTo>
                    <a:pt x="158" y="232"/>
                  </a:lnTo>
                  <a:lnTo>
                    <a:pt x="166" y="238"/>
                  </a:lnTo>
                  <a:lnTo>
                    <a:pt x="176" y="244"/>
                  </a:lnTo>
                  <a:lnTo>
                    <a:pt x="196" y="260"/>
                  </a:lnTo>
                  <a:lnTo>
                    <a:pt x="208" y="266"/>
                  </a:lnTo>
                  <a:lnTo>
                    <a:pt x="218" y="274"/>
                  </a:lnTo>
                  <a:lnTo>
                    <a:pt x="224" y="276"/>
                  </a:lnTo>
                  <a:lnTo>
                    <a:pt x="228" y="280"/>
                  </a:lnTo>
                  <a:lnTo>
                    <a:pt x="232" y="282"/>
                  </a:lnTo>
                  <a:lnTo>
                    <a:pt x="236" y="284"/>
                  </a:lnTo>
                  <a:lnTo>
                    <a:pt x="246" y="288"/>
                  </a:lnTo>
                  <a:lnTo>
                    <a:pt x="250" y="290"/>
                  </a:lnTo>
                  <a:lnTo>
                    <a:pt x="256" y="292"/>
                  </a:lnTo>
                  <a:lnTo>
                    <a:pt x="262" y="294"/>
                  </a:lnTo>
                  <a:lnTo>
                    <a:pt x="264" y="296"/>
                  </a:lnTo>
                  <a:lnTo>
                    <a:pt x="268" y="296"/>
                  </a:lnTo>
                  <a:lnTo>
                    <a:pt x="270" y="296"/>
                  </a:lnTo>
                  <a:lnTo>
                    <a:pt x="272" y="298"/>
                  </a:lnTo>
                  <a:lnTo>
                    <a:pt x="274" y="298"/>
                  </a:lnTo>
                  <a:lnTo>
                    <a:pt x="276" y="296"/>
                  </a:lnTo>
                  <a:lnTo>
                    <a:pt x="278" y="296"/>
                  </a:lnTo>
                  <a:lnTo>
                    <a:pt x="278" y="296"/>
                  </a:lnTo>
                  <a:lnTo>
                    <a:pt x="280" y="296"/>
                  </a:lnTo>
                  <a:lnTo>
                    <a:pt x="282" y="294"/>
                  </a:lnTo>
                  <a:lnTo>
                    <a:pt x="284" y="292"/>
                  </a:lnTo>
                  <a:lnTo>
                    <a:pt x="286" y="290"/>
                  </a:lnTo>
                  <a:lnTo>
                    <a:pt x="288" y="290"/>
                  </a:lnTo>
                  <a:lnTo>
                    <a:pt x="290" y="288"/>
                  </a:lnTo>
                  <a:lnTo>
                    <a:pt x="290" y="288"/>
                  </a:lnTo>
                  <a:lnTo>
                    <a:pt x="290" y="288"/>
                  </a:lnTo>
                  <a:lnTo>
                    <a:pt x="292" y="288"/>
                  </a:lnTo>
                  <a:lnTo>
                    <a:pt x="294" y="288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300" y="292"/>
                  </a:lnTo>
                  <a:lnTo>
                    <a:pt x="302" y="292"/>
                  </a:lnTo>
                  <a:lnTo>
                    <a:pt x="302" y="294"/>
                  </a:lnTo>
                  <a:lnTo>
                    <a:pt x="306" y="294"/>
                  </a:lnTo>
                  <a:lnTo>
                    <a:pt x="310" y="296"/>
                  </a:lnTo>
                  <a:lnTo>
                    <a:pt x="314" y="296"/>
                  </a:lnTo>
                  <a:lnTo>
                    <a:pt x="316" y="298"/>
                  </a:lnTo>
                  <a:lnTo>
                    <a:pt x="318" y="298"/>
                  </a:lnTo>
                  <a:lnTo>
                    <a:pt x="318" y="300"/>
                  </a:lnTo>
                  <a:lnTo>
                    <a:pt x="320" y="300"/>
                  </a:lnTo>
                  <a:lnTo>
                    <a:pt x="322" y="302"/>
                  </a:lnTo>
                  <a:lnTo>
                    <a:pt x="324" y="306"/>
                  </a:lnTo>
                  <a:lnTo>
                    <a:pt x="326" y="308"/>
                  </a:lnTo>
                  <a:lnTo>
                    <a:pt x="328" y="312"/>
                  </a:lnTo>
                  <a:lnTo>
                    <a:pt x="330" y="314"/>
                  </a:lnTo>
                  <a:lnTo>
                    <a:pt x="330" y="312"/>
                  </a:lnTo>
                  <a:lnTo>
                    <a:pt x="332" y="306"/>
                  </a:lnTo>
                  <a:lnTo>
                    <a:pt x="332" y="304"/>
                  </a:lnTo>
                  <a:lnTo>
                    <a:pt x="334" y="300"/>
                  </a:lnTo>
                  <a:lnTo>
                    <a:pt x="334" y="298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8" y="294"/>
                  </a:lnTo>
                  <a:lnTo>
                    <a:pt x="340" y="294"/>
                  </a:lnTo>
                  <a:lnTo>
                    <a:pt x="342" y="294"/>
                  </a:lnTo>
                  <a:lnTo>
                    <a:pt x="344" y="294"/>
                  </a:lnTo>
                  <a:lnTo>
                    <a:pt x="346" y="294"/>
                  </a:lnTo>
                  <a:lnTo>
                    <a:pt x="348" y="294"/>
                  </a:lnTo>
                  <a:lnTo>
                    <a:pt x="348" y="292"/>
                  </a:lnTo>
                  <a:lnTo>
                    <a:pt x="348" y="292"/>
                  </a:lnTo>
                  <a:lnTo>
                    <a:pt x="348" y="292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88"/>
                  </a:lnTo>
                  <a:lnTo>
                    <a:pt x="350" y="286"/>
                  </a:lnTo>
                  <a:lnTo>
                    <a:pt x="350" y="284"/>
                  </a:lnTo>
                  <a:lnTo>
                    <a:pt x="350" y="280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0" y="276"/>
                  </a:lnTo>
                  <a:lnTo>
                    <a:pt x="350" y="276"/>
                  </a:lnTo>
                  <a:lnTo>
                    <a:pt x="350" y="274"/>
                  </a:lnTo>
                  <a:lnTo>
                    <a:pt x="352" y="274"/>
                  </a:lnTo>
                  <a:lnTo>
                    <a:pt x="352" y="272"/>
                  </a:lnTo>
                  <a:lnTo>
                    <a:pt x="354" y="272"/>
                  </a:lnTo>
                  <a:lnTo>
                    <a:pt x="356" y="270"/>
                  </a:lnTo>
                  <a:lnTo>
                    <a:pt x="360" y="270"/>
                  </a:lnTo>
                  <a:lnTo>
                    <a:pt x="364" y="268"/>
                  </a:lnTo>
                  <a:lnTo>
                    <a:pt x="368" y="266"/>
                  </a:lnTo>
                  <a:lnTo>
                    <a:pt x="370" y="266"/>
                  </a:lnTo>
                  <a:lnTo>
                    <a:pt x="374" y="264"/>
                  </a:lnTo>
                  <a:lnTo>
                    <a:pt x="376" y="264"/>
                  </a:lnTo>
                  <a:lnTo>
                    <a:pt x="380" y="262"/>
                  </a:lnTo>
                  <a:lnTo>
                    <a:pt x="382" y="262"/>
                  </a:lnTo>
                  <a:lnTo>
                    <a:pt x="384" y="260"/>
                  </a:lnTo>
                  <a:lnTo>
                    <a:pt x="386" y="260"/>
                  </a:lnTo>
                  <a:lnTo>
                    <a:pt x="392" y="256"/>
                  </a:lnTo>
                  <a:lnTo>
                    <a:pt x="398" y="252"/>
                  </a:lnTo>
                  <a:lnTo>
                    <a:pt x="400" y="250"/>
                  </a:lnTo>
                  <a:lnTo>
                    <a:pt x="404" y="248"/>
                  </a:lnTo>
                  <a:lnTo>
                    <a:pt x="406" y="244"/>
                  </a:lnTo>
                  <a:lnTo>
                    <a:pt x="408" y="242"/>
                  </a:lnTo>
                  <a:lnTo>
                    <a:pt x="408" y="240"/>
                  </a:lnTo>
                  <a:lnTo>
                    <a:pt x="408" y="240"/>
                  </a:lnTo>
                  <a:lnTo>
                    <a:pt x="410" y="238"/>
                  </a:lnTo>
                  <a:lnTo>
                    <a:pt x="410" y="238"/>
                  </a:lnTo>
                  <a:lnTo>
                    <a:pt x="410" y="238"/>
                  </a:lnTo>
                  <a:lnTo>
                    <a:pt x="410" y="234"/>
                  </a:lnTo>
                  <a:lnTo>
                    <a:pt x="408" y="232"/>
                  </a:lnTo>
                  <a:lnTo>
                    <a:pt x="408" y="230"/>
                  </a:lnTo>
                  <a:lnTo>
                    <a:pt x="408" y="226"/>
                  </a:lnTo>
                  <a:lnTo>
                    <a:pt x="408" y="224"/>
                  </a:lnTo>
                  <a:lnTo>
                    <a:pt x="408" y="222"/>
                  </a:lnTo>
                  <a:lnTo>
                    <a:pt x="408" y="222"/>
                  </a:lnTo>
                  <a:lnTo>
                    <a:pt x="408" y="220"/>
                  </a:lnTo>
                  <a:lnTo>
                    <a:pt x="408" y="220"/>
                  </a:lnTo>
                  <a:lnTo>
                    <a:pt x="408" y="220"/>
                  </a:lnTo>
                  <a:lnTo>
                    <a:pt x="410" y="220"/>
                  </a:lnTo>
                  <a:lnTo>
                    <a:pt x="412" y="218"/>
                  </a:lnTo>
                  <a:lnTo>
                    <a:pt x="414" y="218"/>
                  </a:lnTo>
                  <a:lnTo>
                    <a:pt x="414" y="216"/>
                  </a:lnTo>
                  <a:lnTo>
                    <a:pt x="414" y="216"/>
                  </a:lnTo>
                  <a:lnTo>
                    <a:pt x="414" y="216"/>
                  </a:lnTo>
                  <a:lnTo>
                    <a:pt x="414" y="214"/>
                  </a:lnTo>
                  <a:lnTo>
                    <a:pt x="414" y="212"/>
                  </a:lnTo>
                  <a:lnTo>
                    <a:pt x="414" y="210"/>
                  </a:lnTo>
                  <a:lnTo>
                    <a:pt x="414" y="208"/>
                  </a:lnTo>
                  <a:lnTo>
                    <a:pt x="414" y="206"/>
                  </a:lnTo>
                  <a:lnTo>
                    <a:pt x="412" y="204"/>
                  </a:lnTo>
                  <a:lnTo>
                    <a:pt x="412" y="202"/>
                  </a:lnTo>
                  <a:lnTo>
                    <a:pt x="412" y="202"/>
                  </a:lnTo>
                  <a:lnTo>
                    <a:pt x="410" y="202"/>
                  </a:lnTo>
                  <a:lnTo>
                    <a:pt x="410" y="200"/>
                  </a:lnTo>
                  <a:lnTo>
                    <a:pt x="408" y="200"/>
                  </a:lnTo>
                  <a:lnTo>
                    <a:pt x="406" y="198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0" y="198"/>
                  </a:lnTo>
                  <a:lnTo>
                    <a:pt x="398" y="198"/>
                  </a:lnTo>
                  <a:lnTo>
                    <a:pt x="396" y="198"/>
                  </a:lnTo>
                  <a:lnTo>
                    <a:pt x="390" y="198"/>
                  </a:lnTo>
                  <a:lnTo>
                    <a:pt x="386" y="198"/>
                  </a:lnTo>
                  <a:lnTo>
                    <a:pt x="382" y="198"/>
                  </a:lnTo>
                  <a:lnTo>
                    <a:pt x="380" y="198"/>
                  </a:lnTo>
                  <a:lnTo>
                    <a:pt x="380" y="198"/>
                  </a:lnTo>
                  <a:lnTo>
                    <a:pt x="378" y="200"/>
                  </a:lnTo>
                  <a:lnTo>
                    <a:pt x="376" y="200"/>
                  </a:lnTo>
                  <a:lnTo>
                    <a:pt x="374" y="202"/>
                  </a:lnTo>
                  <a:lnTo>
                    <a:pt x="372" y="204"/>
                  </a:lnTo>
                  <a:lnTo>
                    <a:pt x="370" y="206"/>
                  </a:lnTo>
                  <a:lnTo>
                    <a:pt x="368" y="206"/>
                  </a:lnTo>
                  <a:lnTo>
                    <a:pt x="366" y="208"/>
                  </a:lnTo>
                  <a:lnTo>
                    <a:pt x="366" y="210"/>
                  </a:lnTo>
                  <a:lnTo>
                    <a:pt x="364" y="212"/>
                  </a:lnTo>
                  <a:lnTo>
                    <a:pt x="364" y="214"/>
                  </a:lnTo>
                  <a:lnTo>
                    <a:pt x="362" y="214"/>
                  </a:lnTo>
                  <a:lnTo>
                    <a:pt x="362" y="216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6" y="230"/>
                  </a:lnTo>
                  <a:lnTo>
                    <a:pt x="354" y="234"/>
                  </a:lnTo>
                  <a:lnTo>
                    <a:pt x="354" y="236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0"/>
                  </a:lnTo>
                  <a:lnTo>
                    <a:pt x="348" y="242"/>
                  </a:lnTo>
                  <a:lnTo>
                    <a:pt x="346" y="242"/>
                  </a:lnTo>
                  <a:lnTo>
                    <a:pt x="342" y="244"/>
                  </a:lnTo>
                  <a:lnTo>
                    <a:pt x="340" y="244"/>
                  </a:lnTo>
                  <a:lnTo>
                    <a:pt x="336" y="246"/>
                  </a:lnTo>
                  <a:lnTo>
                    <a:pt x="332" y="246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16" y="248"/>
                  </a:lnTo>
                  <a:lnTo>
                    <a:pt x="312" y="248"/>
                  </a:lnTo>
                  <a:lnTo>
                    <a:pt x="308" y="248"/>
                  </a:lnTo>
                  <a:lnTo>
                    <a:pt x="302" y="248"/>
                  </a:lnTo>
                  <a:lnTo>
                    <a:pt x="300" y="248"/>
                  </a:lnTo>
                  <a:lnTo>
                    <a:pt x="298" y="248"/>
                  </a:lnTo>
                  <a:lnTo>
                    <a:pt x="296" y="248"/>
                  </a:lnTo>
                  <a:lnTo>
                    <a:pt x="292" y="246"/>
                  </a:lnTo>
                  <a:lnTo>
                    <a:pt x="290" y="246"/>
                  </a:lnTo>
                  <a:lnTo>
                    <a:pt x="286" y="244"/>
                  </a:lnTo>
                  <a:lnTo>
                    <a:pt x="282" y="242"/>
                  </a:lnTo>
                  <a:lnTo>
                    <a:pt x="280" y="238"/>
                  </a:lnTo>
                  <a:lnTo>
                    <a:pt x="276" y="236"/>
                  </a:lnTo>
                  <a:lnTo>
                    <a:pt x="274" y="234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0" y="230"/>
                  </a:lnTo>
                  <a:lnTo>
                    <a:pt x="270" y="228"/>
                  </a:lnTo>
                  <a:lnTo>
                    <a:pt x="270" y="226"/>
                  </a:lnTo>
                  <a:lnTo>
                    <a:pt x="268" y="222"/>
                  </a:lnTo>
                  <a:lnTo>
                    <a:pt x="268" y="220"/>
                  </a:lnTo>
                  <a:lnTo>
                    <a:pt x="268" y="218"/>
                  </a:lnTo>
                  <a:lnTo>
                    <a:pt x="266" y="212"/>
                  </a:lnTo>
                  <a:lnTo>
                    <a:pt x="266" y="200"/>
                  </a:lnTo>
                  <a:lnTo>
                    <a:pt x="266" y="194"/>
                  </a:lnTo>
                  <a:lnTo>
                    <a:pt x="264" y="192"/>
                  </a:lnTo>
                  <a:lnTo>
                    <a:pt x="264" y="190"/>
                  </a:lnTo>
                  <a:lnTo>
                    <a:pt x="264" y="186"/>
                  </a:lnTo>
                  <a:lnTo>
                    <a:pt x="262" y="184"/>
                  </a:lnTo>
                  <a:lnTo>
                    <a:pt x="260" y="176"/>
                  </a:lnTo>
                  <a:lnTo>
                    <a:pt x="258" y="172"/>
                  </a:lnTo>
                  <a:lnTo>
                    <a:pt x="258" y="168"/>
                  </a:lnTo>
                  <a:lnTo>
                    <a:pt x="258" y="164"/>
                  </a:lnTo>
                  <a:lnTo>
                    <a:pt x="258" y="162"/>
                  </a:lnTo>
                  <a:lnTo>
                    <a:pt x="256" y="160"/>
                  </a:lnTo>
                  <a:lnTo>
                    <a:pt x="258" y="158"/>
                  </a:lnTo>
                  <a:lnTo>
                    <a:pt x="258" y="156"/>
                  </a:lnTo>
                  <a:lnTo>
                    <a:pt x="258" y="154"/>
                  </a:lnTo>
                  <a:lnTo>
                    <a:pt x="260" y="150"/>
                  </a:lnTo>
                  <a:lnTo>
                    <a:pt x="262" y="144"/>
                  </a:lnTo>
                  <a:lnTo>
                    <a:pt x="262" y="142"/>
                  </a:lnTo>
                  <a:lnTo>
                    <a:pt x="264" y="140"/>
                  </a:lnTo>
                  <a:lnTo>
                    <a:pt x="264" y="134"/>
                  </a:lnTo>
                  <a:lnTo>
                    <a:pt x="266" y="128"/>
                  </a:lnTo>
                  <a:lnTo>
                    <a:pt x="266" y="12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1" name="Freeform 523"/>
            <p:cNvSpPr>
              <a:spLocks/>
            </p:cNvSpPr>
            <p:nvPr/>
          </p:nvSpPr>
          <p:spPr bwMode="auto">
            <a:xfrm>
              <a:off x="1694158" y="3918060"/>
              <a:ext cx="657228" cy="498468"/>
            </a:xfrm>
            <a:custGeom>
              <a:avLst/>
              <a:gdLst>
                <a:gd name="T0" fmla="*/ 246 w 414"/>
                <a:gd name="T1" fmla="*/ 120 h 314"/>
                <a:gd name="T2" fmla="*/ 242 w 414"/>
                <a:gd name="T3" fmla="*/ 100 h 314"/>
                <a:gd name="T4" fmla="*/ 230 w 414"/>
                <a:gd name="T5" fmla="*/ 90 h 314"/>
                <a:gd name="T6" fmla="*/ 220 w 414"/>
                <a:gd name="T7" fmla="*/ 64 h 314"/>
                <a:gd name="T8" fmla="*/ 202 w 414"/>
                <a:gd name="T9" fmla="*/ 50 h 314"/>
                <a:gd name="T10" fmla="*/ 198 w 414"/>
                <a:gd name="T11" fmla="*/ 70 h 314"/>
                <a:gd name="T12" fmla="*/ 180 w 414"/>
                <a:gd name="T13" fmla="*/ 68 h 314"/>
                <a:gd name="T14" fmla="*/ 174 w 414"/>
                <a:gd name="T15" fmla="*/ 46 h 314"/>
                <a:gd name="T16" fmla="*/ 166 w 414"/>
                <a:gd name="T17" fmla="*/ 38 h 314"/>
                <a:gd name="T18" fmla="*/ 160 w 414"/>
                <a:gd name="T19" fmla="*/ 28 h 314"/>
                <a:gd name="T20" fmla="*/ 152 w 414"/>
                <a:gd name="T21" fmla="*/ 16 h 314"/>
                <a:gd name="T22" fmla="*/ 140 w 414"/>
                <a:gd name="T23" fmla="*/ 18 h 314"/>
                <a:gd name="T24" fmla="*/ 126 w 414"/>
                <a:gd name="T25" fmla="*/ 22 h 314"/>
                <a:gd name="T26" fmla="*/ 120 w 414"/>
                <a:gd name="T27" fmla="*/ 32 h 314"/>
                <a:gd name="T28" fmla="*/ 90 w 414"/>
                <a:gd name="T29" fmla="*/ 36 h 314"/>
                <a:gd name="T30" fmla="*/ 62 w 414"/>
                <a:gd name="T31" fmla="*/ 30 h 314"/>
                <a:gd name="T32" fmla="*/ 36 w 414"/>
                <a:gd name="T33" fmla="*/ 12 h 314"/>
                <a:gd name="T34" fmla="*/ 26 w 414"/>
                <a:gd name="T35" fmla="*/ 0 h 314"/>
                <a:gd name="T36" fmla="*/ 0 w 414"/>
                <a:gd name="T37" fmla="*/ 28 h 314"/>
                <a:gd name="T38" fmla="*/ 16 w 414"/>
                <a:gd name="T39" fmla="*/ 54 h 314"/>
                <a:gd name="T40" fmla="*/ 28 w 414"/>
                <a:gd name="T41" fmla="*/ 84 h 314"/>
                <a:gd name="T42" fmla="*/ 18 w 414"/>
                <a:gd name="T43" fmla="*/ 94 h 314"/>
                <a:gd name="T44" fmla="*/ 40 w 414"/>
                <a:gd name="T45" fmla="*/ 110 h 314"/>
                <a:gd name="T46" fmla="*/ 58 w 414"/>
                <a:gd name="T47" fmla="*/ 128 h 314"/>
                <a:gd name="T48" fmla="*/ 64 w 414"/>
                <a:gd name="T49" fmla="*/ 154 h 314"/>
                <a:gd name="T50" fmla="*/ 90 w 414"/>
                <a:gd name="T51" fmla="*/ 180 h 314"/>
                <a:gd name="T52" fmla="*/ 100 w 414"/>
                <a:gd name="T53" fmla="*/ 172 h 314"/>
                <a:gd name="T54" fmla="*/ 78 w 414"/>
                <a:gd name="T55" fmla="*/ 128 h 314"/>
                <a:gd name="T56" fmla="*/ 48 w 414"/>
                <a:gd name="T57" fmla="*/ 80 h 314"/>
                <a:gd name="T58" fmla="*/ 28 w 414"/>
                <a:gd name="T59" fmla="*/ 30 h 314"/>
                <a:gd name="T60" fmla="*/ 36 w 414"/>
                <a:gd name="T61" fmla="*/ 24 h 314"/>
                <a:gd name="T62" fmla="*/ 60 w 414"/>
                <a:gd name="T63" fmla="*/ 46 h 314"/>
                <a:gd name="T64" fmla="*/ 66 w 414"/>
                <a:gd name="T65" fmla="*/ 74 h 314"/>
                <a:gd name="T66" fmla="*/ 80 w 414"/>
                <a:gd name="T67" fmla="*/ 94 h 314"/>
                <a:gd name="T68" fmla="*/ 98 w 414"/>
                <a:gd name="T69" fmla="*/ 112 h 314"/>
                <a:gd name="T70" fmla="*/ 96 w 414"/>
                <a:gd name="T71" fmla="*/ 126 h 314"/>
                <a:gd name="T72" fmla="*/ 110 w 414"/>
                <a:gd name="T73" fmla="*/ 132 h 314"/>
                <a:gd name="T74" fmla="*/ 112 w 414"/>
                <a:gd name="T75" fmla="*/ 150 h 314"/>
                <a:gd name="T76" fmla="*/ 128 w 414"/>
                <a:gd name="T77" fmla="*/ 158 h 314"/>
                <a:gd name="T78" fmla="*/ 130 w 414"/>
                <a:gd name="T79" fmla="*/ 172 h 314"/>
                <a:gd name="T80" fmla="*/ 142 w 414"/>
                <a:gd name="T81" fmla="*/ 174 h 314"/>
                <a:gd name="T82" fmla="*/ 146 w 414"/>
                <a:gd name="T83" fmla="*/ 200 h 314"/>
                <a:gd name="T84" fmla="*/ 144 w 414"/>
                <a:gd name="T85" fmla="*/ 220 h 314"/>
                <a:gd name="T86" fmla="*/ 156 w 414"/>
                <a:gd name="T87" fmla="*/ 232 h 314"/>
                <a:gd name="T88" fmla="*/ 250 w 414"/>
                <a:gd name="T89" fmla="*/ 290 h 314"/>
                <a:gd name="T90" fmla="*/ 282 w 414"/>
                <a:gd name="T91" fmla="*/ 294 h 314"/>
                <a:gd name="T92" fmla="*/ 302 w 414"/>
                <a:gd name="T93" fmla="*/ 292 h 314"/>
                <a:gd name="T94" fmla="*/ 328 w 414"/>
                <a:gd name="T95" fmla="*/ 312 h 314"/>
                <a:gd name="T96" fmla="*/ 340 w 414"/>
                <a:gd name="T97" fmla="*/ 294 h 314"/>
                <a:gd name="T98" fmla="*/ 350 w 414"/>
                <a:gd name="T99" fmla="*/ 284 h 314"/>
                <a:gd name="T100" fmla="*/ 364 w 414"/>
                <a:gd name="T101" fmla="*/ 268 h 314"/>
                <a:gd name="T102" fmla="*/ 404 w 414"/>
                <a:gd name="T103" fmla="*/ 248 h 314"/>
                <a:gd name="T104" fmla="*/ 408 w 414"/>
                <a:gd name="T105" fmla="*/ 224 h 314"/>
                <a:gd name="T106" fmla="*/ 414 w 414"/>
                <a:gd name="T107" fmla="*/ 214 h 314"/>
                <a:gd name="T108" fmla="*/ 404 w 414"/>
                <a:gd name="T109" fmla="*/ 198 h 314"/>
                <a:gd name="T110" fmla="*/ 374 w 414"/>
                <a:gd name="T111" fmla="*/ 202 h 314"/>
                <a:gd name="T112" fmla="*/ 356 w 414"/>
                <a:gd name="T113" fmla="*/ 230 h 314"/>
                <a:gd name="T114" fmla="*/ 332 w 414"/>
                <a:gd name="T115" fmla="*/ 246 h 314"/>
                <a:gd name="T116" fmla="*/ 286 w 414"/>
                <a:gd name="T117" fmla="*/ 244 h 314"/>
                <a:gd name="T118" fmla="*/ 268 w 414"/>
                <a:gd name="T119" fmla="*/ 218 h 314"/>
                <a:gd name="T120" fmla="*/ 258 w 414"/>
                <a:gd name="T121" fmla="*/ 16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" h="314">
                  <a:moveTo>
                    <a:pt x="266" y="120"/>
                  </a:moveTo>
                  <a:lnTo>
                    <a:pt x="266" y="120"/>
                  </a:lnTo>
                  <a:lnTo>
                    <a:pt x="264" y="122"/>
                  </a:lnTo>
                  <a:lnTo>
                    <a:pt x="262" y="122"/>
                  </a:lnTo>
                  <a:lnTo>
                    <a:pt x="258" y="122"/>
                  </a:lnTo>
                  <a:lnTo>
                    <a:pt x="254" y="122"/>
                  </a:lnTo>
                  <a:lnTo>
                    <a:pt x="252" y="122"/>
                  </a:lnTo>
                  <a:lnTo>
                    <a:pt x="250" y="122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44" y="114"/>
                  </a:lnTo>
                  <a:lnTo>
                    <a:pt x="244" y="110"/>
                  </a:lnTo>
                  <a:lnTo>
                    <a:pt x="244" y="108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0" y="98"/>
                  </a:lnTo>
                  <a:lnTo>
                    <a:pt x="238" y="98"/>
                  </a:lnTo>
                  <a:lnTo>
                    <a:pt x="236" y="98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4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0"/>
                  </a:lnTo>
                  <a:lnTo>
                    <a:pt x="228" y="90"/>
                  </a:lnTo>
                  <a:lnTo>
                    <a:pt x="228" y="86"/>
                  </a:lnTo>
                  <a:lnTo>
                    <a:pt x="228" y="84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6" y="72"/>
                  </a:lnTo>
                  <a:lnTo>
                    <a:pt x="226" y="72"/>
                  </a:lnTo>
                  <a:lnTo>
                    <a:pt x="224" y="70"/>
                  </a:lnTo>
                  <a:lnTo>
                    <a:pt x="222" y="66"/>
                  </a:lnTo>
                  <a:lnTo>
                    <a:pt x="220" y="64"/>
                  </a:lnTo>
                  <a:lnTo>
                    <a:pt x="218" y="62"/>
                  </a:lnTo>
                  <a:lnTo>
                    <a:pt x="214" y="58"/>
                  </a:lnTo>
                  <a:lnTo>
                    <a:pt x="212" y="56"/>
                  </a:lnTo>
                  <a:lnTo>
                    <a:pt x="210" y="5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6" y="50"/>
                  </a:lnTo>
                  <a:lnTo>
                    <a:pt x="206" y="50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2" y="52"/>
                  </a:lnTo>
                  <a:lnTo>
                    <a:pt x="200" y="52"/>
                  </a:lnTo>
                  <a:lnTo>
                    <a:pt x="200" y="54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0" y="62"/>
                  </a:lnTo>
                  <a:lnTo>
                    <a:pt x="200" y="66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198" y="70"/>
                  </a:lnTo>
                  <a:lnTo>
                    <a:pt x="198" y="70"/>
                  </a:lnTo>
                  <a:lnTo>
                    <a:pt x="196" y="70"/>
                  </a:lnTo>
                  <a:lnTo>
                    <a:pt x="196" y="72"/>
                  </a:lnTo>
                  <a:lnTo>
                    <a:pt x="194" y="72"/>
                  </a:lnTo>
                  <a:lnTo>
                    <a:pt x="192" y="72"/>
                  </a:lnTo>
                  <a:lnTo>
                    <a:pt x="190" y="72"/>
                  </a:lnTo>
                  <a:lnTo>
                    <a:pt x="188" y="72"/>
                  </a:lnTo>
                  <a:lnTo>
                    <a:pt x="186" y="72"/>
                  </a:lnTo>
                  <a:lnTo>
                    <a:pt x="184" y="72"/>
                  </a:lnTo>
                  <a:lnTo>
                    <a:pt x="184" y="70"/>
                  </a:lnTo>
                  <a:lnTo>
                    <a:pt x="182" y="70"/>
                  </a:lnTo>
                  <a:lnTo>
                    <a:pt x="182" y="70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78" y="58"/>
                  </a:lnTo>
                  <a:lnTo>
                    <a:pt x="178" y="54"/>
                  </a:lnTo>
                  <a:lnTo>
                    <a:pt x="178" y="52"/>
                  </a:lnTo>
                  <a:lnTo>
                    <a:pt x="176" y="50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68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4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6" y="36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4"/>
                  </a:lnTo>
                  <a:lnTo>
                    <a:pt x="152" y="22"/>
                  </a:lnTo>
                  <a:lnTo>
                    <a:pt x="152" y="20"/>
                  </a:lnTo>
                  <a:lnTo>
                    <a:pt x="152" y="16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0" y="18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6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8"/>
                  </a:lnTo>
                  <a:lnTo>
                    <a:pt x="124" y="30"/>
                  </a:lnTo>
                  <a:lnTo>
                    <a:pt x="124" y="30"/>
                  </a:lnTo>
                  <a:lnTo>
                    <a:pt x="124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2" y="30"/>
                  </a:lnTo>
                  <a:lnTo>
                    <a:pt x="106" y="30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32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80" y="36"/>
                  </a:lnTo>
                  <a:lnTo>
                    <a:pt x="78" y="36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0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20" y="58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4"/>
                  </a:lnTo>
                  <a:lnTo>
                    <a:pt x="28" y="76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4"/>
                  </a:lnTo>
                  <a:lnTo>
                    <a:pt x="32" y="106"/>
                  </a:lnTo>
                  <a:lnTo>
                    <a:pt x="36" y="108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6" y="114"/>
                  </a:lnTo>
                  <a:lnTo>
                    <a:pt x="50" y="118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6" y="122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60" y="140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2" y="150"/>
                  </a:lnTo>
                  <a:lnTo>
                    <a:pt x="62" y="152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8" y="160"/>
                  </a:lnTo>
                  <a:lnTo>
                    <a:pt x="72" y="166"/>
                  </a:lnTo>
                  <a:lnTo>
                    <a:pt x="76" y="170"/>
                  </a:lnTo>
                  <a:lnTo>
                    <a:pt x="78" y="172"/>
                  </a:lnTo>
                  <a:lnTo>
                    <a:pt x="80" y="174"/>
                  </a:lnTo>
                  <a:lnTo>
                    <a:pt x="82" y="174"/>
                  </a:lnTo>
                  <a:lnTo>
                    <a:pt x="84" y="176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100" y="174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4" y="160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0" y="154"/>
                  </a:lnTo>
                  <a:lnTo>
                    <a:pt x="90" y="150"/>
                  </a:lnTo>
                  <a:lnTo>
                    <a:pt x="86" y="144"/>
                  </a:lnTo>
                  <a:lnTo>
                    <a:pt x="82" y="136"/>
                  </a:lnTo>
                  <a:lnTo>
                    <a:pt x="80" y="130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4" y="118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6" y="100"/>
                  </a:lnTo>
                  <a:lnTo>
                    <a:pt x="60" y="94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52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0" y="64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48" y="34"/>
                  </a:lnTo>
                  <a:lnTo>
                    <a:pt x="50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6" y="64"/>
                  </a:lnTo>
                  <a:lnTo>
                    <a:pt x="66" y="68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2" y="84"/>
                  </a:lnTo>
                  <a:lnTo>
                    <a:pt x="76" y="86"/>
                  </a:lnTo>
                  <a:lnTo>
                    <a:pt x="76" y="88"/>
                  </a:lnTo>
                  <a:lnTo>
                    <a:pt x="78" y="90"/>
                  </a:lnTo>
                  <a:lnTo>
                    <a:pt x="80" y="90"/>
                  </a:lnTo>
                  <a:lnTo>
                    <a:pt x="80" y="94"/>
                  </a:lnTo>
                  <a:lnTo>
                    <a:pt x="84" y="98"/>
                  </a:lnTo>
                  <a:lnTo>
                    <a:pt x="84" y="102"/>
                  </a:lnTo>
                  <a:lnTo>
                    <a:pt x="86" y="104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2" y="110"/>
                  </a:lnTo>
                  <a:lnTo>
                    <a:pt x="94" y="110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18"/>
                  </a:lnTo>
                  <a:lnTo>
                    <a:pt x="98" y="120"/>
                  </a:lnTo>
                  <a:lnTo>
                    <a:pt x="96" y="122"/>
                  </a:lnTo>
                  <a:lnTo>
                    <a:pt x="96" y="124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2" y="140"/>
                  </a:lnTo>
                  <a:lnTo>
                    <a:pt x="112" y="142"/>
                  </a:lnTo>
                  <a:lnTo>
                    <a:pt x="112" y="144"/>
                  </a:lnTo>
                  <a:lnTo>
                    <a:pt x="112" y="146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6" y="154"/>
                  </a:lnTo>
                  <a:lnTo>
                    <a:pt x="118" y="154"/>
                  </a:lnTo>
                  <a:lnTo>
                    <a:pt x="120" y="156"/>
                  </a:lnTo>
                  <a:lnTo>
                    <a:pt x="124" y="156"/>
                  </a:lnTo>
                  <a:lnTo>
                    <a:pt x="126" y="156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2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32" y="174"/>
                  </a:lnTo>
                  <a:lnTo>
                    <a:pt x="134" y="174"/>
                  </a:lnTo>
                  <a:lnTo>
                    <a:pt x="136" y="172"/>
                  </a:lnTo>
                  <a:lnTo>
                    <a:pt x="136" y="172"/>
                  </a:lnTo>
                  <a:lnTo>
                    <a:pt x="138" y="172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2" y="174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80"/>
                  </a:lnTo>
                  <a:lnTo>
                    <a:pt x="142" y="182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4" y="196"/>
                  </a:lnTo>
                  <a:lnTo>
                    <a:pt x="146" y="200"/>
                  </a:lnTo>
                  <a:lnTo>
                    <a:pt x="146" y="202"/>
                  </a:lnTo>
                  <a:lnTo>
                    <a:pt x="148" y="204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8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6" y="214"/>
                  </a:lnTo>
                  <a:lnTo>
                    <a:pt x="146" y="216"/>
                  </a:lnTo>
                  <a:lnTo>
                    <a:pt x="144" y="218"/>
                  </a:lnTo>
                  <a:lnTo>
                    <a:pt x="144" y="220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8" y="228"/>
                  </a:lnTo>
                  <a:lnTo>
                    <a:pt x="150" y="228"/>
                  </a:lnTo>
                  <a:lnTo>
                    <a:pt x="154" y="230"/>
                  </a:lnTo>
                  <a:lnTo>
                    <a:pt x="156" y="232"/>
                  </a:lnTo>
                  <a:lnTo>
                    <a:pt x="158" y="232"/>
                  </a:lnTo>
                  <a:lnTo>
                    <a:pt x="166" y="238"/>
                  </a:lnTo>
                  <a:lnTo>
                    <a:pt x="176" y="244"/>
                  </a:lnTo>
                  <a:lnTo>
                    <a:pt x="196" y="260"/>
                  </a:lnTo>
                  <a:lnTo>
                    <a:pt x="208" y="266"/>
                  </a:lnTo>
                  <a:lnTo>
                    <a:pt x="218" y="274"/>
                  </a:lnTo>
                  <a:lnTo>
                    <a:pt x="224" y="276"/>
                  </a:lnTo>
                  <a:lnTo>
                    <a:pt x="228" y="280"/>
                  </a:lnTo>
                  <a:lnTo>
                    <a:pt x="232" y="282"/>
                  </a:lnTo>
                  <a:lnTo>
                    <a:pt x="236" y="284"/>
                  </a:lnTo>
                  <a:lnTo>
                    <a:pt x="246" y="288"/>
                  </a:lnTo>
                  <a:lnTo>
                    <a:pt x="250" y="290"/>
                  </a:lnTo>
                  <a:lnTo>
                    <a:pt x="256" y="292"/>
                  </a:lnTo>
                  <a:lnTo>
                    <a:pt x="262" y="294"/>
                  </a:lnTo>
                  <a:lnTo>
                    <a:pt x="264" y="296"/>
                  </a:lnTo>
                  <a:lnTo>
                    <a:pt x="268" y="296"/>
                  </a:lnTo>
                  <a:lnTo>
                    <a:pt x="270" y="296"/>
                  </a:lnTo>
                  <a:lnTo>
                    <a:pt x="272" y="298"/>
                  </a:lnTo>
                  <a:lnTo>
                    <a:pt x="274" y="298"/>
                  </a:lnTo>
                  <a:lnTo>
                    <a:pt x="276" y="296"/>
                  </a:lnTo>
                  <a:lnTo>
                    <a:pt x="278" y="296"/>
                  </a:lnTo>
                  <a:lnTo>
                    <a:pt x="278" y="296"/>
                  </a:lnTo>
                  <a:lnTo>
                    <a:pt x="280" y="296"/>
                  </a:lnTo>
                  <a:lnTo>
                    <a:pt x="282" y="294"/>
                  </a:lnTo>
                  <a:lnTo>
                    <a:pt x="284" y="292"/>
                  </a:lnTo>
                  <a:lnTo>
                    <a:pt x="286" y="290"/>
                  </a:lnTo>
                  <a:lnTo>
                    <a:pt x="288" y="290"/>
                  </a:lnTo>
                  <a:lnTo>
                    <a:pt x="290" y="288"/>
                  </a:lnTo>
                  <a:lnTo>
                    <a:pt x="290" y="288"/>
                  </a:lnTo>
                  <a:lnTo>
                    <a:pt x="290" y="288"/>
                  </a:lnTo>
                  <a:lnTo>
                    <a:pt x="292" y="288"/>
                  </a:lnTo>
                  <a:lnTo>
                    <a:pt x="294" y="288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300" y="292"/>
                  </a:lnTo>
                  <a:lnTo>
                    <a:pt x="302" y="292"/>
                  </a:lnTo>
                  <a:lnTo>
                    <a:pt x="302" y="294"/>
                  </a:lnTo>
                  <a:lnTo>
                    <a:pt x="306" y="294"/>
                  </a:lnTo>
                  <a:lnTo>
                    <a:pt x="310" y="296"/>
                  </a:lnTo>
                  <a:lnTo>
                    <a:pt x="314" y="296"/>
                  </a:lnTo>
                  <a:lnTo>
                    <a:pt x="316" y="298"/>
                  </a:lnTo>
                  <a:lnTo>
                    <a:pt x="318" y="298"/>
                  </a:lnTo>
                  <a:lnTo>
                    <a:pt x="318" y="300"/>
                  </a:lnTo>
                  <a:lnTo>
                    <a:pt x="320" y="300"/>
                  </a:lnTo>
                  <a:lnTo>
                    <a:pt x="322" y="302"/>
                  </a:lnTo>
                  <a:lnTo>
                    <a:pt x="324" y="306"/>
                  </a:lnTo>
                  <a:lnTo>
                    <a:pt x="326" y="308"/>
                  </a:lnTo>
                  <a:lnTo>
                    <a:pt x="328" y="312"/>
                  </a:lnTo>
                  <a:lnTo>
                    <a:pt x="330" y="314"/>
                  </a:lnTo>
                  <a:lnTo>
                    <a:pt x="330" y="312"/>
                  </a:lnTo>
                  <a:lnTo>
                    <a:pt x="332" y="306"/>
                  </a:lnTo>
                  <a:lnTo>
                    <a:pt x="332" y="304"/>
                  </a:lnTo>
                  <a:lnTo>
                    <a:pt x="334" y="300"/>
                  </a:lnTo>
                  <a:lnTo>
                    <a:pt x="334" y="298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8" y="294"/>
                  </a:lnTo>
                  <a:lnTo>
                    <a:pt x="340" y="294"/>
                  </a:lnTo>
                  <a:lnTo>
                    <a:pt x="342" y="294"/>
                  </a:lnTo>
                  <a:lnTo>
                    <a:pt x="344" y="294"/>
                  </a:lnTo>
                  <a:lnTo>
                    <a:pt x="346" y="294"/>
                  </a:lnTo>
                  <a:lnTo>
                    <a:pt x="348" y="294"/>
                  </a:lnTo>
                  <a:lnTo>
                    <a:pt x="348" y="292"/>
                  </a:lnTo>
                  <a:lnTo>
                    <a:pt x="348" y="292"/>
                  </a:lnTo>
                  <a:lnTo>
                    <a:pt x="348" y="292"/>
                  </a:lnTo>
                  <a:lnTo>
                    <a:pt x="350" y="290"/>
                  </a:lnTo>
                  <a:lnTo>
                    <a:pt x="350" y="290"/>
                  </a:lnTo>
                  <a:lnTo>
                    <a:pt x="350" y="288"/>
                  </a:lnTo>
                  <a:lnTo>
                    <a:pt x="350" y="286"/>
                  </a:lnTo>
                  <a:lnTo>
                    <a:pt x="350" y="284"/>
                  </a:lnTo>
                  <a:lnTo>
                    <a:pt x="350" y="280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50" y="276"/>
                  </a:lnTo>
                  <a:lnTo>
                    <a:pt x="350" y="276"/>
                  </a:lnTo>
                  <a:lnTo>
                    <a:pt x="350" y="274"/>
                  </a:lnTo>
                  <a:lnTo>
                    <a:pt x="352" y="274"/>
                  </a:lnTo>
                  <a:lnTo>
                    <a:pt x="352" y="272"/>
                  </a:lnTo>
                  <a:lnTo>
                    <a:pt x="354" y="272"/>
                  </a:lnTo>
                  <a:lnTo>
                    <a:pt x="356" y="270"/>
                  </a:lnTo>
                  <a:lnTo>
                    <a:pt x="360" y="270"/>
                  </a:lnTo>
                  <a:lnTo>
                    <a:pt x="364" y="268"/>
                  </a:lnTo>
                  <a:lnTo>
                    <a:pt x="368" y="266"/>
                  </a:lnTo>
                  <a:lnTo>
                    <a:pt x="370" y="266"/>
                  </a:lnTo>
                  <a:lnTo>
                    <a:pt x="374" y="264"/>
                  </a:lnTo>
                  <a:lnTo>
                    <a:pt x="376" y="264"/>
                  </a:lnTo>
                  <a:lnTo>
                    <a:pt x="380" y="262"/>
                  </a:lnTo>
                  <a:lnTo>
                    <a:pt x="382" y="262"/>
                  </a:lnTo>
                  <a:lnTo>
                    <a:pt x="384" y="260"/>
                  </a:lnTo>
                  <a:lnTo>
                    <a:pt x="386" y="260"/>
                  </a:lnTo>
                  <a:lnTo>
                    <a:pt x="392" y="256"/>
                  </a:lnTo>
                  <a:lnTo>
                    <a:pt x="398" y="252"/>
                  </a:lnTo>
                  <a:lnTo>
                    <a:pt x="400" y="250"/>
                  </a:lnTo>
                  <a:lnTo>
                    <a:pt x="404" y="248"/>
                  </a:lnTo>
                  <a:lnTo>
                    <a:pt x="406" y="244"/>
                  </a:lnTo>
                  <a:lnTo>
                    <a:pt x="408" y="242"/>
                  </a:lnTo>
                  <a:lnTo>
                    <a:pt x="408" y="240"/>
                  </a:lnTo>
                  <a:lnTo>
                    <a:pt x="408" y="240"/>
                  </a:lnTo>
                  <a:lnTo>
                    <a:pt x="410" y="238"/>
                  </a:lnTo>
                  <a:lnTo>
                    <a:pt x="410" y="238"/>
                  </a:lnTo>
                  <a:lnTo>
                    <a:pt x="410" y="238"/>
                  </a:lnTo>
                  <a:lnTo>
                    <a:pt x="410" y="234"/>
                  </a:lnTo>
                  <a:lnTo>
                    <a:pt x="408" y="232"/>
                  </a:lnTo>
                  <a:lnTo>
                    <a:pt x="408" y="230"/>
                  </a:lnTo>
                  <a:lnTo>
                    <a:pt x="408" y="226"/>
                  </a:lnTo>
                  <a:lnTo>
                    <a:pt x="408" y="224"/>
                  </a:lnTo>
                  <a:lnTo>
                    <a:pt x="408" y="222"/>
                  </a:lnTo>
                  <a:lnTo>
                    <a:pt x="408" y="222"/>
                  </a:lnTo>
                  <a:lnTo>
                    <a:pt x="408" y="220"/>
                  </a:lnTo>
                  <a:lnTo>
                    <a:pt x="408" y="220"/>
                  </a:lnTo>
                  <a:lnTo>
                    <a:pt x="408" y="220"/>
                  </a:lnTo>
                  <a:lnTo>
                    <a:pt x="410" y="220"/>
                  </a:lnTo>
                  <a:lnTo>
                    <a:pt x="412" y="218"/>
                  </a:lnTo>
                  <a:lnTo>
                    <a:pt x="414" y="218"/>
                  </a:lnTo>
                  <a:lnTo>
                    <a:pt x="414" y="216"/>
                  </a:lnTo>
                  <a:lnTo>
                    <a:pt x="414" y="216"/>
                  </a:lnTo>
                  <a:lnTo>
                    <a:pt x="414" y="216"/>
                  </a:lnTo>
                  <a:lnTo>
                    <a:pt x="414" y="214"/>
                  </a:lnTo>
                  <a:lnTo>
                    <a:pt x="414" y="212"/>
                  </a:lnTo>
                  <a:lnTo>
                    <a:pt x="414" y="210"/>
                  </a:lnTo>
                  <a:lnTo>
                    <a:pt x="414" y="208"/>
                  </a:lnTo>
                  <a:lnTo>
                    <a:pt x="414" y="206"/>
                  </a:lnTo>
                  <a:lnTo>
                    <a:pt x="412" y="204"/>
                  </a:lnTo>
                  <a:lnTo>
                    <a:pt x="412" y="202"/>
                  </a:lnTo>
                  <a:lnTo>
                    <a:pt x="412" y="202"/>
                  </a:lnTo>
                  <a:lnTo>
                    <a:pt x="410" y="202"/>
                  </a:lnTo>
                  <a:lnTo>
                    <a:pt x="410" y="200"/>
                  </a:lnTo>
                  <a:lnTo>
                    <a:pt x="408" y="200"/>
                  </a:lnTo>
                  <a:lnTo>
                    <a:pt x="406" y="198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0" y="198"/>
                  </a:lnTo>
                  <a:lnTo>
                    <a:pt x="398" y="198"/>
                  </a:lnTo>
                  <a:lnTo>
                    <a:pt x="396" y="198"/>
                  </a:lnTo>
                  <a:lnTo>
                    <a:pt x="390" y="198"/>
                  </a:lnTo>
                  <a:lnTo>
                    <a:pt x="386" y="198"/>
                  </a:lnTo>
                  <a:lnTo>
                    <a:pt x="382" y="198"/>
                  </a:lnTo>
                  <a:lnTo>
                    <a:pt x="380" y="198"/>
                  </a:lnTo>
                  <a:lnTo>
                    <a:pt x="380" y="198"/>
                  </a:lnTo>
                  <a:lnTo>
                    <a:pt x="378" y="200"/>
                  </a:lnTo>
                  <a:lnTo>
                    <a:pt x="376" y="200"/>
                  </a:lnTo>
                  <a:lnTo>
                    <a:pt x="374" y="202"/>
                  </a:lnTo>
                  <a:lnTo>
                    <a:pt x="372" y="204"/>
                  </a:lnTo>
                  <a:lnTo>
                    <a:pt x="370" y="206"/>
                  </a:lnTo>
                  <a:lnTo>
                    <a:pt x="368" y="206"/>
                  </a:lnTo>
                  <a:lnTo>
                    <a:pt x="366" y="208"/>
                  </a:lnTo>
                  <a:lnTo>
                    <a:pt x="366" y="210"/>
                  </a:lnTo>
                  <a:lnTo>
                    <a:pt x="364" y="212"/>
                  </a:lnTo>
                  <a:lnTo>
                    <a:pt x="364" y="214"/>
                  </a:lnTo>
                  <a:lnTo>
                    <a:pt x="362" y="214"/>
                  </a:lnTo>
                  <a:lnTo>
                    <a:pt x="362" y="216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6" y="230"/>
                  </a:lnTo>
                  <a:lnTo>
                    <a:pt x="354" y="234"/>
                  </a:lnTo>
                  <a:lnTo>
                    <a:pt x="354" y="236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0"/>
                  </a:lnTo>
                  <a:lnTo>
                    <a:pt x="348" y="242"/>
                  </a:lnTo>
                  <a:lnTo>
                    <a:pt x="346" y="242"/>
                  </a:lnTo>
                  <a:lnTo>
                    <a:pt x="342" y="244"/>
                  </a:lnTo>
                  <a:lnTo>
                    <a:pt x="340" y="244"/>
                  </a:lnTo>
                  <a:lnTo>
                    <a:pt x="336" y="246"/>
                  </a:lnTo>
                  <a:lnTo>
                    <a:pt x="332" y="246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16" y="248"/>
                  </a:lnTo>
                  <a:lnTo>
                    <a:pt x="312" y="248"/>
                  </a:lnTo>
                  <a:lnTo>
                    <a:pt x="308" y="248"/>
                  </a:lnTo>
                  <a:lnTo>
                    <a:pt x="302" y="248"/>
                  </a:lnTo>
                  <a:lnTo>
                    <a:pt x="300" y="248"/>
                  </a:lnTo>
                  <a:lnTo>
                    <a:pt x="298" y="248"/>
                  </a:lnTo>
                  <a:lnTo>
                    <a:pt x="296" y="248"/>
                  </a:lnTo>
                  <a:lnTo>
                    <a:pt x="292" y="246"/>
                  </a:lnTo>
                  <a:lnTo>
                    <a:pt x="290" y="246"/>
                  </a:lnTo>
                  <a:lnTo>
                    <a:pt x="286" y="244"/>
                  </a:lnTo>
                  <a:lnTo>
                    <a:pt x="282" y="242"/>
                  </a:lnTo>
                  <a:lnTo>
                    <a:pt x="280" y="238"/>
                  </a:lnTo>
                  <a:lnTo>
                    <a:pt x="276" y="236"/>
                  </a:lnTo>
                  <a:lnTo>
                    <a:pt x="274" y="234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0" y="230"/>
                  </a:lnTo>
                  <a:lnTo>
                    <a:pt x="270" y="228"/>
                  </a:lnTo>
                  <a:lnTo>
                    <a:pt x="270" y="226"/>
                  </a:lnTo>
                  <a:lnTo>
                    <a:pt x="268" y="222"/>
                  </a:lnTo>
                  <a:lnTo>
                    <a:pt x="268" y="220"/>
                  </a:lnTo>
                  <a:lnTo>
                    <a:pt x="268" y="218"/>
                  </a:lnTo>
                  <a:lnTo>
                    <a:pt x="266" y="212"/>
                  </a:lnTo>
                  <a:lnTo>
                    <a:pt x="266" y="200"/>
                  </a:lnTo>
                  <a:lnTo>
                    <a:pt x="266" y="194"/>
                  </a:lnTo>
                  <a:lnTo>
                    <a:pt x="264" y="192"/>
                  </a:lnTo>
                  <a:lnTo>
                    <a:pt x="264" y="190"/>
                  </a:lnTo>
                  <a:lnTo>
                    <a:pt x="264" y="186"/>
                  </a:lnTo>
                  <a:lnTo>
                    <a:pt x="262" y="184"/>
                  </a:lnTo>
                  <a:lnTo>
                    <a:pt x="260" y="176"/>
                  </a:lnTo>
                  <a:lnTo>
                    <a:pt x="258" y="172"/>
                  </a:lnTo>
                  <a:lnTo>
                    <a:pt x="258" y="168"/>
                  </a:lnTo>
                  <a:lnTo>
                    <a:pt x="258" y="164"/>
                  </a:lnTo>
                  <a:lnTo>
                    <a:pt x="258" y="162"/>
                  </a:lnTo>
                  <a:lnTo>
                    <a:pt x="256" y="160"/>
                  </a:lnTo>
                  <a:lnTo>
                    <a:pt x="258" y="158"/>
                  </a:lnTo>
                  <a:lnTo>
                    <a:pt x="258" y="156"/>
                  </a:lnTo>
                  <a:lnTo>
                    <a:pt x="258" y="154"/>
                  </a:lnTo>
                  <a:lnTo>
                    <a:pt x="260" y="150"/>
                  </a:lnTo>
                  <a:lnTo>
                    <a:pt x="262" y="144"/>
                  </a:lnTo>
                  <a:lnTo>
                    <a:pt x="262" y="142"/>
                  </a:lnTo>
                  <a:lnTo>
                    <a:pt x="264" y="140"/>
                  </a:lnTo>
                  <a:lnTo>
                    <a:pt x="264" y="134"/>
                  </a:lnTo>
                  <a:lnTo>
                    <a:pt x="266" y="128"/>
                  </a:lnTo>
                  <a:lnTo>
                    <a:pt x="266" y="120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2" name="Freeform 524"/>
            <p:cNvSpPr>
              <a:spLocks/>
            </p:cNvSpPr>
            <p:nvPr/>
          </p:nvSpPr>
          <p:spPr bwMode="auto">
            <a:xfrm>
              <a:off x="805155" y="2648078"/>
              <a:ext cx="762003" cy="628641"/>
            </a:xfrm>
            <a:custGeom>
              <a:avLst/>
              <a:gdLst>
                <a:gd name="T0" fmla="*/ 210 w 480"/>
                <a:gd name="T1" fmla="*/ 10 h 396"/>
                <a:gd name="T2" fmla="*/ 192 w 480"/>
                <a:gd name="T3" fmla="*/ 26 h 396"/>
                <a:gd name="T4" fmla="*/ 154 w 480"/>
                <a:gd name="T5" fmla="*/ 34 h 396"/>
                <a:gd name="T6" fmla="*/ 120 w 480"/>
                <a:gd name="T7" fmla="*/ 60 h 396"/>
                <a:gd name="T8" fmla="*/ 90 w 480"/>
                <a:gd name="T9" fmla="*/ 78 h 396"/>
                <a:gd name="T10" fmla="*/ 152 w 480"/>
                <a:gd name="T11" fmla="*/ 106 h 396"/>
                <a:gd name="T12" fmla="*/ 150 w 480"/>
                <a:gd name="T13" fmla="*/ 118 h 396"/>
                <a:gd name="T14" fmla="*/ 106 w 480"/>
                <a:gd name="T15" fmla="*/ 122 h 396"/>
                <a:gd name="T16" fmla="*/ 84 w 480"/>
                <a:gd name="T17" fmla="*/ 118 h 396"/>
                <a:gd name="T18" fmla="*/ 60 w 480"/>
                <a:gd name="T19" fmla="*/ 126 h 396"/>
                <a:gd name="T20" fmla="*/ 64 w 480"/>
                <a:gd name="T21" fmla="*/ 142 h 396"/>
                <a:gd name="T22" fmla="*/ 68 w 480"/>
                <a:gd name="T23" fmla="*/ 162 h 396"/>
                <a:gd name="T24" fmla="*/ 112 w 480"/>
                <a:gd name="T25" fmla="*/ 162 h 396"/>
                <a:gd name="T26" fmla="*/ 132 w 480"/>
                <a:gd name="T27" fmla="*/ 164 h 396"/>
                <a:gd name="T28" fmla="*/ 120 w 480"/>
                <a:gd name="T29" fmla="*/ 188 h 396"/>
                <a:gd name="T30" fmla="*/ 94 w 480"/>
                <a:gd name="T31" fmla="*/ 196 h 396"/>
                <a:gd name="T32" fmla="*/ 78 w 480"/>
                <a:gd name="T33" fmla="*/ 192 h 396"/>
                <a:gd name="T34" fmla="*/ 58 w 480"/>
                <a:gd name="T35" fmla="*/ 216 h 396"/>
                <a:gd name="T36" fmla="*/ 38 w 480"/>
                <a:gd name="T37" fmla="*/ 232 h 396"/>
                <a:gd name="T38" fmla="*/ 56 w 480"/>
                <a:gd name="T39" fmla="*/ 248 h 396"/>
                <a:gd name="T40" fmla="*/ 44 w 480"/>
                <a:gd name="T41" fmla="*/ 264 h 396"/>
                <a:gd name="T42" fmla="*/ 70 w 480"/>
                <a:gd name="T43" fmla="*/ 258 h 396"/>
                <a:gd name="T44" fmla="*/ 70 w 480"/>
                <a:gd name="T45" fmla="*/ 284 h 396"/>
                <a:gd name="T46" fmla="*/ 76 w 480"/>
                <a:gd name="T47" fmla="*/ 302 h 396"/>
                <a:gd name="T48" fmla="*/ 102 w 480"/>
                <a:gd name="T49" fmla="*/ 302 h 396"/>
                <a:gd name="T50" fmla="*/ 122 w 480"/>
                <a:gd name="T51" fmla="*/ 306 h 396"/>
                <a:gd name="T52" fmla="*/ 84 w 480"/>
                <a:gd name="T53" fmla="*/ 346 h 396"/>
                <a:gd name="T54" fmla="*/ 0 w 480"/>
                <a:gd name="T55" fmla="*/ 388 h 396"/>
                <a:gd name="T56" fmla="*/ 44 w 480"/>
                <a:gd name="T57" fmla="*/ 390 h 396"/>
                <a:gd name="T58" fmla="*/ 148 w 480"/>
                <a:gd name="T59" fmla="*/ 326 h 396"/>
                <a:gd name="T60" fmla="*/ 176 w 480"/>
                <a:gd name="T61" fmla="*/ 298 h 396"/>
                <a:gd name="T62" fmla="*/ 204 w 480"/>
                <a:gd name="T63" fmla="*/ 264 h 396"/>
                <a:gd name="T64" fmla="*/ 244 w 480"/>
                <a:gd name="T65" fmla="*/ 240 h 396"/>
                <a:gd name="T66" fmla="*/ 222 w 480"/>
                <a:gd name="T67" fmla="*/ 262 h 396"/>
                <a:gd name="T68" fmla="*/ 218 w 480"/>
                <a:gd name="T69" fmla="*/ 280 h 396"/>
                <a:gd name="T70" fmla="*/ 216 w 480"/>
                <a:gd name="T71" fmla="*/ 294 h 396"/>
                <a:gd name="T72" fmla="*/ 252 w 480"/>
                <a:gd name="T73" fmla="*/ 270 h 396"/>
                <a:gd name="T74" fmla="*/ 270 w 480"/>
                <a:gd name="T75" fmla="*/ 248 h 396"/>
                <a:gd name="T76" fmla="*/ 290 w 480"/>
                <a:gd name="T77" fmla="*/ 246 h 396"/>
                <a:gd name="T78" fmla="*/ 306 w 480"/>
                <a:gd name="T79" fmla="*/ 254 h 396"/>
                <a:gd name="T80" fmla="*/ 334 w 480"/>
                <a:gd name="T81" fmla="*/ 266 h 396"/>
                <a:gd name="T82" fmla="*/ 358 w 480"/>
                <a:gd name="T83" fmla="*/ 280 h 396"/>
                <a:gd name="T84" fmla="*/ 374 w 480"/>
                <a:gd name="T85" fmla="*/ 294 h 396"/>
                <a:gd name="T86" fmla="*/ 390 w 480"/>
                <a:gd name="T87" fmla="*/ 302 h 396"/>
                <a:gd name="T88" fmla="*/ 406 w 480"/>
                <a:gd name="T89" fmla="*/ 300 h 396"/>
                <a:gd name="T90" fmla="*/ 424 w 480"/>
                <a:gd name="T91" fmla="*/ 314 h 396"/>
                <a:gd name="T92" fmla="*/ 432 w 480"/>
                <a:gd name="T93" fmla="*/ 324 h 396"/>
                <a:gd name="T94" fmla="*/ 448 w 480"/>
                <a:gd name="T95" fmla="*/ 340 h 396"/>
                <a:gd name="T96" fmla="*/ 466 w 480"/>
                <a:gd name="T97" fmla="*/ 358 h 396"/>
                <a:gd name="T98" fmla="*/ 464 w 480"/>
                <a:gd name="T99" fmla="*/ 344 h 396"/>
                <a:gd name="T100" fmla="*/ 452 w 480"/>
                <a:gd name="T101" fmla="*/ 316 h 396"/>
                <a:gd name="T102" fmla="*/ 426 w 480"/>
                <a:gd name="T103" fmla="*/ 274 h 396"/>
                <a:gd name="T104" fmla="*/ 410 w 480"/>
                <a:gd name="T105" fmla="*/ 282 h 396"/>
                <a:gd name="T106" fmla="*/ 398 w 480"/>
                <a:gd name="T107" fmla="*/ 290 h 396"/>
                <a:gd name="T108" fmla="*/ 382 w 480"/>
                <a:gd name="T109" fmla="*/ 264 h 396"/>
                <a:gd name="T110" fmla="*/ 416 w 480"/>
                <a:gd name="T111" fmla="*/ 30 h 396"/>
                <a:gd name="T112" fmla="*/ 362 w 480"/>
                <a:gd name="T113" fmla="*/ 32 h 396"/>
                <a:gd name="T114" fmla="*/ 328 w 480"/>
                <a:gd name="T115" fmla="*/ 24 h 396"/>
                <a:gd name="T116" fmla="*/ 294 w 480"/>
                <a:gd name="T117" fmla="*/ 6 h 396"/>
                <a:gd name="T118" fmla="*/ 262 w 480"/>
                <a:gd name="T119" fmla="*/ 20 h 396"/>
                <a:gd name="T120" fmla="*/ 252 w 480"/>
                <a:gd name="T121" fmla="*/ 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0" h="396">
                  <a:moveTo>
                    <a:pt x="244" y="0"/>
                  </a:moveTo>
                  <a:lnTo>
                    <a:pt x="244" y="0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40" y="2"/>
                  </a:lnTo>
                  <a:lnTo>
                    <a:pt x="238" y="4"/>
                  </a:lnTo>
                  <a:lnTo>
                    <a:pt x="236" y="6"/>
                  </a:lnTo>
                  <a:lnTo>
                    <a:pt x="236" y="8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2"/>
                  </a:lnTo>
                  <a:lnTo>
                    <a:pt x="226" y="12"/>
                  </a:lnTo>
                  <a:lnTo>
                    <a:pt x="224" y="12"/>
                  </a:lnTo>
                  <a:lnTo>
                    <a:pt x="220" y="12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4" y="10"/>
                  </a:lnTo>
                  <a:lnTo>
                    <a:pt x="202" y="10"/>
                  </a:lnTo>
                  <a:lnTo>
                    <a:pt x="200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4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28"/>
                  </a:lnTo>
                  <a:lnTo>
                    <a:pt x="188" y="28"/>
                  </a:lnTo>
                  <a:lnTo>
                    <a:pt x="186" y="28"/>
                  </a:lnTo>
                  <a:lnTo>
                    <a:pt x="182" y="28"/>
                  </a:lnTo>
                  <a:lnTo>
                    <a:pt x="180" y="28"/>
                  </a:lnTo>
                  <a:lnTo>
                    <a:pt x="176" y="28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4" y="26"/>
                  </a:lnTo>
                  <a:lnTo>
                    <a:pt x="162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4" y="32"/>
                  </a:lnTo>
                  <a:lnTo>
                    <a:pt x="154" y="34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2" y="42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4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0" y="58"/>
                  </a:lnTo>
                  <a:lnTo>
                    <a:pt x="138" y="60"/>
                  </a:lnTo>
                  <a:lnTo>
                    <a:pt x="134" y="60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2"/>
                  </a:lnTo>
                  <a:lnTo>
                    <a:pt x="96" y="84"/>
                  </a:lnTo>
                  <a:lnTo>
                    <a:pt x="98" y="86"/>
                  </a:lnTo>
                  <a:lnTo>
                    <a:pt x="100" y="86"/>
                  </a:lnTo>
                  <a:lnTo>
                    <a:pt x="102" y="88"/>
                  </a:lnTo>
                  <a:lnTo>
                    <a:pt x="106" y="90"/>
                  </a:lnTo>
                  <a:lnTo>
                    <a:pt x="110" y="92"/>
                  </a:lnTo>
                  <a:lnTo>
                    <a:pt x="118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4" y="100"/>
                  </a:lnTo>
                  <a:lnTo>
                    <a:pt x="128" y="100"/>
                  </a:lnTo>
                  <a:lnTo>
                    <a:pt x="136" y="102"/>
                  </a:lnTo>
                  <a:lnTo>
                    <a:pt x="142" y="104"/>
                  </a:lnTo>
                  <a:lnTo>
                    <a:pt x="146" y="104"/>
                  </a:lnTo>
                  <a:lnTo>
                    <a:pt x="150" y="106"/>
                  </a:lnTo>
                  <a:lnTo>
                    <a:pt x="152" y="106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8" y="108"/>
                  </a:lnTo>
                  <a:lnTo>
                    <a:pt x="158" y="110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8" y="116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8" y="118"/>
                  </a:lnTo>
                  <a:lnTo>
                    <a:pt x="142" y="118"/>
                  </a:lnTo>
                  <a:lnTo>
                    <a:pt x="138" y="118"/>
                  </a:lnTo>
                  <a:lnTo>
                    <a:pt x="134" y="118"/>
                  </a:lnTo>
                  <a:lnTo>
                    <a:pt x="132" y="118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4" y="120"/>
                  </a:lnTo>
                  <a:lnTo>
                    <a:pt x="120" y="122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2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4" y="118"/>
                  </a:lnTo>
                  <a:lnTo>
                    <a:pt x="104" y="116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0" y="114"/>
                  </a:lnTo>
                  <a:lnTo>
                    <a:pt x="88" y="114"/>
                  </a:lnTo>
                  <a:lnTo>
                    <a:pt x="86" y="11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2" y="126"/>
                  </a:lnTo>
                  <a:lnTo>
                    <a:pt x="6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2" y="126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4" y="132"/>
                  </a:lnTo>
                  <a:lnTo>
                    <a:pt x="52" y="132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2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4" y="154"/>
                  </a:lnTo>
                  <a:lnTo>
                    <a:pt x="64" y="156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6" y="162"/>
                  </a:lnTo>
                  <a:lnTo>
                    <a:pt x="68" y="162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2" y="166"/>
                  </a:lnTo>
                  <a:lnTo>
                    <a:pt x="72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6" y="168"/>
                  </a:lnTo>
                  <a:lnTo>
                    <a:pt x="90" y="168"/>
                  </a:lnTo>
                  <a:lnTo>
                    <a:pt x="94" y="168"/>
                  </a:lnTo>
                  <a:lnTo>
                    <a:pt x="98" y="168"/>
                  </a:lnTo>
                  <a:lnTo>
                    <a:pt x="102" y="168"/>
                  </a:lnTo>
                  <a:lnTo>
                    <a:pt x="104" y="168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8" y="166"/>
                  </a:lnTo>
                  <a:lnTo>
                    <a:pt x="110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8" y="158"/>
                  </a:lnTo>
                  <a:lnTo>
                    <a:pt x="118" y="156"/>
                  </a:lnTo>
                  <a:lnTo>
                    <a:pt x="120" y="156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4" y="154"/>
                  </a:lnTo>
                  <a:lnTo>
                    <a:pt x="124" y="154"/>
                  </a:lnTo>
                  <a:lnTo>
                    <a:pt x="126" y="154"/>
                  </a:lnTo>
                  <a:lnTo>
                    <a:pt x="126" y="156"/>
                  </a:lnTo>
                  <a:lnTo>
                    <a:pt x="128" y="15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28" y="166"/>
                  </a:lnTo>
                  <a:lnTo>
                    <a:pt x="124" y="168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2"/>
                  </a:lnTo>
                  <a:lnTo>
                    <a:pt x="122" y="174"/>
                  </a:lnTo>
                  <a:lnTo>
                    <a:pt x="122" y="176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2" y="184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8"/>
                  </a:lnTo>
                  <a:lnTo>
                    <a:pt x="118" y="188"/>
                  </a:lnTo>
                  <a:lnTo>
                    <a:pt x="118" y="188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08" y="188"/>
                  </a:lnTo>
                  <a:lnTo>
                    <a:pt x="106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4" y="192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94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86" y="198"/>
                  </a:lnTo>
                  <a:lnTo>
                    <a:pt x="84" y="196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4" y="192"/>
                  </a:lnTo>
                  <a:lnTo>
                    <a:pt x="72" y="194"/>
                  </a:lnTo>
                  <a:lnTo>
                    <a:pt x="68" y="196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60" y="200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8" y="210"/>
                  </a:lnTo>
                  <a:lnTo>
                    <a:pt x="58" y="212"/>
                  </a:lnTo>
                  <a:lnTo>
                    <a:pt x="58" y="214"/>
                  </a:lnTo>
                  <a:lnTo>
                    <a:pt x="58" y="216"/>
                  </a:lnTo>
                  <a:lnTo>
                    <a:pt x="58" y="216"/>
                  </a:lnTo>
                  <a:lnTo>
                    <a:pt x="56" y="218"/>
                  </a:lnTo>
                  <a:lnTo>
                    <a:pt x="56" y="218"/>
                  </a:lnTo>
                  <a:lnTo>
                    <a:pt x="54" y="218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0" y="222"/>
                  </a:lnTo>
                  <a:lnTo>
                    <a:pt x="46" y="222"/>
                  </a:lnTo>
                  <a:lnTo>
                    <a:pt x="42" y="224"/>
                  </a:lnTo>
                  <a:lnTo>
                    <a:pt x="42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36" y="226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40" y="236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6" y="240"/>
                  </a:lnTo>
                  <a:lnTo>
                    <a:pt x="46" y="242"/>
                  </a:lnTo>
                  <a:lnTo>
                    <a:pt x="52" y="242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8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2" y="250"/>
                  </a:lnTo>
                  <a:lnTo>
                    <a:pt x="48" y="250"/>
                  </a:lnTo>
                  <a:lnTo>
                    <a:pt x="46" y="252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2" y="262"/>
                  </a:lnTo>
                  <a:lnTo>
                    <a:pt x="44" y="264"/>
                  </a:lnTo>
                  <a:lnTo>
                    <a:pt x="46" y="266"/>
                  </a:lnTo>
                  <a:lnTo>
                    <a:pt x="48" y="268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52" y="270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8" y="270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68" y="266"/>
                  </a:lnTo>
                  <a:lnTo>
                    <a:pt x="68" y="264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70" y="258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6" y="256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60"/>
                  </a:lnTo>
                  <a:lnTo>
                    <a:pt x="76" y="260"/>
                  </a:lnTo>
                  <a:lnTo>
                    <a:pt x="76" y="264"/>
                  </a:lnTo>
                  <a:lnTo>
                    <a:pt x="76" y="268"/>
                  </a:lnTo>
                  <a:lnTo>
                    <a:pt x="76" y="270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2" y="278"/>
                  </a:lnTo>
                  <a:lnTo>
                    <a:pt x="70" y="282"/>
                  </a:lnTo>
                  <a:lnTo>
                    <a:pt x="70" y="284"/>
                  </a:lnTo>
                  <a:lnTo>
                    <a:pt x="68" y="284"/>
                  </a:lnTo>
                  <a:lnTo>
                    <a:pt x="68" y="286"/>
                  </a:lnTo>
                  <a:lnTo>
                    <a:pt x="66" y="288"/>
                  </a:lnTo>
                  <a:lnTo>
                    <a:pt x="66" y="290"/>
                  </a:lnTo>
                  <a:lnTo>
                    <a:pt x="66" y="292"/>
                  </a:lnTo>
                  <a:lnTo>
                    <a:pt x="66" y="294"/>
                  </a:lnTo>
                  <a:lnTo>
                    <a:pt x="66" y="296"/>
                  </a:lnTo>
                  <a:lnTo>
                    <a:pt x="66" y="298"/>
                  </a:lnTo>
                  <a:lnTo>
                    <a:pt x="68" y="300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70" y="302"/>
                  </a:lnTo>
                  <a:lnTo>
                    <a:pt x="70" y="304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74" y="302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80" y="300"/>
                  </a:lnTo>
                  <a:lnTo>
                    <a:pt x="84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90" y="296"/>
                  </a:lnTo>
                  <a:lnTo>
                    <a:pt x="90" y="296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6" y="298"/>
                  </a:lnTo>
                  <a:lnTo>
                    <a:pt x="96" y="300"/>
                  </a:lnTo>
                  <a:lnTo>
                    <a:pt x="98" y="300"/>
                  </a:lnTo>
                  <a:lnTo>
                    <a:pt x="98" y="302"/>
                  </a:lnTo>
                  <a:lnTo>
                    <a:pt x="98" y="302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102" y="302"/>
                  </a:lnTo>
                  <a:lnTo>
                    <a:pt x="102" y="302"/>
                  </a:lnTo>
                  <a:lnTo>
                    <a:pt x="104" y="300"/>
                  </a:lnTo>
                  <a:lnTo>
                    <a:pt x="106" y="300"/>
                  </a:lnTo>
                  <a:lnTo>
                    <a:pt x="108" y="298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16" y="294"/>
                  </a:lnTo>
                  <a:lnTo>
                    <a:pt x="116" y="296"/>
                  </a:lnTo>
                  <a:lnTo>
                    <a:pt x="118" y="296"/>
                  </a:lnTo>
                  <a:lnTo>
                    <a:pt x="118" y="296"/>
                  </a:lnTo>
                  <a:lnTo>
                    <a:pt x="118" y="298"/>
                  </a:lnTo>
                  <a:lnTo>
                    <a:pt x="120" y="298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0" y="302"/>
                  </a:lnTo>
                  <a:lnTo>
                    <a:pt x="122" y="304"/>
                  </a:lnTo>
                  <a:lnTo>
                    <a:pt x="122" y="306"/>
                  </a:lnTo>
                  <a:lnTo>
                    <a:pt x="122" y="310"/>
                  </a:lnTo>
                  <a:lnTo>
                    <a:pt x="120" y="314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20" y="318"/>
                  </a:lnTo>
                  <a:lnTo>
                    <a:pt x="120" y="320"/>
                  </a:lnTo>
                  <a:lnTo>
                    <a:pt x="118" y="320"/>
                  </a:lnTo>
                  <a:lnTo>
                    <a:pt x="118" y="322"/>
                  </a:lnTo>
                  <a:lnTo>
                    <a:pt x="116" y="324"/>
                  </a:lnTo>
                  <a:lnTo>
                    <a:pt x="116" y="326"/>
                  </a:lnTo>
                  <a:lnTo>
                    <a:pt x="114" y="326"/>
                  </a:lnTo>
                  <a:lnTo>
                    <a:pt x="112" y="328"/>
                  </a:lnTo>
                  <a:lnTo>
                    <a:pt x="110" y="330"/>
                  </a:lnTo>
                  <a:lnTo>
                    <a:pt x="106" y="334"/>
                  </a:lnTo>
                  <a:lnTo>
                    <a:pt x="102" y="336"/>
                  </a:lnTo>
                  <a:lnTo>
                    <a:pt x="98" y="338"/>
                  </a:lnTo>
                  <a:lnTo>
                    <a:pt x="94" y="340"/>
                  </a:lnTo>
                  <a:lnTo>
                    <a:pt x="90" y="344"/>
                  </a:lnTo>
                  <a:lnTo>
                    <a:pt x="84" y="346"/>
                  </a:lnTo>
                  <a:lnTo>
                    <a:pt x="76" y="350"/>
                  </a:lnTo>
                  <a:lnTo>
                    <a:pt x="68" y="354"/>
                  </a:lnTo>
                  <a:lnTo>
                    <a:pt x="62" y="358"/>
                  </a:lnTo>
                  <a:lnTo>
                    <a:pt x="58" y="360"/>
                  </a:lnTo>
                  <a:lnTo>
                    <a:pt x="52" y="362"/>
                  </a:lnTo>
                  <a:lnTo>
                    <a:pt x="40" y="366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6" y="378"/>
                  </a:lnTo>
                  <a:lnTo>
                    <a:pt x="8" y="380"/>
                  </a:lnTo>
                  <a:lnTo>
                    <a:pt x="6" y="380"/>
                  </a:lnTo>
                  <a:lnTo>
                    <a:pt x="4" y="382"/>
                  </a:lnTo>
                  <a:lnTo>
                    <a:pt x="2" y="382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394"/>
                  </a:lnTo>
                  <a:lnTo>
                    <a:pt x="2" y="394"/>
                  </a:lnTo>
                  <a:lnTo>
                    <a:pt x="4" y="396"/>
                  </a:lnTo>
                  <a:lnTo>
                    <a:pt x="6" y="396"/>
                  </a:lnTo>
                  <a:lnTo>
                    <a:pt x="8" y="396"/>
                  </a:lnTo>
                  <a:lnTo>
                    <a:pt x="10" y="396"/>
                  </a:lnTo>
                  <a:lnTo>
                    <a:pt x="12" y="396"/>
                  </a:lnTo>
                  <a:lnTo>
                    <a:pt x="12" y="396"/>
                  </a:lnTo>
                  <a:lnTo>
                    <a:pt x="16" y="396"/>
                  </a:lnTo>
                  <a:lnTo>
                    <a:pt x="20" y="396"/>
                  </a:lnTo>
                  <a:lnTo>
                    <a:pt x="24" y="396"/>
                  </a:lnTo>
                  <a:lnTo>
                    <a:pt x="30" y="394"/>
                  </a:lnTo>
                  <a:lnTo>
                    <a:pt x="34" y="394"/>
                  </a:lnTo>
                  <a:lnTo>
                    <a:pt x="38" y="392"/>
                  </a:lnTo>
                  <a:lnTo>
                    <a:pt x="44" y="390"/>
                  </a:lnTo>
                  <a:lnTo>
                    <a:pt x="48" y="388"/>
                  </a:lnTo>
                  <a:lnTo>
                    <a:pt x="52" y="388"/>
                  </a:lnTo>
                  <a:lnTo>
                    <a:pt x="62" y="384"/>
                  </a:lnTo>
                  <a:lnTo>
                    <a:pt x="68" y="382"/>
                  </a:lnTo>
                  <a:lnTo>
                    <a:pt x="72" y="380"/>
                  </a:lnTo>
                  <a:lnTo>
                    <a:pt x="76" y="378"/>
                  </a:lnTo>
                  <a:lnTo>
                    <a:pt x="80" y="374"/>
                  </a:lnTo>
                  <a:lnTo>
                    <a:pt x="86" y="372"/>
                  </a:lnTo>
                  <a:lnTo>
                    <a:pt x="90" y="370"/>
                  </a:lnTo>
                  <a:lnTo>
                    <a:pt x="94" y="366"/>
                  </a:lnTo>
                  <a:lnTo>
                    <a:pt x="106" y="360"/>
                  </a:lnTo>
                  <a:lnTo>
                    <a:pt x="114" y="352"/>
                  </a:lnTo>
                  <a:lnTo>
                    <a:pt x="124" y="346"/>
                  </a:lnTo>
                  <a:lnTo>
                    <a:pt x="132" y="338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4" y="330"/>
                  </a:lnTo>
                  <a:lnTo>
                    <a:pt x="146" y="328"/>
                  </a:lnTo>
                  <a:lnTo>
                    <a:pt x="148" y="326"/>
                  </a:lnTo>
                  <a:lnTo>
                    <a:pt x="150" y="324"/>
                  </a:lnTo>
                  <a:lnTo>
                    <a:pt x="152" y="322"/>
                  </a:lnTo>
                  <a:lnTo>
                    <a:pt x="158" y="318"/>
                  </a:lnTo>
                  <a:lnTo>
                    <a:pt x="160" y="316"/>
                  </a:lnTo>
                  <a:lnTo>
                    <a:pt x="164" y="316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4" y="310"/>
                  </a:lnTo>
                  <a:lnTo>
                    <a:pt x="176" y="310"/>
                  </a:lnTo>
                  <a:lnTo>
                    <a:pt x="176" y="308"/>
                  </a:lnTo>
                  <a:lnTo>
                    <a:pt x="178" y="308"/>
                  </a:lnTo>
                  <a:lnTo>
                    <a:pt x="178" y="306"/>
                  </a:lnTo>
                  <a:lnTo>
                    <a:pt x="178" y="306"/>
                  </a:lnTo>
                  <a:lnTo>
                    <a:pt x="180" y="304"/>
                  </a:lnTo>
                  <a:lnTo>
                    <a:pt x="180" y="304"/>
                  </a:lnTo>
                  <a:lnTo>
                    <a:pt x="178" y="304"/>
                  </a:lnTo>
                  <a:lnTo>
                    <a:pt x="178" y="302"/>
                  </a:lnTo>
                  <a:lnTo>
                    <a:pt x="178" y="300"/>
                  </a:lnTo>
                  <a:lnTo>
                    <a:pt x="176" y="298"/>
                  </a:lnTo>
                  <a:lnTo>
                    <a:pt x="176" y="296"/>
                  </a:lnTo>
                  <a:lnTo>
                    <a:pt x="176" y="294"/>
                  </a:lnTo>
                  <a:lnTo>
                    <a:pt x="174" y="294"/>
                  </a:lnTo>
                  <a:lnTo>
                    <a:pt x="174" y="292"/>
                  </a:lnTo>
                  <a:lnTo>
                    <a:pt x="176" y="292"/>
                  </a:lnTo>
                  <a:lnTo>
                    <a:pt x="176" y="290"/>
                  </a:lnTo>
                  <a:lnTo>
                    <a:pt x="176" y="288"/>
                  </a:lnTo>
                  <a:lnTo>
                    <a:pt x="178" y="288"/>
                  </a:lnTo>
                  <a:lnTo>
                    <a:pt x="178" y="286"/>
                  </a:lnTo>
                  <a:lnTo>
                    <a:pt x="180" y="284"/>
                  </a:lnTo>
                  <a:lnTo>
                    <a:pt x="182" y="284"/>
                  </a:lnTo>
                  <a:lnTo>
                    <a:pt x="186" y="280"/>
                  </a:lnTo>
                  <a:lnTo>
                    <a:pt x="192" y="276"/>
                  </a:lnTo>
                  <a:lnTo>
                    <a:pt x="196" y="274"/>
                  </a:lnTo>
                  <a:lnTo>
                    <a:pt x="196" y="272"/>
                  </a:lnTo>
                  <a:lnTo>
                    <a:pt x="198" y="272"/>
                  </a:lnTo>
                  <a:lnTo>
                    <a:pt x="200" y="270"/>
                  </a:lnTo>
                  <a:lnTo>
                    <a:pt x="200" y="268"/>
                  </a:lnTo>
                  <a:lnTo>
                    <a:pt x="204" y="264"/>
                  </a:lnTo>
                  <a:lnTo>
                    <a:pt x="210" y="252"/>
                  </a:lnTo>
                  <a:lnTo>
                    <a:pt x="214" y="248"/>
                  </a:lnTo>
                  <a:lnTo>
                    <a:pt x="216" y="246"/>
                  </a:lnTo>
                  <a:lnTo>
                    <a:pt x="218" y="244"/>
                  </a:lnTo>
                  <a:lnTo>
                    <a:pt x="220" y="242"/>
                  </a:lnTo>
                  <a:lnTo>
                    <a:pt x="222" y="240"/>
                  </a:lnTo>
                  <a:lnTo>
                    <a:pt x="224" y="238"/>
                  </a:lnTo>
                  <a:lnTo>
                    <a:pt x="224" y="238"/>
                  </a:lnTo>
                  <a:lnTo>
                    <a:pt x="226" y="238"/>
                  </a:lnTo>
                  <a:lnTo>
                    <a:pt x="226" y="238"/>
                  </a:lnTo>
                  <a:lnTo>
                    <a:pt x="228" y="236"/>
                  </a:lnTo>
                  <a:lnTo>
                    <a:pt x="230" y="236"/>
                  </a:lnTo>
                  <a:lnTo>
                    <a:pt x="232" y="236"/>
                  </a:lnTo>
                  <a:lnTo>
                    <a:pt x="236" y="238"/>
                  </a:lnTo>
                  <a:lnTo>
                    <a:pt x="238" y="238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38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48" y="240"/>
                  </a:lnTo>
                  <a:lnTo>
                    <a:pt x="248" y="242"/>
                  </a:lnTo>
                  <a:lnTo>
                    <a:pt x="250" y="242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4" y="252"/>
                  </a:lnTo>
                  <a:lnTo>
                    <a:pt x="242" y="252"/>
                  </a:lnTo>
                  <a:lnTo>
                    <a:pt x="238" y="254"/>
                  </a:lnTo>
                  <a:lnTo>
                    <a:pt x="236" y="256"/>
                  </a:lnTo>
                  <a:lnTo>
                    <a:pt x="232" y="258"/>
                  </a:lnTo>
                  <a:lnTo>
                    <a:pt x="224" y="260"/>
                  </a:lnTo>
                  <a:lnTo>
                    <a:pt x="222" y="262"/>
                  </a:lnTo>
                  <a:lnTo>
                    <a:pt x="218" y="264"/>
                  </a:lnTo>
                  <a:lnTo>
                    <a:pt x="216" y="266"/>
                  </a:lnTo>
                  <a:lnTo>
                    <a:pt x="214" y="266"/>
                  </a:lnTo>
                  <a:lnTo>
                    <a:pt x="214" y="268"/>
                  </a:lnTo>
                  <a:lnTo>
                    <a:pt x="214" y="268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2" y="272"/>
                  </a:lnTo>
                  <a:lnTo>
                    <a:pt x="212" y="272"/>
                  </a:lnTo>
                  <a:lnTo>
                    <a:pt x="212" y="274"/>
                  </a:lnTo>
                  <a:lnTo>
                    <a:pt x="214" y="274"/>
                  </a:lnTo>
                  <a:lnTo>
                    <a:pt x="214" y="276"/>
                  </a:lnTo>
                  <a:lnTo>
                    <a:pt x="216" y="278"/>
                  </a:lnTo>
                  <a:lnTo>
                    <a:pt x="218" y="278"/>
                  </a:lnTo>
                  <a:lnTo>
                    <a:pt x="218" y="280"/>
                  </a:lnTo>
                  <a:lnTo>
                    <a:pt x="218" y="280"/>
                  </a:lnTo>
                  <a:lnTo>
                    <a:pt x="218" y="280"/>
                  </a:lnTo>
                  <a:lnTo>
                    <a:pt x="218" y="280"/>
                  </a:lnTo>
                  <a:lnTo>
                    <a:pt x="218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4" y="284"/>
                  </a:lnTo>
                  <a:lnTo>
                    <a:pt x="212" y="284"/>
                  </a:lnTo>
                  <a:lnTo>
                    <a:pt x="210" y="284"/>
                  </a:lnTo>
                  <a:lnTo>
                    <a:pt x="210" y="286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90"/>
                  </a:lnTo>
                  <a:lnTo>
                    <a:pt x="208" y="290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2" y="292"/>
                  </a:lnTo>
                  <a:lnTo>
                    <a:pt x="214" y="294"/>
                  </a:lnTo>
                  <a:lnTo>
                    <a:pt x="216" y="294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2" y="296"/>
                  </a:lnTo>
                  <a:lnTo>
                    <a:pt x="224" y="296"/>
                  </a:lnTo>
                  <a:lnTo>
                    <a:pt x="224" y="296"/>
                  </a:lnTo>
                  <a:lnTo>
                    <a:pt x="226" y="296"/>
                  </a:lnTo>
                  <a:lnTo>
                    <a:pt x="228" y="296"/>
                  </a:lnTo>
                  <a:lnTo>
                    <a:pt x="228" y="296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2" y="294"/>
                  </a:lnTo>
                  <a:lnTo>
                    <a:pt x="234" y="292"/>
                  </a:lnTo>
                  <a:lnTo>
                    <a:pt x="236" y="290"/>
                  </a:lnTo>
                  <a:lnTo>
                    <a:pt x="240" y="288"/>
                  </a:lnTo>
                  <a:lnTo>
                    <a:pt x="242" y="284"/>
                  </a:lnTo>
                  <a:lnTo>
                    <a:pt x="244" y="282"/>
                  </a:lnTo>
                  <a:lnTo>
                    <a:pt x="248" y="278"/>
                  </a:lnTo>
                  <a:lnTo>
                    <a:pt x="252" y="272"/>
                  </a:lnTo>
                  <a:lnTo>
                    <a:pt x="252" y="270"/>
                  </a:lnTo>
                  <a:lnTo>
                    <a:pt x="254" y="270"/>
                  </a:lnTo>
                  <a:lnTo>
                    <a:pt x="256" y="268"/>
                  </a:lnTo>
                  <a:lnTo>
                    <a:pt x="258" y="268"/>
                  </a:lnTo>
                  <a:lnTo>
                    <a:pt x="262" y="266"/>
                  </a:lnTo>
                  <a:lnTo>
                    <a:pt x="264" y="266"/>
                  </a:lnTo>
                  <a:lnTo>
                    <a:pt x="264" y="264"/>
                  </a:lnTo>
                  <a:lnTo>
                    <a:pt x="266" y="264"/>
                  </a:lnTo>
                  <a:lnTo>
                    <a:pt x="266" y="264"/>
                  </a:lnTo>
                  <a:lnTo>
                    <a:pt x="268" y="262"/>
                  </a:lnTo>
                  <a:lnTo>
                    <a:pt x="268" y="262"/>
                  </a:lnTo>
                  <a:lnTo>
                    <a:pt x="268" y="262"/>
                  </a:lnTo>
                  <a:lnTo>
                    <a:pt x="268" y="260"/>
                  </a:lnTo>
                  <a:lnTo>
                    <a:pt x="268" y="256"/>
                  </a:lnTo>
                  <a:lnTo>
                    <a:pt x="268" y="254"/>
                  </a:lnTo>
                  <a:lnTo>
                    <a:pt x="268" y="252"/>
                  </a:lnTo>
                  <a:lnTo>
                    <a:pt x="268" y="250"/>
                  </a:lnTo>
                  <a:lnTo>
                    <a:pt x="268" y="248"/>
                  </a:lnTo>
                  <a:lnTo>
                    <a:pt x="268" y="248"/>
                  </a:lnTo>
                  <a:lnTo>
                    <a:pt x="270" y="248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2" y="244"/>
                  </a:lnTo>
                  <a:lnTo>
                    <a:pt x="274" y="244"/>
                  </a:lnTo>
                  <a:lnTo>
                    <a:pt x="276" y="242"/>
                  </a:lnTo>
                  <a:lnTo>
                    <a:pt x="278" y="242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4" y="240"/>
                  </a:lnTo>
                  <a:lnTo>
                    <a:pt x="286" y="240"/>
                  </a:lnTo>
                  <a:lnTo>
                    <a:pt x="286" y="240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90" y="240"/>
                  </a:lnTo>
                  <a:lnTo>
                    <a:pt x="290" y="242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6"/>
                  </a:lnTo>
                  <a:lnTo>
                    <a:pt x="292" y="248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294" y="250"/>
                  </a:lnTo>
                  <a:lnTo>
                    <a:pt x="296" y="250"/>
                  </a:lnTo>
                  <a:lnTo>
                    <a:pt x="298" y="250"/>
                  </a:lnTo>
                  <a:lnTo>
                    <a:pt x="300" y="250"/>
                  </a:lnTo>
                  <a:lnTo>
                    <a:pt x="302" y="250"/>
                  </a:lnTo>
                  <a:lnTo>
                    <a:pt x="304" y="250"/>
                  </a:lnTo>
                  <a:lnTo>
                    <a:pt x="304" y="250"/>
                  </a:lnTo>
                  <a:lnTo>
                    <a:pt x="304" y="250"/>
                  </a:lnTo>
                  <a:lnTo>
                    <a:pt x="306" y="250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06" y="256"/>
                  </a:lnTo>
                  <a:lnTo>
                    <a:pt x="306" y="258"/>
                  </a:lnTo>
                  <a:lnTo>
                    <a:pt x="306" y="260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8" y="266"/>
                  </a:lnTo>
                  <a:lnTo>
                    <a:pt x="308" y="266"/>
                  </a:lnTo>
                  <a:lnTo>
                    <a:pt x="310" y="266"/>
                  </a:lnTo>
                  <a:lnTo>
                    <a:pt x="312" y="266"/>
                  </a:lnTo>
                  <a:lnTo>
                    <a:pt x="314" y="268"/>
                  </a:lnTo>
                  <a:lnTo>
                    <a:pt x="318" y="268"/>
                  </a:lnTo>
                  <a:lnTo>
                    <a:pt x="320" y="268"/>
                  </a:lnTo>
                  <a:lnTo>
                    <a:pt x="324" y="268"/>
                  </a:lnTo>
                  <a:lnTo>
                    <a:pt x="328" y="266"/>
                  </a:lnTo>
                  <a:lnTo>
                    <a:pt x="334" y="266"/>
                  </a:lnTo>
                  <a:lnTo>
                    <a:pt x="340" y="266"/>
                  </a:lnTo>
                  <a:lnTo>
                    <a:pt x="344" y="266"/>
                  </a:lnTo>
                  <a:lnTo>
                    <a:pt x="346" y="266"/>
                  </a:lnTo>
                  <a:lnTo>
                    <a:pt x="348" y="266"/>
                  </a:lnTo>
                  <a:lnTo>
                    <a:pt x="350" y="266"/>
                  </a:lnTo>
                  <a:lnTo>
                    <a:pt x="352" y="268"/>
                  </a:lnTo>
                  <a:lnTo>
                    <a:pt x="354" y="268"/>
                  </a:lnTo>
                  <a:lnTo>
                    <a:pt x="354" y="270"/>
                  </a:lnTo>
                  <a:lnTo>
                    <a:pt x="354" y="270"/>
                  </a:lnTo>
                  <a:lnTo>
                    <a:pt x="356" y="270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6" y="274"/>
                  </a:lnTo>
                  <a:lnTo>
                    <a:pt x="356" y="276"/>
                  </a:lnTo>
                  <a:lnTo>
                    <a:pt x="356" y="278"/>
                  </a:lnTo>
                  <a:lnTo>
                    <a:pt x="356" y="278"/>
                  </a:lnTo>
                  <a:lnTo>
                    <a:pt x="356" y="280"/>
                  </a:lnTo>
                  <a:lnTo>
                    <a:pt x="358" y="280"/>
                  </a:lnTo>
                  <a:lnTo>
                    <a:pt x="358" y="280"/>
                  </a:lnTo>
                  <a:lnTo>
                    <a:pt x="358" y="280"/>
                  </a:lnTo>
                  <a:lnTo>
                    <a:pt x="360" y="280"/>
                  </a:lnTo>
                  <a:lnTo>
                    <a:pt x="362" y="280"/>
                  </a:lnTo>
                  <a:lnTo>
                    <a:pt x="364" y="280"/>
                  </a:lnTo>
                  <a:lnTo>
                    <a:pt x="366" y="282"/>
                  </a:lnTo>
                  <a:lnTo>
                    <a:pt x="368" y="282"/>
                  </a:lnTo>
                  <a:lnTo>
                    <a:pt x="370" y="282"/>
                  </a:lnTo>
                  <a:lnTo>
                    <a:pt x="370" y="282"/>
                  </a:lnTo>
                  <a:lnTo>
                    <a:pt x="372" y="282"/>
                  </a:lnTo>
                  <a:lnTo>
                    <a:pt x="372" y="282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6"/>
                  </a:lnTo>
                  <a:lnTo>
                    <a:pt x="372" y="286"/>
                  </a:lnTo>
                  <a:lnTo>
                    <a:pt x="372" y="288"/>
                  </a:lnTo>
                  <a:lnTo>
                    <a:pt x="374" y="290"/>
                  </a:lnTo>
                  <a:lnTo>
                    <a:pt x="374" y="292"/>
                  </a:lnTo>
                  <a:lnTo>
                    <a:pt x="374" y="294"/>
                  </a:lnTo>
                  <a:lnTo>
                    <a:pt x="374" y="294"/>
                  </a:lnTo>
                  <a:lnTo>
                    <a:pt x="374" y="294"/>
                  </a:lnTo>
                  <a:lnTo>
                    <a:pt x="374" y="294"/>
                  </a:lnTo>
                  <a:lnTo>
                    <a:pt x="376" y="294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80" y="294"/>
                  </a:lnTo>
                  <a:lnTo>
                    <a:pt x="382" y="294"/>
                  </a:lnTo>
                  <a:lnTo>
                    <a:pt x="384" y="292"/>
                  </a:lnTo>
                  <a:lnTo>
                    <a:pt x="38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88" y="296"/>
                  </a:lnTo>
                  <a:lnTo>
                    <a:pt x="388" y="298"/>
                  </a:lnTo>
                  <a:lnTo>
                    <a:pt x="388" y="300"/>
                  </a:lnTo>
                  <a:lnTo>
                    <a:pt x="388" y="302"/>
                  </a:lnTo>
                  <a:lnTo>
                    <a:pt x="390" y="302"/>
                  </a:lnTo>
                  <a:lnTo>
                    <a:pt x="390" y="304"/>
                  </a:lnTo>
                  <a:lnTo>
                    <a:pt x="392" y="306"/>
                  </a:lnTo>
                  <a:lnTo>
                    <a:pt x="392" y="306"/>
                  </a:lnTo>
                  <a:lnTo>
                    <a:pt x="394" y="308"/>
                  </a:lnTo>
                  <a:lnTo>
                    <a:pt x="396" y="308"/>
                  </a:lnTo>
                  <a:lnTo>
                    <a:pt x="398" y="308"/>
                  </a:lnTo>
                  <a:lnTo>
                    <a:pt x="400" y="310"/>
                  </a:lnTo>
                  <a:lnTo>
                    <a:pt x="400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2" y="308"/>
                  </a:lnTo>
                  <a:lnTo>
                    <a:pt x="402" y="308"/>
                  </a:lnTo>
                  <a:lnTo>
                    <a:pt x="402" y="308"/>
                  </a:lnTo>
                  <a:lnTo>
                    <a:pt x="404" y="306"/>
                  </a:lnTo>
                  <a:lnTo>
                    <a:pt x="404" y="304"/>
                  </a:lnTo>
                  <a:lnTo>
                    <a:pt x="404" y="302"/>
                  </a:lnTo>
                  <a:lnTo>
                    <a:pt x="406" y="300"/>
                  </a:lnTo>
                  <a:lnTo>
                    <a:pt x="406" y="300"/>
                  </a:lnTo>
                  <a:lnTo>
                    <a:pt x="406" y="300"/>
                  </a:lnTo>
                  <a:lnTo>
                    <a:pt x="406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10" y="302"/>
                  </a:lnTo>
                  <a:lnTo>
                    <a:pt x="410" y="304"/>
                  </a:lnTo>
                  <a:lnTo>
                    <a:pt x="412" y="306"/>
                  </a:lnTo>
                  <a:lnTo>
                    <a:pt x="412" y="308"/>
                  </a:lnTo>
                  <a:lnTo>
                    <a:pt x="414" y="310"/>
                  </a:lnTo>
                  <a:lnTo>
                    <a:pt x="416" y="310"/>
                  </a:lnTo>
                  <a:lnTo>
                    <a:pt x="418" y="312"/>
                  </a:lnTo>
                  <a:lnTo>
                    <a:pt x="418" y="314"/>
                  </a:lnTo>
                  <a:lnTo>
                    <a:pt x="420" y="314"/>
                  </a:lnTo>
                  <a:lnTo>
                    <a:pt x="422" y="314"/>
                  </a:lnTo>
                  <a:lnTo>
                    <a:pt x="422" y="314"/>
                  </a:lnTo>
                  <a:lnTo>
                    <a:pt x="422" y="314"/>
                  </a:lnTo>
                  <a:lnTo>
                    <a:pt x="424" y="314"/>
                  </a:lnTo>
                  <a:lnTo>
                    <a:pt x="424" y="312"/>
                  </a:lnTo>
                  <a:lnTo>
                    <a:pt x="426" y="310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0"/>
                  </a:lnTo>
                  <a:lnTo>
                    <a:pt x="428" y="310"/>
                  </a:lnTo>
                  <a:lnTo>
                    <a:pt x="430" y="310"/>
                  </a:lnTo>
                  <a:lnTo>
                    <a:pt x="430" y="310"/>
                  </a:lnTo>
                  <a:lnTo>
                    <a:pt x="432" y="310"/>
                  </a:lnTo>
                  <a:lnTo>
                    <a:pt x="432" y="310"/>
                  </a:lnTo>
                  <a:lnTo>
                    <a:pt x="434" y="312"/>
                  </a:lnTo>
                  <a:lnTo>
                    <a:pt x="434" y="312"/>
                  </a:lnTo>
                  <a:lnTo>
                    <a:pt x="434" y="312"/>
                  </a:lnTo>
                  <a:lnTo>
                    <a:pt x="434" y="314"/>
                  </a:lnTo>
                  <a:lnTo>
                    <a:pt x="434" y="314"/>
                  </a:lnTo>
                  <a:lnTo>
                    <a:pt x="432" y="316"/>
                  </a:lnTo>
                  <a:lnTo>
                    <a:pt x="432" y="318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6"/>
                  </a:lnTo>
                  <a:lnTo>
                    <a:pt x="432" y="328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32"/>
                  </a:lnTo>
                  <a:lnTo>
                    <a:pt x="434" y="332"/>
                  </a:lnTo>
                  <a:lnTo>
                    <a:pt x="434" y="334"/>
                  </a:lnTo>
                  <a:lnTo>
                    <a:pt x="436" y="336"/>
                  </a:lnTo>
                  <a:lnTo>
                    <a:pt x="438" y="338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38"/>
                  </a:lnTo>
                  <a:lnTo>
                    <a:pt x="444" y="338"/>
                  </a:lnTo>
                  <a:lnTo>
                    <a:pt x="444" y="338"/>
                  </a:lnTo>
                  <a:lnTo>
                    <a:pt x="446" y="338"/>
                  </a:lnTo>
                  <a:lnTo>
                    <a:pt x="446" y="338"/>
                  </a:lnTo>
                  <a:lnTo>
                    <a:pt x="448" y="340"/>
                  </a:lnTo>
                  <a:lnTo>
                    <a:pt x="448" y="340"/>
                  </a:lnTo>
                  <a:lnTo>
                    <a:pt x="448" y="340"/>
                  </a:lnTo>
                  <a:lnTo>
                    <a:pt x="448" y="340"/>
                  </a:lnTo>
                  <a:lnTo>
                    <a:pt x="448" y="342"/>
                  </a:lnTo>
                  <a:lnTo>
                    <a:pt x="448" y="344"/>
                  </a:lnTo>
                  <a:lnTo>
                    <a:pt x="448" y="346"/>
                  </a:lnTo>
                  <a:lnTo>
                    <a:pt x="448" y="346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50"/>
                  </a:lnTo>
                  <a:lnTo>
                    <a:pt x="448" y="350"/>
                  </a:lnTo>
                  <a:lnTo>
                    <a:pt x="448" y="352"/>
                  </a:lnTo>
                  <a:lnTo>
                    <a:pt x="450" y="352"/>
                  </a:lnTo>
                  <a:lnTo>
                    <a:pt x="450" y="354"/>
                  </a:lnTo>
                  <a:lnTo>
                    <a:pt x="452" y="354"/>
                  </a:lnTo>
                  <a:lnTo>
                    <a:pt x="454" y="356"/>
                  </a:lnTo>
                  <a:lnTo>
                    <a:pt x="456" y="356"/>
                  </a:lnTo>
                  <a:lnTo>
                    <a:pt x="458" y="358"/>
                  </a:lnTo>
                  <a:lnTo>
                    <a:pt x="460" y="358"/>
                  </a:lnTo>
                  <a:lnTo>
                    <a:pt x="462" y="358"/>
                  </a:lnTo>
                  <a:lnTo>
                    <a:pt x="466" y="358"/>
                  </a:lnTo>
                  <a:lnTo>
                    <a:pt x="470" y="358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6" y="354"/>
                  </a:lnTo>
                  <a:lnTo>
                    <a:pt x="478" y="352"/>
                  </a:lnTo>
                  <a:lnTo>
                    <a:pt x="480" y="350"/>
                  </a:lnTo>
                  <a:lnTo>
                    <a:pt x="480" y="350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78" y="346"/>
                  </a:lnTo>
                  <a:lnTo>
                    <a:pt x="476" y="344"/>
                  </a:lnTo>
                  <a:lnTo>
                    <a:pt x="476" y="344"/>
                  </a:lnTo>
                  <a:lnTo>
                    <a:pt x="474" y="344"/>
                  </a:lnTo>
                  <a:lnTo>
                    <a:pt x="470" y="344"/>
                  </a:lnTo>
                  <a:lnTo>
                    <a:pt x="468" y="344"/>
                  </a:lnTo>
                  <a:lnTo>
                    <a:pt x="464" y="344"/>
                  </a:lnTo>
                  <a:lnTo>
                    <a:pt x="464" y="344"/>
                  </a:lnTo>
                  <a:lnTo>
                    <a:pt x="462" y="344"/>
                  </a:lnTo>
                  <a:lnTo>
                    <a:pt x="460" y="342"/>
                  </a:lnTo>
                  <a:lnTo>
                    <a:pt x="460" y="342"/>
                  </a:lnTo>
                  <a:lnTo>
                    <a:pt x="460" y="340"/>
                  </a:lnTo>
                  <a:lnTo>
                    <a:pt x="458" y="340"/>
                  </a:lnTo>
                  <a:lnTo>
                    <a:pt x="458" y="338"/>
                  </a:lnTo>
                  <a:lnTo>
                    <a:pt x="458" y="338"/>
                  </a:lnTo>
                  <a:lnTo>
                    <a:pt x="458" y="334"/>
                  </a:lnTo>
                  <a:lnTo>
                    <a:pt x="458" y="330"/>
                  </a:lnTo>
                  <a:lnTo>
                    <a:pt x="458" y="326"/>
                  </a:lnTo>
                  <a:lnTo>
                    <a:pt x="456" y="324"/>
                  </a:lnTo>
                  <a:lnTo>
                    <a:pt x="456" y="322"/>
                  </a:lnTo>
                  <a:lnTo>
                    <a:pt x="456" y="320"/>
                  </a:lnTo>
                  <a:lnTo>
                    <a:pt x="456" y="320"/>
                  </a:lnTo>
                  <a:lnTo>
                    <a:pt x="454" y="318"/>
                  </a:lnTo>
                  <a:lnTo>
                    <a:pt x="454" y="318"/>
                  </a:lnTo>
                  <a:lnTo>
                    <a:pt x="454" y="316"/>
                  </a:lnTo>
                  <a:lnTo>
                    <a:pt x="452" y="316"/>
                  </a:lnTo>
                  <a:lnTo>
                    <a:pt x="448" y="316"/>
                  </a:lnTo>
                  <a:lnTo>
                    <a:pt x="448" y="314"/>
                  </a:lnTo>
                  <a:lnTo>
                    <a:pt x="448" y="314"/>
                  </a:lnTo>
                  <a:lnTo>
                    <a:pt x="446" y="314"/>
                  </a:lnTo>
                  <a:lnTo>
                    <a:pt x="446" y="312"/>
                  </a:lnTo>
                  <a:lnTo>
                    <a:pt x="446" y="310"/>
                  </a:lnTo>
                  <a:lnTo>
                    <a:pt x="446" y="308"/>
                  </a:lnTo>
                  <a:lnTo>
                    <a:pt x="446" y="306"/>
                  </a:lnTo>
                  <a:lnTo>
                    <a:pt x="444" y="30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4"/>
                  </a:lnTo>
                  <a:lnTo>
                    <a:pt x="440" y="290"/>
                  </a:lnTo>
                  <a:lnTo>
                    <a:pt x="438" y="286"/>
                  </a:lnTo>
                  <a:lnTo>
                    <a:pt x="434" y="284"/>
                  </a:lnTo>
                  <a:lnTo>
                    <a:pt x="432" y="280"/>
                  </a:lnTo>
                  <a:lnTo>
                    <a:pt x="428" y="278"/>
                  </a:lnTo>
                  <a:lnTo>
                    <a:pt x="426" y="274"/>
                  </a:lnTo>
                  <a:lnTo>
                    <a:pt x="424" y="274"/>
                  </a:lnTo>
                  <a:lnTo>
                    <a:pt x="422" y="272"/>
                  </a:lnTo>
                  <a:lnTo>
                    <a:pt x="420" y="272"/>
                  </a:lnTo>
                  <a:lnTo>
                    <a:pt x="418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4" y="272"/>
                  </a:lnTo>
                  <a:lnTo>
                    <a:pt x="414" y="272"/>
                  </a:lnTo>
                  <a:lnTo>
                    <a:pt x="414" y="272"/>
                  </a:lnTo>
                  <a:lnTo>
                    <a:pt x="412" y="272"/>
                  </a:lnTo>
                  <a:lnTo>
                    <a:pt x="412" y="274"/>
                  </a:lnTo>
                  <a:lnTo>
                    <a:pt x="412" y="274"/>
                  </a:lnTo>
                  <a:lnTo>
                    <a:pt x="412" y="276"/>
                  </a:lnTo>
                  <a:lnTo>
                    <a:pt x="412" y="278"/>
                  </a:lnTo>
                  <a:lnTo>
                    <a:pt x="412" y="280"/>
                  </a:lnTo>
                  <a:lnTo>
                    <a:pt x="412" y="280"/>
                  </a:lnTo>
                  <a:lnTo>
                    <a:pt x="412" y="282"/>
                  </a:lnTo>
                  <a:lnTo>
                    <a:pt x="410" y="282"/>
                  </a:lnTo>
                  <a:lnTo>
                    <a:pt x="410" y="282"/>
                  </a:lnTo>
                  <a:lnTo>
                    <a:pt x="410" y="282"/>
                  </a:lnTo>
                  <a:lnTo>
                    <a:pt x="408" y="282"/>
                  </a:lnTo>
                  <a:lnTo>
                    <a:pt x="408" y="282"/>
                  </a:lnTo>
                  <a:lnTo>
                    <a:pt x="406" y="282"/>
                  </a:lnTo>
                  <a:lnTo>
                    <a:pt x="406" y="282"/>
                  </a:lnTo>
                  <a:lnTo>
                    <a:pt x="404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0" y="284"/>
                  </a:lnTo>
                  <a:lnTo>
                    <a:pt x="400" y="284"/>
                  </a:lnTo>
                  <a:lnTo>
                    <a:pt x="400" y="286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398" y="290"/>
                  </a:lnTo>
                  <a:lnTo>
                    <a:pt x="398" y="290"/>
                  </a:lnTo>
                  <a:lnTo>
                    <a:pt x="398" y="290"/>
                  </a:lnTo>
                  <a:lnTo>
                    <a:pt x="398" y="290"/>
                  </a:lnTo>
                  <a:lnTo>
                    <a:pt x="396" y="290"/>
                  </a:lnTo>
                  <a:lnTo>
                    <a:pt x="396" y="290"/>
                  </a:lnTo>
                  <a:lnTo>
                    <a:pt x="394" y="290"/>
                  </a:lnTo>
                  <a:lnTo>
                    <a:pt x="394" y="288"/>
                  </a:lnTo>
                  <a:lnTo>
                    <a:pt x="392" y="288"/>
                  </a:lnTo>
                  <a:lnTo>
                    <a:pt x="390" y="286"/>
                  </a:lnTo>
                  <a:lnTo>
                    <a:pt x="388" y="284"/>
                  </a:lnTo>
                  <a:lnTo>
                    <a:pt x="386" y="284"/>
                  </a:lnTo>
                  <a:lnTo>
                    <a:pt x="386" y="282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4" y="278"/>
                  </a:lnTo>
                  <a:lnTo>
                    <a:pt x="384" y="274"/>
                  </a:lnTo>
                  <a:lnTo>
                    <a:pt x="384" y="272"/>
                  </a:lnTo>
                  <a:lnTo>
                    <a:pt x="384" y="270"/>
                  </a:lnTo>
                  <a:lnTo>
                    <a:pt x="384" y="266"/>
                  </a:lnTo>
                  <a:lnTo>
                    <a:pt x="382" y="264"/>
                  </a:lnTo>
                  <a:lnTo>
                    <a:pt x="382" y="264"/>
                  </a:lnTo>
                  <a:lnTo>
                    <a:pt x="382" y="262"/>
                  </a:lnTo>
                  <a:lnTo>
                    <a:pt x="380" y="262"/>
                  </a:lnTo>
                  <a:lnTo>
                    <a:pt x="380" y="260"/>
                  </a:lnTo>
                  <a:lnTo>
                    <a:pt x="378" y="258"/>
                  </a:lnTo>
                  <a:lnTo>
                    <a:pt x="378" y="258"/>
                  </a:lnTo>
                  <a:lnTo>
                    <a:pt x="376" y="258"/>
                  </a:lnTo>
                  <a:lnTo>
                    <a:pt x="376" y="258"/>
                  </a:lnTo>
                  <a:lnTo>
                    <a:pt x="374" y="258"/>
                  </a:lnTo>
                  <a:lnTo>
                    <a:pt x="374" y="258"/>
                  </a:lnTo>
                  <a:lnTo>
                    <a:pt x="372" y="258"/>
                  </a:lnTo>
                  <a:lnTo>
                    <a:pt x="370" y="260"/>
                  </a:lnTo>
                  <a:lnTo>
                    <a:pt x="368" y="260"/>
                  </a:lnTo>
                  <a:lnTo>
                    <a:pt x="364" y="262"/>
                  </a:lnTo>
                  <a:lnTo>
                    <a:pt x="364" y="262"/>
                  </a:lnTo>
                  <a:lnTo>
                    <a:pt x="428" y="42"/>
                  </a:lnTo>
                  <a:lnTo>
                    <a:pt x="426" y="40"/>
                  </a:lnTo>
                  <a:lnTo>
                    <a:pt x="422" y="34"/>
                  </a:lnTo>
                  <a:lnTo>
                    <a:pt x="420" y="32"/>
                  </a:lnTo>
                  <a:lnTo>
                    <a:pt x="416" y="30"/>
                  </a:lnTo>
                  <a:lnTo>
                    <a:pt x="414" y="28"/>
                  </a:lnTo>
                  <a:lnTo>
                    <a:pt x="414" y="28"/>
                  </a:lnTo>
                  <a:lnTo>
                    <a:pt x="412" y="28"/>
                  </a:lnTo>
                  <a:lnTo>
                    <a:pt x="410" y="28"/>
                  </a:lnTo>
                  <a:lnTo>
                    <a:pt x="408" y="26"/>
                  </a:lnTo>
                  <a:lnTo>
                    <a:pt x="406" y="26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400" y="28"/>
                  </a:lnTo>
                  <a:lnTo>
                    <a:pt x="394" y="28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0" y="32"/>
                  </a:lnTo>
                  <a:lnTo>
                    <a:pt x="368" y="32"/>
                  </a:lnTo>
                  <a:lnTo>
                    <a:pt x="364" y="32"/>
                  </a:lnTo>
                  <a:lnTo>
                    <a:pt x="364" y="32"/>
                  </a:lnTo>
                  <a:lnTo>
                    <a:pt x="362" y="32"/>
                  </a:lnTo>
                  <a:lnTo>
                    <a:pt x="362" y="32"/>
                  </a:lnTo>
                  <a:lnTo>
                    <a:pt x="362" y="32"/>
                  </a:lnTo>
                  <a:lnTo>
                    <a:pt x="360" y="32"/>
                  </a:lnTo>
                  <a:lnTo>
                    <a:pt x="360" y="30"/>
                  </a:lnTo>
                  <a:lnTo>
                    <a:pt x="358" y="30"/>
                  </a:lnTo>
                  <a:lnTo>
                    <a:pt x="356" y="28"/>
                  </a:lnTo>
                  <a:lnTo>
                    <a:pt x="356" y="26"/>
                  </a:lnTo>
                  <a:lnTo>
                    <a:pt x="354" y="24"/>
                  </a:lnTo>
                  <a:lnTo>
                    <a:pt x="352" y="24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0" y="22"/>
                  </a:lnTo>
                  <a:lnTo>
                    <a:pt x="350" y="22"/>
                  </a:lnTo>
                  <a:lnTo>
                    <a:pt x="348" y="22"/>
                  </a:lnTo>
                  <a:lnTo>
                    <a:pt x="344" y="22"/>
                  </a:lnTo>
                  <a:lnTo>
                    <a:pt x="342" y="22"/>
                  </a:lnTo>
                  <a:lnTo>
                    <a:pt x="338" y="2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322" y="26"/>
                  </a:lnTo>
                  <a:lnTo>
                    <a:pt x="320" y="26"/>
                  </a:lnTo>
                  <a:lnTo>
                    <a:pt x="316" y="28"/>
                  </a:lnTo>
                  <a:lnTo>
                    <a:pt x="314" y="28"/>
                  </a:lnTo>
                  <a:lnTo>
                    <a:pt x="310" y="28"/>
                  </a:lnTo>
                  <a:lnTo>
                    <a:pt x="308" y="26"/>
                  </a:lnTo>
                  <a:lnTo>
                    <a:pt x="308" y="26"/>
                  </a:lnTo>
                  <a:lnTo>
                    <a:pt x="306" y="26"/>
                  </a:lnTo>
                  <a:lnTo>
                    <a:pt x="306" y="26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2" y="22"/>
                  </a:lnTo>
                  <a:lnTo>
                    <a:pt x="300" y="18"/>
                  </a:lnTo>
                  <a:lnTo>
                    <a:pt x="298" y="16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10"/>
                  </a:lnTo>
                  <a:lnTo>
                    <a:pt x="294" y="8"/>
                  </a:lnTo>
                  <a:lnTo>
                    <a:pt x="294" y="6"/>
                  </a:lnTo>
                  <a:lnTo>
                    <a:pt x="292" y="6"/>
                  </a:lnTo>
                  <a:lnTo>
                    <a:pt x="292" y="6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88" y="6"/>
                  </a:lnTo>
                  <a:lnTo>
                    <a:pt x="288" y="8"/>
                  </a:lnTo>
                  <a:lnTo>
                    <a:pt x="286" y="10"/>
                  </a:lnTo>
                  <a:lnTo>
                    <a:pt x="284" y="12"/>
                  </a:lnTo>
                  <a:lnTo>
                    <a:pt x="282" y="14"/>
                  </a:lnTo>
                  <a:lnTo>
                    <a:pt x="280" y="16"/>
                  </a:lnTo>
                  <a:lnTo>
                    <a:pt x="278" y="16"/>
                  </a:lnTo>
                  <a:lnTo>
                    <a:pt x="278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4" y="20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6" y="16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54" y="2"/>
                  </a:lnTo>
                  <a:lnTo>
                    <a:pt x="254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3" name="Freeform 525"/>
            <p:cNvSpPr>
              <a:spLocks/>
            </p:cNvSpPr>
            <p:nvPr/>
          </p:nvSpPr>
          <p:spPr bwMode="auto">
            <a:xfrm>
              <a:off x="805155" y="2648078"/>
              <a:ext cx="762003" cy="628641"/>
            </a:xfrm>
            <a:custGeom>
              <a:avLst/>
              <a:gdLst>
                <a:gd name="T0" fmla="*/ 210 w 480"/>
                <a:gd name="T1" fmla="*/ 10 h 396"/>
                <a:gd name="T2" fmla="*/ 192 w 480"/>
                <a:gd name="T3" fmla="*/ 26 h 396"/>
                <a:gd name="T4" fmla="*/ 154 w 480"/>
                <a:gd name="T5" fmla="*/ 34 h 396"/>
                <a:gd name="T6" fmla="*/ 120 w 480"/>
                <a:gd name="T7" fmla="*/ 60 h 396"/>
                <a:gd name="T8" fmla="*/ 90 w 480"/>
                <a:gd name="T9" fmla="*/ 78 h 396"/>
                <a:gd name="T10" fmla="*/ 152 w 480"/>
                <a:gd name="T11" fmla="*/ 106 h 396"/>
                <a:gd name="T12" fmla="*/ 150 w 480"/>
                <a:gd name="T13" fmla="*/ 118 h 396"/>
                <a:gd name="T14" fmla="*/ 106 w 480"/>
                <a:gd name="T15" fmla="*/ 122 h 396"/>
                <a:gd name="T16" fmla="*/ 84 w 480"/>
                <a:gd name="T17" fmla="*/ 118 h 396"/>
                <a:gd name="T18" fmla="*/ 60 w 480"/>
                <a:gd name="T19" fmla="*/ 126 h 396"/>
                <a:gd name="T20" fmla="*/ 64 w 480"/>
                <a:gd name="T21" fmla="*/ 142 h 396"/>
                <a:gd name="T22" fmla="*/ 68 w 480"/>
                <a:gd name="T23" fmla="*/ 162 h 396"/>
                <a:gd name="T24" fmla="*/ 112 w 480"/>
                <a:gd name="T25" fmla="*/ 162 h 396"/>
                <a:gd name="T26" fmla="*/ 132 w 480"/>
                <a:gd name="T27" fmla="*/ 164 h 396"/>
                <a:gd name="T28" fmla="*/ 120 w 480"/>
                <a:gd name="T29" fmla="*/ 188 h 396"/>
                <a:gd name="T30" fmla="*/ 94 w 480"/>
                <a:gd name="T31" fmla="*/ 196 h 396"/>
                <a:gd name="T32" fmla="*/ 78 w 480"/>
                <a:gd name="T33" fmla="*/ 192 h 396"/>
                <a:gd name="T34" fmla="*/ 58 w 480"/>
                <a:gd name="T35" fmla="*/ 216 h 396"/>
                <a:gd name="T36" fmla="*/ 38 w 480"/>
                <a:gd name="T37" fmla="*/ 232 h 396"/>
                <a:gd name="T38" fmla="*/ 56 w 480"/>
                <a:gd name="T39" fmla="*/ 248 h 396"/>
                <a:gd name="T40" fmla="*/ 44 w 480"/>
                <a:gd name="T41" fmla="*/ 264 h 396"/>
                <a:gd name="T42" fmla="*/ 70 w 480"/>
                <a:gd name="T43" fmla="*/ 258 h 396"/>
                <a:gd name="T44" fmla="*/ 70 w 480"/>
                <a:gd name="T45" fmla="*/ 284 h 396"/>
                <a:gd name="T46" fmla="*/ 76 w 480"/>
                <a:gd name="T47" fmla="*/ 302 h 396"/>
                <a:gd name="T48" fmla="*/ 102 w 480"/>
                <a:gd name="T49" fmla="*/ 302 h 396"/>
                <a:gd name="T50" fmla="*/ 122 w 480"/>
                <a:gd name="T51" fmla="*/ 306 h 396"/>
                <a:gd name="T52" fmla="*/ 84 w 480"/>
                <a:gd name="T53" fmla="*/ 346 h 396"/>
                <a:gd name="T54" fmla="*/ 0 w 480"/>
                <a:gd name="T55" fmla="*/ 388 h 396"/>
                <a:gd name="T56" fmla="*/ 44 w 480"/>
                <a:gd name="T57" fmla="*/ 390 h 396"/>
                <a:gd name="T58" fmla="*/ 148 w 480"/>
                <a:gd name="T59" fmla="*/ 326 h 396"/>
                <a:gd name="T60" fmla="*/ 176 w 480"/>
                <a:gd name="T61" fmla="*/ 298 h 396"/>
                <a:gd name="T62" fmla="*/ 204 w 480"/>
                <a:gd name="T63" fmla="*/ 264 h 396"/>
                <a:gd name="T64" fmla="*/ 244 w 480"/>
                <a:gd name="T65" fmla="*/ 240 h 396"/>
                <a:gd name="T66" fmla="*/ 222 w 480"/>
                <a:gd name="T67" fmla="*/ 262 h 396"/>
                <a:gd name="T68" fmla="*/ 218 w 480"/>
                <a:gd name="T69" fmla="*/ 280 h 396"/>
                <a:gd name="T70" fmla="*/ 216 w 480"/>
                <a:gd name="T71" fmla="*/ 294 h 396"/>
                <a:gd name="T72" fmla="*/ 252 w 480"/>
                <a:gd name="T73" fmla="*/ 270 h 396"/>
                <a:gd name="T74" fmla="*/ 270 w 480"/>
                <a:gd name="T75" fmla="*/ 248 h 396"/>
                <a:gd name="T76" fmla="*/ 290 w 480"/>
                <a:gd name="T77" fmla="*/ 246 h 396"/>
                <a:gd name="T78" fmla="*/ 306 w 480"/>
                <a:gd name="T79" fmla="*/ 254 h 396"/>
                <a:gd name="T80" fmla="*/ 334 w 480"/>
                <a:gd name="T81" fmla="*/ 266 h 396"/>
                <a:gd name="T82" fmla="*/ 358 w 480"/>
                <a:gd name="T83" fmla="*/ 280 h 396"/>
                <a:gd name="T84" fmla="*/ 374 w 480"/>
                <a:gd name="T85" fmla="*/ 294 h 396"/>
                <a:gd name="T86" fmla="*/ 390 w 480"/>
                <a:gd name="T87" fmla="*/ 302 h 396"/>
                <a:gd name="T88" fmla="*/ 406 w 480"/>
                <a:gd name="T89" fmla="*/ 300 h 396"/>
                <a:gd name="T90" fmla="*/ 424 w 480"/>
                <a:gd name="T91" fmla="*/ 314 h 396"/>
                <a:gd name="T92" fmla="*/ 432 w 480"/>
                <a:gd name="T93" fmla="*/ 324 h 396"/>
                <a:gd name="T94" fmla="*/ 448 w 480"/>
                <a:gd name="T95" fmla="*/ 340 h 396"/>
                <a:gd name="T96" fmla="*/ 466 w 480"/>
                <a:gd name="T97" fmla="*/ 358 h 396"/>
                <a:gd name="T98" fmla="*/ 464 w 480"/>
                <a:gd name="T99" fmla="*/ 344 h 396"/>
                <a:gd name="T100" fmla="*/ 452 w 480"/>
                <a:gd name="T101" fmla="*/ 316 h 396"/>
                <a:gd name="T102" fmla="*/ 426 w 480"/>
                <a:gd name="T103" fmla="*/ 274 h 396"/>
                <a:gd name="T104" fmla="*/ 410 w 480"/>
                <a:gd name="T105" fmla="*/ 282 h 396"/>
                <a:gd name="T106" fmla="*/ 398 w 480"/>
                <a:gd name="T107" fmla="*/ 290 h 396"/>
                <a:gd name="T108" fmla="*/ 382 w 480"/>
                <a:gd name="T109" fmla="*/ 264 h 396"/>
                <a:gd name="T110" fmla="*/ 416 w 480"/>
                <a:gd name="T111" fmla="*/ 30 h 396"/>
                <a:gd name="T112" fmla="*/ 362 w 480"/>
                <a:gd name="T113" fmla="*/ 32 h 396"/>
                <a:gd name="T114" fmla="*/ 328 w 480"/>
                <a:gd name="T115" fmla="*/ 24 h 396"/>
                <a:gd name="T116" fmla="*/ 294 w 480"/>
                <a:gd name="T117" fmla="*/ 6 h 396"/>
                <a:gd name="T118" fmla="*/ 262 w 480"/>
                <a:gd name="T119" fmla="*/ 20 h 396"/>
                <a:gd name="T120" fmla="*/ 252 w 480"/>
                <a:gd name="T121" fmla="*/ 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0" h="396">
                  <a:moveTo>
                    <a:pt x="244" y="0"/>
                  </a:moveTo>
                  <a:lnTo>
                    <a:pt x="244" y="0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40" y="2"/>
                  </a:lnTo>
                  <a:lnTo>
                    <a:pt x="238" y="4"/>
                  </a:lnTo>
                  <a:lnTo>
                    <a:pt x="236" y="6"/>
                  </a:lnTo>
                  <a:lnTo>
                    <a:pt x="236" y="8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2"/>
                  </a:lnTo>
                  <a:lnTo>
                    <a:pt x="226" y="12"/>
                  </a:lnTo>
                  <a:lnTo>
                    <a:pt x="224" y="12"/>
                  </a:lnTo>
                  <a:lnTo>
                    <a:pt x="220" y="12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4" y="10"/>
                  </a:lnTo>
                  <a:lnTo>
                    <a:pt x="202" y="10"/>
                  </a:lnTo>
                  <a:lnTo>
                    <a:pt x="200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94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28"/>
                  </a:lnTo>
                  <a:lnTo>
                    <a:pt x="188" y="28"/>
                  </a:lnTo>
                  <a:lnTo>
                    <a:pt x="186" y="28"/>
                  </a:lnTo>
                  <a:lnTo>
                    <a:pt x="182" y="28"/>
                  </a:lnTo>
                  <a:lnTo>
                    <a:pt x="180" y="28"/>
                  </a:lnTo>
                  <a:lnTo>
                    <a:pt x="176" y="28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4" y="26"/>
                  </a:lnTo>
                  <a:lnTo>
                    <a:pt x="162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4" y="32"/>
                  </a:lnTo>
                  <a:lnTo>
                    <a:pt x="154" y="34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2" y="42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4" y="58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0" y="58"/>
                  </a:lnTo>
                  <a:lnTo>
                    <a:pt x="138" y="60"/>
                  </a:lnTo>
                  <a:lnTo>
                    <a:pt x="134" y="60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2" y="66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4" y="82"/>
                  </a:lnTo>
                  <a:lnTo>
                    <a:pt x="96" y="84"/>
                  </a:lnTo>
                  <a:lnTo>
                    <a:pt x="98" y="86"/>
                  </a:lnTo>
                  <a:lnTo>
                    <a:pt x="100" y="86"/>
                  </a:lnTo>
                  <a:lnTo>
                    <a:pt x="102" y="88"/>
                  </a:lnTo>
                  <a:lnTo>
                    <a:pt x="106" y="90"/>
                  </a:lnTo>
                  <a:lnTo>
                    <a:pt x="110" y="92"/>
                  </a:lnTo>
                  <a:lnTo>
                    <a:pt x="118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4" y="100"/>
                  </a:lnTo>
                  <a:lnTo>
                    <a:pt x="128" y="100"/>
                  </a:lnTo>
                  <a:lnTo>
                    <a:pt x="136" y="102"/>
                  </a:lnTo>
                  <a:lnTo>
                    <a:pt x="142" y="104"/>
                  </a:lnTo>
                  <a:lnTo>
                    <a:pt x="146" y="104"/>
                  </a:lnTo>
                  <a:lnTo>
                    <a:pt x="150" y="106"/>
                  </a:lnTo>
                  <a:lnTo>
                    <a:pt x="152" y="106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8" y="108"/>
                  </a:lnTo>
                  <a:lnTo>
                    <a:pt x="158" y="110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0" y="114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8" y="116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48" y="118"/>
                  </a:lnTo>
                  <a:lnTo>
                    <a:pt x="142" y="118"/>
                  </a:lnTo>
                  <a:lnTo>
                    <a:pt x="138" y="118"/>
                  </a:lnTo>
                  <a:lnTo>
                    <a:pt x="134" y="118"/>
                  </a:lnTo>
                  <a:lnTo>
                    <a:pt x="132" y="118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4" y="120"/>
                  </a:lnTo>
                  <a:lnTo>
                    <a:pt x="120" y="122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2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4" y="118"/>
                  </a:lnTo>
                  <a:lnTo>
                    <a:pt x="104" y="116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0" y="114"/>
                  </a:lnTo>
                  <a:lnTo>
                    <a:pt x="88" y="114"/>
                  </a:lnTo>
                  <a:lnTo>
                    <a:pt x="86" y="11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2" y="126"/>
                  </a:lnTo>
                  <a:lnTo>
                    <a:pt x="6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2" y="126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4" y="132"/>
                  </a:lnTo>
                  <a:lnTo>
                    <a:pt x="52" y="132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4" y="138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2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4" y="154"/>
                  </a:lnTo>
                  <a:lnTo>
                    <a:pt x="64" y="156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6" y="162"/>
                  </a:lnTo>
                  <a:lnTo>
                    <a:pt x="68" y="162"/>
                  </a:lnTo>
                  <a:lnTo>
                    <a:pt x="68" y="164"/>
                  </a:lnTo>
                  <a:lnTo>
                    <a:pt x="70" y="164"/>
                  </a:lnTo>
                  <a:lnTo>
                    <a:pt x="72" y="166"/>
                  </a:lnTo>
                  <a:lnTo>
                    <a:pt x="72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6" y="168"/>
                  </a:lnTo>
                  <a:lnTo>
                    <a:pt x="90" y="168"/>
                  </a:lnTo>
                  <a:lnTo>
                    <a:pt x="94" y="168"/>
                  </a:lnTo>
                  <a:lnTo>
                    <a:pt x="98" y="168"/>
                  </a:lnTo>
                  <a:lnTo>
                    <a:pt x="102" y="168"/>
                  </a:lnTo>
                  <a:lnTo>
                    <a:pt x="104" y="168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8" y="166"/>
                  </a:lnTo>
                  <a:lnTo>
                    <a:pt x="110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8" y="158"/>
                  </a:lnTo>
                  <a:lnTo>
                    <a:pt x="118" y="156"/>
                  </a:lnTo>
                  <a:lnTo>
                    <a:pt x="120" y="156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4" y="154"/>
                  </a:lnTo>
                  <a:lnTo>
                    <a:pt x="124" y="154"/>
                  </a:lnTo>
                  <a:lnTo>
                    <a:pt x="126" y="154"/>
                  </a:lnTo>
                  <a:lnTo>
                    <a:pt x="126" y="156"/>
                  </a:lnTo>
                  <a:lnTo>
                    <a:pt x="128" y="156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28" y="166"/>
                  </a:lnTo>
                  <a:lnTo>
                    <a:pt x="124" y="168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2"/>
                  </a:lnTo>
                  <a:lnTo>
                    <a:pt x="122" y="174"/>
                  </a:lnTo>
                  <a:lnTo>
                    <a:pt x="122" y="176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2" y="184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8"/>
                  </a:lnTo>
                  <a:lnTo>
                    <a:pt x="118" y="188"/>
                  </a:lnTo>
                  <a:lnTo>
                    <a:pt x="118" y="188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08" y="188"/>
                  </a:lnTo>
                  <a:lnTo>
                    <a:pt x="106" y="186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4" y="192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94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86" y="198"/>
                  </a:lnTo>
                  <a:lnTo>
                    <a:pt x="84" y="196"/>
                  </a:lnTo>
                  <a:lnTo>
                    <a:pt x="82" y="194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4" y="192"/>
                  </a:lnTo>
                  <a:lnTo>
                    <a:pt x="72" y="194"/>
                  </a:lnTo>
                  <a:lnTo>
                    <a:pt x="68" y="196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60" y="200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8" y="210"/>
                  </a:lnTo>
                  <a:lnTo>
                    <a:pt x="58" y="212"/>
                  </a:lnTo>
                  <a:lnTo>
                    <a:pt x="58" y="214"/>
                  </a:lnTo>
                  <a:lnTo>
                    <a:pt x="58" y="216"/>
                  </a:lnTo>
                  <a:lnTo>
                    <a:pt x="58" y="216"/>
                  </a:lnTo>
                  <a:lnTo>
                    <a:pt x="56" y="218"/>
                  </a:lnTo>
                  <a:lnTo>
                    <a:pt x="56" y="218"/>
                  </a:lnTo>
                  <a:lnTo>
                    <a:pt x="54" y="218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0" y="222"/>
                  </a:lnTo>
                  <a:lnTo>
                    <a:pt x="46" y="222"/>
                  </a:lnTo>
                  <a:lnTo>
                    <a:pt x="42" y="224"/>
                  </a:lnTo>
                  <a:lnTo>
                    <a:pt x="42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36" y="226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40" y="236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6" y="240"/>
                  </a:lnTo>
                  <a:lnTo>
                    <a:pt x="46" y="242"/>
                  </a:lnTo>
                  <a:lnTo>
                    <a:pt x="52" y="242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8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2" y="250"/>
                  </a:lnTo>
                  <a:lnTo>
                    <a:pt x="48" y="250"/>
                  </a:lnTo>
                  <a:lnTo>
                    <a:pt x="46" y="252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40" y="254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42" y="262"/>
                  </a:lnTo>
                  <a:lnTo>
                    <a:pt x="44" y="264"/>
                  </a:lnTo>
                  <a:lnTo>
                    <a:pt x="46" y="266"/>
                  </a:lnTo>
                  <a:lnTo>
                    <a:pt x="48" y="268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52" y="270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8" y="270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68" y="266"/>
                  </a:lnTo>
                  <a:lnTo>
                    <a:pt x="68" y="264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70" y="258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6" y="256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60"/>
                  </a:lnTo>
                  <a:lnTo>
                    <a:pt x="76" y="260"/>
                  </a:lnTo>
                  <a:lnTo>
                    <a:pt x="76" y="264"/>
                  </a:lnTo>
                  <a:lnTo>
                    <a:pt x="76" y="268"/>
                  </a:lnTo>
                  <a:lnTo>
                    <a:pt x="76" y="270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2" y="278"/>
                  </a:lnTo>
                  <a:lnTo>
                    <a:pt x="70" y="282"/>
                  </a:lnTo>
                  <a:lnTo>
                    <a:pt x="70" y="284"/>
                  </a:lnTo>
                  <a:lnTo>
                    <a:pt x="68" y="284"/>
                  </a:lnTo>
                  <a:lnTo>
                    <a:pt x="68" y="286"/>
                  </a:lnTo>
                  <a:lnTo>
                    <a:pt x="66" y="288"/>
                  </a:lnTo>
                  <a:lnTo>
                    <a:pt x="66" y="290"/>
                  </a:lnTo>
                  <a:lnTo>
                    <a:pt x="66" y="292"/>
                  </a:lnTo>
                  <a:lnTo>
                    <a:pt x="66" y="294"/>
                  </a:lnTo>
                  <a:lnTo>
                    <a:pt x="66" y="296"/>
                  </a:lnTo>
                  <a:lnTo>
                    <a:pt x="66" y="298"/>
                  </a:lnTo>
                  <a:lnTo>
                    <a:pt x="68" y="300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70" y="302"/>
                  </a:lnTo>
                  <a:lnTo>
                    <a:pt x="70" y="304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74" y="302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80" y="300"/>
                  </a:lnTo>
                  <a:lnTo>
                    <a:pt x="84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90" y="296"/>
                  </a:lnTo>
                  <a:lnTo>
                    <a:pt x="90" y="296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6" y="298"/>
                  </a:lnTo>
                  <a:lnTo>
                    <a:pt x="96" y="300"/>
                  </a:lnTo>
                  <a:lnTo>
                    <a:pt x="98" y="300"/>
                  </a:lnTo>
                  <a:lnTo>
                    <a:pt x="98" y="302"/>
                  </a:lnTo>
                  <a:lnTo>
                    <a:pt x="98" y="302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102" y="302"/>
                  </a:lnTo>
                  <a:lnTo>
                    <a:pt x="102" y="302"/>
                  </a:lnTo>
                  <a:lnTo>
                    <a:pt x="104" y="300"/>
                  </a:lnTo>
                  <a:lnTo>
                    <a:pt x="106" y="300"/>
                  </a:lnTo>
                  <a:lnTo>
                    <a:pt x="108" y="298"/>
                  </a:lnTo>
                  <a:lnTo>
                    <a:pt x="112" y="296"/>
                  </a:lnTo>
                  <a:lnTo>
                    <a:pt x="112" y="296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16" y="294"/>
                  </a:lnTo>
                  <a:lnTo>
                    <a:pt x="116" y="296"/>
                  </a:lnTo>
                  <a:lnTo>
                    <a:pt x="118" y="296"/>
                  </a:lnTo>
                  <a:lnTo>
                    <a:pt x="118" y="296"/>
                  </a:lnTo>
                  <a:lnTo>
                    <a:pt x="118" y="298"/>
                  </a:lnTo>
                  <a:lnTo>
                    <a:pt x="120" y="298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0" y="302"/>
                  </a:lnTo>
                  <a:lnTo>
                    <a:pt x="122" y="304"/>
                  </a:lnTo>
                  <a:lnTo>
                    <a:pt x="122" y="306"/>
                  </a:lnTo>
                  <a:lnTo>
                    <a:pt x="122" y="310"/>
                  </a:lnTo>
                  <a:lnTo>
                    <a:pt x="120" y="314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20" y="318"/>
                  </a:lnTo>
                  <a:lnTo>
                    <a:pt x="120" y="320"/>
                  </a:lnTo>
                  <a:lnTo>
                    <a:pt x="118" y="320"/>
                  </a:lnTo>
                  <a:lnTo>
                    <a:pt x="118" y="322"/>
                  </a:lnTo>
                  <a:lnTo>
                    <a:pt x="116" y="324"/>
                  </a:lnTo>
                  <a:lnTo>
                    <a:pt x="116" y="326"/>
                  </a:lnTo>
                  <a:lnTo>
                    <a:pt x="114" y="326"/>
                  </a:lnTo>
                  <a:lnTo>
                    <a:pt x="112" y="328"/>
                  </a:lnTo>
                  <a:lnTo>
                    <a:pt x="110" y="330"/>
                  </a:lnTo>
                  <a:lnTo>
                    <a:pt x="106" y="334"/>
                  </a:lnTo>
                  <a:lnTo>
                    <a:pt x="102" y="336"/>
                  </a:lnTo>
                  <a:lnTo>
                    <a:pt x="98" y="338"/>
                  </a:lnTo>
                  <a:lnTo>
                    <a:pt x="94" y="340"/>
                  </a:lnTo>
                  <a:lnTo>
                    <a:pt x="90" y="344"/>
                  </a:lnTo>
                  <a:lnTo>
                    <a:pt x="84" y="346"/>
                  </a:lnTo>
                  <a:lnTo>
                    <a:pt x="76" y="350"/>
                  </a:lnTo>
                  <a:lnTo>
                    <a:pt x="68" y="354"/>
                  </a:lnTo>
                  <a:lnTo>
                    <a:pt x="62" y="358"/>
                  </a:lnTo>
                  <a:lnTo>
                    <a:pt x="58" y="360"/>
                  </a:lnTo>
                  <a:lnTo>
                    <a:pt x="52" y="362"/>
                  </a:lnTo>
                  <a:lnTo>
                    <a:pt x="40" y="366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6" y="378"/>
                  </a:lnTo>
                  <a:lnTo>
                    <a:pt x="8" y="380"/>
                  </a:lnTo>
                  <a:lnTo>
                    <a:pt x="6" y="380"/>
                  </a:lnTo>
                  <a:lnTo>
                    <a:pt x="4" y="382"/>
                  </a:lnTo>
                  <a:lnTo>
                    <a:pt x="2" y="382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394"/>
                  </a:lnTo>
                  <a:lnTo>
                    <a:pt x="2" y="394"/>
                  </a:lnTo>
                  <a:lnTo>
                    <a:pt x="4" y="396"/>
                  </a:lnTo>
                  <a:lnTo>
                    <a:pt x="6" y="396"/>
                  </a:lnTo>
                  <a:lnTo>
                    <a:pt x="8" y="396"/>
                  </a:lnTo>
                  <a:lnTo>
                    <a:pt x="10" y="396"/>
                  </a:lnTo>
                  <a:lnTo>
                    <a:pt x="12" y="396"/>
                  </a:lnTo>
                  <a:lnTo>
                    <a:pt x="12" y="396"/>
                  </a:lnTo>
                  <a:lnTo>
                    <a:pt x="16" y="396"/>
                  </a:lnTo>
                  <a:lnTo>
                    <a:pt x="20" y="396"/>
                  </a:lnTo>
                  <a:lnTo>
                    <a:pt x="24" y="396"/>
                  </a:lnTo>
                  <a:lnTo>
                    <a:pt x="30" y="394"/>
                  </a:lnTo>
                  <a:lnTo>
                    <a:pt x="34" y="394"/>
                  </a:lnTo>
                  <a:lnTo>
                    <a:pt x="38" y="392"/>
                  </a:lnTo>
                  <a:lnTo>
                    <a:pt x="44" y="390"/>
                  </a:lnTo>
                  <a:lnTo>
                    <a:pt x="48" y="388"/>
                  </a:lnTo>
                  <a:lnTo>
                    <a:pt x="52" y="388"/>
                  </a:lnTo>
                  <a:lnTo>
                    <a:pt x="62" y="384"/>
                  </a:lnTo>
                  <a:lnTo>
                    <a:pt x="68" y="382"/>
                  </a:lnTo>
                  <a:lnTo>
                    <a:pt x="72" y="380"/>
                  </a:lnTo>
                  <a:lnTo>
                    <a:pt x="76" y="378"/>
                  </a:lnTo>
                  <a:lnTo>
                    <a:pt x="80" y="374"/>
                  </a:lnTo>
                  <a:lnTo>
                    <a:pt x="86" y="372"/>
                  </a:lnTo>
                  <a:lnTo>
                    <a:pt x="90" y="370"/>
                  </a:lnTo>
                  <a:lnTo>
                    <a:pt x="94" y="366"/>
                  </a:lnTo>
                  <a:lnTo>
                    <a:pt x="106" y="360"/>
                  </a:lnTo>
                  <a:lnTo>
                    <a:pt x="114" y="352"/>
                  </a:lnTo>
                  <a:lnTo>
                    <a:pt x="124" y="346"/>
                  </a:lnTo>
                  <a:lnTo>
                    <a:pt x="132" y="338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4" y="330"/>
                  </a:lnTo>
                  <a:lnTo>
                    <a:pt x="146" y="328"/>
                  </a:lnTo>
                  <a:lnTo>
                    <a:pt x="148" y="326"/>
                  </a:lnTo>
                  <a:lnTo>
                    <a:pt x="150" y="324"/>
                  </a:lnTo>
                  <a:lnTo>
                    <a:pt x="152" y="322"/>
                  </a:lnTo>
                  <a:lnTo>
                    <a:pt x="158" y="318"/>
                  </a:lnTo>
                  <a:lnTo>
                    <a:pt x="160" y="316"/>
                  </a:lnTo>
                  <a:lnTo>
                    <a:pt x="164" y="316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4" y="310"/>
                  </a:lnTo>
                  <a:lnTo>
                    <a:pt x="176" y="310"/>
                  </a:lnTo>
                  <a:lnTo>
                    <a:pt x="176" y="308"/>
                  </a:lnTo>
                  <a:lnTo>
                    <a:pt x="178" y="308"/>
                  </a:lnTo>
                  <a:lnTo>
                    <a:pt x="178" y="306"/>
                  </a:lnTo>
                  <a:lnTo>
                    <a:pt x="178" y="306"/>
                  </a:lnTo>
                  <a:lnTo>
                    <a:pt x="180" y="304"/>
                  </a:lnTo>
                  <a:lnTo>
                    <a:pt x="180" y="304"/>
                  </a:lnTo>
                  <a:lnTo>
                    <a:pt x="178" y="304"/>
                  </a:lnTo>
                  <a:lnTo>
                    <a:pt x="178" y="302"/>
                  </a:lnTo>
                  <a:lnTo>
                    <a:pt x="178" y="300"/>
                  </a:lnTo>
                  <a:lnTo>
                    <a:pt x="176" y="298"/>
                  </a:lnTo>
                  <a:lnTo>
                    <a:pt x="176" y="296"/>
                  </a:lnTo>
                  <a:lnTo>
                    <a:pt x="176" y="294"/>
                  </a:lnTo>
                  <a:lnTo>
                    <a:pt x="174" y="294"/>
                  </a:lnTo>
                  <a:lnTo>
                    <a:pt x="174" y="292"/>
                  </a:lnTo>
                  <a:lnTo>
                    <a:pt x="176" y="292"/>
                  </a:lnTo>
                  <a:lnTo>
                    <a:pt x="176" y="290"/>
                  </a:lnTo>
                  <a:lnTo>
                    <a:pt x="176" y="288"/>
                  </a:lnTo>
                  <a:lnTo>
                    <a:pt x="178" y="288"/>
                  </a:lnTo>
                  <a:lnTo>
                    <a:pt x="178" y="286"/>
                  </a:lnTo>
                  <a:lnTo>
                    <a:pt x="180" y="284"/>
                  </a:lnTo>
                  <a:lnTo>
                    <a:pt x="182" y="284"/>
                  </a:lnTo>
                  <a:lnTo>
                    <a:pt x="186" y="280"/>
                  </a:lnTo>
                  <a:lnTo>
                    <a:pt x="192" y="276"/>
                  </a:lnTo>
                  <a:lnTo>
                    <a:pt x="196" y="274"/>
                  </a:lnTo>
                  <a:lnTo>
                    <a:pt x="196" y="272"/>
                  </a:lnTo>
                  <a:lnTo>
                    <a:pt x="198" y="272"/>
                  </a:lnTo>
                  <a:lnTo>
                    <a:pt x="200" y="270"/>
                  </a:lnTo>
                  <a:lnTo>
                    <a:pt x="200" y="268"/>
                  </a:lnTo>
                  <a:lnTo>
                    <a:pt x="204" y="264"/>
                  </a:lnTo>
                  <a:lnTo>
                    <a:pt x="210" y="252"/>
                  </a:lnTo>
                  <a:lnTo>
                    <a:pt x="214" y="248"/>
                  </a:lnTo>
                  <a:lnTo>
                    <a:pt x="216" y="246"/>
                  </a:lnTo>
                  <a:lnTo>
                    <a:pt x="218" y="244"/>
                  </a:lnTo>
                  <a:lnTo>
                    <a:pt x="220" y="242"/>
                  </a:lnTo>
                  <a:lnTo>
                    <a:pt x="222" y="240"/>
                  </a:lnTo>
                  <a:lnTo>
                    <a:pt x="224" y="238"/>
                  </a:lnTo>
                  <a:lnTo>
                    <a:pt x="224" y="238"/>
                  </a:lnTo>
                  <a:lnTo>
                    <a:pt x="226" y="238"/>
                  </a:lnTo>
                  <a:lnTo>
                    <a:pt x="226" y="238"/>
                  </a:lnTo>
                  <a:lnTo>
                    <a:pt x="228" y="236"/>
                  </a:lnTo>
                  <a:lnTo>
                    <a:pt x="230" y="236"/>
                  </a:lnTo>
                  <a:lnTo>
                    <a:pt x="232" y="236"/>
                  </a:lnTo>
                  <a:lnTo>
                    <a:pt x="236" y="238"/>
                  </a:lnTo>
                  <a:lnTo>
                    <a:pt x="238" y="238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38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48" y="240"/>
                  </a:lnTo>
                  <a:lnTo>
                    <a:pt x="248" y="242"/>
                  </a:lnTo>
                  <a:lnTo>
                    <a:pt x="250" y="242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46" y="250"/>
                  </a:lnTo>
                  <a:lnTo>
                    <a:pt x="246" y="250"/>
                  </a:lnTo>
                  <a:lnTo>
                    <a:pt x="244" y="252"/>
                  </a:lnTo>
                  <a:lnTo>
                    <a:pt x="242" y="252"/>
                  </a:lnTo>
                  <a:lnTo>
                    <a:pt x="238" y="254"/>
                  </a:lnTo>
                  <a:lnTo>
                    <a:pt x="236" y="256"/>
                  </a:lnTo>
                  <a:lnTo>
                    <a:pt x="232" y="258"/>
                  </a:lnTo>
                  <a:lnTo>
                    <a:pt x="224" y="260"/>
                  </a:lnTo>
                  <a:lnTo>
                    <a:pt x="222" y="262"/>
                  </a:lnTo>
                  <a:lnTo>
                    <a:pt x="218" y="264"/>
                  </a:lnTo>
                  <a:lnTo>
                    <a:pt x="216" y="266"/>
                  </a:lnTo>
                  <a:lnTo>
                    <a:pt x="214" y="266"/>
                  </a:lnTo>
                  <a:lnTo>
                    <a:pt x="214" y="268"/>
                  </a:lnTo>
                  <a:lnTo>
                    <a:pt x="214" y="268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2" y="272"/>
                  </a:lnTo>
                  <a:lnTo>
                    <a:pt x="212" y="272"/>
                  </a:lnTo>
                  <a:lnTo>
                    <a:pt x="212" y="274"/>
                  </a:lnTo>
                  <a:lnTo>
                    <a:pt x="214" y="274"/>
                  </a:lnTo>
                  <a:lnTo>
                    <a:pt x="214" y="276"/>
                  </a:lnTo>
                  <a:lnTo>
                    <a:pt x="216" y="278"/>
                  </a:lnTo>
                  <a:lnTo>
                    <a:pt x="218" y="278"/>
                  </a:lnTo>
                  <a:lnTo>
                    <a:pt x="218" y="280"/>
                  </a:lnTo>
                  <a:lnTo>
                    <a:pt x="218" y="280"/>
                  </a:lnTo>
                  <a:lnTo>
                    <a:pt x="218" y="280"/>
                  </a:lnTo>
                  <a:lnTo>
                    <a:pt x="218" y="280"/>
                  </a:lnTo>
                  <a:lnTo>
                    <a:pt x="218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4" y="284"/>
                  </a:lnTo>
                  <a:lnTo>
                    <a:pt x="212" y="284"/>
                  </a:lnTo>
                  <a:lnTo>
                    <a:pt x="210" y="284"/>
                  </a:lnTo>
                  <a:lnTo>
                    <a:pt x="210" y="286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90"/>
                  </a:lnTo>
                  <a:lnTo>
                    <a:pt x="208" y="290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2" y="292"/>
                  </a:lnTo>
                  <a:lnTo>
                    <a:pt x="214" y="294"/>
                  </a:lnTo>
                  <a:lnTo>
                    <a:pt x="216" y="294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2" y="296"/>
                  </a:lnTo>
                  <a:lnTo>
                    <a:pt x="224" y="296"/>
                  </a:lnTo>
                  <a:lnTo>
                    <a:pt x="224" y="296"/>
                  </a:lnTo>
                  <a:lnTo>
                    <a:pt x="226" y="296"/>
                  </a:lnTo>
                  <a:lnTo>
                    <a:pt x="228" y="296"/>
                  </a:lnTo>
                  <a:lnTo>
                    <a:pt x="228" y="296"/>
                  </a:lnTo>
                  <a:lnTo>
                    <a:pt x="230" y="294"/>
                  </a:lnTo>
                  <a:lnTo>
                    <a:pt x="230" y="294"/>
                  </a:lnTo>
                  <a:lnTo>
                    <a:pt x="232" y="294"/>
                  </a:lnTo>
                  <a:lnTo>
                    <a:pt x="234" y="292"/>
                  </a:lnTo>
                  <a:lnTo>
                    <a:pt x="236" y="290"/>
                  </a:lnTo>
                  <a:lnTo>
                    <a:pt x="240" y="288"/>
                  </a:lnTo>
                  <a:lnTo>
                    <a:pt x="242" y="284"/>
                  </a:lnTo>
                  <a:lnTo>
                    <a:pt x="244" y="282"/>
                  </a:lnTo>
                  <a:lnTo>
                    <a:pt x="248" y="278"/>
                  </a:lnTo>
                  <a:lnTo>
                    <a:pt x="252" y="272"/>
                  </a:lnTo>
                  <a:lnTo>
                    <a:pt x="252" y="270"/>
                  </a:lnTo>
                  <a:lnTo>
                    <a:pt x="254" y="270"/>
                  </a:lnTo>
                  <a:lnTo>
                    <a:pt x="256" y="268"/>
                  </a:lnTo>
                  <a:lnTo>
                    <a:pt x="258" y="268"/>
                  </a:lnTo>
                  <a:lnTo>
                    <a:pt x="262" y="266"/>
                  </a:lnTo>
                  <a:lnTo>
                    <a:pt x="264" y="266"/>
                  </a:lnTo>
                  <a:lnTo>
                    <a:pt x="264" y="264"/>
                  </a:lnTo>
                  <a:lnTo>
                    <a:pt x="266" y="264"/>
                  </a:lnTo>
                  <a:lnTo>
                    <a:pt x="266" y="264"/>
                  </a:lnTo>
                  <a:lnTo>
                    <a:pt x="268" y="262"/>
                  </a:lnTo>
                  <a:lnTo>
                    <a:pt x="268" y="262"/>
                  </a:lnTo>
                  <a:lnTo>
                    <a:pt x="268" y="262"/>
                  </a:lnTo>
                  <a:lnTo>
                    <a:pt x="268" y="260"/>
                  </a:lnTo>
                  <a:lnTo>
                    <a:pt x="268" y="256"/>
                  </a:lnTo>
                  <a:lnTo>
                    <a:pt x="268" y="254"/>
                  </a:lnTo>
                  <a:lnTo>
                    <a:pt x="268" y="252"/>
                  </a:lnTo>
                  <a:lnTo>
                    <a:pt x="268" y="250"/>
                  </a:lnTo>
                  <a:lnTo>
                    <a:pt x="268" y="248"/>
                  </a:lnTo>
                  <a:lnTo>
                    <a:pt x="268" y="248"/>
                  </a:lnTo>
                  <a:lnTo>
                    <a:pt x="270" y="248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72" y="244"/>
                  </a:lnTo>
                  <a:lnTo>
                    <a:pt x="274" y="244"/>
                  </a:lnTo>
                  <a:lnTo>
                    <a:pt x="276" y="242"/>
                  </a:lnTo>
                  <a:lnTo>
                    <a:pt x="278" y="242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4" y="240"/>
                  </a:lnTo>
                  <a:lnTo>
                    <a:pt x="286" y="240"/>
                  </a:lnTo>
                  <a:lnTo>
                    <a:pt x="286" y="240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90" y="240"/>
                  </a:lnTo>
                  <a:lnTo>
                    <a:pt x="290" y="242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6"/>
                  </a:lnTo>
                  <a:lnTo>
                    <a:pt x="292" y="248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292" y="250"/>
                  </a:lnTo>
                  <a:lnTo>
                    <a:pt x="294" y="250"/>
                  </a:lnTo>
                  <a:lnTo>
                    <a:pt x="296" y="250"/>
                  </a:lnTo>
                  <a:lnTo>
                    <a:pt x="298" y="250"/>
                  </a:lnTo>
                  <a:lnTo>
                    <a:pt x="300" y="250"/>
                  </a:lnTo>
                  <a:lnTo>
                    <a:pt x="302" y="250"/>
                  </a:lnTo>
                  <a:lnTo>
                    <a:pt x="304" y="250"/>
                  </a:lnTo>
                  <a:lnTo>
                    <a:pt x="304" y="250"/>
                  </a:lnTo>
                  <a:lnTo>
                    <a:pt x="304" y="250"/>
                  </a:lnTo>
                  <a:lnTo>
                    <a:pt x="306" y="250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06" y="256"/>
                  </a:lnTo>
                  <a:lnTo>
                    <a:pt x="306" y="258"/>
                  </a:lnTo>
                  <a:lnTo>
                    <a:pt x="306" y="260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6" y="264"/>
                  </a:lnTo>
                  <a:lnTo>
                    <a:pt x="308" y="266"/>
                  </a:lnTo>
                  <a:lnTo>
                    <a:pt x="308" y="266"/>
                  </a:lnTo>
                  <a:lnTo>
                    <a:pt x="310" y="266"/>
                  </a:lnTo>
                  <a:lnTo>
                    <a:pt x="312" y="266"/>
                  </a:lnTo>
                  <a:lnTo>
                    <a:pt x="314" y="268"/>
                  </a:lnTo>
                  <a:lnTo>
                    <a:pt x="318" y="268"/>
                  </a:lnTo>
                  <a:lnTo>
                    <a:pt x="320" y="268"/>
                  </a:lnTo>
                  <a:lnTo>
                    <a:pt x="324" y="268"/>
                  </a:lnTo>
                  <a:lnTo>
                    <a:pt x="328" y="266"/>
                  </a:lnTo>
                  <a:lnTo>
                    <a:pt x="334" y="266"/>
                  </a:lnTo>
                  <a:lnTo>
                    <a:pt x="340" y="266"/>
                  </a:lnTo>
                  <a:lnTo>
                    <a:pt x="344" y="266"/>
                  </a:lnTo>
                  <a:lnTo>
                    <a:pt x="346" y="266"/>
                  </a:lnTo>
                  <a:lnTo>
                    <a:pt x="348" y="266"/>
                  </a:lnTo>
                  <a:lnTo>
                    <a:pt x="350" y="266"/>
                  </a:lnTo>
                  <a:lnTo>
                    <a:pt x="352" y="268"/>
                  </a:lnTo>
                  <a:lnTo>
                    <a:pt x="354" y="268"/>
                  </a:lnTo>
                  <a:lnTo>
                    <a:pt x="354" y="270"/>
                  </a:lnTo>
                  <a:lnTo>
                    <a:pt x="354" y="270"/>
                  </a:lnTo>
                  <a:lnTo>
                    <a:pt x="356" y="270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6" y="274"/>
                  </a:lnTo>
                  <a:lnTo>
                    <a:pt x="356" y="276"/>
                  </a:lnTo>
                  <a:lnTo>
                    <a:pt x="356" y="278"/>
                  </a:lnTo>
                  <a:lnTo>
                    <a:pt x="356" y="278"/>
                  </a:lnTo>
                  <a:lnTo>
                    <a:pt x="356" y="280"/>
                  </a:lnTo>
                  <a:lnTo>
                    <a:pt x="358" y="280"/>
                  </a:lnTo>
                  <a:lnTo>
                    <a:pt x="358" y="280"/>
                  </a:lnTo>
                  <a:lnTo>
                    <a:pt x="358" y="280"/>
                  </a:lnTo>
                  <a:lnTo>
                    <a:pt x="360" y="280"/>
                  </a:lnTo>
                  <a:lnTo>
                    <a:pt x="362" y="280"/>
                  </a:lnTo>
                  <a:lnTo>
                    <a:pt x="364" y="280"/>
                  </a:lnTo>
                  <a:lnTo>
                    <a:pt x="366" y="282"/>
                  </a:lnTo>
                  <a:lnTo>
                    <a:pt x="368" y="282"/>
                  </a:lnTo>
                  <a:lnTo>
                    <a:pt x="370" y="282"/>
                  </a:lnTo>
                  <a:lnTo>
                    <a:pt x="370" y="282"/>
                  </a:lnTo>
                  <a:lnTo>
                    <a:pt x="372" y="282"/>
                  </a:lnTo>
                  <a:lnTo>
                    <a:pt x="372" y="282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6"/>
                  </a:lnTo>
                  <a:lnTo>
                    <a:pt x="372" y="286"/>
                  </a:lnTo>
                  <a:lnTo>
                    <a:pt x="372" y="288"/>
                  </a:lnTo>
                  <a:lnTo>
                    <a:pt x="374" y="290"/>
                  </a:lnTo>
                  <a:lnTo>
                    <a:pt x="374" y="292"/>
                  </a:lnTo>
                  <a:lnTo>
                    <a:pt x="374" y="294"/>
                  </a:lnTo>
                  <a:lnTo>
                    <a:pt x="374" y="294"/>
                  </a:lnTo>
                  <a:lnTo>
                    <a:pt x="374" y="294"/>
                  </a:lnTo>
                  <a:lnTo>
                    <a:pt x="374" y="294"/>
                  </a:lnTo>
                  <a:lnTo>
                    <a:pt x="376" y="294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80" y="294"/>
                  </a:lnTo>
                  <a:lnTo>
                    <a:pt x="382" y="294"/>
                  </a:lnTo>
                  <a:lnTo>
                    <a:pt x="384" y="292"/>
                  </a:lnTo>
                  <a:lnTo>
                    <a:pt x="384" y="292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88" y="296"/>
                  </a:lnTo>
                  <a:lnTo>
                    <a:pt x="388" y="298"/>
                  </a:lnTo>
                  <a:lnTo>
                    <a:pt x="388" y="300"/>
                  </a:lnTo>
                  <a:lnTo>
                    <a:pt x="388" y="302"/>
                  </a:lnTo>
                  <a:lnTo>
                    <a:pt x="390" y="302"/>
                  </a:lnTo>
                  <a:lnTo>
                    <a:pt x="390" y="304"/>
                  </a:lnTo>
                  <a:lnTo>
                    <a:pt x="392" y="306"/>
                  </a:lnTo>
                  <a:lnTo>
                    <a:pt x="392" y="306"/>
                  </a:lnTo>
                  <a:lnTo>
                    <a:pt x="394" y="308"/>
                  </a:lnTo>
                  <a:lnTo>
                    <a:pt x="396" y="308"/>
                  </a:lnTo>
                  <a:lnTo>
                    <a:pt x="398" y="308"/>
                  </a:lnTo>
                  <a:lnTo>
                    <a:pt x="400" y="310"/>
                  </a:lnTo>
                  <a:lnTo>
                    <a:pt x="400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2" y="308"/>
                  </a:lnTo>
                  <a:lnTo>
                    <a:pt x="402" y="308"/>
                  </a:lnTo>
                  <a:lnTo>
                    <a:pt x="402" y="308"/>
                  </a:lnTo>
                  <a:lnTo>
                    <a:pt x="404" y="306"/>
                  </a:lnTo>
                  <a:lnTo>
                    <a:pt x="404" y="304"/>
                  </a:lnTo>
                  <a:lnTo>
                    <a:pt x="404" y="302"/>
                  </a:lnTo>
                  <a:lnTo>
                    <a:pt x="406" y="300"/>
                  </a:lnTo>
                  <a:lnTo>
                    <a:pt x="406" y="300"/>
                  </a:lnTo>
                  <a:lnTo>
                    <a:pt x="406" y="300"/>
                  </a:lnTo>
                  <a:lnTo>
                    <a:pt x="406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08" y="300"/>
                  </a:lnTo>
                  <a:lnTo>
                    <a:pt x="410" y="302"/>
                  </a:lnTo>
                  <a:lnTo>
                    <a:pt x="410" y="304"/>
                  </a:lnTo>
                  <a:lnTo>
                    <a:pt x="412" y="306"/>
                  </a:lnTo>
                  <a:lnTo>
                    <a:pt x="412" y="308"/>
                  </a:lnTo>
                  <a:lnTo>
                    <a:pt x="414" y="310"/>
                  </a:lnTo>
                  <a:lnTo>
                    <a:pt x="416" y="310"/>
                  </a:lnTo>
                  <a:lnTo>
                    <a:pt x="418" y="312"/>
                  </a:lnTo>
                  <a:lnTo>
                    <a:pt x="418" y="314"/>
                  </a:lnTo>
                  <a:lnTo>
                    <a:pt x="420" y="314"/>
                  </a:lnTo>
                  <a:lnTo>
                    <a:pt x="422" y="314"/>
                  </a:lnTo>
                  <a:lnTo>
                    <a:pt x="422" y="314"/>
                  </a:lnTo>
                  <a:lnTo>
                    <a:pt x="422" y="314"/>
                  </a:lnTo>
                  <a:lnTo>
                    <a:pt x="424" y="314"/>
                  </a:lnTo>
                  <a:lnTo>
                    <a:pt x="424" y="312"/>
                  </a:lnTo>
                  <a:lnTo>
                    <a:pt x="426" y="310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0"/>
                  </a:lnTo>
                  <a:lnTo>
                    <a:pt x="428" y="310"/>
                  </a:lnTo>
                  <a:lnTo>
                    <a:pt x="430" y="310"/>
                  </a:lnTo>
                  <a:lnTo>
                    <a:pt x="430" y="310"/>
                  </a:lnTo>
                  <a:lnTo>
                    <a:pt x="432" y="310"/>
                  </a:lnTo>
                  <a:lnTo>
                    <a:pt x="432" y="310"/>
                  </a:lnTo>
                  <a:lnTo>
                    <a:pt x="434" y="312"/>
                  </a:lnTo>
                  <a:lnTo>
                    <a:pt x="434" y="312"/>
                  </a:lnTo>
                  <a:lnTo>
                    <a:pt x="434" y="312"/>
                  </a:lnTo>
                  <a:lnTo>
                    <a:pt x="434" y="314"/>
                  </a:lnTo>
                  <a:lnTo>
                    <a:pt x="434" y="314"/>
                  </a:lnTo>
                  <a:lnTo>
                    <a:pt x="432" y="316"/>
                  </a:lnTo>
                  <a:lnTo>
                    <a:pt x="432" y="318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6"/>
                  </a:lnTo>
                  <a:lnTo>
                    <a:pt x="432" y="328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32"/>
                  </a:lnTo>
                  <a:lnTo>
                    <a:pt x="434" y="332"/>
                  </a:lnTo>
                  <a:lnTo>
                    <a:pt x="434" y="334"/>
                  </a:lnTo>
                  <a:lnTo>
                    <a:pt x="436" y="336"/>
                  </a:lnTo>
                  <a:lnTo>
                    <a:pt x="438" y="338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38"/>
                  </a:lnTo>
                  <a:lnTo>
                    <a:pt x="444" y="338"/>
                  </a:lnTo>
                  <a:lnTo>
                    <a:pt x="444" y="338"/>
                  </a:lnTo>
                  <a:lnTo>
                    <a:pt x="446" y="338"/>
                  </a:lnTo>
                  <a:lnTo>
                    <a:pt x="446" y="338"/>
                  </a:lnTo>
                  <a:lnTo>
                    <a:pt x="448" y="340"/>
                  </a:lnTo>
                  <a:lnTo>
                    <a:pt x="448" y="340"/>
                  </a:lnTo>
                  <a:lnTo>
                    <a:pt x="448" y="340"/>
                  </a:lnTo>
                  <a:lnTo>
                    <a:pt x="448" y="340"/>
                  </a:lnTo>
                  <a:lnTo>
                    <a:pt x="448" y="342"/>
                  </a:lnTo>
                  <a:lnTo>
                    <a:pt x="448" y="344"/>
                  </a:lnTo>
                  <a:lnTo>
                    <a:pt x="448" y="346"/>
                  </a:lnTo>
                  <a:lnTo>
                    <a:pt x="448" y="346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50"/>
                  </a:lnTo>
                  <a:lnTo>
                    <a:pt x="448" y="350"/>
                  </a:lnTo>
                  <a:lnTo>
                    <a:pt x="448" y="352"/>
                  </a:lnTo>
                  <a:lnTo>
                    <a:pt x="450" y="352"/>
                  </a:lnTo>
                  <a:lnTo>
                    <a:pt x="450" y="354"/>
                  </a:lnTo>
                  <a:lnTo>
                    <a:pt x="452" y="354"/>
                  </a:lnTo>
                  <a:lnTo>
                    <a:pt x="454" y="356"/>
                  </a:lnTo>
                  <a:lnTo>
                    <a:pt x="456" y="356"/>
                  </a:lnTo>
                  <a:lnTo>
                    <a:pt x="458" y="358"/>
                  </a:lnTo>
                  <a:lnTo>
                    <a:pt x="460" y="358"/>
                  </a:lnTo>
                  <a:lnTo>
                    <a:pt x="462" y="358"/>
                  </a:lnTo>
                  <a:lnTo>
                    <a:pt x="466" y="358"/>
                  </a:lnTo>
                  <a:lnTo>
                    <a:pt x="470" y="358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6" y="354"/>
                  </a:lnTo>
                  <a:lnTo>
                    <a:pt x="478" y="352"/>
                  </a:lnTo>
                  <a:lnTo>
                    <a:pt x="480" y="350"/>
                  </a:lnTo>
                  <a:lnTo>
                    <a:pt x="480" y="350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78" y="346"/>
                  </a:lnTo>
                  <a:lnTo>
                    <a:pt x="476" y="344"/>
                  </a:lnTo>
                  <a:lnTo>
                    <a:pt x="476" y="344"/>
                  </a:lnTo>
                  <a:lnTo>
                    <a:pt x="474" y="344"/>
                  </a:lnTo>
                  <a:lnTo>
                    <a:pt x="470" y="344"/>
                  </a:lnTo>
                  <a:lnTo>
                    <a:pt x="468" y="344"/>
                  </a:lnTo>
                  <a:lnTo>
                    <a:pt x="464" y="344"/>
                  </a:lnTo>
                  <a:lnTo>
                    <a:pt x="464" y="344"/>
                  </a:lnTo>
                  <a:lnTo>
                    <a:pt x="462" y="344"/>
                  </a:lnTo>
                  <a:lnTo>
                    <a:pt x="460" y="342"/>
                  </a:lnTo>
                  <a:lnTo>
                    <a:pt x="460" y="342"/>
                  </a:lnTo>
                  <a:lnTo>
                    <a:pt x="460" y="340"/>
                  </a:lnTo>
                  <a:lnTo>
                    <a:pt x="458" y="340"/>
                  </a:lnTo>
                  <a:lnTo>
                    <a:pt x="458" y="338"/>
                  </a:lnTo>
                  <a:lnTo>
                    <a:pt x="458" y="338"/>
                  </a:lnTo>
                  <a:lnTo>
                    <a:pt x="458" y="334"/>
                  </a:lnTo>
                  <a:lnTo>
                    <a:pt x="458" y="330"/>
                  </a:lnTo>
                  <a:lnTo>
                    <a:pt x="458" y="326"/>
                  </a:lnTo>
                  <a:lnTo>
                    <a:pt x="456" y="324"/>
                  </a:lnTo>
                  <a:lnTo>
                    <a:pt x="456" y="322"/>
                  </a:lnTo>
                  <a:lnTo>
                    <a:pt x="456" y="320"/>
                  </a:lnTo>
                  <a:lnTo>
                    <a:pt x="456" y="320"/>
                  </a:lnTo>
                  <a:lnTo>
                    <a:pt x="454" y="318"/>
                  </a:lnTo>
                  <a:lnTo>
                    <a:pt x="454" y="318"/>
                  </a:lnTo>
                  <a:lnTo>
                    <a:pt x="454" y="316"/>
                  </a:lnTo>
                  <a:lnTo>
                    <a:pt x="452" y="316"/>
                  </a:lnTo>
                  <a:lnTo>
                    <a:pt x="448" y="316"/>
                  </a:lnTo>
                  <a:lnTo>
                    <a:pt x="448" y="314"/>
                  </a:lnTo>
                  <a:lnTo>
                    <a:pt x="448" y="314"/>
                  </a:lnTo>
                  <a:lnTo>
                    <a:pt x="446" y="314"/>
                  </a:lnTo>
                  <a:lnTo>
                    <a:pt x="446" y="312"/>
                  </a:lnTo>
                  <a:lnTo>
                    <a:pt x="446" y="310"/>
                  </a:lnTo>
                  <a:lnTo>
                    <a:pt x="446" y="308"/>
                  </a:lnTo>
                  <a:lnTo>
                    <a:pt x="446" y="306"/>
                  </a:lnTo>
                  <a:lnTo>
                    <a:pt x="444" y="30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4"/>
                  </a:lnTo>
                  <a:lnTo>
                    <a:pt x="440" y="290"/>
                  </a:lnTo>
                  <a:lnTo>
                    <a:pt x="438" y="286"/>
                  </a:lnTo>
                  <a:lnTo>
                    <a:pt x="434" y="284"/>
                  </a:lnTo>
                  <a:lnTo>
                    <a:pt x="432" y="280"/>
                  </a:lnTo>
                  <a:lnTo>
                    <a:pt x="428" y="278"/>
                  </a:lnTo>
                  <a:lnTo>
                    <a:pt x="426" y="274"/>
                  </a:lnTo>
                  <a:lnTo>
                    <a:pt x="424" y="274"/>
                  </a:lnTo>
                  <a:lnTo>
                    <a:pt x="422" y="272"/>
                  </a:lnTo>
                  <a:lnTo>
                    <a:pt x="420" y="272"/>
                  </a:lnTo>
                  <a:lnTo>
                    <a:pt x="418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4" y="272"/>
                  </a:lnTo>
                  <a:lnTo>
                    <a:pt x="414" y="272"/>
                  </a:lnTo>
                  <a:lnTo>
                    <a:pt x="414" y="272"/>
                  </a:lnTo>
                  <a:lnTo>
                    <a:pt x="412" y="272"/>
                  </a:lnTo>
                  <a:lnTo>
                    <a:pt x="412" y="274"/>
                  </a:lnTo>
                  <a:lnTo>
                    <a:pt x="412" y="274"/>
                  </a:lnTo>
                  <a:lnTo>
                    <a:pt x="412" y="276"/>
                  </a:lnTo>
                  <a:lnTo>
                    <a:pt x="412" y="278"/>
                  </a:lnTo>
                  <a:lnTo>
                    <a:pt x="412" y="280"/>
                  </a:lnTo>
                  <a:lnTo>
                    <a:pt x="412" y="280"/>
                  </a:lnTo>
                  <a:lnTo>
                    <a:pt x="412" y="282"/>
                  </a:lnTo>
                  <a:lnTo>
                    <a:pt x="410" y="282"/>
                  </a:lnTo>
                  <a:lnTo>
                    <a:pt x="410" y="282"/>
                  </a:lnTo>
                  <a:lnTo>
                    <a:pt x="410" y="282"/>
                  </a:lnTo>
                  <a:lnTo>
                    <a:pt x="408" y="282"/>
                  </a:lnTo>
                  <a:lnTo>
                    <a:pt x="408" y="282"/>
                  </a:lnTo>
                  <a:lnTo>
                    <a:pt x="406" y="282"/>
                  </a:lnTo>
                  <a:lnTo>
                    <a:pt x="406" y="282"/>
                  </a:lnTo>
                  <a:lnTo>
                    <a:pt x="404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0" y="284"/>
                  </a:lnTo>
                  <a:lnTo>
                    <a:pt x="400" y="284"/>
                  </a:lnTo>
                  <a:lnTo>
                    <a:pt x="400" y="286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398" y="290"/>
                  </a:lnTo>
                  <a:lnTo>
                    <a:pt x="398" y="290"/>
                  </a:lnTo>
                  <a:lnTo>
                    <a:pt x="398" y="290"/>
                  </a:lnTo>
                  <a:lnTo>
                    <a:pt x="398" y="290"/>
                  </a:lnTo>
                  <a:lnTo>
                    <a:pt x="396" y="290"/>
                  </a:lnTo>
                  <a:lnTo>
                    <a:pt x="396" y="290"/>
                  </a:lnTo>
                  <a:lnTo>
                    <a:pt x="394" y="290"/>
                  </a:lnTo>
                  <a:lnTo>
                    <a:pt x="394" y="288"/>
                  </a:lnTo>
                  <a:lnTo>
                    <a:pt x="392" y="288"/>
                  </a:lnTo>
                  <a:lnTo>
                    <a:pt x="390" y="286"/>
                  </a:lnTo>
                  <a:lnTo>
                    <a:pt x="388" y="284"/>
                  </a:lnTo>
                  <a:lnTo>
                    <a:pt x="386" y="284"/>
                  </a:lnTo>
                  <a:lnTo>
                    <a:pt x="386" y="282"/>
                  </a:lnTo>
                  <a:lnTo>
                    <a:pt x="386" y="280"/>
                  </a:lnTo>
                  <a:lnTo>
                    <a:pt x="384" y="280"/>
                  </a:lnTo>
                  <a:lnTo>
                    <a:pt x="384" y="278"/>
                  </a:lnTo>
                  <a:lnTo>
                    <a:pt x="384" y="274"/>
                  </a:lnTo>
                  <a:lnTo>
                    <a:pt x="384" y="272"/>
                  </a:lnTo>
                  <a:lnTo>
                    <a:pt x="384" y="270"/>
                  </a:lnTo>
                  <a:lnTo>
                    <a:pt x="384" y="266"/>
                  </a:lnTo>
                  <a:lnTo>
                    <a:pt x="382" y="264"/>
                  </a:lnTo>
                  <a:lnTo>
                    <a:pt x="382" y="264"/>
                  </a:lnTo>
                  <a:lnTo>
                    <a:pt x="382" y="262"/>
                  </a:lnTo>
                  <a:lnTo>
                    <a:pt x="380" y="262"/>
                  </a:lnTo>
                  <a:lnTo>
                    <a:pt x="380" y="260"/>
                  </a:lnTo>
                  <a:lnTo>
                    <a:pt x="378" y="258"/>
                  </a:lnTo>
                  <a:lnTo>
                    <a:pt x="378" y="258"/>
                  </a:lnTo>
                  <a:lnTo>
                    <a:pt x="376" y="258"/>
                  </a:lnTo>
                  <a:lnTo>
                    <a:pt x="376" y="258"/>
                  </a:lnTo>
                  <a:lnTo>
                    <a:pt x="374" y="258"/>
                  </a:lnTo>
                  <a:lnTo>
                    <a:pt x="374" y="258"/>
                  </a:lnTo>
                  <a:lnTo>
                    <a:pt x="372" y="258"/>
                  </a:lnTo>
                  <a:lnTo>
                    <a:pt x="370" y="260"/>
                  </a:lnTo>
                  <a:lnTo>
                    <a:pt x="368" y="260"/>
                  </a:lnTo>
                  <a:lnTo>
                    <a:pt x="364" y="262"/>
                  </a:lnTo>
                  <a:lnTo>
                    <a:pt x="364" y="262"/>
                  </a:lnTo>
                  <a:lnTo>
                    <a:pt x="428" y="42"/>
                  </a:lnTo>
                  <a:lnTo>
                    <a:pt x="426" y="40"/>
                  </a:lnTo>
                  <a:lnTo>
                    <a:pt x="422" y="34"/>
                  </a:lnTo>
                  <a:lnTo>
                    <a:pt x="420" y="32"/>
                  </a:lnTo>
                  <a:lnTo>
                    <a:pt x="416" y="30"/>
                  </a:lnTo>
                  <a:lnTo>
                    <a:pt x="414" y="28"/>
                  </a:lnTo>
                  <a:lnTo>
                    <a:pt x="414" y="28"/>
                  </a:lnTo>
                  <a:lnTo>
                    <a:pt x="412" y="28"/>
                  </a:lnTo>
                  <a:lnTo>
                    <a:pt x="410" y="28"/>
                  </a:lnTo>
                  <a:lnTo>
                    <a:pt x="408" y="26"/>
                  </a:lnTo>
                  <a:lnTo>
                    <a:pt x="406" y="26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400" y="28"/>
                  </a:lnTo>
                  <a:lnTo>
                    <a:pt x="394" y="28"/>
                  </a:lnTo>
                  <a:lnTo>
                    <a:pt x="384" y="30"/>
                  </a:lnTo>
                  <a:lnTo>
                    <a:pt x="380" y="30"/>
                  </a:lnTo>
                  <a:lnTo>
                    <a:pt x="376" y="32"/>
                  </a:lnTo>
                  <a:lnTo>
                    <a:pt x="374" y="32"/>
                  </a:lnTo>
                  <a:lnTo>
                    <a:pt x="370" y="32"/>
                  </a:lnTo>
                  <a:lnTo>
                    <a:pt x="368" y="32"/>
                  </a:lnTo>
                  <a:lnTo>
                    <a:pt x="364" y="32"/>
                  </a:lnTo>
                  <a:lnTo>
                    <a:pt x="364" y="32"/>
                  </a:lnTo>
                  <a:lnTo>
                    <a:pt x="362" y="32"/>
                  </a:lnTo>
                  <a:lnTo>
                    <a:pt x="362" y="32"/>
                  </a:lnTo>
                  <a:lnTo>
                    <a:pt x="362" y="32"/>
                  </a:lnTo>
                  <a:lnTo>
                    <a:pt x="360" y="32"/>
                  </a:lnTo>
                  <a:lnTo>
                    <a:pt x="360" y="30"/>
                  </a:lnTo>
                  <a:lnTo>
                    <a:pt x="358" y="30"/>
                  </a:lnTo>
                  <a:lnTo>
                    <a:pt x="356" y="28"/>
                  </a:lnTo>
                  <a:lnTo>
                    <a:pt x="356" y="26"/>
                  </a:lnTo>
                  <a:lnTo>
                    <a:pt x="354" y="24"/>
                  </a:lnTo>
                  <a:lnTo>
                    <a:pt x="352" y="24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0" y="22"/>
                  </a:lnTo>
                  <a:lnTo>
                    <a:pt x="350" y="22"/>
                  </a:lnTo>
                  <a:lnTo>
                    <a:pt x="348" y="22"/>
                  </a:lnTo>
                  <a:lnTo>
                    <a:pt x="344" y="22"/>
                  </a:lnTo>
                  <a:lnTo>
                    <a:pt x="342" y="22"/>
                  </a:lnTo>
                  <a:lnTo>
                    <a:pt x="338" y="2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322" y="26"/>
                  </a:lnTo>
                  <a:lnTo>
                    <a:pt x="320" y="26"/>
                  </a:lnTo>
                  <a:lnTo>
                    <a:pt x="316" y="28"/>
                  </a:lnTo>
                  <a:lnTo>
                    <a:pt x="314" y="28"/>
                  </a:lnTo>
                  <a:lnTo>
                    <a:pt x="310" y="28"/>
                  </a:lnTo>
                  <a:lnTo>
                    <a:pt x="308" y="26"/>
                  </a:lnTo>
                  <a:lnTo>
                    <a:pt x="308" y="26"/>
                  </a:lnTo>
                  <a:lnTo>
                    <a:pt x="306" y="26"/>
                  </a:lnTo>
                  <a:lnTo>
                    <a:pt x="306" y="26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302" y="22"/>
                  </a:lnTo>
                  <a:lnTo>
                    <a:pt x="300" y="18"/>
                  </a:lnTo>
                  <a:lnTo>
                    <a:pt x="298" y="16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10"/>
                  </a:lnTo>
                  <a:lnTo>
                    <a:pt x="294" y="8"/>
                  </a:lnTo>
                  <a:lnTo>
                    <a:pt x="294" y="6"/>
                  </a:lnTo>
                  <a:lnTo>
                    <a:pt x="292" y="6"/>
                  </a:lnTo>
                  <a:lnTo>
                    <a:pt x="292" y="6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88" y="6"/>
                  </a:lnTo>
                  <a:lnTo>
                    <a:pt x="288" y="8"/>
                  </a:lnTo>
                  <a:lnTo>
                    <a:pt x="286" y="10"/>
                  </a:lnTo>
                  <a:lnTo>
                    <a:pt x="284" y="12"/>
                  </a:lnTo>
                  <a:lnTo>
                    <a:pt x="282" y="14"/>
                  </a:lnTo>
                  <a:lnTo>
                    <a:pt x="280" y="16"/>
                  </a:lnTo>
                  <a:lnTo>
                    <a:pt x="278" y="16"/>
                  </a:lnTo>
                  <a:lnTo>
                    <a:pt x="278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4" y="20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6" y="18"/>
                  </a:lnTo>
                  <a:lnTo>
                    <a:pt x="256" y="16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54" y="2"/>
                  </a:lnTo>
                  <a:lnTo>
                    <a:pt x="254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4" name="Freeform 526"/>
            <p:cNvSpPr>
              <a:spLocks/>
            </p:cNvSpPr>
            <p:nvPr/>
          </p:nvSpPr>
          <p:spPr bwMode="auto">
            <a:xfrm>
              <a:off x="1570333" y="3438643"/>
              <a:ext cx="1292230" cy="723889"/>
            </a:xfrm>
            <a:custGeom>
              <a:avLst/>
              <a:gdLst>
                <a:gd name="T0" fmla="*/ 464 w 814"/>
                <a:gd name="T1" fmla="*/ 10 h 456"/>
                <a:gd name="T2" fmla="*/ 542 w 814"/>
                <a:gd name="T3" fmla="*/ 20 h 456"/>
                <a:gd name="T4" fmla="*/ 590 w 814"/>
                <a:gd name="T5" fmla="*/ 70 h 456"/>
                <a:gd name="T6" fmla="*/ 588 w 814"/>
                <a:gd name="T7" fmla="*/ 122 h 456"/>
                <a:gd name="T8" fmla="*/ 596 w 814"/>
                <a:gd name="T9" fmla="*/ 144 h 456"/>
                <a:gd name="T10" fmla="*/ 642 w 814"/>
                <a:gd name="T11" fmla="*/ 108 h 456"/>
                <a:gd name="T12" fmla="*/ 680 w 814"/>
                <a:gd name="T13" fmla="*/ 104 h 456"/>
                <a:gd name="T14" fmla="*/ 702 w 814"/>
                <a:gd name="T15" fmla="*/ 74 h 456"/>
                <a:gd name="T16" fmla="*/ 762 w 814"/>
                <a:gd name="T17" fmla="*/ 68 h 456"/>
                <a:gd name="T18" fmla="*/ 786 w 814"/>
                <a:gd name="T19" fmla="*/ 26 h 456"/>
                <a:gd name="T20" fmla="*/ 802 w 814"/>
                <a:gd name="T21" fmla="*/ 62 h 456"/>
                <a:gd name="T22" fmla="*/ 802 w 814"/>
                <a:gd name="T23" fmla="*/ 86 h 456"/>
                <a:gd name="T24" fmla="*/ 780 w 814"/>
                <a:gd name="T25" fmla="*/ 94 h 456"/>
                <a:gd name="T26" fmla="*/ 766 w 814"/>
                <a:gd name="T27" fmla="*/ 102 h 456"/>
                <a:gd name="T28" fmla="*/ 756 w 814"/>
                <a:gd name="T29" fmla="*/ 128 h 456"/>
                <a:gd name="T30" fmla="*/ 746 w 814"/>
                <a:gd name="T31" fmla="*/ 144 h 456"/>
                <a:gd name="T32" fmla="*/ 716 w 814"/>
                <a:gd name="T33" fmla="*/ 164 h 456"/>
                <a:gd name="T34" fmla="*/ 692 w 814"/>
                <a:gd name="T35" fmla="*/ 184 h 456"/>
                <a:gd name="T36" fmla="*/ 672 w 814"/>
                <a:gd name="T37" fmla="*/ 214 h 456"/>
                <a:gd name="T38" fmla="*/ 676 w 814"/>
                <a:gd name="T39" fmla="*/ 234 h 456"/>
                <a:gd name="T40" fmla="*/ 662 w 814"/>
                <a:gd name="T41" fmla="*/ 264 h 456"/>
                <a:gd name="T42" fmla="*/ 646 w 814"/>
                <a:gd name="T43" fmla="*/ 272 h 456"/>
                <a:gd name="T44" fmla="*/ 620 w 814"/>
                <a:gd name="T45" fmla="*/ 288 h 456"/>
                <a:gd name="T46" fmla="*/ 602 w 814"/>
                <a:gd name="T47" fmla="*/ 308 h 456"/>
                <a:gd name="T48" fmla="*/ 586 w 814"/>
                <a:gd name="T49" fmla="*/ 362 h 456"/>
                <a:gd name="T50" fmla="*/ 594 w 814"/>
                <a:gd name="T51" fmla="*/ 396 h 456"/>
                <a:gd name="T52" fmla="*/ 602 w 814"/>
                <a:gd name="T53" fmla="*/ 452 h 456"/>
                <a:gd name="T54" fmla="*/ 576 w 814"/>
                <a:gd name="T55" fmla="*/ 438 h 456"/>
                <a:gd name="T56" fmla="*/ 564 w 814"/>
                <a:gd name="T57" fmla="*/ 380 h 456"/>
                <a:gd name="T58" fmla="*/ 538 w 814"/>
                <a:gd name="T59" fmla="*/ 350 h 456"/>
                <a:gd name="T60" fmla="*/ 500 w 814"/>
                <a:gd name="T61" fmla="*/ 346 h 456"/>
                <a:gd name="T62" fmla="*/ 466 w 814"/>
                <a:gd name="T63" fmla="*/ 362 h 456"/>
                <a:gd name="T64" fmla="*/ 446 w 814"/>
                <a:gd name="T65" fmla="*/ 372 h 456"/>
                <a:gd name="T66" fmla="*/ 434 w 814"/>
                <a:gd name="T67" fmla="*/ 348 h 456"/>
                <a:gd name="T68" fmla="*/ 420 w 814"/>
                <a:gd name="T69" fmla="*/ 368 h 456"/>
                <a:gd name="T70" fmla="*/ 400 w 814"/>
                <a:gd name="T71" fmla="*/ 354 h 456"/>
                <a:gd name="T72" fmla="*/ 360 w 814"/>
                <a:gd name="T73" fmla="*/ 396 h 456"/>
                <a:gd name="T74" fmla="*/ 328 w 814"/>
                <a:gd name="T75" fmla="*/ 424 h 456"/>
                <a:gd name="T76" fmla="*/ 316 w 814"/>
                <a:gd name="T77" fmla="*/ 400 h 456"/>
                <a:gd name="T78" fmla="*/ 298 w 814"/>
                <a:gd name="T79" fmla="*/ 366 h 456"/>
                <a:gd name="T80" fmla="*/ 278 w 814"/>
                <a:gd name="T81" fmla="*/ 368 h 456"/>
                <a:gd name="T82" fmla="*/ 258 w 814"/>
                <a:gd name="T83" fmla="*/ 364 h 456"/>
                <a:gd name="T84" fmla="*/ 244 w 814"/>
                <a:gd name="T85" fmla="*/ 342 h 456"/>
                <a:gd name="T86" fmla="*/ 230 w 814"/>
                <a:gd name="T87" fmla="*/ 328 h 456"/>
                <a:gd name="T88" fmla="*/ 216 w 814"/>
                <a:gd name="T89" fmla="*/ 322 h 456"/>
                <a:gd name="T90" fmla="*/ 198 w 814"/>
                <a:gd name="T91" fmla="*/ 334 h 456"/>
                <a:gd name="T92" fmla="*/ 146 w 814"/>
                <a:gd name="T93" fmla="*/ 336 h 456"/>
                <a:gd name="T94" fmla="*/ 112 w 814"/>
                <a:gd name="T95" fmla="*/ 310 h 456"/>
                <a:gd name="T96" fmla="*/ 80 w 814"/>
                <a:gd name="T97" fmla="*/ 292 h 456"/>
                <a:gd name="T98" fmla="*/ 46 w 814"/>
                <a:gd name="T99" fmla="*/ 274 h 456"/>
                <a:gd name="T100" fmla="*/ 36 w 814"/>
                <a:gd name="T101" fmla="*/ 248 h 456"/>
                <a:gd name="T102" fmla="*/ 22 w 814"/>
                <a:gd name="T103" fmla="*/ 230 h 456"/>
                <a:gd name="T104" fmla="*/ 4 w 814"/>
                <a:gd name="T105" fmla="*/ 196 h 456"/>
                <a:gd name="T106" fmla="*/ 4 w 814"/>
                <a:gd name="T107" fmla="*/ 150 h 456"/>
                <a:gd name="T108" fmla="*/ 4 w 814"/>
                <a:gd name="T109" fmla="*/ 130 h 456"/>
                <a:gd name="T110" fmla="*/ 16 w 814"/>
                <a:gd name="T111" fmla="*/ 102 h 456"/>
                <a:gd name="T112" fmla="*/ 26 w 814"/>
                <a:gd name="T113" fmla="*/ 68 h 456"/>
                <a:gd name="T114" fmla="*/ 38 w 814"/>
                <a:gd name="T115" fmla="*/ 38 h 456"/>
                <a:gd name="T116" fmla="*/ 28 w 814"/>
                <a:gd name="T117" fmla="*/ 14 h 456"/>
                <a:gd name="T118" fmla="*/ 54 w 814"/>
                <a:gd name="T119" fmla="*/ 3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4" h="456">
                  <a:moveTo>
                    <a:pt x="58" y="2"/>
                  </a:moveTo>
                  <a:lnTo>
                    <a:pt x="442" y="0"/>
                  </a:lnTo>
                  <a:lnTo>
                    <a:pt x="440" y="2"/>
                  </a:lnTo>
                  <a:lnTo>
                    <a:pt x="440" y="4"/>
                  </a:lnTo>
                  <a:lnTo>
                    <a:pt x="440" y="6"/>
                  </a:lnTo>
                  <a:lnTo>
                    <a:pt x="440" y="8"/>
                  </a:lnTo>
                  <a:lnTo>
                    <a:pt x="440" y="10"/>
                  </a:lnTo>
                  <a:lnTo>
                    <a:pt x="440" y="10"/>
                  </a:lnTo>
                  <a:lnTo>
                    <a:pt x="440" y="10"/>
                  </a:lnTo>
                  <a:lnTo>
                    <a:pt x="440" y="10"/>
                  </a:lnTo>
                  <a:lnTo>
                    <a:pt x="442" y="12"/>
                  </a:lnTo>
                  <a:lnTo>
                    <a:pt x="444" y="12"/>
                  </a:lnTo>
                  <a:lnTo>
                    <a:pt x="444" y="12"/>
                  </a:lnTo>
                  <a:lnTo>
                    <a:pt x="446" y="12"/>
                  </a:lnTo>
                  <a:lnTo>
                    <a:pt x="448" y="12"/>
                  </a:lnTo>
                  <a:lnTo>
                    <a:pt x="452" y="12"/>
                  </a:lnTo>
                  <a:lnTo>
                    <a:pt x="456" y="12"/>
                  </a:lnTo>
                  <a:lnTo>
                    <a:pt x="460" y="10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2"/>
                  </a:lnTo>
                  <a:lnTo>
                    <a:pt x="498" y="14"/>
                  </a:lnTo>
                  <a:lnTo>
                    <a:pt x="502" y="14"/>
                  </a:lnTo>
                  <a:lnTo>
                    <a:pt x="506" y="14"/>
                  </a:lnTo>
                  <a:lnTo>
                    <a:pt x="508" y="14"/>
                  </a:lnTo>
                  <a:lnTo>
                    <a:pt x="512" y="14"/>
                  </a:lnTo>
                  <a:lnTo>
                    <a:pt x="520" y="14"/>
                  </a:lnTo>
                  <a:lnTo>
                    <a:pt x="522" y="12"/>
                  </a:lnTo>
                  <a:lnTo>
                    <a:pt x="526" y="12"/>
                  </a:lnTo>
                  <a:lnTo>
                    <a:pt x="530" y="14"/>
                  </a:lnTo>
                  <a:lnTo>
                    <a:pt x="530" y="14"/>
                  </a:lnTo>
                  <a:lnTo>
                    <a:pt x="532" y="14"/>
                  </a:lnTo>
                  <a:lnTo>
                    <a:pt x="532" y="14"/>
                  </a:lnTo>
                  <a:lnTo>
                    <a:pt x="534" y="14"/>
                  </a:lnTo>
                  <a:lnTo>
                    <a:pt x="536" y="16"/>
                  </a:lnTo>
                  <a:lnTo>
                    <a:pt x="540" y="18"/>
                  </a:lnTo>
                  <a:lnTo>
                    <a:pt x="542" y="20"/>
                  </a:lnTo>
                  <a:lnTo>
                    <a:pt x="548" y="26"/>
                  </a:lnTo>
                  <a:lnTo>
                    <a:pt x="550" y="28"/>
                  </a:lnTo>
                  <a:lnTo>
                    <a:pt x="552" y="28"/>
                  </a:lnTo>
                  <a:lnTo>
                    <a:pt x="554" y="30"/>
                  </a:lnTo>
                  <a:lnTo>
                    <a:pt x="558" y="32"/>
                  </a:lnTo>
                  <a:lnTo>
                    <a:pt x="564" y="34"/>
                  </a:lnTo>
                  <a:lnTo>
                    <a:pt x="568" y="36"/>
                  </a:lnTo>
                  <a:lnTo>
                    <a:pt x="570" y="38"/>
                  </a:lnTo>
                  <a:lnTo>
                    <a:pt x="574" y="40"/>
                  </a:lnTo>
                  <a:lnTo>
                    <a:pt x="574" y="40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8" y="44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2" y="52"/>
                  </a:lnTo>
                  <a:lnTo>
                    <a:pt x="584" y="56"/>
                  </a:lnTo>
                  <a:lnTo>
                    <a:pt x="588" y="64"/>
                  </a:lnTo>
                  <a:lnTo>
                    <a:pt x="590" y="68"/>
                  </a:lnTo>
                  <a:lnTo>
                    <a:pt x="590" y="70"/>
                  </a:lnTo>
                  <a:lnTo>
                    <a:pt x="592" y="74"/>
                  </a:lnTo>
                  <a:lnTo>
                    <a:pt x="594" y="78"/>
                  </a:lnTo>
                  <a:lnTo>
                    <a:pt x="596" y="80"/>
                  </a:lnTo>
                  <a:lnTo>
                    <a:pt x="600" y="84"/>
                  </a:lnTo>
                  <a:lnTo>
                    <a:pt x="602" y="88"/>
                  </a:lnTo>
                  <a:lnTo>
                    <a:pt x="602" y="90"/>
                  </a:lnTo>
                  <a:lnTo>
                    <a:pt x="604" y="92"/>
                  </a:lnTo>
                  <a:lnTo>
                    <a:pt x="604" y="94"/>
                  </a:lnTo>
                  <a:lnTo>
                    <a:pt x="604" y="96"/>
                  </a:lnTo>
                  <a:lnTo>
                    <a:pt x="604" y="98"/>
                  </a:lnTo>
                  <a:lnTo>
                    <a:pt x="604" y="100"/>
                  </a:lnTo>
                  <a:lnTo>
                    <a:pt x="604" y="100"/>
                  </a:lnTo>
                  <a:lnTo>
                    <a:pt x="604" y="102"/>
                  </a:lnTo>
                  <a:lnTo>
                    <a:pt x="604" y="104"/>
                  </a:lnTo>
                  <a:lnTo>
                    <a:pt x="602" y="106"/>
                  </a:lnTo>
                  <a:lnTo>
                    <a:pt x="602" y="108"/>
                  </a:lnTo>
                  <a:lnTo>
                    <a:pt x="600" y="110"/>
                  </a:lnTo>
                  <a:lnTo>
                    <a:pt x="598" y="112"/>
                  </a:lnTo>
                  <a:lnTo>
                    <a:pt x="592" y="120"/>
                  </a:lnTo>
                  <a:lnTo>
                    <a:pt x="588" y="122"/>
                  </a:lnTo>
                  <a:lnTo>
                    <a:pt x="588" y="124"/>
                  </a:lnTo>
                  <a:lnTo>
                    <a:pt x="586" y="126"/>
                  </a:lnTo>
                  <a:lnTo>
                    <a:pt x="584" y="128"/>
                  </a:lnTo>
                  <a:lnTo>
                    <a:pt x="582" y="130"/>
                  </a:lnTo>
                  <a:lnTo>
                    <a:pt x="580" y="132"/>
                  </a:lnTo>
                  <a:lnTo>
                    <a:pt x="580" y="134"/>
                  </a:lnTo>
                  <a:lnTo>
                    <a:pt x="580" y="134"/>
                  </a:lnTo>
                  <a:lnTo>
                    <a:pt x="580" y="134"/>
                  </a:lnTo>
                  <a:lnTo>
                    <a:pt x="580" y="136"/>
                  </a:lnTo>
                  <a:lnTo>
                    <a:pt x="580" y="136"/>
                  </a:lnTo>
                  <a:lnTo>
                    <a:pt x="580" y="138"/>
                  </a:lnTo>
                  <a:lnTo>
                    <a:pt x="580" y="138"/>
                  </a:lnTo>
                  <a:lnTo>
                    <a:pt x="582" y="138"/>
                  </a:lnTo>
                  <a:lnTo>
                    <a:pt x="582" y="140"/>
                  </a:lnTo>
                  <a:lnTo>
                    <a:pt x="584" y="140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88" y="142"/>
                  </a:lnTo>
                  <a:lnTo>
                    <a:pt x="592" y="144"/>
                  </a:lnTo>
                  <a:lnTo>
                    <a:pt x="596" y="144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4"/>
                  </a:lnTo>
                  <a:lnTo>
                    <a:pt x="602" y="144"/>
                  </a:lnTo>
                  <a:lnTo>
                    <a:pt x="604" y="144"/>
                  </a:lnTo>
                  <a:lnTo>
                    <a:pt x="606" y="142"/>
                  </a:lnTo>
                  <a:lnTo>
                    <a:pt x="610" y="140"/>
                  </a:lnTo>
                  <a:lnTo>
                    <a:pt x="612" y="140"/>
                  </a:lnTo>
                  <a:lnTo>
                    <a:pt x="614" y="138"/>
                  </a:lnTo>
                  <a:lnTo>
                    <a:pt x="618" y="132"/>
                  </a:lnTo>
                  <a:lnTo>
                    <a:pt x="622" y="128"/>
                  </a:lnTo>
                  <a:lnTo>
                    <a:pt x="626" y="124"/>
                  </a:lnTo>
                  <a:lnTo>
                    <a:pt x="630" y="120"/>
                  </a:lnTo>
                  <a:lnTo>
                    <a:pt x="630" y="118"/>
                  </a:lnTo>
                  <a:lnTo>
                    <a:pt x="632" y="118"/>
                  </a:lnTo>
                  <a:lnTo>
                    <a:pt x="634" y="116"/>
                  </a:lnTo>
                  <a:lnTo>
                    <a:pt x="634" y="114"/>
                  </a:lnTo>
                  <a:lnTo>
                    <a:pt x="638" y="110"/>
                  </a:lnTo>
                  <a:lnTo>
                    <a:pt x="640" y="110"/>
                  </a:lnTo>
                  <a:lnTo>
                    <a:pt x="642" y="108"/>
                  </a:lnTo>
                  <a:lnTo>
                    <a:pt x="644" y="106"/>
                  </a:lnTo>
                  <a:lnTo>
                    <a:pt x="644" y="106"/>
                  </a:lnTo>
                  <a:lnTo>
                    <a:pt x="644" y="106"/>
                  </a:lnTo>
                  <a:lnTo>
                    <a:pt x="646" y="106"/>
                  </a:lnTo>
                  <a:lnTo>
                    <a:pt x="648" y="106"/>
                  </a:lnTo>
                  <a:lnTo>
                    <a:pt x="650" y="106"/>
                  </a:lnTo>
                  <a:lnTo>
                    <a:pt x="652" y="106"/>
                  </a:lnTo>
                  <a:lnTo>
                    <a:pt x="656" y="106"/>
                  </a:lnTo>
                  <a:lnTo>
                    <a:pt x="662" y="108"/>
                  </a:lnTo>
                  <a:lnTo>
                    <a:pt x="666" y="108"/>
                  </a:lnTo>
                  <a:lnTo>
                    <a:pt x="668" y="108"/>
                  </a:lnTo>
                  <a:lnTo>
                    <a:pt x="670" y="108"/>
                  </a:lnTo>
                  <a:lnTo>
                    <a:pt x="672" y="108"/>
                  </a:lnTo>
                  <a:lnTo>
                    <a:pt x="674" y="108"/>
                  </a:lnTo>
                  <a:lnTo>
                    <a:pt x="676" y="108"/>
                  </a:lnTo>
                  <a:lnTo>
                    <a:pt x="676" y="108"/>
                  </a:lnTo>
                  <a:lnTo>
                    <a:pt x="678" y="106"/>
                  </a:lnTo>
                  <a:lnTo>
                    <a:pt x="678" y="106"/>
                  </a:lnTo>
                  <a:lnTo>
                    <a:pt x="678" y="106"/>
                  </a:lnTo>
                  <a:lnTo>
                    <a:pt x="680" y="104"/>
                  </a:lnTo>
                  <a:lnTo>
                    <a:pt x="680" y="102"/>
                  </a:lnTo>
                  <a:lnTo>
                    <a:pt x="680" y="100"/>
                  </a:lnTo>
                  <a:lnTo>
                    <a:pt x="682" y="96"/>
                  </a:lnTo>
                  <a:lnTo>
                    <a:pt x="682" y="94"/>
                  </a:lnTo>
                  <a:lnTo>
                    <a:pt x="682" y="90"/>
                  </a:lnTo>
                  <a:lnTo>
                    <a:pt x="682" y="88"/>
                  </a:lnTo>
                  <a:lnTo>
                    <a:pt x="684" y="86"/>
                  </a:lnTo>
                  <a:lnTo>
                    <a:pt x="684" y="86"/>
                  </a:lnTo>
                  <a:lnTo>
                    <a:pt x="684" y="84"/>
                  </a:lnTo>
                  <a:lnTo>
                    <a:pt x="686" y="82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90" y="78"/>
                  </a:lnTo>
                  <a:lnTo>
                    <a:pt x="692" y="76"/>
                  </a:lnTo>
                  <a:lnTo>
                    <a:pt x="694" y="76"/>
                  </a:lnTo>
                  <a:lnTo>
                    <a:pt x="696" y="74"/>
                  </a:lnTo>
                  <a:lnTo>
                    <a:pt x="696" y="74"/>
                  </a:lnTo>
                  <a:lnTo>
                    <a:pt x="698" y="74"/>
                  </a:lnTo>
                  <a:lnTo>
                    <a:pt x="700" y="74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8" y="74"/>
                  </a:lnTo>
                  <a:lnTo>
                    <a:pt x="712" y="74"/>
                  </a:lnTo>
                  <a:lnTo>
                    <a:pt x="716" y="74"/>
                  </a:lnTo>
                  <a:lnTo>
                    <a:pt x="724" y="76"/>
                  </a:lnTo>
                  <a:lnTo>
                    <a:pt x="734" y="78"/>
                  </a:lnTo>
                  <a:lnTo>
                    <a:pt x="738" y="78"/>
                  </a:lnTo>
                  <a:lnTo>
                    <a:pt x="742" y="80"/>
                  </a:lnTo>
                  <a:lnTo>
                    <a:pt x="746" y="80"/>
                  </a:lnTo>
                  <a:lnTo>
                    <a:pt x="748" y="80"/>
                  </a:lnTo>
                  <a:lnTo>
                    <a:pt x="750" y="80"/>
                  </a:lnTo>
                  <a:lnTo>
                    <a:pt x="752" y="78"/>
                  </a:lnTo>
                  <a:lnTo>
                    <a:pt x="754" y="78"/>
                  </a:lnTo>
                  <a:lnTo>
                    <a:pt x="754" y="78"/>
                  </a:lnTo>
                  <a:lnTo>
                    <a:pt x="754" y="78"/>
                  </a:lnTo>
                  <a:lnTo>
                    <a:pt x="756" y="78"/>
                  </a:lnTo>
                  <a:lnTo>
                    <a:pt x="758" y="76"/>
                  </a:lnTo>
                  <a:lnTo>
                    <a:pt x="758" y="74"/>
                  </a:lnTo>
                  <a:lnTo>
                    <a:pt x="760" y="72"/>
                  </a:lnTo>
                  <a:lnTo>
                    <a:pt x="762" y="68"/>
                  </a:lnTo>
                  <a:lnTo>
                    <a:pt x="764" y="64"/>
                  </a:lnTo>
                  <a:lnTo>
                    <a:pt x="766" y="62"/>
                  </a:lnTo>
                  <a:lnTo>
                    <a:pt x="768" y="58"/>
                  </a:lnTo>
                  <a:lnTo>
                    <a:pt x="770" y="54"/>
                  </a:lnTo>
                  <a:lnTo>
                    <a:pt x="772" y="50"/>
                  </a:lnTo>
                  <a:lnTo>
                    <a:pt x="772" y="50"/>
                  </a:lnTo>
                  <a:lnTo>
                    <a:pt x="772" y="48"/>
                  </a:lnTo>
                  <a:lnTo>
                    <a:pt x="774" y="44"/>
                  </a:lnTo>
                  <a:lnTo>
                    <a:pt x="776" y="38"/>
                  </a:lnTo>
                  <a:lnTo>
                    <a:pt x="776" y="34"/>
                  </a:lnTo>
                  <a:lnTo>
                    <a:pt x="776" y="32"/>
                  </a:lnTo>
                  <a:lnTo>
                    <a:pt x="778" y="30"/>
                  </a:lnTo>
                  <a:lnTo>
                    <a:pt x="778" y="30"/>
                  </a:lnTo>
                  <a:lnTo>
                    <a:pt x="778" y="28"/>
                  </a:lnTo>
                  <a:lnTo>
                    <a:pt x="780" y="28"/>
                  </a:lnTo>
                  <a:lnTo>
                    <a:pt x="780" y="26"/>
                  </a:lnTo>
                  <a:lnTo>
                    <a:pt x="782" y="26"/>
                  </a:lnTo>
                  <a:lnTo>
                    <a:pt x="782" y="26"/>
                  </a:lnTo>
                  <a:lnTo>
                    <a:pt x="784" y="26"/>
                  </a:lnTo>
                  <a:lnTo>
                    <a:pt x="786" y="26"/>
                  </a:lnTo>
                  <a:lnTo>
                    <a:pt x="788" y="26"/>
                  </a:lnTo>
                  <a:lnTo>
                    <a:pt x="792" y="26"/>
                  </a:lnTo>
                  <a:lnTo>
                    <a:pt x="794" y="26"/>
                  </a:lnTo>
                  <a:lnTo>
                    <a:pt x="796" y="28"/>
                  </a:lnTo>
                  <a:lnTo>
                    <a:pt x="798" y="28"/>
                  </a:lnTo>
                  <a:lnTo>
                    <a:pt x="800" y="28"/>
                  </a:lnTo>
                  <a:lnTo>
                    <a:pt x="800" y="30"/>
                  </a:lnTo>
                  <a:lnTo>
                    <a:pt x="800" y="30"/>
                  </a:lnTo>
                  <a:lnTo>
                    <a:pt x="802" y="30"/>
                  </a:lnTo>
                  <a:lnTo>
                    <a:pt x="802" y="32"/>
                  </a:lnTo>
                  <a:lnTo>
                    <a:pt x="802" y="32"/>
                  </a:lnTo>
                  <a:lnTo>
                    <a:pt x="802" y="34"/>
                  </a:lnTo>
                  <a:lnTo>
                    <a:pt x="804" y="36"/>
                  </a:lnTo>
                  <a:lnTo>
                    <a:pt x="804" y="38"/>
                  </a:lnTo>
                  <a:lnTo>
                    <a:pt x="804" y="42"/>
                  </a:lnTo>
                  <a:lnTo>
                    <a:pt x="804" y="44"/>
                  </a:lnTo>
                  <a:lnTo>
                    <a:pt x="802" y="50"/>
                  </a:lnTo>
                  <a:lnTo>
                    <a:pt x="802" y="56"/>
                  </a:lnTo>
                  <a:lnTo>
                    <a:pt x="802" y="58"/>
                  </a:lnTo>
                  <a:lnTo>
                    <a:pt x="802" y="62"/>
                  </a:lnTo>
                  <a:lnTo>
                    <a:pt x="802" y="64"/>
                  </a:lnTo>
                  <a:lnTo>
                    <a:pt x="802" y="66"/>
                  </a:lnTo>
                  <a:lnTo>
                    <a:pt x="802" y="68"/>
                  </a:lnTo>
                  <a:lnTo>
                    <a:pt x="802" y="70"/>
                  </a:lnTo>
                  <a:lnTo>
                    <a:pt x="804" y="70"/>
                  </a:lnTo>
                  <a:lnTo>
                    <a:pt x="804" y="72"/>
                  </a:lnTo>
                  <a:lnTo>
                    <a:pt x="804" y="72"/>
                  </a:lnTo>
                  <a:lnTo>
                    <a:pt x="806" y="72"/>
                  </a:lnTo>
                  <a:lnTo>
                    <a:pt x="808" y="74"/>
                  </a:lnTo>
                  <a:lnTo>
                    <a:pt x="808" y="74"/>
                  </a:lnTo>
                  <a:lnTo>
                    <a:pt x="812" y="76"/>
                  </a:lnTo>
                  <a:lnTo>
                    <a:pt x="814" y="76"/>
                  </a:lnTo>
                  <a:lnTo>
                    <a:pt x="812" y="78"/>
                  </a:lnTo>
                  <a:lnTo>
                    <a:pt x="810" y="80"/>
                  </a:lnTo>
                  <a:lnTo>
                    <a:pt x="808" y="82"/>
                  </a:lnTo>
                  <a:lnTo>
                    <a:pt x="808" y="84"/>
                  </a:lnTo>
                  <a:lnTo>
                    <a:pt x="806" y="84"/>
                  </a:lnTo>
                  <a:lnTo>
                    <a:pt x="804" y="86"/>
                  </a:lnTo>
                  <a:lnTo>
                    <a:pt x="804" y="86"/>
                  </a:lnTo>
                  <a:lnTo>
                    <a:pt x="802" y="86"/>
                  </a:lnTo>
                  <a:lnTo>
                    <a:pt x="800" y="86"/>
                  </a:lnTo>
                  <a:lnTo>
                    <a:pt x="798" y="86"/>
                  </a:lnTo>
                  <a:lnTo>
                    <a:pt x="796" y="86"/>
                  </a:lnTo>
                  <a:lnTo>
                    <a:pt x="794" y="86"/>
                  </a:lnTo>
                  <a:lnTo>
                    <a:pt x="794" y="86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2" y="88"/>
                  </a:lnTo>
                  <a:lnTo>
                    <a:pt x="790" y="88"/>
                  </a:lnTo>
                  <a:lnTo>
                    <a:pt x="788" y="92"/>
                  </a:lnTo>
                  <a:lnTo>
                    <a:pt x="788" y="92"/>
                  </a:lnTo>
                  <a:lnTo>
                    <a:pt x="788" y="94"/>
                  </a:lnTo>
                  <a:lnTo>
                    <a:pt x="786" y="96"/>
                  </a:lnTo>
                  <a:lnTo>
                    <a:pt x="786" y="96"/>
                  </a:lnTo>
                  <a:lnTo>
                    <a:pt x="786" y="96"/>
                  </a:lnTo>
                  <a:lnTo>
                    <a:pt x="786" y="96"/>
                  </a:lnTo>
                  <a:lnTo>
                    <a:pt x="784" y="96"/>
                  </a:lnTo>
                  <a:lnTo>
                    <a:pt x="784" y="96"/>
                  </a:lnTo>
                  <a:lnTo>
                    <a:pt x="782" y="96"/>
                  </a:lnTo>
                  <a:lnTo>
                    <a:pt x="780" y="94"/>
                  </a:lnTo>
                  <a:lnTo>
                    <a:pt x="780" y="94"/>
                  </a:lnTo>
                  <a:lnTo>
                    <a:pt x="778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6"/>
                  </a:lnTo>
                  <a:lnTo>
                    <a:pt x="774" y="96"/>
                  </a:lnTo>
                  <a:lnTo>
                    <a:pt x="774" y="96"/>
                  </a:lnTo>
                  <a:lnTo>
                    <a:pt x="774" y="98"/>
                  </a:lnTo>
                  <a:lnTo>
                    <a:pt x="774" y="100"/>
                  </a:lnTo>
                  <a:lnTo>
                    <a:pt x="774" y="102"/>
                  </a:lnTo>
                  <a:lnTo>
                    <a:pt x="774" y="102"/>
                  </a:lnTo>
                  <a:lnTo>
                    <a:pt x="774" y="102"/>
                  </a:lnTo>
                  <a:lnTo>
                    <a:pt x="772" y="102"/>
                  </a:lnTo>
                  <a:lnTo>
                    <a:pt x="772" y="102"/>
                  </a:lnTo>
                  <a:lnTo>
                    <a:pt x="770" y="102"/>
                  </a:lnTo>
                  <a:lnTo>
                    <a:pt x="770" y="102"/>
                  </a:lnTo>
                  <a:lnTo>
                    <a:pt x="768" y="102"/>
                  </a:lnTo>
                  <a:lnTo>
                    <a:pt x="766" y="102"/>
                  </a:lnTo>
                  <a:lnTo>
                    <a:pt x="764" y="102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60" y="102"/>
                  </a:lnTo>
                  <a:lnTo>
                    <a:pt x="760" y="104"/>
                  </a:lnTo>
                  <a:lnTo>
                    <a:pt x="760" y="106"/>
                  </a:lnTo>
                  <a:lnTo>
                    <a:pt x="758" y="108"/>
                  </a:lnTo>
                  <a:lnTo>
                    <a:pt x="758" y="112"/>
                  </a:lnTo>
                  <a:lnTo>
                    <a:pt x="756" y="114"/>
                  </a:lnTo>
                  <a:lnTo>
                    <a:pt x="756" y="118"/>
                  </a:lnTo>
                  <a:lnTo>
                    <a:pt x="754" y="120"/>
                  </a:lnTo>
                  <a:lnTo>
                    <a:pt x="754" y="122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754" y="126"/>
                  </a:lnTo>
                  <a:lnTo>
                    <a:pt x="754" y="126"/>
                  </a:lnTo>
                  <a:lnTo>
                    <a:pt x="754" y="128"/>
                  </a:lnTo>
                  <a:lnTo>
                    <a:pt x="756" y="128"/>
                  </a:lnTo>
                  <a:lnTo>
                    <a:pt x="758" y="130"/>
                  </a:lnTo>
                  <a:lnTo>
                    <a:pt x="760" y="130"/>
                  </a:lnTo>
                  <a:lnTo>
                    <a:pt x="762" y="132"/>
                  </a:lnTo>
                  <a:lnTo>
                    <a:pt x="764" y="134"/>
                  </a:lnTo>
                  <a:lnTo>
                    <a:pt x="764" y="134"/>
                  </a:lnTo>
                  <a:lnTo>
                    <a:pt x="764" y="134"/>
                  </a:lnTo>
                  <a:lnTo>
                    <a:pt x="764" y="136"/>
                  </a:lnTo>
                  <a:lnTo>
                    <a:pt x="764" y="136"/>
                  </a:lnTo>
                  <a:lnTo>
                    <a:pt x="764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8"/>
                  </a:lnTo>
                  <a:lnTo>
                    <a:pt x="762" y="140"/>
                  </a:lnTo>
                  <a:lnTo>
                    <a:pt x="760" y="140"/>
                  </a:lnTo>
                  <a:lnTo>
                    <a:pt x="758" y="142"/>
                  </a:lnTo>
                  <a:lnTo>
                    <a:pt x="756" y="142"/>
                  </a:lnTo>
                  <a:lnTo>
                    <a:pt x="752" y="144"/>
                  </a:lnTo>
                  <a:lnTo>
                    <a:pt x="750" y="144"/>
                  </a:lnTo>
                  <a:lnTo>
                    <a:pt x="750" y="144"/>
                  </a:lnTo>
                  <a:lnTo>
                    <a:pt x="746" y="144"/>
                  </a:lnTo>
                  <a:lnTo>
                    <a:pt x="742" y="144"/>
                  </a:lnTo>
                  <a:lnTo>
                    <a:pt x="738" y="144"/>
                  </a:lnTo>
                  <a:lnTo>
                    <a:pt x="734" y="144"/>
                  </a:lnTo>
                  <a:lnTo>
                    <a:pt x="730" y="144"/>
                  </a:lnTo>
                  <a:lnTo>
                    <a:pt x="730" y="144"/>
                  </a:lnTo>
                  <a:lnTo>
                    <a:pt x="728" y="144"/>
                  </a:lnTo>
                  <a:lnTo>
                    <a:pt x="726" y="146"/>
                  </a:lnTo>
                  <a:lnTo>
                    <a:pt x="726" y="146"/>
                  </a:lnTo>
                  <a:lnTo>
                    <a:pt x="724" y="146"/>
                  </a:lnTo>
                  <a:lnTo>
                    <a:pt x="724" y="146"/>
                  </a:lnTo>
                  <a:lnTo>
                    <a:pt x="724" y="148"/>
                  </a:lnTo>
                  <a:lnTo>
                    <a:pt x="724" y="150"/>
                  </a:lnTo>
                  <a:lnTo>
                    <a:pt x="722" y="152"/>
                  </a:lnTo>
                  <a:lnTo>
                    <a:pt x="722" y="154"/>
                  </a:lnTo>
                  <a:lnTo>
                    <a:pt x="720" y="156"/>
                  </a:lnTo>
                  <a:lnTo>
                    <a:pt x="720" y="158"/>
                  </a:lnTo>
                  <a:lnTo>
                    <a:pt x="720" y="160"/>
                  </a:lnTo>
                  <a:lnTo>
                    <a:pt x="718" y="162"/>
                  </a:lnTo>
                  <a:lnTo>
                    <a:pt x="716" y="164"/>
                  </a:lnTo>
                  <a:lnTo>
                    <a:pt x="716" y="164"/>
                  </a:lnTo>
                  <a:lnTo>
                    <a:pt x="716" y="164"/>
                  </a:lnTo>
                  <a:lnTo>
                    <a:pt x="714" y="166"/>
                  </a:lnTo>
                  <a:lnTo>
                    <a:pt x="714" y="166"/>
                  </a:lnTo>
                  <a:lnTo>
                    <a:pt x="712" y="166"/>
                  </a:lnTo>
                  <a:lnTo>
                    <a:pt x="710" y="166"/>
                  </a:lnTo>
                  <a:lnTo>
                    <a:pt x="708" y="166"/>
                  </a:lnTo>
                  <a:lnTo>
                    <a:pt x="706" y="166"/>
                  </a:lnTo>
                  <a:lnTo>
                    <a:pt x="704" y="166"/>
                  </a:lnTo>
                  <a:lnTo>
                    <a:pt x="702" y="166"/>
                  </a:lnTo>
                  <a:lnTo>
                    <a:pt x="700" y="168"/>
                  </a:lnTo>
                  <a:lnTo>
                    <a:pt x="700" y="168"/>
                  </a:lnTo>
                  <a:lnTo>
                    <a:pt x="700" y="168"/>
                  </a:lnTo>
                  <a:lnTo>
                    <a:pt x="698" y="170"/>
                  </a:lnTo>
                  <a:lnTo>
                    <a:pt x="696" y="170"/>
                  </a:lnTo>
                  <a:lnTo>
                    <a:pt x="696" y="172"/>
                  </a:lnTo>
                  <a:lnTo>
                    <a:pt x="694" y="176"/>
                  </a:lnTo>
                  <a:lnTo>
                    <a:pt x="692" y="178"/>
                  </a:lnTo>
                  <a:lnTo>
                    <a:pt x="692" y="178"/>
                  </a:lnTo>
                  <a:lnTo>
                    <a:pt x="692" y="180"/>
                  </a:lnTo>
                  <a:lnTo>
                    <a:pt x="692" y="184"/>
                  </a:lnTo>
                  <a:lnTo>
                    <a:pt x="692" y="186"/>
                  </a:lnTo>
                  <a:lnTo>
                    <a:pt x="692" y="190"/>
                  </a:lnTo>
                  <a:lnTo>
                    <a:pt x="692" y="194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200"/>
                  </a:lnTo>
                  <a:lnTo>
                    <a:pt x="690" y="202"/>
                  </a:lnTo>
                  <a:lnTo>
                    <a:pt x="688" y="202"/>
                  </a:lnTo>
                  <a:lnTo>
                    <a:pt x="688" y="204"/>
                  </a:lnTo>
                  <a:lnTo>
                    <a:pt x="688" y="204"/>
                  </a:lnTo>
                  <a:lnTo>
                    <a:pt x="688" y="204"/>
                  </a:lnTo>
                  <a:lnTo>
                    <a:pt x="686" y="204"/>
                  </a:lnTo>
                  <a:lnTo>
                    <a:pt x="684" y="204"/>
                  </a:lnTo>
                  <a:lnTo>
                    <a:pt x="682" y="206"/>
                  </a:lnTo>
                  <a:lnTo>
                    <a:pt x="680" y="206"/>
                  </a:lnTo>
                  <a:lnTo>
                    <a:pt x="678" y="206"/>
                  </a:lnTo>
                  <a:lnTo>
                    <a:pt x="678" y="208"/>
                  </a:lnTo>
                  <a:lnTo>
                    <a:pt x="678" y="208"/>
                  </a:lnTo>
                  <a:lnTo>
                    <a:pt x="676" y="210"/>
                  </a:lnTo>
                  <a:lnTo>
                    <a:pt x="672" y="214"/>
                  </a:lnTo>
                  <a:lnTo>
                    <a:pt x="670" y="216"/>
                  </a:lnTo>
                  <a:lnTo>
                    <a:pt x="668" y="218"/>
                  </a:lnTo>
                  <a:lnTo>
                    <a:pt x="668" y="220"/>
                  </a:lnTo>
                  <a:lnTo>
                    <a:pt x="666" y="220"/>
                  </a:lnTo>
                  <a:lnTo>
                    <a:pt x="666" y="222"/>
                  </a:lnTo>
                  <a:lnTo>
                    <a:pt x="666" y="222"/>
                  </a:lnTo>
                  <a:lnTo>
                    <a:pt x="666" y="222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24"/>
                  </a:lnTo>
                  <a:lnTo>
                    <a:pt x="668" y="226"/>
                  </a:lnTo>
                  <a:lnTo>
                    <a:pt x="670" y="226"/>
                  </a:lnTo>
                  <a:lnTo>
                    <a:pt x="672" y="226"/>
                  </a:lnTo>
                  <a:lnTo>
                    <a:pt x="674" y="228"/>
                  </a:lnTo>
                  <a:lnTo>
                    <a:pt x="674" y="228"/>
                  </a:lnTo>
                  <a:lnTo>
                    <a:pt x="674" y="228"/>
                  </a:lnTo>
                  <a:lnTo>
                    <a:pt x="674" y="230"/>
                  </a:lnTo>
                  <a:lnTo>
                    <a:pt x="674" y="230"/>
                  </a:lnTo>
                  <a:lnTo>
                    <a:pt x="676" y="232"/>
                  </a:lnTo>
                  <a:lnTo>
                    <a:pt x="676" y="234"/>
                  </a:lnTo>
                  <a:lnTo>
                    <a:pt x="676" y="236"/>
                  </a:lnTo>
                  <a:lnTo>
                    <a:pt x="676" y="238"/>
                  </a:lnTo>
                  <a:lnTo>
                    <a:pt x="676" y="244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4" y="254"/>
                  </a:lnTo>
                  <a:lnTo>
                    <a:pt x="674" y="256"/>
                  </a:lnTo>
                  <a:lnTo>
                    <a:pt x="674" y="256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0" y="260"/>
                  </a:lnTo>
                  <a:lnTo>
                    <a:pt x="670" y="260"/>
                  </a:lnTo>
                  <a:lnTo>
                    <a:pt x="668" y="260"/>
                  </a:lnTo>
                  <a:lnTo>
                    <a:pt x="666" y="262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4"/>
                  </a:lnTo>
                  <a:lnTo>
                    <a:pt x="662" y="264"/>
                  </a:lnTo>
                  <a:lnTo>
                    <a:pt x="662" y="264"/>
                  </a:lnTo>
                  <a:lnTo>
                    <a:pt x="662" y="266"/>
                  </a:lnTo>
                  <a:lnTo>
                    <a:pt x="662" y="268"/>
                  </a:lnTo>
                  <a:lnTo>
                    <a:pt x="662" y="270"/>
                  </a:lnTo>
                  <a:lnTo>
                    <a:pt x="662" y="270"/>
                  </a:lnTo>
                  <a:lnTo>
                    <a:pt x="660" y="272"/>
                  </a:lnTo>
                  <a:lnTo>
                    <a:pt x="660" y="274"/>
                  </a:lnTo>
                  <a:lnTo>
                    <a:pt x="660" y="274"/>
                  </a:lnTo>
                  <a:lnTo>
                    <a:pt x="660" y="274"/>
                  </a:lnTo>
                  <a:lnTo>
                    <a:pt x="660" y="274"/>
                  </a:lnTo>
                  <a:lnTo>
                    <a:pt x="658" y="276"/>
                  </a:lnTo>
                  <a:lnTo>
                    <a:pt x="658" y="276"/>
                  </a:lnTo>
                  <a:lnTo>
                    <a:pt x="656" y="276"/>
                  </a:lnTo>
                  <a:lnTo>
                    <a:pt x="654" y="274"/>
                  </a:lnTo>
                  <a:lnTo>
                    <a:pt x="652" y="274"/>
                  </a:lnTo>
                  <a:lnTo>
                    <a:pt x="650" y="274"/>
                  </a:lnTo>
                  <a:lnTo>
                    <a:pt x="648" y="274"/>
                  </a:lnTo>
                  <a:lnTo>
                    <a:pt x="646" y="272"/>
                  </a:lnTo>
                  <a:lnTo>
                    <a:pt x="646" y="272"/>
                  </a:lnTo>
                  <a:lnTo>
                    <a:pt x="644" y="274"/>
                  </a:lnTo>
                  <a:lnTo>
                    <a:pt x="644" y="274"/>
                  </a:lnTo>
                  <a:lnTo>
                    <a:pt x="644" y="274"/>
                  </a:lnTo>
                  <a:lnTo>
                    <a:pt x="642" y="274"/>
                  </a:lnTo>
                  <a:lnTo>
                    <a:pt x="642" y="276"/>
                  </a:lnTo>
                  <a:lnTo>
                    <a:pt x="640" y="276"/>
                  </a:lnTo>
                  <a:lnTo>
                    <a:pt x="640" y="278"/>
                  </a:lnTo>
                  <a:lnTo>
                    <a:pt x="638" y="282"/>
                  </a:lnTo>
                  <a:lnTo>
                    <a:pt x="638" y="282"/>
                  </a:lnTo>
                  <a:lnTo>
                    <a:pt x="636" y="284"/>
                  </a:lnTo>
                  <a:lnTo>
                    <a:pt x="636" y="284"/>
                  </a:lnTo>
                  <a:lnTo>
                    <a:pt x="634" y="284"/>
                  </a:lnTo>
                  <a:lnTo>
                    <a:pt x="632" y="284"/>
                  </a:lnTo>
                  <a:lnTo>
                    <a:pt x="630" y="286"/>
                  </a:lnTo>
                  <a:lnTo>
                    <a:pt x="628" y="286"/>
                  </a:lnTo>
                  <a:lnTo>
                    <a:pt x="626" y="286"/>
                  </a:lnTo>
                  <a:lnTo>
                    <a:pt x="624" y="286"/>
                  </a:lnTo>
                  <a:lnTo>
                    <a:pt x="622" y="288"/>
                  </a:lnTo>
                  <a:lnTo>
                    <a:pt x="622" y="288"/>
                  </a:lnTo>
                  <a:lnTo>
                    <a:pt x="620" y="288"/>
                  </a:lnTo>
                  <a:lnTo>
                    <a:pt x="620" y="290"/>
                  </a:lnTo>
                  <a:lnTo>
                    <a:pt x="620" y="290"/>
                  </a:lnTo>
                  <a:lnTo>
                    <a:pt x="620" y="292"/>
                  </a:lnTo>
                  <a:lnTo>
                    <a:pt x="618" y="294"/>
                  </a:lnTo>
                  <a:lnTo>
                    <a:pt x="618" y="296"/>
                  </a:lnTo>
                  <a:lnTo>
                    <a:pt x="618" y="298"/>
                  </a:lnTo>
                  <a:lnTo>
                    <a:pt x="618" y="300"/>
                  </a:lnTo>
                  <a:lnTo>
                    <a:pt x="616" y="302"/>
                  </a:lnTo>
                  <a:lnTo>
                    <a:pt x="616" y="302"/>
                  </a:lnTo>
                  <a:lnTo>
                    <a:pt x="616" y="302"/>
                  </a:lnTo>
                  <a:lnTo>
                    <a:pt x="616" y="302"/>
                  </a:lnTo>
                  <a:lnTo>
                    <a:pt x="614" y="302"/>
                  </a:lnTo>
                  <a:lnTo>
                    <a:pt x="614" y="304"/>
                  </a:lnTo>
                  <a:lnTo>
                    <a:pt x="612" y="304"/>
                  </a:lnTo>
                  <a:lnTo>
                    <a:pt x="610" y="304"/>
                  </a:lnTo>
                  <a:lnTo>
                    <a:pt x="608" y="304"/>
                  </a:lnTo>
                  <a:lnTo>
                    <a:pt x="606" y="304"/>
                  </a:lnTo>
                  <a:lnTo>
                    <a:pt x="604" y="304"/>
                  </a:lnTo>
                  <a:lnTo>
                    <a:pt x="604" y="306"/>
                  </a:lnTo>
                  <a:lnTo>
                    <a:pt x="602" y="308"/>
                  </a:lnTo>
                  <a:lnTo>
                    <a:pt x="600" y="308"/>
                  </a:lnTo>
                  <a:lnTo>
                    <a:pt x="598" y="310"/>
                  </a:lnTo>
                  <a:lnTo>
                    <a:pt x="596" y="312"/>
                  </a:lnTo>
                  <a:lnTo>
                    <a:pt x="594" y="314"/>
                  </a:lnTo>
                  <a:lnTo>
                    <a:pt x="592" y="314"/>
                  </a:lnTo>
                  <a:lnTo>
                    <a:pt x="592" y="316"/>
                  </a:lnTo>
                  <a:lnTo>
                    <a:pt x="592" y="318"/>
                  </a:lnTo>
                  <a:lnTo>
                    <a:pt x="590" y="318"/>
                  </a:lnTo>
                  <a:lnTo>
                    <a:pt x="590" y="320"/>
                  </a:lnTo>
                  <a:lnTo>
                    <a:pt x="590" y="322"/>
                  </a:lnTo>
                  <a:lnTo>
                    <a:pt x="588" y="326"/>
                  </a:lnTo>
                  <a:lnTo>
                    <a:pt x="588" y="330"/>
                  </a:lnTo>
                  <a:lnTo>
                    <a:pt x="588" y="332"/>
                  </a:lnTo>
                  <a:lnTo>
                    <a:pt x="588" y="336"/>
                  </a:lnTo>
                  <a:lnTo>
                    <a:pt x="588" y="342"/>
                  </a:lnTo>
                  <a:lnTo>
                    <a:pt x="588" y="348"/>
                  </a:lnTo>
                  <a:lnTo>
                    <a:pt x="588" y="352"/>
                  </a:lnTo>
                  <a:lnTo>
                    <a:pt x="588" y="354"/>
                  </a:lnTo>
                  <a:lnTo>
                    <a:pt x="588" y="358"/>
                  </a:lnTo>
                  <a:lnTo>
                    <a:pt x="586" y="362"/>
                  </a:lnTo>
                  <a:lnTo>
                    <a:pt x="586" y="366"/>
                  </a:lnTo>
                  <a:lnTo>
                    <a:pt x="586" y="368"/>
                  </a:lnTo>
                  <a:lnTo>
                    <a:pt x="586" y="368"/>
                  </a:lnTo>
                  <a:lnTo>
                    <a:pt x="586" y="370"/>
                  </a:lnTo>
                  <a:lnTo>
                    <a:pt x="586" y="370"/>
                  </a:lnTo>
                  <a:lnTo>
                    <a:pt x="588" y="372"/>
                  </a:lnTo>
                  <a:lnTo>
                    <a:pt x="588" y="372"/>
                  </a:lnTo>
                  <a:lnTo>
                    <a:pt x="588" y="372"/>
                  </a:lnTo>
                  <a:lnTo>
                    <a:pt x="590" y="372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94" y="374"/>
                  </a:lnTo>
                  <a:lnTo>
                    <a:pt x="594" y="376"/>
                  </a:lnTo>
                  <a:lnTo>
                    <a:pt x="594" y="376"/>
                  </a:lnTo>
                  <a:lnTo>
                    <a:pt x="594" y="378"/>
                  </a:lnTo>
                  <a:lnTo>
                    <a:pt x="594" y="380"/>
                  </a:lnTo>
                  <a:lnTo>
                    <a:pt x="594" y="382"/>
                  </a:lnTo>
                  <a:lnTo>
                    <a:pt x="594" y="386"/>
                  </a:lnTo>
                  <a:lnTo>
                    <a:pt x="594" y="394"/>
                  </a:lnTo>
                  <a:lnTo>
                    <a:pt x="594" y="396"/>
                  </a:lnTo>
                  <a:lnTo>
                    <a:pt x="594" y="398"/>
                  </a:lnTo>
                  <a:lnTo>
                    <a:pt x="594" y="400"/>
                  </a:lnTo>
                  <a:lnTo>
                    <a:pt x="596" y="400"/>
                  </a:lnTo>
                  <a:lnTo>
                    <a:pt x="596" y="402"/>
                  </a:lnTo>
                  <a:lnTo>
                    <a:pt x="596" y="404"/>
                  </a:lnTo>
                  <a:lnTo>
                    <a:pt x="598" y="406"/>
                  </a:lnTo>
                  <a:lnTo>
                    <a:pt x="600" y="414"/>
                  </a:lnTo>
                  <a:lnTo>
                    <a:pt x="602" y="418"/>
                  </a:lnTo>
                  <a:lnTo>
                    <a:pt x="602" y="424"/>
                  </a:lnTo>
                  <a:lnTo>
                    <a:pt x="604" y="428"/>
                  </a:lnTo>
                  <a:lnTo>
                    <a:pt x="604" y="434"/>
                  </a:lnTo>
                  <a:lnTo>
                    <a:pt x="604" y="436"/>
                  </a:lnTo>
                  <a:lnTo>
                    <a:pt x="604" y="438"/>
                  </a:lnTo>
                  <a:lnTo>
                    <a:pt x="604" y="440"/>
                  </a:lnTo>
                  <a:lnTo>
                    <a:pt x="604" y="442"/>
                  </a:lnTo>
                  <a:lnTo>
                    <a:pt x="604" y="444"/>
                  </a:lnTo>
                  <a:lnTo>
                    <a:pt x="604" y="446"/>
                  </a:lnTo>
                  <a:lnTo>
                    <a:pt x="604" y="448"/>
                  </a:lnTo>
                  <a:lnTo>
                    <a:pt x="602" y="450"/>
                  </a:lnTo>
                  <a:lnTo>
                    <a:pt x="602" y="452"/>
                  </a:lnTo>
                  <a:lnTo>
                    <a:pt x="600" y="454"/>
                  </a:lnTo>
                  <a:lnTo>
                    <a:pt x="600" y="454"/>
                  </a:lnTo>
                  <a:lnTo>
                    <a:pt x="600" y="454"/>
                  </a:lnTo>
                  <a:lnTo>
                    <a:pt x="598" y="456"/>
                  </a:lnTo>
                  <a:lnTo>
                    <a:pt x="598" y="456"/>
                  </a:lnTo>
                  <a:lnTo>
                    <a:pt x="598" y="456"/>
                  </a:lnTo>
                  <a:lnTo>
                    <a:pt x="598" y="456"/>
                  </a:lnTo>
                  <a:lnTo>
                    <a:pt x="596" y="454"/>
                  </a:lnTo>
                  <a:lnTo>
                    <a:pt x="596" y="454"/>
                  </a:lnTo>
                  <a:lnTo>
                    <a:pt x="596" y="452"/>
                  </a:lnTo>
                  <a:lnTo>
                    <a:pt x="594" y="452"/>
                  </a:lnTo>
                  <a:lnTo>
                    <a:pt x="592" y="448"/>
                  </a:lnTo>
                  <a:lnTo>
                    <a:pt x="592" y="446"/>
                  </a:lnTo>
                  <a:lnTo>
                    <a:pt x="590" y="446"/>
                  </a:lnTo>
                  <a:lnTo>
                    <a:pt x="590" y="444"/>
                  </a:lnTo>
                  <a:lnTo>
                    <a:pt x="588" y="444"/>
                  </a:lnTo>
                  <a:lnTo>
                    <a:pt x="582" y="442"/>
                  </a:lnTo>
                  <a:lnTo>
                    <a:pt x="580" y="440"/>
                  </a:lnTo>
                  <a:lnTo>
                    <a:pt x="578" y="440"/>
                  </a:lnTo>
                  <a:lnTo>
                    <a:pt x="576" y="438"/>
                  </a:lnTo>
                  <a:lnTo>
                    <a:pt x="576" y="438"/>
                  </a:lnTo>
                  <a:lnTo>
                    <a:pt x="576" y="438"/>
                  </a:lnTo>
                  <a:lnTo>
                    <a:pt x="574" y="436"/>
                  </a:lnTo>
                  <a:lnTo>
                    <a:pt x="574" y="436"/>
                  </a:lnTo>
                  <a:lnTo>
                    <a:pt x="574" y="432"/>
                  </a:lnTo>
                  <a:lnTo>
                    <a:pt x="572" y="430"/>
                  </a:lnTo>
                  <a:lnTo>
                    <a:pt x="572" y="428"/>
                  </a:lnTo>
                  <a:lnTo>
                    <a:pt x="570" y="422"/>
                  </a:lnTo>
                  <a:lnTo>
                    <a:pt x="568" y="416"/>
                  </a:lnTo>
                  <a:lnTo>
                    <a:pt x="566" y="412"/>
                  </a:lnTo>
                  <a:lnTo>
                    <a:pt x="564" y="406"/>
                  </a:lnTo>
                  <a:lnTo>
                    <a:pt x="564" y="404"/>
                  </a:lnTo>
                  <a:lnTo>
                    <a:pt x="562" y="400"/>
                  </a:lnTo>
                  <a:lnTo>
                    <a:pt x="562" y="398"/>
                  </a:lnTo>
                  <a:lnTo>
                    <a:pt x="562" y="396"/>
                  </a:lnTo>
                  <a:lnTo>
                    <a:pt x="562" y="394"/>
                  </a:lnTo>
                  <a:lnTo>
                    <a:pt x="562" y="394"/>
                  </a:lnTo>
                  <a:lnTo>
                    <a:pt x="562" y="390"/>
                  </a:lnTo>
                  <a:lnTo>
                    <a:pt x="564" y="384"/>
                  </a:lnTo>
                  <a:lnTo>
                    <a:pt x="564" y="380"/>
                  </a:lnTo>
                  <a:lnTo>
                    <a:pt x="564" y="378"/>
                  </a:lnTo>
                  <a:lnTo>
                    <a:pt x="564" y="376"/>
                  </a:lnTo>
                  <a:lnTo>
                    <a:pt x="564" y="376"/>
                  </a:lnTo>
                  <a:lnTo>
                    <a:pt x="564" y="374"/>
                  </a:lnTo>
                  <a:lnTo>
                    <a:pt x="564" y="372"/>
                  </a:lnTo>
                  <a:lnTo>
                    <a:pt x="564" y="372"/>
                  </a:lnTo>
                  <a:lnTo>
                    <a:pt x="564" y="372"/>
                  </a:lnTo>
                  <a:lnTo>
                    <a:pt x="562" y="370"/>
                  </a:lnTo>
                  <a:lnTo>
                    <a:pt x="560" y="368"/>
                  </a:lnTo>
                  <a:lnTo>
                    <a:pt x="560" y="366"/>
                  </a:lnTo>
                  <a:lnTo>
                    <a:pt x="556" y="364"/>
                  </a:lnTo>
                  <a:lnTo>
                    <a:pt x="552" y="362"/>
                  </a:lnTo>
                  <a:lnTo>
                    <a:pt x="550" y="358"/>
                  </a:lnTo>
                  <a:lnTo>
                    <a:pt x="546" y="356"/>
                  </a:lnTo>
                  <a:lnTo>
                    <a:pt x="544" y="354"/>
                  </a:lnTo>
                  <a:lnTo>
                    <a:pt x="542" y="352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8" y="350"/>
                  </a:lnTo>
                  <a:lnTo>
                    <a:pt x="538" y="350"/>
                  </a:lnTo>
                  <a:lnTo>
                    <a:pt x="536" y="350"/>
                  </a:lnTo>
                  <a:lnTo>
                    <a:pt x="532" y="352"/>
                  </a:lnTo>
                  <a:lnTo>
                    <a:pt x="530" y="352"/>
                  </a:lnTo>
                  <a:lnTo>
                    <a:pt x="528" y="352"/>
                  </a:lnTo>
                  <a:lnTo>
                    <a:pt x="526" y="354"/>
                  </a:lnTo>
                  <a:lnTo>
                    <a:pt x="524" y="354"/>
                  </a:lnTo>
                  <a:lnTo>
                    <a:pt x="522" y="354"/>
                  </a:lnTo>
                  <a:lnTo>
                    <a:pt x="522" y="354"/>
                  </a:lnTo>
                  <a:lnTo>
                    <a:pt x="520" y="354"/>
                  </a:lnTo>
                  <a:lnTo>
                    <a:pt x="520" y="354"/>
                  </a:lnTo>
                  <a:lnTo>
                    <a:pt x="518" y="352"/>
                  </a:lnTo>
                  <a:lnTo>
                    <a:pt x="516" y="352"/>
                  </a:lnTo>
                  <a:lnTo>
                    <a:pt x="514" y="350"/>
                  </a:lnTo>
                  <a:lnTo>
                    <a:pt x="510" y="348"/>
                  </a:lnTo>
                  <a:lnTo>
                    <a:pt x="510" y="346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4" y="346"/>
                  </a:lnTo>
                  <a:lnTo>
                    <a:pt x="500" y="346"/>
                  </a:lnTo>
                  <a:lnTo>
                    <a:pt x="496" y="346"/>
                  </a:lnTo>
                  <a:lnTo>
                    <a:pt x="492" y="346"/>
                  </a:lnTo>
                  <a:lnTo>
                    <a:pt x="486" y="346"/>
                  </a:lnTo>
                  <a:lnTo>
                    <a:pt x="482" y="348"/>
                  </a:lnTo>
                  <a:lnTo>
                    <a:pt x="478" y="348"/>
                  </a:lnTo>
                  <a:lnTo>
                    <a:pt x="476" y="348"/>
                  </a:lnTo>
                  <a:lnTo>
                    <a:pt x="476" y="348"/>
                  </a:lnTo>
                  <a:lnTo>
                    <a:pt x="472" y="350"/>
                  </a:lnTo>
                  <a:lnTo>
                    <a:pt x="470" y="352"/>
                  </a:lnTo>
                  <a:lnTo>
                    <a:pt x="470" y="352"/>
                  </a:lnTo>
                  <a:lnTo>
                    <a:pt x="468" y="352"/>
                  </a:lnTo>
                  <a:lnTo>
                    <a:pt x="466" y="354"/>
                  </a:lnTo>
                  <a:lnTo>
                    <a:pt x="466" y="356"/>
                  </a:lnTo>
                  <a:lnTo>
                    <a:pt x="466" y="356"/>
                  </a:lnTo>
                  <a:lnTo>
                    <a:pt x="464" y="356"/>
                  </a:lnTo>
                  <a:lnTo>
                    <a:pt x="464" y="358"/>
                  </a:lnTo>
                  <a:lnTo>
                    <a:pt x="464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2"/>
                  </a:lnTo>
                  <a:lnTo>
                    <a:pt x="468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2" y="370"/>
                  </a:lnTo>
                  <a:lnTo>
                    <a:pt x="472" y="370"/>
                  </a:lnTo>
                  <a:lnTo>
                    <a:pt x="472" y="370"/>
                  </a:lnTo>
                  <a:lnTo>
                    <a:pt x="472" y="372"/>
                  </a:lnTo>
                  <a:lnTo>
                    <a:pt x="470" y="372"/>
                  </a:lnTo>
                  <a:lnTo>
                    <a:pt x="470" y="372"/>
                  </a:lnTo>
                  <a:lnTo>
                    <a:pt x="470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4" y="374"/>
                  </a:lnTo>
                  <a:lnTo>
                    <a:pt x="462" y="374"/>
                  </a:lnTo>
                  <a:lnTo>
                    <a:pt x="460" y="374"/>
                  </a:lnTo>
                  <a:lnTo>
                    <a:pt x="456" y="372"/>
                  </a:lnTo>
                  <a:lnTo>
                    <a:pt x="452" y="372"/>
                  </a:lnTo>
                  <a:lnTo>
                    <a:pt x="450" y="372"/>
                  </a:lnTo>
                  <a:lnTo>
                    <a:pt x="448" y="372"/>
                  </a:lnTo>
                  <a:lnTo>
                    <a:pt x="446" y="372"/>
                  </a:lnTo>
                  <a:lnTo>
                    <a:pt x="442" y="370"/>
                  </a:lnTo>
                  <a:lnTo>
                    <a:pt x="442" y="370"/>
                  </a:lnTo>
                  <a:lnTo>
                    <a:pt x="440" y="370"/>
                  </a:lnTo>
                  <a:lnTo>
                    <a:pt x="440" y="370"/>
                  </a:lnTo>
                  <a:lnTo>
                    <a:pt x="440" y="368"/>
                  </a:lnTo>
                  <a:lnTo>
                    <a:pt x="438" y="368"/>
                  </a:lnTo>
                  <a:lnTo>
                    <a:pt x="438" y="366"/>
                  </a:lnTo>
                  <a:lnTo>
                    <a:pt x="438" y="364"/>
                  </a:lnTo>
                  <a:lnTo>
                    <a:pt x="438" y="362"/>
                  </a:lnTo>
                  <a:lnTo>
                    <a:pt x="438" y="358"/>
                  </a:lnTo>
                  <a:lnTo>
                    <a:pt x="438" y="356"/>
                  </a:lnTo>
                  <a:lnTo>
                    <a:pt x="438" y="354"/>
                  </a:lnTo>
                  <a:lnTo>
                    <a:pt x="438" y="352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8" y="350"/>
                  </a:lnTo>
                  <a:lnTo>
                    <a:pt x="438" y="348"/>
                  </a:lnTo>
                  <a:lnTo>
                    <a:pt x="436" y="348"/>
                  </a:lnTo>
                  <a:lnTo>
                    <a:pt x="436" y="348"/>
                  </a:lnTo>
                  <a:lnTo>
                    <a:pt x="434" y="348"/>
                  </a:lnTo>
                  <a:lnTo>
                    <a:pt x="432" y="348"/>
                  </a:lnTo>
                  <a:lnTo>
                    <a:pt x="432" y="350"/>
                  </a:lnTo>
                  <a:lnTo>
                    <a:pt x="430" y="350"/>
                  </a:lnTo>
                  <a:lnTo>
                    <a:pt x="428" y="352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4" y="354"/>
                  </a:lnTo>
                  <a:lnTo>
                    <a:pt x="424" y="356"/>
                  </a:lnTo>
                  <a:lnTo>
                    <a:pt x="424" y="358"/>
                  </a:lnTo>
                  <a:lnTo>
                    <a:pt x="424" y="360"/>
                  </a:lnTo>
                  <a:lnTo>
                    <a:pt x="424" y="362"/>
                  </a:lnTo>
                  <a:lnTo>
                    <a:pt x="424" y="364"/>
                  </a:lnTo>
                  <a:lnTo>
                    <a:pt x="424" y="366"/>
                  </a:lnTo>
                  <a:lnTo>
                    <a:pt x="424" y="366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20" y="368"/>
                  </a:lnTo>
                  <a:lnTo>
                    <a:pt x="420" y="368"/>
                  </a:lnTo>
                  <a:lnTo>
                    <a:pt x="418" y="368"/>
                  </a:lnTo>
                  <a:lnTo>
                    <a:pt x="416" y="368"/>
                  </a:lnTo>
                  <a:lnTo>
                    <a:pt x="416" y="366"/>
                  </a:lnTo>
                  <a:lnTo>
                    <a:pt x="414" y="366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412" y="362"/>
                  </a:lnTo>
                  <a:lnTo>
                    <a:pt x="410" y="360"/>
                  </a:lnTo>
                  <a:lnTo>
                    <a:pt x="410" y="358"/>
                  </a:lnTo>
                  <a:lnTo>
                    <a:pt x="408" y="356"/>
                  </a:lnTo>
                  <a:lnTo>
                    <a:pt x="408" y="354"/>
                  </a:lnTo>
                  <a:lnTo>
                    <a:pt x="406" y="354"/>
                  </a:lnTo>
                  <a:lnTo>
                    <a:pt x="406" y="354"/>
                  </a:lnTo>
                  <a:lnTo>
                    <a:pt x="406" y="352"/>
                  </a:lnTo>
                  <a:lnTo>
                    <a:pt x="404" y="352"/>
                  </a:lnTo>
                  <a:lnTo>
                    <a:pt x="404" y="352"/>
                  </a:lnTo>
                  <a:lnTo>
                    <a:pt x="404" y="352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4"/>
                  </a:lnTo>
                  <a:lnTo>
                    <a:pt x="396" y="358"/>
                  </a:lnTo>
                  <a:lnTo>
                    <a:pt x="394" y="358"/>
                  </a:lnTo>
                  <a:lnTo>
                    <a:pt x="392" y="360"/>
                  </a:lnTo>
                  <a:lnTo>
                    <a:pt x="390" y="364"/>
                  </a:lnTo>
                  <a:lnTo>
                    <a:pt x="388" y="366"/>
                  </a:lnTo>
                  <a:lnTo>
                    <a:pt x="386" y="368"/>
                  </a:lnTo>
                  <a:lnTo>
                    <a:pt x="384" y="370"/>
                  </a:lnTo>
                  <a:lnTo>
                    <a:pt x="384" y="370"/>
                  </a:lnTo>
                  <a:lnTo>
                    <a:pt x="382" y="374"/>
                  </a:lnTo>
                  <a:lnTo>
                    <a:pt x="378" y="378"/>
                  </a:lnTo>
                  <a:lnTo>
                    <a:pt x="376" y="382"/>
                  </a:lnTo>
                  <a:lnTo>
                    <a:pt x="374" y="384"/>
                  </a:lnTo>
                  <a:lnTo>
                    <a:pt x="372" y="388"/>
                  </a:lnTo>
                  <a:lnTo>
                    <a:pt x="370" y="390"/>
                  </a:lnTo>
                  <a:lnTo>
                    <a:pt x="368" y="390"/>
                  </a:lnTo>
                  <a:lnTo>
                    <a:pt x="368" y="392"/>
                  </a:lnTo>
                  <a:lnTo>
                    <a:pt x="366" y="392"/>
                  </a:lnTo>
                  <a:lnTo>
                    <a:pt x="364" y="394"/>
                  </a:lnTo>
                  <a:lnTo>
                    <a:pt x="360" y="396"/>
                  </a:lnTo>
                  <a:lnTo>
                    <a:pt x="358" y="396"/>
                  </a:lnTo>
                  <a:lnTo>
                    <a:pt x="354" y="398"/>
                  </a:lnTo>
                  <a:lnTo>
                    <a:pt x="352" y="398"/>
                  </a:lnTo>
                  <a:lnTo>
                    <a:pt x="352" y="398"/>
                  </a:lnTo>
                  <a:lnTo>
                    <a:pt x="352" y="400"/>
                  </a:lnTo>
                  <a:lnTo>
                    <a:pt x="352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48" y="406"/>
                  </a:lnTo>
                  <a:lnTo>
                    <a:pt x="348" y="408"/>
                  </a:lnTo>
                  <a:lnTo>
                    <a:pt x="346" y="412"/>
                  </a:lnTo>
                  <a:lnTo>
                    <a:pt x="346" y="416"/>
                  </a:lnTo>
                  <a:lnTo>
                    <a:pt x="346" y="420"/>
                  </a:lnTo>
                  <a:lnTo>
                    <a:pt x="346" y="424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0" y="424"/>
                  </a:lnTo>
                  <a:lnTo>
                    <a:pt x="328" y="424"/>
                  </a:lnTo>
                  <a:lnTo>
                    <a:pt x="328" y="424"/>
                  </a:lnTo>
                  <a:lnTo>
                    <a:pt x="326" y="424"/>
                  </a:lnTo>
                  <a:lnTo>
                    <a:pt x="326" y="424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4" y="420"/>
                  </a:lnTo>
                  <a:lnTo>
                    <a:pt x="324" y="420"/>
                  </a:lnTo>
                  <a:lnTo>
                    <a:pt x="324" y="416"/>
                  </a:lnTo>
                  <a:lnTo>
                    <a:pt x="324" y="414"/>
                  </a:lnTo>
                  <a:lnTo>
                    <a:pt x="324" y="410"/>
                  </a:lnTo>
                  <a:lnTo>
                    <a:pt x="322" y="408"/>
                  </a:lnTo>
                  <a:lnTo>
                    <a:pt x="322" y="406"/>
                  </a:lnTo>
                  <a:lnTo>
                    <a:pt x="322" y="404"/>
                  </a:lnTo>
                  <a:lnTo>
                    <a:pt x="322" y="404"/>
                  </a:lnTo>
                  <a:lnTo>
                    <a:pt x="322" y="404"/>
                  </a:lnTo>
                  <a:lnTo>
                    <a:pt x="320" y="402"/>
                  </a:lnTo>
                  <a:lnTo>
                    <a:pt x="320" y="402"/>
                  </a:lnTo>
                  <a:lnTo>
                    <a:pt x="318" y="402"/>
                  </a:lnTo>
                  <a:lnTo>
                    <a:pt x="318" y="400"/>
                  </a:lnTo>
                  <a:lnTo>
                    <a:pt x="316" y="400"/>
                  </a:lnTo>
                  <a:lnTo>
                    <a:pt x="314" y="400"/>
                  </a:lnTo>
                  <a:lnTo>
                    <a:pt x="312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6"/>
                  </a:lnTo>
                  <a:lnTo>
                    <a:pt x="308" y="396"/>
                  </a:lnTo>
                  <a:lnTo>
                    <a:pt x="308" y="394"/>
                  </a:lnTo>
                  <a:lnTo>
                    <a:pt x="308" y="394"/>
                  </a:lnTo>
                  <a:lnTo>
                    <a:pt x="308" y="392"/>
                  </a:lnTo>
                  <a:lnTo>
                    <a:pt x="306" y="390"/>
                  </a:lnTo>
                  <a:lnTo>
                    <a:pt x="306" y="386"/>
                  </a:lnTo>
                  <a:lnTo>
                    <a:pt x="306" y="384"/>
                  </a:lnTo>
                  <a:lnTo>
                    <a:pt x="306" y="380"/>
                  </a:lnTo>
                  <a:lnTo>
                    <a:pt x="306" y="378"/>
                  </a:lnTo>
                  <a:lnTo>
                    <a:pt x="306" y="376"/>
                  </a:lnTo>
                  <a:lnTo>
                    <a:pt x="306" y="376"/>
                  </a:lnTo>
                  <a:lnTo>
                    <a:pt x="304" y="374"/>
                  </a:lnTo>
                  <a:lnTo>
                    <a:pt x="304" y="372"/>
                  </a:lnTo>
                  <a:lnTo>
                    <a:pt x="302" y="370"/>
                  </a:lnTo>
                  <a:lnTo>
                    <a:pt x="298" y="366"/>
                  </a:lnTo>
                  <a:lnTo>
                    <a:pt x="296" y="364"/>
                  </a:lnTo>
                  <a:lnTo>
                    <a:pt x="294" y="360"/>
                  </a:lnTo>
                  <a:lnTo>
                    <a:pt x="292" y="358"/>
                  </a:lnTo>
                  <a:lnTo>
                    <a:pt x="290" y="356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284" y="354"/>
                  </a:lnTo>
                  <a:lnTo>
                    <a:pt x="284" y="352"/>
                  </a:lnTo>
                  <a:lnTo>
                    <a:pt x="282" y="352"/>
                  </a:lnTo>
                  <a:lnTo>
                    <a:pt x="282" y="352"/>
                  </a:lnTo>
                  <a:lnTo>
                    <a:pt x="282" y="352"/>
                  </a:lnTo>
                  <a:lnTo>
                    <a:pt x="280" y="354"/>
                  </a:lnTo>
                  <a:lnTo>
                    <a:pt x="280" y="354"/>
                  </a:lnTo>
                  <a:lnTo>
                    <a:pt x="280" y="354"/>
                  </a:lnTo>
                  <a:lnTo>
                    <a:pt x="278" y="356"/>
                  </a:lnTo>
                  <a:lnTo>
                    <a:pt x="278" y="358"/>
                  </a:lnTo>
                  <a:lnTo>
                    <a:pt x="278" y="358"/>
                  </a:lnTo>
                  <a:lnTo>
                    <a:pt x="278" y="362"/>
                  </a:lnTo>
                  <a:lnTo>
                    <a:pt x="278" y="366"/>
                  </a:lnTo>
                  <a:lnTo>
                    <a:pt x="278" y="368"/>
                  </a:lnTo>
                  <a:lnTo>
                    <a:pt x="278" y="370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0" y="374"/>
                  </a:lnTo>
                  <a:lnTo>
                    <a:pt x="268" y="374"/>
                  </a:lnTo>
                  <a:lnTo>
                    <a:pt x="266" y="374"/>
                  </a:lnTo>
                  <a:lnTo>
                    <a:pt x="264" y="374"/>
                  </a:lnTo>
                  <a:lnTo>
                    <a:pt x="262" y="374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0" y="372"/>
                  </a:lnTo>
                  <a:lnTo>
                    <a:pt x="260" y="370"/>
                  </a:lnTo>
                  <a:lnTo>
                    <a:pt x="258" y="370"/>
                  </a:lnTo>
                  <a:lnTo>
                    <a:pt x="258" y="368"/>
                  </a:lnTo>
                  <a:lnTo>
                    <a:pt x="258" y="366"/>
                  </a:lnTo>
                  <a:lnTo>
                    <a:pt x="258" y="364"/>
                  </a:lnTo>
                  <a:lnTo>
                    <a:pt x="256" y="362"/>
                  </a:lnTo>
                  <a:lnTo>
                    <a:pt x="256" y="358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2"/>
                  </a:lnTo>
                  <a:lnTo>
                    <a:pt x="254" y="350"/>
                  </a:lnTo>
                  <a:lnTo>
                    <a:pt x="254" y="348"/>
                  </a:lnTo>
                  <a:lnTo>
                    <a:pt x="252" y="348"/>
                  </a:lnTo>
                  <a:lnTo>
                    <a:pt x="252" y="348"/>
                  </a:lnTo>
                  <a:lnTo>
                    <a:pt x="248" y="348"/>
                  </a:lnTo>
                  <a:lnTo>
                    <a:pt x="248" y="348"/>
                  </a:lnTo>
                  <a:lnTo>
                    <a:pt x="246" y="348"/>
                  </a:lnTo>
                  <a:lnTo>
                    <a:pt x="246" y="346"/>
                  </a:lnTo>
                  <a:lnTo>
                    <a:pt x="246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4"/>
                  </a:lnTo>
                  <a:lnTo>
                    <a:pt x="244" y="344"/>
                  </a:lnTo>
                  <a:lnTo>
                    <a:pt x="244" y="342"/>
                  </a:lnTo>
                  <a:lnTo>
                    <a:pt x="244" y="340"/>
                  </a:lnTo>
                  <a:lnTo>
                    <a:pt x="244" y="338"/>
                  </a:lnTo>
                  <a:lnTo>
                    <a:pt x="244" y="336"/>
                  </a:lnTo>
                  <a:lnTo>
                    <a:pt x="244" y="334"/>
                  </a:lnTo>
                  <a:lnTo>
                    <a:pt x="244" y="334"/>
                  </a:lnTo>
                  <a:lnTo>
                    <a:pt x="244" y="334"/>
                  </a:lnTo>
                  <a:lnTo>
                    <a:pt x="244" y="332"/>
                  </a:lnTo>
                  <a:lnTo>
                    <a:pt x="242" y="332"/>
                  </a:lnTo>
                  <a:lnTo>
                    <a:pt x="242" y="332"/>
                  </a:lnTo>
                  <a:lnTo>
                    <a:pt x="242" y="332"/>
                  </a:lnTo>
                  <a:lnTo>
                    <a:pt x="240" y="332"/>
                  </a:lnTo>
                  <a:lnTo>
                    <a:pt x="238" y="332"/>
                  </a:lnTo>
                  <a:lnTo>
                    <a:pt x="236" y="330"/>
                  </a:lnTo>
                  <a:lnTo>
                    <a:pt x="234" y="330"/>
                  </a:lnTo>
                  <a:lnTo>
                    <a:pt x="234" y="330"/>
                  </a:lnTo>
                  <a:lnTo>
                    <a:pt x="232" y="330"/>
                  </a:lnTo>
                  <a:lnTo>
                    <a:pt x="232" y="330"/>
                  </a:lnTo>
                  <a:lnTo>
                    <a:pt x="232" y="330"/>
                  </a:lnTo>
                  <a:lnTo>
                    <a:pt x="232" y="328"/>
                  </a:lnTo>
                  <a:lnTo>
                    <a:pt x="230" y="328"/>
                  </a:lnTo>
                  <a:lnTo>
                    <a:pt x="230" y="326"/>
                  </a:lnTo>
                  <a:lnTo>
                    <a:pt x="230" y="324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28" y="318"/>
                  </a:lnTo>
                  <a:lnTo>
                    <a:pt x="228" y="316"/>
                  </a:lnTo>
                  <a:lnTo>
                    <a:pt x="228" y="316"/>
                  </a:lnTo>
                  <a:lnTo>
                    <a:pt x="228" y="316"/>
                  </a:lnTo>
                  <a:lnTo>
                    <a:pt x="228" y="314"/>
                  </a:lnTo>
                  <a:lnTo>
                    <a:pt x="226" y="314"/>
                  </a:lnTo>
                  <a:lnTo>
                    <a:pt x="226" y="314"/>
                  </a:lnTo>
                  <a:lnTo>
                    <a:pt x="226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2" y="318"/>
                  </a:lnTo>
                  <a:lnTo>
                    <a:pt x="220" y="320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6" y="322"/>
                  </a:lnTo>
                  <a:lnTo>
                    <a:pt x="214" y="322"/>
                  </a:lnTo>
                  <a:lnTo>
                    <a:pt x="210" y="322"/>
                  </a:lnTo>
                  <a:lnTo>
                    <a:pt x="208" y="322"/>
                  </a:lnTo>
                  <a:lnTo>
                    <a:pt x="206" y="322"/>
                  </a:lnTo>
                  <a:lnTo>
                    <a:pt x="206" y="324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204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2" y="332"/>
                  </a:lnTo>
                  <a:lnTo>
                    <a:pt x="202" y="332"/>
                  </a:lnTo>
                  <a:lnTo>
                    <a:pt x="202" y="332"/>
                  </a:lnTo>
                  <a:lnTo>
                    <a:pt x="202" y="334"/>
                  </a:lnTo>
                  <a:lnTo>
                    <a:pt x="200" y="334"/>
                  </a:lnTo>
                  <a:lnTo>
                    <a:pt x="198" y="334"/>
                  </a:lnTo>
                  <a:lnTo>
                    <a:pt x="198" y="334"/>
                  </a:lnTo>
                  <a:lnTo>
                    <a:pt x="194" y="334"/>
                  </a:lnTo>
                  <a:lnTo>
                    <a:pt x="192" y="334"/>
                  </a:lnTo>
                  <a:lnTo>
                    <a:pt x="186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0" y="332"/>
                  </a:lnTo>
                  <a:lnTo>
                    <a:pt x="178" y="334"/>
                  </a:lnTo>
                  <a:lnTo>
                    <a:pt x="176" y="334"/>
                  </a:lnTo>
                  <a:lnTo>
                    <a:pt x="172" y="336"/>
                  </a:lnTo>
                  <a:lnTo>
                    <a:pt x="170" y="336"/>
                  </a:lnTo>
                  <a:lnTo>
                    <a:pt x="168" y="338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2" y="338"/>
                  </a:lnTo>
                  <a:lnTo>
                    <a:pt x="158" y="338"/>
                  </a:lnTo>
                  <a:lnTo>
                    <a:pt x="156" y="338"/>
                  </a:lnTo>
                  <a:lnTo>
                    <a:pt x="152" y="338"/>
                  </a:lnTo>
                  <a:lnTo>
                    <a:pt x="150" y="336"/>
                  </a:lnTo>
                  <a:lnTo>
                    <a:pt x="146" y="336"/>
                  </a:lnTo>
                  <a:lnTo>
                    <a:pt x="144" y="334"/>
                  </a:lnTo>
                  <a:lnTo>
                    <a:pt x="142" y="334"/>
                  </a:lnTo>
                  <a:lnTo>
                    <a:pt x="140" y="334"/>
                  </a:lnTo>
                  <a:lnTo>
                    <a:pt x="140" y="332"/>
                  </a:lnTo>
                  <a:lnTo>
                    <a:pt x="138" y="330"/>
                  </a:lnTo>
                  <a:lnTo>
                    <a:pt x="136" y="328"/>
                  </a:lnTo>
                  <a:lnTo>
                    <a:pt x="134" y="326"/>
                  </a:lnTo>
                  <a:lnTo>
                    <a:pt x="130" y="322"/>
                  </a:lnTo>
                  <a:lnTo>
                    <a:pt x="128" y="320"/>
                  </a:lnTo>
                  <a:lnTo>
                    <a:pt x="126" y="318"/>
                  </a:lnTo>
                  <a:lnTo>
                    <a:pt x="126" y="318"/>
                  </a:lnTo>
                  <a:lnTo>
                    <a:pt x="124" y="318"/>
                  </a:lnTo>
                  <a:lnTo>
                    <a:pt x="120" y="316"/>
                  </a:lnTo>
                  <a:lnTo>
                    <a:pt x="118" y="316"/>
                  </a:lnTo>
                  <a:lnTo>
                    <a:pt x="116" y="316"/>
                  </a:lnTo>
                  <a:lnTo>
                    <a:pt x="114" y="314"/>
                  </a:lnTo>
                  <a:lnTo>
                    <a:pt x="114" y="314"/>
                  </a:lnTo>
                  <a:lnTo>
                    <a:pt x="114" y="312"/>
                  </a:lnTo>
                  <a:lnTo>
                    <a:pt x="112" y="312"/>
                  </a:lnTo>
                  <a:lnTo>
                    <a:pt x="112" y="310"/>
                  </a:lnTo>
                  <a:lnTo>
                    <a:pt x="112" y="308"/>
                  </a:lnTo>
                  <a:lnTo>
                    <a:pt x="112" y="306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0" y="304"/>
                  </a:lnTo>
                  <a:lnTo>
                    <a:pt x="108" y="304"/>
                  </a:lnTo>
                  <a:lnTo>
                    <a:pt x="106" y="304"/>
                  </a:lnTo>
                  <a:lnTo>
                    <a:pt x="104" y="302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2" y="302"/>
                  </a:lnTo>
                  <a:lnTo>
                    <a:pt x="86" y="302"/>
                  </a:lnTo>
                  <a:lnTo>
                    <a:pt x="82" y="304"/>
                  </a:lnTo>
                  <a:lnTo>
                    <a:pt x="78" y="304"/>
                  </a:lnTo>
                  <a:lnTo>
                    <a:pt x="80" y="302"/>
                  </a:lnTo>
                  <a:lnTo>
                    <a:pt x="80" y="298"/>
                  </a:lnTo>
                  <a:lnTo>
                    <a:pt x="80" y="296"/>
                  </a:lnTo>
                  <a:lnTo>
                    <a:pt x="80" y="294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78" y="290"/>
                  </a:lnTo>
                  <a:lnTo>
                    <a:pt x="78" y="290"/>
                  </a:lnTo>
                  <a:lnTo>
                    <a:pt x="76" y="288"/>
                  </a:lnTo>
                  <a:lnTo>
                    <a:pt x="74" y="288"/>
                  </a:lnTo>
                  <a:lnTo>
                    <a:pt x="72" y="288"/>
                  </a:lnTo>
                  <a:lnTo>
                    <a:pt x="66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4"/>
                  </a:lnTo>
                  <a:lnTo>
                    <a:pt x="60" y="284"/>
                  </a:lnTo>
                  <a:lnTo>
                    <a:pt x="58" y="282"/>
                  </a:lnTo>
                  <a:lnTo>
                    <a:pt x="54" y="280"/>
                  </a:lnTo>
                  <a:lnTo>
                    <a:pt x="52" y="276"/>
                  </a:lnTo>
                  <a:lnTo>
                    <a:pt x="50" y="276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0" y="272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6" y="270"/>
                  </a:lnTo>
                  <a:lnTo>
                    <a:pt x="36" y="270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34" y="266"/>
                  </a:lnTo>
                  <a:lnTo>
                    <a:pt x="34" y="266"/>
                  </a:lnTo>
                  <a:lnTo>
                    <a:pt x="34" y="264"/>
                  </a:lnTo>
                  <a:lnTo>
                    <a:pt x="36" y="262"/>
                  </a:lnTo>
                  <a:lnTo>
                    <a:pt x="36" y="258"/>
                  </a:lnTo>
                  <a:lnTo>
                    <a:pt x="36" y="256"/>
                  </a:lnTo>
                  <a:lnTo>
                    <a:pt x="38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0" y="246"/>
                  </a:lnTo>
                  <a:lnTo>
                    <a:pt x="28" y="246"/>
                  </a:lnTo>
                  <a:lnTo>
                    <a:pt x="26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0" y="246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2"/>
                  </a:lnTo>
                  <a:lnTo>
                    <a:pt x="22" y="232"/>
                  </a:lnTo>
                  <a:lnTo>
                    <a:pt x="22" y="230"/>
                  </a:lnTo>
                  <a:lnTo>
                    <a:pt x="24" y="226"/>
                  </a:lnTo>
                  <a:lnTo>
                    <a:pt x="24" y="224"/>
                  </a:lnTo>
                  <a:lnTo>
                    <a:pt x="26" y="222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18"/>
                  </a:lnTo>
                  <a:lnTo>
                    <a:pt x="26" y="218"/>
                  </a:lnTo>
                  <a:lnTo>
                    <a:pt x="24" y="216"/>
                  </a:lnTo>
                  <a:lnTo>
                    <a:pt x="24" y="214"/>
                  </a:lnTo>
                  <a:lnTo>
                    <a:pt x="22" y="214"/>
                  </a:lnTo>
                  <a:lnTo>
                    <a:pt x="20" y="210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4" y="204"/>
                  </a:lnTo>
                  <a:lnTo>
                    <a:pt x="10" y="202"/>
                  </a:lnTo>
                  <a:lnTo>
                    <a:pt x="8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2" y="192"/>
                  </a:lnTo>
                  <a:lnTo>
                    <a:pt x="2" y="188"/>
                  </a:lnTo>
                  <a:lnTo>
                    <a:pt x="2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2"/>
                  </a:lnTo>
                  <a:lnTo>
                    <a:pt x="8" y="142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0" y="74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8" y="56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5" name="Freeform 527"/>
            <p:cNvSpPr>
              <a:spLocks/>
            </p:cNvSpPr>
            <p:nvPr/>
          </p:nvSpPr>
          <p:spPr bwMode="auto">
            <a:xfrm>
              <a:off x="1570333" y="3438643"/>
              <a:ext cx="1292230" cy="723889"/>
            </a:xfrm>
            <a:custGeom>
              <a:avLst/>
              <a:gdLst>
                <a:gd name="T0" fmla="*/ 464 w 814"/>
                <a:gd name="T1" fmla="*/ 10 h 456"/>
                <a:gd name="T2" fmla="*/ 542 w 814"/>
                <a:gd name="T3" fmla="*/ 20 h 456"/>
                <a:gd name="T4" fmla="*/ 590 w 814"/>
                <a:gd name="T5" fmla="*/ 70 h 456"/>
                <a:gd name="T6" fmla="*/ 588 w 814"/>
                <a:gd name="T7" fmla="*/ 122 h 456"/>
                <a:gd name="T8" fmla="*/ 596 w 814"/>
                <a:gd name="T9" fmla="*/ 144 h 456"/>
                <a:gd name="T10" fmla="*/ 642 w 814"/>
                <a:gd name="T11" fmla="*/ 108 h 456"/>
                <a:gd name="T12" fmla="*/ 680 w 814"/>
                <a:gd name="T13" fmla="*/ 104 h 456"/>
                <a:gd name="T14" fmla="*/ 702 w 814"/>
                <a:gd name="T15" fmla="*/ 74 h 456"/>
                <a:gd name="T16" fmla="*/ 762 w 814"/>
                <a:gd name="T17" fmla="*/ 68 h 456"/>
                <a:gd name="T18" fmla="*/ 786 w 814"/>
                <a:gd name="T19" fmla="*/ 26 h 456"/>
                <a:gd name="T20" fmla="*/ 802 w 814"/>
                <a:gd name="T21" fmla="*/ 62 h 456"/>
                <a:gd name="T22" fmla="*/ 802 w 814"/>
                <a:gd name="T23" fmla="*/ 86 h 456"/>
                <a:gd name="T24" fmla="*/ 780 w 814"/>
                <a:gd name="T25" fmla="*/ 94 h 456"/>
                <a:gd name="T26" fmla="*/ 766 w 814"/>
                <a:gd name="T27" fmla="*/ 102 h 456"/>
                <a:gd name="T28" fmla="*/ 756 w 814"/>
                <a:gd name="T29" fmla="*/ 128 h 456"/>
                <a:gd name="T30" fmla="*/ 746 w 814"/>
                <a:gd name="T31" fmla="*/ 144 h 456"/>
                <a:gd name="T32" fmla="*/ 716 w 814"/>
                <a:gd name="T33" fmla="*/ 164 h 456"/>
                <a:gd name="T34" fmla="*/ 692 w 814"/>
                <a:gd name="T35" fmla="*/ 184 h 456"/>
                <a:gd name="T36" fmla="*/ 672 w 814"/>
                <a:gd name="T37" fmla="*/ 214 h 456"/>
                <a:gd name="T38" fmla="*/ 676 w 814"/>
                <a:gd name="T39" fmla="*/ 234 h 456"/>
                <a:gd name="T40" fmla="*/ 662 w 814"/>
                <a:gd name="T41" fmla="*/ 264 h 456"/>
                <a:gd name="T42" fmla="*/ 646 w 814"/>
                <a:gd name="T43" fmla="*/ 272 h 456"/>
                <a:gd name="T44" fmla="*/ 620 w 814"/>
                <a:gd name="T45" fmla="*/ 288 h 456"/>
                <a:gd name="T46" fmla="*/ 602 w 814"/>
                <a:gd name="T47" fmla="*/ 308 h 456"/>
                <a:gd name="T48" fmla="*/ 586 w 814"/>
                <a:gd name="T49" fmla="*/ 362 h 456"/>
                <a:gd name="T50" fmla="*/ 594 w 814"/>
                <a:gd name="T51" fmla="*/ 396 h 456"/>
                <a:gd name="T52" fmla="*/ 602 w 814"/>
                <a:gd name="T53" fmla="*/ 452 h 456"/>
                <a:gd name="T54" fmla="*/ 576 w 814"/>
                <a:gd name="T55" fmla="*/ 438 h 456"/>
                <a:gd name="T56" fmla="*/ 564 w 814"/>
                <a:gd name="T57" fmla="*/ 380 h 456"/>
                <a:gd name="T58" fmla="*/ 538 w 814"/>
                <a:gd name="T59" fmla="*/ 350 h 456"/>
                <a:gd name="T60" fmla="*/ 500 w 814"/>
                <a:gd name="T61" fmla="*/ 346 h 456"/>
                <a:gd name="T62" fmla="*/ 466 w 814"/>
                <a:gd name="T63" fmla="*/ 362 h 456"/>
                <a:gd name="T64" fmla="*/ 446 w 814"/>
                <a:gd name="T65" fmla="*/ 372 h 456"/>
                <a:gd name="T66" fmla="*/ 434 w 814"/>
                <a:gd name="T67" fmla="*/ 348 h 456"/>
                <a:gd name="T68" fmla="*/ 420 w 814"/>
                <a:gd name="T69" fmla="*/ 368 h 456"/>
                <a:gd name="T70" fmla="*/ 400 w 814"/>
                <a:gd name="T71" fmla="*/ 354 h 456"/>
                <a:gd name="T72" fmla="*/ 360 w 814"/>
                <a:gd name="T73" fmla="*/ 396 h 456"/>
                <a:gd name="T74" fmla="*/ 328 w 814"/>
                <a:gd name="T75" fmla="*/ 424 h 456"/>
                <a:gd name="T76" fmla="*/ 316 w 814"/>
                <a:gd name="T77" fmla="*/ 400 h 456"/>
                <a:gd name="T78" fmla="*/ 298 w 814"/>
                <a:gd name="T79" fmla="*/ 366 h 456"/>
                <a:gd name="T80" fmla="*/ 278 w 814"/>
                <a:gd name="T81" fmla="*/ 368 h 456"/>
                <a:gd name="T82" fmla="*/ 258 w 814"/>
                <a:gd name="T83" fmla="*/ 364 h 456"/>
                <a:gd name="T84" fmla="*/ 244 w 814"/>
                <a:gd name="T85" fmla="*/ 342 h 456"/>
                <a:gd name="T86" fmla="*/ 230 w 814"/>
                <a:gd name="T87" fmla="*/ 328 h 456"/>
                <a:gd name="T88" fmla="*/ 216 w 814"/>
                <a:gd name="T89" fmla="*/ 322 h 456"/>
                <a:gd name="T90" fmla="*/ 198 w 814"/>
                <a:gd name="T91" fmla="*/ 334 h 456"/>
                <a:gd name="T92" fmla="*/ 146 w 814"/>
                <a:gd name="T93" fmla="*/ 336 h 456"/>
                <a:gd name="T94" fmla="*/ 112 w 814"/>
                <a:gd name="T95" fmla="*/ 310 h 456"/>
                <a:gd name="T96" fmla="*/ 80 w 814"/>
                <a:gd name="T97" fmla="*/ 292 h 456"/>
                <a:gd name="T98" fmla="*/ 46 w 814"/>
                <a:gd name="T99" fmla="*/ 274 h 456"/>
                <a:gd name="T100" fmla="*/ 36 w 814"/>
                <a:gd name="T101" fmla="*/ 248 h 456"/>
                <a:gd name="T102" fmla="*/ 22 w 814"/>
                <a:gd name="T103" fmla="*/ 230 h 456"/>
                <a:gd name="T104" fmla="*/ 4 w 814"/>
                <a:gd name="T105" fmla="*/ 196 h 456"/>
                <a:gd name="T106" fmla="*/ 4 w 814"/>
                <a:gd name="T107" fmla="*/ 150 h 456"/>
                <a:gd name="T108" fmla="*/ 4 w 814"/>
                <a:gd name="T109" fmla="*/ 130 h 456"/>
                <a:gd name="T110" fmla="*/ 16 w 814"/>
                <a:gd name="T111" fmla="*/ 102 h 456"/>
                <a:gd name="T112" fmla="*/ 26 w 814"/>
                <a:gd name="T113" fmla="*/ 68 h 456"/>
                <a:gd name="T114" fmla="*/ 38 w 814"/>
                <a:gd name="T115" fmla="*/ 38 h 456"/>
                <a:gd name="T116" fmla="*/ 28 w 814"/>
                <a:gd name="T117" fmla="*/ 14 h 456"/>
                <a:gd name="T118" fmla="*/ 54 w 814"/>
                <a:gd name="T119" fmla="*/ 3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4" h="456">
                  <a:moveTo>
                    <a:pt x="58" y="2"/>
                  </a:moveTo>
                  <a:lnTo>
                    <a:pt x="442" y="0"/>
                  </a:lnTo>
                  <a:lnTo>
                    <a:pt x="440" y="2"/>
                  </a:lnTo>
                  <a:lnTo>
                    <a:pt x="440" y="4"/>
                  </a:lnTo>
                  <a:lnTo>
                    <a:pt x="440" y="6"/>
                  </a:lnTo>
                  <a:lnTo>
                    <a:pt x="440" y="8"/>
                  </a:lnTo>
                  <a:lnTo>
                    <a:pt x="440" y="10"/>
                  </a:lnTo>
                  <a:lnTo>
                    <a:pt x="440" y="10"/>
                  </a:lnTo>
                  <a:lnTo>
                    <a:pt x="440" y="10"/>
                  </a:lnTo>
                  <a:lnTo>
                    <a:pt x="440" y="10"/>
                  </a:lnTo>
                  <a:lnTo>
                    <a:pt x="442" y="12"/>
                  </a:lnTo>
                  <a:lnTo>
                    <a:pt x="444" y="12"/>
                  </a:lnTo>
                  <a:lnTo>
                    <a:pt x="444" y="12"/>
                  </a:lnTo>
                  <a:lnTo>
                    <a:pt x="446" y="12"/>
                  </a:lnTo>
                  <a:lnTo>
                    <a:pt x="448" y="12"/>
                  </a:lnTo>
                  <a:lnTo>
                    <a:pt x="452" y="12"/>
                  </a:lnTo>
                  <a:lnTo>
                    <a:pt x="456" y="12"/>
                  </a:lnTo>
                  <a:lnTo>
                    <a:pt x="460" y="10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2"/>
                  </a:lnTo>
                  <a:lnTo>
                    <a:pt x="498" y="14"/>
                  </a:lnTo>
                  <a:lnTo>
                    <a:pt x="502" y="14"/>
                  </a:lnTo>
                  <a:lnTo>
                    <a:pt x="506" y="14"/>
                  </a:lnTo>
                  <a:lnTo>
                    <a:pt x="508" y="14"/>
                  </a:lnTo>
                  <a:lnTo>
                    <a:pt x="512" y="14"/>
                  </a:lnTo>
                  <a:lnTo>
                    <a:pt x="520" y="14"/>
                  </a:lnTo>
                  <a:lnTo>
                    <a:pt x="522" y="12"/>
                  </a:lnTo>
                  <a:lnTo>
                    <a:pt x="526" y="12"/>
                  </a:lnTo>
                  <a:lnTo>
                    <a:pt x="530" y="14"/>
                  </a:lnTo>
                  <a:lnTo>
                    <a:pt x="530" y="14"/>
                  </a:lnTo>
                  <a:lnTo>
                    <a:pt x="532" y="14"/>
                  </a:lnTo>
                  <a:lnTo>
                    <a:pt x="532" y="14"/>
                  </a:lnTo>
                  <a:lnTo>
                    <a:pt x="534" y="14"/>
                  </a:lnTo>
                  <a:lnTo>
                    <a:pt x="536" y="16"/>
                  </a:lnTo>
                  <a:lnTo>
                    <a:pt x="540" y="18"/>
                  </a:lnTo>
                  <a:lnTo>
                    <a:pt x="542" y="20"/>
                  </a:lnTo>
                  <a:lnTo>
                    <a:pt x="548" y="26"/>
                  </a:lnTo>
                  <a:lnTo>
                    <a:pt x="550" y="28"/>
                  </a:lnTo>
                  <a:lnTo>
                    <a:pt x="552" y="28"/>
                  </a:lnTo>
                  <a:lnTo>
                    <a:pt x="554" y="30"/>
                  </a:lnTo>
                  <a:lnTo>
                    <a:pt x="558" y="32"/>
                  </a:lnTo>
                  <a:lnTo>
                    <a:pt x="564" y="34"/>
                  </a:lnTo>
                  <a:lnTo>
                    <a:pt x="568" y="36"/>
                  </a:lnTo>
                  <a:lnTo>
                    <a:pt x="570" y="38"/>
                  </a:lnTo>
                  <a:lnTo>
                    <a:pt x="574" y="40"/>
                  </a:lnTo>
                  <a:lnTo>
                    <a:pt x="574" y="40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8" y="44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2" y="52"/>
                  </a:lnTo>
                  <a:lnTo>
                    <a:pt x="584" y="56"/>
                  </a:lnTo>
                  <a:lnTo>
                    <a:pt x="588" y="64"/>
                  </a:lnTo>
                  <a:lnTo>
                    <a:pt x="590" y="68"/>
                  </a:lnTo>
                  <a:lnTo>
                    <a:pt x="590" y="70"/>
                  </a:lnTo>
                  <a:lnTo>
                    <a:pt x="592" y="74"/>
                  </a:lnTo>
                  <a:lnTo>
                    <a:pt x="594" y="78"/>
                  </a:lnTo>
                  <a:lnTo>
                    <a:pt x="596" y="80"/>
                  </a:lnTo>
                  <a:lnTo>
                    <a:pt x="600" y="84"/>
                  </a:lnTo>
                  <a:lnTo>
                    <a:pt x="602" y="88"/>
                  </a:lnTo>
                  <a:lnTo>
                    <a:pt x="602" y="90"/>
                  </a:lnTo>
                  <a:lnTo>
                    <a:pt x="604" y="92"/>
                  </a:lnTo>
                  <a:lnTo>
                    <a:pt x="604" y="94"/>
                  </a:lnTo>
                  <a:lnTo>
                    <a:pt x="604" y="96"/>
                  </a:lnTo>
                  <a:lnTo>
                    <a:pt x="604" y="98"/>
                  </a:lnTo>
                  <a:lnTo>
                    <a:pt x="604" y="100"/>
                  </a:lnTo>
                  <a:lnTo>
                    <a:pt x="604" y="100"/>
                  </a:lnTo>
                  <a:lnTo>
                    <a:pt x="604" y="102"/>
                  </a:lnTo>
                  <a:lnTo>
                    <a:pt x="604" y="104"/>
                  </a:lnTo>
                  <a:lnTo>
                    <a:pt x="602" y="106"/>
                  </a:lnTo>
                  <a:lnTo>
                    <a:pt x="602" y="108"/>
                  </a:lnTo>
                  <a:lnTo>
                    <a:pt x="600" y="110"/>
                  </a:lnTo>
                  <a:lnTo>
                    <a:pt x="598" y="112"/>
                  </a:lnTo>
                  <a:lnTo>
                    <a:pt x="592" y="120"/>
                  </a:lnTo>
                  <a:lnTo>
                    <a:pt x="588" y="122"/>
                  </a:lnTo>
                  <a:lnTo>
                    <a:pt x="588" y="124"/>
                  </a:lnTo>
                  <a:lnTo>
                    <a:pt x="586" y="126"/>
                  </a:lnTo>
                  <a:lnTo>
                    <a:pt x="584" y="128"/>
                  </a:lnTo>
                  <a:lnTo>
                    <a:pt x="582" y="130"/>
                  </a:lnTo>
                  <a:lnTo>
                    <a:pt x="580" y="132"/>
                  </a:lnTo>
                  <a:lnTo>
                    <a:pt x="580" y="134"/>
                  </a:lnTo>
                  <a:lnTo>
                    <a:pt x="580" y="134"/>
                  </a:lnTo>
                  <a:lnTo>
                    <a:pt x="580" y="134"/>
                  </a:lnTo>
                  <a:lnTo>
                    <a:pt x="580" y="136"/>
                  </a:lnTo>
                  <a:lnTo>
                    <a:pt x="580" y="136"/>
                  </a:lnTo>
                  <a:lnTo>
                    <a:pt x="580" y="138"/>
                  </a:lnTo>
                  <a:lnTo>
                    <a:pt x="580" y="138"/>
                  </a:lnTo>
                  <a:lnTo>
                    <a:pt x="582" y="138"/>
                  </a:lnTo>
                  <a:lnTo>
                    <a:pt x="582" y="140"/>
                  </a:lnTo>
                  <a:lnTo>
                    <a:pt x="584" y="140"/>
                  </a:lnTo>
                  <a:lnTo>
                    <a:pt x="586" y="142"/>
                  </a:lnTo>
                  <a:lnTo>
                    <a:pt x="588" y="142"/>
                  </a:lnTo>
                  <a:lnTo>
                    <a:pt x="588" y="142"/>
                  </a:lnTo>
                  <a:lnTo>
                    <a:pt x="592" y="144"/>
                  </a:lnTo>
                  <a:lnTo>
                    <a:pt x="596" y="144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4"/>
                  </a:lnTo>
                  <a:lnTo>
                    <a:pt x="602" y="144"/>
                  </a:lnTo>
                  <a:lnTo>
                    <a:pt x="604" y="144"/>
                  </a:lnTo>
                  <a:lnTo>
                    <a:pt x="606" y="142"/>
                  </a:lnTo>
                  <a:lnTo>
                    <a:pt x="610" y="140"/>
                  </a:lnTo>
                  <a:lnTo>
                    <a:pt x="612" y="140"/>
                  </a:lnTo>
                  <a:lnTo>
                    <a:pt x="614" y="138"/>
                  </a:lnTo>
                  <a:lnTo>
                    <a:pt x="618" y="132"/>
                  </a:lnTo>
                  <a:lnTo>
                    <a:pt x="622" y="128"/>
                  </a:lnTo>
                  <a:lnTo>
                    <a:pt x="626" y="124"/>
                  </a:lnTo>
                  <a:lnTo>
                    <a:pt x="630" y="120"/>
                  </a:lnTo>
                  <a:lnTo>
                    <a:pt x="630" y="118"/>
                  </a:lnTo>
                  <a:lnTo>
                    <a:pt x="632" y="118"/>
                  </a:lnTo>
                  <a:lnTo>
                    <a:pt x="634" y="116"/>
                  </a:lnTo>
                  <a:lnTo>
                    <a:pt x="634" y="114"/>
                  </a:lnTo>
                  <a:lnTo>
                    <a:pt x="638" y="110"/>
                  </a:lnTo>
                  <a:lnTo>
                    <a:pt x="640" y="110"/>
                  </a:lnTo>
                  <a:lnTo>
                    <a:pt x="642" y="108"/>
                  </a:lnTo>
                  <a:lnTo>
                    <a:pt x="644" y="106"/>
                  </a:lnTo>
                  <a:lnTo>
                    <a:pt x="644" y="106"/>
                  </a:lnTo>
                  <a:lnTo>
                    <a:pt x="644" y="106"/>
                  </a:lnTo>
                  <a:lnTo>
                    <a:pt x="646" y="106"/>
                  </a:lnTo>
                  <a:lnTo>
                    <a:pt x="648" y="106"/>
                  </a:lnTo>
                  <a:lnTo>
                    <a:pt x="650" y="106"/>
                  </a:lnTo>
                  <a:lnTo>
                    <a:pt x="652" y="106"/>
                  </a:lnTo>
                  <a:lnTo>
                    <a:pt x="656" y="106"/>
                  </a:lnTo>
                  <a:lnTo>
                    <a:pt x="662" y="108"/>
                  </a:lnTo>
                  <a:lnTo>
                    <a:pt x="666" y="108"/>
                  </a:lnTo>
                  <a:lnTo>
                    <a:pt x="668" y="108"/>
                  </a:lnTo>
                  <a:lnTo>
                    <a:pt x="670" y="108"/>
                  </a:lnTo>
                  <a:lnTo>
                    <a:pt x="672" y="108"/>
                  </a:lnTo>
                  <a:lnTo>
                    <a:pt x="674" y="108"/>
                  </a:lnTo>
                  <a:lnTo>
                    <a:pt x="676" y="108"/>
                  </a:lnTo>
                  <a:lnTo>
                    <a:pt x="676" y="108"/>
                  </a:lnTo>
                  <a:lnTo>
                    <a:pt x="678" y="106"/>
                  </a:lnTo>
                  <a:lnTo>
                    <a:pt x="678" y="106"/>
                  </a:lnTo>
                  <a:lnTo>
                    <a:pt x="678" y="106"/>
                  </a:lnTo>
                  <a:lnTo>
                    <a:pt x="680" y="104"/>
                  </a:lnTo>
                  <a:lnTo>
                    <a:pt x="680" y="102"/>
                  </a:lnTo>
                  <a:lnTo>
                    <a:pt x="680" y="100"/>
                  </a:lnTo>
                  <a:lnTo>
                    <a:pt x="682" y="96"/>
                  </a:lnTo>
                  <a:lnTo>
                    <a:pt x="682" y="94"/>
                  </a:lnTo>
                  <a:lnTo>
                    <a:pt x="682" y="90"/>
                  </a:lnTo>
                  <a:lnTo>
                    <a:pt x="682" y="88"/>
                  </a:lnTo>
                  <a:lnTo>
                    <a:pt x="684" y="86"/>
                  </a:lnTo>
                  <a:lnTo>
                    <a:pt x="684" y="86"/>
                  </a:lnTo>
                  <a:lnTo>
                    <a:pt x="684" y="84"/>
                  </a:lnTo>
                  <a:lnTo>
                    <a:pt x="686" y="82"/>
                  </a:lnTo>
                  <a:lnTo>
                    <a:pt x="688" y="80"/>
                  </a:lnTo>
                  <a:lnTo>
                    <a:pt x="688" y="80"/>
                  </a:lnTo>
                  <a:lnTo>
                    <a:pt x="690" y="78"/>
                  </a:lnTo>
                  <a:lnTo>
                    <a:pt x="692" y="76"/>
                  </a:lnTo>
                  <a:lnTo>
                    <a:pt x="694" y="76"/>
                  </a:lnTo>
                  <a:lnTo>
                    <a:pt x="696" y="74"/>
                  </a:lnTo>
                  <a:lnTo>
                    <a:pt x="696" y="74"/>
                  </a:lnTo>
                  <a:lnTo>
                    <a:pt x="698" y="74"/>
                  </a:lnTo>
                  <a:lnTo>
                    <a:pt x="700" y="74"/>
                  </a:lnTo>
                  <a:lnTo>
                    <a:pt x="702" y="74"/>
                  </a:lnTo>
                  <a:lnTo>
                    <a:pt x="704" y="74"/>
                  </a:lnTo>
                  <a:lnTo>
                    <a:pt x="708" y="74"/>
                  </a:lnTo>
                  <a:lnTo>
                    <a:pt x="712" y="74"/>
                  </a:lnTo>
                  <a:lnTo>
                    <a:pt x="716" y="74"/>
                  </a:lnTo>
                  <a:lnTo>
                    <a:pt x="724" y="76"/>
                  </a:lnTo>
                  <a:lnTo>
                    <a:pt x="734" y="78"/>
                  </a:lnTo>
                  <a:lnTo>
                    <a:pt x="738" y="78"/>
                  </a:lnTo>
                  <a:lnTo>
                    <a:pt x="742" y="80"/>
                  </a:lnTo>
                  <a:lnTo>
                    <a:pt x="746" y="80"/>
                  </a:lnTo>
                  <a:lnTo>
                    <a:pt x="748" y="80"/>
                  </a:lnTo>
                  <a:lnTo>
                    <a:pt x="750" y="80"/>
                  </a:lnTo>
                  <a:lnTo>
                    <a:pt x="752" y="78"/>
                  </a:lnTo>
                  <a:lnTo>
                    <a:pt x="754" y="78"/>
                  </a:lnTo>
                  <a:lnTo>
                    <a:pt x="754" y="78"/>
                  </a:lnTo>
                  <a:lnTo>
                    <a:pt x="754" y="78"/>
                  </a:lnTo>
                  <a:lnTo>
                    <a:pt x="756" y="78"/>
                  </a:lnTo>
                  <a:lnTo>
                    <a:pt x="758" y="76"/>
                  </a:lnTo>
                  <a:lnTo>
                    <a:pt x="758" y="74"/>
                  </a:lnTo>
                  <a:lnTo>
                    <a:pt x="760" y="72"/>
                  </a:lnTo>
                  <a:lnTo>
                    <a:pt x="762" y="68"/>
                  </a:lnTo>
                  <a:lnTo>
                    <a:pt x="764" y="64"/>
                  </a:lnTo>
                  <a:lnTo>
                    <a:pt x="766" y="62"/>
                  </a:lnTo>
                  <a:lnTo>
                    <a:pt x="768" y="58"/>
                  </a:lnTo>
                  <a:lnTo>
                    <a:pt x="770" y="54"/>
                  </a:lnTo>
                  <a:lnTo>
                    <a:pt x="772" y="50"/>
                  </a:lnTo>
                  <a:lnTo>
                    <a:pt x="772" y="50"/>
                  </a:lnTo>
                  <a:lnTo>
                    <a:pt x="772" y="48"/>
                  </a:lnTo>
                  <a:lnTo>
                    <a:pt x="774" y="44"/>
                  </a:lnTo>
                  <a:lnTo>
                    <a:pt x="776" y="38"/>
                  </a:lnTo>
                  <a:lnTo>
                    <a:pt x="776" y="34"/>
                  </a:lnTo>
                  <a:lnTo>
                    <a:pt x="776" y="32"/>
                  </a:lnTo>
                  <a:lnTo>
                    <a:pt x="778" y="30"/>
                  </a:lnTo>
                  <a:lnTo>
                    <a:pt x="778" y="30"/>
                  </a:lnTo>
                  <a:lnTo>
                    <a:pt x="778" y="28"/>
                  </a:lnTo>
                  <a:lnTo>
                    <a:pt x="780" y="28"/>
                  </a:lnTo>
                  <a:lnTo>
                    <a:pt x="780" y="26"/>
                  </a:lnTo>
                  <a:lnTo>
                    <a:pt x="782" y="26"/>
                  </a:lnTo>
                  <a:lnTo>
                    <a:pt x="782" y="26"/>
                  </a:lnTo>
                  <a:lnTo>
                    <a:pt x="784" y="26"/>
                  </a:lnTo>
                  <a:lnTo>
                    <a:pt x="786" y="26"/>
                  </a:lnTo>
                  <a:lnTo>
                    <a:pt x="788" y="26"/>
                  </a:lnTo>
                  <a:lnTo>
                    <a:pt x="792" y="26"/>
                  </a:lnTo>
                  <a:lnTo>
                    <a:pt x="794" y="26"/>
                  </a:lnTo>
                  <a:lnTo>
                    <a:pt x="796" y="28"/>
                  </a:lnTo>
                  <a:lnTo>
                    <a:pt x="798" y="28"/>
                  </a:lnTo>
                  <a:lnTo>
                    <a:pt x="800" y="28"/>
                  </a:lnTo>
                  <a:lnTo>
                    <a:pt x="800" y="30"/>
                  </a:lnTo>
                  <a:lnTo>
                    <a:pt x="800" y="30"/>
                  </a:lnTo>
                  <a:lnTo>
                    <a:pt x="802" y="30"/>
                  </a:lnTo>
                  <a:lnTo>
                    <a:pt x="802" y="32"/>
                  </a:lnTo>
                  <a:lnTo>
                    <a:pt x="802" y="32"/>
                  </a:lnTo>
                  <a:lnTo>
                    <a:pt x="802" y="34"/>
                  </a:lnTo>
                  <a:lnTo>
                    <a:pt x="804" y="36"/>
                  </a:lnTo>
                  <a:lnTo>
                    <a:pt x="804" y="38"/>
                  </a:lnTo>
                  <a:lnTo>
                    <a:pt x="804" y="42"/>
                  </a:lnTo>
                  <a:lnTo>
                    <a:pt x="804" y="44"/>
                  </a:lnTo>
                  <a:lnTo>
                    <a:pt x="802" y="50"/>
                  </a:lnTo>
                  <a:lnTo>
                    <a:pt x="802" y="56"/>
                  </a:lnTo>
                  <a:lnTo>
                    <a:pt x="802" y="58"/>
                  </a:lnTo>
                  <a:lnTo>
                    <a:pt x="802" y="62"/>
                  </a:lnTo>
                  <a:lnTo>
                    <a:pt x="802" y="64"/>
                  </a:lnTo>
                  <a:lnTo>
                    <a:pt x="802" y="66"/>
                  </a:lnTo>
                  <a:lnTo>
                    <a:pt x="802" y="68"/>
                  </a:lnTo>
                  <a:lnTo>
                    <a:pt x="802" y="70"/>
                  </a:lnTo>
                  <a:lnTo>
                    <a:pt x="804" y="70"/>
                  </a:lnTo>
                  <a:lnTo>
                    <a:pt x="804" y="72"/>
                  </a:lnTo>
                  <a:lnTo>
                    <a:pt x="804" y="72"/>
                  </a:lnTo>
                  <a:lnTo>
                    <a:pt x="806" y="72"/>
                  </a:lnTo>
                  <a:lnTo>
                    <a:pt x="808" y="74"/>
                  </a:lnTo>
                  <a:lnTo>
                    <a:pt x="808" y="74"/>
                  </a:lnTo>
                  <a:lnTo>
                    <a:pt x="812" y="76"/>
                  </a:lnTo>
                  <a:lnTo>
                    <a:pt x="814" y="76"/>
                  </a:lnTo>
                  <a:lnTo>
                    <a:pt x="812" y="78"/>
                  </a:lnTo>
                  <a:lnTo>
                    <a:pt x="810" y="80"/>
                  </a:lnTo>
                  <a:lnTo>
                    <a:pt x="808" y="82"/>
                  </a:lnTo>
                  <a:lnTo>
                    <a:pt x="808" y="84"/>
                  </a:lnTo>
                  <a:lnTo>
                    <a:pt x="806" y="84"/>
                  </a:lnTo>
                  <a:lnTo>
                    <a:pt x="804" y="86"/>
                  </a:lnTo>
                  <a:lnTo>
                    <a:pt x="804" y="86"/>
                  </a:lnTo>
                  <a:lnTo>
                    <a:pt x="802" y="86"/>
                  </a:lnTo>
                  <a:lnTo>
                    <a:pt x="800" y="86"/>
                  </a:lnTo>
                  <a:lnTo>
                    <a:pt x="798" y="86"/>
                  </a:lnTo>
                  <a:lnTo>
                    <a:pt x="796" y="86"/>
                  </a:lnTo>
                  <a:lnTo>
                    <a:pt x="794" y="86"/>
                  </a:lnTo>
                  <a:lnTo>
                    <a:pt x="794" y="86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2" y="88"/>
                  </a:lnTo>
                  <a:lnTo>
                    <a:pt x="790" y="88"/>
                  </a:lnTo>
                  <a:lnTo>
                    <a:pt x="788" y="92"/>
                  </a:lnTo>
                  <a:lnTo>
                    <a:pt x="788" y="92"/>
                  </a:lnTo>
                  <a:lnTo>
                    <a:pt x="788" y="94"/>
                  </a:lnTo>
                  <a:lnTo>
                    <a:pt x="786" y="96"/>
                  </a:lnTo>
                  <a:lnTo>
                    <a:pt x="786" y="96"/>
                  </a:lnTo>
                  <a:lnTo>
                    <a:pt x="786" y="96"/>
                  </a:lnTo>
                  <a:lnTo>
                    <a:pt x="786" y="96"/>
                  </a:lnTo>
                  <a:lnTo>
                    <a:pt x="784" y="96"/>
                  </a:lnTo>
                  <a:lnTo>
                    <a:pt x="784" y="96"/>
                  </a:lnTo>
                  <a:lnTo>
                    <a:pt x="782" y="96"/>
                  </a:lnTo>
                  <a:lnTo>
                    <a:pt x="780" y="94"/>
                  </a:lnTo>
                  <a:lnTo>
                    <a:pt x="780" y="94"/>
                  </a:lnTo>
                  <a:lnTo>
                    <a:pt x="778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6"/>
                  </a:lnTo>
                  <a:lnTo>
                    <a:pt x="774" y="96"/>
                  </a:lnTo>
                  <a:lnTo>
                    <a:pt x="774" y="96"/>
                  </a:lnTo>
                  <a:lnTo>
                    <a:pt x="774" y="98"/>
                  </a:lnTo>
                  <a:lnTo>
                    <a:pt x="774" y="100"/>
                  </a:lnTo>
                  <a:lnTo>
                    <a:pt x="774" y="102"/>
                  </a:lnTo>
                  <a:lnTo>
                    <a:pt x="774" y="102"/>
                  </a:lnTo>
                  <a:lnTo>
                    <a:pt x="774" y="102"/>
                  </a:lnTo>
                  <a:lnTo>
                    <a:pt x="772" y="102"/>
                  </a:lnTo>
                  <a:lnTo>
                    <a:pt x="772" y="102"/>
                  </a:lnTo>
                  <a:lnTo>
                    <a:pt x="770" y="102"/>
                  </a:lnTo>
                  <a:lnTo>
                    <a:pt x="770" y="102"/>
                  </a:lnTo>
                  <a:lnTo>
                    <a:pt x="768" y="102"/>
                  </a:lnTo>
                  <a:lnTo>
                    <a:pt x="766" y="102"/>
                  </a:lnTo>
                  <a:lnTo>
                    <a:pt x="764" y="102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60" y="102"/>
                  </a:lnTo>
                  <a:lnTo>
                    <a:pt x="760" y="104"/>
                  </a:lnTo>
                  <a:lnTo>
                    <a:pt x="760" y="106"/>
                  </a:lnTo>
                  <a:lnTo>
                    <a:pt x="758" y="108"/>
                  </a:lnTo>
                  <a:lnTo>
                    <a:pt x="758" y="112"/>
                  </a:lnTo>
                  <a:lnTo>
                    <a:pt x="756" y="114"/>
                  </a:lnTo>
                  <a:lnTo>
                    <a:pt x="756" y="118"/>
                  </a:lnTo>
                  <a:lnTo>
                    <a:pt x="754" y="120"/>
                  </a:lnTo>
                  <a:lnTo>
                    <a:pt x="754" y="122"/>
                  </a:lnTo>
                  <a:lnTo>
                    <a:pt x="754" y="124"/>
                  </a:lnTo>
                  <a:lnTo>
                    <a:pt x="754" y="124"/>
                  </a:lnTo>
                  <a:lnTo>
                    <a:pt x="754" y="126"/>
                  </a:lnTo>
                  <a:lnTo>
                    <a:pt x="754" y="126"/>
                  </a:lnTo>
                  <a:lnTo>
                    <a:pt x="754" y="128"/>
                  </a:lnTo>
                  <a:lnTo>
                    <a:pt x="756" y="128"/>
                  </a:lnTo>
                  <a:lnTo>
                    <a:pt x="758" y="130"/>
                  </a:lnTo>
                  <a:lnTo>
                    <a:pt x="760" y="130"/>
                  </a:lnTo>
                  <a:lnTo>
                    <a:pt x="762" y="132"/>
                  </a:lnTo>
                  <a:lnTo>
                    <a:pt x="764" y="134"/>
                  </a:lnTo>
                  <a:lnTo>
                    <a:pt x="764" y="134"/>
                  </a:lnTo>
                  <a:lnTo>
                    <a:pt x="764" y="134"/>
                  </a:lnTo>
                  <a:lnTo>
                    <a:pt x="764" y="136"/>
                  </a:lnTo>
                  <a:lnTo>
                    <a:pt x="764" y="136"/>
                  </a:lnTo>
                  <a:lnTo>
                    <a:pt x="764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8"/>
                  </a:lnTo>
                  <a:lnTo>
                    <a:pt x="762" y="140"/>
                  </a:lnTo>
                  <a:lnTo>
                    <a:pt x="760" y="140"/>
                  </a:lnTo>
                  <a:lnTo>
                    <a:pt x="758" y="142"/>
                  </a:lnTo>
                  <a:lnTo>
                    <a:pt x="756" y="142"/>
                  </a:lnTo>
                  <a:lnTo>
                    <a:pt x="752" y="144"/>
                  </a:lnTo>
                  <a:lnTo>
                    <a:pt x="750" y="144"/>
                  </a:lnTo>
                  <a:lnTo>
                    <a:pt x="750" y="144"/>
                  </a:lnTo>
                  <a:lnTo>
                    <a:pt x="746" y="144"/>
                  </a:lnTo>
                  <a:lnTo>
                    <a:pt x="742" y="144"/>
                  </a:lnTo>
                  <a:lnTo>
                    <a:pt x="738" y="144"/>
                  </a:lnTo>
                  <a:lnTo>
                    <a:pt x="734" y="144"/>
                  </a:lnTo>
                  <a:lnTo>
                    <a:pt x="730" y="144"/>
                  </a:lnTo>
                  <a:lnTo>
                    <a:pt x="730" y="144"/>
                  </a:lnTo>
                  <a:lnTo>
                    <a:pt x="728" y="144"/>
                  </a:lnTo>
                  <a:lnTo>
                    <a:pt x="726" y="146"/>
                  </a:lnTo>
                  <a:lnTo>
                    <a:pt x="726" y="146"/>
                  </a:lnTo>
                  <a:lnTo>
                    <a:pt x="724" y="146"/>
                  </a:lnTo>
                  <a:lnTo>
                    <a:pt x="724" y="146"/>
                  </a:lnTo>
                  <a:lnTo>
                    <a:pt x="724" y="148"/>
                  </a:lnTo>
                  <a:lnTo>
                    <a:pt x="724" y="150"/>
                  </a:lnTo>
                  <a:lnTo>
                    <a:pt x="722" y="152"/>
                  </a:lnTo>
                  <a:lnTo>
                    <a:pt x="722" y="154"/>
                  </a:lnTo>
                  <a:lnTo>
                    <a:pt x="720" y="156"/>
                  </a:lnTo>
                  <a:lnTo>
                    <a:pt x="720" y="158"/>
                  </a:lnTo>
                  <a:lnTo>
                    <a:pt x="720" y="160"/>
                  </a:lnTo>
                  <a:lnTo>
                    <a:pt x="718" y="162"/>
                  </a:lnTo>
                  <a:lnTo>
                    <a:pt x="716" y="164"/>
                  </a:lnTo>
                  <a:lnTo>
                    <a:pt x="716" y="164"/>
                  </a:lnTo>
                  <a:lnTo>
                    <a:pt x="716" y="164"/>
                  </a:lnTo>
                  <a:lnTo>
                    <a:pt x="714" y="166"/>
                  </a:lnTo>
                  <a:lnTo>
                    <a:pt x="714" y="166"/>
                  </a:lnTo>
                  <a:lnTo>
                    <a:pt x="712" y="166"/>
                  </a:lnTo>
                  <a:lnTo>
                    <a:pt x="710" y="166"/>
                  </a:lnTo>
                  <a:lnTo>
                    <a:pt x="708" y="166"/>
                  </a:lnTo>
                  <a:lnTo>
                    <a:pt x="706" y="166"/>
                  </a:lnTo>
                  <a:lnTo>
                    <a:pt x="704" y="166"/>
                  </a:lnTo>
                  <a:lnTo>
                    <a:pt x="702" y="166"/>
                  </a:lnTo>
                  <a:lnTo>
                    <a:pt x="700" y="168"/>
                  </a:lnTo>
                  <a:lnTo>
                    <a:pt x="700" y="168"/>
                  </a:lnTo>
                  <a:lnTo>
                    <a:pt x="700" y="168"/>
                  </a:lnTo>
                  <a:lnTo>
                    <a:pt x="698" y="170"/>
                  </a:lnTo>
                  <a:lnTo>
                    <a:pt x="696" y="170"/>
                  </a:lnTo>
                  <a:lnTo>
                    <a:pt x="696" y="172"/>
                  </a:lnTo>
                  <a:lnTo>
                    <a:pt x="694" y="176"/>
                  </a:lnTo>
                  <a:lnTo>
                    <a:pt x="692" y="178"/>
                  </a:lnTo>
                  <a:lnTo>
                    <a:pt x="692" y="178"/>
                  </a:lnTo>
                  <a:lnTo>
                    <a:pt x="692" y="180"/>
                  </a:lnTo>
                  <a:lnTo>
                    <a:pt x="692" y="184"/>
                  </a:lnTo>
                  <a:lnTo>
                    <a:pt x="692" y="186"/>
                  </a:lnTo>
                  <a:lnTo>
                    <a:pt x="692" y="190"/>
                  </a:lnTo>
                  <a:lnTo>
                    <a:pt x="692" y="194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200"/>
                  </a:lnTo>
                  <a:lnTo>
                    <a:pt x="690" y="202"/>
                  </a:lnTo>
                  <a:lnTo>
                    <a:pt x="688" y="202"/>
                  </a:lnTo>
                  <a:lnTo>
                    <a:pt x="688" y="204"/>
                  </a:lnTo>
                  <a:lnTo>
                    <a:pt x="688" y="204"/>
                  </a:lnTo>
                  <a:lnTo>
                    <a:pt x="688" y="204"/>
                  </a:lnTo>
                  <a:lnTo>
                    <a:pt x="686" y="204"/>
                  </a:lnTo>
                  <a:lnTo>
                    <a:pt x="684" y="204"/>
                  </a:lnTo>
                  <a:lnTo>
                    <a:pt x="682" y="206"/>
                  </a:lnTo>
                  <a:lnTo>
                    <a:pt x="680" y="206"/>
                  </a:lnTo>
                  <a:lnTo>
                    <a:pt x="678" y="206"/>
                  </a:lnTo>
                  <a:lnTo>
                    <a:pt x="678" y="208"/>
                  </a:lnTo>
                  <a:lnTo>
                    <a:pt x="678" y="208"/>
                  </a:lnTo>
                  <a:lnTo>
                    <a:pt x="676" y="210"/>
                  </a:lnTo>
                  <a:lnTo>
                    <a:pt x="672" y="214"/>
                  </a:lnTo>
                  <a:lnTo>
                    <a:pt x="670" y="216"/>
                  </a:lnTo>
                  <a:lnTo>
                    <a:pt x="668" y="218"/>
                  </a:lnTo>
                  <a:lnTo>
                    <a:pt x="668" y="220"/>
                  </a:lnTo>
                  <a:lnTo>
                    <a:pt x="666" y="220"/>
                  </a:lnTo>
                  <a:lnTo>
                    <a:pt x="666" y="222"/>
                  </a:lnTo>
                  <a:lnTo>
                    <a:pt x="666" y="222"/>
                  </a:lnTo>
                  <a:lnTo>
                    <a:pt x="666" y="222"/>
                  </a:lnTo>
                  <a:lnTo>
                    <a:pt x="666" y="224"/>
                  </a:lnTo>
                  <a:lnTo>
                    <a:pt x="666" y="224"/>
                  </a:lnTo>
                  <a:lnTo>
                    <a:pt x="668" y="224"/>
                  </a:lnTo>
                  <a:lnTo>
                    <a:pt x="668" y="226"/>
                  </a:lnTo>
                  <a:lnTo>
                    <a:pt x="670" y="226"/>
                  </a:lnTo>
                  <a:lnTo>
                    <a:pt x="672" y="226"/>
                  </a:lnTo>
                  <a:lnTo>
                    <a:pt x="674" y="228"/>
                  </a:lnTo>
                  <a:lnTo>
                    <a:pt x="674" y="228"/>
                  </a:lnTo>
                  <a:lnTo>
                    <a:pt x="674" y="228"/>
                  </a:lnTo>
                  <a:lnTo>
                    <a:pt x="674" y="230"/>
                  </a:lnTo>
                  <a:lnTo>
                    <a:pt x="674" y="230"/>
                  </a:lnTo>
                  <a:lnTo>
                    <a:pt x="676" y="232"/>
                  </a:lnTo>
                  <a:lnTo>
                    <a:pt x="676" y="234"/>
                  </a:lnTo>
                  <a:lnTo>
                    <a:pt x="676" y="236"/>
                  </a:lnTo>
                  <a:lnTo>
                    <a:pt x="676" y="238"/>
                  </a:lnTo>
                  <a:lnTo>
                    <a:pt x="676" y="244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4" y="254"/>
                  </a:lnTo>
                  <a:lnTo>
                    <a:pt x="674" y="256"/>
                  </a:lnTo>
                  <a:lnTo>
                    <a:pt x="674" y="256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0" y="260"/>
                  </a:lnTo>
                  <a:lnTo>
                    <a:pt x="670" y="260"/>
                  </a:lnTo>
                  <a:lnTo>
                    <a:pt x="668" y="260"/>
                  </a:lnTo>
                  <a:lnTo>
                    <a:pt x="666" y="262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4"/>
                  </a:lnTo>
                  <a:lnTo>
                    <a:pt x="662" y="264"/>
                  </a:lnTo>
                  <a:lnTo>
                    <a:pt x="662" y="264"/>
                  </a:lnTo>
                  <a:lnTo>
                    <a:pt x="662" y="266"/>
                  </a:lnTo>
                  <a:lnTo>
                    <a:pt x="662" y="268"/>
                  </a:lnTo>
                  <a:lnTo>
                    <a:pt x="662" y="270"/>
                  </a:lnTo>
                  <a:lnTo>
                    <a:pt x="662" y="270"/>
                  </a:lnTo>
                  <a:lnTo>
                    <a:pt x="660" y="272"/>
                  </a:lnTo>
                  <a:lnTo>
                    <a:pt x="660" y="274"/>
                  </a:lnTo>
                  <a:lnTo>
                    <a:pt x="660" y="274"/>
                  </a:lnTo>
                  <a:lnTo>
                    <a:pt x="660" y="274"/>
                  </a:lnTo>
                  <a:lnTo>
                    <a:pt x="660" y="274"/>
                  </a:lnTo>
                  <a:lnTo>
                    <a:pt x="658" y="276"/>
                  </a:lnTo>
                  <a:lnTo>
                    <a:pt x="658" y="276"/>
                  </a:lnTo>
                  <a:lnTo>
                    <a:pt x="656" y="276"/>
                  </a:lnTo>
                  <a:lnTo>
                    <a:pt x="654" y="274"/>
                  </a:lnTo>
                  <a:lnTo>
                    <a:pt x="652" y="274"/>
                  </a:lnTo>
                  <a:lnTo>
                    <a:pt x="650" y="274"/>
                  </a:lnTo>
                  <a:lnTo>
                    <a:pt x="648" y="274"/>
                  </a:lnTo>
                  <a:lnTo>
                    <a:pt x="646" y="272"/>
                  </a:lnTo>
                  <a:lnTo>
                    <a:pt x="646" y="272"/>
                  </a:lnTo>
                  <a:lnTo>
                    <a:pt x="644" y="274"/>
                  </a:lnTo>
                  <a:lnTo>
                    <a:pt x="644" y="274"/>
                  </a:lnTo>
                  <a:lnTo>
                    <a:pt x="644" y="274"/>
                  </a:lnTo>
                  <a:lnTo>
                    <a:pt x="642" y="274"/>
                  </a:lnTo>
                  <a:lnTo>
                    <a:pt x="642" y="276"/>
                  </a:lnTo>
                  <a:lnTo>
                    <a:pt x="640" y="276"/>
                  </a:lnTo>
                  <a:lnTo>
                    <a:pt x="640" y="278"/>
                  </a:lnTo>
                  <a:lnTo>
                    <a:pt x="638" y="282"/>
                  </a:lnTo>
                  <a:lnTo>
                    <a:pt x="638" y="282"/>
                  </a:lnTo>
                  <a:lnTo>
                    <a:pt x="636" y="284"/>
                  </a:lnTo>
                  <a:lnTo>
                    <a:pt x="636" y="284"/>
                  </a:lnTo>
                  <a:lnTo>
                    <a:pt x="634" y="284"/>
                  </a:lnTo>
                  <a:lnTo>
                    <a:pt x="632" y="284"/>
                  </a:lnTo>
                  <a:lnTo>
                    <a:pt x="630" y="286"/>
                  </a:lnTo>
                  <a:lnTo>
                    <a:pt x="628" y="286"/>
                  </a:lnTo>
                  <a:lnTo>
                    <a:pt x="626" y="286"/>
                  </a:lnTo>
                  <a:lnTo>
                    <a:pt x="624" y="286"/>
                  </a:lnTo>
                  <a:lnTo>
                    <a:pt x="622" y="288"/>
                  </a:lnTo>
                  <a:lnTo>
                    <a:pt x="622" y="288"/>
                  </a:lnTo>
                  <a:lnTo>
                    <a:pt x="620" y="288"/>
                  </a:lnTo>
                  <a:lnTo>
                    <a:pt x="620" y="290"/>
                  </a:lnTo>
                  <a:lnTo>
                    <a:pt x="620" y="290"/>
                  </a:lnTo>
                  <a:lnTo>
                    <a:pt x="620" y="292"/>
                  </a:lnTo>
                  <a:lnTo>
                    <a:pt x="618" y="294"/>
                  </a:lnTo>
                  <a:lnTo>
                    <a:pt x="618" y="296"/>
                  </a:lnTo>
                  <a:lnTo>
                    <a:pt x="618" y="298"/>
                  </a:lnTo>
                  <a:lnTo>
                    <a:pt x="618" y="300"/>
                  </a:lnTo>
                  <a:lnTo>
                    <a:pt x="616" y="302"/>
                  </a:lnTo>
                  <a:lnTo>
                    <a:pt x="616" y="302"/>
                  </a:lnTo>
                  <a:lnTo>
                    <a:pt x="616" y="302"/>
                  </a:lnTo>
                  <a:lnTo>
                    <a:pt x="616" y="302"/>
                  </a:lnTo>
                  <a:lnTo>
                    <a:pt x="614" y="302"/>
                  </a:lnTo>
                  <a:lnTo>
                    <a:pt x="614" y="304"/>
                  </a:lnTo>
                  <a:lnTo>
                    <a:pt x="612" y="304"/>
                  </a:lnTo>
                  <a:lnTo>
                    <a:pt x="610" y="304"/>
                  </a:lnTo>
                  <a:lnTo>
                    <a:pt x="608" y="304"/>
                  </a:lnTo>
                  <a:lnTo>
                    <a:pt x="606" y="304"/>
                  </a:lnTo>
                  <a:lnTo>
                    <a:pt x="604" y="304"/>
                  </a:lnTo>
                  <a:lnTo>
                    <a:pt x="604" y="306"/>
                  </a:lnTo>
                  <a:lnTo>
                    <a:pt x="602" y="308"/>
                  </a:lnTo>
                  <a:lnTo>
                    <a:pt x="600" y="308"/>
                  </a:lnTo>
                  <a:lnTo>
                    <a:pt x="598" y="310"/>
                  </a:lnTo>
                  <a:lnTo>
                    <a:pt x="596" y="312"/>
                  </a:lnTo>
                  <a:lnTo>
                    <a:pt x="594" y="314"/>
                  </a:lnTo>
                  <a:lnTo>
                    <a:pt x="592" y="314"/>
                  </a:lnTo>
                  <a:lnTo>
                    <a:pt x="592" y="316"/>
                  </a:lnTo>
                  <a:lnTo>
                    <a:pt x="592" y="318"/>
                  </a:lnTo>
                  <a:lnTo>
                    <a:pt x="590" y="318"/>
                  </a:lnTo>
                  <a:lnTo>
                    <a:pt x="590" y="320"/>
                  </a:lnTo>
                  <a:lnTo>
                    <a:pt x="590" y="322"/>
                  </a:lnTo>
                  <a:lnTo>
                    <a:pt x="588" y="326"/>
                  </a:lnTo>
                  <a:lnTo>
                    <a:pt x="588" y="330"/>
                  </a:lnTo>
                  <a:lnTo>
                    <a:pt x="588" y="332"/>
                  </a:lnTo>
                  <a:lnTo>
                    <a:pt x="588" y="336"/>
                  </a:lnTo>
                  <a:lnTo>
                    <a:pt x="588" y="342"/>
                  </a:lnTo>
                  <a:lnTo>
                    <a:pt x="588" y="348"/>
                  </a:lnTo>
                  <a:lnTo>
                    <a:pt x="588" y="352"/>
                  </a:lnTo>
                  <a:lnTo>
                    <a:pt x="588" y="354"/>
                  </a:lnTo>
                  <a:lnTo>
                    <a:pt x="588" y="358"/>
                  </a:lnTo>
                  <a:lnTo>
                    <a:pt x="586" y="362"/>
                  </a:lnTo>
                  <a:lnTo>
                    <a:pt x="586" y="366"/>
                  </a:lnTo>
                  <a:lnTo>
                    <a:pt x="586" y="368"/>
                  </a:lnTo>
                  <a:lnTo>
                    <a:pt x="586" y="368"/>
                  </a:lnTo>
                  <a:lnTo>
                    <a:pt x="586" y="370"/>
                  </a:lnTo>
                  <a:lnTo>
                    <a:pt x="586" y="370"/>
                  </a:lnTo>
                  <a:lnTo>
                    <a:pt x="588" y="372"/>
                  </a:lnTo>
                  <a:lnTo>
                    <a:pt x="588" y="372"/>
                  </a:lnTo>
                  <a:lnTo>
                    <a:pt x="588" y="372"/>
                  </a:lnTo>
                  <a:lnTo>
                    <a:pt x="590" y="372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94" y="374"/>
                  </a:lnTo>
                  <a:lnTo>
                    <a:pt x="594" y="376"/>
                  </a:lnTo>
                  <a:lnTo>
                    <a:pt x="594" y="376"/>
                  </a:lnTo>
                  <a:lnTo>
                    <a:pt x="594" y="378"/>
                  </a:lnTo>
                  <a:lnTo>
                    <a:pt x="594" y="380"/>
                  </a:lnTo>
                  <a:lnTo>
                    <a:pt x="594" y="382"/>
                  </a:lnTo>
                  <a:lnTo>
                    <a:pt x="594" y="386"/>
                  </a:lnTo>
                  <a:lnTo>
                    <a:pt x="594" y="394"/>
                  </a:lnTo>
                  <a:lnTo>
                    <a:pt x="594" y="396"/>
                  </a:lnTo>
                  <a:lnTo>
                    <a:pt x="594" y="398"/>
                  </a:lnTo>
                  <a:lnTo>
                    <a:pt x="594" y="400"/>
                  </a:lnTo>
                  <a:lnTo>
                    <a:pt x="596" y="400"/>
                  </a:lnTo>
                  <a:lnTo>
                    <a:pt x="596" y="402"/>
                  </a:lnTo>
                  <a:lnTo>
                    <a:pt x="596" y="404"/>
                  </a:lnTo>
                  <a:lnTo>
                    <a:pt x="598" y="406"/>
                  </a:lnTo>
                  <a:lnTo>
                    <a:pt x="600" y="414"/>
                  </a:lnTo>
                  <a:lnTo>
                    <a:pt x="602" y="418"/>
                  </a:lnTo>
                  <a:lnTo>
                    <a:pt x="602" y="424"/>
                  </a:lnTo>
                  <a:lnTo>
                    <a:pt x="604" y="428"/>
                  </a:lnTo>
                  <a:lnTo>
                    <a:pt x="604" y="434"/>
                  </a:lnTo>
                  <a:lnTo>
                    <a:pt x="604" y="436"/>
                  </a:lnTo>
                  <a:lnTo>
                    <a:pt x="604" y="438"/>
                  </a:lnTo>
                  <a:lnTo>
                    <a:pt x="604" y="440"/>
                  </a:lnTo>
                  <a:lnTo>
                    <a:pt x="604" y="442"/>
                  </a:lnTo>
                  <a:lnTo>
                    <a:pt x="604" y="444"/>
                  </a:lnTo>
                  <a:lnTo>
                    <a:pt x="604" y="446"/>
                  </a:lnTo>
                  <a:lnTo>
                    <a:pt x="604" y="448"/>
                  </a:lnTo>
                  <a:lnTo>
                    <a:pt x="602" y="450"/>
                  </a:lnTo>
                  <a:lnTo>
                    <a:pt x="602" y="452"/>
                  </a:lnTo>
                  <a:lnTo>
                    <a:pt x="600" y="454"/>
                  </a:lnTo>
                  <a:lnTo>
                    <a:pt x="600" y="454"/>
                  </a:lnTo>
                  <a:lnTo>
                    <a:pt x="600" y="454"/>
                  </a:lnTo>
                  <a:lnTo>
                    <a:pt x="598" y="456"/>
                  </a:lnTo>
                  <a:lnTo>
                    <a:pt x="598" y="456"/>
                  </a:lnTo>
                  <a:lnTo>
                    <a:pt x="598" y="456"/>
                  </a:lnTo>
                  <a:lnTo>
                    <a:pt x="598" y="456"/>
                  </a:lnTo>
                  <a:lnTo>
                    <a:pt x="596" y="454"/>
                  </a:lnTo>
                  <a:lnTo>
                    <a:pt x="596" y="454"/>
                  </a:lnTo>
                  <a:lnTo>
                    <a:pt x="596" y="452"/>
                  </a:lnTo>
                  <a:lnTo>
                    <a:pt x="594" y="452"/>
                  </a:lnTo>
                  <a:lnTo>
                    <a:pt x="592" y="448"/>
                  </a:lnTo>
                  <a:lnTo>
                    <a:pt x="592" y="446"/>
                  </a:lnTo>
                  <a:lnTo>
                    <a:pt x="590" y="446"/>
                  </a:lnTo>
                  <a:lnTo>
                    <a:pt x="590" y="444"/>
                  </a:lnTo>
                  <a:lnTo>
                    <a:pt x="588" y="444"/>
                  </a:lnTo>
                  <a:lnTo>
                    <a:pt x="582" y="442"/>
                  </a:lnTo>
                  <a:lnTo>
                    <a:pt x="580" y="440"/>
                  </a:lnTo>
                  <a:lnTo>
                    <a:pt x="578" y="440"/>
                  </a:lnTo>
                  <a:lnTo>
                    <a:pt x="576" y="438"/>
                  </a:lnTo>
                  <a:lnTo>
                    <a:pt x="576" y="438"/>
                  </a:lnTo>
                  <a:lnTo>
                    <a:pt x="576" y="438"/>
                  </a:lnTo>
                  <a:lnTo>
                    <a:pt x="574" y="436"/>
                  </a:lnTo>
                  <a:lnTo>
                    <a:pt x="574" y="436"/>
                  </a:lnTo>
                  <a:lnTo>
                    <a:pt x="574" y="432"/>
                  </a:lnTo>
                  <a:lnTo>
                    <a:pt x="572" y="430"/>
                  </a:lnTo>
                  <a:lnTo>
                    <a:pt x="572" y="428"/>
                  </a:lnTo>
                  <a:lnTo>
                    <a:pt x="570" y="422"/>
                  </a:lnTo>
                  <a:lnTo>
                    <a:pt x="568" y="416"/>
                  </a:lnTo>
                  <a:lnTo>
                    <a:pt x="566" y="412"/>
                  </a:lnTo>
                  <a:lnTo>
                    <a:pt x="564" y="406"/>
                  </a:lnTo>
                  <a:lnTo>
                    <a:pt x="564" y="404"/>
                  </a:lnTo>
                  <a:lnTo>
                    <a:pt x="562" y="400"/>
                  </a:lnTo>
                  <a:lnTo>
                    <a:pt x="562" y="398"/>
                  </a:lnTo>
                  <a:lnTo>
                    <a:pt x="562" y="396"/>
                  </a:lnTo>
                  <a:lnTo>
                    <a:pt x="562" y="394"/>
                  </a:lnTo>
                  <a:lnTo>
                    <a:pt x="562" y="394"/>
                  </a:lnTo>
                  <a:lnTo>
                    <a:pt x="562" y="390"/>
                  </a:lnTo>
                  <a:lnTo>
                    <a:pt x="564" y="384"/>
                  </a:lnTo>
                  <a:lnTo>
                    <a:pt x="564" y="380"/>
                  </a:lnTo>
                  <a:lnTo>
                    <a:pt x="564" y="378"/>
                  </a:lnTo>
                  <a:lnTo>
                    <a:pt x="564" y="376"/>
                  </a:lnTo>
                  <a:lnTo>
                    <a:pt x="564" y="376"/>
                  </a:lnTo>
                  <a:lnTo>
                    <a:pt x="564" y="374"/>
                  </a:lnTo>
                  <a:lnTo>
                    <a:pt x="564" y="372"/>
                  </a:lnTo>
                  <a:lnTo>
                    <a:pt x="564" y="372"/>
                  </a:lnTo>
                  <a:lnTo>
                    <a:pt x="564" y="372"/>
                  </a:lnTo>
                  <a:lnTo>
                    <a:pt x="562" y="370"/>
                  </a:lnTo>
                  <a:lnTo>
                    <a:pt x="560" y="368"/>
                  </a:lnTo>
                  <a:lnTo>
                    <a:pt x="560" y="366"/>
                  </a:lnTo>
                  <a:lnTo>
                    <a:pt x="556" y="364"/>
                  </a:lnTo>
                  <a:lnTo>
                    <a:pt x="552" y="362"/>
                  </a:lnTo>
                  <a:lnTo>
                    <a:pt x="550" y="358"/>
                  </a:lnTo>
                  <a:lnTo>
                    <a:pt x="546" y="356"/>
                  </a:lnTo>
                  <a:lnTo>
                    <a:pt x="544" y="354"/>
                  </a:lnTo>
                  <a:lnTo>
                    <a:pt x="542" y="352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8" y="350"/>
                  </a:lnTo>
                  <a:lnTo>
                    <a:pt x="538" y="350"/>
                  </a:lnTo>
                  <a:lnTo>
                    <a:pt x="536" y="350"/>
                  </a:lnTo>
                  <a:lnTo>
                    <a:pt x="532" y="352"/>
                  </a:lnTo>
                  <a:lnTo>
                    <a:pt x="530" y="352"/>
                  </a:lnTo>
                  <a:lnTo>
                    <a:pt x="528" y="352"/>
                  </a:lnTo>
                  <a:lnTo>
                    <a:pt x="526" y="354"/>
                  </a:lnTo>
                  <a:lnTo>
                    <a:pt x="524" y="354"/>
                  </a:lnTo>
                  <a:lnTo>
                    <a:pt x="522" y="354"/>
                  </a:lnTo>
                  <a:lnTo>
                    <a:pt x="522" y="354"/>
                  </a:lnTo>
                  <a:lnTo>
                    <a:pt x="520" y="354"/>
                  </a:lnTo>
                  <a:lnTo>
                    <a:pt x="520" y="354"/>
                  </a:lnTo>
                  <a:lnTo>
                    <a:pt x="518" y="352"/>
                  </a:lnTo>
                  <a:lnTo>
                    <a:pt x="516" y="352"/>
                  </a:lnTo>
                  <a:lnTo>
                    <a:pt x="514" y="350"/>
                  </a:lnTo>
                  <a:lnTo>
                    <a:pt x="510" y="348"/>
                  </a:lnTo>
                  <a:lnTo>
                    <a:pt x="510" y="346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4" y="346"/>
                  </a:lnTo>
                  <a:lnTo>
                    <a:pt x="500" y="346"/>
                  </a:lnTo>
                  <a:lnTo>
                    <a:pt x="496" y="346"/>
                  </a:lnTo>
                  <a:lnTo>
                    <a:pt x="492" y="346"/>
                  </a:lnTo>
                  <a:lnTo>
                    <a:pt x="486" y="346"/>
                  </a:lnTo>
                  <a:lnTo>
                    <a:pt x="482" y="348"/>
                  </a:lnTo>
                  <a:lnTo>
                    <a:pt x="478" y="348"/>
                  </a:lnTo>
                  <a:lnTo>
                    <a:pt x="476" y="348"/>
                  </a:lnTo>
                  <a:lnTo>
                    <a:pt x="476" y="348"/>
                  </a:lnTo>
                  <a:lnTo>
                    <a:pt x="472" y="350"/>
                  </a:lnTo>
                  <a:lnTo>
                    <a:pt x="470" y="352"/>
                  </a:lnTo>
                  <a:lnTo>
                    <a:pt x="470" y="352"/>
                  </a:lnTo>
                  <a:lnTo>
                    <a:pt x="468" y="352"/>
                  </a:lnTo>
                  <a:lnTo>
                    <a:pt x="466" y="354"/>
                  </a:lnTo>
                  <a:lnTo>
                    <a:pt x="466" y="356"/>
                  </a:lnTo>
                  <a:lnTo>
                    <a:pt x="466" y="356"/>
                  </a:lnTo>
                  <a:lnTo>
                    <a:pt x="464" y="356"/>
                  </a:lnTo>
                  <a:lnTo>
                    <a:pt x="464" y="358"/>
                  </a:lnTo>
                  <a:lnTo>
                    <a:pt x="464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2"/>
                  </a:lnTo>
                  <a:lnTo>
                    <a:pt x="468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2" y="370"/>
                  </a:lnTo>
                  <a:lnTo>
                    <a:pt x="472" y="370"/>
                  </a:lnTo>
                  <a:lnTo>
                    <a:pt x="472" y="370"/>
                  </a:lnTo>
                  <a:lnTo>
                    <a:pt x="472" y="372"/>
                  </a:lnTo>
                  <a:lnTo>
                    <a:pt x="470" y="372"/>
                  </a:lnTo>
                  <a:lnTo>
                    <a:pt x="470" y="372"/>
                  </a:lnTo>
                  <a:lnTo>
                    <a:pt x="470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4" y="374"/>
                  </a:lnTo>
                  <a:lnTo>
                    <a:pt x="462" y="374"/>
                  </a:lnTo>
                  <a:lnTo>
                    <a:pt x="460" y="374"/>
                  </a:lnTo>
                  <a:lnTo>
                    <a:pt x="456" y="372"/>
                  </a:lnTo>
                  <a:lnTo>
                    <a:pt x="452" y="372"/>
                  </a:lnTo>
                  <a:lnTo>
                    <a:pt x="450" y="372"/>
                  </a:lnTo>
                  <a:lnTo>
                    <a:pt x="448" y="372"/>
                  </a:lnTo>
                  <a:lnTo>
                    <a:pt x="446" y="372"/>
                  </a:lnTo>
                  <a:lnTo>
                    <a:pt x="442" y="370"/>
                  </a:lnTo>
                  <a:lnTo>
                    <a:pt x="442" y="370"/>
                  </a:lnTo>
                  <a:lnTo>
                    <a:pt x="440" y="370"/>
                  </a:lnTo>
                  <a:lnTo>
                    <a:pt x="440" y="370"/>
                  </a:lnTo>
                  <a:lnTo>
                    <a:pt x="440" y="368"/>
                  </a:lnTo>
                  <a:lnTo>
                    <a:pt x="438" y="368"/>
                  </a:lnTo>
                  <a:lnTo>
                    <a:pt x="438" y="366"/>
                  </a:lnTo>
                  <a:lnTo>
                    <a:pt x="438" y="364"/>
                  </a:lnTo>
                  <a:lnTo>
                    <a:pt x="438" y="362"/>
                  </a:lnTo>
                  <a:lnTo>
                    <a:pt x="438" y="358"/>
                  </a:lnTo>
                  <a:lnTo>
                    <a:pt x="438" y="356"/>
                  </a:lnTo>
                  <a:lnTo>
                    <a:pt x="438" y="354"/>
                  </a:lnTo>
                  <a:lnTo>
                    <a:pt x="438" y="352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8" y="350"/>
                  </a:lnTo>
                  <a:lnTo>
                    <a:pt x="438" y="348"/>
                  </a:lnTo>
                  <a:lnTo>
                    <a:pt x="436" y="348"/>
                  </a:lnTo>
                  <a:lnTo>
                    <a:pt x="436" y="348"/>
                  </a:lnTo>
                  <a:lnTo>
                    <a:pt x="434" y="348"/>
                  </a:lnTo>
                  <a:lnTo>
                    <a:pt x="432" y="348"/>
                  </a:lnTo>
                  <a:lnTo>
                    <a:pt x="432" y="350"/>
                  </a:lnTo>
                  <a:lnTo>
                    <a:pt x="430" y="350"/>
                  </a:lnTo>
                  <a:lnTo>
                    <a:pt x="428" y="352"/>
                  </a:lnTo>
                  <a:lnTo>
                    <a:pt x="426" y="352"/>
                  </a:lnTo>
                  <a:lnTo>
                    <a:pt x="426" y="352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4" y="354"/>
                  </a:lnTo>
                  <a:lnTo>
                    <a:pt x="424" y="356"/>
                  </a:lnTo>
                  <a:lnTo>
                    <a:pt x="424" y="358"/>
                  </a:lnTo>
                  <a:lnTo>
                    <a:pt x="424" y="360"/>
                  </a:lnTo>
                  <a:lnTo>
                    <a:pt x="424" y="362"/>
                  </a:lnTo>
                  <a:lnTo>
                    <a:pt x="424" y="364"/>
                  </a:lnTo>
                  <a:lnTo>
                    <a:pt x="424" y="366"/>
                  </a:lnTo>
                  <a:lnTo>
                    <a:pt x="424" y="366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22" y="368"/>
                  </a:lnTo>
                  <a:lnTo>
                    <a:pt x="420" y="368"/>
                  </a:lnTo>
                  <a:lnTo>
                    <a:pt x="420" y="368"/>
                  </a:lnTo>
                  <a:lnTo>
                    <a:pt x="418" y="368"/>
                  </a:lnTo>
                  <a:lnTo>
                    <a:pt x="416" y="368"/>
                  </a:lnTo>
                  <a:lnTo>
                    <a:pt x="416" y="366"/>
                  </a:lnTo>
                  <a:lnTo>
                    <a:pt x="414" y="366"/>
                  </a:lnTo>
                  <a:lnTo>
                    <a:pt x="412" y="364"/>
                  </a:lnTo>
                  <a:lnTo>
                    <a:pt x="412" y="364"/>
                  </a:lnTo>
                  <a:lnTo>
                    <a:pt x="412" y="362"/>
                  </a:lnTo>
                  <a:lnTo>
                    <a:pt x="410" y="360"/>
                  </a:lnTo>
                  <a:lnTo>
                    <a:pt x="410" y="358"/>
                  </a:lnTo>
                  <a:lnTo>
                    <a:pt x="408" y="356"/>
                  </a:lnTo>
                  <a:lnTo>
                    <a:pt x="408" y="354"/>
                  </a:lnTo>
                  <a:lnTo>
                    <a:pt x="406" y="354"/>
                  </a:lnTo>
                  <a:lnTo>
                    <a:pt x="406" y="354"/>
                  </a:lnTo>
                  <a:lnTo>
                    <a:pt x="406" y="352"/>
                  </a:lnTo>
                  <a:lnTo>
                    <a:pt x="404" y="352"/>
                  </a:lnTo>
                  <a:lnTo>
                    <a:pt x="404" y="352"/>
                  </a:lnTo>
                  <a:lnTo>
                    <a:pt x="404" y="352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4"/>
                  </a:lnTo>
                  <a:lnTo>
                    <a:pt x="396" y="358"/>
                  </a:lnTo>
                  <a:lnTo>
                    <a:pt x="394" y="358"/>
                  </a:lnTo>
                  <a:lnTo>
                    <a:pt x="392" y="360"/>
                  </a:lnTo>
                  <a:lnTo>
                    <a:pt x="390" y="364"/>
                  </a:lnTo>
                  <a:lnTo>
                    <a:pt x="388" y="366"/>
                  </a:lnTo>
                  <a:lnTo>
                    <a:pt x="386" y="368"/>
                  </a:lnTo>
                  <a:lnTo>
                    <a:pt x="384" y="370"/>
                  </a:lnTo>
                  <a:lnTo>
                    <a:pt x="384" y="370"/>
                  </a:lnTo>
                  <a:lnTo>
                    <a:pt x="382" y="374"/>
                  </a:lnTo>
                  <a:lnTo>
                    <a:pt x="378" y="378"/>
                  </a:lnTo>
                  <a:lnTo>
                    <a:pt x="376" y="382"/>
                  </a:lnTo>
                  <a:lnTo>
                    <a:pt x="374" y="384"/>
                  </a:lnTo>
                  <a:lnTo>
                    <a:pt x="372" y="388"/>
                  </a:lnTo>
                  <a:lnTo>
                    <a:pt x="370" y="390"/>
                  </a:lnTo>
                  <a:lnTo>
                    <a:pt x="368" y="390"/>
                  </a:lnTo>
                  <a:lnTo>
                    <a:pt x="368" y="392"/>
                  </a:lnTo>
                  <a:lnTo>
                    <a:pt x="366" y="392"/>
                  </a:lnTo>
                  <a:lnTo>
                    <a:pt x="364" y="394"/>
                  </a:lnTo>
                  <a:lnTo>
                    <a:pt x="360" y="396"/>
                  </a:lnTo>
                  <a:lnTo>
                    <a:pt x="358" y="396"/>
                  </a:lnTo>
                  <a:lnTo>
                    <a:pt x="354" y="398"/>
                  </a:lnTo>
                  <a:lnTo>
                    <a:pt x="352" y="398"/>
                  </a:lnTo>
                  <a:lnTo>
                    <a:pt x="352" y="398"/>
                  </a:lnTo>
                  <a:lnTo>
                    <a:pt x="352" y="400"/>
                  </a:lnTo>
                  <a:lnTo>
                    <a:pt x="352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48" y="406"/>
                  </a:lnTo>
                  <a:lnTo>
                    <a:pt x="348" y="408"/>
                  </a:lnTo>
                  <a:lnTo>
                    <a:pt x="346" y="412"/>
                  </a:lnTo>
                  <a:lnTo>
                    <a:pt x="346" y="416"/>
                  </a:lnTo>
                  <a:lnTo>
                    <a:pt x="346" y="420"/>
                  </a:lnTo>
                  <a:lnTo>
                    <a:pt x="346" y="424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0" y="424"/>
                  </a:lnTo>
                  <a:lnTo>
                    <a:pt x="328" y="424"/>
                  </a:lnTo>
                  <a:lnTo>
                    <a:pt x="328" y="424"/>
                  </a:lnTo>
                  <a:lnTo>
                    <a:pt x="326" y="424"/>
                  </a:lnTo>
                  <a:lnTo>
                    <a:pt x="326" y="424"/>
                  </a:lnTo>
                  <a:lnTo>
                    <a:pt x="324" y="422"/>
                  </a:lnTo>
                  <a:lnTo>
                    <a:pt x="324" y="422"/>
                  </a:lnTo>
                  <a:lnTo>
                    <a:pt x="324" y="420"/>
                  </a:lnTo>
                  <a:lnTo>
                    <a:pt x="324" y="420"/>
                  </a:lnTo>
                  <a:lnTo>
                    <a:pt x="324" y="416"/>
                  </a:lnTo>
                  <a:lnTo>
                    <a:pt x="324" y="414"/>
                  </a:lnTo>
                  <a:lnTo>
                    <a:pt x="324" y="410"/>
                  </a:lnTo>
                  <a:lnTo>
                    <a:pt x="322" y="408"/>
                  </a:lnTo>
                  <a:lnTo>
                    <a:pt x="322" y="406"/>
                  </a:lnTo>
                  <a:lnTo>
                    <a:pt x="322" y="404"/>
                  </a:lnTo>
                  <a:lnTo>
                    <a:pt x="322" y="404"/>
                  </a:lnTo>
                  <a:lnTo>
                    <a:pt x="322" y="404"/>
                  </a:lnTo>
                  <a:lnTo>
                    <a:pt x="320" y="402"/>
                  </a:lnTo>
                  <a:lnTo>
                    <a:pt x="320" y="402"/>
                  </a:lnTo>
                  <a:lnTo>
                    <a:pt x="318" y="402"/>
                  </a:lnTo>
                  <a:lnTo>
                    <a:pt x="318" y="400"/>
                  </a:lnTo>
                  <a:lnTo>
                    <a:pt x="316" y="400"/>
                  </a:lnTo>
                  <a:lnTo>
                    <a:pt x="314" y="400"/>
                  </a:lnTo>
                  <a:lnTo>
                    <a:pt x="312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6"/>
                  </a:lnTo>
                  <a:lnTo>
                    <a:pt x="308" y="396"/>
                  </a:lnTo>
                  <a:lnTo>
                    <a:pt x="308" y="394"/>
                  </a:lnTo>
                  <a:lnTo>
                    <a:pt x="308" y="394"/>
                  </a:lnTo>
                  <a:lnTo>
                    <a:pt x="308" y="392"/>
                  </a:lnTo>
                  <a:lnTo>
                    <a:pt x="306" y="390"/>
                  </a:lnTo>
                  <a:lnTo>
                    <a:pt x="306" y="386"/>
                  </a:lnTo>
                  <a:lnTo>
                    <a:pt x="306" y="384"/>
                  </a:lnTo>
                  <a:lnTo>
                    <a:pt x="306" y="380"/>
                  </a:lnTo>
                  <a:lnTo>
                    <a:pt x="306" y="378"/>
                  </a:lnTo>
                  <a:lnTo>
                    <a:pt x="306" y="376"/>
                  </a:lnTo>
                  <a:lnTo>
                    <a:pt x="306" y="376"/>
                  </a:lnTo>
                  <a:lnTo>
                    <a:pt x="304" y="374"/>
                  </a:lnTo>
                  <a:lnTo>
                    <a:pt x="304" y="372"/>
                  </a:lnTo>
                  <a:lnTo>
                    <a:pt x="302" y="370"/>
                  </a:lnTo>
                  <a:lnTo>
                    <a:pt x="298" y="366"/>
                  </a:lnTo>
                  <a:lnTo>
                    <a:pt x="296" y="364"/>
                  </a:lnTo>
                  <a:lnTo>
                    <a:pt x="294" y="360"/>
                  </a:lnTo>
                  <a:lnTo>
                    <a:pt x="292" y="358"/>
                  </a:lnTo>
                  <a:lnTo>
                    <a:pt x="290" y="356"/>
                  </a:lnTo>
                  <a:lnTo>
                    <a:pt x="286" y="354"/>
                  </a:lnTo>
                  <a:lnTo>
                    <a:pt x="286" y="354"/>
                  </a:lnTo>
                  <a:lnTo>
                    <a:pt x="284" y="354"/>
                  </a:lnTo>
                  <a:lnTo>
                    <a:pt x="284" y="352"/>
                  </a:lnTo>
                  <a:lnTo>
                    <a:pt x="282" y="352"/>
                  </a:lnTo>
                  <a:lnTo>
                    <a:pt x="282" y="352"/>
                  </a:lnTo>
                  <a:lnTo>
                    <a:pt x="282" y="352"/>
                  </a:lnTo>
                  <a:lnTo>
                    <a:pt x="280" y="354"/>
                  </a:lnTo>
                  <a:lnTo>
                    <a:pt x="280" y="354"/>
                  </a:lnTo>
                  <a:lnTo>
                    <a:pt x="280" y="354"/>
                  </a:lnTo>
                  <a:lnTo>
                    <a:pt x="278" y="356"/>
                  </a:lnTo>
                  <a:lnTo>
                    <a:pt x="278" y="358"/>
                  </a:lnTo>
                  <a:lnTo>
                    <a:pt x="278" y="358"/>
                  </a:lnTo>
                  <a:lnTo>
                    <a:pt x="278" y="362"/>
                  </a:lnTo>
                  <a:lnTo>
                    <a:pt x="278" y="366"/>
                  </a:lnTo>
                  <a:lnTo>
                    <a:pt x="278" y="368"/>
                  </a:lnTo>
                  <a:lnTo>
                    <a:pt x="278" y="370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0" y="374"/>
                  </a:lnTo>
                  <a:lnTo>
                    <a:pt x="268" y="374"/>
                  </a:lnTo>
                  <a:lnTo>
                    <a:pt x="266" y="374"/>
                  </a:lnTo>
                  <a:lnTo>
                    <a:pt x="264" y="374"/>
                  </a:lnTo>
                  <a:lnTo>
                    <a:pt x="262" y="374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0" y="372"/>
                  </a:lnTo>
                  <a:lnTo>
                    <a:pt x="260" y="370"/>
                  </a:lnTo>
                  <a:lnTo>
                    <a:pt x="258" y="370"/>
                  </a:lnTo>
                  <a:lnTo>
                    <a:pt x="258" y="368"/>
                  </a:lnTo>
                  <a:lnTo>
                    <a:pt x="258" y="366"/>
                  </a:lnTo>
                  <a:lnTo>
                    <a:pt x="258" y="364"/>
                  </a:lnTo>
                  <a:lnTo>
                    <a:pt x="256" y="362"/>
                  </a:lnTo>
                  <a:lnTo>
                    <a:pt x="256" y="358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2"/>
                  </a:lnTo>
                  <a:lnTo>
                    <a:pt x="254" y="350"/>
                  </a:lnTo>
                  <a:lnTo>
                    <a:pt x="254" y="348"/>
                  </a:lnTo>
                  <a:lnTo>
                    <a:pt x="252" y="348"/>
                  </a:lnTo>
                  <a:lnTo>
                    <a:pt x="252" y="348"/>
                  </a:lnTo>
                  <a:lnTo>
                    <a:pt x="248" y="348"/>
                  </a:lnTo>
                  <a:lnTo>
                    <a:pt x="248" y="348"/>
                  </a:lnTo>
                  <a:lnTo>
                    <a:pt x="246" y="348"/>
                  </a:lnTo>
                  <a:lnTo>
                    <a:pt x="246" y="346"/>
                  </a:lnTo>
                  <a:lnTo>
                    <a:pt x="246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6"/>
                  </a:lnTo>
                  <a:lnTo>
                    <a:pt x="244" y="344"/>
                  </a:lnTo>
                  <a:lnTo>
                    <a:pt x="244" y="344"/>
                  </a:lnTo>
                  <a:lnTo>
                    <a:pt x="244" y="342"/>
                  </a:lnTo>
                  <a:lnTo>
                    <a:pt x="244" y="340"/>
                  </a:lnTo>
                  <a:lnTo>
                    <a:pt x="244" y="338"/>
                  </a:lnTo>
                  <a:lnTo>
                    <a:pt x="244" y="336"/>
                  </a:lnTo>
                  <a:lnTo>
                    <a:pt x="244" y="334"/>
                  </a:lnTo>
                  <a:lnTo>
                    <a:pt x="244" y="334"/>
                  </a:lnTo>
                  <a:lnTo>
                    <a:pt x="244" y="334"/>
                  </a:lnTo>
                  <a:lnTo>
                    <a:pt x="244" y="332"/>
                  </a:lnTo>
                  <a:lnTo>
                    <a:pt x="242" y="332"/>
                  </a:lnTo>
                  <a:lnTo>
                    <a:pt x="242" y="332"/>
                  </a:lnTo>
                  <a:lnTo>
                    <a:pt x="242" y="332"/>
                  </a:lnTo>
                  <a:lnTo>
                    <a:pt x="240" y="332"/>
                  </a:lnTo>
                  <a:lnTo>
                    <a:pt x="238" y="332"/>
                  </a:lnTo>
                  <a:lnTo>
                    <a:pt x="236" y="330"/>
                  </a:lnTo>
                  <a:lnTo>
                    <a:pt x="234" y="330"/>
                  </a:lnTo>
                  <a:lnTo>
                    <a:pt x="234" y="330"/>
                  </a:lnTo>
                  <a:lnTo>
                    <a:pt x="232" y="330"/>
                  </a:lnTo>
                  <a:lnTo>
                    <a:pt x="232" y="330"/>
                  </a:lnTo>
                  <a:lnTo>
                    <a:pt x="232" y="330"/>
                  </a:lnTo>
                  <a:lnTo>
                    <a:pt x="232" y="328"/>
                  </a:lnTo>
                  <a:lnTo>
                    <a:pt x="230" y="328"/>
                  </a:lnTo>
                  <a:lnTo>
                    <a:pt x="230" y="326"/>
                  </a:lnTo>
                  <a:lnTo>
                    <a:pt x="230" y="324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28" y="318"/>
                  </a:lnTo>
                  <a:lnTo>
                    <a:pt x="228" y="316"/>
                  </a:lnTo>
                  <a:lnTo>
                    <a:pt x="228" y="316"/>
                  </a:lnTo>
                  <a:lnTo>
                    <a:pt x="228" y="316"/>
                  </a:lnTo>
                  <a:lnTo>
                    <a:pt x="228" y="314"/>
                  </a:lnTo>
                  <a:lnTo>
                    <a:pt x="226" y="314"/>
                  </a:lnTo>
                  <a:lnTo>
                    <a:pt x="226" y="314"/>
                  </a:lnTo>
                  <a:lnTo>
                    <a:pt x="226" y="316"/>
                  </a:lnTo>
                  <a:lnTo>
                    <a:pt x="224" y="316"/>
                  </a:lnTo>
                  <a:lnTo>
                    <a:pt x="224" y="316"/>
                  </a:lnTo>
                  <a:lnTo>
                    <a:pt x="222" y="318"/>
                  </a:lnTo>
                  <a:lnTo>
                    <a:pt x="220" y="320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6" y="322"/>
                  </a:lnTo>
                  <a:lnTo>
                    <a:pt x="214" y="322"/>
                  </a:lnTo>
                  <a:lnTo>
                    <a:pt x="210" y="322"/>
                  </a:lnTo>
                  <a:lnTo>
                    <a:pt x="208" y="322"/>
                  </a:lnTo>
                  <a:lnTo>
                    <a:pt x="206" y="322"/>
                  </a:lnTo>
                  <a:lnTo>
                    <a:pt x="206" y="324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204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2" y="332"/>
                  </a:lnTo>
                  <a:lnTo>
                    <a:pt x="202" y="332"/>
                  </a:lnTo>
                  <a:lnTo>
                    <a:pt x="202" y="332"/>
                  </a:lnTo>
                  <a:lnTo>
                    <a:pt x="202" y="334"/>
                  </a:lnTo>
                  <a:lnTo>
                    <a:pt x="200" y="334"/>
                  </a:lnTo>
                  <a:lnTo>
                    <a:pt x="198" y="334"/>
                  </a:lnTo>
                  <a:lnTo>
                    <a:pt x="198" y="334"/>
                  </a:lnTo>
                  <a:lnTo>
                    <a:pt x="194" y="334"/>
                  </a:lnTo>
                  <a:lnTo>
                    <a:pt x="192" y="334"/>
                  </a:lnTo>
                  <a:lnTo>
                    <a:pt x="186" y="332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80" y="332"/>
                  </a:lnTo>
                  <a:lnTo>
                    <a:pt x="178" y="334"/>
                  </a:lnTo>
                  <a:lnTo>
                    <a:pt x="176" y="334"/>
                  </a:lnTo>
                  <a:lnTo>
                    <a:pt x="172" y="336"/>
                  </a:lnTo>
                  <a:lnTo>
                    <a:pt x="170" y="336"/>
                  </a:lnTo>
                  <a:lnTo>
                    <a:pt x="168" y="338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2" y="338"/>
                  </a:lnTo>
                  <a:lnTo>
                    <a:pt x="158" y="338"/>
                  </a:lnTo>
                  <a:lnTo>
                    <a:pt x="156" y="338"/>
                  </a:lnTo>
                  <a:lnTo>
                    <a:pt x="152" y="338"/>
                  </a:lnTo>
                  <a:lnTo>
                    <a:pt x="150" y="336"/>
                  </a:lnTo>
                  <a:lnTo>
                    <a:pt x="146" y="336"/>
                  </a:lnTo>
                  <a:lnTo>
                    <a:pt x="144" y="334"/>
                  </a:lnTo>
                  <a:lnTo>
                    <a:pt x="142" y="334"/>
                  </a:lnTo>
                  <a:lnTo>
                    <a:pt x="140" y="334"/>
                  </a:lnTo>
                  <a:lnTo>
                    <a:pt x="140" y="332"/>
                  </a:lnTo>
                  <a:lnTo>
                    <a:pt x="138" y="330"/>
                  </a:lnTo>
                  <a:lnTo>
                    <a:pt x="136" y="328"/>
                  </a:lnTo>
                  <a:lnTo>
                    <a:pt x="134" y="326"/>
                  </a:lnTo>
                  <a:lnTo>
                    <a:pt x="130" y="322"/>
                  </a:lnTo>
                  <a:lnTo>
                    <a:pt x="128" y="320"/>
                  </a:lnTo>
                  <a:lnTo>
                    <a:pt x="126" y="318"/>
                  </a:lnTo>
                  <a:lnTo>
                    <a:pt x="126" y="318"/>
                  </a:lnTo>
                  <a:lnTo>
                    <a:pt x="124" y="318"/>
                  </a:lnTo>
                  <a:lnTo>
                    <a:pt x="120" y="316"/>
                  </a:lnTo>
                  <a:lnTo>
                    <a:pt x="118" y="316"/>
                  </a:lnTo>
                  <a:lnTo>
                    <a:pt x="116" y="316"/>
                  </a:lnTo>
                  <a:lnTo>
                    <a:pt x="114" y="314"/>
                  </a:lnTo>
                  <a:lnTo>
                    <a:pt x="114" y="314"/>
                  </a:lnTo>
                  <a:lnTo>
                    <a:pt x="114" y="312"/>
                  </a:lnTo>
                  <a:lnTo>
                    <a:pt x="112" y="312"/>
                  </a:lnTo>
                  <a:lnTo>
                    <a:pt x="112" y="310"/>
                  </a:lnTo>
                  <a:lnTo>
                    <a:pt x="112" y="308"/>
                  </a:lnTo>
                  <a:lnTo>
                    <a:pt x="112" y="306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0" y="304"/>
                  </a:lnTo>
                  <a:lnTo>
                    <a:pt x="108" y="304"/>
                  </a:lnTo>
                  <a:lnTo>
                    <a:pt x="106" y="304"/>
                  </a:lnTo>
                  <a:lnTo>
                    <a:pt x="104" y="302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2" y="302"/>
                  </a:lnTo>
                  <a:lnTo>
                    <a:pt x="86" y="302"/>
                  </a:lnTo>
                  <a:lnTo>
                    <a:pt x="82" y="304"/>
                  </a:lnTo>
                  <a:lnTo>
                    <a:pt x="78" y="304"/>
                  </a:lnTo>
                  <a:lnTo>
                    <a:pt x="80" y="302"/>
                  </a:lnTo>
                  <a:lnTo>
                    <a:pt x="80" y="298"/>
                  </a:lnTo>
                  <a:lnTo>
                    <a:pt x="80" y="296"/>
                  </a:lnTo>
                  <a:lnTo>
                    <a:pt x="80" y="294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78" y="290"/>
                  </a:lnTo>
                  <a:lnTo>
                    <a:pt x="78" y="290"/>
                  </a:lnTo>
                  <a:lnTo>
                    <a:pt x="76" y="288"/>
                  </a:lnTo>
                  <a:lnTo>
                    <a:pt x="74" y="288"/>
                  </a:lnTo>
                  <a:lnTo>
                    <a:pt x="72" y="288"/>
                  </a:lnTo>
                  <a:lnTo>
                    <a:pt x="66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4"/>
                  </a:lnTo>
                  <a:lnTo>
                    <a:pt x="60" y="284"/>
                  </a:lnTo>
                  <a:lnTo>
                    <a:pt x="58" y="282"/>
                  </a:lnTo>
                  <a:lnTo>
                    <a:pt x="54" y="280"/>
                  </a:lnTo>
                  <a:lnTo>
                    <a:pt x="52" y="276"/>
                  </a:lnTo>
                  <a:lnTo>
                    <a:pt x="50" y="276"/>
                  </a:lnTo>
                  <a:lnTo>
                    <a:pt x="48" y="274"/>
                  </a:lnTo>
                  <a:lnTo>
                    <a:pt x="46" y="274"/>
                  </a:lnTo>
                  <a:lnTo>
                    <a:pt x="46" y="274"/>
                  </a:lnTo>
                  <a:lnTo>
                    <a:pt x="40" y="272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6" y="270"/>
                  </a:lnTo>
                  <a:lnTo>
                    <a:pt x="36" y="270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34" y="266"/>
                  </a:lnTo>
                  <a:lnTo>
                    <a:pt x="34" y="266"/>
                  </a:lnTo>
                  <a:lnTo>
                    <a:pt x="34" y="264"/>
                  </a:lnTo>
                  <a:lnTo>
                    <a:pt x="36" y="262"/>
                  </a:lnTo>
                  <a:lnTo>
                    <a:pt x="36" y="258"/>
                  </a:lnTo>
                  <a:lnTo>
                    <a:pt x="36" y="256"/>
                  </a:lnTo>
                  <a:lnTo>
                    <a:pt x="38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0" y="246"/>
                  </a:lnTo>
                  <a:lnTo>
                    <a:pt x="28" y="246"/>
                  </a:lnTo>
                  <a:lnTo>
                    <a:pt x="26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0" y="246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2"/>
                  </a:lnTo>
                  <a:lnTo>
                    <a:pt x="22" y="232"/>
                  </a:lnTo>
                  <a:lnTo>
                    <a:pt x="22" y="230"/>
                  </a:lnTo>
                  <a:lnTo>
                    <a:pt x="24" y="226"/>
                  </a:lnTo>
                  <a:lnTo>
                    <a:pt x="24" y="224"/>
                  </a:lnTo>
                  <a:lnTo>
                    <a:pt x="26" y="222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18"/>
                  </a:lnTo>
                  <a:lnTo>
                    <a:pt x="26" y="218"/>
                  </a:lnTo>
                  <a:lnTo>
                    <a:pt x="24" y="216"/>
                  </a:lnTo>
                  <a:lnTo>
                    <a:pt x="24" y="214"/>
                  </a:lnTo>
                  <a:lnTo>
                    <a:pt x="22" y="214"/>
                  </a:lnTo>
                  <a:lnTo>
                    <a:pt x="20" y="210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4" y="204"/>
                  </a:lnTo>
                  <a:lnTo>
                    <a:pt x="10" y="202"/>
                  </a:lnTo>
                  <a:lnTo>
                    <a:pt x="8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2" y="192"/>
                  </a:lnTo>
                  <a:lnTo>
                    <a:pt x="2" y="188"/>
                  </a:lnTo>
                  <a:lnTo>
                    <a:pt x="2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2"/>
                  </a:lnTo>
                  <a:lnTo>
                    <a:pt x="8" y="142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0" y="74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8" y="56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6" name="Freeform 528"/>
            <p:cNvSpPr>
              <a:spLocks/>
            </p:cNvSpPr>
            <p:nvPr/>
          </p:nvSpPr>
          <p:spPr bwMode="auto">
            <a:xfrm>
              <a:off x="1052806" y="3152896"/>
              <a:ext cx="47625" cy="47624"/>
            </a:xfrm>
            <a:custGeom>
              <a:avLst/>
              <a:gdLst>
                <a:gd name="T0" fmla="*/ 8 w 30"/>
                <a:gd name="T1" fmla="*/ 10 h 30"/>
                <a:gd name="T2" fmla="*/ 8 w 30"/>
                <a:gd name="T3" fmla="*/ 10 h 30"/>
                <a:gd name="T4" fmla="*/ 8 w 30"/>
                <a:gd name="T5" fmla="*/ 10 h 30"/>
                <a:gd name="T6" fmla="*/ 10 w 30"/>
                <a:gd name="T7" fmla="*/ 8 h 30"/>
                <a:gd name="T8" fmla="*/ 10 w 30"/>
                <a:gd name="T9" fmla="*/ 4 h 30"/>
                <a:gd name="T10" fmla="*/ 12 w 30"/>
                <a:gd name="T11" fmla="*/ 4 h 30"/>
                <a:gd name="T12" fmla="*/ 12 w 30"/>
                <a:gd name="T13" fmla="*/ 2 h 30"/>
                <a:gd name="T14" fmla="*/ 12 w 30"/>
                <a:gd name="T15" fmla="*/ 2 h 30"/>
                <a:gd name="T16" fmla="*/ 14 w 30"/>
                <a:gd name="T17" fmla="*/ 0 h 30"/>
                <a:gd name="T18" fmla="*/ 14 w 30"/>
                <a:gd name="T19" fmla="*/ 0 h 30"/>
                <a:gd name="T20" fmla="*/ 16 w 30"/>
                <a:gd name="T21" fmla="*/ 0 h 30"/>
                <a:gd name="T22" fmla="*/ 18 w 30"/>
                <a:gd name="T23" fmla="*/ 0 h 30"/>
                <a:gd name="T24" fmla="*/ 20 w 30"/>
                <a:gd name="T25" fmla="*/ 0 h 30"/>
                <a:gd name="T26" fmla="*/ 24 w 30"/>
                <a:gd name="T27" fmla="*/ 0 h 30"/>
                <a:gd name="T28" fmla="*/ 24 w 30"/>
                <a:gd name="T29" fmla="*/ 0 h 30"/>
                <a:gd name="T30" fmla="*/ 26 w 30"/>
                <a:gd name="T31" fmla="*/ 0 h 30"/>
                <a:gd name="T32" fmla="*/ 28 w 30"/>
                <a:gd name="T33" fmla="*/ 0 h 30"/>
                <a:gd name="T34" fmla="*/ 28 w 30"/>
                <a:gd name="T35" fmla="*/ 0 h 30"/>
                <a:gd name="T36" fmla="*/ 28 w 30"/>
                <a:gd name="T37" fmla="*/ 2 h 30"/>
                <a:gd name="T38" fmla="*/ 28 w 30"/>
                <a:gd name="T39" fmla="*/ 2 h 30"/>
                <a:gd name="T40" fmla="*/ 28 w 30"/>
                <a:gd name="T41" fmla="*/ 4 h 30"/>
                <a:gd name="T42" fmla="*/ 30 w 30"/>
                <a:gd name="T43" fmla="*/ 6 h 30"/>
                <a:gd name="T44" fmla="*/ 30 w 30"/>
                <a:gd name="T45" fmla="*/ 8 h 30"/>
                <a:gd name="T46" fmla="*/ 28 w 30"/>
                <a:gd name="T47" fmla="*/ 10 h 30"/>
                <a:gd name="T48" fmla="*/ 28 w 30"/>
                <a:gd name="T49" fmla="*/ 10 h 30"/>
                <a:gd name="T50" fmla="*/ 28 w 30"/>
                <a:gd name="T51" fmla="*/ 12 h 30"/>
                <a:gd name="T52" fmla="*/ 28 w 30"/>
                <a:gd name="T53" fmla="*/ 14 h 30"/>
                <a:gd name="T54" fmla="*/ 26 w 30"/>
                <a:gd name="T55" fmla="*/ 16 h 30"/>
                <a:gd name="T56" fmla="*/ 26 w 30"/>
                <a:gd name="T57" fmla="*/ 18 h 30"/>
                <a:gd name="T58" fmla="*/ 24 w 30"/>
                <a:gd name="T59" fmla="*/ 22 h 30"/>
                <a:gd name="T60" fmla="*/ 20 w 30"/>
                <a:gd name="T61" fmla="*/ 24 h 30"/>
                <a:gd name="T62" fmla="*/ 18 w 30"/>
                <a:gd name="T63" fmla="*/ 26 h 30"/>
                <a:gd name="T64" fmla="*/ 18 w 30"/>
                <a:gd name="T65" fmla="*/ 28 h 30"/>
                <a:gd name="T66" fmla="*/ 16 w 30"/>
                <a:gd name="T67" fmla="*/ 28 h 30"/>
                <a:gd name="T68" fmla="*/ 14 w 30"/>
                <a:gd name="T69" fmla="*/ 30 h 30"/>
                <a:gd name="T70" fmla="*/ 14 w 30"/>
                <a:gd name="T71" fmla="*/ 30 h 30"/>
                <a:gd name="T72" fmla="*/ 12 w 30"/>
                <a:gd name="T73" fmla="*/ 30 h 30"/>
                <a:gd name="T74" fmla="*/ 12 w 30"/>
                <a:gd name="T75" fmla="*/ 30 h 30"/>
                <a:gd name="T76" fmla="*/ 10 w 30"/>
                <a:gd name="T77" fmla="*/ 30 h 30"/>
                <a:gd name="T78" fmla="*/ 10 w 30"/>
                <a:gd name="T79" fmla="*/ 30 h 30"/>
                <a:gd name="T80" fmla="*/ 8 w 30"/>
                <a:gd name="T81" fmla="*/ 30 h 30"/>
                <a:gd name="T82" fmla="*/ 8 w 30"/>
                <a:gd name="T83" fmla="*/ 30 h 30"/>
                <a:gd name="T84" fmla="*/ 6 w 30"/>
                <a:gd name="T85" fmla="*/ 28 h 30"/>
                <a:gd name="T86" fmla="*/ 4 w 30"/>
                <a:gd name="T87" fmla="*/ 26 h 30"/>
                <a:gd name="T88" fmla="*/ 2 w 30"/>
                <a:gd name="T89" fmla="*/ 24 h 30"/>
                <a:gd name="T90" fmla="*/ 0 w 30"/>
                <a:gd name="T91" fmla="*/ 22 h 30"/>
                <a:gd name="T92" fmla="*/ 0 w 30"/>
                <a:gd name="T93" fmla="*/ 22 h 30"/>
                <a:gd name="T94" fmla="*/ 0 w 30"/>
                <a:gd name="T95" fmla="*/ 20 h 30"/>
                <a:gd name="T96" fmla="*/ 0 w 30"/>
                <a:gd name="T97" fmla="*/ 20 h 30"/>
                <a:gd name="T98" fmla="*/ 0 w 30"/>
                <a:gd name="T99" fmla="*/ 18 h 30"/>
                <a:gd name="T100" fmla="*/ 0 w 30"/>
                <a:gd name="T101" fmla="*/ 18 h 30"/>
                <a:gd name="T102" fmla="*/ 0 w 30"/>
                <a:gd name="T103" fmla="*/ 18 h 30"/>
                <a:gd name="T104" fmla="*/ 0 w 30"/>
                <a:gd name="T105" fmla="*/ 18 h 30"/>
                <a:gd name="T106" fmla="*/ 0 w 30"/>
                <a:gd name="T107" fmla="*/ 16 h 30"/>
                <a:gd name="T108" fmla="*/ 2 w 30"/>
                <a:gd name="T109" fmla="*/ 16 h 30"/>
                <a:gd name="T110" fmla="*/ 4 w 30"/>
                <a:gd name="T111" fmla="*/ 14 h 30"/>
                <a:gd name="T112" fmla="*/ 6 w 30"/>
                <a:gd name="T113" fmla="*/ 12 h 30"/>
                <a:gd name="T114" fmla="*/ 8 w 30"/>
                <a:gd name="T115" fmla="*/ 10 h 30"/>
                <a:gd name="T116" fmla="*/ 8 w 30"/>
                <a:gd name="T11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30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7" name="Freeform 529"/>
            <p:cNvSpPr>
              <a:spLocks/>
            </p:cNvSpPr>
            <p:nvPr/>
          </p:nvSpPr>
          <p:spPr bwMode="auto">
            <a:xfrm>
              <a:off x="1052806" y="3152896"/>
              <a:ext cx="47625" cy="47624"/>
            </a:xfrm>
            <a:custGeom>
              <a:avLst/>
              <a:gdLst>
                <a:gd name="T0" fmla="*/ 8 w 30"/>
                <a:gd name="T1" fmla="*/ 10 h 30"/>
                <a:gd name="T2" fmla="*/ 8 w 30"/>
                <a:gd name="T3" fmla="*/ 10 h 30"/>
                <a:gd name="T4" fmla="*/ 8 w 30"/>
                <a:gd name="T5" fmla="*/ 10 h 30"/>
                <a:gd name="T6" fmla="*/ 10 w 30"/>
                <a:gd name="T7" fmla="*/ 8 h 30"/>
                <a:gd name="T8" fmla="*/ 10 w 30"/>
                <a:gd name="T9" fmla="*/ 4 h 30"/>
                <a:gd name="T10" fmla="*/ 12 w 30"/>
                <a:gd name="T11" fmla="*/ 4 h 30"/>
                <a:gd name="T12" fmla="*/ 12 w 30"/>
                <a:gd name="T13" fmla="*/ 2 h 30"/>
                <a:gd name="T14" fmla="*/ 12 w 30"/>
                <a:gd name="T15" fmla="*/ 2 h 30"/>
                <a:gd name="T16" fmla="*/ 14 w 30"/>
                <a:gd name="T17" fmla="*/ 0 h 30"/>
                <a:gd name="T18" fmla="*/ 14 w 30"/>
                <a:gd name="T19" fmla="*/ 0 h 30"/>
                <a:gd name="T20" fmla="*/ 16 w 30"/>
                <a:gd name="T21" fmla="*/ 0 h 30"/>
                <a:gd name="T22" fmla="*/ 18 w 30"/>
                <a:gd name="T23" fmla="*/ 0 h 30"/>
                <a:gd name="T24" fmla="*/ 20 w 30"/>
                <a:gd name="T25" fmla="*/ 0 h 30"/>
                <a:gd name="T26" fmla="*/ 24 w 30"/>
                <a:gd name="T27" fmla="*/ 0 h 30"/>
                <a:gd name="T28" fmla="*/ 24 w 30"/>
                <a:gd name="T29" fmla="*/ 0 h 30"/>
                <a:gd name="T30" fmla="*/ 26 w 30"/>
                <a:gd name="T31" fmla="*/ 0 h 30"/>
                <a:gd name="T32" fmla="*/ 28 w 30"/>
                <a:gd name="T33" fmla="*/ 0 h 30"/>
                <a:gd name="T34" fmla="*/ 28 w 30"/>
                <a:gd name="T35" fmla="*/ 0 h 30"/>
                <a:gd name="T36" fmla="*/ 28 w 30"/>
                <a:gd name="T37" fmla="*/ 2 h 30"/>
                <a:gd name="T38" fmla="*/ 28 w 30"/>
                <a:gd name="T39" fmla="*/ 2 h 30"/>
                <a:gd name="T40" fmla="*/ 28 w 30"/>
                <a:gd name="T41" fmla="*/ 4 h 30"/>
                <a:gd name="T42" fmla="*/ 30 w 30"/>
                <a:gd name="T43" fmla="*/ 6 h 30"/>
                <a:gd name="T44" fmla="*/ 30 w 30"/>
                <a:gd name="T45" fmla="*/ 8 h 30"/>
                <a:gd name="T46" fmla="*/ 28 w 30"/>
                <a:gd name="T47" fmla="*/ 10 h 30"/>
                <a:gd name="T48" fmla="*/ 28 w 30"/>
                <a:gd name="T49" fmla="*/ 10 h 30"/>
                <a:gd name="T50" fmla="*/ 28 w 30"/>
                <a:gd name="T51" fmla="*/ 12 h 30"/>
                <a:gd name="T52" fmla="*/ 28 w 30"/>
                <a:gd name="T53" fmla="*/ 14 h 30"/>
                <a:gd name="T54" fmla="*/ 26 w 30"/>
                <a:gd name="T55" fmla="*/ 16 h 30"/>
                <a:gd name="T56" fmla="*/ 26 w 30"/>
                <a:gd name="T57" fmla="*/ 18 h 30"/>
                <a:gd name="T58" fmla="*/ 24 w 30"/>
                <a:gd name="T59" fmla="*/ 22 h 30"/>
                <a:gd name="T60" fmla="*/ 20 w 30"/>
                <a:gd name="T61" fmla="*/ 24 h 30"/>
                <a:gd name="T62" fmla="*/ 18 w 30"/>
                <a:gd name="T63" fmla="*/ 26 h 30"/>
                <a:gd name="T64" fmla="*/ 18 w 30"/>
                <a:gd name="T65" fmla="*/ 28 h 30"/>
                <a:gd name="T66" fmla="*/ 16 w 30"/>
                <a:gd name="T67" fmla="*/ 28 h 30"/>
                <a:gd name="T68" fmla="*/ 14 w 30"/>
                <a:gd name="T69" fmla="*/ 30 h 30"/>
                <a:gd name="T70" fmla="*/ 14 w 30"/>
                <a:gd name="T71" fmla="*/ 30 h 30"/>
                <a:gd name="T72" fmla="*/ 12 w 30"/>
                <a:gd name="T73" fmla="*/ 30 h 30"/>
                <a:gd name="T74" fmla="*/ 12 w 30"/>
                <a:gd name="T75" fmla="*/ 30 h 30"/>
                <a:gd name="T76" fmla="*/ 10 w 30"/>
                <a:gd name="T77" fmla="*/ 30 h 30"/>
                <a:gd name="T78" fmla="*/ 10 w 30"/>
                <a:gd name="T79" fmla="*/ 30 h 30"/>
                <a:gd name="T80" fmla="*/ 8 w 30"/>
                <a:gd name="T81" fmla="*/ 30 h 30"/>
                <a:gd name="T82" fmla="*/ 8 w 30"/>
                <a:gd name="T83" fmla="*/ 30 h 30"/>
                <a:gd name="T84" fmla="*/ 6 w 30"/>
                <a:gd name="T85" fmla="*/ 28 h 30"/>
                <a:gd name="T86" fmla="*/ 4 w 30"/>
                <a:gd name="T87" fmla="*/ 26 h 30"/>
                <a:gd name="T88" fmla="*/ 2 w 30"/>
                <a:gd name="T89" fmla="*/ 24 h 30"/>
                <a:gd name="T90" fmla="*/ 0 w 30"/>
                <a:gd name="T91" fmla="*/ 22 h 30"/>
                <a:gd name="T92" fmla="*/ 0 w 30"/>
                <a:gd name="T93" fmla="*/ 22 h 30"/>
                <a:gd name="T94" fmla="*/ 0 w 30"/>
                <a:gd name="T95" fmla="*/ 20 h 30"/>
                <a:gd name="T96" fmla="*/ 0 w 30"/>
                <a:gd name="T97" fmla="*/ 20 h 30"/>
                <a:gd name="T98" fmla="*/ 0 w 30"/>
                <a:gd name="T99" fmla="*/ 18 h 30"/>
                <a:gd name="T100" fmla="*/ 0 w 30"/>
                <a:gd name="T101" fmla="*/ 18 h 30"/>
                <a:gd name="T102" fmla="*/ 0 w 30"/>
                <a:gd name="T103" fmla="*/ 18 h 30"/>
                <a:gd name="T104" fmla="*/ 0 w 30"/>
                <a:gd name="T105" fmla="*/ 18 h 30"/>
                <a:gd name="T106" fmla="*/ 0 w 30"/>
                <a:gd name="T107" fmla="*/ 16 h 30"/>
                <a:gd name="T108" fmla="*/ 2 w 30"/>
                <a:gd name="T109" fmla="*/ 16 h 30"/>
                <a:gd name="T110" fmla="*/ 4 w 30"/>
                <a:gd name="T111" fmla="*/ 14 h 30"/>
                <a:gd name="T112" fmla="*/ 6 w 30"/>
                <a:gd name="T113" fmla="*/ 12 h 30"/>
                <a:gd name="T114" fmla="*/ 8 w 30"/>
                <a:gd name="T115" fmla="*/ 10 h 30"/>
                <a:gd name="T116" fmla="*/ 8 w 30"/>
                <a:gd name="T11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30"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8" name="Freeform 587"/>
            <p:cNvSpPr>
              <a:spLocks/>
            </p:cNvSpPr>
            <p:nvPr/>
          </p:nvSpPr>
          <p:spPr bwMode="auto">
            <a:xfrm>
              <a:off x="2208510" y="3270370"/>
              <a:ext cx="69850" cy="123823"/>
            </a:xfrm>
            <a:custGeom>
              <a:avLst/>
              <a:gdLst>
                <a:gd name="T0" fmla="*/ 6 w 44"/>
                <a:gd name="T1" fmla="*/ 2 h 78"/>
                <a:gd name="T2" fmla="*/ 8 w 44"/>
                <a:gd name="T3" fmla="*/ 0 h 78"/>
                <a:gd name="T4" fmla="*/ 10 w 44"/>
                <a:gd name="T5" fmla="*/ 0 h 78"/>
                <a:gd name="T6" fmla="*/ 14 w 44"/>
                <a:gd name="T7" fmla="*/ 2 h 78"/>
                <a:gd name="T8" fmla="*/ 18 w 44"/>
                <a:gd name="T9" fmla="*/ 4 h 78"/>
                <a:gd name="T10" fmla="*/ 18 w 44"/>
                <a:gd name="T11" fmla="*/ 4 h 78"/>
                <a:gd name="T12" fmla="*/ 20 w 44"/>
                <a:gd name="T13" fmla="*/ 6 h 78"/>
                <a:gd name="T14" fmla="*/ 20 w 44"/>
                <a:gd name="T15" fmla="*/ 8 h 78"/>
                <a:gd name="T16" fmla="*/ 20 w 44"/>
                <a:gd name="T17" fmla="*/ 14 h 78"/>
                <a:gd name="T18" fmla="*/ 18 w 44"/>
                <a:gd name="T19" fmla="*/ 20 h 78"/>
                <a:gd name="T20" fmla="*/ 18 w 44"/>
                <a:gd name="T21" fmla="*/ 26 h 78"/>
                <a:gd name="T22" fmla="*/ 20 w 44"/>
                <a:gd name="T23" fmla="*/ 32 h 78"/>
                <a:gd name="T24" fmla="*/ 24 w 44"/>
                <a:gd name="T25" fmla="*/ 42 h 78"/>
                <a:gd name="T26" fmla="*/ 26 w 44"/>
                <a:gd name="T27" fmla="*/ 50 h 78"/>
                <a:gd name="T28" fmla="*/ 26 w 44"/>
                <a:gd name="T29" fmla="*/ 52 h 78"/>
                <a:gd name="T30" fmla="*/ 28 w 44"/>
                <a:gd name="T31" fmla="*/ 54 h 78"/>
                <a:gd name="T32" fmla="*/ 30 w 44"/>
                <a:gd name="T33" fmla="*/ 58 h 78"/>
                <a:gd name="T34" fmla="*/ 34 w 44"/>
                <a:gd name="T35" fmla="*/ 62 h 78"/>
                <a:gd name="T36" fmla="*/ 38 w 44"/>
                <a:gd name="T37" fmla="*/ 66 h 78"/>
                <a:gd name="T38" fmla="*/ 42 w 44"/>
                <a:gd name="T39" fmla="*/ 70 h 78"/>
                <a:gd name="T40" fmla="*/ 42 w 44"/>
                <a:gd name="T41" fmla="*/ 72 h 78"/>
                <a:gd name="T42" fmla="*/ 44 w 44"/>
                <a:gd name="T43" fmla="*/ 74 h 78"/>
                <a:gd name="T44" fmla="*/ 44 w 44"/>
                <a:gd name="T45" fmla="*/ 76 h 78"/>
                <a:gd name="T46" fmla="*/ 44 w 44"/>
                <a:gd name="T47" fmla="*/ 76 h 78"/>
                <a:gd name="T48" fmla="*/ 42 w 44"/>
                <a:gd name="T49" fmla="*/ 76 h 78"/>
                <a:gd name="T50" fmla="*/ 38 w 44"/>
                <a:gd name="T51" fmla="*/ 78 h 78"/>
                <a:gd name="T52" fmla="*/ 34 w 44"/>
                <a:gd name="T53" fmla="*/ 78 h 78"/>
                <a:gd name="T54" fmla="*/ 28 w 44"/>
                <a:gd name="T55" fmla="*/ 76 h 78"/>
                <a:gd name="T56" fmla="*/ 24 w 44"/>
                <a:gd name="T57" fmla="*/ 76 h 78"/>
                <a:gd name="T58" fmla="*/ 20 w 44"/>
                <a:gd name="T59" fmla="*/ 74 h 78"/>
                <a:gd name="T60" fmla="*/ 18 w 44"/>
                <a:gd name="T61" fmla="*/ 74 h 78"/>
                <a:gd name="T62" fmla="*/ 16 w 44"/>
                <a:gd name="T63" fmla="*/ 72 h 78"/>
                <a:gd name="T64" fmla="*/ 16 w 44"/>
                <a:gd name="T65" fmla="*/ 68 h 78"/>
                <a:gd name="T66" fmla="*/ 16 w 44"/>
                <a:gd name="T67" fmla="*/ 64 h 78"/>
                <a:gd name="T68" fmla="*/ 18 w 44"/>
                <a:gd name="T69" fmla="*/ 56 h 78"/>
                <a:gd name="T70" fmla="*/ 18 w 44"/>
                <a:gd name="T71" fmla="*/ 54 h 78"/>
                <a:gd name="T72" fmla="*/ 18 w 44"/>
                <a:gd name="T73" fmla="*/ 50 h 78"/>
                <a:gd name="T74" fmla="*/ 18 w 44"/>
                <a:gd name="T75" fmla="*/ 48 h 78"/>
                <a:gd name="T76" fmla="*/ 16 w 44"/>
                <a:gd name="T77" fmla="*/ 48 h 78"/>
                <a:gd name="T78" fmla="*/ 14 w 44"/>
                <a:gd name="T79" fmla="*/ 48 h 78"/>
                <a:gd name="T80" fmla="*/ 10 w 44"/>
                <a:gd name="T81" fmla="*/ 48 h 78"/>
                <a:gd name="T82" fmla="*/ 6 w 44"/>
                <a:gd name="T83" fmla="*/ 48 h 78"/>
                <a:gd name="T84" fmla="*/ 4 w 44"/>
                <a:gd name="T85" fmla="*/ 46 h 78"/>
                <a:gd name="T86" fmla="*/ 4 w 44"/>
                <a:gd name="T87" fmla="*/ 46 h 78"/>
                <a:gd name="T88" fmla="*/ 2 w 44"/>
                <a:gd name="T89" fmla="*/ 44 h 78"/>
                <a:gd name="T90" fmla="*/ 0 w 44"/>
                <a:gd name="T91" fmla="*/ 40 h 78"/>
                <a:gd name="T92" fmla="*/ 0 w 44"/>
                <a:gd name="T93" fmla="*/ 34 h 78"/>
                <a:gd name="T94" fmla="*/ 0 w 44"/>
                <a:gd name="T95" fmla="*/ 26 h 78"/>
                <a:gd name="T96" fmla="*/ 0 w 44"/>
                <a:gd name="T97" fmla="*/ 20 h 78"/>
                <a:gd name="T98" fmla="*/ 0 w 44"/>
                <a:gd name="T99" fmla="*/ 14 h 78"/>
                <a:gd name="T100" fmla="*/ 2 w 44"/>
                <a:gd name="T101" fmla="*/ 8 h 78"/>
                <a:gd name="T102" fmla="*/ 4 w 44"/>
                <a:gd name="T103" fmla="*/ 4 h 78"/>
                <a:gd name="T104" fmla="*/ 6 w 44"/>
                <a:gd name="T10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78">
                  <a:moveTo>
                    <a:pt x="6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2" y="38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8" y="66"/>
                  </a:lnTo>
                  <a:lnTo>
                    <a:pt x="40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0" y="76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9" name="Freeform 588"/>
            <p:cNvSpPr>
              <a:spLocks/>
            </p:cNvSpPr>
            <p:nvPr/>
          </p:nvSpPr>
          <p:spPr bwMode="auto">
            <a:xfrm>
              <a:off x="2208510" y="3270370"/>
              <a:ext cx="69850" cy="123823"/>
            </a:xfrm>
            <a:custGeom>
              <a:avLst/>
              <a:gdLst>
                <a:gd name="T0" fmla="*/ 6 w 44"/>
                <a:gd name="T1" fmla="*/ 2 h 78"/>
                <a:gd name="T2" fmla="*/ 8 w 44"/>
                <a:gd name="T3" fmla="*/ 0 h 78"/>
                <a:gd name="T4" fmla="*/ 10 w 44"/>
                <a:gd name="T5" fmla="*/ 0 h 78"/>
                <a:gd name="T6" fmla="*/ 14 w 44"/>
                <a:gd name="T7" fmla="*/ 2 h 78"/>
                <a:gd name="T8" fmla="*/ 18 w 44"/>
                <a:gd name="T9" fmla="*/ 4 h 78"/>
                <a:gd name="T10" fmla="*/ 18 w 44"/>
                <a:gd name="T11" fmla="*/ 4 h 78"/>
                <a:gd name="T12" fmla="*/ 20 w 44"/>
                <a:gd name="T13" fmla="*/ 6 h 78"/>
                <a:gd name="T14" fmla="*/ 20 w 44"/>
                <a:gd name="T15" fmla="*/ 8 h 78"/>
                <a:gd name="T16" fmla="*/ 20 w 44"/>
                <a:gd name="T17" fmla="*/ 14 h 78"/>
                <a:gd name="T18" fmla="*/ 18 w 44"/>
                <a:gd name="T19" fmla="*/ 20 h 78"/>
                <a:gd name="T20" fmla="*/ 18 w 44"/>
                <a:gd name="T21" fmla="*/ 26 h 78"/>
                <a:gd name="T22" fmla="*/ 20 w 44"/>
                <a:gd name="T23" fmla="*/ 32 h 78"/>
                <a:gd name="T24" fmla="*/ 24 w 44"/>
                <a:gd name="T25" fmla="*/ 42 h 78"/>
                <a:gd name="T26" fmla="*/ 26 w 44"/>
                <a:gd name="T27" fmla="*/ 50 h 78"/>
                <a:gd name="T28" fmla="*/ 26 w 44"/>
                <a:gd name="T29" fmla="*/ 52 h 78"/>
                <a:gd name="T30" fmla="*/ 28 w 44"/>
                <a:gd name="T31" fmla="*/ 54 h 78"/>
                <a:gd name="T32" fmla="*/ 30 w 44"/>
                <a:gd name="T33" fmla="*/ 58 h 78"/>
                <a:gd name="T34" fmla="*/ 34 w 44"/>
                <a:gd name="T35" fmla="*/ 62 h 78"/>
                <a:gd name="T36" fmla="*/ 38 w 44"/>
                <a:gd name="T37" fmla="*/ 66 h 78"/>
                <a:gd name="T38" fmla="*/ 42 w 44"/>
                <a:gd name="T39" fmla="*/ 70 h 78"/>
                <a:gd name="T40" fmla="*/ 42 w 44"/>
                <a:gd name="T41" fmla="*/ 72 h 78"/>
                <a:gd name="T42" fmla="*/ 44 w 44"/>
                <a:gd name="T43" fmla="*/ 74 h 78"/>
                <a:gd name="T44" fmla="*/ 44 w 44"/>
                <a:gd name="T45" fmla="*/ 76 h 78"/>
                <a:gd name="T46" fmla="*/ 44 w 44"/>
                <a:gd name="T47" fmla="*/ 76 h 78"/>
                <a:gd name="T48" fmla="*/ 42 w 44"/>
                <a:gd name="T49" fmla="*/ 76 h 78"/>
                <a:gd name="T50" fmla="*/ 38 w 44"/>
                <a:gd name="T51" fmla="*/ 78 h 78"/>
                <a:gd name="T52" fmla="*/ 34 w 44"/>
                <a:gd name="T53" fmla="*/ 78 h 78"/>
                <a:gd name="T54" fmla="*/ 28 w 44"/>
                <a:gd name="T55" fmla="*/ 76 h 78"/>
                <a:gd name="T56" fmla="*/ 24 w 44"/>
                <a:gd name="T57" fmla="*/ 76 h 78"/>
                <a:gd name="T58" fmla="*/ 20 w 44"/>
                <a:gd name="T59" fmla="*/ 74 h 78"/>
                <a:gd name="T60" fmla="*/ 18 w 44"/>
                <a:gd name="T61" fmla="*/ 74 h 78"/>
                <a:gd name="T62" fmla="*/ 16 w 44"/>
                <a:gd name="T63" fmla="*/ 72 h 78"/>
                <a:gd name="T64" fmla="*/ 16 w 44"/>
                <a:gd name="T65" fmla="*/ 68 h 78"/>
                <a:gd name="T66" fmla="*/ 16 w 44"/>
                <a:gd name="T67" fmla="*/ 64 h 78"/>
                <a:gd name="T68" fmla="*/ 18 w 44"/>
                <a:gd name="T69" fmla="*/ 56 h 78"/>
                <a:gd name="T70" fmla="*/ 18 w 44"/>
                <a:gd name="T71" fmla="*/ 54 h 78"/>
                <a:gd name="T72" fmla="*/ 18 w 44"/>
                <a:gd name="T73" fmla="*/ 50 h 78"/>
                <a:gd name="T74" fmla="*/ 18 w 44"/>
                <a:gd name="T75" fmla="*/ 48 h 78"/>
                <a:gd name="T76" fmla="*/ 16 w 44"/>
                <a:gd name="T77" fmla="*/ 48 h 78"/>
                <a:gd name="T78" fmla="*/ 14 w 44"/>
                <a:gd name="T79" fmla="*/ 48 h 78"/>
                <a:gd name="T80" fmla="*/ 10 w 44"/>
                <a:gd name="T81" fmla="*/ 48 h 78"/>
                <a:gd name="T82" fmla="*/ 6 w 44"/>
                <a:gd name="T83" fmla="*/ 48 h 78"/>
                <a:gd name="T84" fmla="*/ 4 w 44"/>
                <a:gd name="T85" fmla="*/ 46 h 78"/>
                <a:gd name="T86" fmla="*/ 4 w 44"/>
                <a:gd name="T87" fmla="*/ 46 h 78"/>
                <a:gd name="T88" fmla="*/ 2 w 44"/>
                <a:gd name="T89" fmla="*/ 44 h 78"/>
                <a:gd name="T90" fmla="*/ 0 w 44"/>
                <a:gd name="T91" fmla="*/ 40 h 78"/>
                <a:gd name="T92" fmla="*/ 0 w 44"/>
                <a:gd name="T93" fmla="*/ 34 h 78"/>
                <a:gd name="T94" fmla="*/ 0 w 44"/>
                <a:gd name="T95" fmla="*/ 26 h 78"/>
                <a:gd name="T96" fmla="*/ 0 w 44"/>
                <a:gd name="T97" fmla="*/ 20 h 78"/>
                <a:gd name="T98" fmla="*/ 0 w 44"/>
                <a:gd name="T99" fmla="*/ 14 h 78"/>
                <a:gd name="T100" fmla="*/ 2 w 44"/>
                <a:gd name="T101" fmla="*/ 8 h 78"/>
                <a:gd name="T102" fmla="*/ 4 w 44"/>
                <a:gd name="T103" fmla="*/ 4 h 78"/>
                <a:gd name="T104" fmla="*/ 6 w 44"/>
                <a:gd name="T10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78">
                  <a:moveTo>
                    <a:pt x="6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2" y="38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8" y="66"/>
                  </a:lnTo>
                  <a:lnTo>
                    <a:pt x="40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0" y="76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0" name="Freeform 589"/>
            <p:cNvSpPr>
              <a:spLocks/>
            </p:cNvSpPr>
            <p:nvPr/>
          </p:nvSpPr>
          <p:spPr bwMode="auto">
            <a:xfrm>
              <a:off x="2329161" y="3435467"/>
              <a:ext cx="231776" cy="177798"/>
            </a:xfrm>
            <a:custGeom>
              <a:avLst/>
              <a:gdLst>
                <a:gd name="T0" fmla="*/ 42 w 146"/>
                <a:gd name="T1" fmla="*/ 4 h 112"/>
                <a:gd name="T2" fmla="*/ 32 w 146"/>
                <a:gd name="T3" fmla="*/ 6 h 112"/>
                <a:gd name="T4" fmla="*/ 30 w 146"/>
                <a:gd name="T5" fmla="*/ 8 h 112"/>
                <a:gd name="T6" fmla="*/ 30 w 146"/>
                <a:gd name="T7" fmla="*/ 8 h 112"/>
                <a:gd name="T8" fmla="*/ 34 w 146"/>
                <a:gd name="T9" fmla="*/ 10 h 112"/>
                <a:gd name="T10" fmla="*/ 36 w 146"/>
                <a:gd name="T11" fmla="*/ 12 h 112"/>
                <a:gd name="T12" fmla="*/ 36 w 146"/>
                <a:gd name="T13" fmla="*/ 16 h 112"/>
                <a:gd name="T14" fmla="*/ 32 w 146"/>
                <a:gd name="T15" fmla="*/ 18 h 112"/>
                <a:gd name="T16" fmla="*/ 20 w 146"/>
                <a:gd name="T17" fmla="*/ 24 h 112"/>
                <a:gd name="T18" fmla="*/ 6 w 146"/>
                <a:gd name="T19" fmla="*/ 32 h 112"/>
                <a:gd name="T20" fmla="*/ 0 w 146"/>
                <a:gd name="T21" fmla="*/ 36 h 112"/>
                <a:gd name="T22" fmla="*/ 0 w 146"/>
                <a:gd name="T23" fmla="*/ 40 h 112"/>
                <a:gd name="T24" fmla="*/ 0 w 146"/>
                <a:gd name="T25" fmla="*/ 44 h 112"/>
                <a:gd name="T26" fmla="*/ 6 w 146"/>
                <a:gd name="T27" fmla="*/ 50 h 112"/>
                <a:gd name="T28" fmla="*/ 18 w 146"/>
                <a:gd name="T29" fmla="*/ 54 h 112"/>
                <a:gd name="T30" fmla="*/ 22 w 146"/>
                <a:gd name="T31" fmla="*/ 54 h 112"/>
                <a:gd name="T32" fmla="*/ 26 w 146"/>
                <a:gd name="T33" fmla="*/ 52 h 112"/>
                <a:gd name="T34" fmla="*/ 32 w 146"/>
                <a:gd name="T35" fmla="*/ 44 h 112"/>
                <a:gd name="T36" fmla="*/ 42 w 146"/>
                <a:gd name="T37" fmla="*/ 28 h 112"/>
                <a:gd name="T38" fmla="*/ 46 w 146"/>
                <a:gd name="T39" fmla="*/ 26 h 112"/>
                <a:gd name="T40" fmla="*/ 48 w 146"/>
                <a:gd name="T41" fmla="*/ 26 h 112"/>
                <a:gd name="T42" fmla="*/ 48 w 146"/>
                <a:gd name="T43" fmla="*/ 30 h 112"/>
                <a:gd name="T44" fmla="*/ 52 w 146"/>
                <a:gd name="T45" fmla="*/ 32 h 112"/>
                <a:gd name="T46" fmla="*/ 64 w 146"/>
                <a:gd name="T47" fmla="*/ 34 h 112"/>
                <a:gd name="T48" fmla="*/ 72 w 146"/>
                <a:gd name="T49" fmla="*/ 36 h 112"/>
                <a:gd name="T50" fmla="*/ 82 w 146"/>
                <a:gd name="T51" fmla="*/ 46 h 112"/>
                <a:gd name="T52" fmla="*/ 96 w 146"/>
                <a:gd name="T53" fmla="*/ 64 h 112"/>
                <a:gd name="T54" fmla="*/ 104 w 146"/>
                <a:gd name="T55" fmla="*/ 74 h 112"/>
                <a:gd name="T56" fmla="*/ 104 w 146"/>
                <a:gd name="T57" fmla="*/ 80 h 112"/>
                <a:gd name="T58" fmla="*/ 102 w 146"/>
                <a:gd name="T59" fmla="*/ 90 h 112"/>
                <a:gd name="T60" fmla="*/ 98 w 146"/>
                <a:gd name="T61" fmla="*/ 100 h 112"/>
                <a:gd name="T62" fmla="*/ 98 w 146"/>
                <a:gd name="T63" fmla="*/ 106 h 112"/>
                <a:gd name="T64" fmla="*/ 100 w 146"/>
                <a:gd name="T65" fmla="*/ 106 h 112"/>
                <a:gd name="T66" fmla="*/ 106 w 146"/>
                <a:gd name="T67" fmla="*/ 104 h 112"/>
                <a:gd name="T68" fmla="*/ 110 w 146"/>
                <a:gd name="T69" fmla="*/ 100 h 112"/>
                <a:gd name="T70" fmla="*/ 114 w 146"/>
                <a:gd name="T71" fmla="*/ 100 h 112"/>
                <a:gd name="T72" fmla="*/ 120 w 146"/>
                <a:gd name="T73" fmla="*/ 106 h 112"/>
                <a:gd name="T74" fmla="*/ 124 w 146"/>
                <a:gd name="T75" fmla="*/ 112 h 112"/>
                <a:gd name="T76" fmla="*/ 126 w 146"/>
                <a:gd name="T77" fmla="*/ 112 h 112"/>
                <a:gd name="T78" fmla="*/ 128 w 146"/>
                <a:gd name="T79" fmla="*/ 110 h 112"/>
                <a:gd name="T80" fmla="*/ 130 w 146"/>
                <a:gd name="T81" fmla="*/ 102 h 112"/>
                <a:gd name="T82" fmla="*/ 130 w 146"/>
                <a:gd name="T83" fmla="*/ 88 h 112"/>
                <a:gd name="T84" fmla="*/ 132 w 146"/>
                <a:gd name="T85" fmla="*/ 82 h 112"/>
                <a:gd name="T86" fmla="*/ 134 w 146"/>
                <a:gd name="T87" fmla="*/ 80 h 112"/>
                <a:gd name="T88" fmla="*/ 140 w 146"/>
                <a:gd name="T89" fmla="*/ 82 h 112"/>
                <a:gd name="T90" fmla="*/ 146 w 146"/>
                <a:gd name="T91" fmla="*/ 84 h 112"/>
                <a:gd name="T92" fmla="*/ 146 w 146"/>
                <a:gd name="T93" fmla="*/ 82 h 112"/>
                <a:gd name="T94" fmla="*/ 146 w 146"/>
                <a:gd name="T95" fmla="*/ 76 h 112"/>
                <a:gd name="T96" fmla="*/ 140 w 146"/>
                <a:gd name="T97" fmla="*/ 68 h 112"/>
                <a:gd name="T98" fmla="*/ 132 w 146"/>
                <a:gd name="T99" fmla="*/ 58 h 112"/>
                <a:gd name="T100" fmla="*/ 124 w 146"/>
                <a:gd name="T101" fmla="*/ 54 h 112"/>
                <a:gd name="T102" fmla="*/ 110 w 146"/>
                <a:gd name="T103" fmla="*/ 48 h 112"/>
                <a:gd name="T104" fmla="*/ 106 w 146"/>
                <a:gd name="T105" fmla="*/ 44 h 112"/>
                <a:gd name="T106" fmla="*/ 98 w 146"/>
                <a:gd name="T107" fmla="*/ 32 h 112"/>
                <a:gd name="T108" fmla="*/ 86 w 146"/>
                <a:gd name="T109" fmla="*/ 16 h 112"/>
                <a:gd name="T110" fmla="*/ 80 w 146"/>
                <a:gd name="T111" fmla="*/ 6 h 112"/>
                <a:gd name="T112" fmla="*/ 72 w 146"/>
                <a:gd name="T113" fmla="*/ 2 h 112"/>
                <a:gd name="T114" fmla="*/ 64 w 146"/>
                <a:gd name="T115" fmla="*/ 0 h 112"/>
                <a:gd name="T116" fmla="*/ 50 w 146"/>
                <a:gd name="T117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" h="112">
                  <a:moveTo>
                    <a:pt x="46" y="4"/>
                  </a:move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6" y="38"/>
                  </a:lnTo>
                  <a:lnTo>
                    <a:pt x="38" y="34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2" y="36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6"/>
                  </a:lnTo>
                  <a:lnTo>
                    <a:pt x="94" y="60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0" y="70"/>
                  </a:lnTo>
                  <a:lnTo>
                    <a:pt x="102" y="72"/>
                  </a:lnTo>
                  <a:lnTo>
                    <a:pt x="104" y="74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2" y="90"/>
                  </a:lnTo>
                  <a:lnTo>
                    <a:pt x="100" y="94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8" y="102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4" y="100"/>
                  </a:lnTo>
                  <a:lnTo>
                    <a:pt x="114" y="102"/>
                  </a:lnTo>
                  <a:lnTo>
                    <a:pt x="116" y="102"/>
                  </a:lnTo>
                  <a:lnTo>
                    <a:pt x="118" y="104"/>
                  </a:lnTo>
                  <a:lnTo>
                    <a:pt x="120" y="106"/>
                  </a:lnTo>
                  <a:lnTo>
                    <a:pt x="120" y="110"/>
                  </a:lnTo>
                  <a:lnTo>
                    <a:pt x="122" y="110"/>
                  </a:lnTo>
                  <a:lnTo>
                    <a:pt x="122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90"/>
                  </a:lnTo>
                  <a:lnTo>
                    <a:pt x="130" y="88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40" y="82"/>
                  </a:lnTo>
                  <a:lnTo>
                    <a:pt x="142" y="84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6" y="76"/>
                  </a:lnTo>
                  <a:lnTo>
                    <a:pt x="146" y="74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0" y="68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34" y="60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0" y="56"/>
                  </a:lnTo>
                  <a:lnTo>
                    <a:pt x="128" y="56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4" y="50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08" y="46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2" y="40"/>
                  </a:lnTo>
                  <a:lnTo>
                    <a:pt x="100" y="36"/>
                  </a:lnTo>
                  <a:lnTo>
                    <a:pt x="98" y="32"/>
                  </a:lnTo>
                  <a:lnTo>
                    <a:pt x="94" y="28"/>
                  </a:lnTo>
                  <a:lnTo>
                    <a:pt x="92" y="2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1" name="Freeform 590"/>
            <p:cNvSpPr>
              <a:spLocks/>
            </p:cNvSpPr>
            <p:nvPr/>
          </p:nvSpPr>
          <p:spPr bwMode="auto">
            <a:xfrm>
              <a:off x="2329161" y="3435467"/>
              <a:ext cx="231776" cy="177798"/>
            </a:xfrm>
            <a:custGeom>
              <a:avLst/>
              <a:gdLst>
                <a:gd name="T0" fmla="*/ 42 w 146"/>
                <a:gd name="T1" fmla="*/ 4 h 112"/>
                <a:gd name="T2" fmla="*/ 32 w 146"/>
                <a:gd name="T3" fmla="*/ 6 h 112"/>
                <a:gd name="T4" fmla="*/ 30 w 146"/>
                <a:gd name="T5" fmla="*/ 8 h 112"/>
                <a:gd name="T6" fmla="*/ 30 w 146"/>
                <a:gd name="T7" fmla="*/ 8 h 112"/>
                <a:gd name="T8" fmla="*/ 34 w 146"/>
                <a:gd name="T9" fmla="*/ 10 h 112"/>
                <a:gd name="T10" fmla="*/ 36 w 146"/>
                <a:gd name="T11" fmla="*/ 12 h 112"/>
                <a:gd name="T12" fmla="*/ 36 w 146"/>
                <a:gd name="T13" fmla="*/ 16 h 112"/>
                <a:gd name="T14" fmla="*/ 32 w 146"/>
                <a:gd name="T15" fmla="*/ 18 h 112"/>
                <a:gd name="T16" fmla="*/ 20 w 146"/>
                <a:gd name="T17" fmla="*/ 24 h 112"/>
                <a:gd name="T18" fmla="*/ 6 w 146"/>
                <a:gd name="T19" fmla="*/ 32 h 112"/>
                <a:gd name="T20" fmla="*/ 0 w 146"/>
                <a:gd name="T21" fmla="*/ 36 h 112"/>
                <a:gd name="T22" fmla="*/ 0 w 146"/>
                <a:gd name="T23" fmla="*/ 40 h 112"/>
                <a:gd name="T24" fmla="*/ 0 w 146"/>
                <a:gd name="T25" fmla="*/ 44 h 112"/>
                <a:gd name="T26" fmla="*/ 6 w 146"/>
                <a:gd name="T27" fmla="*/ 50 h 112"/>
                <a:gd name="T28" fmla="*/ 18 w 146"/>
                <a:gd name="T29" fmla="*/ 54 h 112"/>
                <a:gd name="T30" fmla="*/ 22 w 146"/>
                <a:gd name="T31" fmla="*/ 54 h 112"/>
                <a:gd name="T32" fmla="*/ 26 w 146"/>
                <a:gd name="T33" fmla="*/ 52 h 112"/>
                <a:gd name="T34" fmla="*/ 32 w 146"/>
                <a:gd name="T35" fmla="*/ 44 h 112"/>
                <a:gd name="T36" fmla="*/ 42 w 146"/>
                <a:gd name="T37" fmla="*/ 28 h 112"/>
                <a:gd name="T38" fmla="*/ 46 w 146"/>
                <a:gd name="T39" fmla="*/ 26 h 112"/>
                <a:gd name="T40" fmla="*/ 48 w 146"/>
                <a:gd name="T41" fmla="*/ 26 h 112"/>
                <a:gd name="T42" fmla="*/ 48 w 146"/>
                <a:gd name="T43" fmla="*/ 30 h 112"/>
                <a:gd name="T44" fmla="*/ 52 w 146"/>
                <a:gd name="T45" fmla="*/ 32 h 112"/>
                <a:gd name="T46" fmla="*/ 64 w 146"/>
                <a:gd name="T47" fmla="*/ 34 h 112"/>
                <a:gd name="T48" fmla="*/ 72 w 146"/>
                <a:gd name="T49" fmla="*/ 36 h 112"/>
                <a:gd name="T50" fmla="*/ 82 w 146"/>
                <a:gd name="T51" fmla="*/ 46 h 112"/>
                <a:gd name="T52" fmla="*/ 96 w 146"/>
                <a:gd name="T53" fmla="*/ 64 h 112"/>
                <a:gd name="T54" fmla="*/ 104 w 146"/>
                <a:gd name="T55" fmla="*/ 74 h 112"/>
                <a:gd name="T56" fmla="*/ 104 w 146"/>
                <a:gd name="T57" fmla="*/ 80 h 112"/>
                <a:gd name="T58" fmla="*/ 102 w 146"/>
                <a:gd name="T59" fmla="*/ 90 h 112"/>
                <a:gd name="T60" fmla="*/ 98 w 146"/>
                <a:gd name="T61" fmla="*/ 100 h 112"/>
                <a:gd name="T62" fmla="*/ 98 w 146"/>
                <a:gd name="T63" fmla="*/ 106 h 112"/>
                <a:gd name="T64" fmla="*/ 100 w 146"/>
                <a:gd name="T65" fmla="*/ 106 h 112"/>
                <a:gd name="T66" fmla="*/ 106 w 146"/>
                <a:gd name="T67" fmla="*/ 104 h 112"/>
                <a:gd name="T68" fmla="*/ 110 w 146"/>
                <a:gd name="T69" fmla="*/ 100 h 112"/>
                <a:gd name="T70" fmla="*/ 114 w 146"/>
                <a:gd name="T71" fmla="*/ 100 h 112"/>
                <a:gd name="T72" fmla="*/ 120 w 146"/>
                <a:gd name="T73" fmla="*/ 106 h 112"/>
                <a:gd name="T74" fmla="*/ 124 w 146"/>
                <a:gd name="T75" fmla="*/ 112 h 112"/>
                <a:gd name="T76" fmla="*/ 126 w 146"/>
                <a:gd name="T77" fmla="*/ 112 h 112"/>
                <a:gd name="T78" fmla="*/ 128 w 146"/>
                <a:gd name="T79" fmla="*/ 110 h 112"/>
                <a:gd name="T80" fmla="*/ 130 w 146"/>
                <a:gd name="T81" fmla="*/ 102 h 112"/>
                <a:gd name="T82" fmla="*/ 130 w 146"/>
                <a:gd name="T83" fmla="*/ 88 h 112"/>
                <a:gd name="T84" fmla="*/ 132 w 146"/>
                <a:gd name="T85" fmla="*/ 82 h 112"/>
                <a:gd name="T86" fmla="*/ 134 w 146"/>
                <a:gd name="T87" fmla="*/ 80 h 112"/>
                <a:gd name="T88" fmla="*/ 140 w 146"/>
                <a:gd name="T89" fmla="*/ 82 h 112"/>
                <a:gd name="T90" fmla="*/ 146 w 146"/>
                <a:gd name="T91" fmla="*/ 84 h 112"/>
                <a:gd name="T92" fmla="*/ 146 w 146"/>
                <a:gd name="T93" fmla="*/ 82 h 112"/>
                <a:gd name="T94" fmla="*/ 146 w 146"/>
                <a:gd name="T95" fmla="*/ 76 h 112"/>
                <a:gd name="T96" fmla="*/ 140 w 146"/>
                <a:gd name="T97" fmla="*/ 68 h 112"/>
                <a:gd name="T98" fmla="*/ 132 w 146"/>
                <a:gd name="T99" fmla="*/ 58 h 112"/>
                <a:gd name="T100" fmla="*/ 124 w 146"/>
                <a:gd name="T101" fmla="*/ 54 h 112"/>
                <a:gd name="T102" fmla="*/ 110 w 146"/>
                <a:gd name="T103" fmla="*/ 48 h 112"/>
                <a:gd name="T104" fmla="*/ 106 w 146"/>
                <a:gd name="T105" fmla="*/ 44 h 112"/>
                <a:gd name="T106" fmla="*/ 98 w 146"/>
                <a:gd name="T107" fmla="*/ 32 h 112"/>
                <a:gd name="T108" fmla="*/ 86 w 146"/>
                <a:gd name="T109" fmla="*/ 16 h 112"/>
                <a:gd name="T110" fmla="*/ 80 w 146"/>
                <a:gd name="T111" fmla="*/ 6 h 112"/>
                <a:gd name="T112" fmla="*/ 72 w 146"/>
                <a:gd name="T113" fmla="*/ 2 h 112"/>
                <a:gd name="T114" fmla="*/ 64 w 146"/>
                <a:gd name="T115" fmla="*/ 0 h 112"/>
                <a:gd name="T116" fmla="*/ 50 w 146"/>
                <a:gd name="T117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" h="112">
                  <a:moveTo>
                    <a:pt x="46" y="4"/>
                  </a:move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6" y="38"/>
                  </a:lnTo>
                  <a:lnTo>
                    <a:pt x="38" y="34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2" y="36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6"/>
                  </a:lnTo>
                  <a:lnTo>
                    <a:pt x="94" y="60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0" y="70"/>
                  </a:lnTo>
                  <a:lnTo>
                    <a:pt x="102" y="72"/>
                  </a:lnTo>
                  <a:lnTo>
                    <a:pt x="104" y="74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2" y="90"/>
                  </a:lnTo>
                  <a:lnTo>
                    <a:pt x="100" y="94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8" y="102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4" y="100"/>
                  </a:lnTo>
                  <a:lnTo>
                    <a:pt x="114" y="102"/>
                  </a:lnTo>
                  <a:lnTo>
                    <a:pt x="116" y="102"/>
                  </a:lnTo>
                  <a:lnTo>
                    <a:pt x="118" y="104"/>
                  </a:lnTo>
                  <a:lnTo>
                    <a:pt x="120" y="106"/>
                  </a:lnTo>
                  <a:lnTo>
                    <a:pt x="120" y="110"/>
                  </a:lnTo>
                  <a:lnTo>
                    <a:pt x="122" y="110"/>
                  </a:lnTo>
                  <a:lnTo>
                    <a:pt x="122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0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90"/>
                  </a:lnTo>
                  <a:lnTo>
                    <a:pt x="130" y="88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40" y="82"/>
                  </a:lnTo>
                  <a:lnTo>
                    <a:pt x="142" y="84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6" y="76"/>
                  </a:lnTo>
                  <a:lnTo>
                    <a:pt x="146" y="74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0" y="68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34" y="60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0" y="56"/>
                  </a:lnTo>
                  <a:lnTo>
                    <a:pt x="128" y="56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4" y="50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08" y="46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4" y="42"/>
                  </a:lnTo>
                  <a:lnTo>
                    <a:pt x="102" y="40"/>
                  </a:lnTo>
                  <a:lnTo>
                    <a:pt x="100" y="36"/>
                  </a:lnTo>
                  <a:lnTo>
                    <a:pt x="98" y="32"/>
                  </a:lnTo>
                  <a:lnTo>
                    <a:pt x="94" y="28"/>
                  </a:lnTo>
                  <a:lnTo>
                    <a:pt x="92" y="2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2" name="Freeform 591"/>
            <p:cNvSpPr>
              <a:spLocks/>
            </p:cNvSpPr>
            <p:nvPr/>
          </p:nvSpPr>
          <p:spPr bwMode="auto">
            <a:xfrm>
              <a:off x="2392661" y="3511666"/>
              <a:ext cx="69850" cy="158748"/>
            </a:xfrm>
            <a:custGeom>
              <a:avLst/>
              <a:gdLst>
                <a:gd name="T0" fmla="*/ 34 w 44"/>
                <a:gd name="T1" fmla="*/ 4 h 100"/>
                <a:gd name="T2" fmla="*/ 32 w 44"/>
                <a:gd name="T3" fmla="*/ 6 h 100"/>
                <a:gd name="T4" fmla="*/ 28 w 44"/>
                <a:gd name="T5" fmla="*/ 6 h 100"/>
                <a:gd name="T6" fmla="*/ 20 w 44"/>
                <a:gd name="T7" fmla="*/ 6 h 100"/>
                <a:gd name="T8" fmla="*/ 16 w 44"/>
                <a:gd name="T9" fmla="*/ 8 h 100"/>
                <a:gd name="T10" fmla="*/ 10 w 44"/>
                <a:gd name="T11" fmla="*/ 16 h 100"/>
                <a:gd name="T12" fmla="*/ 6 w 44"/>
                <a:gd name="T13" fmla="*/ 22 h 100"/>
                <a:gd name="T14" fmla="*/ 2 w 44"/>
                <a:gd name="T15" fmla="*/ 28 h 100"/>
                <a:gd name="T16" fmla="*/ 0 w 44"/>
                <a:gd name="T17" fmla="*/ 32 h 100"/>
                <a:gd name="T18" fmla="*/ 0 w 44"/>
                <a:gd name="T19" fmla="*/ 34 h 100"/>
                <a:gd name="T20" fmla="*/ 2 w 44"/>
                <a:gd name="T21" fmla="*/ 36 h 100"/>
                <a:gd name="T22" fmla="*/ 6 w 44"/>
                <a:gd name="T23" fmla="*/ 32 h 100"/>
                <a:gd name="T24" fmla="*/ 10 w 44"/>
                <a:gd name="T25" fmla="*/ 28 h 100"/>
                <a:gd name="T26" fmla="*/ 12 w 44"/>
                <a:gd name="T27" fmla="*/ 26 h 100"/>
                <a:gd name="T28" fmla="*/ 12 w 44"/>
                <a:gd name="T29" fmla="*/ 28 h 100"/>
                <a:gd name="T30" fmla="*/ 12 w 44"/>
                <a:gd name="T31" fmla="*/ 30 h 100"/>
                <a:gd name="T32" fmla="*/ 10 w 44"/>
                <a:gd name="T33" fmla="*/ 38 h 100"/>
                <a:gd name="T34" fmla="*/ 8 w 44"/>
                <a:gd name="T35" fmla="*/ 46 h 100"/>
                <a:gd name="T36" fmla="*/ 6 w 44"/>
                <a:gd name="T37" fmla="*/ 58 h 100"/>
                <a:gd name="T38" fmla="*/ 4 w 44"/>
                <a:gd name="T39" fmla="*/ 72 h 100"/>
                <a:gd name="T40" fmla="*/ 2 w 44"/>
                <a:gd name="T41" fmla="*/ 82 h 100"/>
                <a:gd name="T42" fmla="*/ 4 w 44"/>
                <a:gd name="T43" fmla="*/ 86 h 100"/>
                <a:gd name="T44" fmla="*/ 8 w 44"/>
                <a:gd name="T45" fmla="*/ 92 h 100"/>
                <a:gd name="T46" fmla="*/ 12 w 44"/>
                <a:gd name="T47" fmla="*/ 98 h 100"/>
                <a:gd name="T48" fmla="*/ 16 w 44"/>
                <a:gd name="T49" fmla="*/ 100 h 100"/>
                <a:gd name="T50" fmla="*/ 18 w 44"/>
                <a:gd name="T51" fmla="*/ 100 h 100"/>
                <a:gd name="T52" fmla="*/ 22 w 44"/>
                <a:gd name="T53" fmla="*/ 100 h 100"/>
                <a:gd name="T54" fmla="*/ 28 w 44"/>
                <a:gd name="T55" fmla="*/ 94 h 100"/>
                <a:gd name="T56" fmla="*/ 32 w 44"/>
                <a:gd name="T57" fmla="*/ 90 h 100"/>
                <a:gd name="T58" fmla="*/ 34 w 44"/>
                <a:gd name="T59" fmla="*/ 86 h 100"/>
                <a:gd name="T60" fmla="*/ 34 w 44"/>
                <a:gd name="T61" fmla="*/ 80 h 100"/>
                <a:gd name="T62" fmla="*/ 30 w 44"/>
                <a:gd name="T63" fmla="*/ 68 h 100"/>
                <a:gd name="T64" fmla="*/ 26 w 44"/>
                <a:gd name="T65" fmla="*/ 54 h 100"/>
                <a:gd name="T66" fmla="*/ 24 w 44"/>
                <a:gd name="T67" fmla="*/ 48 h 100"/>
                <a:gd name="T68" fmla="*/ 24 w 44"/>
                <a:gd name="T69" fmla="*/ 36 h 100"/>
                <a:gd name="T70" fmla="*/ 26 w 44"/>
                <a:gd name="T71" fmla="*/ 32 h 100"/>
                <a:gd name="T72" fmla="*/ 26 w 44"/>
                <a:gd name="T73" fmla="*/ 30 h 100"/>
                <a:gd name="T74" fmla="*/ 32 w 44"/>
                <a:gd name="T75" fmla="*/ 28 h 100"/>
                <a:gd name="T76" fmla="*/ 38 w 44"/>
                <a:gd name="T77" fmla="*/ 24 h 100"/>
                <a:gd name="T78" fmla="*/ 40 w 44"/>
                <a:gd name="T79" fmla="*/ 22 h 100"/>
                <a:gd name="T80" fmla="*/ 42 w 44"/>
                <a:gd name="T81" fmla="*/ 18 h 100"/>
                <a:gd name="T82" fmla="*/ 44 w 44"/>
                <a:gd name="T83" fmla="*/ 14 h 100"/>
                <a:gd name="T84" fmla="*/ 42 w 44"/>
                <a:gd name="T85" fmla="*/ 12 h 100"/>
                <a:gd name="T86" fmla="*/ 40 w 44"/>
                <a:gd name="T87" fmla="*/ 8 h 100"/>
                <a:gd name="T88" fmla="*/ 36 w 44"/>
                <a:gd name="T89" fmla="*/ 2 h 100"/>
                <a:gd name="T90" fmla="*/ 34 w 44"/>
                <a:gd name="T9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100">
                  <a:moveTo>
                    <a:pt x="34" y="4"/>
                  </a:move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30" y="92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0" y="68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3" name="Freeform 592"/>
            <p:cNvSpPr>
              <a:spLocks/>
            </p:cNvSpPr>
            <p:nvPr/>
          </p:nvSpPr>
          <p:spPr bwMode="auto">
            <a:xfrm>
              <a:off x="2392661" y="3511666"/>
              <a:ext cx="69850" cy="158748"/>
            </a:xfrm>
            <a:custGeom>
              <a:avLst/>
              <a:gdLst>
                <a:gd name="T0" fmla="*/ 34 w 44"/>
                <a:gd name="T1" fmla="*/ 4 h 100"/>
                <a:gd name="T2" fmla="*/ 32 w 44"/>
                <a:gd name="T3" fmla="*/ 6 h 100"/>
                <a:gd name="T4" fmla="*/ 28 w 44"/>
                <a:gd name="T5" fmla="*/ 6 h 100"/>
                <a:gd name="T6" fmla="*/ 20 w 44"/>
                <a:gd name="T7" fmla="*/ 6 h 100"/>
                <a:gd name="T8" fmla="*/ 16 w 44"/>
                <a:gd name="T9" fmla="*/ 8 h 100"/>
                <a:gd name="T10" fmla="*/ 10 w 44"/>
                <a:gd name="T11" fmla="*/ 16 h 100"/>
                <a:gd name="T12" fmla="*/ 6 w 44"/>
                <a:gd name="T13" fmla="*/ 22 h 100"/>
                <a:gd name="T14" fmla="*/ 2 w 44"/>
                <a:gd name="T15" fmla="*/ 28 h 100"/>
                <a:gd name="T16" fmla="*/ 0 w 44"/>
                <a:gd name="T17" fmla="*/ 32 h 100"/>
                <a:gd name="T18" fmla="*/ 0 w 44"/>
                <a:gd name="T19" fmla="*/ 34 h 100"/>
                <a:gd name="T20" fmla="*/ 2 w 44"/>
                <a:gd name="T21" fmla="*/ 36 h 100"/>
                <a:gd name="T22" fmla="*/ 6 w 44"/>
                <a:gd name="T23" fmla="*/ 32 h 100"/>
                <a:gd name="T24" fmla="*/ 10 w 44"/>
                <a:gd name="T25" fmla="*/ 28 h 100"/>
                <a:gd name="T26" fmla="*/ 12 w 44"/>
                <a:gd name="T27" fmla="*/ 26 h 100"/>
                <a:gd name="T28" fmla="*/ 12 w 44"/>
                <a:gd name="T29" fmla="*/ 28 h 100"/>
                <a:gd name="T30" fmla="*/ 12 w 44"/>
                <a:gd name="T31" fmla="*/ 30 h 100"/>
                <a:gd name="T32" fmla="*/ 10 w 44"/>
                <a:gd name="T33" fmla="*/ 38 h 100"/>
                <a:gd name="T34" fmla="*/ 8 w 44"/>
                <a:gd name="T35" fmla="*/ 46 h 100"/>
                <a:gd name="T36" fmla="*/ 6 w 44"/>
                <a:gd name="T37" fmla="*/ 58 h 100"/>
                <a:gd name="T38" fmla="*/ 4 w 44"/>
                <a:gd name="T39" fmla="*/ 72 h 100"/>
                <a:gd name="T40" fmla="*/ 2 w 44"/>
                <a:gd name="T41" fmla="*/ 82 h 100"/>
                <a:gd name="T42" fmla="*/ 4 w 44"/>
                <a:gd name="T43" fmla="*/ 86 h 100"/>
                <a:gd name="T44" fmla="*/ 8 w 44"/>
                <a:gd name="T45" fmla="*/ 92 h 100"/>
                <a:gd name="T46" fmla="*/ 12 w 44"/>
                <a:gd name="T47" fmla="*/ 98 h 100"/>
                <a:gd name="T48" fmla="*/ 16 w 44"/>
                <a:gd name="T49" fmla="*/ 100 h 100"/>
                <a:gd name="T50" fmla="*/ 18 w 44"/>
                <a:gd name="T51" fmla="*/ 100 h 100"/>
                <a:gd name="T52" fmla="*/ 22 w 44"/>
                <a:gd name="T53" fmla="*/ 100 h 100"/>
                <a:gd name="T54" fmla="*/ 28 w 44"/>
                <a:gd name="T55" fmla="*/ 94 h 100"/>
                <a:gd name="T56" fmla="*/ 32 w 44"/>
                <a:gd name="T57" fmla="*/ 90 h 100"/>
                <a:gd name="T58" fmla="*/ 34 w 44"/>
                <a:gd name="T59" fmla="*/ 86 h 100"/>
                <a:gd name="T60" fmla="*/ 34 w 44"/>
                <a:gd name="T61" fmla="*/ 80 h 100"/>
                <a:gd name="T62" fmla="*/ 30 w 44"/>
                <a:gd name="T63" fmla="*/ 68 h 100"/>
                <a:gd name="T64" fmla="*/ 26 w 44"/>
                <a:gd name="T65" fmla="*/ 54 h 100"/>
                <a:gd name="T66" fmla="*/ 24 w 44"/>
                <a:gd name="T67" fmla="*/ 48 h 100"/>
                <a:gd name="T68" fmla="*/ 24 w 44"/>
                <a:gd name="T69" fmla="*/ 36 h 100"/>
                <a:gd name="T70" fmla="*/ 26 w 44"/>
                <a:gd name="T71" fmla="*/ 32 h 100"/>
                <a:gd name="T72" fmla="*/ 26 w 44"/>
                <a:gd name="T73" fmla="*/ 30 h 100"/>
                <a:gd name="T74" fmla="*/ 32 w 44"/>
                <a:gd name="T75" fmla="*/ 28 h 100"/>
                <a:gd name="T76" fmla="*/ 38 w 44"/>
                <a:gd name="T77" fmla="*/ 24 h 100"/>
                <a:gd name="T78" fmla="*/ 40 w 44"/>
                <a:gd name="T79" fmla="*/ 22 h 100"/>
                <a:gd name="T80" fmla="*/ 42 w 44"/>
                <a:gd name="T81" fmla="*/ 18 h 100"/>
                <a:gd name="T82" fmla="*/ 44 w 44"/>
                <a:gd name="T83" fmla="*/ 14 h 100"/>
                <a:gd name="T84" fmla="*/ 42 w 44"/>
                <a:gd name="T85" fmla="*/ 12 h 100"/>
                <a:gd name="T86" fmla="*/ 40 w 44"/>
                <a:gd name="T87" fmla="*/ 8 h 100"/>
                <a:gd name="T88" fmla="*/ 36 w 44"/>
                <a:gd name="T89" fmla="*/ 2 h 100"/>
                <a:gd name="T90" fmla="*/ 34 w 44"/>
                <a:gd name="T9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100">
                  <a:moveTo>
                    <a:pt x="34" y="4"/>
                  </a:move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30" y="92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0" y="68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4" name="Freeform 593"/>
            <p:cNvSpPr>
              <a:spLocks/>
            </p:cNvSpPr>
            <p:nvPr/>
          </p:nvSpPr>
          <p:spPr bwMode="auto">
            <a:xfrm>
              <a:off x="2392661" y="3511666"/>
              <a:ext cx="69850" cy="158748"/>
            </a:xfrm>
            <a:custGeom>
              <a:avLst/>
              <a:gdLst>
                <a:gd name="T0" fmla="*/ 34 w 44"/>
                <a:gd name="T1" fmla="*/ 4 h 100"/>
                <a:gd name="T2" fmla="*/ 32 w 44"/>
                <a:gd name="T3" fmla="*/ 6 h 100"/>
                <a:gd name="T4" fmla="*/ 28 w 44"/>
                <a:gd name="T5" fmla="*/ 6 h 100"/>
                <a:gd name="T6" fmla="*/ 20 w 44"/>
                <a:gd name="T7" fmla="*/ 6 h 100"/>
                <a:gd name="T8" fmla="*/ 16 w 44"/>
                <a:gd name="T9" fmla="*/ 8 h 100"/>
                <a:gd name="T10" fmla="*/ 10 w 44"/>
                <a:gd name="T11" fmla="*/ 16 h 100"/>
                <a:gd name="T12" fmla="*/ 6 w 44"/>
                <a:gd name="T13" fmla="*/ 22 h 100"/>
                <a:gd name="T14" fmla="*/ 2 w 44"/>
                <a:gd name="T15" fmla="*/ 28 h 100"/>
                <a:gd name="T16" fmla="*/ 0 w 44"/>
                <a:gd name="T17" fmla="*/ 32 h 100"/>
                <a:gd name="T18" fmla="*/ 0 w 44"/>
                <a:gd name="T19" fmla="*/ 34 h 100"/>
                <a:gd name="T20" fmla="*/ 2 w 44"/>
                <a:gd name="T21" fmla="*/ 36 h 100"/>
                <a:gd name="T22" fmla="*/ 6 w 44"/>
                <a:gd name="T23" fmla="*/ 32 h 100"/>
                <a:gd name="T24" fmla="*/ 10 w 44"/>
                <a:gd name="T25" fmla="*/ 28 h 100"/>
                <a:gd name="T26" fmla="*/ 12 w 44"/>
                <a:gd name="T27" fmla="*/ 26 h 100"/>
                <a:gd name="T28" fmla="*/ 12 w 44"/>
                <a:gd name="T29" fmla="*/ 28 h 100"/>
                <a:gd name="T30" fmla="*/ 12 w 44"/>
                <a:gd name="T31" fmla="*/ 30 h 100"/>
                <a:gd name="T32" fmla="*/ 10 w 44"/>
                <a:gd name="T33" fmla="*/ 38 h 100"/>
                <a:gd name="T34" fmla="*/ 8 w 44"/>
                <a:gd name="T35" fmla="*/ 46 h 100"/>
                <a:gd name="T36" fmla="*/ 6 w 44"/>
                <a:gd name="T37" fmla="*/ 58 h 100"/>
                <a:gd name="T38" fmla="*/ 4 w 44"/>
                <a:gd name="T39" fmla="*/ 72 h 100"/>
                <a:gd name="T40" fmla="*/ 2 w 44"/>
                <a:gd name="T41" fmla="*/ 82 h 100"/>
                <a:gd name="T42" fmla="*/ 4 w 44"/>
                <a:gd name="T43" fmla="*/ 86 h 100"/>
                <a:gd name="T44" fmla="*/ 8 w 44"/>
                <a:gd name="T45" fmla="*/ 92 h 100"/>
                <a:gd name="T46" fmla="*/ 12 w 44"/>
                <a:gd name="T47" fmla="*/ 98 h 100"/>
                <a:gd name="T48" fmla="*/ 16 w 44"/>
                <a:gd name="T49" fmla="*/ 100 h 100"/>
                <a:gd name="T50" fmla="*/ 18 w 44"/>
                <a:gd name="T51" fmla="*/ 100 h 100"/>
                <a:gd name="T52" fmla="*/ 22 w 44"/>
                <a:gd name="T53" fmla="*/ 100 h 100"/>
                <a:gd name="T54" fmla="*/ 28 w 44"/>
                <a:gd name="T55" fmla="*/ 94 h 100"/>
                <a:gd name="T56" fmla="*/ 32 w 44"/>
                <a:gd name="T57" fmla="*/ 90 h 100"/>
                <a:gd name="T58" fmla="*/ 34 w 44"/>
                <a:gd name="T59" fmla="*/ 86 h 100"/>
                <a:gd name="T60" fmla="*/ 34 w 44"/>
                <a:gd name="T61" fmla="*/ 80 h 100"/>
                <a:gd name="T62" fmla="*/ 30 w 44"/>
                <a:gd name="T63" fmla="*/ 68 h 100"/>
                <a:gd name="T64" fmla="*/ 26 w 44"/>
                <a:gd name="T65" fmla="*/ 54 h 100"/>
                <a:gd name="T66" fmla="*/ 24 w 44"/>
                <a:gd name="T67" fmla="*/ 48 h 100"/>
                <a:gd name="T68" fmla="*/ 24 w 44"/>
                <a:gd name="T69" fmla="*/ 36 h 100"/>
                <a:gd name="T70" fmla="*/ 26 w 44"/>
                <a:gd name="T71" fmla="*/ 32 h 100"/>
                <a:gd name="T72" fmla="*/ 26 w 44"/>
                <a:gd name="T73" fmla="*/ 30 h 100"/>
                <a:gd name="T74" fmla="*/ 32 w 44"/>
                <a:gd name="T75" fmla="*/ 28 h 100"/>
                <a:gd name="T76" fmla="*/ 38 w 44"/>
                <a:gd name="T77" fmla="*/ 24 h 100"/>
                <a:gd name="T78" fmla="*/ 40 w 44"/>
                <a:gd name="T79" fmla="*/ 22 h 100"/>
                <a:gd name="T80" fmla="*/ 42 w 44"/>
                <a:gd name="T81" fmla="*/ 18 h 100"/>
                <a:gd name="T82" fmla="*/ 44 w 44"/>
                <a:gd name="T83" fmla="*/ 14 h 100"/>
                <a:gd name="T84" fmla="*/ 42 w 44"/>
                <a:gd name="T85" fmla="*/ 12 h 100"/>
                <a:gd name="T86" fmla="*/ 40 w 44"/>
                <a:gd name="T87" fmla="*/ 8 h 100"/>
                <a:gd name="T88" fmla="*/ 36 w 44"/>
                <a:gd name="T89" fmla="*/ 2 h 100"/>
                <a:gd name="T90" fmla="*/ 34 w 44"/>
                <a:gd name="T9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100">
                  <a:moveTo>
                    <a:pt x="34" y="4"/>
                  </a:move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30" y="92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0" y="68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5" name="Freeform 594"/>
            <p:cNvSpPr>
              <a:spLocks/>
            </p:cNvSpPr>
            <p:nvPr/>
          </p:nvSpPr>
          <p:spPr bwMode="auto">
            <a:xfrm>
              <a:off x="2392661" y="3511666"/>
              <a:ext cx="69850" cy="158748"/>
            </a:xfrm>
            <a:custGeom>
              <a:avLst/>
              <a:gdLst>
                <a:gd name="T0" fmla="*/ 34 w 44"/>
                <a:gd name="T1" fmla="*/ 4 h 100"/>
                <a:gd name="T2" fmla="*/ 32 w 44"/>
                <a:gd name="T3" fmla="*/ 6 h 100"/>
                <a:gd name="T4" fmla="*/ 28 w 44"/>
                <a:gd name="T5" fmla="*/ 6 h 100"/>
                <a:gd name="T6" fmla="*/ 20 w 44"/>
                <a:gd name="T7" fmla="*/ 6 h 100"/>
                <a:gd name="T8" fmla="*/ 16 w 44"/>
                <a:gd name="T9" fmla="*/ 8 h 100"/>
                <a:gd name="T10" fmla="*/ 10 w 44"/>
                <a:gd name="T11" fmla="*/ 16 h 100"/>
                <a:gd name="T12" fmla="*/ 6 w 44"/>
                <a:gd name="T13" fmla="*/ 22 h 100"/>
                <a:gd name="T14" fmla="*/ 2 w 44"/>
                <a:gd name="T15" fmla="*/ 28 h 100"/>
                <a:gd name="T16" fmla="*/ 0 w 44"/>
                <a:gd name="T17" fmla="*/ 32 h 100"/>
                <a:gd name="T18" fmla="*/ 0 w 44"/>
                <a:gd name="T19" fmla="*/ 34 h 100"/>
                <a:gd name="T20" fmla="*/ 2 w 44"/>
                <a:gd name="T21" fmla="*/ 36 h 100"/>
                <a:gd name="T22" fmla="*/ 6 w 44"/>
                <a:gd name="T23" fmla="*/ 32 h 100"/>
                <a:gd name="T24" fmla="*/ 10 w 44"/>
                <a:gd name="T25" fmla="*/ 28 h 100"/>
                <a:gd name="T26" fmla="*/ 12 w 44"/>
                <a:gd name="T27" fmla="*/ 26 h 100"/>
                <a:gd name="T28" fmla="*/ 12 w 44"/>
                <a:gd name="T29" fmla="*/ 28 h 100"/>
                <a:gd name="T30" fmla="*/ 12 w 44"/>
                <a:gd name="T31" fmla="*/ 30 h 100"/>
                <a:gd name="T32" fmla="*/ 10 w 44"/>
                <a:gd name="T33" fmla="*/ 38 h 100"/>
                <a:gd name="T34" fmla="*/ 8 w 44"/>
                <a:gd name="T35" fmla="*/ 46 h 100"/>
                <a:gd name="T36" fmla="*/ 6 w 44"/>
                <a:gd name="T37" fmla="*/ 58 h 100"/>
                <a:gd name="T38" fmla="*/ 4 w 44"/>
                <a:gd name="T39" fmla="*/ 72 h 100"/>
                <a:gd name="T40" fmla="*/ 2 w 44"/>
                <a:gd name="T41" fmla="*/ 82 h 100"/>
                <a:gd name="T42" fmla="*/ 4 w 44"/>
                <a:gd name="T43" fmla="*/ 86 h 100"/>
                <a:gd name="T44" fmla="*/ 8 w 44"/>
                <a:gd name="T45" fmla="*/ 92 h 100"/>
                <a:gd name="T46" fmla="*/ 12 w 44"/>
                <a:gd name="T47" fmla="*/ 98 h 100"/>
                <a:gd name="T48" fmla="*/ 16 w 44"/>
                <a:gd name="T49" fmla="*/ 100 h 100"/>
                <a:gd name="T50" fmla="*/ 18 w 44"/>
                <a:gd name="T51" fmla="*/ 100 h 100"/>
                <a:gd name="T52" fmla="*/ 22 w 44"/>
                <a:gd name="T53" fmla="*/ 100 h 100"/>
                <a:gd name="T54" fmla="*/ 28 w 44"/>
                <a:gd name="T55" fmla="*/ 94 h 100"/>
                <a:gd name="T56" fmla="*/ 32 w 44"/>
                <a:gd name="T57" fmla="*/ 90 h 100"/>
                <a:gd name="T58" fmla="*/ 34 w 44"/>
                <a:gd name="T59" fmla="*/ 86 h 100"/>
                <a:gd name="T60" fmla="*/ 34 w 44"/>
                <a:gd name="T61" fmla="*/ 80 h 100"/>
                <a:gd name="T62" fmla="*/ 30 w 44"/>
                <a:gd name="T63" fmla="*/ 68 h 100"/>
                <a:gd name="T64" fmla="*/ 26 w 44"/>
                <a:gd name="T65" fmla="*/ 54 h 100"/>
                <a:gd name="T66" fmla="*/ 24 w 44"/>
                <a:gd name="T67" fmla="*/ 48 h 100"/>
                <a:gd name="T68" fmla="*/ 24 w 44"/>
                <a:gd name="T69" fmla="*/ 36 h 100"/>
                <a:gd name="T70" fmla="*/ 26 w 44"/>
                <a:gd name="T71" fmla="*/ 32 h 100"/>
                <a:gd name="T72" fmla="*/ 26 w 44"/>
                <a:gd name="T73" fmla="*/ 30 h 100"/>
                <a:gd name="T74" fmla="*/ 32 w 44"/>
                <a:gd name="T75" fmla="*/ 28 h 100"/>
                <a:gd name="T76" fmla="*/ 38 w 44"/>
                <a:gd name="T77" fmla="*/ 24 h 100"/>
                <a:gd name="T78" fmla="*/ 40 w 44"/>
                <a:gd name="T79" fmla="*/ 22 h 100"/>
                <a:gd name="T80" fmla="*/ 42 w 44"/>
                <a:gd name="T81" fmla="*/ 18 h 100"/>
                <a:gd name="T82" fmla="*/ 44 w 44"/>
                <a:gd name="T83" fmla="*/ 14 h 100"/>
                <a:gd name="T84" fmla="*/ 42 w 44"/>
                <a:gd name="T85" fmla="*/ 12 h 100"/>
                <a:gd name="T86" fmla="*/ 40 w 44"/>
                <a:gd name="T87" fmla="*/ 8 h 100"/>
                <a:gd name="T88" fmla="*/ 36 w 44"/>
                <a:gd name="T89" fmla="*/ 2 h 100"/>
                <a:gd name="T90" fmla="*/ 34 w 44"/>
                <a:gd name="T9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100">
                  <a:moveTo>
                    <a:pt x="34" y="4"/>
                  </a:move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30" y="92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0" y="68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6" name="Freeform 595"/>
            <p:cNvSpPr>
              <a:spLocks/>
            </p:cNvSpPr>
            <p:nvPr/>
          </p:nvSpPr>
          <p:spPr bwMode="auto">
            <a:xfrm>
              <a:off x="2392661" y="3511666"/>
              <a:ext cx="69850" cy="158748"/>
            </a:xfrm>
            <a:custGeom>
              <a:avLst/>
              <a:gdLst>
                <a:gd name="T0" fmla="*/ 34 w 44"/>
                <a:gd name="T1" fmla="*/ 4 h 100"/>
                <a:gd name="T2" fmla="*/ 32 w 44"/>
                <a:gd name="T3" fmla="*/ 6 h 100"/>
                <a:gd name="T4" fmla="*/ 28 w 44"/>
                <a:gd name="T5" fmla="*/ 6 h 100"/>
                <a:gd name="T6" fmla="*/ 20 w 44"/>
                <a:gd name="T7" fmla="*/ 6 h 100"/>
                <a:gd name="T8" fmla="*/ 16 w 44"/>
                <a:gd name="T9" fmla="*/ 8 h 100"/>
                <a:gd name="T10" fmla="*/ 10 w 44"/>
                <a:gd name="T11" fmla="*/ 16 h 100"/>
                <a:gd name="T12" fmla="*/ 6 w 44"/>
                <a:gd name="T13" fmla="*/ 22 h 100"/>
                <a:gd name="T14" fmla="*/ 2 w 44"/>
                <a:gd name="T15" fmla="*/ 28 h 100"/>
                <a:gd name="T16" fmla="*/ 0 w 44"/>
                <a:gd name="T17" fmla="*/ 32 h 100"/>
                <a:gd name="T18" fmla="*/ 0 w 44"/>
                <a:gd name="T19" fmla="*/ 34 h 100"/>
                <a:gd name="T20" fmla="*/ 2 w 44"/>
                <a:gd name="T21" fmla="*/ 36 h 100"/>
                <a:gd name="T22" fmla="*/ 6 w 44"/>
                <a:gd name="T23" fmla="*/ 32 h 100"/>
                <a:gd name="T24" fmla="*/ 10 w 44"/>
                <a:gd name="T25" fmla="*/ 28 h 100"/>
                <a:gd name="T26" fmla="*/ 12 w 44"/>
                <a:gd name="T27" fmla="*/ 26 h 100"/>
                <a:gd name="T28" fmla="*/ 12 w 44"/>
                <a:gd name="T29" fmla="*/ 28 h 100"/>
                <a:gd name="T30" fmla="*/ 12 w 44"/>
                <a:gd name="T31" fmla="*/ 30 h 100"/>
                <a:gd name="T32" fmla="*/ 10 w 44"/>
                <a:gd name="T33" fmla="*/ 38 h 100"/>
                <a:gd name="T34" fmla="*/ 8 w 44"/>
                <a:gd name="T35" fmla="*/ 46 h 100"/>
                <a:gd name="T36" fmla="*/ 6 w 44"/>
                <a:gd name="T37" fmla="*/ 58 h 100"/>
                <a:gd name="T38" fmla="*/ 4 w 44"/>
                <a:gd name="T39" fmla="*/ 72 h 100"/>
                <a:gd name="T40" fmla="*/ 2 w 44"/>
                <a:gd name="T41" fmla="*/ 82 h 100"/>
                <a:gd name="T42" fmla="*/ 4 w 44"/>
                <a:gd name="T43" fmla="*/ 86 h 100"/>
                <a:gd name="T44" fmla="*/ 8 w 44"/>
                <a:gd name="T45" fmla="*/ 92 h 100"/>
                <a:gd name="T46" fmla="*/ 12 w 44"/>
                <a:gd name="T47" fmla="*/ 98 h 100"/>
                <a:gd name="T48" fmla="*/ 16 w 44"/>
                <a:gd name="T49" fmla="*/ 100 h 100"/>
                <a:gd name="T50" fmla="*/ 18 w 44"/>
                <a:gd name="T51" fmla="*/ 100 h 100"/>
                <a:gd name="T52" fmla="*/ 22 w 44"/>
                <a:gd name="T53" fmla="*/ 100 h 100"/>
                <a:gd name="T54" fmla="*/ 28 w 44"/>
                <a:gd name="T55" fmla="*/ 94 h 100"/>
                <a:gd name="T56" fmla="*/ 32 w 44"/>
                <a:gd name="T57" fmla="*/ 90 h 100"/>
                <a:gd name="T58" fmla="*/ 34 w 44"/>
                <a:gd name="T59" fmla="*/ 86 h 100"/>
                <a:gd name="T60" fmla="*/ 34 w 44"/>
                <a:gd name="T61" fmla="*/ 80 h 100"/>
                <a:gd name="T62" fmla="*/ 30 w 44"/>
                <a:gd name="T63" fmla="*/ 68 h 100"/>
                <a:gd name="T64" fmla="*/ 26 w 44"/>
                <a:gd name="T65" fmla="*/ 54 h 100"/>
                <a:gd name="T66" fmla="*/ 24 w 44"/>
                <a:gd name="T67" fmla="*/ 48 h 100"/>
                <a:gd name="T68" fmla="*/ 24 w 44"/>
                <a:gd name="T69" fmla="*/ 36 h 100"/>
                <a:gd name="T70" fmla="*/ 26 w 44"/>
                <a:gd name="T71" fmla="*/ 32 h 100"/>
                <a:gd name="T72" fmla="*/ 26 w 44"/>
                <a:gd name="T73" fmla="*/ 30 h 100"/>
                <a:gd name="T74" fmla="*/ 32 w 44"/>
                <a:gd name="T75" fmla="*/ 28 h 100"/>
                <a:gd name="T76" fmla="*/ 38 w 44"/>
                <a:gd name="T77" fmla="*/ 24 h 100"/>
                <a:gd name="T78" fmla="*/ 40 w 44"/>
                <a:gd name="T79" fmla="*/ 22 h 100"/>
                <a:gd name="T80" fmla="*/ 42 w 44"/>
                <a:gd name="T81" fmla="*/ 18 h 100"/>
                <a:gd name="T82" fmla="*/ 44 w 44"/>
                <a:gd name="T83" fmla="*/ 14 h 100"/>
                <a:gd name="T84" fmla="*/ 42 w 44"/>
                <a:gd name="T85" fmla="*/ 12 h 100"/>
                <a:gd name="T86" fmla="*/ 40 w 44"/>
                <a:gd name="T87" fmla="*/ 8 h 100"/>
                <a:gd name="T88" fmla="*/ 36 w 44"/>
                <a:gd name="T89" fmla="*/ 2 h 100"/>
                <a:gd name="T90" fmla="*/ 34 w 44"/>
                <a:gd name="T9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" h="100">
                  <a:moveTo>
                    <a:pt x="34" y="4"/>
                  </a:move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6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8" y="94"/>
                  </a:lnTo>
                  <a:lnTo>
                    <a:pt x="30" y="92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0" y="68"/>
                  </a:lnTo>
                  <a:lnTo>
                    <a:pt x="28" y="62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7" name="Freeform 596"/>
            <p:cNvSpPr>
              <a:spLocks/>
            </p:cNvSpPr>
            <p:nvPr/>
          </p:nvSpPr>
          <p:spPr bwMode="auto">
            <a:xfrm>
              <a:off x="3211814" y="2689353"/>
              <a:ext cx="57150" cy="31750"/>
            </a:xfrm>
            <a:custGeom>
              <a:avLst/>
              <a:gdLst>
                <a:gd name="T0" fmla="*/ 10 w 36"/>
                <a:gd name="T1" fmla="*/ 0 h 20"/>
                <a:gd name="T2" fmla="*/ 10 w 36"/>
                <a:gd name="T3" fmla="*/ 0 h 20"/>
                <a:gd name="T4" fmla="*/ 10 w 36"/>
                <a:gd name="T5" fmla="*/ 2 h 20"/>
                <a:gd name="T6" fmla="*/ 8 w 36"/>
                <a:gd name="T7" fmla="*/ 2 h 20"/>
                <a:gd name="T8" fmla="*/ 8 w 36"/>
                <a:gd name="T9" fmla="*/ 2 h 20"/>
                <a:gd name="T10" fmla="*/ 6 w 36"/>
                <a:gd name="T11" fmla="*/ 4 h 20"/>
                <a:gd name="T12" fmla="*/ 4 w 36"/>
                <a:gd name="T13" fmla="*/ 6 h 20"/>
                <a:gd name="T14" fmla="*/ 4 w 36"/>
                <a:gd name="T15" fmla="*/ 8 h 20"/>
                <a:gd name="T16" fmla="*/ 2 w 36"/>
                <a:gd name="T17" fmla="*/ 10 h 20"/>
                <a:gd name="T18" fmla="*/ 2 w 36"/>
                <a:gd name="T19" fmla="*/ 12 h 20"/>
                <a:gd name="T20" fmla="*/ 2 w 36"/>
                <a:gd name="T21" fmla="*/ 12 h 20"/>
                <a:gd name="T22" fmla="*/ 0 w 36"/>
                <a:gd name="T23" fmla="*/ 14 h 20"/>
                <a:gd name="T24" fmla="*/ 0 w 36"/>
                <a:gd name="T25" fmla="*/ 16 h 20"/>
                <a:gd name="T26" fmla="*/ 0 w 36"/>
                <a:gd name="T27" fmla="*/ 16 h 20"/>
                <a:gd name="T28" fmla="*/ 0 w 36"/>
                <a:gd name="T29" fmla="*/ 18 h 20"/>
                <a:gd name="T30" fmla="*/ 0 w 36"/>
                <a:gd name="T31" fmla="*/ 18 h 20"/>
                <a:gd name="T32" fmla="*/ 2 w 36"/>
                <a:gd name="T33" fmla="*/ 20 h 20"/>
                <a:gd name="T34" fmla="*/ 2 w 36"/>
                <a:gd name="T35" fmla="*/ 20 h 20"/>
                <a:gd name="T36" fmla="*/ 2 w 36"/>
                <a:gd name="T37" fmla="*/ 20 h 20"/>
                <a:gd name="T38" fmla="*/ 4 w 36"/>
                <a:gd name="T39" fmla="*/ 20 h 20"/>
                <a:gd name="T40" fmla="*/ 6 w 36"/>
                <a:gd name="T41" fmla="*/ 20 h 20"/>
                <a:gd name="T42" fmla="*/ 6 w 36"/>
                <a:gd name="T43" fmla="*/ 20 h 20"/>
                <a:gd name="T44" fmla="*/ 8 w 36"/>
                <a:gd name="T45" fmla="*/ 20 h 20"/>
                <a:gd name="T46" fmla="*/ 12 w 36"/>
                <a:gd name="T47" fmla="*/ 20 h 20"/>
                <a:gd name="T48" fmla="*/ 14 w 36"/>
                <a:gd name="T49" fmla="*/ 20 h 20"/>
                <a:gd name="T50" fmla="*/ 18 w 36"/>
                <a:gd name="T51" fmla="*/ 18 h 20"/>
                <a:gd name="T52" fmla="*/ 22 w 36"/>
                <a:gd name="T53" fmla="*/ 18 h 20"/>
                <a:gd name="T54" fmla="*/ 26 w 36"/>
                <a:gd name="T55" fmla="*/ 16 h 20"/>
                <a:gd name="T56" fmla="*/ 28 w 36"/>
                <a:gd name="T57" fmla="*/ 16 h 20"/>
                <a:gd name="T58" fmla="*/ 32 w 36"/>
                <a:gd name="T59" fmla="*/ 16 h 20"/>
                <a:gd name="T60" fmla="*/ 32 w 36"/>
                <a:gd name="T61" fmla="*/ 14 h 20"/>
                <a:gd name="T62" fmla="*/ 34 w 36"/>
                <a:gd name="T63" fmla="*/ 14 h 20"/>
                <a:gd name="T64" fmla="*/ 34 w 36"/>
                <a:gd name="T65" fmla="*/ 14 h 20"/>
                <a:gd name="T66" fmla="*/ 34 w 36"/>
                <a:gd name="T67" fmla="*/ 12 h 20"/>
                <a:gd name="T68" fmla="*/ 36 w 36"/>
                <a:gd name="T69" fmla="*/ 12 h 20"/>
                <a:gd name="T70" fmla="*/ 36 w 36"/>
                <a:gd name="T71" fmla="*/ 10 h 20"/>
                <a:gd name="T72" fmla="*/ 36 w 36"/>
                <a:gd name="T73" fmla="*/ 10 h 20"/>
                <a:gd name="T74" fmla="*/ 36 w 36"/>
                <a:gd name="T75" fmla="*/ 10 h 20"/>
                <a:gd name="T76" fmla="*/ 34 w 36"/>
                <a:gd name="T77" fmla="*/ 8 h 20"/>
                <a:gd name="T78" fmla="*/ 34 w 36"/>
                <a:gd name="T79" fmla="*/ 8 h 20"/>
                <a:gd name="T80" fmla="*/ 32 w 36"/>
                <a:gd name="T81" fmla="*/ 6 h 20"/>
                <a:gd name="T82" fmla="*/ 30 w 36"/>
                <a:gd name="T83" fmla="*/ 6 h 20"/>
                <a:gd name="T84" fmla="*/ 30 w 36"/>
                <a:gd name="T85" fmla="*/ 4 h 20"/>
                <a:gd name="T86" fmla="*/ 28 w 36"/>
                <a:gd name="T87" fmla="*/ 4 h 20"/>
                <a:gd name="T88" fmla="*/ 26 w 36"/>
                <a:gd name="T89" fmla="*/ 2 h 20"/>
                <a:gd name="T90" fmla="*/ 24 w 36"/>
                <a:gd name="T91" fmla="*/ 2 h 20"/>
                <a:gd name="T92" fmla="*/ 22 w 36"/>
                <a:gd name="T93" fmla="*/ 2 h 20"/>
                <a:gd name="T94" fmla="*/ 20 w 36"/>
                <a:gd name="T95" fmla="*/ 0 h 20"/>
                <a:gd name="T96" fmla="*/ 18 w 36"/>
                <a:gd name="T97" fmla="*/ 0 h 20"/>
                <a:gd name="T98" fmla="*/ 16 w 36"/>
                <a:gd name="T99" fmla="*/ 0 h 20"/>
                <a:gd name="T100" fmla="*/ 14 w 36"/>
                <a:gd name="T101" fmla="*/ 0 h 20"/>
                <a:gd name="T102" fmla="*/ 12 w 36"/>
                <a:gd name="T103" fmla="*/ 0 h 20"/>
                <a:gd name="T104" fmla="*/ 10 w 36"/>
                <a:gd name="T10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20">
                  <a:moveTo>
                    <a:pt x="1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8" name="Freeform 597"/>
            <p:cNvSpPr>
              <a:spLocks/>
            </p:cNvSpPr>
            <p:nvPr/>
          </p:nvSpPr>
          <p:spPr bwMode="auto">
            <a:xfrm>
              <a:off x="3211814" y="2689353"/>
              <a:ext cx="57150" cy="31750"/>
            </a:xfrm>
            <a:custGeom>
              <a:avLst/>
              <a:gdLst>
                <a:gd name="T0" fmla="*/ 10 w 36"/>
                <a:gd name="T1" fmla="*/ 0 h 20"/>
                <a:gd name="T2" fmla="*/ 10 w 36"/>
                <a:gd name="T3" fmla="*/ 0 h 20"/>
                <a:gd name="T4" fmla="*/ 10 w 36"/>
                <a:gd name="T5" fmla="*/ 2 h 20"/>
                <a:gd name="T6" fmla="*/ 8 w 36"/>
                <a:gd name="T7" fmla="*/ 2 h 20"/>
                <a:gd name="T8" fmla="*/ 8 w 36"/>
                <a:gd name="T9" fmla="*/ 2 h 20"/>
                <a:gd name="T10" fmla="*/ 6 w 36"/>
                <a:gd name="T11" fmla="*/ 4 h 20"/>
                <a:gd name="T12" fmla="*/ 4 w 36"/>
                <a:gd name="T13" fmla="*/ 6 h 20"/>
                <a:gd name="T14" fmla="*/ 4 w 36"/>
                <a:gd name="T15" fmla="*/ 8 h 20"/>
                <a:gd name="T16" fmla="*/ 2 w 36"/>
                <a:gd name="T17" fmla="*/ 10 h 20"/>
                <a:gd name="T18" fmla="*/ 2 w 36"/>
                <a:gd name="T19" fmla="*/ 12 h 20"/>
                <a:gd name="T20" fmla="*/ 2 w 36"/>
                <a:gd name="T21" fmla="*/ 12 h 20"/>
                <a:gd name="T22" fmla="*/ 0 w 36"/>
                <a:gd name="T23" fmla="*/ 14 h 20"/>
                <a:gd name="T24" fmla="*/ 0 w 36"/>
                <a:gd name="T25" fmla="*/ 16 h 20"/>
                <a:gd name="T26" fmla="*/ 0 w 36"/>
                <a:gd name="T27" fmla="*/ 16 h 20"/>
                <a:gd name="T28" fmla="*/ 0 w 36"/>
                <a:gd name="T29" fmla="*/ 18 h 20"/>
                <a:gd name="T30" fmla="*/ 0 w 36"/>
                <a:gd name="T31" fmla="*/ 18 h 20"/>
                <a:gd name="T32" fmla="*/ 2 w 36"/>
                <a:gd name="T33" fmla="*/ 20 h 20"/>
                <a:gd name="T34" fmla="*/ 2 w 36"/>
                <a:gd name="T35" fmla="*/ 20 h 20"/>
                <a:gd name="T36" fmla="*/ 2 w 36"/>
                <a:gd name="T37" fmla="*/ 20 h 20"/>
                <a:gd name="T38" fmla="*/ 4 w 36"/>
                <a:gd name="T39" fmla="*/ 20 h 20"/>
                <a:gd name="T40" fmla="*/ 6 w 36"/>
                <a:gd name="T41" fmla="*/ 20 h 20"/>
                <a:gd name="T42" fmla="*/ 6 w 36"/>
                <a:gd name="T43" fmla="*/ 20 h 20"/>
                <a:gd name="T44" fmla="*/ 8 w 36"/>
                <a:gd name="T45" fmla="*/ 20 h 20"/>
                <a:gd name="T46" fmla="*/ 12 w 36"/>
                <a:gd name="T47" fmla="*/ 20 h 20"/>
                <a:gd name="T48" fmla="*/ 14 w 36"/>
                <a:gd name="T49" fmla="*/ 20 h 20"/>
                <a:gd name="T50" fmla="*/ 18 w 36"/>
                <a:gd name="T51" fmla="*/ 18 h 20"/>
                <a:gd name="T52" fmla="*/ 22 w 36"/>
                <a:gd name="T53" fmla="*/ 18 h 20"/>
                <a:gd name="T54" fmla="*/ 26 w 36"/>
                <a:gd name="T55" fmla="*/ 16 h 20"/>
                <a:gd name="T56" fmla="*/ 28 w 36"/>
                <a:gd name="T57" fmla="*/ 16 h 20"/>
                <a:gd name="T58" fmla="*/ 32 w 36"/>
                <a:gd name="T59" fmla="*/ 16 h 20"/>
                <a:gd name="T60" fmla="*/ 32 w 36"/>
                <a:gd name="T61" fmla="*/ 14 h 20"/>
                <a:gd name="T62" fmla="*/ 34 w 36"/>
                <a:gd name="T63" fmla="*/ 14 h 20"/>
                <a:gd name="T64" fmla="*/ 34 w 36"/>
                <a:gd name="T65" fmla="*/ 14 h 20"/>
                <a:gd name="T66" fmla="*/ 34 w 36"/>
                <a:gd name="T67" fmla="*/ 12 h 20"/>
                <a:gd name="T68" fmla="*/ 36 w 36"/>
                <a:gd name="T69" fmla="*/ 12 h 20"/>
                <a:gd name="T70" fmla="*/ 36 w 36"/>
                <a:gd name="T71" fmla="*/ 10 h 20"/>
                <a:gd name="T72" fmla="*/ 36 w 36"/>
                <a:gd name="T73" fmla="*/ 10 h 20"/>
                <a:gd name="T74" fmla="*/ 36 w 36"/>
                <a:gd name="T75" fmla="*/ 10 h 20"/>
                <a:gd name="T76" fmla="*/ 34 w 36"/>
                <a:gd name="T77" fmla="*/ 8 h 20"/>
                <a:gd name="T78" fmla="*/ 34 w 36"/>
                <a:gd name="T79" fmla="*/ 8 h 20"/>
                <a:gd name="T80" fmla="*/ 32 w 36"/>
                <a:gd name="T81" fmla="*/ 6 h 20"/>
                <a:gd name="T82" fmla="*/ 30 w 36"/>
                <a:gd name="T83" fmla="*/ 6 h 20"/>
                <a:gd name="T84" fmla="*/ 30 w 36"/>
                <a:gd name="T85" fmla="*/ 4 h 20"/>
                <a:gd name="T86" fmla="*/ 28 w 36"/>
                <a:gd name="T87" fmla="*/ 4 h 20"/>
                <a:gd name="T88" fmla="*/ 26 w 36"/>
                <a:gd name="T89" fmla="*/ 2 h 20"/>
                <a:gd name="T90" fmla="*/ 24 w 36"/>
                <a:gd name="T91" fmla="*/ 2 h 20"/>
                <a:gd name="T92" fmla="*/ 22 w 36"/>
                <a:gd name="T93" fmla="*/ 2 h 20"/>
                <a:gd name="T94" fmla="*/ 20 w 36"/>
                <a:gd name="T95" fmla="*/ 0 h 20"/>
                <a:gd name="T96" fmla="*/ 18 w 36"/>
                <a:gd name="T97" fmla="*/ 0 h 20"/>
                <a:gd name="T98" fmla="*/ 16 w 36"/>
                <a:gd name="T99" fmla="*/ 0 h 20"/>
                <a:gd name="T100" fmla="*/ 14 w 36"/>
                <a:gd name="T101" fmla="*/ 0 h 20"/>
                <a:gd name="T102" fmla="*/ 12 w 36"/>
                <a:gd name="T103" fmla="*/ 0 h 20"/>
                <a:gd name="T104" fmla="*/ 10 w 36"/>
                <a:gd name="T10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20">
                  <a:moveTo>
                    <a:pt x="1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9" name="Freeform 598"/>
            <p:cNvSpPr>
              <a:spLocks/>
            </p:cNvSpPr>
            <p:nvPr/>
          </p:nvSpPr>
          <p:spPr bwMode="auto">
            <a:xfrm>
              <a:off x="2935589" y="2060712"/>
              <a:ext cx="1146179" cy="993761"/>
            </a:xfrm>
            <a:custGeom>
              <a:avLst/>
              <a:gdLst>
                <a:gd name="T0" fmla="*/ 104 w 722"/>
                <a:gd name="T1" fmla="*/ 102 h 626"/>
                <a:gd name="T2" fmla="*/ 92 w 722"/>
                <a:gd name="T3" fmla="*/ 136 h 626"/>
                <a:gd name="T4" fmla="*/ 34 w 722"/>
                <a:gd name="T5" fmla="*/ 168 h 626"/>
                <a:gd name="T6" fmla="*/ 2 w 722"/>
                <a:gd name="T7" fmla="*/ 188 h 626"/>
                <a:gd name="T8" fmla="*/ 56 w 722"/>
                <a:gd name="T9" fmla="*/ 188 h 626"/>
                <a:gd name="T10" fmla="*/ 42 w 722"/>
                <a:gd name="T11" fmla="*/ 208 h 626"/>
                <a:gd name="T12" fmla="*/ 22 w 722"/>
                <a:gd name="T13" fmla="*/ 218 h 626"/>
                <a:gd name="T14" fmla="*/ 106 w 722"/>
                <a:gd name="T15" fmla="*/ 234 h 626"/>
                <a:gd name="T16" fmla="*/ 166 w 722"/>
                <a:gd name="T17" fmla="*/ 262 h 626"/>
                <a:gd name="T18" fmla="*/ 190 w 722"/>
                <a:gd name="T19" fmla="*/ 358 h 626"/>
                <a:gd name="T20" fmla="*/ 216 w 722"/>
                <a:gd name="T21" fmla="*/ 352 h 626"/>
                <a:gd name="T22" fmla="*/ 206 w 722"/>
                <a:gd name="T23" fmla="*/ 376 h 626"/>
                <a:gd name="T24" fmla="*/ 218 w 722"/>
                <a:gd name="T25" fmla="*/ 388 h 626"/>
                <a:gd name="T26" fmla="*/ 224 w 722"/>
                <a:gd name="T27" fmla="*/ 424 h 626"/>
                <a:gd name="T28" fmla="*/ 188 w 722"/>
                <a:gd name="T29" fmla="*/ 462 h 626"/>
                <a:gd name="T30" fmla="*/ 232 w 722"/>
                <a:gd name="T31" fmla="*/ 586 h 626"/>
                <a:gd name="T32" fmla="*/ 270 w 722"/>
                <a:gd name="T33" fmla="*/ 608 h 626"/>
                <a:gd name="T34" fmla="*/ 304 w 722"/>
                <a:gd name="T35" fmla="*/ 620 h 626"/>
                <a:gd name="T36" fmla="*/ 342 w 722"/>
                <a:gd name="T37" fmla="*/ 540 h 626"/>
                <a:gd name="T38" fmla="*/ 356 w 722"/>
                <a:gd name="T39" fmla="*/ 498 h 626"/>
                <a:gd name="T40" fmla="*/ 436 w 722"/>
                <a:gd name="T41" fmla="*/ 482 h 626"/>
                <a:gd name="T42" fmla="*/ 462 w 722"/>
                <a:gd name="T43" fmla="*/ 436 h 626"/>
                <a:gd name="T44" fmla="*/ 528 w 722"/>
                <a:gd name="T45" fmla="*/ 434 h 626"/>
                <a:gd name="T46" fmla="*/ 584 w 722"/>
                <a:gd name="T47" fmla="*/ 384 h 626"/>
                <a:gd name="T48" fmla="*/ 530 w 722"/>
                <a:gd name="T49" fmla="*/ 374 h 626"/>
                <a:gd name="T50" fmla="*/ 550 w 722"/>
                <a:gd name="T51" fmla="*/ 348 h 626"/>
                <a:gd name="T52" fmla="*/ 592 w 722"/>
                <a:gd name="T53" fmla="*/ 374 h 626"/>
                <a:gd name="T54" fmla="*/ 592 w 722"/>
                <a:gd name="T55" fmla="*/ 336 h 626"/>
                <a:gd name="T56" fmla="*/ 560 w 722"/>
                <a:gd name="T57" fmla="*/ 314 h 626"/>
                <a:gd name="T58" fmla="*/ 588 w 722"/>
                <a:gd name="T59" fmla="*/ 312 h 626"/>
                <a:gd name="T60" fmla="*/ 606 w 722"/>
                <a:gd name="T61" fmla="*/ 300 h 626"/>
                <a:gd name="T62" fmla="*/ 612 w 722"/>
                <a:gd name="T63" fmla="*/ 282 h 626"/>
                <a:gd name="T64" fmla="*/ 644 w 722"/>
                <a:gd name="T65" fmla="*/ 268 h 626"/>
                <a:gd name="T66" fmla="*/ 628 w 722"/>
                <a:gd name="T67" fmla="*/ 244 h 626"/>
                <a:gd name="T68" fmla="*/ 638 w 722"/>
                <a:gd name="T69" fmla="*/ 212 h 626"/>
                <a:gd name="T70" fmla="*/ 644 w 722"/>
                <a:gd name="T71" fmla="*/ 188 h 626"/>
                <a:gd name="T72" fmla="*/ 602 w 722"/>
                <a:gd name="T73" fmla="*/ 182 h 626"/>
                <a:gd name="T74" fmla="*/ 638 w 722"/>
                <a:gd name="T75" fmla="*/ 140 h 626"/>
                <a:gd name="T76" fmla="*/ 622 w 722"/>
                <a:gd name="T77" fmla="*/ 122 h 626"/>
                <a:gd name="T78" fmla="*/ 662 w 722"/>
                <a:gd name="T79" fmla="*/ 108 h 626"/>
                <a:gd name="T80" fmla="*/ 722 w 722"/>
                <a:gd name="T81" fmla="*/ 76 h 626"/>
                <a:gd name="T82" fmla="*/ 648 w 722"/>
                <a:gd name="T83" fmla="*/ 74 h 626"/>
                <a:gd name="T84" fmla="*/ 582 w 722"/>
                <a:gd name="T85" fmla="*/ 104 h 626"/>
                <a:gd name="T86" fmla="*/ 604 w 722"/>
                <a:gd name="T87" fmla="*/ 64 h 626"/>
                <a:gd name="T88" fmla="*/ 558 w 722"/>
                <a:gd name="T89" fmla="*/ 82 h 626"/>
                <a:gd name="T90" fmla="*/ 556 w 722"/>
                <a:gd name="T91" fmla="*/ 58 h 626"/>
                <a:gd name="T92" fmla="*/ 482 w 722"/>
                <a:gd name="T93" fmla="*/ 72 h 626"/>
                <a:gd name="T94" fmla="*/ 484 w 722"/>
                <a:gd name="T95" fmla="*/ 56 h 626"/>
                <a:gd name="T96" fmla="*/ 598 w 722"/>
                <a:gd name="T97" fmla="*/ 40 h 626"/>
                <a:gd name="T98" fmla="*/ 566 w 722"/>
                <a:gd name="T99" fmla="*/ 22 h 626"/>
                <a:gd name="T100" fmla="*/ 478 w 722"/>
                <a:gd name="T101" fmla="*/ 38 h 626"/>
                <a:gd name="T102" fmla="*/ 506 w 722"/>
                <a:gd name="T103" fmla="*/ 22 h 626"/>
                <a:gd name="T104" fmla="*/ 508 w 722"/>
                <a:gd name="T105" fmla="*/ 2 h 626"/>
                <a:gd name="T106" fmla="*/ 408 w 722"/>
                <a:gd name="T107" fmla="*/ 22 h 626"/>
                <a:gd name="T108" fmla="*/ 360 w 722"/>
                <a:gd name="T109" fmla="*/ 32 h 626"/>
                <a:gd name="T110" fmla="*/ 342 w 722"/>
                <a:gd name="T111" fmla="*/ 48 h 626"/>
                <a:gd name="T112" fmla="*/ 322 w 722"/>
                <a:gd name="T113" fmla="*/ 56 h 626"/>
                <a:gd name="T114" fmla="*/ 284 w 722"/>
                <a:gd name="T115" fmla="*/ 54 h 626"/>
                <a:gd name="T116" fmla="*/ 276 w 722"/>
                <a:gd name="T117" fmla="*/ 82 h 626"/>
                <a:gd name="T118" fmla="*/ 258 w 722"/>
                <a:gd name="T119" fmla="*/ 58 h 626"/>
                <a:gd name="T120" fmla="*/ 240 w 722"/>
                <a:gd name="T121" fmla="*/ 62 h 626"/>
                <a:gd name="T122" fmla="*/ 212 w 722"/>
                <a:gd name="T123" fmla="*/ 56 h 626"/>
                <a:gd name="T124" fmla="*/ 174 w 722"/>
                <a:gd name="T125" fmla="*/ 6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2" h="626">
                  <a:moveTo>
                    <a:pt x="150" y="78"/>
                  </a:moveTo>
                  <a:lnTo>
                    <a:pt x="150" y="78"/>
                  </a:lnTo>
                  <a:lnTo>
                    <a:pt x="150" y="80"/>
                  </a:lnTo>
                  <a:lnTo>
                    <a:pt x="148" y="82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2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100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2" y="100"/>
                  </a:lnTo>
                  <a:lnTo>
                    <a:pt x="116" y="100"/>
                  </a:lnTo>
                  <a:lnTo>
                    <a:pt x="110" y="102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2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4" y="122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4" y="136"/>
                  </a:lnTo>
                  <a:lnTo>
                    <a:pt x="92" y="136"/>
                  </a:lnTo>
                  <a:lnTo>
                    <a:pt x="92" y="138"/>
                  </a:lnTo>
                  <a:lnTo>
                    <a:pt x="90" y="140"/>
                  </a:lnTo>
                  <a:lnTo>
                    <a:pt x="88" y="140"/>
                  </a:lnTo>
                  <a:lnTo>
                    <a:pt x="86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78" y="142"/>
                  </a:lnTo>
                  <a:lnTo>
                    <a:pt x="72" y="144"/>
                  </a:lnTo>
                  <a:lnTo>
                    <a:pt x="68" y="144"/>
                  </a:lnTo>
                  <a:lnTo>
                    <a:pt x="66" y="146"/>
                  </a:lnTo>
                  <a:lnTo>
                    <a:pt x="64" y="146"/>
                  </a:lnTo>
                  <a:lnTo>
                    <a:pt x="62" y="146"/>
                  </a:lnTo>
                  <a:lnTo>
                    <a:pt x="60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50" y="154"/>
                  </a:lnTo>
                  <a:lnTo>
                    <a:pt x="44" y="158"/>
                  </a:lnTo>
                  <a:lnTo>
                    <a:pt x="40" y="162"/>
                  </a:lnTo>
                  <a:lnTo>
                    <a:pt x="38" y="164"/>
                  </a:lnTo>
                  <a:lnTo>
                    <a:pt x="34" y="168"/>
                  </a:lnTo>
                  <a:lnTo>
                    <a:pt x="32" y="168"/>
                  </a:lnTo>
                  <a:lnTo>
                    <a:pt x="30" y="170"/>
                  </a:lnTo>
                  <a:lnTo>
                    <a:pt x="28" y="170"/>
                  </a:lnTo>
                  <a:lnTo>
                    <a:pt x="26" y="170"/>
                  </a:lnTo>
                  <a:lnTo>
                    <a:pt x="22" y="172"/>
                  </a:lnTo>
                  <a:lnTo>
                    <a:pt x="14" y="174"/>
                  </a:lnTo>
                  <a:lnTo>
                    <a:pt x="10" y="174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4" y="176"/>
                  </a:lnTo>
                  <a:lnTo>
                    <a:pt x="2" y="178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10" y="192"/>
                  </a:lnTo>
                  <a:lnTo>
                    <a:pt x="14" y="192"/>
                  </a:lnTo>
                  <a:lnTo>
                    <a:pt x="16" y="192"/>
                  </a:lnTo>
                  <a:lnTo>
                    <a:pt x="20" y="19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40" y="186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50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4" y="186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8" y="190"/>
                  </a:lnTo>
                  <a:lnTo>
                    <a:pt x="60" y="192"/>
                  </a:lnTo>
                  <a:lnTo>
                    <a:pt x="62" y="194"/>
                  </a:lnTo>
                  <a:lnTo>
                    <a:pt x="64" y="196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2" y="204"/>
                  </a:lnTo>
                  <a:lnTo>
                    <a:pt x="62" y="206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2" y="206"/>
                  </a:lnTo>
                  <a:lnTo>
                    <a:pt x="48" y="208"/>
                  </a:lnTo>
                  <a:lnTo>
                    <a:pt x="44" y="208"/>
                  </a:lnTo>
                  <a:lnTo>
                    <a:pt x="42" y="208"/>
                  </a:lnTo>
                  <a:lnTo>
                    <a:pt x="42" y="208"/>
                  </a:lnTo>
                  <a:lnTo>
                    <a:pt x="40" y="208"/>
                  </a:lnTo>
                  <a:lnTo>
                    <a:pt x="36" y="208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22" y="208"/>
                  </a:lnTo>
                  <a:lnTo>
                    <a:pt x="20" y="208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8"/>
                  </a:lnTo>
                  <a:lnTo>
                    <a:pt x="24" y="220"/>
                  </a:lnTo>
                  <a:lnTo>
                    <a:pt x="28" y="222"/>
                  </a:lnTo>
                  <a:lnTo>
                    <a:pt x="30" y="224"/>
                  </a:lnTo>
                  <a:lnTo>
                    <a:pt x="32" y="226"/>
                  </a:lnTo>
                  <a:lnTo>
                    <a:pt x="36" y="226"/>
                  </a:lnTo>
                  <a:lnTo>
                    <a:pt x="38" y="228"/>
                  </a:lnTo>
                  <a:lnTo>
                    <a:pt x="42" y="230"/>
                  </a:lnTo>
                  <a:lnTo>
                    <a:pt x="44" y="232"/>
                  </a:lnTo>
                  <a:lnTo>
                    <a:pt x="50" y="234"/>
                  </a:lnTo>
                  <a:lnTo>
                    <a:pt x="56" y="236"/>
                  </a:lnTo>
                  <a:lnTo>
                    <a:pt x="58" y="236"/>
                  </a:lnTo>
                  <a:lnTo>
                    <a:pt x="60" y="236"/>
                  </a:lnTo>
                  <a:lnTo>
                    <a:pt x="62" y="236"/>
                  </a:lnTo>
                  <a:lnTo>
                    <a:pt x="64" y="236"/>
                  </a:lnTo>
                  <a:lnTo>
                    <a:pt x="66" y="236"/>
                  </a:lnTo>
                  <a:lnTo>
                    <a:pt x="70" y="236"/>
                  </a:lnTo>
                  <a:lnTo>
                    <a:pt x="74" y="236"/>
                  </a:lnTo>
                  <a:lnTo>
                    <a:pt x="80" y="236"/>
                  </a:lnTo>
                  <a:lnTo>
                    <a:pt x="86" y="236"/>
                  </a:lnTo>
                  <a:lnTo>
                    <a:pt x="100" y="234"/>
                  </a:lnTo>
                  <a:lnTo>
                    <a:pt x="106" y="234"/>
                  </a:lnTo>
                  <a:lnTo>
                    <a:pt x="112" y="234"/>
                  </a:lnTo>
                  <a:lnTo>
                    <a:pt x="118" y="232"/>
                  </a:lnTo>
                  <a:lnTo>
                    <a:pt x="124" y="232"/>
                  </a:lnTo>
                  <a:lnTo>
                    <a:pt x="130" y="232"/>
                  </a:lnTo>
                  <a:lnTo>
                    <a:pt x="132" y="232"/>
                  </a:lnTo>
                  <a:lnTo>
                    <a:pt x="134" y="232"/>
                  </a:lnTo>
                  <a:lnTo>
                    <a:pt x="136" y="234"/>
                  </a:lnTo>
                  <a:lnTo>
                    <a:pt x="140" y="234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6" y="236"/>
                  </a:lnTo>
                  <a:lnTo>
                    <a:pt x="148" y="238"/>
                  </a:lnTo>
                  <a:lnTo>
                    <a:pt x="150" y="240"/>
                  </a:lnTo>
                  <a:lnTo>
                    <a:pt x="152" y="242"/>
                  </a:lnTo>
                  <a:lnTo>
                    <a:pt x="156" y="246"/>
                  </a:lnTo>
                  <a:lnTo>
                    <a:pt x="158" y="250"/>
                  </a:lnTo>
                  <a:lnTo>
                    <a:pt x="162" y="254"/>
                  </a:lnTo>
                  <a:lnTo>
                    <a:pt x="164" y="258"/>
                  </a:lnTo>
                  <a:lnTo>
                    <a:pt x="166" y="260"/>
                  </a:lnTo>
                  <a:lnTo>
                    <a:pt x="166" y="262"/>
                  </a:lnTo>
                  <a:lnTo>
                    <a:pt x="168" y="264"/>
                  </a:lnTo>
                  <a:lnTo>
                    <a:pt x="170" y="270"/>
                  </a:lnTo>
                  <a:lnTo>
                    <a:pt x="172" y="274"/>
                  </a:lnTo>
                  <a:lnTo>
                    <a:pt x="174" y="280"/>
                  </a:lnTo>
                  <a:lnTo>
                    <a:pt x="176" y="286"/>
                  </a:lnTo>
                  <a:lnTo>
                    <a:pt x="178" y="292"/>
                  </a:lnTo>
                  <a:lnTo>
                    <a:pt x="182" y="300"/>
                  </a:lnTo>
                  <a:lnTo>
                    <a:pt x="182" y="304"/>
                  </a:lnTo>
                  <a:lnTo>
                    <a:pt x="184" y="310"/>
                  </a:lnTo>
                  <a:lnTo>
                    <a:pt x="186" y="320"/>
                  </a:lnTo>
                  <a:lnTo>
                    <a:pt x="188" y="332"/>
                  </a:lnTo>
                  <a:lnTo>
                    <a:pt x="188" y="340"/>
                  </a:lnTo>
                  <a:lnTo>
                    <a:pt x="188" y="344"/>
                  </a:lnTo>
                  <a:lnTo>
                    <a:pt x="188" y="346"/>
                  </a:lnTo>
                  <a:lnTo>
                    <a:pt x="188" y="350"/>
                  </a:lnTo>
                  <a:lnTo>
                    <a:pt x="188" y="354"/>
                  </a:lnTo>
                  <a:lnTo>
                    <a:pt x="188" y="354"/>
                  </a:lnTo>
                  <a:lnTo>
                    <a:pt x="190" y="356"/>
                  </a:lnTo>
                  <a:lnTo>
                    <a:pt x="190" y="356"/>
                  </a:lnTo>
                  <a:lnTo>
                    <a:pt x="190" y="358"/>
                  </a:lnTo>
                  <a:lnTo>
                    <a:pt x="190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8" y="356"/>
                  </a:lnTo>
                  <a:lnTo>
                    <a:pt x="202" y="354"/>
                  </a:lnTo>
                  <a:lnTo>
                    <a:pt x="204" y="352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0" y="348"/>
                  </a:lnTo>
                  <a:lnTo>
                    <a:pt x="210" y="348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4" y="350"/>
                  </a:lnTo>
                  <a:lnTo>
                    <a:pt x="214" y="352"/>
                  </a:lnTo>
                  <a:lnTo>
                    <a:pt x="216" y="352"/>
                  </a:lnTo>
                  <a:lnTo>
                    <a:pt x="216" y="354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218" y="358"/>
                  </a:lnTo>
                  <a:lnTo>
                    <a:pt x="220" y="360"/>
                  </a:lnTo>
                  <a:lnTo>
                    <a:pt x="220" y="362"/>
                  </a:lnTo>
                  <a:lnTo>
                    <a:pt x="220" y="364"/>
                  </a:lnTo>
                  <a:lnTo>
                    <a:pt x="220" y="366"/>
                  </a:lnTo>
                  <a:lnTo>
                    <a:pt x="220" y="368"/>
                  </a:lnTo>
                  <a:lnTo>
                    <a:pt x="220" y="368"/>
                  </a:lnTo>
                  <a:lnTo>
                    <a:pt x="220" y="370"/>
                  </a:lnTo>
                  <a:lnTo>
                    <a:pt x="220" y="370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18" y="372"/>
                  </a:lnTo>
                  <a:lnTo>
                    <a:pt x="218" y="372"/>
                  </a:lnTo>
                  <a:lnTo>
                    <a:pt x="216" y="374"/>
                  </a:lnTo>
                  <a:lnTo>
                    <a:pt x="214" y="374"/>
                  </a:lnTo>
                  <a:lnTo>
                    <a:pt x="212" y="374"/>
                  </a:lnTo>
                  <a:lnTo>
                    <a:pt x="210" y="374"/>
                  </a:lnTo>
                  <a:lnTo>
                    <a:pt x="206" y="376"/>
                  </a:lnTo>
                  <a:lnTo>
                    <a:pt x="202" y="376"/>
                  </a:lnTo>
                  <a:lnTo>
                    <a:pt x="200" y="376"/>
                  </a:lnTo>
                  <a:lnTo>
                    <a:pt x="198" y="376"/>
                  </a:lnTo>
                  <a:lnTo>
                    <a:pt x="196" y="376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8"/>
                  </a:lnTo>
                  <a:lnTo>
                    <a:pt x="194" y="380"/>
                  </a:lnTo>
                  <a:lnTo>
                    <a:pt x="194" y="380"/>
                  </a:lnTo>
                  <a:lnTo>
                    <a:pt x="194" y="380"/>
                  </a:lnTo>
                  <a:lnTo>
                    <a:pt x="194" y="382"/>
                  </a:lnTo>
                  <a:lnTo>
                    <a:pt x="194" y="382"/>
                  </a:lnTo>
                  <a:lnTo>
                    <a:pt x="196" y="382"/>
                  </a:lnTo>
                  <a:lnTo>
                    <a:pt x="196" y="384"/>
                  </a:lnTo>
                  <a:lnTo>
                    <a:pt x="196" y="384"/>
                  </a:lnTo>
                  <a:lnTo>
                    <a:pt x="198" y="384"/>
                  </a:lnTo>
                  <a:lnTo>
                    <a:pt x="202" y="386"/>
                  </a:lnTo>
                  <a:lnTo>
                    <a:pt x="204" y="386"/>
                  </a:lnTo>
                  <a:lnTo>
                    <a:pt x="210" y="388"/>
                  </a:lnTo>
                  <a:lnTo>
                    <a:pt x="216" y="388"/>
                  </a:lnTo>
                  <a:lnTo>
                    <a:pt x="218" y="388"/>
                  </a:lnTo>
                  <a:lnTo>
                    <a:pt x="222" y="390"/>
                  </a:lnTo>
                  <a:lnTo>
                    <a:pt x="224" y="390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8" y="392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0" y="396"/>
                  </a:lnTo>
                  <a:lnTo>
                    <a:pt x="230" y="398"/>
                  </a:lnTo>
                  <a:lnTo>
                    <a:pt x="230" y="398"/>
                  </a:lnTo>
                  <a:lnTo>
                    <a:pt x="230" y="400"/>
                  </a:lnTo>
                  <a:lnTo>
                    <a:pt x="230" y="402"/>
                  </a:lnTo>
                  <a:lnTo>
                    <a:pt x="230" y="404"/>
                  </a:lnTo>
                  <a:lnTo>
                    <a:pt x="230" y="408"/>
                  </a:lnTo>
                  <a:lnTo>
                    <a:pt x="230" y="410"/>
                  </a:lnTo>
                  <a:lnTo>
                    <a:pt x="228" y="414"/>
                  </a:lnTo>
                  <a:lnTo>
                    <a:pt x="228" y="418"/>
                  </a:lnTo>
                  <a:lnTo>
                    <a:pt x="226" y="420"/>
                  </a:lnTo>
                  <a:lnTo>
                    <a:pt x="226" y="422"/>
                  </a:lnTo>
                  <a:lnTo>
                    <a:pt x="224" y="422"/>
                  </a:lnTo>
                  <a:lnTo>
                    <a:pt x="224" y="424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0" y="428"/>
                  </a:lnTo>
                  <a:lnTo>
                    <a:pt x="218" y="428"/>
                  </a:lnTo>
                  <a:lnTo>
                    <a:pt x="214" y="430"/>
                  </a:lnTo>
                  <a:lnTo>
                    <a:pt x="210" y="432"/>
                  </a:lnTo>
                  <a:lnTo>
                    <a:pt x="206" y="434"/>
                  </a:lnTo>
                  <a:lnTo>
                    <a:pt x="202" y="436"/>
                  </a:lnTo>
                  <a:lnTo>
                    <a:pt x="200" y="436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6" y="440"/>
                  </a:lnTo>
                  <a:lnTo>
                    <a:pt x="196" y="440"/>
                  </a:lnTo>
                  <a:lnTo>
                    <a:pt x="194" y="442"/>
                  </a:lnTo>
                  <a:lnTo>
                    <a:pt x="194" y="444"/>
                  </a:lnTo>
                  <a:lnTo>
                    <a:pt x="192" y="446"/>
                  </a:lnTo>
                  <a:lnTo>
                    <a:pt x="190" y="450"/>
                  </a:lnTo>
                  <a:lnTo>
                    <a:pt x="190" y="454"/>
                  </a:lnTo>
                  <a:lnTo>
                    <a:pt x="190" y="456"/>
                  </a:lnTo>
                  <a:lnTo>
                    <a:pt x="188" y="460"/>
                  </a:lnTo>
                  <a:lnTo>
                    <a:pt x="188" y="462"/>
                  </a:lnTo>
                  <a:lnTo>
                    <a:pt x="188" y="464"/>
                  </a:lnTo>
                  <a:lnTo>
                    <a:pt x="188" y="466"/>
                  </a:lnTo>
                  <a:lnTo>
                    <a:pt x="190" y="470"/>
                  </a:lnTo>
                  <a:lnTo>
                    <a:pt x="190" y="472"/>
                  </a:lnTo>
                  <a:lnTo>
                    <a:pt x="192" y="478"/>
                  </a:lnTo>
                  <a:lnTo>
                    <a:pt x="194" y="486"/>
                  </a:lnTo>
                  <a:lnTo>
                    <a:pt x="196" y="492"/>
                  </a:lnTo>
                  <a:lnTo>
                    <a:pt x="198" y="498"/>
                  </a:lnTo>
                  <a:lnTo>
                    <a:pt x="200" y="502"/>
                  </a:lnTo>
                  <a:lnTo>
                    <a:pt x="202" y="508"/>
                  </a:lnTo>
                  <a:lnTo>
                    <a:pt x="204" y="518"/>
                  </a:lnTo>
                  <a:lnTo>
                    <a:pt x="210" y="532"/>
                  </a:lnTo>
                  <a:lnTo>
                    <a:pt x="214" y="544"/>
                  </a:lnTo>
                  <a:lnTo>
                    <a:pt x="216" y="550"/>
                  </a:lnTo>
                  <a:lnTo>
                    <a:pt x="218" y="556"/>
                  </a:lnTo>
                  <a:lnTo>
                    <a:pt x="220" y="560"/>
                  </a:lnTo>
                  <a:lnTo>
                    <a:pt x="224" y="566"/>
                  </a:lnTo>
                  <a:lnTo>
                    <a:pt x="226" y="572"/>
                  </a:lnTo>
                  <a:lnTo>
                    <a:pt x="228" y="580"/>
                  </a:lnTo>
                  <a:lnTo>
                    <a:pt x="230" y="582"/>
                  </a:lnTo>
                  <a:lnTo>
                    <a:pt x="232" y="586"/>
                  </a:lnTo>
                  <a:lnTo>
                    <a:pt x="232" y="590"/>
                  </a:lnTo>
                  <a:lnTo>
                    <a:pt x="234" y="592"/>
                  </a:lnTo>
                  <a:lnTo>
                    <a:pt x="236" y="594"/>
                  </a:lnTo>
                  <a:lnTo>
                    <a:pt x="238" y="598"/>
                  </a:lnTo>
                  <a:lnTo>
                    <a:pt x="240" y="600"/>
                  </a:lnTo>
                  <a:lnTo>
                    <a:pt x="242" y="600"/>
                  </a:lnTo>
                  <a:lnTo>
                    <a:pt x="242" y="602"/>
                  </a:lnTo>
                  <a:lnTo>
                    <a:pt x="244" y="602"/>
                  </a:lnTo>
                  <a:lnTo>
                    <a:pt x="246" y="602"/>
                  </a:lnTo>
                  <a:lnTo>
                    <a:pt x="246" y="602"/>
                  </a:lnTo>
                  <a:lnTo>
                    <a:pt x="250" y="604"/>
                  </a:lnTo>
                  <a:lnTo>
                    <a:pt x="254" y="604"/>
                  </a:lnTo>
                  <a:lnTo>
                    <a:pt x="258" y="604"/>
                  </a:lnTo>
                  <a:lnTo>
                    <a:pt x="262" y="604"/>
                  </a:lnTo>
                  <a:lnTo>
                    <a:pt x="262" y="604"/>
                  </a:lnTo>
                  <a:lnTo>
                    <a:pt x="264" y="604"/>
                  </a:lnTo>
                  <a:lnTo>
                    <a:pt x="266" y="606"/>
                  </a:lnTo>
                  <a:lnTo>
                    <a:pt x="266" y="606"/>
                  </a:lnTo>
                  <a:lnTo>
                    <a:pt x="268" y="606"/>
                  </a:lnTo>
                  <a:lnTo>
                    <a:pt x="268" y="608"/>
                  </a:lnTo>
                  <a:lnTo>
                    <a:pt x="270" y="608"/>
                  </a:lnTo>
                  <a:lnTo>
                    <a:pt x="270" y="610"/>
                  </a:lnTo>
                  <a:lnTo>
                    <a:pt x="272" y="614"/>
                  </a:lnTo>
                  <a:lnTo>
                    <a:pt x="272" y="616"/>
                  </a:lnTo>
                  <a:lnTo>
                    <a:pt x="274" y="620"/>
                  </a:lnTo>
                  <a:lnTo>
                    <a:pt x="276" y="622"/>
                  </a:lnTo>
                  <a:lnTo>
                    <a:pt x="276" y="624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6"/>
                  </a:lnTo>
                  <a:lnTo>
                    <a:pt x="280" y="626"/>
                  </a:lnTo>
                  <a:lnTo>
                    <a:pt x="282" y="626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8" y="626"/>
                  </a:lnTo>
                  <a:lnTo>
                    <a:pt x="290" y="626"/>
                  </a:lnTo>
                  <a:lnTo>
                    <a:pt x="294" y="624"/>
                  </a:lnTo>
                  <a:lnTo>
                    <a:pt x="298" y="624"/>
                  </a:lnTo>
                  <a:lnTo>
                    <a:pt x="300" y="622"/>
                  </a:lnTo>
                  <a:lnTo>
                    <a:pt x="302" y="622"/>
                  </a:lnTo>
                  <a:lnTo>
                    <a:pt x="302" y="620"/>
                  </a:lnTo>
                  <a:lnTo>
                    <a:pt x="304" y="620"/>
                  </a:lnTo>
                  <a:lnTo>
                    <a:pt x="304" y="618"/>
                  </a:lnTo>
                  <a:lnTo>
                    <a:pt x="306" y="618"/>
                  </a:lnTo>
                  <a:lnTo>
                    <a:pt x="306" y="616"/>
                  </a:lnTo>
                  <a:lnTo>
                    <a:pt x="308" y="612"/>
                  </a:lnTo>
                  <a:lnTo>
                    <a:pt x="310" y="608"/>
                  </a:lnTo>
                  <a:lnTo>
                    <a:pt x="312" y="604"/>
                  </a:lnTo>
                  <a:lnTo>
                    <a:pt x="314" y="600"/>
                  </a:lnTo>
                  <a:lnTo>
                    <a:pt x="314" y="596"/>
                  </a:lnTo>
                  <a:lnTo>
                    <a:pt x="316" y="590"/>
                  </a:lnTo>
                  <a:lnTo>
                    <a:pt x="318" y="582"/>
                  </a:lnTo>
                  <a:lnTo>
                    <a:pt x="322" y="572"/>
                  </a:lnTo>
                  <a:lnTo>
                    <a:pt x="322" y="568"/>
                  </a:lnTo>
                  <a:lnTo>
                    <a:pt x="324" y="564"/>
                  </a:lnTo>
                  <a:lnTo>
                    <a:pt x="326" y="560"/>
                  </a:lnTo>
                  <a:lnTo>
                    <a:pt x="328" y="558"/>
                  </a:lnTo>
                  <a:lnTo>
                    <a:pt x="328" y="556"/>
                  </a:lnTo>
                  <a:lnTo>
                    <a:pt x="328" y="556"/>
                  </a:lnTo>
                  <a:lnTo>
                    <a:pt x="330" y="552"/>
                  </a:lnTo>
                  <a:lnTo>
                    <a:pt x="336" y="546"/>
                  </a:lnTo>
                  <a:lnTo>
                    <a:pt x="340" y="544"/>
                  </a:lnTo>
                  <a:lnTo>
                    <a:pt x="342" y="540"/>
                  </a:lnTo>
                  <a:lnTo>
                    <a:pt x="344" y="538"/>
                  </a:lnTo>
                  <a:lnTo>
                    <a:pt x="344" y="536"/>
                  </a:lnTo>
                  <a:lnTo>
                    <a:pt x="344" y="536"/>
                  </a:lnTo>
                  <a:lnTo>
                    <a:pt x="346" y="534"/>
                  </a:lnTo>
                  <a:lnTo>
                    <a:pt x="346" y="532"/>
                  </a:lnTo>
                  <a:lnTo>
                    <a:pt x="346" y="530"/>
                  </a:lnTo>
                  <a:lnTo>
                    <a:pt x="346" y="528"/>
                  </a:lnTo>
                  <a:lnTo>
                    <a:pt x="346" y="524"/>
                  </a:lnTo>
                  <a:lnTo>
                    <a:pt x="346" y="518"/>
                  </a:lnTo>
                  <a:lnTo>
                    <a:pt x="346" y="514"/>
                  </a:lnTo>
                  <a:lnTo>
                    <a:pt x="346" y="512"/>
                  </a:lnTo>
                  <a:lnTo>
                    <a:pt x="346" y="510"/>
                  </a:lnTo>
                  <a:lnTo>
                    <a:pt x="346" y="508"/>
                  </a:lnTo>
                  <a:lnTo>
                    <a:pt x="346" y="506"/>
                  </a:lnTo>
                  <a:lnTo>
                    <a:pt x="346" y="504"/>
                  </a:lnTo>
                  <a:lnTo>
                    <a:pt x="348" y="502"/>
                  </a:lnTo>
                  <a:lnTo>
                    <a:pt x="348" y="502"/>
                  </a:lnTo>
                  <a:lnTo>
                    <a:pt x="348" y="500"/>
                  </a:lnTo>
                  <a:lnTo>
                    <a:pt x="350" y="500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6"/>
                  </a:lnTo>
                  <a:lnTo>
                    <a:pt x="362" y="496"/>
                  </a:lnTo>
                  <a:lnTo>
                    <a:pt x="364" y="496"/>
                  </a:lnTo>
                  <a:lnTo>
                    <a:pt x="368" y="496"/>
                  </a:lnTo>
                  <a:lnTo>
                    <a:pt x="374" y="494"/>
                  </a:lnTo>
                  <a:lnTo>
                    <a:pt x="380" y="494"/>
                  </a:lnTo>
                  <a:lnTo>
                    <a:pt x="386" y="494"/>
                  </a:lnTo>
                  <a:lnTo>
                    <a:pt x="388" y="492"/>
                  </a:lnTo>
                  <a:lnTo>
                    <a:pt x="390" y="492"/>
                  </a:lnTo>
                  <a:lnTo>
                    <a:pt x="392" y="492"/>
                  </a:lnTo>
                  <a:lnTo>
                    <a:pt x="396" y="492"/>
                  </a:lnTo>
                  <a:lnTo>
                    <a:pt x="400" y="490"/>
                  </a:lnTo>
                  <a:lnTo>
                    <a:pt x="408" y="490"/>
                  </a:lnTo>
                  <a:lnTo>
                    <a:pt x="414" y="488"/>
                  </a:lnTo>
                  <a:lnTo>
                    <a:pt x="420" y="488"/>
                  </a:lnTo>
                  <a:lnTo>
                    <a:pt x="424" y="488"/>
                  </a:lnTo>
                  <a:lnTo>
                    <a:pt x="426" y="486"/>
                  </a:lnTo>
                  <a:lnTo>
                    <a:pt x="428" y="486"/>
                  </a:lnTo>
                  <a:lnTo>
                    <a:pt x="432" y="484"/>
                  </a:lnTo>
                  <a:lnTo>
                    <a:pt x="434" y="484"/>
                  </a:lnTo>
                  <a:lnTo>
                    <a:pt x="436" y="482"/>
                  </a:lnTo>
                  <a:lnTo>
                    <a:pt x="436" y="482"/>
                  </a:lnTo>
                  <a:lnTo>
                    <a:pt x="438" y="480"/>
                  </a:lnTo>
                  <a:lnTo>
                    <a:pt x="438" y="480"/>
                  </a:lnTo>
                  <a:lnTo>
                    <a:pt x="438" y="478"/>
                  </a:lnTo>
                  <a:lnTo>
                    <a:pt x="440" y="476"/>
                  </a:lnTo>
                  <a:lnTo>
                    <a:pt x="442" y="472"/>
                  </a:lnTo>
                  <a:lnTo>
                    <a:pt x="442" y="470"/>
                  </a:lnTo>
                  <a:lnTo>
                    <a:pt x="444" y="466"/>
                  </a:lnTo>
                  <a:lnTo>
                    <a:pt x="446" y="458"/>
                  </a:lnTo>
                  <a:lnTo>
                    <a:pt x="448" y="452"/>
                  </a:lnTo>
                  <a:lnTo>
                    <a:pt x="450" y="448"/>
                  </a:lnTo>
                  <a:lnTo>
                    <a:pt x="452" y="446"/>
                  </a:lnTo>
                  <a:lnTo>
                    <a:pt x="452" y="442"/>
                  </a:lnTo>
                  <a:lnTo>
                    <a:pt x="454" y="440"/>
                  </a:lnTo>
                  <a:lnTo>
                    <a:pt x="456" y="440"/>
                  </a:lnTo>
                  <a:lnTo>
                    <a:pt x="456" y="438"/>
                  </a:lnTo>
                  <a:lnTo>
                    <a:pt x="458" y="438"/>
                  </a:lnTo>
                  <a:lnTo>
                    <a:pt x="458" y="436"/>
                  </a:lnTo>
                  <a:lnTo>
                    <a:pt x="460" y="436"/>
                  </a:lnTo>
                  <a:lnTo>
                    <a:pt x="460" y="436"/>
                  </a:lnTo>
                  <a:lnTo>
                    <a:pt x="462" y="436"/>
                  </a:lnTo>
                  <a:lnTo>
                    <a:pt x="464" y="436"/>
                  </a:lnTo>
                  <a:lnTo>
                    <a:pt x="464" y="436"/>
                  </a:lnTo>
                  <a:lnTo>
                    <a:pt x="466" y="436"/>
                  </a:lnTo>
                  <a:lnTo>
                    <a:pt x="470" y="436"/>
                  </a:lnTo>
                  <a:lnTo>
                    <a:pt x="474" y="436"/>
                  </a:lnTo>
                  <a:lnTo>
                    <a:pt x="478" y="436"/>
                  </a:lnTo>
                  <a:lnTo>
                    <a:pt x="482" y="438"/>
                  </a:lnTo>
                  <a:lnTo>
                    <a:pt x="486" y="438"/>
                  </a:lnTo>
                  <a:lnTo>
                    <a:pt x="494" y="440"/>
                  </a:lnTo>
                  <a:lnTo>
                    <a:pt x="498" y="440"/>
                  </a:lnTo>
                  <a:lnTo>
                    <a:pt x="500" y="442"/>
                  </a:lnTo>
                  <a:lnTo>
                    <a:pt x="504" y="442"/>
                  </a:lnTo>
                  <a:lnTo>
                    <a:pt x="508" y="442"/>
                  </a:lnTo>
                  <a:lnTo>
                    <a:pt x="510" y="442"/>
                  </a:lnTo>
                  <a:lnTo>
                    <a:pt x="512" y="442"/>
                  </a:lnTo>
                  <a:lnTo>
                    <a:pt x="514" y="442"/>
                  </a:lnTo>
                  <a:lnTo>
                    <a:pt x="516" y="442"/>
                  </a:lnTo>
                  <a:lnTo>
                    <a:pt x="520" y="440"/>
                  </a:lnTo>
                  <a:lnTo>
                    <a:pt x="522" y="438"/>
                  </a:lnTo>
                  <a:lnTo>
                    <a:pt x="526" y="436"/>
                  </a:lnTo>
                  <a:lnTo>
                    <a:pt x="528" y="434"/>
                  </a:lnTo>
                  <a:lnTo>
                    <a:pt x="532" y="432"/>
                  </a:lnTo>
                  <a:lnTo>
                    <a:pt x="536" y="430"/>
                  </a:lnTo>
                  <a:lnTo>
                    <a:pt x="538" y="428"/>
                  </a:lnTo>
                  <a:lnTo>
                    <a:pt x="546" y="422"/>
                  </a:lnTo>
                  <a:lnTo>
                    <a:pt x="552" y="418"/>
                  </a:lnTo>
                  <a:lnTo>
                    <a:pt x="556" y="414"/>
                  </a:lnTo>
                  <a:lnTo>
                    <a:pt x="562" y="410"/>
                  </a:lnTo>
                  <a:lnTo>
                    <a:pt x="564" y="406"/>
                  </a:lnTo>
                  <a:lnTo>
                    <a:pt x="568" y="404"/>
                  </a:lnTo>
                  <a:lnTo>
                    <a:pt x="572" y="400"/>
                  </a:lnTo>
                  <a:lnTo>
                    <a:pt x="576" y="398"/>
                  </a:lnTo>
                  <a:lnTo>
                    <a:pt x="578" y="396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2" y="390"/>
                  </a:lnTo>
                  <a:lnTo>
                    <a:pt x="584" y="388"/>
                  </a:lnTo>
                  <a:lnTo>
                    <a:pt x="584" y="388"/>
                  </a:lnTo>
                  <a:lnTo>
                    <a:pt x="584" y="386"/>
                  </a:lnTo>
                  <a:lnTo>
                    <a:pt x="584" y="386"/>
                  </a:lnTo>
                  <a:lnTo>
                    <a:pt x="584" y="384"/>
                  </a:lnTo>
                  <a:lnTo>
                    <a:pt x="584" y="384"/>
                  </a:lnTo>
                  <a:lnTo>
                    <a:pt x="584" y="382"/>
                  </a:lnTo>
                  <a:lnTo>
                    <a:pt x="582" y="382"/>
                  </a:lnTo>
                  <a:lnTo>
                    <a:pt x="582" y="380"/>
                  </a:lnTo>
                  <a:lnTo>
                    <a:pt x="580" y="380"/>
                  </a:lnTo>
                  <a:lnTo>
                    <a:pt x="578" y="380"/>
                  </a:lnTo>
                  <a:lnTo>
                    <a:pt x="578" y="380"/>
                  </a:lnTo>
                  <a:lnTo>
                    <a:pt x="574" y="378"/>
                  </a:lnTo>
                  <a:lnTo>
                    <a:pt x="570" y="378"/>
                  </a:lnTo>
                  <a:lnTo>
                    <a:pt x="566" y="378"/>
                  </a:lnTo>
                  <a:lnTo>
                    <a:pt x="562" y="376"/>
                  </a:lnTo>
                  <a:lnTo>
                    <a:pt x="558" y="376"/>
                  </a:lnTo>
                  <a:lnTo>
                    <a:pt x="558" y="376"/>
                  </a:lnTo>
                  <a:lnTo>
                    <a:pt x="556" y="376"/>
                  </a:lnTo>
                  <a:lnTo>
                    <a:pt x="552" y="376"/>
                  </a:lnTo>
                  <a:lnTo>
                    <a:pt x="548" y="376"/>
                  </a:lnTo>
                  <a:lnTo>
                    <a:pt x="542" y="376"/>
                  </a:lnTo>
                  <a:lnTo>
                    <a:pt x="538" y="376"/>
                  </a:lnTo>
                  <a:lnTo>
                    <a:pt x="536" y="376"/>
                  </a:lnTo>
                  <a:lnTo>
                    <a:pt x="534" y="374"/>
                  </a:lnTo>
                  <a:lnTo>
                    <a:pt x="532" y="374"/>
                  </a:lnTo>
                  <a:lnTo>
                    <a:pt x="530" y="374"/>
                  </a:lnTo>
                  <a:lnTo>
                    <a:pt x="530" y="372"/>
                  </a:lnTo>
                  <a:lnTo>
                    <a:pt x="530" y="372"/>
                  </a:lnTo>
                  <a:lnTo>
                    <a:pt x="528" y="372"/>
                  </a:lnTo>
                  <a:lnTo>
                    <a:pt x="528" y="370"/>
                  </a:lnTo>
                  <a:lnTo>
                    <a:pt x="528" y="370"/>
                  </a:lnTo>
                  <a:lnTo>
                    <a:pt x="528" y="368"/>
                  </a:lnTo>
                  <a:lnTo>
                    <a:pt x="528" y="368"/>
                  </a:lnTo>
                  <a:lnTo>
                    <a:pt x="528" y="364"/>
                  </a:lnTo>
                  <a:lnTo>
                    <a:pt x="530" y="362"/>
                  </a:lnTo>
                  <a:lnTo>
                    <a:pt x="530" y="360"/>
                  </a:lnTo>
                  <a:lnTo>
                    <a:pt x="532" y="358"/>
                  </a:lnTo>
                  <a:lnTo>
                    <a:pt x="532" y="356"/>
                  </a:lnTo>
                  <a:lnTo>
                    <a:pt x="534" y="354"/>
                  </a:lnTo>
                  <a:lnTo>
                    <a:pt x="534" y="354"/>
                  </a:lnTo>
                  <a:lnTo>
                    <a:pt x="536" y="352"/>
                  </a:lnTo>
                  <a:lnTo>
                    <a:pt x="538" y="352"/>
                  </a:lnTo>
                  <a:lnTo>
                    <a:pt x="540" y="350"/>
                  </a:lnTo>
                  <a:lnTo>
                    <a:pt x="542" y="350"/>
                  </a:lnTo>
                  <a:lnTo>
                    <a:pt x="544" y="350"/>
                  </a:lnTo>
                  <a:lnTo>
                    <a:pt x="548" y="348"/>
                  </a:lnTo>
                  <a:lnTo>
                    <a:pt x="550" y="348"/>
                  </a:lnTo>
                  <a:lnTo>
                    <a:pt x="552" y="348"/>
                  </a:lnTo>
                  <a:lnTo>
                    <a:pt x="552" y="348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6" y="352"/>
                  </a:lnTo>
                  <a:lnTo>
                    <a:pt x="560" y="352"/>
                  </a:lnTo>
                  <a:lnTo>
                    <a:pt x="562" y="356"/>
                  </a:lnTo>
                  <a:lnTo>
                    <a:pt x="566" y="360"/>
                  </a:lnTo>
                  <a:lnTo>
                    <a:pt x="570" y="362"/>
                  </a:lnTo>
                  <a:lnTo>
                    <a:pt x="572" y="364"/>
                  </a:lnTo>
                  <a:lnTo>
                    <a:pt x="574" y="366"/>
                  </a:lnTo>
                  <a:lnTo>
                    <a:pt x="576" y="366"/>
                  </a:lnTo>
                  <a:lnTo>
                    <a:pt x="578" y="368"/>
                  </a:lnTo>
                  <a:lnTo>
                    <a:pt x="582" y="370"/>
                  </a:lnTo>
                  <a:lnTo>
                    <a:pt x="584" y="372"/>
                  </a:lnTo>
                  <a:lnTo>
                    <a:pt x="586" y="372"/>
                  </a:lnTo>
                  <a:lnTo>
                    <a:pt x="586" y="374"/>
                  </a:lnTo>
                  <a:lnTo>
                    <a:pt x="588" y="374"/>
                  </a:lnTo>
                  <a:lnTo>
                    <a:pt x="590" y="374"/>
                  </a:lnTo>
                  <a:lnTo>
                    <a:pt x="590" y="374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94" y="374"/>
                  </a:lnTo>
                  <a:lnTo>
                    <a:pt x="594" y="372"/>
                  </a:lnTo>
                  <a:lnTo>
                    <a:pt x="596" y="372"/>
                  </a:lnTo>
                  <a:lnTo>
                    <a:pt x="596" y="370"/>
                  </a:lnTo>
                  <a:lnTo>
                    <a:pt x="598" y="368"/>
                  </a:lnTo>
                  <a:lnTo>
                    <a:pt x="600" y="366"/>
                  </a:lnTo>
                  <a:lnTo>
                    <a:pt x="600" y="362"/>
                  </a:lnTo>
                  <a:lnTo>
                    <a:pt x="602" y="360"/>
                  </a:lnTo>
                  <a:lnTo>
                    <a:pt x="602" y="360"/>
                  </a:lnTo>
                  <a:lnTo>
                    <a:pt x="602" y="358"/>
                  </a:lnTo>
                  <a:lnTo>
                    <a:pt x="602" y="358"/>
                  </a:lnTo>
                  <a:lnTo>
                    <a:pt x="602" y="356"/>
                  </a:lnTo>
                  <a:lnTo>
                    <a:pt x="602" y="354"/>
                  </a:lnTo>
                  <a:lnTo>
                    <a:pt x="600" y="352"/>
                  </a:lnTo>
                  <a:lnTo>
                    <a:pt x="600" y="350"/>
                  </a:lnTo>
                  <a:lnTo>
                    <a:pt x="600" y="348"/>
                  </a:lnTo>
                  <a:lnTo>
                    <a:pt x="598" y="346"/>
                  </a:lnTo>
                  <a:lnTo>
                    <a:pt x="596" y="342"/>
                  </a:lnTo>
                  <a:lnTo>
                    <a:pt x="594" y="338"/>
                  </a:lnTo>
                  <a:lnTo>
                    <a:pt x="592" y="336"/>
                  </a:lnTo>
                  <a:lnTo>
                    <a:pt x="590" y="334"/>
                  </a:lnTo>
                  <a:lnTo>
                    <a:pt x="590" y="334"/>
                  </a:lnTo>
                  <a:lnTo>
                    <a:pt x="588" y="332"/>
                  </a:lnTo>
                  <a:lnTo>
                    <a:pt x="586" y="332"/>
                  </a:lnTo>
                  <a:lnTo>
                    <a:pt x="584" y="332"/>
                  </a:lnTo>
                  <a:lnTo>
                    <a:pt x="582" y="330"/>
                  </a:lnTo>
                  <a:lnTo>
                    <a:pt x="578" y="330"/>
                  </a:lnTo>
                  <a:lnTo>
                    <a:pt x="574" y="330"/>
                  </a:lnTo>
                  <a:lnTo>
                    <a:pt x="570" y="328"/>
                  </a:lnTo>
                  <a:lnTo>
                    <a:pt x="568" y="328"/>
                  </a:lnTo>
                  <a:lnTo>
                    <a:pt x="566" y="328"/>
                  </a:lnTo>
                  <a:lnTo>
                    <a:pt x="564" y="326"/>
                  </a:lnTo>
                  <a:lnTo>
                    <a:pt x="564" y="326"/>
                  </a:lnTo>
                  <a:lnTo>
                    <a:pt x="562" y="324"/>
                  </a:lnTo>
                  <a:lnTo>
                    <a:pt x="562" y="324"/>
                  </a:lnTo>
                  <a:lnTo>
                    <a:pt x="560" y="322"/>
                  </a:lnTo>
                  <a:lnTo>
                    <a:pt x="560" y="322"/>
                  </a:lnTo>
                  <a:lnTo>
                    <a:pt x="560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0" y="314"/>
                  </a:lnTo>
                  <a:lnTo>
                    <a:pt x="562" y="312"/>
                  </a:lnTo>
                  <a:lnTo>
                    <a:pt x="562" y="310"/>
                  </a:lnTo>
                  <a:lnTo>
                    <a:pt x="562" y="308"/>
                  </a:lnTo>
                  <a:lnTo>
                    <a:pt x="562" y="308"/>
                  </a:lnTo>
                  <a:lnTo>
                    <a:pt x="564" y="306"/>
                  </a:lnTo>
                  <a:lnTo>
                    <a:pt x="564" y="306"/>
                  </a:lnTo>
                  <a:lnTo>
                    <a:pt x="564" y="306"/>
                  </a:lnTo>
                  <a:lnTo>
                    <a:pt x="566" y="304"/>
                  </a:lnTo>
                  <a:lnTo>
                    <a:pt x="566" y="304"/>
                  </a:lnTo>
                  <a:lnTo>
                    <a:pt x="568" y="304"/>
                  </a:lnTo>
                  <a:lnTo>
                    <a:pt x="570" y="304"/>
                  </a:lnTo>
                  <a:lnTo>
                    <a:pt x="574" y="304"/>
                  </a:lnTo>
                  <a:lnTo>
                    <a:pt x="576" y="304"/>
                  </a:lnTo>
                  <a:lnTo>
                    <a:pt x="580" y="304"/>
                  </a:lnTo>
                  <a:lnTo>
                    <a:pt x="582" y="306"/>
                  </a:lnTo>
                  <a:lnTo>
                    <a:pt x="584" y="306"/>
                  </a:lnTo>
                  <a:lnTo>
                    <a:pt x="584" y="306"/>
                  </a:lnTo>
                  <a:lnTo>
                    <a:pt x="586" y="306"/>
                  </a:lnTo>
                  <a:lnTo>
                    <a:pt x="586" y="308"/>
                  </a:lnTo>
                  <a:lnTo>
                    <a:pt x="588" y="310"/>
                  </a:lnTo>
                  <a:lnTo>
                    <a:pt x="588" y="312"/>
                  </a:lnTo>
                  <a:lnTo>
                    <a:pt x="590" y="312"/>
                  </a:lnTo>
                  <a:lnTo>
                    <a:pt x="590" y="312"/>
                  </a:lnTo>
                  <a:lnTo>
                    <a:pt x="590" y="314"/>
                  </a:lnTo>
                  <a:lnTo>
                    <a:pt x="592" y="314"/>
                  </a:lnTo>
                  <a:lnTo>
                    <a:pt x="592" y="314"/>
                  </a:lnTo>
                  <a:lnTo>
                    <a:pt x="592" y="314"/>
                  </a:lnTo>
                  <a:lnTo>
                    <a:pt x="592" y="312"/>
                  </a:lnTo>
                  <a:lnTo>
                    <a:pt x="594" y="312"/>
                  </a:lnTo>
                  <a:lnTo>
                    <a:pt x="594" y="312"/>
                  </a:lnTo>
                  <a:lnTo>
                    <a:pt x="594" y="310"/>
                  </a:lnTo>
                  <a:lnTo>
                    <a:pt x="596" y="308"/>
                  </a:lnTo>
                  <a:lnTo>
                    <a:pt x="596" y="306"/>
                  </a:lnTo>
                  <a:lnTo>
                    <a:pt x="598" y="304"/>
                  </a:lnTo>
                  <a:lnTo>
                    <a:pt x="598" y="302"/>
                  </a:lnTo>
                  <a:lnTo>
                    <a:pt x="598" y="302"/>
                  </a:lnTo>
                  <a:lnTo>
                    <a:pt x="600" y="300"/>
                  </a:lnTo>
                  <a:lnTo>
                    <a:pt x="600" y="300"/>
                  </a:lnTo>
                  <a:lnTo>
                    <a:pt x="602" y="300"/>
                  </a:lnTo>
                  <a:lnTo>
                    <a:pt x="602" y="300"/>
                  </a:lnTo>
                  <a:lnTo>
                    <a:pt x="604" y="300"/>
                  </a:lnTo>
                  <a:lnTo>
                    <a:pt x="606" y="300"/>
                  </a:lnTo>
                  <a:lnTo>
                    <a:pt x="610" y="298"/>
                  </a:lnTo>
                  <a:lnTo>
                    <a:pt x="614" y="298"/>
                  </a:lnTo>
                  <a:lnTo>
                    <a:pt x="614" y="298"/>
                  </a:lnTo>
                  <a:lnTo>
                    <a:pt x="616" y="298"/>
                  </a:lnTo>
                  <a:lnTo>
                    <a:pt x="618" y="298"/>
                  </a:lnTo>
                  <a:lnTo>
                    <a:pt x="618" y="298"/>
                  </a:lnTo>
                  <a:lnTo>
                    <a:pt x="618" y="296"/>
                  </a:lnTo>
                  <a:lnTo>
                    <a:pt x="620" y="296"/>
                  </a:lnTo>
                  <a:lnTo>
                    <a:pt x="620" y="296"/>
                  </a:lnTo>
                  <a:lnTo>
                    <a:pt x="620" y="294"/>
                  </a:lnTo>
                  <a:lnTo>
                    <a:pt x="620" y="294"/>
                  </a:lnTo>
                  <a:lnTo>
                    <a:pt x="618" y="292"/>
                  </a:lnTo>
                  <a:lnTo>
                    <a:pt x="618" y="292"/>
                  </a:lnTo>
                  <a:lnTo>
                    <a:pt x="616" y="290"/>
                  </a:lnTo>
                  <a:lnTo>
                    <a:pt x="614" y="288"/>
                  </a:lnTo>
                  <a:lnTo>
                    <a:pt x="612" y="286"/>
                  </a:lnTo>
                  <a:lnTo>
                    <a:pt x="612" y="286"/>
                  </a:lnTo>
                  <a:lnTo>
                    <a:pt x="612" y="284"/>
                  </a:lnTo>
                  <a:lnTo>
                    <a:pt x="612" y="284"/>
                  </a:lnTo>
                  <a:lnTo>
                    <a:pt x="612" y="284"/>
                  </a:lnTo>
                  <a:lnTo>
                    <a:pt x="612" y="282"/>
                  </a:lnTo>
                  <a:lnTo>
                    <a:pt x="614" y="282"/>
                  </a:lnTo>
                  <a:lnTo>
                    <a:pt x="614" y="282"/>
                  </a:lnTo>
                  <a:lnTo>
                    <a:pt x="614" y="282"/>
                  </a:lnTo>
                  <a:lnTo>
                    <a:pt x="616" y="282"/>
                  </a:lnTo>
                  <a:lnTo>
                    <a:pt x="618" y="282"/>
                  </a:lnTo>
                  <a:lnTo>
                    <a:pt x="620" y="282"/>
                  </a:lnTo>
                  <a:lnTo>
                    <a:pt x="622" y="282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8" y="284"/>
                  </a:lnTo>
                  <a:lnTo>
                    <a:pt x="628" y="284"/>
                  </a:lnTo>
                  <a:lnTo>
                    <a:pt x="630" y="284"/>
                  </a:lnTo>
                  <a:lnTo>
                    <a:pt x="630" y="282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4" y="268"/>
                  </a:lnTo>
                  <a:lnTo>
                    <a:pt x="646" y="264"/>
                  </a:lnTo>
                  <a:lnTo>
                    <a:pt x="648" y="262"/>
                  </a:lnTo>
                  <a:lnTo>
                    <a:pt x="648" y="260"/>
                  </a:lnTo>
                  <a:lnTo>
                    <a:pt x="650" y="258"/>
                  </a:lnTo>
                  <a:lnTo>
                    <a:pt x="650" y="256"/>
                  </a:lnTo>
                  <a:lnTo>
                    <a:pt x="650" y="256"/>
                  </a:lnTo>
                  <a:lnTo>
                    <a:pt x="650" y="254"/>
                  </a:lnTo>
                  <a:lnTo>
                    <a:pt x="650" y="254"/>
                  </a:lnTo>
                  <a:lnTo>
                    <a:pt x="650" y="252"/>
                  </a:lnTo>
                  <a:lnTo>
                    <a:pt x="648" y="252"/>
                  </a:lnTo>
                  <a:lnTo>
                    <a:pt x="648" y="252"/>
                  </a:lnTo>
                  <a:lnTo>
                    <a:pt x="646" y="250"/>
                  </a:lnTo>
                  <a:lnTo>
                    <a:pt x="646" y="250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38" y="248"/>
                  </a:lnTo>
                  <a:lnTo>
                    <a:pt x="636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28" y="244"/>
                  </a:lnTo>
                  <a:lnTo>
                    <a:pt x="628" y="244"/>
                  </a:lnTo>
                  <a:lnTo>
                    <a:pt x="626" y="242"/>
                  </a:lnTo>
                  <a:lnTo>
                    <a:pt x="626" y="242"/>
                  </a:lnTo>
                  <a:lnTo>
                    <a:pt x="626" y="242"/>
                  </a:lnTo>
                  <a:lnTo>
                    <a:pt x="626" y="240"/>
                  </a:lnTo>
                  <a:lnTo>
                    <a:pt x="624" y="236"/>
                  </a:lnTo>
                  <a:lnTo>
                    <a:pt x="624" y="234"/>
                  </a:lnTo>
                  <a:lnTo>
                    <a:pt x="624" y="232"/>
                  </a:lnTo>
                  <a:lnTo>
                    <a:pt x="624" y="230"/>
                  </a:lnTo>
                  <a:lnTo>
                    <a:pt x="624" y="226"/>
                  </a:lnTo>
                  <a:lnTo>
                    <a:pt x="624" y="226"/>
                  </a:lnTo>
                  <a:lnTo>
                    <a:pt x="626" y="224"/>
                  </a:lnTo>
                  <a:lnTo>
                    <a:pt x="626" y="222"/>
                  </a:lnTo>
                  <a:lnTo>
                    <a:pt x="628" y="220"/>
                  </a:lnTo>
                  <a:lnTo>
                    <a:pt x="628" y="218"/>
                  </a:lnTo>
                  <a:lnTo>
                    <a:pt x="630" y="216"/>
                  </a:lnTo>
                  <a:lnTo>
                    <a:pt x="632" y="214"/>
                  </a:lnTo>
                  <a:lnTo>
                    <a:pt x="634" y="214"/>
                  </a:lnTo>
                  <a:lnTo>
                    <a:pt x="634" y="212"/>
                  </a:lnTo>
                  <a:lnTo>
                    <a:pt x="636" y="212"/>
                  </a:lnTo>
                  <a:lnTo>
                    <a:pt x="636" y="212"/>
                  </a:lnTo>
                  <a:lnTo>
                    <a:pt x="638" y="212"/>
                  </a:lnTo>
                  <a:lnTo>
                    <a:pt x="642" y="212"/>
                  </a:lnTo>
                  <a:lnTo>
                    <a:pt x="642" y="212"/>
                  </a:lnTo>
                  <a:lnTo>
                    <a:pt x="644" y="212"/>
                  </a:lnTo>
                  <a:lnTo>
                    <a:pt x="646" y="212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8" y="210"/>
                  </a:lnTo>
                  <a:lnTo>
                    <a:pt x="648" y="208"/>
                  </a:lnTo>
                  <a:lnTo>
                    <a:pt x="648" y="208"/>
                  </a:lnTo>
                  <a:lnTo>
                    <a:pt x="648" y="206"/>
                  </a:lnTo>
                  <a:lnTo>
                    <a:pt x="648" y="206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48" y="198"/>
                  </a:lnTo>
                  <a:lnTo>
                    <a:pt x="648" y="196"/>
                  </a:lnTo>
                  <a:lnTo>
                    <a:pt x="648" y="194"/>
                  </a:lnTo>
                  <a:lnTo>
                    <a:pt x="648" y="192"/>
                  </a:lnTo>
                  <a:lnTo>
                    <a:pt x="646" y="190"/>
                  </a:lnTo>
                  <a:lnTo>
                    <a:pt x="646" y="190"/>
                  </a:lnTo>
                  <a:lnTo>
                    <a:pt x="646" y="188"/>
                  </a:lnTo>
                  <a:lnTo>
                    <a:pt x="644" y="188"/>
                  </a:lnTo>
                  <a:lnTo>
                    <a:pt x="644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84"/>
                  </a:lnTo>
                  <a:lnTo>
                    <a:pt x="636" y="184"/>
                  </a:lnTo>
                  <a:lnTo>
                    <a:pt x="632" y="184"/>
                  </a:lnTo>
                  <a:lnTo>
                    <a:pt x="630" y="184"/>
                  </a:lnTo>
                  <a:lnTo>
                    <a:pt x="622" y="186"/>
                  </a:lnTo>
                  <a:lnTo>
                    <a:pt x="616" y="186"/>
                  </a:lnTo>
                  <a:lnTo>
                    <a:pt x="612" y="186"/>
                  </a:lnTo>
                  <a:lnTo>
                    <a:pt x="610" y="186"/>
                  </a:lnTo>
                  <a:lnTo>
                    <a:pt x="608" y="186"/>
                  </a:lnTo>
                  <a:lnTo>
                    <a:pt x="606" y="186"/>
                  </a:lnTo>
                  <a:lnTo>
                    <a:pt x="604" y="184"/>
                  </a:lnTo>
                  <a:lnTo>
                    <a:pt x="604" y="184"/>
                  </a:lnTo>
                  <a:lnTo>
                    <a:pt x="604" y="184"/>
                  </a:lnTo>
                  <a:lnTo>
                    <a:pt x="602" y="182"/>
                  </a:lnTo>
                  <a:lnTo>
                    <a:pt x="602" y="182"/>
                  </a:lnTo>
                  <a:lnTo>
                    <a:pt x="602" y="182"/>
                  </a:lnTo>
                  <a:lnTo>
                    <a:pt x="600" y="180"/>
                  </a:lnTo>
                  <a:lnTo>
                    <a:pt x="600" y="178"/>
                  </a:lnTo>
                  <a:lnTo>
                    <a:pt x="602" y="176"/>
                  </a:lnTo>
                  <a:lnTo>
                    <a:pt x="602" y="174"/>
                  </a:lnTo>
                  <a:lnTo>
                    <a:pt x="602" y="174"/>
                  </a:lnTo>
                  <a:lnTo>
                    <a:pt x="604" y="172"/>
                  </a:lnTo>
                  <a:lnTo>
                    <a:pt x="604" y="170"/>
                  </a:lnTo>
                  <a:lnTo>
                    <a:pt x="606" y="166"/>
                  </a:lnTo>
                  <a:lnTo>
                    <a:pt x="608" y="162"/>
                  </a:lnTo>
                  <a:lnTo>
                    <a:pt x="610" y="160"/>
                  </a:lnTo>
                  <a:lnTo>
                    <a:pt x="612" y="158"/>
                  </a:lnTo>
                  <a:lnTo>
                    <a:pt x="612" y="156"/>
                  </a:lnTo>
                  <a:lnTo>
                    <a:pt x="614" y="154"/>
                  </a:lnTo>
                  <a:lnTo>
                    <a:pt x="616" y="154"/>
                  </a:lnTo>
                  <a:lnTo>
                    <a:pt x="620" y="152"/>
                  </a:lnTo>
                  <a:lnTo>
                    <a:pt x="622" y="148"/>
                  </a:lnTo>
                  <a:lnTo>
                    <a:pt x="630" y="146"/>
                  </a:lnTo>
                  <a:lnTo>
                    <a:pt x="632" y="144"/>
                  </a:lnTo>
                  <a:lnTo>
                    <a:pt x="634" y="142"/>
                  </a:lnTo>
                  <a:lnTo>
                    <a:pt x="636" y="142"/>
                  </a:lnTo>
                  <a:lnTo>
                    <a:pt x="638" y="140"/>
                  </a:lnTo>
                  <a:lnTo>
                    <a:pt x="642" y="138"/>
                  </a:lnTo>
                  <a:lnTo>
                    <a:pt x="644" y="136"/>
                  </a:lnTo>
                  <a:lnTo>
                    <a:pt x="646" y="134"/>
                  </a:lnTo>
                  <a:lnTo>
                    <a:pt x="646" y="134"/>
                  </a:lnTo>
                  <a:lnTo>
                    <a:pt x="646" y="134"/>
                  </a:lnTo>
                  <a:lnTo>
                    <a:pt x="648" y="132"/>
                  </a:lnTo>
                  <a:lnTo>
                    <a:pt x="648" y="132"/>
                  </a:lnTo>
                  <a:lnTo>
                    <a:pt x="646" y="132"/>
                  </a:lnTo>
                  <a:lnTo>
                    <a:pt x="646" y="130"/>
                  </a:lnTo>
                  <a:lnTo>
                    <a:pt x="646" y="130"/>
                  </a:lnTo>
                  <a:lnTo>
                    <a:pt x="646" y="130"/>
                  </a:lnTo>
                  <a:lnTo>
                    <a:pt x="644" y="128"/>
                  </a:lnTo>
                  <a:lnTo>
                    <a:pt x="642" y="128"/>
                  </a:lnTo>
                  <a:lnTo>
                    <a:pt x="640" y="128"/>
                  </a:lnTo>
                  <a:lnTo>
                    <a:pt x="638" y="126"/>
                  </a:lnTo>
                  <a:lnTo>
                    <a:pt x="634" y="126"/>
                  </a:lnTo>
                  <a:lnTo>
                    <a:pt x="630" y="124"/>
                  </a:lnTo>
                  <a:lnTo>
                    <a:pt x="628" y="124"/>
                  </a:lnTo>
                  <a:lnTo>
                    <a:pt x="626" y="124"/>
                  </a:lnTo>
                  <a:lnTo>
                    <a:pt x="624" y="122"/>
                  </a:lnTo>
                  <a:lnTo>
                    <a:pt x="622" y="122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6" y="116"/>
                  </a:lnTo>
                  <a:lnTo>
                    <a:pt x="626" y="116"/>
                  </a:lnTo>
                  <a:lnTo>
                    <a:pt x="630" y="114"/>
                  </a:lnTo>
                  <a:lnTo>
                    <a:pt x="632" y="114"/>
                  </a:lnTo>
                  <a:lnTo>
                    <a:pt x="634" y="112"/>
                  </a:lnTo>
                  <a:lnTo>
                    <a:pt x="638" y="112"/>
                  </a:lnTo>
                  <a:lnTo>
                    <a:pt x="640" y="112"/>
                  </a:lnTo>
                  <a:lnTo>
                    <a:pt x="642" y="112"/>
                  </a:lnTo>
                  <a:lnTo>
                    <a:pt x="642" y="110"/>
                  </a:lnTo>
                  <a:lnTo>
                    <a:pt x="648" y="110"/>
                  </a:lnTo>
                  <a:lnTo>
                    <a:pt x="652" y="110"/>
                  </a:lnTo>
                  <a:lnTo>
                    <a:pt x="654" y="110"/>
                  </a:lnTo>
                  <a:lnTo>
                    <a:pt x="662" y="108"/>
                  </a:lnTo>
                  <a:lnTo>
                    <a:pt x="672" y="104"/>
                  </a:lnTo>
                  <a:lnTo>
                    <a:pt x="678" y="104"/>
                  </a:lnTo>
                  <a:lnTo>
                    <a:pt x="682" y="102"/>
                  </a:lnTo>
                  <a:lnTo>
                    <a:pt x="686" y="100"/>
                  </a:lnTo>
                  <a:lnTo>
                    <a:pt x="690" y="100"/>
                  </a:lnTo>
                  <a:lnTo>
                    <a:pt x="694" y="98"/>
                  </a:lnTo>
                  <a:lnTo>
                    <a:pt x="700" y="94"/>
                  </a:lnTo>
                  <a:lnTo>
                    <a:pt x="704" y="92"/>
                  </a:lnTo>
                  <a:lnTo>
                    <a:pt x="708" y="92"/>
                  </a:lnTo>
                  <a:lnTo>
                    <a:pt x="710" y="90"/>
                  </a:lnTo>
                  <a:lnTo>
                    <a:pt x="714" y="88"/>
                  </a:lnTo>
                  <a:lnTo>
                    <a:pt x="716" y="86"/>
                  </a:lnTo>
                  <a:lnTo>
                    <a:pt x="718" y="86"/>
                  </a:lnTo>
                  <a:lnTo>
                    <a:pt x="720" y="84"/>
                  </a:lnTo>
                  <a:lnTo>
                    <a:pt x="722" y="82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2" y="78"/>
                  </a:lnTo>
                  <a:lnTo>
                    <a:pt x="722" y="78"/>
                  </a:lnTo>
                  <a:lnTo>
                    <a:pt x="722" y="76"/>
                  </a:lnTo>
                  <a:lnTo>
                    <a:pt x="722" y="76"/>
                  </a:lnTo>
                  <a:lnTo>
                    <a:pt x="722" y="74"/>
                  </a:lnTo>
                  <a:lnTo>
                    <a:pt x="720" y="72"/>
                  </a:lnTo>
                  <a:lnTo>
                    <a:pt x="720" y="72"/>
                  </a:lnTo>
                  <a:lnTo>
                    <a:pt x="718" y="70"/>
                  </a:lnTo>
                  <a:lnTo>
                    <a:pt x="716" y="70"/>
                  </a:lnTo>
                  <a:lnTo>
                    <a:pt x="714" y="70"/>
                  </a:lnTo>
                  <a:lnTo>
                    <a:pt x="714" y="68"/>
                  </a:lnTo>
                  <a:lnTo>
                    <a:pt x="712" y="68"/>
                  </a:lnTo>
                  <a:lnTo>
                    <a:pt x="710" y="68"/>
                  </a:lnTo>
                  <a:lnTo>
                    <a:pt x="706" y="68"/>
                  </a:lnTo>
                  <a:lnTo>
                    <a:pt x="700" y="68"/>
                  </a:lnTo>
                  <a:lnTo>
                    <a:pt x="696" y="68"/>
                  </a:lnTo>
                  <a:lnTo>
                    <a:pt x="690" y="68"/>
                  </a:lnTo>
                  <a:lnTo>
                    <a:pt x="686" y="68"/>
                  </a:lnTo>
                  <a:lnTo>
                    <a:pt x="676" y="70"/>
                  </a:lnTo>
                  <a:lnTo>
                    <a:pt x="666" y="70"/>
                  </a:lnTo>
                  <a:lnTo>
                    <a:pt x="660" y="72"/>
                  </a:lnTo>
                  <a:lnTo>
                    <a:pt x="656" y="72"/>
                  </a:lnTo>
                  <a:lnTo>
                    <a:pt x="652" y="72"/>
                  </a:lnTo>
                  <a:lnTo>
                    <a:pt x="648" y="74"/>
                  </a:lnTo>
                  <a:lnTo>
                    <a:pt x="644" y="76"/>
                  </a:lnTo>
                  <a:lnTo>
                    <a:pt x="634" y="78"/>
                  </a:lnTo>
                  <a:lnTo>
                    <a:pt x="626" y="82"/>
                  </a:lnTo>
                  <a:lnTo>
                    <a:pt x="624" y="82"/>
                  </a:lnTo>
                  <a:lnTo>
                    <a:pt x="622" y="84"/>
                  </a:lnTo>
                  <a:lnTo>
                    <a:pt x="620" y="86"/>
                  </a:lnTo>
                  <a:lnTo>
                    <a:pt x="616" y="88"/>
                  </a:lnTo>
                  <a:lnTo>
                    <a:pt x="610" y="94"/>
                  </a:lnTo>
                  <a:lnTo>
                    <a:pt x="604" y="98"/>
                  </a:lnTo>
                  <a:lnTo>
                    <a:pt x="600" y="100"/>
                  </a:lnTo>
                  <a:lnTo>
                    <a:pt x="596" y="102"/>
                  </a:lnTo>
                  <a:lnTo>
                    <a:pt x="594" y="104"/>
                  </a:lnTo>
                  <a:lnTo>
                    <a:pt x="590" y="106"/>
                  </a:lnTo>
                  <a:lnTo>
                    <a:pt x="590" y="106"/>
                  </a:lnTo>
                  <a:lnTo>
                    <a:pt x="588" y="106"/>
                  </a:lnTo>
                  <a:lnTo>
                    <a:pt x="586" y="106"/>
                  </a:lnTo>
                  <a:lnTo>
                    <a:pt x="586" y="106"/>
                  </a:lnTo>
                  <a:lnTo>
                    <a:pt x="584" y="106"/>
                  </a:lnTo>
                  <a:lnTo>
                    <a:pt x="584" y="106"/>
                  </a:lnTo>
                  <a:lnTo>
                    <a:pt x="582" y="104"/>
                  </a:lnTo>
                  <a:lnTo>
                    <a:pt x="582" y="104"/>
                  </a:lnTo>
                  <a:lnTo>
                    <a:pt x="580" y="104"/>
                  </a:lnTo>
                  <a:lnTo>
                    <a:pt x="580" y="102"/>
                  </a:lnTo>
                  <a:lnTo>
                    <a:pt x="580" y="102"/>
                  </a:lnTo>
                  <a:lnTo>
                    <a:pt x="580" y="100"/>
                  </a:lnTo>
                  <a:lnTo>
                    <a:pt x="580" y="100"/>
                  </a:lnTo>
                  <a:lnTo>
                    <a:pt x="582" y="98"/>
                  </a:lnTo>
                  <a:lnTo>
                    <a:pt x="582" y="96"/>
                  </a:lnTo>
                  <a:lnTo>
                    <a:pt x="582" y="96"/>
                  </a:lnTo>
                  <a:lnTo>
                    <a:pt x="584" y="92"/>
                  </a:lnTo>
                  <a:lnTo>
                    <a:pt x="588" y="90"/>
                  </a:lnTo>
                  <a:lnTo>
                    <a:pt x="592" y="84"/>
                  </a:lnTo>
                  <a:lnTo>
                    <a:pt x="598" y="78"/>
                  </a:lnTo>
                  <a:lnTo>
                    <a:pt x="600" y="76"/>
                  </a:lnTo>
                  <a:lnTo>
                    <a:pt x="602" y="72"/>
                  </a:lnTo>
                  <a:lnTo>
                    <a:pt x="604" y="72"/>
                  </a:lnTo>
                  <a:lnTo>
                    <a:pt x="604" y="70"/>
                  </a:lnTo>
                  <a:lnTo>
                    <a:pt x="604" y="68"/>
                  </a:lnTo>
                  <a:lnTo>
                    <a:pt x="606" y="68"/>
                  </a:lnTo>
                  <a:lnTo>
                    <a:pt x="606" y="66"/>
                  </a:lnTo>
                  <a:lnTo>
                    <a:pt x="606" y="66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2"/>
                  </a:lnTo>
                  <a:lnTo>
                    <a:pt x="602" y="62"/>
                  </a:lnTo>
                  <a:lnTo>
                    <a:pt x="602" y="62"/>
                  </a:lnTo>
                  <a:lnTo>
                    <a:pt x="600" y="62"/>
                  </a:lnTo>
                  <a:lnTo>
                    <a:pt x="598" y="62"/>
                  </a:lnTo>
                  <a:lnTo>
                    <a:pt x="598" y="62"/>
                  </a:lnTo>
                  <a:lnTo>
                    <a:pt x="596" y="62"/>
                  </a:lnTo>
                  <a:lnTo>
                    <a:pt x="594" y="64"/>
                  </a:lnTo>
                  <a:lnTo>
                    <a:pt x="590" y="66"/>
                  </a:lnTo>
                  <a:lnTo>
                    <a:pt x="588" y="66"/>
                  </a:lnTo>
                  <a:lnTo>
                    <a:pt x="584" y="70"/>
                  </a:lnTo>
                  <a:lnTo>
                    <a:pt x="580" y="72"/>
                  </a:lnTo>
                  <a:lnTo>
                    <a:pt x="576" y="74"/>
                  </a:lnTo>
                  <a:lnTo>
                    <a:pt x="572" y="76"/>
                  </a:lnTo>
                  <a:lnTo>
                    <a:pt x="568" y="78"/>
                  </a:lnTo>
                  <a:lnTo>
                    <a:pt x="564" y="80"/>
                  </a:lnTo>
                  <a:lnTo>
                    <a:pt x="564" y="82"/>
                  </a:lnTo>
                  <a:lnTo>
                    <a:pt x="562" y="82"/>
                  </a:lnTo>
                  <a:lnTo>
                    <a:pt x="560" y="82"/>
                  </a:lnTo>
                  <a:lnTo>
                    <a:pt x="558" y="82"/>
                  </a:lnTo>
                  <a:lnTo>
                    <a:pt x="558" y="82"/>
                  </a:lnTo>
                  <a:lnTo>
                    <a:pt x="556" y="82"/>
                  </a:lnTo>
                  <a:lnTo>
                    <a:pt x="554" y="82"/>
                  </a:lnTo>
                  <a:lnTo>
                    <a:pt x="554" y="82"/>
                  </a:lnTo>
                  <a:lnTo>
                    <a:pt x="554" y="82"/>
                  </a:lnTo>
                  <a:lnTo>
                    <a:pt x="554" y="80"/>
                  </a:lnTo>
                  <a:lnTo>
                    <a:pt x="552" y="80"/>
                  </a:lnTo>
                  <a:lnTo>
                    <a:pt x="552" y="78"/>
                  </a:lnTo>
                  <a:lnTo>
                    <a:pt x="552" y="76"/>
                  </a:lnTo>
                  <a:lnTo>
                    <a:pt x="554" y="76"/>
                  </a:lnTo>
                  <a:lnTo>
                    <a:pt x="554" y="74"/>
                  </a:lnTo>
                  <a:lnTo>
                    <a:pt x="554" y="70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8" y="64"/>
                  </a:lnTo>
                  <a:lnTo>
                    <a:pt x="558" y="62"/>
                  </a:lnTo>
                  <a:lnTo>
                    <a:pt x="558" y="60"/>
                  </a:lnTo>
                  <a:lnTo>
                    <a:pt x="558" y="60"/>
                  </a:lnTo>
                  <a:lnTo>
                    <a:pt x="556" y="60"/>
                  </a:lnTo>
                  <a:lnTo>
                    <a:pt x="556" y="58"/>
                  </a:lnTo>
                  <a:lnTo>
                    <a:pt x="556" y="58"/>
                  </a:lnTo>
                  <a:lnTo>
                    <a:pt x="554" y="58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2" y="56"/>
                  </a:lnTo>
                  <a:lnTo>
                    <a:pt x="548" y="56"/>
                  </a:lnTo>
                  <a:lnTo>
                    <a:pt x="546" y="56"/>
                  </a:lnTo>
                  <a:lnTo>
                    <a:pt x="544" y="56"/>
                  </a:lnTo>
                  <a:lnTo>
                    <a:pt x="540" y="56"/>
                  </a:lnTo>
                  <a:lnTo>
                    <a:pt x="538" y="56"/>
                  </a:lnTo>
                  <a:lnTo>
                    <a:pt x="534" y="58"/>
                  </a:lnTo>
                  <a:lnTo>
                    <a:pt x="532" y="58"/>
                  </a:lnTo>
                  <a:lnTo>
                    <a:pt x="524" y="60"/>
                  </a:lnTo>
                  <a:lnTo>
                    <a:pt x="518" y="62"/>
                  </a:lnTo>
                  <a:lnTo>
                    <a:pt x="510" y="64"/>
                  </a:lnTo>
                  <a:lnTo>
                    <a:pt x="504" y="66"/>
                  </a:lnTo>
                  <a:lnTo>
                    <a:pt x="498" y="68"/>
                  </a:lnTo>
                  <a:lnTo>
                    <a:pt x="492" y="70"/>
                  </a:lnTo>
                  <a:lnTo>
                    <a:pt x="488" y="72"/>
                  </a:lnTo>
                  <a:lnTo>
                    <a:pt x="486" y="72"/>
                  </a:lnTo>
                  <a:lnTo>
                    <a:pt x="484" y="72"/>
                  </a:lnTo>
                  <a:lnTo>
                    <a:pt x="482" y="72"/>
                  </a:lnTo>
                  <a:lnTo>
                    <a:pt x="480" y="72"/>
                  </a:lnTo>
                  <a:lnTo>
                    <a:pt x="478" y="72"/>
                  </a:lnTo>
                  <a:lnTo>
                    <a:pt x="476" y="72"/>
                  </a:lnTo>
                  <a:lnTo>
                    <a:pt x="476" y="70"/>
                  </a:lnTo>
                  <a:lnTo>
                    <a:pt x="476" y="70"/>
                  </a:lnTo>
                  <a:lnTo>
                    <a:pt x="474" y="70"/>
                  </a:lnTo>
                  <a:lnTo>
                    <a:pt x="474" y="68"/>
                  </a:lnTo>
                  <a:lnTo>
                    <a:pt x="474" y="68"/>
                  </a:lnTo>
                  <a:lnTo>
                    <a:pt x="474" y="68"/>
                  </a:lnTo>
                  <a:lnTo>
                    <a:pt x="474" y="66"/>
                  </a:lnTo>
                  <a:lnTo>
                    <a:pt x="474" y="66"/>
                  </a:lnTo>
                  <a:lnTo>
                    <a:pt x="474" y="64"/>
                  </a:lnTo>
                  <a:lnTo>
                    <a:pt x="474" y="64"/>
                  </a:lnTo>
                  <a:lnTo>
                    <a:pt x="474" y="62"/>
                  </a:lnTo>
                  <a:lnTo>
                    <a:pt x="474" y="62"/>
                  </a:lnTo>
                  <a:lnTo>
                    <a:pt x="476" y="60"/>
                  </a:lnTo>
                  <a:lnTo>
                    <a:pt x="476" y="60"/>
                  </a:lnTo>
                  <a:lnTo>
                    <a:pt x="478" y="60"/>
                  </a:lnTo>
                  <a:lnTo>
                    <a:pt x="480" y="58"/>
                  </a:lnTo>
                  <a:lnTo>
                    <a:pt x="480" y="58"/>
                  </a:lnTo>
                  <a:lnTo>
                    <a:pt x="484" y="56"/>
                  </a:lnTo>
                  <a:lnTo>
                    <a:pt x="488" y="56"/>
                  </a:lnTo>
                  <a:lnTo>
                    <a:pt x="492" y="56"/>
                  </a:lnTo>
                  <a:lnTo>
                    <a:pt x="496" y="54"/>
                  </a:lnTo>
                  <a:lnTo>
                    <a:pt x="500" y="54"/>
                  </a:lnTo>
                  <a:lnTo>
                    <a:pt x="508" y="54"/>
                  </a:lnTo>
                  <a:lnTo>
                    <a:pt x="516" y="52"/>
                  </a:lnTo>
                  <a:lnTo>
                    <a:pt x="518" y="52"/>
                  </a:lnTo>
                  <a:lnTo>
                    <a:pt x="522" y="52"/>
                  </a:lnTo>
                  <a:lnTo>
                    <a:pt x="528" y="50"/>
                  </a:lnTo>
                  <a:lnTo>
                    <a:pt x="534" y="48"/>
                  </a:lnTo>
                  <a:lnTo>
                    <a:pt x="542" y="48"/>
                  </a:lnTo>
                  <a:lnTo>
                    <a:pt x="552" y="46"/>
                  </a:lnTo>
                  <a:lnTo>
                    <a:pt x="568" y="44"/>
                  </a:lnTo>
                  <a:lnTo>
                    <a:pt x="576" y="42"/>
                  </a:lnTo>
                  <a:lnTo>
                    <a:pt x="582" y="42"/>
                  </a:lnTo>
                  <a:lnTo>
                    <a:pt x="584" y="40"/>
                  </a:lnTo>
                  <a:lnTo>
                    <a:pt x="586" y="40"/>
                  </a:lnTo>
                  <a:lnTo>
                    <a:pt x="590" y="40"/>
                  </a:lnTo>
                  <a:lnTo>
                    <a:pt x="594" y="40"/>
                  </a:lnTo>
                  <a:lnTo>
                    <a:pt x="596" y="40"/>
                  </a:lnTo>
                  <a:lnTo>
                    <a:pt x="598" y="40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2" y="36"/>
                  </a:lnTo>
                  <a:lnTo>
                    <a:pt x="602" y="36"/>
                  </a:lnTo>
                  <a:lnTo>
                    <a:pt x="602" y="36"/>
                  </a:lnTo>
                  <a:lnTo>
                    <a:pt x="602" y="34"/>
                  </a:lnTo>
                  <a:lnTo>
                    <a:pt x="602" y="34"/>
                  </a:lnTo>
                  <a:lnTo>
                    <a:pt x="600" y="32"/>
                  </a:lnTo>
                  <a:lnTo>
                    <a:pt x="600" y="32"/>
                  </a:lnTo>
                  <a:lnTo>
                    <a:pt x="600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94" y="28"/>
                  </a:lnTo>
                  <a:lnTo>
                    <a:pt x="592" y="26"/>
                  </a:lnTo>
                  <a:lnTo>
                    <a:pt x="588" y="26"/>
                  </a:lnTo>
                  <a:lnTo>
                    <a:pt x="586" y="24"/>
                  </a:lnTo>
                  <a:lnTo>
                    <a:pt x="582" y="24"/>
                  </a:lnTo>
                  <a:lnTo>
                    <a:pt x="580" y="24"/>
                  </a:lnTo>
                  <a:lnTo>
                    <a:pt x="572" y="22"/>
                  </a:lnTo>
                  <a:lnTo>
                    <a:pt x="566" y="22"/>
                  </a:lnTo>
                  <a:lnTo>
                    <a:pt x="562" y="20"/>
                  </a:lnTo>
                  <a:lnTo>
                    <a:pt x="560" y="20"/>
                  </a:lnTo>
                  <a:lnTo>
                    <a:pt x="556" y="20"/>
                  </a:lnTo>
                  <a:lnTo>
                    <a:pt x="554" y="22"/>
                  </a:lnTo>
                  <a:lnTo>
                    <a:pt x="552" y="22"/>
                  </a:lnTo>
                  <a:lnTo>
                    <a:pt x="548" y="22"/>
                  </a:lnTo>
                  <a:lnTo>
                    <a:pt x="546" y="24"/>
                  </a:lnTo>
                  <a:lnTo>
                    <a:pt x="540" y="24"/>
                  </a:lnTo>
                  <a:lnTo>
                    <a:pt x="532" y="28"/>
                  </a:lnTo>
                  <a:lnTo>
                    <a:pt x="526" y="30"/>
                  </a:lnTo>
                  <a:lnTo>
                    <a:pt x="512" y="34"/>
                  </a:lnTo>
                  <a:lnTo>
                    <a:pt x="504" y="36"/>
                  </a:lnTo>
                  <a:lnTo>
                    <a:pt x="498" y="38"/>
                  </a:lnTo>
                  <a:lnTo>
                    <a:pt x="494" y="38"/>
                  </a:lnTo>
                  <a:lnTo>
                    <a:pt x="492" y="40"/>
                  </a:lnTo>
                  <a:lnTo>
                    <a:pt x="490" y="40"/>
                  </a:lnTo>
                  <a:lnTo>
                    <a:pt x="486" y="40"/>
                  </a:lnTo>
                  <a:lnTo>
                    <a:pt x="484" y="40"/>
                  </a:lnTo>
                  <a:lnTo>
                    <a:pt x="482" y="40"/>
                  </a:lnTo>
                  <a:lnTo>
                    <a:pt x="480" y="40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4" y="36"/>
                  </a:lnTo>
                  <a:lnTo>
                    <a:pt x="474" y="36"/>
                  </a:lnTo>
                  <a:lnTo>
                    <a:pt x="474" y="36"/>
                  </a:lnTo>
                  <a:lnTo>
                    <a:pt x="474" y="34"/>
                  </a:lnTo>
                  <a:lnTo>
                    <a:pt x="474" y="34"/>
                  </a:lnTo>
                  <a:lnTo>
                    <a:pt x="474" y="32"/>
                  </a:lnTo>
                  <a:lnTo>
                    <a:pt x="474" y="32"/>
                  </a:lnTo>
                  <a:lnTo>
                    <a:pt x="474" y="30"/>
                  </a:lnTo>
                  <a:lnTo>
                    <a:pt x="474" y="30"/>
                  </a:lnTo>
                  <a:lnTo>
                    <a:pt x="476" y="28"/>
                  </a:lnTo>
                  <a:lnTo>
                    <a:pt x="476" y="28"/>
                  </a:lnTo>
                  <a:lnTo>
                    <a:pt x="478" y="28"/>
                  </a:lnTo>
                  <a:lnTo>
                    <a:pt x="480" y="26"/>
                  </a:lnTo>
                  <a:lnTo>
                    <a:pt x="484" y="26"/>
                  </a:lnTo>
                  <a:lnTo>
                    <a:pt x="488" y="24"/>
                  </a:lnTo>
                  <a:lnTo>
                    <a:pt x="492" y="24"/>
                  </a:lnTo>
                  <a:lnTo>
                    <a:pt x="496" y="24"/>
                  </a:lnTo>
                  <a:lnTo>
                    <a:pt x="502" y="22"/>
                  </a:lnTo>
                  <a:lnTo>
                    <a:pt x="506" y="22"/>
                  </a:lnTo>
                  <a:lnTo>
                    <a:pt x="510" y="22"/>
                  </a:lnTo>
                  <a:lnTo>
                    <a:pt x="514" y="20"/>
                  </a:lnTo>
                  <a:lnTo>
                    <a:pt x="516" y="20"/>
                  </a:lnTo>
                  <a:lnTo>
                    <a:pt x="518" y="18"/>
                  </a:lnTo>
                  <a:lnTo>
                    <a:pt x="518" y="18"/>
                  </a:lnTo>
                  <a:lnTo>
                    <a:pt x="520" y="18"/>
                  </a:lnTo>
                  <a:lnTo>
                    <a:pt x="520" y="16"/>
                  </a:lnTo>
                  <a:lnTo>
                    <a:pt x="520" y="16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520" y="12"/>
                  </a:lnTo>
                  <a:lnTo>
                    <a:pt x="520" y="12"/>
                  </a:lnTo>
                  <a:lnTo>
                    <a:pt x="520" y="10"/>
                  </a:lnTo>
                  <a:lnTo>
                    <a:pt x="520" y="10"/>
                  </a:lnTo>
                  <a:lnTo>
                    <a:pt x="518" y="8"/>
                  </a:lnTo>
                  <a:lnTo>
                    <a:pt x="518" y="8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08" y="2"/>
                  </a:lnTo>
                  <a:lnTo>
                    <a:pt x="506" y="2"/>
                  </a:lnTo>
                  <a:lnTo>
                    <a:pt x="502" y="0"/>
                  </a:lnTo>
                  <a:lnTo>
                    <a:pt x="498" y="0"/>
                  </a:lnTo>
                  <a:lnTo>
                    <a:pt x="496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4" y="0"/>
                  </a:lnTo>
                  <a:lnTo>
                    <a:pt x="480" y="0"/>
                  </a:lnTo>
                  <a:lnTo>
                    <a:pt x="476" y="2"/>
                  </a:lnTo>
                  <a:lnTo>
                    <a:pt x="466" y="2"/>
                  </a:lnTo>
                  <a:lnTo>
                    <a:pt x="458" y="4"/>
                  </a:lnTo>
                  <a:lnTo>
                    <a:pt x="450" y="6"/>
                  </a:lnTo>
                  <a:lnTo>
                    <a:pt x="442" y="8"/>
                  </a:lnTo>
                  <a:lnTo>
                    <a:pt x="434" y="10"/>
                  </a:lnTo>
                  <a:lnTo>
                    <a:pt x="426" y="12"/>
                  </a:lnTo>
                  <a:lnTo>
                    <a:pt x="420" y="14"/>
                  </a:lnTo>
                  <a:lnTo>
                    <a:pt x="416" y="16"/>
                  </a:lnTo>
                  <a:lnTo>
                    <a:pt x="414" y="16"/>
                  </a:lnTo>
                  <a:lnTo>
                    <a:pt x="412" y="18"/>
                  </a:lnTo>
                  <a:lnTo>
                    <a:pt x="410" y="20"/>
                  </a:lnTo>
                  <a:lnTo>
                    <a:pt x="408" y="22"/>
                  </a:lnTo>
                  <a:lnTo>
                    <a:pt x="406" y="24"/>
                  </a:lnTo>
                  <a:lnTo>
                    <a:pt x="404" y="26"/>
                  </a:lnTo>
                  <a:lnTo>
                    <a:pt x="400" y="30"/>
                  </a:lnTo>
                  <a:lnTo>
                    <a:pt x="396" y="34"/>
                  </a:lnTo>
                  <a:lnTo>
                    <a:pt x="394" y="38"/>
                  </a:lnTo>
                  <a:lnTo>
                    <a:pt x="392" y="38"/>
                  </a:lnTo>
                  <a:lnTo>
                    <a:pt x="390" y="40"/>
                  </a:lnTo>
                  <a:lnTo>
                    <a:pt x="388" y="42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84" y="44"/>
                  </a:lnTo>
                  <a:lnTo>
                    <a:pt x="382" y="44"/>
                  </a:lnTo>
                  <a:lnTo>
                    <a:pt x="382" y="44"/>
                  </a:lnTo>
                  <a:lnTo>
                    <a:pt x="380" y="44"/>
                  </a:lnTo>
                  <a:lnTo>
                    <a:pt x="378" y="42"/>
                  </a:lnTo>
                  <a:lnTo>
                    <a:pt x="374" y="42"/>
                  </a:lnTo>
                  <a:lnTo>
                    <a:pt x="372" y="40"/>
                  </a:lnTo>
                  <a:lnTo>
                    <a:pt x="368" y="38"/>
                  </a:lnTo>
                  <a:lnTo>
                    <a:pt x="362" y="34"/>
                  </a:lnTo>
                  <a:lnTo>
                    <a:pt x="360" y="32"/>
                  </a:lnTo>
                  <a:lnTo>
                    <a:pt x="358" y="30"/>
                  </a:lnTo>
                  <a:lnTo>
                    <a:pt x="354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4" y="28"/>
                  </a:lnTo>
                  <a:lnTo>
                    <a:pt x="344" y="28"/>
                  </a:lnTo>
                  <a:lnTo>
                    <a:pt x="342" y="28"/>
                  </a:lnTo>
                  <a:lnTo>
                    <a:pt x="342" y="30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340" y="32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40" y="38"/>
                  </a:lnTo>
                  <a:lnTo>
                    <a:pt x="342" y="44"/>
                  </a:lnTo>
                  <a:lnTo>
                    <a:pt x="342" y="46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54"/>
                  </a:lnTo>
                  <a:lnTo>
                    <a:pt x="340" y="58"/>
                  </a:lnTo>
                  <a:lnTo>
                    <a:pt x="340" y="62"/>
                  </a:lnTo>
                  <a:lnTo>
                    <a:pt x="340" y="66"/>
                  </a:lnTo>
                  <a:lnTo>
                    <a:pt x="338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6" y="70"/>
                  </a:lnTo>
                  <a:lnTo>
                    <a:pt x="336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2" y="72"/>
                  </a:lnTo>
                  <a:lnTo>
                    <a:pt x="332" y="70"/>
                  </a:lnTo>
                  <a:lnTo>
                    <a:pt x="330" y="70"/>
                  </a:lnTo>
                  <a:lnTo>
                    <a:pt x="330" y="68"/>
                  </a:lnTo>
                  <a:lnTo>
                    <a:pt x="328" y="66"/>
                  </a:lnTo>
                  <a:lnTo>
                    <a:pt x="328" y="64"/>
                  </a:lnTo>
                  <a:lnTo>
                    <a:pt x="326" y="60"/>
                  </a:lnTo>
                  <a:lnTo>
                    <a:pt x="324" y="58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16" y="54"/>
                  </a:lnTo>
                  <a:lnTo>
                    <a:pt x="314" y="54"/>
                  </a:lnTo>
                  <a:lnTo>
                    <a:pt x="312" y="54"/>
                  </a:lnTo>
                  <a:lnTo>
                    <a:pt x="308" y="54"/>
                  </a:lnTo>
                  <a:lnTo>
                    <a:pt x="304" y="54"/>
                  </a:lnTo>
                  <a:lnTo>
                    <a:pt x="302" y="54"/>
                  </a:lnTo>
                  <a:lnTo>
                    <a:pt x="300" y="54"/>
                  </a:lnTo>
                  <a:lnTo>
                    <a:pt x="294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4" y="66"/>
                  </a:lnTo>
                  <a:lnTo>
                    <a:pt x="284" y="70"/>
                  </a:lnTo>
                  <a:lnTo>
                    <a:pt x="286" y="72"/>
                  </a:lnTo>
                  <a:lnTo>
                    <a:pt x="286" y="74"/>
                  </a:lnTo>
                  <a:lnTo>
                    <a:pt x="286" y="76"/>
                  </a:lnTo>
                  <a:lnTo>
                    <a:pt x="286" y="76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2"/>
                  </a:lnTo>
                  <a:lnTo>
                    <a:pt x="278" y="82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0" y="82"/>
                  </a:lnTo>
                  <a:lnTo>
                    <a:pt x="268" y="82"/>
                  </a:lnTo>
                  <a:lnTo>
                    <a:pt x="266" y="82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2" y="80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4"/>
                  </a:lnTo>
                  <a:lnTo>
                    <a:pt x="260" y="72"/>
                  </a:lnTo>
                  <a:lnTo>
                    <a:pt x="260" y="68"/>
                  </a:lnTo>
                  <a:lnTo>
                    <a:pt x="260" y="66"/>
                  </a:lnTo>
                  <a:lnTo>
                    <a:pt x="260" y="62"/>
                  </a:lnTo>
                  <a:lnTo>
                    <a:pt x="260" y="62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0" y="58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6" y="56"/>
                  </a:lnTo>
                  <a:lnTo>
                    <a:pt x="254" y="56"/>
                  </a:lnTo>
                  <a:lnTo>
                    <a:pt x="252" y="56"/>
                  </a:lnTo>
                  <a:lnTo>
                    <a:pt x="252" y="56"/>
                  </a:lnTo>
                  <a:lnTo>
                    <a:pt x="250" y="54"/>
                  </a:lnTo>
                  <a:lnTo>
                    <a:pt x="248" y="54"/>
                  </a:lnTo>
                  <a:lnTo>
                    <a:pt x="246" y="54"/>
                  </a:lnTo>
                  <a:lnTo>
                    <a:pt x="244" y="54"/>
                  </a:lnTo>
                  <a:lnTo>
                    <a:pt x="242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38" y="54"/>
                  </a:lnTo>
                  <a:lnTo>
                    <a:pt x="238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6" y="60"/>
                  </a:lnTo>
                  <a:lnTo>
                    <a:pt x="238" y="60"/>
                  </a:lnTo>
                  <a:lnTo>
                    <a:pt x="240" y="62"/>
                  </a:lnTo>
                  <a:lnTo>
                    <a:pt x="240" y="64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6" y="70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68"/>
                  </a:lnTo>
                  <a:lnTo>
                    <a:pt x="228" y="68"/>
                  </a:lnTo>
                  <a:lnTo>
                    <a:pt x="226" y="66"/>
                  </a:lnTo>
                  <a:lnTo>
                    <a:pt x="222" y="64"/>
                  </a:lnTo>
                  <a:lnTo>
                    <a:pt x="216" y="60"/>
                  </a:lnTo>
                  <a:lnTo>
                    <a:pt x="214" y="58"/>
                  </a:lnTo>
                  <a:lnTo>
                    <a:pt x="212" y="56"/>
                  </a:lnTo>
                  <a:lnTo>
                    <a:pt x="208" y="56"/>
                  </a:lnTo>
                  <a:lnTo>
                    <a:pt x="206" y="54"/>
                  </a:lnTo>
                  <a:lnTo>
                    <a:pt x="204" y="54"/>
                  </a:lnTo>
                  <a:lnTo>
                    <a:pt x="204" y="54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0" y="54"/>
                  </a:lnTo>
                  <a:lnTo>
                    <a:pt x="200" y="54"/>
                  </a:lnTo>
                  <a:lnTo>
                    <a:pt x="198" y="54"/>
                  </a:lnTo>
                  <a:lnTo>
                    <a:pt x="196" y="56"/>
                  </a:lnTo>
                  <a:lnTo>
                    <a:pt x="194" y="56"/>
                  </a:lnTo>
                  <a:lnTo>
                    <a:pt x="192" y="58"/>
                  </a:lnTo>
                  <a:lnTo>
                    <a:pt x="190" y="60"/>
                  </a:lnTo>
                  <a:lnTo>
                    <a:pt x="188" y="62"/>
                  </a:lnTo>
                  <a:lnTo>
                    <a:pt x="186" y="62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6" y="64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6" y="64"/>
                  </a:lnTo>
                  <a:lnTo>
                    <a:pt x="164" y="66"/>
                  </a:lnTo>
                  <a:lnTo>
                    <a:pt x="162" y="68"/>
                  </a:lnTo>
                  <a:lnTo>
                    <a:pt x="160" y="70"/>
                  </a:lnTo>
                  <a:lnTo>
                    <a:pt x="156" y="72"/>
                  </a:lnTo>
                  <a:lnTo>
                    <a:pt x="154" y="76"/>
                  </a:lnTo>
                  <a:lnTo>
                    <a:pt x="150" y="7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0" name="Freeform 599"/>
            <p:cNvSpPr>
              <a:spLocks/>
            </p:cNvSpPr>
            <p:nvPr/>
          </p:nvSpPr>
          <p:spPr bwMode="auto">
            <a:xfrm>
              <a:off x="2935589" y="2060713"/>
              <a:ext cx="1146179" cy="993762"/>
            </a:xfrm>
            <a:custGeom>
              <a:avLst/>
              <a:gdLst>
                <a:gd name="T0" fmla="*/ 104 w 722"/>
                <a:gd name="T1" fmla="*/ 102 h 626"/>
                <a:gd name="T2" fmla="*/ 92 w 722"/>
                <a:gd name="T3" fmla="*/ 136 h 626"/>
                <a:gd name="T4" fmla="*/ 34 w 722"/>
                <a:gd name="T5" fmla="*/ 168 h 626"/>
                <a:gd name="T6" fmla="*/ 2 w 722"/>
                <a:gd name="T7" fmla="*/ 188 h 626"/>
                <a:gd name="T8" fmla="*/ 56 w 722"/>
                <a:gd name="T9" fmla="*/ 188 h 626"/>
                <a:gd name="T10" fmla="*/ 42 w 722"/>
                <a:gd name="T11" fmla="*/ 208 h 626"/>
                <a:gd name="T12" fmla="*/ 22 w 722"/>
                <a:gd name="T13" fmla="*/ 218 h 626"/>
                <a:gd name="T14" fmla="*/ 106 w 722"/>
                <a:gd name="T15" fmla="*/ 234 h 626"/>
                <a:gd name="T16" fmla="*/ 166 w 722"/>
                <a:gd name="T17" fmla="*/ 262 h 626"/>
                <a:gd name="T18" fmla="*/ 190 w 722"/>
                <a:gd name="T19" fmla="*/ 358 h 626"/>
                <a:gd name="T20" fmla="*/ 216 w 722"/>
                <a:gd name="T21" fmla="*/ 352 h 626"/>
                <a:gd name="T22" fmla="*/ 206 w 722"/>
                <a:gd name="T23" fmla="*/ 376 h 626"/>
                <a:gd name="T24" fmla="*/ 218 w 722"/>
                <a:gd name="T25" fmla="*/ 388 h 626"/>
                <a:gd name="T26" fmla="*/ 224 w 722"/>
                <a:gd name="T27" fmla="*/ 424 h 626"/>
                <a:gd name="T28" fmla="*/ 188 w 722"/>
                <a:gd name="T29" fmla="*/ 462 h 626"/>
                <a:gd name="T30" fmla="*/ 232 w 722"/>
                <a:gd name="T31" fmla="*/ 586 h 626"/>
                <a:gd name="T32" fmla="*/ 270 w 722"/>
                <a:gd name="T33" fmla="*/ 608 h 626"/>
                <a:gd name="T34" fmla="*/ 304 w 722"/>
                <a:gd name="T35" fmla="*/ 620 h 626"/>
                <a:gd name="T36" fmla="*/ 342 w 722"/>
                <a:gd name="T37" fmla="*/ 540 h 626"/>
                <a:gd name="T38" fmla="*/ 356 w 722"/>
                <a:gd name="T39" fmla="*/ 498 h 626"/>
                <a:gd name="T40" fmla="*/ 436 w 722"/>
                <a:gd name="T41" fmla="*/ 482 h 626"/>
                <a:gd name="T42" fmla="*/ 462 w 722"/>
                <a:gd name="T43" fmla="*/ 436 h 626"/>
                <a:gd name="T44" fmla="*/ 528 w 722"/>
                <a:gd name="T45" fmla="*/ 434 h 626"/>
                <a:gd name="T46" fmla="*/ 584 w 722"/>
                <a:gd name="T47" fmla="*/ 384 h 626"/>
                <a:gd name="T48" fmla="*/ 530 w 722"/>
                <a:gd name="T49" fmla="*/ 374 h 626"/>
                <a:gd name="T50" fmla="*/ 550 w 722"/>
                <a:gd name="T51" fmla="*/ 348 h 626"/>
                <a:gd name="T52" fmla="*/ 592 w 722"/>
                <a:gd name="T53" fmla="*/ 374 h 626"/>
                <a:gd name="T54" fmla="*/ 592 w 722"/>
                <a:gd name="T55" fmla="*/ 336 h 626"/>
                <a:gd name="T56" fmla="*/ 560 w 722"/>
                <a:gd name="T57" fmla="*/ 314 h 626"/>
                <a:gd name="T58" fmla="*/ 588 w 722"/>
                <a:gd name="T59" fmla="*/ 312 h 626"/>
                <a:gd name="T60" fmla="*/ 606 w 722"/>
                <a:gd name="T61" fmla="*/ 300 h 626"/>
                <a:gd name="T62" fmla="*/ 612 w 722"/>
                <a:gd name="T63" fmla="*/ 282 h 626"/>
                <a:gd name="T64" fmla="*/ 644 w 722"/>
                <a:gd name="T65" fmla="*/ 268 h 626"/>
                <a:gd name="T66" fmla="*/ 628 w 722"/>
                <a:gd name="T67" fmla="*/ 244 h 626"/>
                <a:gd name="T68" fmla="*/ 638 w 722"/>
                <a:gd name="T69" fmla="*/ 212 h 626"/>
                <a:gd name="T70" fmla="*/ 644 w 722"/>
                <a:gd name="T71" fmla="*/ 188 h 626"/>
                <a:gd name="T72" fmla="*/ 602 w 722"/>
                <a:gd name="T73" fmla="*/ 182 h 626"/>
                <a:gd name="T74" fmla="*/ 638 w 722"/>
                <a:gd name="T75" fmla="*/ 140 h 626"/>
                <a:gd name="T76" fmla="*/ 622 w 722"/>
                <a:gd name="T77" fmla="*/ 122 h 626"/>
                <a:gd name="T78" fmla="*/ 662 w 722"/>
                <a:gd name="T79" fmla="*/ 108 h 626"/>
                <a:gd name="T80" fmla="*/ 722 w 722"/>
                <a:gd name="T81" fmla="*/ 76 h 626"/>
                <a:gd name="T82" fmla="*/ 648 w 722"/>
                <a:gd name="T83" fmla="*/ 74 h 626"/>
                <a:gd name="T84" fmla="*/ 582 w 722"/>
                <a:gd name="T85" fmla="*/ 104 h 626"/>
                <a:gd name="T86" fmla="*/ 604 w 722"/>
                <a:gd name="T87" fmla="*/ 64 h 626"/>
                <a:gd name="T88" fmla="*/ 558 w 722"/>
                <a:gd name="T89" fmla="*/ 82 h 626"/>
                <a:gd name="T90" fmla="*/ 556 w 722"/>
                <a:gd name="T91" fmla="*/ 58 h 626"/>
                <a:gd name="T92" fmla="*/ 482 w 722"/>
                <a:gd name="T93" fmla="*/ 72 h 626"/>
                <a:gd name="T94" fmla="*/ 484 w 722"/>
                <a:gd name="T95" fmla="*/ 56 h 626"/>
                <a:gd name="T96" fmla="*/ 598 w 722"/>
                <a:gd name="T97" fmla="*/ 40 h 626"/>
                <a:gd name="T98" fmla="*/ 566 w 722"/>
                <a:gd name="T99" fmla="*/ 22 h 626"/>
                <a:gd name="T100" fmla="*/ 478 w 722"/>
                <a:gd name="T101" fmla="*/ 38 h 626"/>
                <a:gd name="T102" fmla="*/ 506 w 722"/>
                <a:gd name="T103" fmla="*/ 22 h 626"/>
                <a:gd name="T104" fmla="*/ 508 w 722"/>
                <a:gd name="T105" fmla="*/ 2 h 626"/>
                <a:gd name="T106" fmla="*/ 408 w 722"/>
                <a:gd name="T107" fmla="*/ 22 h 626"/>
                <a:gd name="T108" fmla="*/ 360 w 722"/>
                <a:gd name="T109" fmla="*/ 32 h 626"/>
                <a:gd name="T110" fmla="*/ 342 w 722"/>
                <a:gd name="T111" fmla="*/ 48 h 626"/>
                <a:gd name="T112" fmla="*/ 322 w 722"/>
                <a:gd name="T113" fmla="*/ 56 h 626"/>
                <a:gd name="T114" fmla="*/ 284 w 722"/>
                <a:gd name="T115" fmla="*/ 54 h 626"/>
                <a:gd name="T116" fmla="*/ 276 w 722"/>
                <a:gd name="T117" fmla="*/ 82 h 626"/>
                <a:gd name="T118" fmla="*/ 258 w 722"/>
                <a:gd name="T119" fmla="*/ 58 h 626"/>
                <a:gd name="T120" fmla="*/ 240 w 722"/>
                <a:gd name="T121" fmla="*/ 62 h 626"/>
                <a:gd name="T122" fmla="*/ 212 w 722"/>
                <a:gd name="T123" fmla="*/ 56 h 626"/>
                <a:gd name="T124" fmla="*/ 174 w 722"/>
                <a:gd name="T125" fmla="*/ 6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2" h="626">
                  <a:moveTo>
                    <a:pt x="150" y="78"/>
                  </a:moveTo>
                  <a:lnTo>
                    <a:pt x="150" y="78"/>
                  </a:lnTo>
                  <a:lnTo>
                    <a:pt x="150" y="80"/>
                  </a:lnTo>
                  <a:lnTo>
                    <a:pt x="148" y="82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2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100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2" y="100"/>
                  </a:lnTo>
                  <a:lnTo>
                    <a:pt x="116" y="100"/>
                  </a:lnTo>
                  <a:lnTo>
                    <a:pt x="110" y="102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2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4" y="122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4" y="136"/>
                  </a:lnTo>
                  <a:lnTo>
                    <a:pt x="92" y="136"/>
                  </a:lnTo>
                  <a:lnTo>
                    <a:pt x="92" y="138"/>
                  </a:lnTo>
                  <a:lnTo>
                    <a:pt x="90" y="140"/>
                  </a:lnTo>
                  <a:lnTo>
                    <a:pt x="88" y="140"/>
                  </a:lnTo>
                  <a:lnTo>
                    <a:pt x="86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78" y="142"/>
                  </a:lnTo>
                  <a:lnTo>
                    <a:pt x="72" y="144"/>
                  </a:lnTo>
                  <a:lnTo>
                    <a:pt x="68" y="144"/>
                  </a:lnTo>
                  <a:lnTo>
                    <a:pt x="66" y="146"/>
                  </a:lnTo>
                  <a:lnTo>
                    <a:pt x="64" y="146"/>
                  </a:lnTo>
                  <a:lnTo>
                    <a:pt x="62" y="146"/>
                  </a:lnTo>
                  <a:lnTo>
                    <a:pt x="60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50" y="154"/>
                  </a:lnTo>
                  <a:lnTo>
                    <a:pt x="44" y="158"/>
                  </a:lnTo>
                  <a:lnTo>
                    <a:pt x="40" y="162"/>
                  </a:lnTo>
                  <a:lnTo>
                    <a:pt x="38" y="164"/>
                  </a:lnTo>
                  <a:lnTo>
                    <a:pt x="34" y="168"/>
                  </a:lnTo>
                  <a:lnTo>
                    <a:pt x="32" y="168"/>
                  </a:lnTo>
                  <a:lnTo>
                    <a:pt x="30" y="170"/>
                  </a:lnTo>
                  <a:lnTo>
                    <a:pt x="28" y="170"/>
                  </a:lnTo>
                  <a:lnTo>
                    <a:pt x="26" y="170"/>
                  </a:lnTo>
                  <a:lnTo>
                    <a:pt x="22" y="172"/>
                  </a:lnTo>
                  <a:lnTo>
                    <a:pt x="14" y="174"/>
                  </a:lnTo>
                  <a:lnTo>
                    <a:pt x="10" y="174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4" y="176"/>
                  </a:lnTo>
                  <a:lnTo>
                    <a:pt x="2" y="178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6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10" y="192"/>
                  </a:lnTo>
                  <a:lnTo>
                    <a:pt x="14" y="192"/>
                  </a:lnTo>
                  <a:lnTo>
                    <a:pt x="16" y="192"/>
                  </a:lnTo>
                  <a:lnTo>
                    <a:pt x="20" y="19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40" y="186"/>
                  </a:lnTo>
                  <a:lnTo>
                    <a:pt x="44" y="186"/>
                  </a:lnTo>
                  <a:lnTo>
                    <a:pt x="46" y="186"/>
                  </a:lnTo>
                  <a:lnTo>
                    <a:pt x="50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4" y="186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8" y="190"/>
                  </a:lnTo>
                  <a:lnTo>
                    <a:pt x="60" y="192"/>
                  </a:lnTo>
                  <a:lnTo>
                    <a:pt x="62" y="194"/>
                  </a:lnTo>
                  <a:lnTo>
                    <a:pt x="64" y="196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2" y="204"/>
                  </a:lnTo>
                  <a:lnTo>
                    <a:pt x="62" y="206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2" y="206"/>
                  </a:lnTo>
                  <a:lnTo>
                    <a:pt x="48" y="208"/>
                  </a:lnTo>
                  <a:lnTo>
                    <a:pt x="44" y="208"/>
                  </a:lnTo>
                  <a:lnTo>
                    <a:pt x="42" y="208"/>
                  </a:lnTo>
                  <a:lnTo>
                    <a:pt x="42" y="208"/>
                  </a:lnTo>
                  <a:lnTo>
                    <a:pt x="40" y="208"/>
                  </a:lnTo>
                  <a:lnTo>
                    <a:pt x="36" y="208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22" y="208"/>
                  </a:lnTo>
                  <a:lnTo>
                    <a:pt x="20" y="208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8"/>
                  </a:lnTo>
                  <a:lnTo>
                    <a:pt x="24" y="220"/>
                  </a:lnTo>
                  <a:lnTo>
                    <a:pt x="28" y="222"/>
                  </a:lnTo>
                  <a:lnTo>
                    <a:pt x="30" y="224"/>
                  </a:lnTo>
                  <a:lnTo>
                    <a:pt x="32" y="226"/>
                  </a:lnTo>
                  <a:lnTo>
                    <a:pt x="36" y="226"/>
                  </a:lnTo>
                  <a:lnTo>
                    <a:pt x="38" y="228"/>
                  </a:lnTo>
                  <a:lnTo>
                    <a:pt x="42" y="230"/>
                  </a:lnTo>
                  <a:lnTo>
                    <a:pt x="44" y="232"/>
                  </a:lnTo>
                  <a:lnTo>
                    <a:pt x="50" y="234"/>
                  </a:lnTo>
                  <a:lnTo>
                    <a:pt x="56" y="236"/>
                  </a:lnTo>
                  <a:lnTo>
                    <a:pt x="58" y="236"/>
                  </a:lnTo>
                  <a:lnTo>
                    <a:pt x="60" y="236"/>
                  </a:lnTo>
                  <a:lnTo>
                    <a:pt x="62" y="236"/>
                  </a:lnTo>
                  <a:lnTo>
                    <a:pt x="64" y="236"/>
                  </a:lnTo>
                  <a:lnTo>
                    <a:pt x="66" y="236"/>
                  </a:lnTo>
                  <a:lnTo>
                    <a:pt x="70" y="236"/>
                  </a:lnTo>
                  <a:lnTo>
                    <a:pt x="74" y="236"/>
                  </a:lnTo>
                  <a:lnTo>
                    <a:pt x="80" y="236"/>
                  </a:lnTo>
                  <a:lnTo>
                    <a:pt x="86" y="236"/>
                  </a:lnTo>
                  <a:lnTo>
                    <a:pt x="100" y="234"/>
                  </a:lnTo>
                  <a:lnTo>
                    <a:pt x="106" y="234"/>
                  </a:lnTo>
                  <a:lnTo>
                    <a:pt x="112" y="234"/>
                  </a:lnTo>
                  <a:lnTo>
                    <a:pt x="118" y="232"/>
                  </a:lnTo>
                  <a:lnTo>
                    <a:pt x="124" y="232"/>
                  </a:lnTo>
                  <a:lnTo>
                    <a:pt x="130" y="232"/>
                  </a:lnTo>
                  <a:lnTo>
                    <a:pt x="132" y="232"/>
                  </a:lnTo>
                  <a:lnTo>
                    <a:pt x="134" y="232"/>
                  </a:lnTo>
                  <a:lnTo>
                    <a:pt x="136" y="234"/>
                  </a:lnTo>
                  <a:lnTo>
                    <a:pt x="140" y="234"/>
                  </a:lnTo>
                  <a:lnTo>
                    <a:pt x="142" y="234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6" y="236"/>
                  </a:lnTo>
                  <a:lnTo>
                    <a:pt x="148" y="238"/>
                  </a:lnTo>
                  <a:lnTo>
                    <a:pt x="150" y="240"/>
                  </a:lnTo>
                  <a:lnTo>
                    <a:pt x="152" y="242"/>
                  </a:lnTo>
                  <a:lnTo>
                    <a:pt x="156" y="246"/>
                  </a:lnTo>
                  <a:lnTo>
                    <a:pt x="158" y="250"/>
                  </a:lnTo>
                  <a:lnTo>
                    <a:pt x="162" y="254"/>
                  </a:lnTo>
                  <a:lnTo>
                    <a:pt x="164" y="258"/>
                  </a:lnTo>
                  <a:lnTo>
                    <a:pt x="166" y="260"/>
                  </a:lnTo>
                  <a:lnTo>
                    <a:pt x="166" y="262"/>
                  </a:lnTo>
                  <a:lnTo>
                    <a:pt x="168" y="264"/>
                  </a:lnTo>
                  <a:lnTo>
                    <a:pt x="170" y="270"/>
                  </a:lnTo>
                  <a:lnTo>
                    <a:pt x="172" y="274"/>
                  </a:lnTo>
                  <a:lnTo>
                    <a:pt x="174" y="280"/>
                  </a:lnTo>
                  <a:lnTo>
                    <a:pt x="176" y="286"/>
                  </a:lnTo>
                  <a:lnTo>
                    <a:pt x="178" y="292"/>
                  </a:lnTo>
                  <a:lnTo>
                    <a:pt x="182" y="300"/>
                  </a:lnTo>
                  <a:lnTo>
                    <a:pt x="182" y="304"/>
                  </a:lnTo>
                  <a:lnTo>
                    <a:pt x="184" y="310"/>
                  </a:lnTo>
                  <a:lnTo>
                    <a:pt x="186" y="320"/>
                  </a:lnTo>
                  <a:lnTo>
                    <a:pt x="188" y="332"/>
                  </a:lnTo>
                  <a:lnTo>
                    <a:pt x="188" y="340"/>
                  </a:lnTo>
                  <a:lnTo>
                    <a:pt x="188" y="344"/>
                  </a:lnTo>
                  <a:lnTo>
                    <a:pt x="188" y="346"/>
                  </a:lnTo>
                  <a:lnTo>
                    <a:pt x="188" y="350"/>
                  </a:lnTo>
                  <a:lnTo>
                    <a:pt x="188" y="354"/>
                  </a:lnTo>
                  <a:lnTo>
                    <a:pt x="188" y="354"/>
                  </a:lnTo>
                  <a:lnTo>
                    <a:pt x="190" y="356"/>
                  </a:lnTo>
                  <a:lnTo>
                    <a:pt x="190" y="356"/>
                  </a:lnTo>
                  <a:lnTo>
                    <a:pt x="190" y="358"/>
                  </a:lnTo>
                  <a:lnTo>
                    <a:pt x="190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8" y="356"/>
                  </a:lnTo>
                  <a:lnTo>
                    <a:pt x="202" y="354"/>
                  </a:lnTo>
                  <a:lnTo>
                    <a:pt x="204" y="352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0" y="348"/>
                  </a:lnTo>
                  <a:lnTo>
                    <a:pt x="210" y="348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4" y="350"/>
                  </a:lnTo>
                  <a:lnTo>
                    <a:pt x="214" y="352"/>
                  </a:lnTo>
                  <a:lnTo>
                    <a:pt x="216" y="352"/>
                  </a:lnTo>
                  <a:lnTo>
                    <a:pt x="216" y="354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218" y="358"/>
                  </a:lnTo>
                  <a:lnTo>
                    <a:pt x="220" y="360"/>
                  </a:lnTo>
                  <a:lnTo>
                    <a:pt x="220" y="362"/>
                  </a:lnTo>
                  <a:lnTo>
                    <a:pt x="220" y="364"/>
                  </a:lnTo>
                  <a:lnTo>
                    <a:pt x="220" y="366"/>
                  </a:lnTo>
                  <a:lnTo>
                    <a:pt x="220" y="368"/>
                  </a:lnTo>
                  <a:lnTo>
                    <a:pt x="220" y="368"/>
                  </a:lnTo>
                  <a:lnTo>
                    <a:pt x="220" y="370"/>
                  </a:lnTo>
                  <a:lnTo>
                    <a:pt x="220" y="370"/>
                  </a:lnTo>
                  <a:lnTo>
                    <a:pt x="220" y="372"/>
                  </a:lnTo>
                  <a:lnTo>
                    <a:pt x="220" y="372"/>
                  </a:lnTo>
                  <a:lnTo>
                    <a:pt x="218" y="372"/>
                  </a:lnTo>
                  <a:lnTo>
                    <a:pt x="218" y="372"/>
                  </a:lnTo>
                  <a:lnTo>
                    <a:pt x="216" y="374"/>
                  </a:lnTo>
                  <a:lnTo>
                    <a:pt x="214" y="374"/>
                  </a:lnTo>
                  <a:lnTo>
                    <a:pt x="212" y="374"/>
                  </a:lnTo>
                  <a:lnTo>
                    <a:pt x="210" y="374"/>
                  </a:lnTo>
                  <a:lnTo>
                    <a:pt x="206" y="376"/>
                  </a:lnTo>
                  <a:lnTo>
                    <a:pt x="202" y="376"/>
                  </a:lnTo>
                  <a:lnTo>
                    <a:pt x="200" y="376"/>
                  </a:lnTo>
                  <a:lnTo>
                    <a:pt x="198" y="376"/>
                  </a:lnTo>
                  <a:lnTo>
                    <a:pt x="196" y="376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8"/>
                  </a:lnTo>
                  <a:lnTo>
                    <a:pt x="194" y="380"/>
                  </a:lnTo>
                  <a:lnTo>
                    <a:pt x="194" y="380"/>
                  </a:lnTo>
                  <a:lnTo>
                    <a:pt x="194" y="380"/>
                  </a:lnTo>
                  <a:lnTo>
                    <a:pt x="194" y="382"/>
                  </a:lnTo>
                  <a:lnTo>
                    <a:pt x="194" y="382"/>
                  </a:lnTo>
                  <a:lnTo>
                    <a:pt x="196" y="382"/>
                  </a:lnTo>
                  <a:lnTo>
                    <a:pt x="196" y="384"/>
                  </a:lnTo>
                  <a:lnTo>
                    <a:pt x="196" y="384"/>
                  </a:lnTo>
                  <a:lnTo>
                    <a:pt x="198" y="384"/>
                  </a:lnTo>
                  <a:lnTo>
                    <a:pt x="202" y="386"/>
                  </a:lnTo>
                  <a:lnTo>
                    <a:pt x="204" y="386"/>
                  </a:lnTo>
                  <a:lnTo>
                    <a:pt x="210" y="388"/>
                  </a:lnTo>
                  <a:lnTo>
                    <a:pt x="216" y="388"/>
                  </a:lnTo>
                  <a:lnTo>
                    <a:pt x="218" y="388"/>
                  </a:lnTo>
                  <a:lnTo>
                    <a:pt x="222" y="390"/>
                  </a:lnTo>
                  <a:lnTo>
                    <a:pt x="224" y="390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8" y="392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0" y="396"/>
                  </a:lnTo>
                  <a:lnTo>
                    <a:pt x="230" y="398"/>
                  </a:lnTo>
                  <a:lnTo>
                    <a:pt x="230" y="398"/>
                  </a:lnTo>
                  <a:lnTo>
                    <a:pt x="230" y="400"/>
                  </a:lnTo>
                  <a:lnTo>
                    <a:pt x="230" y="402"/>
                  </a:lnTo>
                  <a:lnTo>
                    <a:pt x="230" y="404"/>
                  </a:lnTo>
                  <a:lnTo>
                    <a:pt x="230" y="408"/>
                  </a:lnTo>
                  <a:lnTo>
                    <a:pt x="230" y="410"/>
                  </a:lnTo>
                  <a:lnTo>
                    <a:pt x="228" y="414"/>
                  </a:lnTo>
                  <a:lnTo>
                    <a:pt x="228" y="418"/>
                  </a:lnTo>
                  <a:lnTo>
                    <a:pt x="226" y="420"/>
                  </a:lnTo>
                  <a:lnTo>
                    <a:pt x="226" y="422"/>
                  </a:lnTo>
                  <a:lnTo>
                    <a:pt x="224" y="422"/>
                  </a:lnTo>
                  <a:lnTo>
                    <a:pt x="224" y="424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0" y="428"/>
                  </a:lnTo>
                  <a:lnTo>
                    <a:pt x="218" y="428"/>
                  </a:lnTo>
                  <a:lnTo>
                    <a:pt x="214" y="430"/>
                  </a:lnTo>
                  <a:lnTo>
                    <a:pt x="210" y="432"/>
                  </a:lnTo>
                  <a:lnTo>
                    <a:pt x="206" y="434"/>
                  </a:lnTo>
                  <a:lnTo>
                    <a:pt x="202" y="436"/>
                  </a:lnTo>
                  <a:lnTo>
                    <a:pt x="200" y="436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6" y="440"/>
                  </a:lnTo>
                  <a:lnTo>
                    <a:pt x="196" y="440"/>
                  </a:lnTo>
                  <a:lnTo>
                    <a:pt x="194" y="442"/>
                  </a:lnTo>
                  <a:lnTo>
                    <a:pt x="194" y="444"/>
                  </a:lnTo>
                  <a:lnTo>
                    <a:pt x="192" y="446"/>
                  </a:lnTo>
                  <a:lnTo>
                    <a:pt x="190" y="450"/>
                  </a:lnTo>
                  <a:lnTo>
                    <a:pt x="190" y="454"/>
                  </a:lnTo>
                  <a:lnTo>
                    <a:pt x="190" y="456"/>
                  </a:lnTo>
                  <a:lnTo>
                    <a:pt x="188" y="460"/>
                  </a:lnTo>
                  <a:lnTo>
                    <a:pt x="188" y="462"/>
                  </a:lnTo>
                  <a:lnTo>
                    <a:pt x="188" y="464"/>
                  </a:lnTo>
                  <a:lnTo>
                    <a:pt x="188" y="466"/>
                  </a:lnTo>
                  <a:lnTo>
                    <a:pt x="190" y="470"/>
                  </a:lnTo>
                  <a:lnTo>
                    <a:pt x="190" y="472"/>
                  </a:lnTo>
                  <a:lnTo>
                    <a:pt x="192" y="478"/>
                  </a:lnTo>
                  <a:lnTo>
                    <a:pt x="194" y="486"/>
                  </a:lnTo>
                  <a:lnTo>
                    <a:pt x="196" y="492"/>
                  </a:lnTo>
                  <a:lnTo>
                    <a:pt x="198" y="498"/>
                  </a:lnTo>
                  <a:lnTo>
                    <a:pt x="200" y="502"/>
                  </a:lnTo>
                  <a:lnTo>
                    <a:pt x="202" y="508"/>
                  </a:lnTo>
                  <a:lnTo>
                    <a:pt x="204" y="518"/>
                  </a:lnTo>
                  <a:lnTo>
                    <a:pt x="210" y="532"/>
                  </a:lnTo>
                  <a:lnTo>
                    <a:pt x="214" y="544"/>
                  </a:lnTo>
                  <a:lnTo>
                    <a:pt x="216" y="550"/>
                  </a:lnTo>
                  <a:lnTo>
                    <a:pt x="218" y="556"/>
                  </a:lnTo>
                  <a:lnTo>
                    <a:pt x="220" y="560"/>
                  </a:lnTo>
                  <a:lnTo>
                    <a:pt x="224" y="566"/>
                  </a:lnTo>
                  <a:lnTo>
                    <a:pt x="226" y="572"/>
                  </a:lnTo>
                  <a:lnTo>
                    <a:pt x="228" y="580"/>
                  </a:lnTo>
                  <a:lnTo>
                    <a:pt x="230" y="582"/>
                  </a:lnTo>
                  <a:lnTo>
                    <a:pt x="232" y="586"/>
                  </a:lnTo>
                  <a:lnTo>
                    <a:pt x="232" y="590"/>
                  </a:lnTo>
                  <a:lnTo>
                    <a:pt x="234" y="592"/>
                  </a:lnTo>
                  <a:lnTo>
                    <a:pt x="236" y="594"/>
                  </a:lnTo>
                  <a:lnTo>
                    <a:pt x="238" y="598"/>
                  </a:lnTo>
                  <a:lnTo>
                    <a:pt x="240" y="600"/>
                  </a:lnTo>
                  <a:lnTo>
                    <a:pt x="242" y="600"/>
                  </a:lnTo>
                  <a:lnTo>
                    <a:pt x="242" y="602"/>
                  </a:lnTo>
                  <a:lnTo>
                    <a:pt x="244" y="602"/>
                  </a:lnTo>
                  <a:lnTo>
                    <a:pt x="246" y="602"/>
                  </a:lnTo>
                  <a:lnTo>
                    <a:pt x="246" y="602"/>
                  </a:lnTo>
                  <a:lnTo>
                    <a:pt x="250" y="604"/>
                  </a:lnTo>
                  <a:lnTo>
                    <a:pt x="254" y="604"/>
                  </a:lnTo>
                  <a:lnTo>
                    <a:pt x="258" y="604"/>
                  </a:lnTo>
                  <a:lnTo>
                    <a:pt x="262" y="604"/>
                  </a:lnTo>
                  <a:lnTo>
                    <a:pt x="262" y="604"/>
                  </a:lnTo>
                  <a:lnTo>
                    <a:pt x="264" y="604"/>
                  </a:lnTo>
                  <a:lnTo>
                    <a:pt x="266" y="606"/>
                  </a:lnTo>
                  <a:lnTo>
                    <a:pt x="266" y="606"/>
                  </a:lnTo>
                  <a:lnTo>
                    <a:pt x="268" y="606"/>
                  </a:lnTo>
                  <a:lnTo>
                    <a:pt x="268" y="608"/>
                  </a:lnTo>
                  <a:lnTo>
                    <a:pt x="270" y="608"/>
                  </a:lnTo>
                  <a:lnTo>
                    <a:pt x="270" y="610"/>
                  </a:lnTo>
                  <a:lnTo>
                    <a:pt x="272" y="614"/>
                  </a:lnTo>
                  <a:lnTo>
                    <a:pt x="272" y="616"/>
                  </a:lnTo>
                  <a:lnTo>
                    <a:pt x="274" y="620"/>
                  </a:lnTo>
                  <a:lnTo>
                    <a:pt x="276" y="622"/>
                  </a:lnTo>
                  <a:lnTo>
                    <a:pt x="276" y="624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6"/>
                  </a:lnTo>
                  <a:lnTo>
                    <a:pt x="280" y="626"/>
                  </a:lnTo>
                  <a:lnTo>
                    <a:pt x="282" y="626"/>
                  </a:lnTo>
                  <a:lnTo>
                    <a:pt x="284" y="626"/>
                  </a:lnTo>
                  <a:lnTo>
                    <a:pt x="284" y="626"/>
                  </a:lnTo>
                  <a:lnTo>
                    <a:pt x="288" y="626"/>
                  </a:lnTo>
                  <a:lnTo>
                    <a:pt x="290" y="626"/>
                  </a:lnTo>
                  <a:lnTo>
                    <a:pt x="294" y="624"/>
                  </a:lnTo>
                  <a:lnTo>
                    <a:pt x="298" y="624"/>
                  </a:lnTo>
                  <a:lnTo>
                    <a:pt x="300" y="622"/>
                  </a:lnTo>
                  <a:lnTo>
                    <a:pt x="302" y="622"/>
                  </a:lnTo>
                  <a:lnTo>
                    <a:pt x="302" y="620"/>
                  </a:lnTo>
                  <a:lnTo>
                    <a:pt x="304" y="620"/>
                  </a:lnTo>
                  <a:lnTo>
                    <a:pt x="304" y="618"/>
                  </a:lnTo>
                  <a:lnTo>
                    <a:pt x="306" y="618"/>
                  </a:lnTo>
                  <a:lnTo>
                    <a:pt x="306" y="616"/>
                  </a:lnTo>
                  <a:lnTo>
                    <a:pt x="308" y="612"/>
                  </a:lnTo>
                  <a:lnTo>
                    <a:pt x="310" y="608"/>
                  </a:lnTo>
                  <a:lnTo>
                    <a:pt x="312" y="604"/>
                  </a:lnTo>
                  <a:lnTo>
                    <a:pt x="314" y="600"/>
                  </a:lnTo>
                  <a:lnTo>
                    <a:pt x="314" y="596"/>
                  </a:lnTo>
                  <a:lnTo>
                    <a:pt x="316" y="590"/>
                  </a:lnTo>
                  <a:lnTo>
                    <a:pt x="318" y="582"/>
                  </a:lnTo>
                  <a:lnTo>
                    <a:pt x="322" y="572"/>
                  </a:lnTo>
                  <a:lnTo>
                    <a:pt x="322" y="568"/>
                  </a:lnTo>
                  <a:lnTo>
                    <a:pt x="324" y="564"/>
                  </a:lnTo>
                  <a:lnTo>
                    <a:pt x="326" y="560"/>
                  </a:lnTo>
                  <a:lnTo>
                    <a:pt x="328" y="558"/>
                  </a:lnTo>
                  <a:lnTo>
                    <a:pt x="328" y="556"/>
                  </a:lnTo>
                  <a:lnTo>
                    <a:pt x="328" y="556"/>
                  </a:lnTo>
                  <a:lnTo>
                    <a:pt x="330" y="552"/>
                  </a:lnTo>
                  <a:lnTo>
                    <a:pt x="336" y="546"/>
                  </a:lnTo>
                  <a:lnTo>
                    <a:pt x="340" y="544"/>
                  </a:lnTo>
                  <a:lnTo>
                    <a:pt x="342" y="540"/>
                  </a:lnTo>
                  <a:lnTo>
                    <a:pt x="344" y="538"/>
                  </a:lnTo>
                  <a:lnTo>
                    <a:pt x="344" y="536"/>
                  </a:lnTo>
                  <a:lnTo>
                    <a:pt x="344" y="536"/>
                  </a:lnTo>
                  <a:lnTo>
                    <a:pt x="346" y="534"/>
                  </a:lnTo>
                  <a:lnTo>
                    <a:pt x="346" y="532"/>
                  </a:lnTo>
                  <a:lnTo>
                    <a:pt x="346" y="530"/>
                  </a:lnTo>
                  <a:lnTo>
                    <a:pt x="346" y="528"/>
                  </a:lnTo>
                  <a:lnTo>
                    <a:pt x="346" y="524"/>
                  </a:lnTo>
                  <a:lnTo>
                    <a:pt x="346" y="518"/>
                  </a:lnTo>
                  <a:lnTo>
                    <a:pt x="346" y="514"/>
                  </a:lnTo>
                  <a:lnTo>
                    <a:pt x="346" y="512"/>
                  </a:lnTo>
                  <a:lnTo>
                    <a:pt x="346" y="510"/>
                  </a:lnTo>
                  <a:lnTo>
                    <a:pt x="346" y="508"/>
                  </a:lnTo>
                  <a:lnTo>
                    <a:pt x="346" y="506"/>
                  </a:lnTo>
                  <a:lnTo>
                    <a:pt x="346" y="504"/>
                  </a:lnTo>
                  <a:lnTo>
                    <a:pt x="348" y="502"/>
                  </a:lnTo>
                  <a:lnTo>
                    <a:pt x="348" y="502"/>
                  </a:lnTo>
                  <a:lnTo>
                    <a:pt x="348" y="500"/>
                  </a:lnTo>
                  <a:lnTo>
                    <a:pt x="350" y="500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6"/>
                  </a:lnTo>
                  <a:lnTo>
                    <a:pt x="362" y="496"/>
                  </a:lnTo>
                  <a:lnTo>
                    <a:pt x="364" y="496"/>
                  </a:lnTo>
                  <a:lnTo>
                    <a:pt x="368" y="496"/>
                  </a:lnTo>
                  <a:lnTo>
                    <a:pt x="374" y="494"/>
                  </a:lnTo>
                  <a:lnTo>
                    <a:pt x="380" y="494"/>
                  </a:lnTo>
                  <a:lnTo>
                    <a:pt x="386" y="494"/>
                  </a:lnTo>
                  <a:lnTo>
                    <a:pt x="388" y="492"/>
                  </a:lnTo>
                  <a:lnTo>
                    <a:pt x="390" y="492"/>
                  </a:lnTo>
                  <a:lnTo>
                    <a:pt x="392" y="492"/>
                  </a:lnTo>
                  <a:lnTo>
                    <a:pt x="396" y="492"/>
                  </a:lnTo>
                  <a:lnTo>
                    <a:pt x="400" y="490"/>
                  </a:lnTo>
                  <a:lnTo>
                    <a:pt x="408" y="490"/>
                  </a:lnTo>
                  <a:lnTo>
                    <a:pt x="414" y="488"/>
                  </a:lnTo>
                  <a:lnTo>
                    <a:pt x="420" y="488"/>
                  </a:lnTo>
                  <a:lnTo>
                    <a:pt x="424" y="488"/>
                  </a:lnTo>
                  <a:lnTo>
                    <a:pt x="426" y="486"/>
                  </a:lnTo>
                  <a:lnTo>
                    <a:pt x="428" y="486"/>
                  </a:lnTo>
                  <a:lnTo>
                    <a:pt x="432" y="484"/>
                  </a:lnTo>
                  <a:lnTo>
                    <a:pt x="434" y="484"/>
                  </a:lnTo>
                  <a:lnTo>
                    <a:pt x="436" y="482"/>
                  </a:lnTo>
                  <a:lnTo>
                    <a:pt x="436" y="482"/>
                  </a:lnTo>
                  <a:lnTo>
                    <a:pt x="438" y="480"/>
                  </a:lnTo>
                  <a:lnTo>
                    <a:pt x="438" y="480"/>
                  </a:lnTo>
                  <a:lnTo>
                    <a:pt x="438" y="478"/>
                  </a:lnTo>
                  <a:lnTo>
                    <a:pt x="440" y="476"/>
                  </a:lnTo>
                  <a:lnTo>
                    <a:pt x="442" y="472"/>
                  </a:lnTo>
                  <a:lnTo>
                    <a:pt x="442" y="470"/>
                  </a:lnTo>
                  <a:lnTo>
                    <a:pt x="444" y="466"/>
                  </a:lnTo>
                  <a:lnTo>
                    <a:pt x="446" y="458"/>
                  </a:lnTo>
                  <a:lnTo>
                    <a:pt x="448" y="452"/>
                  </a:lnTo>
                  <a:lnTo>
                    <a:pt x="450" y="448"/>
                  </a:lnTo>
                  <a:lnTo>
                    <a:pt x="452" y="446"/>
                  </a:lnTo>
                  <a:lnTo>
                    <a:pt x="452" y="442"/>
                  </a:lnTo>
                  <a:lnTo>
                    <a:pt x="454" y="440"/>
                  </a:lnTo>
                  <a:lnTo>
                    <a:pt x="456" y="440"/>
                  </a:lnTo>
                  <a:lnTo>
                    <a:pt x="456" y="438"/>
                  </a:lnTo>
                  <a:lnTo>
                    <a:pt x="458" y="438"/>
                  </a:lnTo>
                  <a:lnTo>
                    <a:pt x="458" y="436"/>
                  </a:lnTo>
                  <a:lnTo>
                    <a:pt x="460" y="436"/>
                  </a:lnTo>
                  <a:lnTo>
                    <a:pt x="460" y="436"/>
                  </a:lnTo>
                  <a:lnTo>
                    <a:pt x="462" y="436"/>
                  </a:lnTo>
                  <a:lnTo>
                    <a:pt x="464" y="436"/>
                  </a:lnTo>
                  <a:lnTo>
                    <a:pt x="464" y="436"/>
                  </a:lnTo>
                  <a:lnTo>
                    <a:pt x="466" y="436"/>
                  </a:lnTo>
                  <a:lnTo>
                    <a:pt x="470" y="436"/>
                  </a:lnTo>
                  <a:lnTo>
                    <a:pt x="474" y="436"/>
                  </a:lnTo>
                  <a:lnTo>
                    <a:pt x="478" y="436"/>
                  </a:lnTo>
                  <a:lnTo>
                    <a:pt x="482" y="438"/>
                  </a:lnTo>
                  <a:lnTo>
                    <a:pt x="486" y="438"/>
                  </a:lnTo>
                  <a:lnTo>
                    <a:pt x="494" y="440"/>
                  </a:lnTo>
                  <a:lnTo>
                    <a:pt x="498" y="440"/>
                  </a:lnTo>
                  <a:lnTo>
                    <a:pt x="500" y="442"/>
                  </a:lnTo>
                  <a:lnTo>
                    <a:pt x="504" y="442"/>
                  </a:lnTo>
                  <a:lnTo>
                    <a:pt x="508" y="442"/>
                  </a:lnTo>
                  <a:lnTo>
                    <a:pt x="510" y="442"/>
                  </a:lnTo>
                  <a:lnTo>
                    <a:pt x="512" y="442"/>
                  </a:lnTo>
                  <a:lnTo>
                    <a:pt x="514" y="442"/>
                  </a:lnTo>
                  <a:lnTo>
                    <a:pt x="516" y="442"/>
                  </a:lnTo>
                  <a:lnTo>
                    <a:pt x="520" y="440"/>
                  </a:lnTo>
                  <a:lnTo>
                    <a:pt x="522" y="438"/>
                  </a:lnTo>
                  <a:lnTo>
                    <a:pt x="526" y="436"/>
                  </a:lnTo>
                  <a:lnTo>
                    <a:pt x="528" y="434"/>
                  </a:lnTo>
                  <a:lnTo>
                    <a:pt x="532" y="432"/>
                  </a:lnTo>
                  <a:lnTo>
                    <a:pt x="536" y="430"/>
                  </a:lnTo>
                  <a:lnTo>
                    <a:pt x="538" y="428"/>
                  </a:lnTo>
                  <a:lnTo>
                    <a:pt x="546" y="422"/>
                  </a:lnTo>
                  <a:lnTo>
                    <a:pt x="552" y="418"/>
                  </a:lnTo>
                  <a:lnTo>
                    <a:pt x="556" y="414"/>
                  </a:lnTo>
                  <a:lnTo>
                    <a:pt x="562" y="410"/>
                  </a:lnTo>
                  <a:lnTo>
                    <a:pt x="564" y="406"/>
                  </a:lnTo>
                  <a:lnTo>
                    <a:pt x="568" y="404"/>
                  </a:lnTo>
                  <a:lnTo>
                    <a:pt x="572" y="400"/>
                  </a:lnTo>
                  <a:lnTo>
                    <a:pt x="576" y="398"/>
                  </a:lnTo>
                  <a:lnTo>
                    <a:pt x="578" y="396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2" y="390"/>
                  </a:lnTo>
                  <a:lnTo>
                    <a:pt x="584" y="388"/>
                  </a:lnTo>
                  <a:lnTo>
                    <a:pt x="584" y="388"/>
                  </a:lnTo>
                  <a:lnTo>
                    <a:pt x="584" y="386"/>
                  </a:lnTo>
                  <a:lnTo>
                    <a:pt x="584" y="386"/>
                  </a:lnTo>
                  <a:lnTo>
                    <a:pt x="584" y="384"/>
                  </a:lnTo>
                  <a:lnTo>
                    <a:pt x="584" y="384"/>
                  </a:lnTo>
                  <a:lnTo>
                    <a:pt x="584" y="382"/>
                  </a:lnTo>
                  <a:lnTo>
                    <a:pt x="582" y="382"/>
                  </a:lnTo>
                  <a:lnTo>
                    <a:pt x="582" y="380"/>
                  </a:lnTo>
                  <a:lnTo>
                    <a:pt x="580" y="380"/>
                  </a:lnTo>
                  <a:lnTo>
                    <a:pt x="578" y="380"/>
                  </a:lnTo>
                  <a:lnTo>
                    <a:pt x="578" y="380"/>
                  </a:lnTo>
                  <a:lnTo>
                    <a:pt x="574" y="378"/>
                  </a:lnTo>
                  <a:lnTo>
                    <a:pt x="570" y="378"/>
                  </a:lnTo>
                  <a:lnTo>
                    <a:pt x="566" y="378"/>
                  </a:lnTo>
                  <a:lnTo>
                    <a:pt x="562" y="376"/>
                  </a:lnTo>
                  <a:lnTo>
                    <a:pt x="558" y="376"/>
                  </a:lnTo>
                  <a:lnTo>
                    <a:pt x="558" y="376"/>
                  </a:lnTo>
                  <a:lnTo>
                    <a:pt x="556" y="376"/>
                  </a:lnTo>
                  <a:lnTo>
                    <a:pt x="552" y="376"/>
                  </a:lnTo>
                  <a:lnTo>
                    <a:pt x="548" y="376"/>
                  </a:lnTo>
                  <a:lnTo>
                    <a:pt x="542" y="376"/>
                  </a:lnTo>
                  <a:lnTo>
                    <a:pt x="538" y="376"/>
                  </a:lnTo>
                  <a:lnTo>
                    <a:pt x="536" y="376"/>
                  </a:lnTo>
                  <a:lnTo>
                    <a:pt x="534" y="374"/>
                  </a:lnTo>
                  <a:lnTo>
                    <a:pt x="532" y="374"/>
                  </a:lnTo>
                  <a:lnTo>
                    <a:pt x="530" y="374"/>
                  </a:lnTo>
                  <a:lnTo>
                    <a:pt x="530" y="372"/>
                  </a:lnTo>
                  <a:lnTo>
                    <a:pt x="530" y="372"/>
                  </a:lnTo>
                  <a:lnTo>
                    <a:pt x="528" y="372"/>
                  </a:lnTo>
                  <a:lnTo>
                    <a:pt x="528" y="370"/>
                  </a:lnTo>
                  <a:lnTo>
                    <a:pt x="528" y="370"/>
                  </a:lnTo>
                  <a:lnTo>
                    <a:pt x="528" y="368"/>
                  </a:lnTo>
                  <a:lnTo>
                    <a:pt x="528" y="368"/>
                  </a:lnTo>
                  <a:lnTo>
                    <a:pt x="528" y="364"/>
                  </a:lnTo>
                  <a:lnTo>
                    <a:pt x="530" y="362"/>
                  </a:lnTo>
                  <a:lnTo>
                    <a:pt x="530" y="360"/>
                  </a:lnTo>
                  <a:lnTo>
                    <a:pt x="532" y="358"/>
                  </a:lnTo>
                  <a:lnTo>
                    <a:pt x="532" y="356"/>
                  </a:lnTo>
                  <a:lnTo>
                    <a:pt x="534" y="354"/>
                  </a:lnTo>
                  <a:lnTo>
                    <a:pt x="534" y="354"/>
                  </a:lnTo>
                  <a:lnTo>
                    <a:pt x="536" y="352"/>
                  </a:lnTo>
                  <a:lnTo>
                    <a:pt x="538" y="352"/>
                  </a:lnTo>
                  <a:lnTo>
                    <a:pt x="540" y="350"/>
                  </a:lnTo>
                  <a:lnTo>
                    <a:pt x="542" y="350"/>
                  </a:lnTo>
                  <a:lnTo>
                    <a:pt x="544" y="350"/>
                  </a:lnTo>
                  <a:lnTo>
                    <a:pt x="548" y="348"/>
                  </a:lnTo>
                  <a:lnTo>
                    <a:pt x="550" y="348"/>
                  </a:lnTo>
                  <a:lnTo>
                    <a:pt x="552" y="348"/>
                  </a:lnTo>
                  <a:lnTo>
                    <a:pt x="552" y="348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6" y="352"/>
                  </a:lnTo>
                  <a:lnTo>
                    <a:pt x="560" y="352"/>
                  </a:lnTo>
                  <a:lnTo>
                    <a:pt x="562" y="356"/>
                  </a:lnTo>
                  <a:lnTo>
                    <a:pt x="566" y="360"/>
                  </a:lnTo>
                  <a:lnTo>
                    <a:pt x="570" y="362"/>
                  </a:lnTo>
                  <a:lnTo>
                    <a:pt x="572" y="364"/>
                  </a:lnTo>
                  <a:lnTo>
                    <a:pt x="574" y="366"/>
                  </a:lnTo>
                  <a:lnTo>
                    <a:pt x="576" y="366"/>
                  </a:lnTo>
                  <a:lnTo>
                    <a:pt x="578" y="368"/>
                  </a:lnTo>
                  <a:lnTo>
                    <a:pt x="582" y="370"/>
                  </a:lnTo>
                  <a:lnTo>
                    <a:pt x="584" y="372"/>
                  </a:lnTo>
                  <a:lnTo>
                    <a:pt x="586" y="372"/>
                  </a:lnTo>
                  <a:lnTo>
                    <a:pt x="586" y="374"/>
                  </a:lnTo>
                  <a:lnTo>
                    <a:pt x="588" y="374"/>
                  </a:lnTo>
                  <a:lnTo>
                    <a:pt x="590" y="374"/>
                  </a:lnTo>
                  <a:lnTo>
                    <a:pt x="590" y="374"/>
                  </a:lnTo>
                  <a:lnTo>
                    <a:pt x="592" y="374"/>
                  </a:lnTo>
                  <a:lnTo>
                    <a:pt x="592" y="374"/>
                  </a:lnTo>
                  <a:lnTo>
                    <a:pt x="594" y="374"/>
                  </a:lnTo>
                  <a:lnTo>
                    <a:pt x="594" y="372"/>
                  </a:lnTo>
                  <a:lnTo>
                    <a:pt x="596" y="372"/>
                  </a:lnTo>
                  <a:lnTo>
                    <a:pt x="596" y="370"/>
                  </a:lnTo>
                  <a:lnTo>
                    <a:pt x="598" y="368"/>
                  </a:lnTo>
                  <a:lnTo>
                    <a:pt x="600" y="366"/>
                  </a:lnTo>
                  <a:lnTo>
                    <a:pt x="600" y="362"/>
                  </a:lnTo>
                  <a:lnTo>
                    <a:pt x="602" y="360"/>
                  </a:lnTo>
                  <a:lnTo>
                    <a:pt x="602" y="360"/>
                  </a:lnTo>
                  <a:lnTo>
                    <a:pt x="602" y="358"/>
                  </a:lnTo>
                  <a:lnTo>
                    <a:pt x="602" y="358"/>
                  </a:lnTo>
                  <a:lnTo>
                    <a:pt x="602" y="356"/>
                  </a:lnTo>
                  <a:lnTo>
                    <a:pt x="602" y="354"/>
                  </a:lnTo>
                  <a:lnTo>
                    <a:pt x="600" y="352"/>
                  </a:lnTo>
                  <a:lnTo>
                    <a:pt x="600" y="350"/>
                  </a:lnTo>
                  <a:lnTo>
                    <a:pt x="600" y="348"/>
                  </a:lnTo>
                  <a:lnTo>
                    <a:pt x="598" y="346"/>
                  </a:lnTo>
                  <a:lnTo>
                    <a:pt x="596" y="342"/>
                  </a:lnTo>
                  <a:lnTo>
                    <a:pt x="594" y="338"/>
                  </a:lnTo>
                  <a:lnTo>
                    <a:pt x="592" y="336"/>
                  </a:lnTo>
                  <a:lnTo>
                    <a:pt x="590" y="334"/>
                  </a:lnTo>
                  <a:lnTo>
                    <a:pt x="590" y="334"/>
                  </a:lnTo>
                  <a:lnTo>
                    <a:pt x="588" y="332"/>
                  </a:lnTo>
                  <a:lnTo>
                    <a:pt x="586" y="332"/>
                  </a:lnTo>
                  <a:lnTo>
                    <a:pt x="584" y="332"/>
                  </a:lnTo>
                  <a:lnTo>
                    <a:pt x="582" y="330"/>
                  </a:lnTo>
                  <a:lnTo>
                    <a:pt x="578" y="330"/>
                  </a:lnTo>
                  <a:lnTo>
                    <a:pt x="574" y="330"/>
                  </a:lnTo>
                  <a:lnTo>
                    <a:pt x="570" y="328"/>
                  </a:lnTo>
                  <a:lnTo>
                    <a:pt x="568" y="328"/>
                  </a:lnTo>
                  <a:lnTo>
                    <a:pt x="566" y="328"/>
                  </a:lnTo>
                  <a:lnTo>
                    <a:pt x="564" y="326"/>
                  </a:lnTo>
                  <a:lnTo>
                    <a:pt x="564" y="326"/>
                  </a:lnTo>
                  <a:lnTo>
                    <a:pt x="562" y="324"/>
                  </a:lnTo>
                  <a:lnTo>
                    <a:pt x="562" y="324"/>
                  </a:lnTo>
                  <a:lnTo>
                    <a:pt x="560" y="322"/>
                  </a:lnTo>
                  <a:lnTo>
                    <a:pt x="560" y="322"/>
                  </a:lnTo>
                  <a:lnTo>
                    <a:pt x="560" y="320"/>
                  </a:lnTo>
                  <a:lnTo>
                    <a:pt x="560" y="320"/>
                  </a:lnTo>
                  <a:lnTo>
                    <a:pt x="560" y="316"/>
                  </a:lnTo>
                  <a:lnTo>
                    <a:pt x="560" y="314"/>
                  </a:lnTo>
                  <a:lnTo>
                    <a:pt x="562" y="312"/>
                  </a:lnTo>
                  <a:lnTo>
                    <a:pt x="562" y="310"/>
                  </a:lnTo>
                  <a:lnTo>
                    <a:pt x="562" y="308"/>
                  </a:lnTo>
                  <a:lnTo>
                    <a:pt x="562" y="308"/>
                  </a:lnTo>
                  <a:lnTo>
                    <a:pt x="564" y="306"/>
                  </a:lnTo>
                  <a:lnTo>
                    <a:pt x="564" y="306"/>
                  </a:lnTo>
                  <a:lnTo>
                    <a:pt x="564" y="306"/>
                  </a:lnTo>
                  <a:lnTo>
                    <a:pt x="566" y="304"/>
                  </a:lnTo>
                  <a:lnTo>
                    <a:pt x="566" y="304"/>
                  </a:lnTo>
                  <a:lnTo>
                    <a:pt x="568" y="304"/>
                  </a:lnTo>
                  <a:lnTo>
                    <a:pt x="570" y="304"/>
                  </a:lnTo>
                  <a:lnTo>
                    <a:pt x="574" y="304"/>
                  </a:lnTo>
                  <a:lnTo>
                    <a:pt x="576" y="304"/>
                  </a:lnTo>
                  <a:lnTo>
                    <a:pt x="580" y="304"/>
                  </a:lnTo>
                  <a:lnTo>
                    <a:pt x="582" y="306"/>
                  </a:lnTo>
                  <a:lnTo>
                    <a:pt x="584" y="306"/>
                  </a:lnTo>
                  <a:lnTo>
                    <a:pt x="584" y="306"/>
                  </a:lnTo>
                  <a:lnTo>
                    <a:pt x="586" y="306"/>
                  </a:lnTo>
                  <a:lnTo>
                    <a:pt x="586" y="308"/>
                  </a:lnTo>
                  <a:lnTo>
                    <a:pt x="588" y="310"/>
                  </a:lnTo>
                  <a:lnTo>
                    <a:pt x="588" y="312"/>
                  </a:lnTo>
                  <a:lnTo>
                    <a:pt x="590" y="312"/>
                  </a:lnTo>
                  <a:lnTo>
                    <a:pt x="590" y="312"/>
                  </a:lnTo>
                  <a:lnTo>
                    <a:pt x="590" y="314"/>
                  </a:lnTo>
                  <a:lnTo>
                    <a:pt x="592" y="314"/>
                  </a:lnTo>
                  <a:lnTo>
                    <a:pt x="592" y="314"/>
                  </a:lnTo>
                  <a:lnTo>
                    <a:pt x="592" y="314"/>
                  </a:lnTo>
                  <a:lnTo>
                    <a:pt x="592" y="312"/>
                  </a:lnTo>
                  <a:lnTo>
                    <a:pt x="594" y="312"/>
                  </a:lnTo>
                  <a:lnTo>
                    <a:pt x="594" y="312"/>
                  </a:lnTo>
                  <a:lnTo>
                    <a:pt x="594" y="310"/>
                  </a:lnTo>
                  <a:lnTo>
                    <a:pt x="596" y="308"/>
                  </a:lnTo>
                  <a:lnTo>
                    <a:pt x="596" y="306"/>
                  </a:lnTo>
                  <a:lnTo>
                    <a:pt x="598" y="304"/>
                  </a:lnTo>
                  <a:lnTo>
                    <a:pt x="598" y="302"/>
                  </a:lnTo>
                  <a:lnTo>
                    <a:pt x="598" y="302"/>
                  </a:lnTo>
                  <a:lnTo>
                    <a:pt x="600" y="300"/>
                  </a:lnTo>
                  <a:lnTo>
                    <a:pt x="600" y="300"/>
                  </a:lnTo>
                  <a:lnTo>
                    <a:pt x="602" y="300"/>
                  </a:lnTo>
                  <a:lnTo>
                    <a:pt x="602" y="300"/>
                  </a:lnTo>
                  <a:lnTo>
                    <a:pt x="604" y="300"/>
                  </a:lnTo>
                  <a:lnTo>
                    <a:pt x="606" y="300"/>
                  </a:lnTo>
                  <a:lnTo>
                    <a:pt x="610" y="298"/>
                  </a:lnTo>
                  <a:lnTo>
                    <a:pt x="614" y="298"/>
                  </a:lnTo>
                  <a:lnTo>
                    <a:pt x="614" y="298"/>
                  </a:lnTo>
                  <a:lnTo>
                    <a:pt x="616" y="298"/>
                  </a:lnTo>
                  <a:lnTo>
                    <a:pt x="618" y="298"/>
                  </a:lnTo>
                  <a:lnTo>
                    <a:pt x="618" y="298"/>
                  </a:lnTo>
                  <a:lnTo>
                    <a:pt x="618" y="296"/>
                  </a:lnTo>
                  <a:lnTo>
                    <a:pt x="620" y="296"/>
                  </a:lnTo>
                  <a:lnTo>
                    <a:pt x="620" y="296"/>
                  </a:lnTo>
                  <a:lnTo>
                    <a:pt x="620" y="294"/>
                  </a:lnTo>
                  <a:lnTo>
                    <a:pt x="620" y="294"/>
                  </a:lnTo>
                  <a:lnTo>
                    <a:pt x="618" y="292"/>
                  </a:lnTo>
                  <a:lnTo>
                    <a:pt x="618" y="292"/>
                  </a:lnTo>
                  <a:lnTo>
                    <a:pt x="616" y="290"/>
                  </a:lnTo>
                  <a:lnTo>
                    <a:pt x="614" y="288"/>
                  </a:lnTo>
                  <a:lnTo>
                    <a:pt x="612" y="286"/>
                  </a:lnTo>
                  <a:lnTo>
                    <a:pt x="612" y="286"/>
                  </a:lnTo>
                  <a:lnTo>
                    <a:pt x="612" y="284"/>
                  </a:lnTo>
                  <a:lnTo>
                    <a:pt x="612" y="284"/>
                  </a:lnTo>
                  <a:lnTo>
                    <a:pt x="612" y="284"/>
                  </a:lnTo>
                  <a:lnTo>
                    <a:pt x="612" y="282"/>
                  </a:lnTo>
                  <a:lnTo>
                    <a:pt x="614" y="282"/>
                  </a:lnTo>
                  <a:lnTo>
                    <a:pt x="614" y="282"/>
                  </a:lnTo>
                  <a:lnTo>
                    <a:pt x="614" y="282"/>
                  </a:lnTo>
                  <a:lnTo>
                    <a:pt x="616" y="282"/>
                  </a:lnTo>
                  <a:lnTo>
                    <a:pt x="618" y="282"/>
                  </a:lnTo>
                  <a:lnTo>
                    <a:pt x="620" y="282"/>
                  </a:lnTo>
                  <a:lnTo>
                    <a:pt x="622" y="282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8" y="284"/>
                  </a:lnTo>
                  <a:lnTo>
                    <a:pt x="628" y="284"/>
                  </a:lnTo>
                  <a:lnTo>
                    <a:pt x="630" y="284"/>
                  </a:lnTo>
                  <a:lnTo>
                    <a:pt x="630" y="282"/>
                  </a:lnTo>
                  <a:lnTo>
                    <a:pt x="632" y="282"/>
                  </a:lnTo>
                  <a:lnTo>
                    <a:pt x="634" y="280"/>
                  </a:lnTo>
                  <a:lnTo>
                    <a:pt x="636" y="278"/>
                  </a:lnTo>
                  <a:lnTo>
                    <a:pt x="638" y="276"/>
                  </a:lnTo>
                  <a:lnTo>
                    <a:pt x="640" y="274"/>
                  </a:lnTo>
                  <a:lnTo>
                    <a:pt x="642" y="272"/>
                  </a:lnTo>
                  <a:lnTo>
                    <a:pt x="644" y="270"/>
                  </a:lnTo>
                  <a:lnTo>
                    <a:pt x="644" y="268"/>
                  </a:lnTo>
                  <a:lnTo>
                    <a:pt x="646" y="264"/>
                  </a:lnTo>
                  <a:lnTo>
                    <a:pt x="648" y="262"/>
                  </a:lnTo>
                  <a:lnTo>
                    <a:pt x="648" y="260"/>
                  </a:lnTo>
                  <a:lnTo>
                    <a:pt x="650" y="258"/>
                  </a:lnTo>
                  <a:lnTo>
                    <a:pt x="650" y="256"/>
                  </a:lnTo>
                  <a:lnTo>
                    <a:pt x="650" y="256"/>
                  </a:lnTo>
                  <a:lnTo>
                    <a:pt x="650" y="254"/>
                  </a:lnTo>
                  <a:lnTo>
                    <a:pt x="650" y="254"/>
                  </a:lnTo>
                  <a:lnTo>
                    <a:pt x="650" y="252"/>
                  </a:lnTo>
                  <a:lnTo>
                    <a:pt x="648" y="252"/>
                  </a:lnTo>
                  <a:lnTo>
                    <a:pt x="648" y="252"/>
                  </a:lnTo>
                  <a:lnTo>
                    <a:pt x="646" y="250"/>
                  </a:lnTo>
                  <a:lnTo>
                    <a:pt x="646" y="250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38" y="248"/>
                  </a:lnTo>
                  <a:lnTo>
                    <a:pt x="636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28" y="244"/>
                  </a:lnTo>
                  <a:lnTo>
                    <a:pt x="628" y="244"/>
                  </a:lnTo>
                  <a:lnTo>
                    <a:pt x="626" y="242"/>
                  </a:lnTo>
                  <a:lnTo>
                    <a:pt x="626" y="242"/>
                  </a:lnTo>
                  <a:lnTo>
                    <a:pt x="626" y="242"/>
                  </a:lnTo>
                  <a:lnTo>
                    <a:pt x="626" y="240"/>
                  </a:lnTo>
                  <a:lnTo>
                    <a:pt x="624" y="236"/>
                  </a:lnTo>
                  <a:lnTo>
                    <a:pt x="624" y="234"/>
                  </a:lnTo>
                  <a:lnTo>
                    <a:pt x="624" y="232"/>
                  </a:lnTo>
                  <a:lnTo>
                    <a:pt x="624" y="230"/>
                  </a:lnTo>
                  <a:lnTo>
                    <a:pt x="624" y="226"/>
                  </a:lnTo>
                  <a:lnTo>
                    <a:pt x="624" y="226"/>
                  </a:lnTo>
                  <a:lnTo>
                    <a:pt x="626" y="224"/>
                  </a:lnTo>
                  <a:lnTo>
                    <a:pt x="626" y="222"/>
                  </a:lnTo>
                  <a:lnTo>
                    <a:pt x="628" y="220"/>
                  </a:lnTo>
                  <a:lnTo>
                    <a:pt x="628" y="218"/>
                  </a:lnTo>
                  <a:lnTo>
                    <a:pt x="630" y="216"/>
                  </a:lnTo>
                  <a:lnTo>
                    <a:pt x="632" y="214"/>
                  </a:lnTo>
                  <a:lnTo>
                    <a:pt x="634" y="214"/>
                  </a:lnTo>
                  <a:lnTo>
                    <a:pt x="634" y="212"/>
                  </a:lnTo>
                  <a:lnTo>
                    <a:pt x="636" y="212"/>
                  </a:lnTo>
                  <a:lnTo>
                    <a:pt x="636" y="212"/>
                  </a:lnTo>
                  <a:lnTo>
                    <a:pt x="638" y="212"/>
                  </a:lnTo>
                  <a:lnTo>
                    <a:pt x="642" y="212"/>
                  </a:lnTo>
                  <a:lnTo>
                    <a:pt x="642" y="212"/>
                  </a:lnTo>
                  <a:lnTo>
                    <a:pt x="644" y="212"/>
                  </a:lnTo>
                  <a:lnTo>
                    <a:pt x="646" y="212"/>
                  </a:lnTo>
                  <a:lnTo>
                    <a:pt x="646" y="210"/>
                  </a:lnTo>
                  <a:lnTo>
                    <a:pt x="646" y="210"/>
                  </a:lnTo>
                  <a:lnTo>
                    <a:pt x="648" y="210"/>
                  </a:lnTo>
                  <a:lnTo>
                    <a:pt x="648" y="208"/>
                  </a:lnTo>
                  <a:lnTo>
                    <a:pt x="648" y="208"/>
                  </a:lnTo>
                  <a:lnTo>
                    <a:pt x="648" y="206"/>
                  </a:lnTo>
                  <a:lnTo>
                    <a:pt x="648" y="206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48" y="198"/>
                  </a:lnTo>
                  <a:lnTo>
                    <a:pt x="648" y="196"/>
                  </a:lnTo>
                  <a:lnTo>
                    <a:pt x="648" y="194"/>
                  </a:lnTo>
                  <a:lnTo>
                    <a:pt x="648" y="192"/>
                  </a:lnTo>
                  <a:lnTo>
                    <a:pt x="646" y="190"/>
                  </a:lnTo>
                  <a:lnTo>
                    <a:pt x="646" y="190"/>
                  </a:lnTo>
                  <a:lnTo>
                    <a:pt x="646" y="188"/>
                  </a:lnTo>
                  <a:lnTo>
                    <a:pt x="644" y="188"/>
                  </a:lnTo>
                  <a:lnTo>
                    <a:pt x="644" y="186"/>
                  </a:lnTo>
                  <a:lnTo>
                    <a:pt x="642" y="186"/>
                  </a:lnTo>
                  <a:lnTo>
                    <a:pt x="642" y="186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84"/>
                  </a:lnTo>
                  <a:lnTo>
                    <a:pt x="636" y="184"/>
                  </a:lnTo>
                  <a:lnTo>
                    <a:pt x="632" y="184"/>
                  </a:lnTo>
                  <a:lnTo>
                    <a:pt x="630" y="184"/>
                  </a:lnTo>
                  <a:lnTo>
                    <a:pt x="622" y="186"/>
                  </a:lnTo>
                  <a:lnTo>
                    <a:pt x="616" y="186"/>
                  </a:lnTo>
                  <a:lnTo>
                    <a:pt x="612" y="186"/>
                  </a:lnTo>
                  <a:lnTo>
                    <a:pt x="610" y="186"/>
                  </a:lnTo>
                  <a:lnTo>
                    <a:pt x="608" y="186"/>
                  </a:lnTo>
                  <a:lnTo>
                    <a:pt x="606" y="186"/>
                  </a:lnTo>
                  <a:lnTo>
                    <a:pt x="604" y="184"/>
                  </a:lnTo>
                  <a:lnTo>
                    <a:pt x="604" y="184"/>
                  </a:lnTo>
                  <a:lnTo>
                    <a:pt x="604" y="184"/>
                  </a:lnTo>
                  <a:lnTo>
                    <a:pt x="602" y="182"/>
                  </a:lnTo>
                  <a:lnTo>
                    <a:pt x="602" y="182"/>
                  </a:lnTo>
                  <a:lnTo>
                    <a:pt x="602" y="182"/>
                  </a:lnTo>
                  <a:lnTo>
                    <a:pt x="600" y="180"/>
                  </a:lnTo>
                  <a:lnTo>
                    <a:pt x="600" y="178"/>
                  </a:lnTo>
                  <a:lnTo>
                    <a:pt x="602" y="176"/>
                  </a:lnTo>
                  <a:lnTo>
                    <a:pt x="602" y="174"/>
                  </a:lnTo>
                  <a:lnTo>
                    <a:pt x="602" y="174"/>
                  </a:lnTo>
                  <a:lnTo>
                    <a:pt x="604" y="172"/>
                  </a:lnTo>
                  <a:lnTo>
                    <a:pt x="604" y="170"/>
                  </a:lnTo>
                  <a:lnTo>
                    <a:pt x="606" y="166"/>
                  </a:lnTo>
                  <a:lnTo>
                    <a:pt x="608" y="162"/>
                  </a:lnTo>
                  <a:lnTo>
                    <a:pt x="610" y="160"/>
                  </a:lnTo>
                  <a:lnTo>
                    <a:pt x="612" y="158"/>
                  </a:lnTo>
                  <a:lnTo>
                    <a:pt x="612" y="156"/>
                  </a:lnTo>
                  <a:lnTo>
                    <a:pt x="614" y="154"/>
                  </a:lnTo>
                  <a:lnTo>
                    <a:pt x="616" y="154"/>
                  </a:lnTo>
                  <a:lnTo>
                    <a:pt x="620" y="152"/>
                  </a:lnTo>
                  <a:lnTo>
                    <a:pt x="622" y="148"/>
                  </a:lnTo>
                  <a:lnTo>
                    <a:pt x="630" y="146"/>
                  </a:lnTo>
                  <a:lnTo>
                    <a:pt x="632" y="144"/>
                  </a:lnTo>
                  <a:lnTo>
                    <a:pt x="634" y="142"/>
                  </a:lnTo>
                  <a:lnTo>
                    <a:pt x="636" y="142"/>
                  </a:lnTo>
                  <a:lnTo>
                    <a:pt x="638" y="140"/>
                  </a:lnTo>
                  <a:lnTo>
                    <a:pt x="642" y="138"/>
                  </a:lnTo>
                  <a:lnTo>
                    <a:pt x="644" y="136"/>
                  </a:lnTo>
                  <a:lnTo>
                    <a:pt x="646" y="134"/>
                  </a:lnTo>
                  <a:lnTo>
                    <a:pt x="646" y="134"/>
                  </a:lnTo>
                  <a:lnTo>
                    <a:pt x="646" y="134"/>
                  </a:lnTo>
                  <a:lnTo>
                    <a:pt x="648" y="132"/>
                  </a:lnTo>
                  <a:lnTo>
                    <a:pt x="648" y="132"/>
                  </a:lnTo>
                  <a:lnTo>
                    <a:pt x="646" y="132"/>
                  </a:lnTo>
                  <a:lnTo>
                    <a:pt x="646" y="130"/>
                  </a:lnTo>
                  <a:lnTo>
                    <a:pt x="646" y="130"/>
                  </a:lnTo>
                  <a:lnTo>
                    <a:pt x="646" y="130"/>
                  </a:lnTo>
                  <a:lnTo>
                    <a:pt x="644" y="128"/>
                  </a:lnTo>
                  <a:lnTo>
                    <a:pt x="642" y="128"/>
                  </a:lnTo>
                  <a:lnTo>
                    <a:pt x="640" y="128"/>
                  </a:lnTo>
                  <a:lnTo>
                    <a:pt x="638" y="126"/>
                  </a:lnTo>
                  <a:lnTo>
                    <a:pt x="634" y="126"/>
                  </a:lnTo>
                  <a:lnTo>
                    <a:pt x="630" y="124"/>
                  </a:lnTo>
                  <a:lnTo>
                    <a:pt x="628" y="124"/>
                  </a:lnTo>
                  <a:lnTo>
                    <a:pt x="626" y="124"/>
                  </a:lnTo>
                  <a:lnTo>
                    <a:pt x="624" y="122"/>
                  </a:lnTo>
                  <a:lnTo>
                    <a:pt x="622" y="122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18"/>
                  </a:lnTo>
                  <a:lnTo>
                    <a:pt x="622" y="118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6" y="116"/>
                  </a:lnTo>
                  <a:lnTo>
                    <a:pt x="626" y="116"/>
                  </a:lnTo>
                  <a:lnTo>
                    <a:pt x="630" y="114"/>
                  </a:lnTo>
                  <a:lnTo>
                    <a:pt x="632" y="114"/>
                  </a:lnTo>
                  <a:lnTo>
                    <a:pt x="634" y="112"/>
                  </a:lnTo>
                  <a:lnTo>
                    <a:pt x="638" y="112"/>
                  </a:lnTo>
                  <a:lnTo>
                    <a:pt x="640" y="112"/>
                  </a:lnTo>
                  <a:lnTo>
                    <a:pt x="642" y="112"/>
                  </a:lnTo>
                  <a:lnTo>
                    <a:pt x="642" y="110"/>
                  </a:lnTo>
                  <a:lnTo>
                    <a:pt x="648" y="110"/>
                  </a:lnTo>
                  <a:lnTo>
                    <a:pt x="652" y="110"/>
                  </a:lnTo>
                  <a:lnTo>
                    <a:pt x="654" y="110"/>
                  </a:lnTo>
                  <a:lnTo>
                    <a:pt x="662" y="108"/>
                  </a:lnTo>
                  <a:lnTo>
                    <a:pt x="672" y="104"/>
                  </a:lnTo>
                  <a:lnTo>
                    <a:pt x="678" y="104"/>
                  </a:lnTo>
                  <a:lnTo>
                    <a:pt x="682" y="102"/>
                  </a:lnTo>
                  <a:lnTo>
                    <a:pt x="686" y="100"/>
                  </a:lnTo>
                  <a:lnTo>
                    <a:pt x="690" y="100"/>
                  </a:lnTo>
                  <a:lnTo>
                    <a:pt x="694" y="98"/>
                  </a:lnTo>
                  <a:lnTo>
                    <a:pt x="700" y="94"/>
                  </a:lnTo>
                  <a:lnTo>
                    <a:pt x="704" y="92"/>
                  </a:lnTo>
                  <a:lnTo>
                    <a:pt x="708" y="92"/>
                  </a:lnTo>
                  <a:lnTo>
                    <a:pt x="710" y="90"/>
                  </a:lnTo>
                  <a:lnTo>
                    <a:pt x="714" y="88"/>
                  </a:lnTo>
                  <a:lnTo>
                    <a:pt x="716" y="86"/>
                  </a:lnTo>
                  <a:lnTo>
                    <a:pt x="718" y="86"/>
                  </a:lnTo>
                  <a:lnTo>
                    <a:pt x="720" y="84"/>
                  </a:lnTo>
                  <a:lnTo>
                    <a:pt x="722" y="82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2" y="78"/>
                  </a:lnTo>
                  <a:lnTo>
                    <a:pt x="722" y="78"/>
                  </a:lnTo>
                  <a:lnTo>
                    <a:pt x="722" y="76"/>
                  </a:lnTo>
                  <a:lnTo>
                    <a:pt x="722" y="76"/>
                  </a:lnTo>
                  <a:lnTo>
                    <a:pt x="722" y="74"/>
                  </a:lnTo>
                  <a:lnTo>
                    <a:pt x="720" y="72"/>
                  </a:lnTo>
                  <a:lnTo>
                    <a:pt x="720" y="72"/>
                  </a:lnTo>
                  <a:lnTo>
                    <a:pt x="718" y="70"/>
                  </a:lnTo>
                  <a:lnTo>
                    <a:pt x="716" y="70"/>
                  </a:lnTo>
                  <a:lnTo>
                    <a:pt x="714" y="70"/>
                  </a:lnTo>
                  <a:lnTo>
                    <a:pt x="714" y="68"/>
                  </a:lnTo>
                  <a:lnTo>
                    <a:pt x="712" y="68"/>
                  </a:lnTo>
                  <a:lnTo>
                    <a:pt x="710" y="68"/>
                  </a:lnTo>
                  <a:lnTo>
                    <a:pt x="706" y="68"/>
                  </a:lnTo>
                  <a:lnTo>
                    <a:pt x="700" y="68"/>
                  </a:lnTo>
                  <a:lnTo>
                    <a:pt x="696" y="68"/>
                  </a:lnTo>
                  <a:lnTo>
                    <a:pt x="690" y="68"/>
                  </a:lnTo>
                  <a:lnTo>
                    <a:pt x="686" y="68"/>
                  </a:lnTo>
                  <a:lnTo>
                    <a:pt x="676" y="70"/>
                  </a:lnTo>
                  <a:lnTo>
                    <a:pt x="666" y="70"/>
                  </a:lnTo>
                  <a:lnTo>
                    <a:pt x="660" y="72"/>
                  </a:lnTo>
                  <a:lnTo>
                    <a:pt x="656" y="72"/>
                  </a:lnTo>
                  <a:lnTo>
                    <a:pt x="652" y="72"/>
                  </a:lnTo>
                  <a:lnTo>
                    <a:pt x="648" y="74"/>
                  </a:lnTo>
                  <a:lnTo>
                    <a:pt x="644" y="76"/>
                  </a:lnTo>
                  <a:lnTo>
                    <a:pt x="634" y="78"/>
                  </a:lnTo>
                  <a:lnTo>
                    <a:pt x="626" y="82"/>
                  </a:lnTo>
                  <a:lnTo>
                    <a:pt x="624" y="82"/>
                  </a:lnTo>
                  <a:lnTo>
                    <a:pt x="622" y="84"/>
                  </a:lnTo>
                  <a:lnTo>
                    <a:pt x="620" y="86"/>
                  </a:lnTo>
                  <a:lnTo>
                    <a:pt x="616" y="88"/>
                  </a:lnTo>
                  <a:lnTo>
                    <a:pt x="610" y="94"/>
                  </a:lnTo>
                  <a:lnTo>
                    <a:pt x="604" y="98"/>
                  </a:lnTo>
                  <a:lnTo>
                    <a:pt x="600" y="100"/>
                  </a:lnTo>
                  <a:lnTo>
                    <a:pt x="596" y="102"/>
                  </a:lnTo>
                  <a:lnTo>
                    <a:pt x="594" y="104"/>
                  </a:lnTo>
                  <a:lnTo>
                    <a:pt x="590" y="106"/>
                  </a:lnTo>
                  <a:lnTo>
                    <a:pt x="590" y="106"/>
                  </a:lnTo>
                  <a:lnTo>
                    <a:pt x="588" y="106"/>
                  </a:lnTo>
                  <a:lnTo>
                    <a:pt x="586" y="106"/>
                  </a:lnTo>
                  <a:lnTo>
                    <a:pt x="586" y="106"/>
                  </a:lnTo>
                  <a:lnTo>
                    <a:pt x="584" y="106"/>
                  </a:lnTo>
                  <a:lnTo>
                    <a:pt x="584" y="106"/>
                  </a:lnTo>
                  <a:lnTo>
                    <a:pt x="582" y="104"/>
                  </a:lnTo>
                  <a:lnTo>
                    <a:pt x="582" y="104"/>
                  </a:lnTo>
                  <a:lnTo>
                    <a:pt x="580" y="104"/>
                  </a:lnTo>
                  <a:lnTo>
                    <a:pt x="580" y="102"/>
                  </a:lnTo>
                  <a:lnTo>
                    <a:pt x="580" y="102"/>
                  </a:lnTo>
                  <a:lnTo>
                    <a:pt x="580" y="100"/>
                  </a:lnTo>
                  <a:lnTo>
                    <a:pt x="580" y="100"/>
                  </a:lnTo>
                  <a:lnTo>
                    <a:pt x="582" y="98"/>
                  </a:lnTo>
                  <a:lnTo>
                    <a:pt x="582" y="96"/>
                  </a:lnTo>
                  <a:lnTo>
                    <a:pt x="582" y="96"/>
                  </a:lnTo>
                  <a:lnTo>
                    <a:pt x="584" y="92"/>
                  </a:lnTo>
                  <a:lnTo>
                    <a:pt x="588" y="90"/>
                  </a:lnTo>
                  <a:lnTo>
                    <a:pt x="592" y="84"/>
                  </a:lnTo>
                  <a:lnTo>
                    <a:pt x="598" y="78"/>
                  </a:lnTo>
                  <a:lnTo>
                    <a:pt x="600" y="76"/>
                  </a:lnTo>
                  <a:lnTo>
                    <a:pt x="602" y="72"/>
                  </a:lnTo>
                  <a:lnTo>
                    <a:pt x="604" y="72"/>
                  </a:lnTo>
                  <a:lnTo>
                    <a:pt x="604" y="70"/>
                  </a:lnTo>
                  <a:lnTo>
                    <a:pt x="604" y="68"/>
                  </a:lnTo>
                  <a:lnTo>
                    <a:pt x="606" y="68"/>
                  </a:lnTo>
                  <a:lnTo>
                    <a:pt x="606" y="66"/>
                  </a:lnTo>
                  <a:lnTo>
                    <a:pt x="606" y="66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2"/>
                  </a:lnTo>
                  <a:lnTo>
                    <a:pt x="602" y="62"/>
                  </a:lnTo>
                  <a:lnTo>
                    <a:pt x="602" y="62"/>
                  </a:lnTo>
                  <a:lnTo>
                    <a:pt x="600" y="62"/>
                  </a:lnTo>
                  <a:lnTo>
                    <a:pt x="598" y="62"/>
                  </a:lnTo>
                  <a:lnTo>
                    <a:pt x="598" y="62"/>
                  </a:lnTo>
                  <a:lnTo>
                    <a:pt x="596" y="62"/>
                  </a:lnTo>
                  <a:lnTo>
                    <a:pt x="594" y="64"/>
                  </a:lnTo>
                  <a:lnTo>
                    <a:pt x="590" y="66"/>
                  </a:lnTo>
                  <a:lnTo>
                    <a:pt x="588" y="66"/>
                  </a:lnTo>
                  <a:lnTo>
                    <a:pt x="584" y="70"/>
                  </a:lnTo>
                  <a:lnTo>
                    <a:pt x="580" y="72"/>
                  </a:lnTo>
                  <a:lnTo>
                    <a:pt x="576" y="74"/>
                  </a:lnTo>
                  <a:lnTo>
                    <a:pt x="572" y="76"/>
                  </a:lnTo>
                  <a:lnTo>
                    <a:pt x="568" y="78"/>
                  </a:lnTo>
                  <a:lnTo>
                    <a:pt x="564" y="80"/>
                  </a:lnTo>
                  <a:lnTo>
                    <a:pt x="564" y="82"/>
                  </a:lnTo>
                  <a:lnTo>
                    <a:pt x="562" y="82"/>
                  </a:lnTo>
                  <a:lnTo>
                    <a:pt x="560" y="82"/>
                  </a:lnTo>
                  <a:lnTo>
                    <a:pt x="558" y="82"/>
                  </a:lnTo>
                  <a:lnTo>
                    <a:pt x="558" y="82"/>
                  </a:lnTo>
                  <a:lnTo>
                    <a:pt x="556" y="82"/>
                  </a:lnTo>
                  <a:lnTo>
                    <a:pt x="554" y="82"/>
                  </a:lnTo>
                  <a:lnTo>
                    <a:pt x="554" y="82"/>
                  </a:lnTo>
                  <a:lnTo>
                    <a:pt x="554" y="82"/>
                  </a:lnTo>
                  <a:lnTo>
                    <a:pt x="554" y="80"/>
                  </a:lnTo>
                  <a:lnTo>
                    <a:pt x="552" y="80"/>
                  </a:lnTo>
                  <a:lnTo>
                    <a:pt x="552" y="78"/>
                  </a:lnTo>
                  <a:lnTo>
                    <a:pt x="552" y="76"/>
                  </a:lnTo>
                  <a:lnTo>
                    <a:pt x="554" y="76"/>
                  </a:lnTo>
                  <a:lnTo>
                    <a:pt x="554" y="74"/>
                  </a:lnTo>
                  <a:lnTo>
                    <a:pt x="554" y="70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8" y="64"/>
                  </a:lnTo>
                  <a:lnTo>
                    <a:pt x="558" y="62"/>
                  </a:lnTo>
                  <a:lnTo>
                    <a:pt x="558" y="60"/>
                  </a:lnTo>
                  <a:lnTo>
                    <a:pt x="558" y="60"/>
                  </a:lnTo>
                  <a:lnTo>
                    <a:pt x="556" y="60"/>
                  </a:lnTo>
                  <a:lnTo>
                    <a:pt x="556" y="58"/>
                  </a:lnTo>
                  <a:lnTo>
                    <a:pt x="556" y="58"/>
                  </a:lnTo>
                  <a:lnTo>
                    <a:pt x="554" y="58"/>
                  </a:lnTo>
                  <a:lnTo>
                    <a:pt x="554" y="56"/>
                  </a:lnTo>
                  <a:lnTo>
                    <a:pt x="554" y="56"/>
                  </a:lnTo>
                  <a:lnTo>
                    <a:pt x="552" y="56"/>
                  </a:lnTo>
                  <a:lnTo>
                    <a:pt x="548" y="56"/>
                  </a:lnTo>
                  <a:lnTo>
                    <a:pt x="546" y="56"/>
                  </a:lnTo>
                  <a:lnTo>
                    <a:pt x="544" y="56"/>
                  </a:lnTo>
                  <a:lnTo>
                    <a:pt x="540" y="56"/>
                  </a:lnTo>
                  <a:lnTo>
                    <a:pt x="538" y="56"/>
                  </a:lnTo>
                  <a:lnTo>
                    <a:pt x="534" y="58"/>
                  </a:lnTo>
                  <a:lnTo>
                    <a:pt x="532" y="58"/>
                  </a:lnTo>
                  <a:lnTo>
                    <a:pt x="524" y="60"/>
                  </a:lnTo>
                  <a:lnTo>
                    <a:pt x="518" y="62"/>
                  </a:lnTo>
                  <a:lnTo>
                    <a:pt x="510" y="64"/>
                  </a:lnTo>
                  <a:lnTo>
                    <a:pt x="504" y="66"/>
                  </a:lnTo>
                  <a:lnTo>
                    <a:pt x="498" y="68"/>
                  </a:lnTo>
                  <a:lnTo>
                    <a:pt x="492" y="70"/>
                  </a:lnTo>
                  <a:lnTo>
                    <a:pt x="488" y="72"/>
                  </a:lnTo>
                  <a:lnTo>
                    <a:pt x="486" y="72"/>
                  </a:lnTo>
                  <a:lnTo>
                    <a:pt x="484" y="72"/>
                  </a:lnTo>
                  <a:lnTo>
                    <a:pt x="482" y="72"/>
                  </a:lnTo>
                  <a:lnTo>
                    <a:pt x="480" y="72"/>
                  </a:lnTo>
                  <a:lnTo>
                    <a:pt x="478" y="72"/>
                  </a:lnTo>
                  <a:lnTo>
                    <a:pt x="476" y="72"/>
                  </a:lnTo>
                  <a:lnTo>
                    <a:pt x="476" y="70"/>
                  </a:lnTo>
                  <a:lnTo>
                    <a:pt x="476" y="70"/>
                  </a:lnTo>
                  <a:lnTo>
                    <a:pt x="474" y="70"/>
                  </a:lnTo>
                  <a:lnTo>
                    <a:pt x="474" y="68"/>
                  </a:lnTo>
                  <a:lnTo>
                    <a:pt x="474" y="68"/>
                  </a:lnTo>
                  <a:lnTo>
                    <a:pt x="474" y="68"/>
                  </a:lnTo>
                  <a:lnTo>
                    <a:pt x="474" y="66"/>
                  </a:lnTo>
                  <a:lnTo>
                    <a:pt x="474" y="66"/>
                  </a:lnTo>
                  <a:lnTo>
                    <a:pt x="474" y="64"/>
                  </a:lnTo>
                  <a:lnTo>
                    <a:pt x="474" y="64"/>
                  </a:lnTo>
                  <a:lnTo>
                    <a:pt x="474" y="62"/>
                  </a:lnTo>
                  <a:lnTo>
                    <a:pt x="474" y="62"/>
                  </a:lnTo>
                  <a:lnTo>
                    <a:pt x="476" y="60"/>
                  </a:lnTo>
                  <a:lnTo>
                    <a:pt x="476" y="60"/>
                  </a:lnTo>
                  <a:lnTo>
                    <a:pt x="478" y="60"/>
                  </a:lnTo>
                  <a:lnTo>
                    <a:pt x="480" y="58"/>
                  </a:lnTo>
                  <a:lnTo>
                    <a:pt x="480" y="58"/>
                  </a:lnTo>
                  <a:lnTo>
                    <a:pt x="484" y="56"/>
                  </a:lnTo>
                  <a:lnTo>
                    <a:pt x="488" y="56"/>
                  </a:lnTo>
                  <a:lnTo>
                    <a:pt x="492" y="56"/>
                  </a:lnTo>
                  <a:lnTo>
                    <a:pt x="496" y="54"/>
                  </a:lnTo>
                  <a:lnTo>
                    <a:pt x="500" y="54"/>
                  </a:lnTo>
                  <a:lnTo>
                    <a:pt x="508" y="54"/>
                  </a:lnTo>
                  <a:lnTo>
                    <a:pt x="516" y="52"/>
                  </a:lnTo>
                  <a:lnTo>
                    <a:pt x="518" y="52"/>
                  </a:lnTo>
                  <a:lnTo>
                    <a:pt x="522" y="52"/>
                  </a:lnTo>
                  <a:lnTo>
                    <a:pt x="528" y="50"/>
                  </a:lnTo>
                  <a:lnTo>
                    <a:pt x="534" y="48"/>
                  </a:lnTo>
                  <a:lnTo>
                    <a:pt x="542" y="48"/>
                  </a:lnTo>
                  <a:lnTo>
                    <a:pt x="552" y="46"/>
                  </a:lnTo>
                  <a:lnTo>
                    <a:pt x="568" y="44"/>
                  </a:lnTo>
                  <a:lnTo>
                    <a:pt x="576" y="42"/>
                  </a:lnTo>
                  <a:lnTo>
                    <a:pt x="582" y="42"/>
                  </a:lnTo>
                  <a:lnTo>
                    <a:pt x="584" y="40"/>
                  </a:lnTo>
                  <a:lnTo>
                    <a:pt x="586" y="40"/>
                  </a:lnTo>
                  <a:lnTo>
                    <a:pt x="590" y="40"/>
                  </a:lnTo>
                  <a:lnTo>
                    <a:pt x="594" y="40"/>
                  </a:lnTo>
                  <a:lnTo>
                    <a:pt x="596" y="40"/>
                  </a:lnTo>
                  <a:lnTo>
                    <a:pt x="598" y="40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2" y="36"/>
                  </a:lnTo>
                  <a:lnTo>
                    <a:pt x="602" y="36"/>
                  </a:lnTo>
                  <a:lnTo>
                    <a:pt x="602" y="36"/>
                  </a:lnTo>
                  <a:lnTo>
                    <a:pt x="602" y="34"/>
                  </a:lnTo>
                  <a:lnTo>
                    <a:pt x="602" y="34"/>
                  </a:lnTo>
                  <a:lnTo>
                    <a:pt x="600" y="32"/>
                  </a:lnTo>
                  <a:lnTo>
                    <a:pt x="600" y="32"/>
                  </a:lnTo>
                  <a:lnTo>
                    <a:pt x="600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94" y="28"/>
                  </a:lnTo>
                  <a:lnTo>
                    <a:pt x="592" y="26"/>
                  </a:lnTo>
                  <a:lnTo>
                    <a:pt x="588" y="26"/>
                  </a:lnTo>
                  <a:lnTo>
                    <a:pt x="586" y="24"/>
                  </a:lnTo>
                  <a:lnTo>
                    <a:pt x="582" y="24"/>
                  </a:lnTo>
                  <a:lnTo>
                    <a:pt x="580" y="24"/>
                  </a:lnTo>
                  <a:lnTo>
                    <a:pt x="572" y="22"/>
                  </a:lnTo>
                  <a:lnTo>
                    <a:pt x="566" y="22"/>
                  </a:lnTo>
                  <a:lnTo>
                    <a:pt x="562" y="20"/>
                  </a:lnTo>
                  <a:lnTo>
                    <a:pt x="560" y="20"/>
                  </a:lnTo>
                  <a:lnTo>
                    <a:pt x="556" y="20"/>
                  </a:lnTo>
                  <a:lnTo>
                    <a:pt x="554" y="22"/>
                  </a:lnTo>
                  <a:lnTo>
                    <a:pt x="552" y="22"/>
                  </a:lnTo>
                  <a:lnTo>
                    <a:pt x="548" y="22"/>
                  </a:lnTo>
                  <a:lnTo>
                    <a:pt x="546" y="24"/>
                  </a:lnTo>
                  <a:lnTo>
                    <a:pt x="540" y="24"/>
                  </a:lnTo>
                  <a:lnTo>
                    <a:pt x="532" y="28"/>
                  </a:lnTo>
                  <a:lnTo>
                    <a:pt x="526" y="30"/>
                  </a:lnTo>
                  <a:lnTo>
                    <a:pt x="512" y="34"/>
                  </a:lnTo>
                  <a:lnTo>
                    <a:pt x="504" y="36"/>
                  </a:lnTo>
                  <a:lnTo>
                    <a:pt x="498" y="38"/>
                  </a:lnTo>
                  <a:lnTo>
                    <a:pt x="494" y="38"/>
                  </a:lnTo>
                  <a:lnTo>
                    <a:pt x="492" y="40"/>
                  </a:lnTo>
                  <a:lnTo>
                    <a:pt x="490" y="40"/>
                  </a:lnTo>
                  <a:lnTo>
                    <a:pt x="486" y="40"/>
                  </a:lnTo>
                  <a:lnTo>
                    <a:pt x="484" y="40"/>
                  </a:lnTo>
                  <a:lnTo>
                    <a:pt x="482" y="40"/>
                  </a:lnTo>
                  <a:lnTo>
                    <a:pt x="480" y="40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4" y="36"/>
                  </a:lnTo>
                  <a:lnTo>
                    <a:pt x="474" y="36"/>
                  </a:lnTo>
                  <a:lnTo>
                    <a:pt x="474" y="36"/>
                  </a:lnTo>
                  <a:lnTo>
                    <a:pt x="474" y="34"/>
                  </a:lnTo>
                  <a:lnTo>
                    <a:pt x="474" y="34"/>
                  </a:lnTo>
                  <a:lnTo>
                    <a:pt x="474" y="32"/>
                  </a:lnTo>
                  <a:lnTo>
                    <a:pt x="474" y="32"/>
                  </a:lnTo>
                  <a:lnTo>
                    <a:pt x="474" y="30"/>
                  </a:lnTo>
                  <a:lnTo>
                    <a:pt x="474" y="30"/>
                  </a:lnTo>
                  <a:lnTo>
                    <a:pt x="476" y="28"/>
                  </a:lnTo>
                  <a:lnTo>
                    <a:pt x="476" y="28"/>
                  </a:lnTo>
                  <a:lnTo>
                    <a:pt x="478" y="28"/>
                  </a:lnTo>
                  <a:lnTo>
                    <a:pt x="480" y="26"/>
                  </a:lnTo>
                  <a:lnTo>
                    <a:pt x="484" y="26"/>
                  </a:lnTo>
                  <a:lnTo>
                    <a:pt x="488" y="24"/>
                  </a:lnTo>
                  <a:lnTo>
                    <a:pt x="492" y="24"/>
                  </a:lnTo>
                  <a:lnTo>
                    <a:pt x="496" y="24"/>
                  </a:lnTo>
                  <a:lnTo>
                    <a:pt x="502" y="22"/>
                  </a:lnTo>
                  <a:lnTo>
                    <a:pt x="506" y="22"/>
                  </a:lnTo>
                  <a:lnTo>
                    <a:pt x="510" y="22"/>
                  </a:lnTo>
                  <a:lnTo>
                    <a:pt x="514" y="20"/>
                  </a:lnTo>
                  <a:lnTo>
                    <a:pt x="516" y="20"/>
                  </a:lnTo>
                  <a:lnTo>
                    <a:pt x="518" y="18"/>
                  </a:lnTo>
                  <a:lnTo>
                    <a:pt x="518" y="18"/>
                  </a:lnTo>
                  <a:lnTo>
                    <a:pt x="520" y="18"/>
                  </a:lnTo>
                  <a:lnTo>
                    <a:pt x="520" y="16"/>
                  </a:lnTo>
                  <a:lnTo>
                    <a:pt x="520" y="16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520" y="12"/>
                  </a:lnTo>
                  <a:lnTo>
                    <a:pt x="520" y="12"/>
                  </a:lnTo>
                  <a:lnTo>
                    <a:pt x="520" y="10"/>
                  </a:lnTo>
                  <a:lnTo>
                    <a:pt x="520" y="10"/>
                  </a:lnTo>
                  <a:lnTo>
                    <a:pt x="518" y="8"/>
                  </a:lnTo>
                  <a:lnTo>
                    <a:pt x="518" y="8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08" y="2"/>
                  </a:lnTo>
                  <a:lnTo>
                    <a:pt x="506" y="2"/>
                  </a:lnTo>
                  <a:lnTo>
                    <a:pt x="502" y="0"/>
                  </a:lnTo>
                  <a:lnTo>
                    <a:pt x="498" y="0"/>
                  </a:lnTo>
                  <a:lnTo>
                    <a:pt x="496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4" y="0"/>
                  </a:lnTo>
                  <a:lnTo>
                    <a:pt x="480" y="0"/>
                  </a:lnTo>
                  <a:lnTo>
                    <a:pt x="476" y="2"/>
                  </a:lnTo>
                  <a:lnTo>
                    <a:pt x="466" y="2"/>
                  </a:lnTo>
                  <a:lnTo>
                    <a:pt x="458" y="4"/>
                  </a:lnTo>
                  <a:lnTo>
                    <a:pt x="450" y="6"/>
                  </a:lnTo>
                  <a:lnTo>
                    <a:pt x="442" y="8"/>
                  </a:lnTo>
                  <a:lnTo>
                    <a:pt x="434" y="10"/>
                  </a:lnTo>
                  <a:lnTo>
                    <a:pt x="426" y="12"/>
                  </a:lnTo>
                  <a:lnTo>
                    <a:pt x="420" y="14"/>
                  </a:lnTo>
                  <a:lnTo>
                    <a:pt x="416" y="16"/>
                  </a:lnTo>
                  <a:lnTo>
                    <a:pt x="414" y="16"/>
                  </a:lnTo>
                  <a:lnTo>
                    <a:pt x="412" y="18"/>
                  </a:lnTo>
                  <a:lnTo>
                    <a:pt x="410" y="20"/>
                  </a:lnTo>
                  <a:lnTo>
                    <a:pt x="408" y="22"/>
                  </a:lnTo>
                  <a:lnTo>
                    <a:pt x="406" y="24"/>
                  </a:lnTo>
                  <a:lnTo>
                    <a:pt x="404" y="26"/>
                  </a:lnTo>
                  <a:lnTo>
                    <a:pt x="400" y="30"/>
                  </a:lnTo>
                  <a:lnTo>
                    <a:pt x="396" y="34"/>
                  </a:lnTo>
                  <a:lnTo>
                    <a:pt x="394" y="38"/>
                  </a:lnTo>
                  <a:lnTo>
                    <a:pt x="392" y="38"/>
                  </a:lnTo>
                  <a:lnTo>
                    <a:pt x="390" y="40"/>
                  </a:lnTo>
                  <a:lnTo>
                    <a:pt x="388" y="42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86" y="44"/>
                  </a:lnTo>
                  <a:lnTo>
                    <a:pt x="384" y="44"/>
                  </a:lnTo>
                  <a:lnTo>
                    <a:pt x="382" y="44"/>
                  </a:lnTo>
                  <a:lnTo>
                    <a:pt x="382" y="44"/>
                  </a:lnTo>
                  <a:lnTo>
                    <a:pt x="380" y="44"/>
                  </a:lnTo>
                  <a:lnTo>
                    <a:pt x="378" y="42"/>
                  </a:lnTo>
                  <a:lnTo>
                    <a:pt x="374" y="42"/>
                  </a:lnTo>
                  <a:lnTo>
                    <a:pt x="372" y="40"/>
                  </a:lnTo>
                  <a:lnTo>
                    <a:pt x="368" y="38"/>
                  </a:lnTo>
                  <a:lnTo>
                    <a:pt x="362" y="34"/>
                  </a:lnTo>
                  <a:lnTo>
                    <a:pt x="360" y="32"/>
                  </a:lnTo>
                  <a:lnTo>
                    <a:pt x="358" y="30"/>
                  </a:lnTo>
                  <a:lnTo>
                    <a:pt x="354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4" y="28"/>
                  </a:lnTo>
                  <a:lnTo>
                    <a:pt x="344" y="28"/>
                  </a:lnTo>
                  <a:lnTo>
                    <a:pt x="342" y="28"/>
                  </a:lnTo>
                  <a:lnTo>
                    <a:pt x="342" y="30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340" y="32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40" y="38"/>
                  </a:lnTo>
                  <a:lnTo>
                    <a:pt x="342" y="44"/>
                  </a:lnTo>
                  <a:lnTo>
                    <a:pt x="342" y="46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54"/>
                  </a:lnTo>
                  <a:lnTo>
                    <a:pt x="340" y="58"/>
                  </a:lnTo>
                  <a:lnTo>
                    <a:pt x="340" y="62"/>
                  </a:lnTo>
                  <a:lnTo>
                    <a:pt x="340" y="66"/>
                  </a:lnTo>
                  <a:lnTo>
                    <a:pt x="338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6" y="70"/>
                  </a:lnTo>
                  <a:lnTo>
                    <a:pt x="336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2" y="72"/>
                  </a:lnTo>
                  <a:lnTo>
                    <a:pt x="332" y="70"/>
                  </a:lnTo>
                  <a:lnTo>
                    <a:pt x="330" y="70"/>
                  </a:lnTo>
                  <a:lnTo>
                    <a:pt x="330" y="68"/>
                  </a:lnTo>
                  <a:lnTo>
                    <a:pt x="328" y="66"/>
                  </a:lnTo>
                  <a:lnTo>
                    <a:pt x="328" y="64"/>
                  </a:lnTo>
                  <a:lnTo>
                    <a:pt x="326" y="60"/>
                  </a:lnTo>
                  <a:lnTo>
                    <a:pt x="324" y="58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18" y="54"/>
                  </a:lnTo>
                  <a:lnTo>
                    <a:pt x="318" y="54"/>
                  </a:lnTo>
                  <a:lnTo>
                    <a:pt x="316" y="54"/>
                  </a:lnTo>
                  <a:lnTo>
                    <a:pt x="314" y="54"/>
                  </a:lnTo>
                  <a:lnTo>
                    <a:pt x="312" y="54"/>
                  </a:lnTo>
                  <a:lnTo>
                    <a:pt x="308" y="54"/>
                  </a:lnTo>
                  <a:lnTo>
                    <a:pt x="304" y="54"/>
                  </a:lnTo>
                  <a:lnTo>
                    <a:pt x="302" y="54"/>
                  </a:lnTo>
                  <a:lnTo>
                    <a:pt x="300" y="54"/>
                  </a:lnTo>
                  <a:lnTo>
                    <a:pt x="294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4" y="66"/>
                  </a:lnTo>
                  <a:lnTo>
                    <a:pt x="284" y="70"/>
                  </a:lnTo>
                  <a:lnTo>
                    <a:pt x="286" y="72"/>
                  </a:lnTo>
                  <a:lnTo>
                    <a:pt x="286" y="74"/>
                  </a:lnTo>
                  <a:lnTo>
                    <a:pt x="286" y="76"/>
                  </a:lnTo>
                  <a:lnTo>
                    <a:pt x="286" y="76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4" y="80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2"/>
                  </a:lnTo>
                  <a:lnTo>
                    <a:pt x="278" y="82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0" y="82"/>
                  </a:lnTo>
                  <a:lnTo>
                    <a:pt x="268" y="82"/>
                  </a:lnTo>
                  <a:lnTo>
                    <a:pt x="266" y="82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62" y="80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4"/>
                  </a:lnTo>
                  <a:lnTo>
                    <a:pt x="260" y="72"/>
                  </a:lnTo>
                  <a:lnTo>
                    <a:pt x="260" y="68"/>
                  </a:lnTo>
                  <a:lnTo>
                    <a:pt x="260" y="66"/>
                  </a:lnTo>
                  <a:lnTo>
                    <a:pt x="260" y="62"/>
                  </a:lnTo>
                  <a:lnTo>
                    <a:pt x="260" y="62"/>
                  </a:lnTo>
                  <a:lnTo>
                    <a:pt x="260" y="60"/>
                  </a:lnTo>
                  <a:lnTo>
                    <a:pt x="260" y="60"/>
                  </a:lnTo>
                  <a:lnTo>
                    <a:pt x="260" y="58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6" y="56"/>
                  </a:lnTo>
                  <a:lnTo>
                    <a:pt x="254" y="56"/>
                  </a:lnTo>
                  <a:lnTo>
                    <a:pt x="252" y="56"/>
                  </a:lnTo>
                  <a:lnTo>
                    <a:pt x="252" y="56"/>
                  </a:lnTo>
                  <a:lnTo>
                    <a:pt x="250" y="54"/>
                  </a:lnTo>
                  <a:lnTo>
                    <a:pt x="248" y="54"/>
                  </a:lnTo>
                  <a:lnTo>
                    <a:pt x="246" y="54"/>
                  </a:lnTo>
                  <a:lnTo>
                    <a:pt x="244" y="54"/>
                  </a:lnTo>
                  <a:lnTo>
                    <a:pt x="242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38" y="54"/>
                  </a:lnTo>
                  <a:lnTo>
                    <a:pt x="238" y="5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36" y="60"/>
                  </a:lnTo>
                  <a:lnTo>
                    <a:pt x="238" y="60"/>
                  </a:lnTo>
                  <a:lnTo>
                    <a:pt x="240" y="62"/>
                  </a:lnTo>
                  <a:lnTo>
                    <a:pt x="240" y="64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8" y="70"/>
                  </a:lnTo>
                  <a:lnTo>
                    <a:pt x="236" y="70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0" y="68"/>
                  </a:lnTo>
                  <a:lnTo>
                    <a:pt x="228" y="68"/>
                  </a:lnTo>
                  <a:lnTo>
                    <a:pt x="226" y="66"/>
                  </a:lnTo>
                  <a:lnTo>
                    <a:pt x="222" y="64"/>
                  </a:lnTo>
                  <a:lnTo>
                    <a:pt x="216" y="60"/>
                  </a:lnTo>
                  <a:lnTo>
                    <a:pt x="214" y="58"/>
                  </a:lnTo>
                  <a:lnTo>
                    <a:pt x="212" y="56"/>
                  </a:lnTo>
                  <a:lnTo>
                    <a:pt x="208" y="56"/>
                  </a:lnTo>
                  <a:lnTo>
                    <a:pt x="206" y="54"/>
                  </a:lnTo>
                  <a:lnTo>
                    <a:pt x="204" y="54"/>
                  </a:lnTo>
                  <a:lnTo>
                    <a:pt x="204" y="54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200" y="54"/>
                  </a:lnTo>
                  <a:lnTo>
                    <a:pt x="200" y="54"/>
                  </a:lnTo>
                  <a:lnTo>
                    <a:pt x="198" y="54"/>
                  </a:lnTo>
                  <a:lnTo>
                    <a:pt x="196" y="56"/>
                  </a:lnTo>
                  <a:lnTo>
                    <a:pt x="194" y="56"/>
                  </a:lnTo>
                  <a:lnTo>
                    <a:pt x="192" y="58"/>
                  </a:lnTo>
                  <a:lnTo>
                    <a:pt x="190" y="60"/>
                  </a:lnTo>
                  <a:lnTo>
                    <a:pt x="188" y="62"/>
                  </a:lnTo>
                  <a:lnTo>
                    <a:pt x="186" y="62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6" y="64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6" y="64"/>
                  </a:lnTo>
                  <a:lnTo>
                    <a:pt x="164" y="66"/>
                  </a:lnTo>
                  <a:lnTo>
                    <a:pt x="162" y="68"/>
                  </a:lnTo>
                  <a:lnTo>
                    <a:pt x="160" y="70"/>
                  </a:lnTo>
                  <a:lnTo>
                    <a:pt x="156" y="72"/>
                  </a:lnTo>
                  <a:lnTo>
                    <a:pt x="154" y="76"/>
                  </a:lnTo>
                  <a:lnTo>
                    <a:pt x="150" y="7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1" name="Freeform 600"/>
            <p:cNvSpPr>
              <a:spLocks/>
            </p:cNvSpPr>
            <p:nvPr/>
          </p:nvSpPr>
          <p:spPr bwMode="auto">
            <a:xfrm>
              <a:off x="2557762" y="4143484"/>
              <a:ext cx="22225" cy="44449"/>
            </a:xfrm>
            <a:custGeom>
              <a:avLst/>
              <a:gdLst>
                <a:gd name="T0" fmla="*/ 10 w 14"/>
                <a:gd name="T1" fmla="*/ 28 h 28"/>
                <a:gd name="T2" fmla="*/ 10 w 14"/>
                <a:gd name="T3" fmla="*/ 28 h 28"/>
                <a:gd name="T4" fmla="*/ 10 w 14"/>
                <a:gd name="T5" fmla="*/ 24 h 28"/>
                <a:gd name="T6" fmla="*/ 8 w 14"/>
                <a:gd name="T7" fmla="*/ 22 h 28"/>
                <a:gd name="T8" fmla="*/ 8 w 14"/>
                <a:gd name="T9" fmla="*/ 22 h 28"/>
                <a:gd name="T10" fmla="*/ 4 w 14"/>
                <a:gd name="T11" fmla="*/ 16 h 28"/>
                <a:gd name="T12" fmla="*/ 4 w 14"/>
                <a:gd name="T13" fmla="*/ 16 h 28"/>
                <a:gd name="T14" fmla="*/ 0 w 14"/>
                <a:gd name="T15" fmla="*/ 12 h 28"/>
                <a:gd name="T16" fmla="*/ 0 w 14"/>
                <a:gd name="T17" fmla="*/ 12 h 28"/>
                <a:gd name="T18" fmla="*/ 0 w 14"/>
                <a:gd name="T19" fmla="*/ 8 h 28"/>
                <a:gd name="T20" fmla="*/ 0 w 14"/>
                <a:gd name="T21" fmla="*/ 8 h 28"/>
                <a:gd name="T22" fmla="*/ 4 w 14"/>
                <a:gd name="T23" fmla="*/ 4 h 28"/>
                <a:gd name="T24" fmla="*/ 4 w 14"/>
                <a:gd name="T25" fmla="*/ 4 h 28"/>
                <a:gd name="T26" fmla="*/ 4 w 14"/>
                <a:gd name="T27" fmla="*/ 0 h 28"/>
                <a:gd name="T28" fmla="*/ 4 w 14"/>
                <a:gd name="T29" fmla="*/ 0 h 28"/>
                <a:gd name="T30" fmla="*/ 4 w 14"/>
                <a:gd name="T31" fmla="*/ 0 h 28"/>
                <a:gd name="T32" fmla="*/ 4 w 14"/>
                <a:gd name="T33" fmla="*/ 0 h 28"/>
                <a:gd name="T34" fmla="*/ 6 w 14"/>
                <a:gd name="T35" fmla="*/ 0 h 28"/>
                <a:gd name="T36" fmla="*/ 6 w 14"/>
                <a:gd name="T37" fmla="*/ 2 h 28"/>
                <a:gd name="T38" fmla="*/ 6 w 14"/>
                <a:gd name="T39" fmla="*/ 2 h 28"/>
                <a:gd name="T40" fmla="*/ 10 w 14"/>
                <a:gd name="T41" fmla="*/ 8 h 28"/>
                <a:gd name="T42" fmla="*/ 10 w 14"/>
                <a:gd name="T43" fmla="*/ 8 h 28"/>
                <a:gd name="T44" fmla="*/ 10 w 14"/>
                <a:gd name="T45" fmla="*/ 10 h 28"/>
                <a:gd name="T46" fmla="*/ 12 w 14"/>
                <a:gd name="T47" fmla="*/ 14 h 28"/>
                <a:gd name="T48" fmla="*/ 12 w 14"/>
                <a:gd name="T49" fmla="*/ 14 h 28"/>
                <a:gd name="T50" fmla="*/ 12 w 14"/>
                <a:gd name="T51" fmla="*/ 16 h 28"/>
                <a:gd name="T52" fmla="*/ 14 w 14"/>
                <a:gd name="T53" fmla="*/ 18 h 28"/>
                <a:gd name="T54" fmla="*/ 14 w 14"/>
                <a:gd name="T55" fmla="*/ 18 h 28"/>
                <a:gd name="T56" fmla="*/ 14 w 14"/>
                <a:gd name="T57" fmla="*/ 20 h 28"/>
                <a:gd name="T58" fmla="*/ 14 w 14"/>
                <a:gd name="T59" fmla="*/ 26 h 28"/>
                <a:gd name="T60" fmla="*/ 14 w 14"/>
                <a:gd name="T61" fmla="*/ 26 h 28"/>
                <a:gd name="T62" fmla="*/ 14 w 14"/>
                <a:gd name="T63" fmla="*/ 28 h 28"/>
                <a:gd name="T64" fmla="*/ 12 w 14"/>
                <a:gd name="T65" fmla="*/ 28 h 28"/>
                <a:gd name="T66" fmla="*/ 12 w 14"/>
                <a:gd name="T67" fmla="*/ 28 h 28"/>
                <a:gd name="T68" fmla="*/ 10 w 14"/>
                <a:gd name="T69" fmla="*/ 28 h 28"/>
                <a:gd name="T70" fmla="*/ 10 w 14"/>
                <a:gd name="T7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8">
                  <a:moveTo>
                    <a:pt x="10" y="28"/>
                  </a:moveTo>
                  <a:lnTo>
                    <a:pt x="10" y="28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2" name="Freeform 603"/>
            <p:cNvSpPr>
              <a:spLocks/>
            </p:cNvSpPr>
            <p:nvPr/>
          </p:nvSpPr>
          <p:spPr bwMode="auto">
            <a:xfrm>
              <a:off x="5062847" y="4400654"/>
              <a:ext cx="327026" cy="307970"/>
            </a:xfrm>
            <a:custGeom>
              <a:avLst/>
              <a:gdLst>
                <a:gd name="T0" fmla="*/ 202 w 206"/>
                <a:gd name="T1" fmla="*/ 116 h 194"/>
                <a:gd name="T2" fmla="*/ 190 w 206"/>
                <a:gd name="T3" fmla="*/ 108 h 194"/>
                <a:gd name="T4" fmla="*/ 176 w 206"/>
                <a:gd name="T5" fmla="*/ 112 h 194"/>
                <a:gd name="T6" fmla="*/ 168 w 206"/>
                <a:gd name="T7" fmla="*/ 106 h 194"/>
                <a:gd name="T8" fmla="*/ 144 w 206"/>
                <a:gd name="T9" fmla="*/ 80 h 194"/>
                <a:gd name="T10" fmla="*/ 126 w 206"/>
                <a:gd name="T11" fmla="*/ 76 h 194"/>
                <a:gd name="T12" fmla="*/ 122 w 206"/>
                <a:gd name="T13" fmla="*/ 72 h 194"/>
                <a:gd name="T14" fmla="*/ 122 w 206"/>
                <a:gd name="T15" fmla="*/ 58 h 194"/>
                <a:gd name="T16" fmla="*/ 128 w 206"/>
                <a:gd name="T17" fmla="*/ 42 h 194"/>
                <a:gd name="T18" fmla="*/ 120 w 206"/>
                <a:gd name="T19" fmla="*/ 46 h 194"/>
                <a:gd name="T20" fmla="*/ 114 w 206"/>
                <a:gd name="T21" fmla="*/ 38 h 194"/>
                <a:gd name="T22" fmla="*/ 104 w 206"/>
                <a:gd name="T23" fmla="*/ 22 h 194"/>
                <a:gd name="T24" fmla="*/ 88 w 206"/>
                <a:gd name="T25" fmla="*/ 8 h 194"/>
                <a:gd name="T26" fmla="*/ 82 w 206"/>
                <a:gd name="T27" fmla="*/ 6 h 194"/>
                <a:gd name="T28" fmla="*/ 70 w 206"/>
                <a:gd name="T29" fmla="*/ 4 h 194"/>
                <a:gd name="T30" fmla="*/ 54 w 206"/>
                <a:gd name="T31" fmla="*/ 4 h 194"/>
                <a:gd name="T32" fmla="*/ 56 w 206"/>
                <a:gd name="T33" fmla="*/ 18 h 194"/>
                <a:gd name="T34" fmla="*/ 54 w 206"/>
                <a:gd name="T35" fmla="*/ 36 h 194"/>
                <a:gd name="T36" fmla="*/ 48 w 206"/>
                <a:gd name="T37" fmla="*/ 40 h 194"/>
                <a:gd name="T38" fmla="*/ 36 w 206"/>
                <a:gd name="T39" fmla="*/ 42 h 194"/>
                <a:gd name="T40" fmla="*/ 32 w 206"/>
                <a:gd name="T41" fmla="*/ 46 h 194"/>
                <a:gd name="T42" fmla="*/ 34 w 206"/>
                <a:gd name="T43" fmla="*/ 66 h 194"/>
                <a:gd name="T44" fmla="*/ 32 w 206"/>
                <a:gd name="T45" fmla="*/ 74 h 194"/>
                <a:gd name="T46" fmla="*/ 28 w 206"/>
                <a:gd name="T47" fmla="*/ 76 h 194"/>
                <a:gd name="T48" fmla="*/ 20 w 206"/>
                <a:gd name="T49" fmla="*/ 76 h 194"/>
                <a:gd name="T50" fmla="*/ 18 w 206"/>
                <a:gd name="T51" fmla="*/ 82 h 194"/>
                <a:gd name="T52" fmla="*/ 18 w 206"/>
                <a:gd name="T53" fmla="*/ 102 h 194"/>
                <a:gd name="T54" fmla="*/ 14 w 206"/>
                <a:gd name="T55" fmla="*/ 110 h 194"/>
                <a:gd name="T56" fmla="*/ 6 w 206"/>
                <a:gd name="T57" fmla="*/ 108 h 194"/>
                <a:gd name="T58" fmla="*/ 0 w 206"/>
                <a:gd name="T59" fmla="*/ 110 h 194"/>
                <a:gd name="T60" fmla="*/ 2 w 206"/>
                <a:gd name="T61" fmla="*/ 118 h 194"/>
                <a:gd name="T62" fmla="*/ 10 w 206"/>
                <a:gd name="T63" fmla="*/ 126 h 194"/>
                <a:gd name="T64" fmla="*/ 16 w 206"/>
                <a:gd name="T65" fmla="*/ 126 h 194"/>
                <a:gd name="T66" fmla="*/ 16 w 206"/>
                <a:gd name="T67" fmla="*/ 136 h 194"/>
                <a:gd name="T68" fmla="*/ 22 w 206"/>
                <a:gd name="T69" fmla="*/ 142 h 194"/>
                <a:gd name="T70" fmla="*/ 32 w 206"/>
                <a:gd name="T71" fmla="*/ 152 h 194"/>
                <a:gd name="T72" fmla="*/ 36 w 206"/>
                <a:gd name="T73" fmla="*/ 160 h 194"/>
                <a:gd name="T74" fmla="*/ 48 w 206"/>
                <a:gd name="T75" fmla="*/ 170 h 194"/>
                <a:gd name="T76" fmla="*/ 60 w 206"/>
                <a:gd name="T77" fmla="*/ 178 h 194"/>
                <a:gd name="T78" fmla="*/ 64 w 206"/>
                <a:gd name="T79" fmla="*/ 186 h 194"/>
                <a:gd name="T80" fmla="*/ 66 w 206"/>
                <a:gd name="T81" fmla="*/ 192 h 194"/>
                <a:gd name="T82" fmla="*/ 80 w 206"/>
                <a:gd name="T83" fmla="*/ 194 h 194"/>
                <a:gd name="T84" fmla="*/ 92 w 206"/>
                <a:gd name="T85" fmla="*/ 192 h 194"/>
                <a:gd name="T86" fmla="*/ 98 w 206"/>
                <a:gd name="T87" fmla="*/ 186 h 194"/>
                <a:gd name="T88" fmla="*/ 100 w 206"/>
                <a:gd name="T89" fmla="*/ 180 h 194"/>
                <a:gd name="T90" fmla="*/ 114 w 206"/>
                <a:gd name="T91" fmla="*/ 180 h 194"/>
                <a:gd name="T92" fmla="*/ 122 w 206"/>
                <a:gd name="T93" fmla="*/ 186 h 194"/>
                <a:gd name="T94" fmla="*/ 134 w 206"/>
                <a:gd name="T95" fmla="*/ 182 h 194"/>
                <a:gd name="T96" fmla="*/ 140 w 206"/>
                <a:gd name="T97" fmla="*/ 176 h 194"/>
                <a:gd name="T98" fmla="*/ 154 w 206"/>
                <a:gd name="T99" fmla="*/ 176 h 194"/>
                <a:gd name="T100" fmla="*/ 174 w 206"/>
                <a:gd name="T101" fmla="*/ 172 h 194"/>
                <a:gd name="T102" fmla="*/ 186 w 206"/>
                <a:gd name="T103" fmla="*/ 160 h 194"/>
                <a:gd name="T104" fmla="*/ 190 w 206"/>
                <a:gd name="T105" fmla="*/ 148 h 194"/>
                <a:gd name="T106" fmla="*/ 192 w 206"/>
                <a:gd name="T107" fmla="*/ 136 h 194"/>
                <a:gd name="T108" fmla="*/ 200 w 206"/>
                <a:gd name="T109" fmla="*/ 130 h 194"/>
                <a:gd name="T110" fmla="*/ 206 w 206"/>
                <a:gd name="T111" fmla="*/ 1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194">
                  <a:moveTo>
                    <a:pt x="206" y="122"/>
                  </a:moveTo>
                  <a:lnTo>
                    <a:pt x="206" y="120"/>
                  </a:lnTo>
                  <a:lnTo>
                    <a:pt x="204" y="120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2" y="116"/>
                  </a:lnTo>
                  <a:lnTo>
                    <a:pt x="198" y="114"/>
                  </a:lnTo>
                  <a:lnTo>
                    <a:pt x="196" y="112"/>
                  </a:lnTo>
                  <a:lnTo>
                    <a:pt x="194" y="110"/>
                  </a:lnTo>
                  <a:lnTo>
                    <a:pt x="192" y="110"/>
                  </a:lnTo>
                  <a:lnTo>
                    <a:pt x="192" y="110"/>
                  </a:lnTo>
                  <a:lnTo>
                    <a:pt x="190" y="108"/>
                  </a:lnTo>
                  <a:lnTo>
                    <a:pt x="188" y="110"/>
                  </a:lnTo>
                  <a:lnTo>
                    <a:pt x="186" y="110"/>
                  </a:lnTo>
                  <a:lnTo>
                    <a:pt x="184" y="110"/>
                  </a:lnTo>
                  <a:lnTo>
                    <a:pt x="180" y="110"/>
                  </a:lnTo>
                  <a:lnTo>
                    <a:pt x="178" y="110"/>
                  </a:lnTo>
                  <a:lnTo>
                    <a:pt x="176" y="112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68" y="106"/>
                  </a:lnTo>
                  <a:lnTo>
                    <a:pt x="166" y="104"/>
                  </a:lnTo>
                  <a:lnTo>
                    <a:pt x="162" y="100"/>
                  </a:lnTo>
                  <a:lnTo>
                    <a:pt x="156" y="92"/>
                  </a:lnTo>
                  <a:lnTo>
                    <a:pt x="154" y="90"/>
                  </a:lnTo>
                  <a:lnTo>
                    <a:pt x="150" y="86"/>
                  </a:lnTo>
                  <a:lnTo>
                    <a:pt x="144" y="80"/>
                  </a:lnTo>
                  <a:lnTo>
                    <a:pt x="140" y="76"/>
                  </a:lnTo>
                  <a:lnTo>
                    <a:pt x="138" y="76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4" y="76"/>
                  </a:lnTo>
                  <a:lnTo>
                    <a:pt x="124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2" y="58"/>
                  </a:lnTo>
                  <a:lnTo>
                    <a:pt x="124" y="54"/>
                  </a:lnTo>
                  <a:lnTo>
                    <a:pt x="124" y="50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6" y="4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6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8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0"/>
                  </a:lnTo>
                  <a:lnTo>
                    <a:pt x="60" y="8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4" y="32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4" y="64"/>
                  </a:lnTo>
                  <a:lnTo>
                    <a:pt x="34" y="66"/>
                  </a:lnTo>
                  <a:lnTo>
                    <a:pt x="34" y="68"/>
                  </a:lnTo>
                  <a:lnTo>
                    <a:pt x="34" y="70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18" y="82"/>
                  </a:lnTo>
                  <a:lnTo>
                    <a:pt x="16" y="84"/>
                  </a:lnTo>
                  <a:lnTo>
                    <a:pt x="18" y="88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6" y="130"/>
                  </a:lnTo>
                  <a:lnTo>
                    <a:pt x="16" y="132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20" y="140"/>
                  </a:lnTo>
                  <a:lnTo>
                    <a:pt x="22" y="142"/>
                  </a:lnTo>
                  <a:lnTo>
                    <a:pt x="24" y="144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8"/>
                  </a:lnTo>
                  <a:lnTo>
                    <a:pt x="30" y="150"/>
                  </a:lnTo>
                  <a:lnTo>
                    <a:pt x="32" y="152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4"/>
                  </a:lnTo>
                  <a:lnTo>
                    <a:pt x="34" y="168"/>
                  </a:lnTo>
                  <a:lnTo>
                    <a:pt x="36" y="168"/>
                  </a:lnTo>
                  <a:lnTo>
                    <a:pt x="42" y="168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2" y="172"/>
                  </a:lnTo>
                  <a:lnTo>
                    <a:pt x="54" y="174"/>
                  </a:lnTo>
                  <a:lnTo>
                    <a:pt x="56" y="174"/>
                  </a:lnTo>
                  <a:lnTo>
                    <a:pt x="58" y="176"/>
                  </a:lnTo>
                  <a:lnTo>
                    <a:pt x="60" y="178"/>
                  </a:lnTo>
                  <a:lnTo>
                    <a:pt x="62" y="178"/>
                  </a:lnTo>
                  <a:lnTo>
                    <a:pt x="62" y="180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84"/>
                  </a:lnTo>
                  <a:lnTo>
                    <a:pt x="64" y="186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8" y="192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4" y="194"/>
                  </a:lnTo>
                  <a:lnTo>
                    <a:pt x="76" y="194"/>
                  </a:lnTo>
                  <a:lnTo>
                    <a:pt x="80" y="194"/>
                  </a:lnTo>
                  <a:lnTo>
                    <a:pt x="82" y="194"/>
                  </a:lnTo>
                  <a:lnTo>
                    <a:pt x="84" y="194"/>
                  </a:lnTo>
                  <a:lnTo>
                    <a:pt x="86" y="194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86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0" y="180"/>
                  </a:lnTo>
                  <a:lnTo>
                    <a:pt x="100" y="180"/>
                  </a:lnTo>
                  <a:lnTo>
                    <a:pt x="104" y="180"/>
                  </a:lnTo>
                  <a:lnTo>
                    <a:pt x="106" y="180"/>
                  </a:lnTo>
                  <a:lnTo>
                    <a:pt x="110" y="180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82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22" y="186"/>
                  </a:lnTo>
                  <a:lnTo>
                    <a:pt x="124" y="188"/>
                  </a:lnTo>
                  <a:lnTo>
                    <a:pt x="126" y="190"/>
                  </a:lnTo>
                  <a:lnTo>
                    <a:pt x="128" y="192"/>
                  </a:lnTo>
                  <a:lnTo>
                    <a:pt x="130" y="190"/>
                  </a:lnTo>
                  <a:lnTo>
                    <a:pt x="132" y="184"/>
                  </a:lnTo>
                  <a:lnTo>
                    <a:pt x="134" y="182"/>
                  </a:lnTo>
                  <a:lnTo>
                    <a:pt x="136" y="180"/>
                  </a:lnTo>
                  <a:lnTo>
                    <a:pt x="138" y="178"/>
                  </a:lnTo>
                  <a:lnTo>
                    <a:pt x="138" y="176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2" y="176"/>
                  </a:lnTo>
                  <a:lnTo>
                    <a:pt x="144" y="176"/>
                  </a:lnTo>
                  <a:lnTo>
                    <a:pt x="146" y="17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4" y="176"/>
                  </a:lnTo>
                  <a:lnTo>
                    <a:pt x="158" y="176"/>
                  </a:lnTo>
                  <a:lnTo>
                    <a:pt x="164" y="174"/>
                  </a:lnTo>
                  <a:lnTo>
                    <a:pt x="166" y="174"/>
                  </a:lnTo>
                  <a:lnTo>
                    <a:pt x="170" y="172"/>
                  </a:lnTo>
                  <a:lnTo>
                    <a:pt x="172" y="172"/>
                  </a:lnTo>
                  <a:lnTo>
                    <a:pt x="174" y="172"/>
                  </a:lnTo>
                  <a:lnTo>
                    <a:pt x="176" y="170"/>
                  </a:lnTo>
                  <a:lnTo>
                    <a:pt x="178" y="168"/>
                  </a:lnTo>
                  <a:lnTo>
                    <a:pt x="180" y="166"/>
                  </a:lnTo>
                  <a:lnTo>
                    <a:pt x="182" y="164"/>
                  </a:lnTo>
                  <a:lnTo>
                    <a:pt x="184" y="162"/>
                  </a:lnTo>
                  <a:lnTo>
                    <a:pt x="186" y="160"/>
                  </a:lnTo>
                  <a:lnTo>
                    <a:pt x="188" y="158"/>
                  </a:lnTo>
                  <a:lnTo>
                    <a:pt x="188" y="156"/>
                  </a:lnTo>
                  <a:lnTo>
                    <a:pt x="188" y="156"/>
                  </a:lnTo>
                  <a:lnTo>
                    <a:pt x="190" y="154"/>
                  </a:lnTo>
                  <a:lnTo>
                    <a:pt x="190" y="152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90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4"/>
                  </a:lnTo>
                  <a:lnTo>
                    <a:pt x="194" y="134"/>
                  </a:lnTo>
                  <a:lnTo>
                    <a:pt x="194" y="132"/>
                  </a:lnTo>
                  <a:lnTo>
                    <a:pt x="198" y="132"/>
                  </a:lnTo>
                  <a:lnTo>
                    <a:pt x="200" y="130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6" y="126"/>
                  </a:lnTo>
                  <a:lnTo>
                    <a:pt x="206" y="124"/>
                  </a:lnTo>
                  <a:lnTo>
                    <a:pt x="206" y="124"/>
                  </a:lnTo>
                  <a:lnTo>
                    <a:pt x="206" y="122"/>
                  </a:lnTo>
                  <a:lnTo>
                    <a:pt x="206" y="12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3" name="Freeform 604"/>
            <p:cNvSpPr>
              <a:spLocks/>
            </p:cNvSpPr>
            <p:nvPr/>
          </p:nvSpPr>
          <p:spPr bwMode="auto">
            <a:xfrm>
              <a:off x="5145397" y="440383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4" name="Freeform 605"/>
            <p:cNvSpPr>
              <a:spLocks/>
            </p:cNvSpPr>
            <p:nvPr/>
          </p:nvSpPr>
          <p:spPr bwMode="auto">
            <a:xfrm>
              <a:off x="5062847" y="4400654"/>
              <a:ext cx="327026" cy="307970"/>
            </a:xfrm>
            <a:custGeom>
              <a:avLst/>
              <a:gdLst>
                <a:gd name="T0" fmla="*/ 202 w 206"/>
                <a:gd name="T1" fmla="*/ 116 h 194"/>
                <a:gd name="T2" fmla="*/ 190 w 206"/>
                <a:gd name="T3" fmla="*/ 108 h 194"/>
                <a:gd name="T4" fmla="*/ 176 w 206"/>
                <a:gd name="T5" fmla="*/ 112 h 194"/>
                <a:gd name="T6" fmla="*/ 168 w 206"/>
                <a:gd name="T7" fmla="*/ 106 h 194"/>
                <a:gd name="T8" fmla="*/ 144 w 206"/>
                <a:gd name="T9" fmla="*/ 80 h 194"/>
                <a:gd name="T10" fmla="*/ 126 w 206"/>
                <a:gd name="T11" fmla="*/ 76 h 194"/>
                <a:gd name="T12" fmla="*/ 122 w 206"/>
                <a:gd name="T13" fmla="*/ 72 h 194"/>
                <a:gd name="T14" fmla="*/ 122 w 206"/>
                <a:gd name="T15" fmla="*/ 58 h 194"/>
                <a:gd name="T16" fmla="*/ 128 w 206"/>
                <a:gd name="T17" fmla="*/ 42 h 194"/>
                <a:gd name="T18" fmla="*/ 120 w 206"/>
                <a:gd name="T19" fmla="*/ 46 h 194"/>
                <a:gd name="T20" fmla="*/ 114 w 206"/>
                <a:gd name="T21" fmla="*/ 38 h 194"/>
                <a:gd name="T22" fmla="*/ 104 w 206"/>
                <a:gd name="T23" fmla="*/ 22 h 194"/>
                <a:gd name="T24" fmla="*/ 88 w 206"/>
                <a:gd name="T25" fmla="*/ 8 h 194"/>
                <a:gd name="T26" fmla="*/ 82 w 206"/>
                <a:gd name="T27" fmla="*/ 6 h 194"/>
                <a:gd name="T28" fmla="*/ 70 w 206"/>
                <a:gd name="T29" fmla="*/ 4 h 194"/>
                <a:gd name="T30" fmla="*/ 54 w 206"/>
                <a:gd name="T31" fmla="*/ 4 h 194"/>
                <a:gd name="T32" fmla="*/ 56 w 206"/>
                <a:gd name="T33" fmla="*/ 18 h 194"/>
                <a:gd name="T34" fmla="*/ 54 w 206"/>
                <a:gd name="T35" fmla="*/ 36 h 194"/>
                <a:gd name="T36" fmla="*/ 48 w 206"/>
                <a:gd name="T37" fmla="*/ 40 h 194"/>
                <a:gd name="T38" fmla="*/ 36 w 206"/>
                <a:gd name="T39" fmla="*/ 42 h 194"/>
                <a:gd name="T40" fmla="*/ 32 w 206"/>
                <a:gd name="T41" fmla="*/ 46 h 194"/>
                <a:gd name="T42" fmla="*/ 34 w 206"/>
                <a:gd name="T43" fmla="*/ 66 h 194"/>
                <a:gd name="T44" fmla="*/ 32 w 206"/>
                <a:gd name="T45" fmla="*/ 74 h 194"/>
                <a:gd name="T46" fmla="*/ 28 w 206"/>
                <a:gd name="T47" fmla="*/ 76 h 194"/>
                <a:gd name="T48" fmla="*/ 20 w 206"/>
                <a:gd name="T49" fmla="*/ 76 h 194"/>
                <a:gd name="T50" fmla="*/ 18 w 206"/>
                <a:gd name="T51" fmla="*/ 82 h 194"/>
                <a:gd name="T52" fmla="*/ 18 w 206"/>
                <a:gd name="T53" fmla="*/ 102 h 194"/>
                <a:gd name="T54" fmla="*/ 14 w 206"/>
                <a:gd name="T55" fmla="*/ 110 h 194"/>
                <a:gd name="T56" fmla="*/ 6 w 206"/>
                <a:gd name="T57" fmla="*/ 108 h 194"/>
                <a:gd name="T58" fmla="*/ 0 w 206"/>
                <a:gd name="T59" fmla="*/ 110 h 194"/>
                <a:gd name="T60" fmla="*/ 2 w 206"/>
                <a:gd name="T61" fmla="*/ 118 h 194"/>
                <a:gd name="T62" fmla="*/ 10 w 206"/>
                <a:gd name="T63" fmla="*/ 126 h 194"/>
                <a:gd name="T64" fmla="*/ 16 w 206"/>
                <a:gd name="T65" fmla="*/ 126 h 194"/>
                <a:gd name="T66" fmla="*/ 16 w 206"/>
                <a:gd name="T67" fmla="*/ 136 h 194"/>
                <a:gd name="T68" fmla="*/ 22 w 206"/>
                <a:gd name="T69" fmla="*/ 142 h 194"/>
                <a:gd name="T70" fmla="*/ 32 w 206"/>
                <a:gd name="T71" fmla="*/ 152 h 194"/>
                <a:gd name="T72" fmla="*/ 36 w 206"/>
                <a:gd name="T73" fmla="*/ 160 h 194"/>
                <a:gd name="T74" fmla="*/ 48 w 206"/>
                <a:gd name="T75" fmla="*/ 170 h 194"/>
                <a:gd name="T76" fmla="*/ 60 w 206"/>
                <a:gd name="T77" fmla="*/ 178 h 194"/>
                <a:gd name="T78" fmla="*/ 64 w 206"/>
                <a:gd name="T79" fmla="*/ 186 h 194"/>
                <a:gd name="T80" fmla="*/ 66 w 206"/>
                <a:gd name="T81" fmla="*/ 192 h 194"/>
                <a:gd name="T82" fmla="*/ 80 w 206"/>
                <a:gd name="T83" fmla="*/ 194 h 194"/>
                <a:gd name="T84" fmla="*/ 92 w 206"/>
                <a:gd name="T85" fmla="*/ 192 h 194"/>
                <a:gd name="T86" fmla="*/ 98 w 206"/>
                <a:gd name="T87" fmla="*/ 186 h 194"/>
                <a:gd name="T88" fmla="*/ 100 w 206"/>
                <a:gd name="T89" fmla="*/ 180 h 194"/>
                <a:gd name="T90" fmla="*/ 114 w 206"/>
                <a:gd name="T91" fmla="*/ 180 h 194"/>
                <a:gd name="T92" fmla="*/ 122 w 206"/>
                <a:gd name="T93" fmla="*/ 186 h 194"/>
                <a:gd name="T94" fmla="*/ 134 w 206"/>
                <a:gd name="T95" fmla="*/ 182 h 194"/>
                <a:gd name="T96" fmla="*/ 140 w 206"/>
                <a:gd name="T97" fmla="*/ 176 h 194"/>
                <a:gd name="T98" fmla="*/ 154 w 206"/>
                <a:gd name="T99" fmla="*/ 176 h 194"/>
                <a:gd name="T100" fmla="*/ 174 w 206"/>
                <a:gd name="T101" fmla="*/ 172 h 194"/>
                <a:gd name="T102" fmla="*/ 186 w 206"/>
                <a:gd name="T103" fmla="*/ 160 h 194"/>
                <a:gd name="T104" fmla="*/ 190 w 206"/>
                <a:gd name="T105" fmla="*/ 148 h 194"/>
                <a:gd name="T106" fmla="*/ 192 w 206"/>
                <a:gd name="T107" fmla="*/ 136 h 194"/>
                <a:gd name="T108" fmla="*/ 200 w 206"/>
                <a:gd name="T109" fmla="*/ 130 h 194"/>
                <a:gd name="T110" fmla="*/ 206 w 206"/>
                <a:gd name="T111" fmla="*/ 1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" h="194">
                  <a:moveTo>
                    <a:pt x="206" y="122"/>
                  </a:moveTo>
                  <a:lnTo>
                    <a:pt x="206" y="120"/>
                  </a:lnTo>
                  <a:lnTo>
                    <a:pt x="204" y="120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2" y="116"/>
                  </a:lnTo>
                  <a:lnTo>
                    <a:pt x="198" y="114"/>
                  </a:lnTo>
                  <a:lnTo>
                    <a:pt x="196" y="112"/>
                  </a:lnTo>
                  <a:lnTo>
                    <a:pt x="194" y="110"/>
                  </a:lnTo>
                  <a:lnTo>
                    <a:pt x="192" y="110"/>
                  </a:lnTo>
                  <a:lnTo>
                    <a:pt x="192" y="110"/>
                  </a:lnTo>
                  <a:lnTo>
                    <a:pt x="190" y="108"/>
                  </a:lnTo>
                  <a:lnTo>
                    <a:pt x="188" y="110"/>
                  </a:lnTo>
                  <a:lnTo>
                    <a:pt x="186" y="110"/>
                  </a:lnTo>
                  <a:lnTo>
                    <a:pt x="184" y="110"/>
                  </a:lnTo>
                  <a:lnTo>
                    <a:pt x="180" y="110"/>
                  </a:lnTo>
                  <a:lnTo>
                    <a:pt x="178" y="110"/>
                  </a:lnTo>
                  <a:lnTo>
                    <a:pt x="176" y="112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68" y="106"/>
                  </a:lnTo>
                  <a:lnTo>
                    <a:pt x="166" y="104"/>
                  </a:lnTo>
                  <a:lnTo>
                    <a:pt x="162" y="100"/>
                  </a:lnTo>
                  <a:lnTo>
                    <a:pt x="156" y="92"/>
                  </a:lnTo>
                  <a:lnTo>
                    <a:pt x="154" y="90"/>
                  </a:lnTo>
                  <a:lnTo>
                    <a:pt x="150" y="86"/>
                  </a:lnTo>
                  <a:lnTo>
                    <a:pt x="144" y="80"/>
                  </a:lnTo>
                  <a:lnTo>
                    <a:pt x="140" y="76"/>
                  </a:lnTo>
                  <a:lnTo>
                    <a:pt x="138" y="76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4" y="76"/>
                  </a:lnTo>
                  <a:lnTo>
                    <a:pt x="124" y="74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2" y="58"/>
                  </a:lnTo>
                  <a:lnTo>
                    <a:pt x="124" y="54"/>
                  </a:lnTo>
                  <a:lnTo>
                    <a:pt x="124" y="50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6" y="4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6" y="40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88" y="8"/>
                  </a:lnTo>
                  <a:lnTo>
                    <a:pt x="86" y="10"/>
                  </a:lnTo>
                  <a:lnTo>
                    <a:pt x="84" y="8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0"/>
                  </a:lnTo>
                  <a:lnTo>
                    <a:pt x="60" y="8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4" y="32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4" y="64"/>
                  </a:lnTo>
                  <a:lnTo>
                    <a:pt x="34" y="66"/>
                  </a:lnTo>
                  <a:lnTo>
                    <a:pt x="34" y="68"/>
                  </a:lnTo>
                  <a:lnTo>
                    <a:pt x="34" y="70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18" y="82"/>
                  </a:lnTo>
                  <a:lnTo>
                    <a:pt x="16" y="84"/>
                  </a:lnTo>
                  <a:lnTo>
                    <a:pt x="18" y="88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0" y="110"/>
                  </a:lnTo>
                  <a:lnTo>
                    <a:pt x="8" y="110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6" y="130"/>
                  </a:lnTo>
                  <a:lnTo>
                    <a:pt x="16" y="132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20" y="140"/>
                  </a:lnTo>
                  <a:lnTo>
                    <a:pt x="22" y="142"/>
                  </a:lnTo>
                  <a:lnTo>
                    <a:pt x="24" y="144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8"/>
                  </a:lnTo>
                  <a:lnTo>
                    <a:pt x="30" y="150"/>
                  </a:lnTo>
                  <a:lnTo>
                    <a:pt x="32" y="152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64"/>
                  </a:lnTo>
                  <a:lnTo>
                    <a:pt x="34" y="168"/>
                  </a:lnTo>
                  <a:lnTo>
                    <a:pt x="36" y="168"/>
                  </a:lnTo>
                  <a:lnTo>
                    <a:pt x="42" y="168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2" y="172"/>
                  </a:lnTo>
                  <a:lnTo>
                    <a:pt x="54" y="174"/>
                  </a:lnTo>
                  <a:lnTo>
                    <a:pt x="56" y="174"/>
                  </a:lnTo>
                  <a:lnTo>
                    <a:pt x="58" y="176"/>
                  </a:lnTo>
                  <a:lnTo>
                    <a:pt x="60" y="178"/>
                  </a:lnTo>
                  <a:lnTo>
                    <a:pt x="62" y="178"/>
                  </a:lnTo>
                  <a:lnTo>
                    <a:pt x="62" y="180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84"/>
                  </a:lnTo>
                  <a:lnTo>
                    <a:pt x="64" y="186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8" y="192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4" y="194"/>
                  </a:lnTo>
                  <a:lnTo>
                    <a:pt x="76" y="194"/>
                  </a:lnTo>
                  <a:lnTo>
                    <a:pt x="80" y="194"/>
                  </a:lnTo>
                  <a:lnTo>
                    <a:pt x="82" y="194"/>
                  </a:lnTo>
                  <a:lnTo>
                    <a:pt x="84" y="194"/>
                  </a:lnTo>
                  <a:lnTo>
                    <a:pt x="86" y="194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86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100" y="180"/>
                  </a:lnTo>
                  <a:lnTo>
                    <a:pt x="100" y="180"/>
                  </a:lnTo>
                  <a:lnTo>
                    <a:pt x="104" y="180"/>
                  </a:lnTo>
                  <a:lnTo>
                    <a:pt x="106" y="180"/>
                  </a:lnTo>
                  <a:lnTo>
                    <a:pt x="110" y="180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82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22" y="186"/>
                  </a:lnTo>
                  <a:lnTo>
                    <a:pt x="124" y="188"/>
                  </a:lnTo>
                  <a:lnTo>
                    <a:pt x="126" y="190"/>
                  </a:lnTo>
                  <a:lnTo>
                    <a:pt x="128" y="192"/>
                  </a:lnTo>
                  <a:lnTo>
                    <a:pt x="130" y="190"/>
                  </a:lnTo>
                  <a:lnTo>
                    <a:pt x="132" y="184"/>
                  </a:lnTo>
                  <a:lnTo>
                    <a:pt x="134" y="182"/>
                  </a:lnTo>
                  <a:lnTo>
                    <a:pt x="136" y="180"/>
                  </a:lnTo>
                  <a:lnTo>
                    <a:pt x="138" y="178"/>
                  </a:lnTo>
                  <a:lnTo>
                    <a:pt x="138" y="176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2" y="176"/>
                  </a:lnTo>
                  <a:lnTo>
                    <a:pt x="144" y="176"/>
                  </a:lnTo>
                  <a:lnTo>
                    <a:pt x="146" y="17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4" y="176"/>
                  </a:lnTo>
                  <a:lnTo>
                    <a:pt x="158" y="176"/>
                  </a:lnTo>
                  <a:lnTo>
                    <a:pt x="164" y="174"/>
                  </a:lnTo>
                  <a:lnTo>
                    <a:pt x="166" y="174"/>
                  </a:lnTo>
                  <a:lnTo>
                    <a:pt x="170" y="172"/>
                  </a:lnTo>
                  <a:lnTo>
                    <a:pt x="172" y="172"/>
                  </a:lnTo>
                  <a:lnTo>
                    <a:pt x="174" y="172"/>
                  </a:lnTo>
                  <a:lnTo>
                    <a:pt x="176" y="170"/>
                  </a:lnTo>
                  <a:lnTo>
                    <a:pt x="178" y="168"/>
                  </a:lnTo>
                  <a:lnTo>
                    <a:pt x="180" y="166"/>
                  </a:lnTo>
                  <a:lnTo>
                    <a:pt x="182" y="164"/>
                  </a:lnTo>
                  <a:lnTo>
                    <a:pt x="184" y="162"/>
                  </a:lnTo>
                  <a:lnTo>
                    <a:pt x="186" y="160"/>
                  </a:lnTo>
                  <a:lnTo>
                    <a:pt x="188" y="158"/>
                  </a:lnTo>
                  <a:lnTo>
                    <a:pt x="188" y="156"/>
                  </a:lnTo>
                  <a:lnTo>
                    <a:pt x="188" y="156"/>
                  </a:lnTo>
                  <a:lnTo>
                    <a:pt x="190" y="154"/>
                  </a:lnTo>
                  <a:lnTo>
                    <a:pt x="190" y="152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90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2" y="136"/>
                  </a:lnTo>
                  <a:lnTo>
                    <a:pt x="192" y="134"/>
                  </a:lnTo>
                  <a:lnTo>
                    <a:pt x="194" y="134"/>
                  </a:lnTo>
                  <a:lnTo>
                    <a:pt x="194" y="132"/>
                  </a:lnTo>
                  <a:lnTo>
                    <a:pt x="198" y="132"/>
                  </a:lnTo>
                  <a:lnTo>
                    <a:pt x="200" y="130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06" y="126"/>
                  </a:lnTo>
                  <a:lnTo>
                    <a:pt x="206" y="124"/>
                  </a:lnTo>
                  <a:lnTo>
                    <a:pt x="206" y="124"/>
                  </a:lnTo>
                  <a:lnTo>
                    <a:pt x="206" y="122"/>
                  </a:lnTo>
                  <a:lnTo>
                    <a:pt x="206" y="12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5" name="Freeform 606"/>
            <p:cNvSpPr>
              <a:spLocks/>
            </p:cNvSpPr>
            <p:nvPr/>
          </p:nvSpPr>
          <p:spPr bwMode="auto">
            <a:xfrm>
              <a:off x="5145397" y="440383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6" name="Freeform 607"/>
            <p:cNvSpPr>
              <a:spLocks/>
            </p:cNvSpPr>
            <p:nvPr/>
          </p:nvSpPr>
          <p:spPr bwMode="auto">
            <a:xfrm>
              <a:off x="5126347" y="4260957"/>
              <a:ext cx="142875" cy="212722"/>
            </a:xfrm>
            <a:custGeom>
              <a:avLst/>
              <a:gdLst>
                <a:gd name="T0" fmla="*/ 0 w 90"/>
                <a:gd name="T1" fmla="*/ 84 h 134"/>
                <a:gd name="T2" fmla="*/ 4 w 90"/>
                <a:gd name="T3" fmla="*/ 86 h 134"/>
                <a:gd name="T4" fmla="*/ 8 w 90"/>
                <a:gd name="T5" fmla="*/ 86 h 134"/>
                <a:gd name="T6" fmla="*/ 10 w 90"/>
                <a:gd name="T7" fmla="*/ 88 h 134"/>
                <a:gd name="T8" fmla="*/ 14 w 90"/>
                <a:gd name="T9" fmla="*/ 92 h 134"/>
                <a:gd name="T10" fmla="*/ 20 w 90"/>
                <a:gd name="T11" fmla="*/ 96 h 134"/>
                <a:gd name="T12" fmla="*/ 28 w 90"/>
                <a:gd name="T13" fmla="*/ 92 h 134"/>
                <a:gd name="T14" fmla="*/ 32 w 90"/>
                <a:gd name="T15" fmla="*/ 96 h 134"/>
                <a:gd name="T16" fmla="*/ 36 w 90"/>
                <a:gd name="T17" fmla="*/ 96 h 134"/>
                <a:gd name="T18" fmla="*/ 42 w 90"/>
                <a:gd name="T19" fmla="*/ 98 h 134"/>
                <a:gd name="T20" fmla="*/ 48 w 90"/>
                <a:gd name="T21" fmla="*/ 96 h 134"/>
                <a:gd name="T22" fmla="*/ 54 w 90"/>
                <a:gd name="T23" fmla="*/ 100 h 134"/>
                <a:gd name="T24" fmla="*/ 60 w 90"/>
                <a:gd name="T25" fmla="*/ 106 h 134"/>
                <a:gd name="T26" fmla="*/ 66 w 90"/>
                <a:gd name="T27" fmla="*/ 114 h 134"/>
                <a:gd name="T28" fmla="*/ 74 w 90"/>
                <a:gd name="T29" fmla="*/ 126 h 134"/>
                <a:gd name="T30" fmla="*/ 78 w 90"/>
                <a:gd name="T31" fmla="*/ 132 h 134"/>
                <a:gd name="T32" fmla="*/ 80 w 90"/>
                <a:gd name="T33" fmla="*/ 134 h 134"/>
                <a:gd name="T34" fmla="*/ 82 w 90"/>
                <a:gd name="T35" fmla="*/ 132 h 134"/>
                <a:gd name="T36" fmla="*/ 88 w 90"/>
                <a:gd name="T37" fmla="*/ 130 h 134"/>
                <a:gd name="T38" fmla="*/ 88 w 90"/>
                <a:gd name="T39" fmla="*/ 126 h 134"/>
                <a:gd name="T40" fmla="*/ 90 w 90"/>
                <a:gd name="T41" fmla="*/ 122 h 134"/>
                <a:gd name="T42" fmla="*/ 88 w 90"/>
                <a:gd name="T43" fmla="*/ 118 h 134"/>
                <a:gd name="T44" fmla="*/ 80 w 90"/>
                <a:gd name="T45" fmla="*/ 106 h 134"/>
                <a:gd name="T46" fmla="*/ 78 w 90"/>
                <a:gd name="T47" fmla="*/ 100 h 134"/>
                <a:gd name="T48" fmla="*/ 74 w 90"/>
                <a:gd name="T49" fmla="*/ 90 h 134"/>
                <a:gd name="T50" fmla="*/ 70 w 90"/>
                <a:gd name="T51" fmla="*/ 84 h 134"/>
                <a:gd name="T52" fmla="*/ 68 w 90"/>
                <a:gd name="T53" fmla="*/ 82 h 134"/>
                <a:gd name="T54" fmla="*/ 64 w 90"/>
                <a:gd name="T55" fmla="*/ 82 h 134"/>
                <a:gd name="T56" fmla="*/ 56 w 90"/>
                <a:gd name="T57" fmla="*/ 80 h 134"/>
                <a:gd name="T58" fmla="*/ 52 w 90"/>
                <a:gd name="T59" fmla="*/ 78 h 134"/>
                <a:gd name="T60" fmla="*/ 52 w 90"/>
                <a:gd name="T61" fmla="*/ 76 h 134"/>
                <a:gd name="T62" fmla="*/ 50 w 90"/>
                <a:gd name="T63" fmla="*/ 72 h 134"/>
                <a:gd name="T64" fmla="*/ 50 w 90"/>
                <a:gd name="T65" fmla="*/ 66 h 134"/>
                <a:gd name="T66" fmla="*/ 48 w 90"/>
                <a:gd name="T67" fmla="*/ 58 h 134"/>
                <a:gd name="T68" fmla="*/ 38 w 90"/>
                <a:gd name="T69" fmla="*/ 38 h 134"/>
                <a:gd name="T70" fmla="*/ 34 w 90"/>
                <a:gd name="T71" fmla="*/ 32 h 134"/>
                <a:gd name="T72" fmla="*/ 30 w 90"/>
                <a:gd name="T73" fmla="*/ 26 h 134"/>
                <a:gd name="T74" fmla="*/ 22 w 90"/>
                <a:gd name="T75" fmla="*/ 12 h 134"/>
                <a:gd name="T76" fmla="*/ 14 w 90"/>
                <a:gd name="T77" fmla="*/ 4 h 134"/>
                <a:gd name="T78" fmla="*/ 8 w 90"/>
                <a:gd name="T79" fmla="*/ 22 h 134"/>
                <a:gd name="T80" fmla="*/ 6 w 90"/>
                <a:gd name="T81" fmla="*/ 28 h 134"/>
                <a:gd name="T82" fmla="*/ 6 w 90"/>
                <a:gd name="T83" fmla="*/ 36 h 134"/>
                <a:gd name="T84" fmla="*/ 8 w 90"/>
                <a:gd name="T85" fmla="*/ 48 h 134"/>
                <a:gd name="T86" fmla="*/ 10 w 90"/>
                <a:gd name="T87" fmla="*/ 54 h 134"/>
                <a:gd name="T88" fmla="*/ 12 w 90"/>
                <a:gd name="T89" fmla="*/ 62 h 134"/>
                <a:gd name="T90" fmla="*/ 14 w 90"/>
                <a:gd name="T91" fmla="*/ 70 h 134"/>
                <a:gd name="T92" fmla="*/ 14 w 90"/>
                <a:gd name="T93" fmla="*/ 72 h 134"/>
                <a:gd name="T94" fmla="*/ 14 w 90"/>
                <a:gd name="T95" fmla="*/ 74 h 134"/>
                <a:gd name="T96" fmla="*/ 12 w 90"/>
                <a:gd name="T97" fmla="*/ 74 h 134"/>
                <a:gd name="T98" fmla="*/ 6 w 90"/>
                <a:gd name="T99" fmla="*/ 74 h 134"/>
                <a:gd name="T100" fmla="*/ 2 w 90"/>
                <a:gd name="T101" fmla="*/ 72 h 134"/>
                <a:gd name="T102" fmla="*/ 0 w 90"/>
                <a:gd name="T103" fmla="*/ 74 h 134"/>
                <a:gd name="T104" fmla="*/ 0 w 90"/>
                <a:gd name="T105" fmla="*/ 76 h 134"/>
                <a:gd name="T106" fmla="*/ 0 w 90"/>
                <a:gd name="T107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134">
                  <a:moveTo>
                    <a:pt x="0" y="84"/>
                  </a:move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2"/>
                  </a:lnTo>
                  <a:lnTo>
                    <a:pt x="20" y="96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8"/>
                  </a:lnTo>
                  <a:lnTo>
                    <a:pt x="44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52" y="100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4" y="110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4" y="126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86" y="132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6" y="116"/>
                  </a:lnTo>
                  <a:lnTo>
                    <a:pt x="84" y="112"/>
                  </a:lnTo>
                  <a:lnTo>
                    <a:pt x="80" y="106"/>
                  </a:lnTo>
                  <a:lnTo>
                    <a:pt x="80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6" y="98"/>
                  </a:lnTo>
                  <a:lnTo>
                    <a:pt x="74" y="92"/>
                  </a:lnTo>
                  <a:lnTo>
                    <a:pt x="74" y="90"/>
                  </a:lnTo>
                  <a:lnTo>
                    <a:pt x="72" y="86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8" y="58"/>
                  </a:lnTo>
                  <a:lnTo>
                    <a:pt x="46" y="54"/>
                  </a:lnTo>
                  <a:lnTo>
                    <a:pt x="40" y="44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6" y="20"/>
                  </a:lnTo>
                  <a:lnTo>
                    <a:pt x="22" y="1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7" name="Freeform 609"/>
            <p:cNvSpPr>
              <a:spLocks/>
            </p:cNvSpPr>
            <p:nvPr/>
          </p:nvSpPr>
          <p:spPr bwMode="auto">
            <a:xfrm>
              <a:off x="5126347" y="4260957"/>
              <a:ext cx="142875" cy="212722"/>
            </a:xfrm>
            <a:custGeom>
              <a:avLst/>
              <a:gdLst>
                <a:gd name="T0" fmla="*/ 0 w 90"/>
                <a:gd name="T1" fmla="*/ 84 h 134"/>
                <a:gd name="T2" fmla="*/ 4 w 90"/>
                <a:gd name="T3" fmla="*/ 86 h 134"/>
                <a:gd name="T4" fmla="*/ 8 w 90"/>
                <a:gd name="T5" fmla="*/ 86 h 134"/>
                <a:gd name="T6" fmla="*/ 10 w 90"/>
                <a:gd name="T7" fmla="*/ 88 h 134"/>
                <a:gd name="T8" fmla="*/ 14 w 90"/>
                <a:gd name="T9" fmla="*/ 92 h 134"/>
                <a:gd name="T10" fmla="*/ 20 w 90"/>
                <a:gd name="T11" fmla="*/ 96 h 134"/>
                <a:gd name="T12" fmla="*/ 28 w 90"/>
                <a:gd name="T13" fmla="*/ 92 h 134"/>
                <a:gd name="T14" fmla="*/ 32 w 90"/>
                <a:gd name="T15" fmla="*/ 96 h 134"/>
                <a:gd name="T16" fmla="*/ 36 w 90"/>
                <a:gd name="T17" fmla="*/ 96 h 134"/>
                <a:gd name="T18" fmla="*/ 42 w 90"/>
                <a:gd name="T19" fmla="*/ 98 h 134"/>
                <a:gd name="T20" fmla="*/ 48 w 90"/>
                <a:gd name="T21" fmla="*/ 96 h 134"/>
                <a:gd name="T22" fmla="*/ 54 w 90"/>
                <a:gd name="T23" fmla="*/ 100 h 134"/>
                <a:gd name="T24" fmla="*/ 60 w 90"/>
                <a:gd name="T25" fmla="*/ 106 h 134"/>
                <a:gd name="T26" fmla="*/ 66 w 90"/>
                <a:gd name="T27" fmla="*/ 114 h 134"/>
                <a:gd name="T28" fmla="*/ 74 w 90"/>
                <a:gd name="T29" fmla="*/ 126 h 134"/>
                <a:gd name="T30" fmla="*/ 78 w 90"/>
                <a:gd name="T31" fmla="*/ 132 h 134"/>
                <a:gd name="T32" fmla="*/ 80 w 90"/>
                <a:gd name="T33" fmla="*/ 134 h 134"/>
                <a:gd name="T34" fmla="*/ 82 w 90"/>
                <a:gd name="T35" fmla="*/ 132 h 134"/>
                <a:gd name="T36" fmla="*/ 88 w 90"/>
                <a:gd name="T37" fmla="*/ 130 h 134"/>
                <a:gd name="T38" fmla="*/ 88 w 90"/>
                <a:gd name="T39" fmla="*/ 126 h 134"/>
                <a:gd name="T40" fmla="*/ 90 w 90"/>
                <a:gd name="T41" fmla="*/ 122 h 134"/>
                <a:gd name="T42" fmla="*/ 88 w 90"/>
                <a:gd name="T43" fmla="*/ 118 h 134"/>
                <a:gd name="T44" fmla="*/ 80 w 90"/>
                <a:gd name="T45" fmla="*/ 106 h 134"/>
                <a:gd name="T46" fmla="*/ 78 w 90"/>
                <a:gd name="T47" fmla="*/ 100 h 134"/>
                <a:gd name="T48" fmla="*/ 74 w 90"/>
                <a:gd name="T49" fmla="*/ 90 h 134"/>
                <a:gd name="T50" fmla="*/ 70 w 90"/>
                <a:gd name="T51" fmla="*/ 84 h 134"/>
                <a:gd name="T52" fmla="*/ 68 w 90"/>
                <a:gd name="T53" fmla="*/ 82 h 134"/>
                <a:gd name="T54" fmla="*/ 64 w 90"/>
                <a:gd name="T55" fmla="*/ 82 h 134"/>
                <a:gd name="T56" fmla="*/ 56 w 90"/>
                <a:gd name="T57" fmla="*/ 80 h 134"/>
                <a:gd name="T58" fmla="*/ 52 w 90"/>
                <a:gd name="T59" fmla="*/ 78 h 134"/>
                <a:gd name="T60" fmla="*/ 52 w 90"/>
                <a:gd name="T61" fmla="*/ 76 h 134"/>
                <a:gd name="T62" fmla="*/ 50 w 90"/>
                <a:gd name="T63" fmla="*/ 72 h 134"/>
                <a:gd name="T64" fmla="*/ 50 w 90"/>
                <a:gd name="T65" fmla="*/ 66 h 134"/>
                <a:gd name="T66" fmla="*/ 48 w 90"/>
                <a:gd name="T67" fmla="*/ 58 h 134"/>
                <a:gd name="T68" fmla="*/ 38 w 90"/>
                <a:gd name="T69" fmla="*/ 38 h 134"/>
                <a:gd name="T70" fmla="*/ 34 w 90"/>
                <a:gd name="T71" fmla="*/ 32 h 134"/>
                <a:gd name="T72" fmla="*/ 30 w 90"/>
                <a:gd name="T73" fmla="*/ 26 h 134"/>
                <a:gd name="T74" fmla="*/ 22 w 90"/>
                <a:gd name="T75" fmla="*/ 12 h 134"/>
                <a:gd name="T76" fmla="*/ 14 w 90"/>
                <a:gd name="T77" fmla="*/ 4 h 134"/>
                <a:gd name="T78" fmla="*/ 8 w 90"/>
                <a:gd name="T79" fmla="*/ 22 h 134"/>
                <a:gd name="T80" fmla="*/ 6 w 90"/>
                <a:gd name="T81" fmla="*/ 28 h 134"/>
                <a:gd name="T82" fmla="*/ 6 w 90"/>
                <a:gd name="T83" fmla="*/ 36 h 134"/>
                <a:gd name="T84" fmla="*/ 8 w 90"/>
                <a:gd name="T85" fmla="*/ 48 h 134"/>
                <a:gd name="T86" fmla="*/ 10 w 90"/>
                <a:gd name="T87" fmla="*/ 54 h 134"/>
                <a:gd name="T88" fmla="*/ 12 w 90"/>
                <a:gd name="T89" fmla="*/ 62 h 134"/>
                <a:gd name="T90" fmla="*/ 14 w 90"/>
                <a:gd name="T91" fmla="*/ 70 h 134"/>
                <a:gd name="T92" fmla="*/ 14 w 90"/>
                <a:gd name="T93" fmla="*/ 72 h 134"/>
                <a:gd name="T94" fmla="*/ 14 w 90"/>
                <a:gd name="T95" fmla="*/ 74 h 134"/>
                <a:gd name="T96" fmla="*/ 12 w 90"/>
                <a:gd name="T97" fmla="*/ 74 h 134"/>
                <a:gd name="T98" fmla="*/ 6 w 90"/>
                <a:gd name="T99" fmla="*/ 74 h 134"/>
                <a:gd name="T100" fmla="*/ 2 w 90"/>
                <a:gd name="T101" fmla="*/ 72 h 134"/>
                <a:gd name="T102" fmla="*/ 0 w 90"/>
                <a:gd name="T103" fmla="*/ 74 h 134"/>
                <a:gd name="T104" fmla="*/ 0 w 90"/>
                <a:gd name="T105" fmla="*/ 76 h 134"/>
                <a:gd name="T106" fmla="*/ 0 w 90"/>
                <a:gd name="T107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" h="134">
                  <a:moveTo>
                    <a:pt x="0" y="84"/>
                  </a:move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2" y="90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2"/>
                  </a:lnTo>
                  <a:lnTo>
                    <a:pt x="20" y="96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8"/>
                  </a:lnTo>
                  <a:lnTo>
                    <a:pt x="44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52" y="100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4" y="110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4" y="126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86" y="132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6" y="116"/>
                  </a:lnTo>
                  <a:lnTo>
                    <a:pt x="84" y="112"/>
                  </a:lnTo>
                  <a:lnTo>
                    <a:pt x="80" y="106"/>
                  </a:lnTo>
                  <a:lnTo>
                    <a:pt x="80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6" y="98"/>
                  </a:lnTo>
                  <a:lnTo>
                    <a:pt x="74" y="92"/>
                  </a:lnTo>
                  <a:lnTo>
                    <a:pt x="74" y="90"/>
                  </a:lnTo>
                  <a:lnTo>
                    <a:pt x="72" y="86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8" y="58"/>
                  </a:lnTo>
                  <a:lnTo>
                    <a:pt x="46" y="54"/>
                  </a:lnTo>
                  <a:lnTo>
                    <a:pt x="40" y="44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6" y="20"/>
                  </a:lnTo>
                  <a:lnTo>
                    <a:pt x="22" y="1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8" name="Freeform 610"/>
            <p:cNvSpPr>
              <a:spLocks/>
            </p:cNvSpPr>
            <p:nvPr/>
          </p:nvSpPr>
          <p:spPr bwMode="auto">
            <a:xfrm>
              <a:off x="2557762" y="4143484"/>
              <a:ext cx="22225" cy="44449"/>
            </a:xfrm>
            <a:custGeom>
              <a:avLst/>
              <a:gdLst>
                <a:gd name="T0" fmla="*/ 10 w 14"/>
                <a:gd name="T1" fmla="*/ 28 h 28"/>
                <a:gd name="T2" fmla="*/ 10 w 14"/>
                <a:gd name="T3" fmla="*/ 28 h 28"/>
                <a:gd name="T4" fmla="*/ 10 w 14"/>
                <a:gd name="T5" fmla="*/ 24 h 28"/>
                <a:gd name="T6" fmla="*/ 8 w 14"/>
                <a:gd name="T7" fmla="*/ 22 h 28"/>
                <a:gd name="T8" fmla="*/ 8 w 14"/>
                <a:gd name="T9" fmla="*/ 22 h 28"/>
                <a:gd name="T10" fmla="*/ 4 w 14"/>
                <a:gd name="T11" fmla="*/ 16 h 28"/>
                <a:gd name="T12" fmla="*/ 4 w 14"/>
                <a:gd name="T13" fmla="*/ 16 h 28"/>
                <a:gd name="T14" fmla="*/ 0 w 14"/>
                <a:gd name="T15" fmla="*/ 12 h 28"/>
                <a:gd name="T16" fmla="*/ 0 w 14"/>
                <a:gd name="T17" fmla="*/ 12 h 28"/>
                <a:gd name="T18" fmla="*/ 0 w 14"/>
                <a:gd name="T19" fmla="*/ 8 h 28"/>
                <a:gd name="T20" fmla="*/ 0 w 14"/>
                <a:gd name="T21" fmla="*/ 8 h 28"/>
                <a:gd name="T22" fmla="*/ 4 w 14"/>
                <a:gd name="T23" fmla="*/ 4 h 28"/>
                <a:gd name="T24" fmla="*/ 4 w 14"/>
                <a:gd name="T25" fmla="*/ 4 h 28"/>
                <a:gd name="T26" fmla="*/ 4 w 14"/>
                <a:gd name="T27" fmla="*/ 0 h 28"/>
                <a:gd name="T28" fmla="*/ 4 w 14"/>
                <a:gd name="T29" fmla="*/ 0 h 28"/>
                <a:gd name="T30" fmla="*/ 4 w 14"/>
                <a:gd name="T31" fmla="*/ 0 h 28"/>
                <a:gd name="T32" fmla="*/ 4 w 14"/>
                <a:gd name="T33" fmla="*/ 0 h 28"/>
                <a:gd name="T34" fmla="*/ 6 w 14"/>
                <a:gd name="T35" fmla="*/ 0 h 28"/>
                <a:gd name="T36" fmla="*/ 6 w 14"/>
                <a:gd name="T37" fmla="*/ 2 h 28"/>
                <a:gd name="T38" fmla="*/ 6 w 14"/>
                <a:gd name="T39" fmla="*/ 2 h 28"/>
                <a:gd name="T40" fmla="*/ 10 w 14"/>
                <a:gd name="T41" fmla="*/ 8 h 28"/>
                <a:gd name="T42" fmla="*/ 10 w 14"/>
                <a:gd name="T43" fmla="*/ 8 h 28"/>
                <a:gd name="T44" fmla="*/ 10 w 14"/>
                <a:gd name="T45" fmla="*/ 10 h 28"/>
                <a:gd name="T46" fmla="*/ 12 w 14"/>
                <a:gd name="T47" fmla="*/ 14 h 28"/>
                <a:gd name="T48" fmla="*/ 12 w 14"/>
                <a:gd name="T49" fmla="*/ 14 h 28"/>
                <a:gd name="T50" fmla="*/ 12 w 14"/>
                <a:gd name="T51" fmla="*/ 16 h 28"/>
                <a:gd name="T52" fmla="*/ 14 w 14"/>
                <a:gd name="T53" fmla="*/ 18 h 28"/>
                <a:gd name="T54" fmla="*/ 14 w 14"/>
                <a:gd name="T55" fmla="*/ 18 h 28"/>
                <a:gd name="T56" fmla="*/ 14 w 14"/>
                <a:gd name="T57" fmla="*/ 20 h 28"/>
                <a:gd name="T58" fmla="*/ 14 w 14"/>
                <a:gd name="T59" fmla="*/ 26 h 28"/>
                <a:gd name="T60" fmla="*/ 14 w 14"/>
                <a:gd name="T61" fmla="*/ 26 h 28"/>
                <a:gd name="T62" fmla="*/ 14 w 14"/>
                <a:gd name="T63" fmla="*/ 28 h 28"/>
                <a:gd name="T64" fmla="*/ 12 w 14"/>
                <a:gd name="T65" fmla="*/ 28 h 28"/>
                <a:gd name="T66" fmla="*/ 12 w 14"/>
                <a:gd name="T67" fmla="*/ 28 h 28"/>
                <a:gd name="T68" fmla="*/ 10 w 14"/>
                <a:gd name="T69" fmla="*/ 28 h 28"/>
                <a:gd name="T70" fmla="*/ 10 w 14"/>
                <a:gd name="T7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8">
                  <a:moveTo>
                    <a:pt x="10" y="28"/>
                  </a:moveTo>
                  <a:lnTo>
                    <a:pt x="10" y="28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009" name="Gruppieren 26632"/>
            <p:cNvGrpSpPr/>
            <p:nvPr/>
          </p:nvGrpSpPr>
          <p:grpSpPr>
            <a:xfrm>
              <a:off x="1383008" y="2114687"/>
              <a:ext cx="1793882" cy="1552553"/>
              <a:chOff x="1383003" y="2114717"/>
              <a:chExt cx="1793875" cy="1552575"/>
            </a:xfrm>
            <a:solidFill>
              <a:srgbClr val="E4E7E7"/>
            </a:solidFill>
          </p:grpSpPr>
          <p:sp>
            <p:nvSpPr>
              <p:cNvPr id="2062" name="Freeform 585"/>
              <p:cNvSpPr>
                <a:spLocks/>
              </p:cNvSpPr>
              <p:nvPr/>
            </p:nvSpPr>
            <p:spPr bwMode="auto">
              <a:xfrm>
                <a:off x="1586203" y="3391067"/>
                <a:ext cx="53975" cy="57150"/>
              </a:xfrm>
              <a:custGeom>
                <a:avLst/>
                <a:gdLst>
                  <a:gd name="T0" fmla="*/ 0 w 34"/>
                  <a:gd name="T1" fmla="*/ 8 h 36"/>
                  <a:gd name="T2" fmla="*/ 0 w 34"/>
                  <a:gd name="T3" fmla="*/ 8 h 36"/>
                  <a:gd name="T4" fmla="*/ 0 w 34"/>
                  <a:gd name="T5" fmla="*/ 8 h 36"/>
                  <a:gd name="T6" fmla="*/ 0 w 34"/>
                  <a:gd name="T7" fmla="*/ 6 h 36"/>
                  <a:gd name="T8" fmla="*/ 2 w 34"/>
                  <a:gd name="T9" fmla="*/ 4 h 36"/>
                  <a:gd name="T10" fmla="*/ 2 w 34"/>
                  <a:gd name="T11" fmla="*/ 4 h 36"/>
                  <a:gd name="T12" fmla="*/ 4 w 34"/>
                  <a:gd name="T13" fmla="*/ 2 h 36"/>
                  <a:gd name="T14" fmla="*/ 6 w 34"/>
                  <a:gd name="T15" fmla="*/ 2 h 36"/>
                  <a:gd name="T16" fmla="*/ 6 w 34"/>
                  <a:gd name="T17" fmla="*/ 0 h 36"/>
                  <a:gd name="T18" fmla="*/ 8 w 34"/>
                  <a:gd name="T19" fmla="*/ 0 h 36"/>
                  <a:gd name="T20" fmla="*/ 8 w 34"/>
                  <a:gd name="T21" fmla="*/ 0 h 36"/>
                  <a:gd name="T22" fmla="*/ 8 w 34"/>
                  <a:gd name="T23" fmla="*/ 0 h 36"/>
                  <a:gd name="T24" fmla="*/ 10 w 34"/>
                  <a:gd name="T25" fmla="*/ 0 h 36"/>
                  <a:gd name="T26" fmla="*/ 12 w 34"/>
                  <a:gd name="T27" fmla="*/ 2 h 36"/>
                  <a:gd name="T28" fmla="*/ 12 w 34"/>
                  <a:gd name="T29" fmla="*/ 2 h 36"/>
                  <a:gd name="T30" fmla="*/ 14 w 34"/>
                  <a:gd name="T31" fmla="*/ 4 h 36"/>
                  <a:gd name="T32" fmla="*/ 16 w 34"/>
                  <a:gd name="T33" fmla="*/ 4 h 36"/>
                  <a:gd name="T34" fmla="*/ 18 w 34"/>
                  <a:gd name="T35" fmla="*/ 8 h 36"/>
                  <a:gd name="T36" fmla="*/ 20 w 34"/>
                  <a:gd name="T37" fmla="*/ 12 h 36"/>
                  <a:gd name="T38" fmla="*/ 22 w 34"/>
                  <a:gd name="T39" fmla="*/ 14 h 36"/>
                  <a:gd name="T40" fmla="*/ 26 w 34"/>
                  <a:gd name="T41" fmla="*/ 20 h 36"/>
                  <a:gd name="T42" fmla="*/ 28 w 34"/>
                  <a:gd name="T43" fmla="*/ 22 h 36"/>
                  <a:gd name="T44" fmla="*/ 30 w 34"/>
                  <a:gd name="T45" fmla="*/ 24 h 36"/>
                  <a:gd name="T46" fmla="*/ 32 w 34"/>
                  <a:gd name="T47" fmla="*/ 26 h 36"/>
                  <a:gd name="T48" fmla="*/ 32 w 34"/>
                  <a:gd name="T49" fmla="*/ 28 h 36"/>
                  <a:gd name="T50" fmla="*/ 34 w 34"/>
                  <a:gd name="T51" fmla="*/ 30 h 36"/>
                  <a:gd name="T52" fmla="*/ 34 w 34"/>
                  <a:gd name="T53" fmla="*/ 30 h 36"/>
                  <a:gd name="T54" fmla="*/ 34 w 34"/>
                  <a:gd name="T55" fmla="*/ 30 h 36"/>
                  <a:gd name="T56" fmla="*/ 34 w 34"/>
                  <a:gd name="T57" fmla="*/ 32 h 36"/>
                  <a:gd name="T58" fmla="*/ 34 w 34"/>
                  <a:gd name="T59" fmla="*/ 32 h 36"/>
                  <a:gd name="T60" fmla="*/ 34 w 34"/>
                  <a:gd name="T61" fmla="*/ 32 h 36"/>
                  <a:gd name="T62" fmla="*/ 32 w 34"/>
                  <a:gd name="T63" fmla="*/ 34 h 36"/>
                  <a:gd name="T64" fmla="*/ 32 w 34"/>
                  <a:gd name="T65" fmla="*/ 34 h 36"/>
                  <a:gd name="T66" fmla="*/ 32 w 34"/>
                  <a:gd name="T67" fmla="*/ 34 h 36"/>
                  <a:gd name="T68" fmla="*/ 30 w 34"/>
                  <a:gd name="T69" fmla="*/ 36 h 36"/>
                  <a:gd name="T70" fmla="*/ 28 w 34"/>
                  <a:gd name="T71" fmla="*/ 36 h 36"/>
                  <a:gd name="T72" fmla="*/ 26 w 34"/>
                  <a:gd name="T73" fmla="*/ 36 h 36"/>
                  <a:gd name="T74" fmla="*/ 24 w 34"/>
                  <a:gd name="T75" fmla="*/ 36 h 36"/>
                  <a:gd name="T76" fmla="*/ 22 w 34"/>
                  <a:gd name="T77" fmla="*/ 36 h 36"/>
                  <a:gd name="T78" fmla="*/ 20 w 34"/>
                  <a:gd name="T79" fmla="*/ 36 h 36"/>
                  <a:gd name="T80" fmla="*/ 18 w 34"/>
                  <a:gd name="T81" fmla="*/ 36 h 36"/>
                  <a:gd name="T82" fmla="*/ 18 w 34"/>
                  <a:gd name="T83" fmla="*/ 36 h 36"/>
                  <a:gd name="T84" fmla="*/ 16 w 34"/>
                  <a:gd name="T85" fmla="*/ 34 h 36"/>
                  <a:gd name="T86" fmla="*/ 16 w 34"/>
                  <a:gd name="T87" fmla="*/ 34 h 36"/>
                  <a:gd name="T88" fmla="*/ 14 w 34"/>
                  <a:gd name="T89" fmla="*/ 32 h 36"/>
                  <a:gd name="T90" fmla="*/ 12 w 34"/>
                  <a:gd name="T91" fmla="*/ 30 h 36"/>
                  <a:gd name="T92" fmla="*/ 10 w 34"/>
                  <a:gd name="T93" fmla="*/ 28 h 36"/>
                  <a:gd name="T94" fmla="*/ 8 w 34"/>
                  <a:gd name="T95" fmla="*/ 26 h 36"/>
                  <a:gd name="T96" fmla="*/ 4 w 34"/>
                  <a:gd name="T97" fmla="*/ 22 h 36"/>
                  <a:gd name="T98" fmla="*/ 2 w 34"/>
                  <a:gd name="T99" fmla="*/ 18 h 36"/>
                  <a:gd name="T100" fmla="*/ 0 w 34"/>
                  <a:gd name="T101" fmla="*/ 16 h 36"/>
                  <a:gd name="T102" fmla="*/ 0 w 34"/>
                  <a:gd name="T103" fmla="*/ 14 h 36"/>
                  <a:gd name="T104" fmla="*/ 0 w 34"/>
                  <a:gd name="T105" fmla="*/ 12 h 36"/>
                  <a:gd name="T106" fmla="*/ 0 w 34"/>
                  <a:gd name="T107" fmla="*/ 10 h 36"/>
                  <a:gd name="T108" fmla="*/ 0 w 34"/>
                  <a:gd name="T109" fmla="*/ 10 h 36"/>
                  <a:gd name="T110" fmla="*/ 0 w 34"/>
                  <a:gd name="T111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" h="3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30" y="24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3" name="Freeform 530"/>
              <p:cNvSpPr>
                <a:spLocks/>
              </p:cNvSpPr>
              <p:nvPr/>
            </p:nvSpPr>
            <p:spPr bwMode="auto">
              <a:xfrm>
                <a:off x="1383003" y="2629067"/>
                <a:ext cx="1746250" cy="1038225"/>
              </a:xfrm>
              <a:custGeom>
                <a:avLst/>
                <a:gdLst>
                  <a:gd name="T0" fmla="*/ 1028 w 1100"/>
                  <a:gd name="T1" fmla="*/ 304 h 654"/>
                  <a:gd name="T2" fmla="*/ 1038 w 1100"/>
                  <a:gd name="T3" fmla="*/ 338 h 654"/>
                  <a:gd name="T4" fmla="*/ 1044 w 1100"/>
                  <a:gd name="T5" fmla="*/ 374 h 654"/>
                  <a:gd name="T6" fmla="*/ 1066 w 1100"/>
                  <a:gd name="T7" fmla="*/ 388 h 654"/>
                  <a:gd name="T8" fmla="*/ 1054 w 1100"/>
                  <a:gd name="T9" fmla="*/ 410 h 654"/>
                  <a:gd name="T10" fmla="*/ 1086 w 1100"/>
                  <a:gd name="T11" fmla="*/ 406 h 654"/>
                  <a:gd name="T12" fmla="*/ 1092 w 1100"/>
                  <a:gd name="T13" fmla="*/ 458 h 654"/>
                  <a:gd name="T14" fmla="*/ 1012 w 1100"/>
                  <a:gd name="T15" fmla="*/ 480 h 654"/>
                  <a:gd name="T16" fmla="*/ 912 w 1100"/>
                  <a:gd name="T17" fmla="*/ 512 h 654"/>
                  <a:gd name="T18" fmla="*/ 958 w 1100"/>
                  <a:gd name="T19" fmla="*/ 500 h 654"/>
                  <a:gd name="T20" fmla="*/ 976 w 1100"/>
                  <a:gd name="T21" fmla="*/ 542 h 654"/>
                  <a:gd name="T22" fmla="*/ 988 w 1100"/>
                  <a:gd name="T23" fmla="*/ 582 h 654"/>
                  <a:gd name="T24" fmla="*/ 946 w 1100"/>
                  <a:gd name="T25" fmla="*/ 592 h 654"/>
                  <a:gd name="T26" fmla="*/ 966 w 1100"/>
                  <a:gd name="T27" fmla="*/ 554 h 654"/>
                  <a:gd name="T28" fmla="*/ 920 w 1100"/>
                  <a:gd name="T29" fmla="*/ 540 h 654"/>
                  <a:gd name="T30" fmla="*/ 874 w 1100"/>
                  <a:gd name="T31" fmla="*/ 586 h 654"/>
                  <a:gd name="T32" fmla="*/ 800 w 1100"/>
                  <a:gd name="T33" fmla="*/ 610 h 654"/>
                  <a:gd name="T34" fmla="*/ 732 w 1100"/>
                  <a:gd name="T35" fmla="*/ 646 h 654"/>
                  <a:gd name="T36" fmla="*/ 720 w 1100"/>
                  <a:gd name="T37" fmla="*/ 616 h 654"/>
                  <a:gd name="T38" fmla="*/ 670 w 1100"/>
                  <a:gd name="T39" fmla="*/ 538 h 654"/>
                  <a:gd name="T40" fmla="*/ 560 w 1100"/>
                  <a:gd name="T41" fmla="*/ 520 h 654"/>
                  <a:gd name="T42" fmla="*/ 122 w 1100"/>
                  <a:gd name="T43" fmla="*/ 448 h 654"/>
                  <a:gd name="T44" fmla="*/ 106 w 1100"/>
                  <a:gd name="T45" fmla="*/ 408 h 654"/>
                  <a:gd name="T46" fmla="*/ 116 w 1100"/>
                  <a:gd name="T47" fmla="*/ 360 h 654"/>
                  <a:gd name="T48" fmla="*/ 84 w 1100"/>
                  <a:gd name="T49" fmla="*/ 326 h 654"/>
                  <a:gd name="T50" fmla="*/ 48 w 1100"/>
                  <a:gd name="T51" fmla="*/ 292 h 654"/>
                  <a:gd name="T52" fmla="*/ 20 w 1100"/>
                  <a:gd name="T53" fmla="*/ 290 h 654"/>
                  <a:gd name="T54" fmla="*/ 118 w 1100"/>
                  <a:gd name="T55" fmla="*/ 66 h 654"/>
                  <a:gd name="T56" fmla="*/ 172 w 1100"/>
                  <a:gd name="T57" fmla="*/ 54 h 654"/>
                  <a:gd name="T58" fmla="*/ 198 w 1100"/>
                  <a:gd name="T59" fmla="*/ 48 h 654"/>
                  <a:gd name="T60" fmla="*/ 234 w 1100"/>
                  <a:gd name="T61" fmla="*/ 32 h 654"/>
                  <a:gd name="T62" fmla="*/ 276 w 1100"/>
                  <a:gd name="T63" fmla="*/ 48 h 654"/>
                  <a:gd name="T64" fmla="*/ 306 w 1100"/>
                  <a:gd name="T65" fmla="*/ 46 h 654"/>
                  <a:gd name="T66" fmla="*/ 416 w 1100"/>
                  <a:gd name="T67" fmla="*/ 76 h 654"/>
                  <a:gd name="T68" fmla="*/ 446 w 1100"/>
                  <a:gd name="T69" fmla="*/ 86 h 654"/>
                  <a:gd name="T70" fmla="*/ 486 w 1100"/>
                  <a:gd name="T71" fmla="*/ 96 h 654"/>
                  <a:gd name="T72" fmla="*/ 546 w 1100"/>
                  <a:gd name="T73" fmla="*/ 98 h 654"/>
                  <a:gd name="T74" fmla="*/ 622 w 1100"/>
                  <a:gd name="T75" fmla="*/ 80 h 654"/>
                  <a:gd name="T76" fmla="*/ 660 w 1100"/>
                  <a:gd name="T77" fmla="*/ 68 h 654"/>
                  <a:gd name="T78" fmla="*/ 654 w 1100"/>
                  <a:gd name="T79" fmla="*/ 16 h 654"/>
                  <a:gd name="T80" fmla="*/ 694 w 1100"/>
                  <a:gd name="T81" fmla="*/ 26 h 654"/>
                  <a:gd name="T82" fmla="*/ 714 w 1100"/>
                  <a:gd name="T83" fmla="*/ 80 h 654"/>
                  <a:gd name="T84" fmla="*/ 734 w 1100"/>
                  <a:gd name="T85" fmla="*/ 96 h 654"/>
                  <a:gd name="T86" fmla="*/ 768 w 1100"/>
                  <a:gd name="T87" fmla="*/ 76 h 654"/>
                  <a:gd name="T88" fmla="*/ 812 w 1100"/>
                  <a:gd name="T89" fmla="*/ 54 h 654"/>
                  <a:gd name="T90" fmla="*/ 812 w 1100"/>
                  <a:gd name="T91" fmla="*/ 104 h 654"/>
                  <a:gd name="T92" fmla="*/ 766 w 1100"/>
                  <a:gd name="T93" fmla="*/ 124 h 654"/>
                  <a:gd name="T94" fmla="*/ 722 w 1100"/>
                  <a:gd name="T95" fmla="*/ 144 h 654"/>
                  <a:gd name="T96" fmla="*/ 712 w 1100"/>
                  <a:gd name="T97" fmla="*/ 150 h 654"/>
                  <a:gd name="T98" fmla="*/ 688 w 1100"/>
                  <a:gd name="T99" fmla="*/ 186 h 654"/>
                  <a:gd name="T100" fmla="*/ 604 w 1100"/>
                  <a:gd name="T101" fmla="*/ 274 h 654"/>
                  <a:gd name="T102" fmla="*/ 624 w 1100"/>
                  <a:gd name="T103" fmla="*/ 320 h 654"/>
                  <a:gd name="T104" fmla="*/ 692 w 1100"/>
                  <a:gd name="T105" fmla="*/ 364 h 654"/>
                  <a:gd name="T106" fmla="*/ 750 w 1100"/>
                  <a:gd name="T107" fmla="*/ 382 h 654"/>
                  <a:gd name="T108" fmla="*/ 754 w 1100"/>
                  <a:gd name="T109" fmla="*/ 462 h 654"/>
                  <a:gd name="T110" fmla="*/ 788 w 1100"/>
                  <a:gd name="T111" fmla="*/ 460 h 654"/>
                  <a:gd name="T112" fmla="*/ 806 w 1100"/>
                  <a:gd name="T113" fmla="*/ 380 h 654"/>
                  <a:gd name="T114" fmla="*/ 822 w 1100"/>
                  <a:gd name="T115" fmla="*/ 296 h 654"/>
                  <a:gd name="T116" fmla="*/ 840 w 1100"/>
                  <a:gd name="T117" fmla="*/ 216 h 654"/>
                  <a:gd name="T118" fmla="*/ 902 w 1100"/>
                  <a:gd name="T119" fmla="*/ 224 h 654"/>
                  <a:gd name="T120" fmla="*/ 936 w 1100"/>
                  <a:gd name="T121" fmla="*/ 270 h 654"/>
                  <a:gd name="T122" fmla="*/ 986 w 1100"/>
                  <a:gd name="T123" fmla="*/ 302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00" h="654">
                    <a:moveTo>
                      <a:pt x="1004" y="272"/>
                    </a:moveTo>
                    <a:lnTo>
                      <a:pt x="1004" y="272"/>
                    </a:lnTo>
                    <a:lnTo>
                      <a:pt x="1004" y="272"/>
                    </a:lnTo>
                    <a:lnTo>
                      <a:pt x="1006" y="272"/>
                    </a:lnTo>
                    <a:lnTo>
                      <a:pt x="1006" y="272"/>
                    </a:lnTo>
                    <a:lnTo>
                      <a:pt x="1006" y="272"/>
                    </a:lnTo>
                    <a:lnTo>
                      <a:pt x="1008" y="274"/>
                    </a:lnTo>
                    <a:lnTo>
                      <a:pt x="1008" y="276"/>
                    </a:lnTo>
                    <a:lnTo>
                      <a:pt x="1010" y="278"/>
                    </a:lnTo>
                    <a:lnTo>
                      <a:pt x="1010" y="280"/>
                    </a:lnTo>
                    <a:lnTo>
                      <a:pt x="1012" y="284"/>
                    </a:lnTo>
                    <a:lnTo>
                      <a:pt x="1012" y="284"/>
                    </a:lnTo>
                    <a:lnTo>
                      <a:pt x="1012" y="286"/>
                    </a:lnTo>
                    <a:lnTo>
                      <a:pt x="1012" y="288"/>
                    </a:lnTo>
                    <a:lnTo>
                      <a:pt x="1012" y="294"/>
                    </a:lnTo>
                    <a:lnTo>
                      <a:pt x="1012" y="296"/>
                    </a:lnTo>
                    <a:lnTo>
                      <a:pt x="1014" y="298"/>
                    </a:lnTo>
                    <a:lnTo>
                      <a:pt x="1014" y="300"/>
                    </a:lnTo>
                    <a:lnTo>
                      <a:pt x="1014" y="302"/>
                    </a:lnTo>
                    <a:lnTo>
                      <a:pt x="1014" y="302"/>
                    </a:lnTo>
                    <a:lnTo>
                      <a:pt x="1016" y="302"/>
                    </a:lnTo>
                    <a:lnTo>
                      <a:pt x="1016" y="302"/>
                    </a:lnTo>
                    <a:lnTo>
                      <a:pt x="1016" y="304"/>
                    </a:lnTo>
                    <a:lnTo>
                      <a:pt x="1018" y="304"/>
                    </a:lnTo>
                    <a:lnTo>
                      <a:pt x="1020" y="302"/>
                    </a:lnTo>
                    <a:lnTo>
                      <a:pt x="1022" y="302"/>
                    </a:lnTo>
                    <a:lnTo>
                      <a:pt x="1022" y="302"/>
                    </a:lnTo>
                    <a:lnTo>
                      <a:pt x="1024" y="302"/>
                    </a:lnTo>
                    <a:lnTo>
                      <a:pt x="1026" y="302"/>
                    </a:lnTo>
                    <a:lnTo>
                      <a:pt x="1026" y="302"/>
                    </a:lnTo>
                    <a:lnTo>
                      <a:pt x="1026" y="302"/>
                    </a:lnTo>
                    <a:lnTo>
                      <a:pt x="1028" y="304"/>
                    </a:lnTo>
                    <a:lnTo>
                      <a:pt x="1028" y="304"/>
                    </a:lnTo>
                    <a:lnTo>
                      <a:pt x="1028" y="304"/>
                    </a:lnTo>
                    <a:lnTo>
                      <a:pt x="1028" y="306"/>
                    </a:lnTo>
                    <a:lnTo>
                      <a:pt x="1028" y="308"/>
                    </a:lnTo>
                    <a:lnTo>
                      <a:pt x="1028" y="310"/>
                    </a:lnTo>
                    <a:lnTo>
                      <a:pt x="1028" y="312"/>
                    </a:lnTo>
                    <a:lnTo>
                      <a:pt x="1028" y="316"/>
                    </a:lnTo>
                    <a:lnTo>
                      <a:pt x="1028" y="320"/>
                    </a:lnTo>
                    <a:lnTo>
                      <a:pt x="1028" y="322"/>
                    </a:lnTo>
                    <a:lnTo>
                      <a:pt x="1028" y="324"/>
                    </a:lnTo>
                    <a:lnTo>
                      <a:pt x="1028" y="324"/>
                    </a:lnTo>
                    <a:lnTo>
                      <a:pt x="1030" y="326"/>
                    </a:lnTo>
                    <a:lnTo>
                      <a:pt x="1030" y="328"/>
                    </a:lnTo>
                    <a:lnTo>
                      <a:pt x="1030" y="328"/>
                    </a:lnTo>
                    <a:lnTo>
                      <a:pt x="1030" y="328"/>
                    </a:lnTo>
                    <a:lnTo>
                      <a:pt x="1030" y="328"/>
                    </a:lnTo>
                    <a:lnTo>
                      <a:pt x="1032" y="328"/>
                    </a:lnTo>
                    <a:lnTo>
                      <a:pt x="1032" y="328"/>
                    </a:lnTo>
                    <a:lnTo>
                      <a:pt x="1034" y="328"/>
                    </a:lnTo>
                    <a:lnTo>
                      <a:pt x="1034" y="328"/>
                    </a:lnTo>
                    <a:lnTo>
                      <a:pt x="1036" y="326"/>
                    </a:lnTo>
                    <a:lnTo>
                      <a:pt x="1036" y="326"/>
                    </a:lnTo>
                    <a:lnTo>
                      <a:pt x="1038" y="326"/>
                    </a:lnTo>
                    <a:lnTo>
                      <a:pt x="1038" y="326"/>
                    </a:lnTo>
                    <a:lnTo>
                      <a:pt x="1038" y="326"/>
                    </a:lnTo>
                    <a:lnTo>
                      <a:pt x="1038" y="328"/>
                    </a:lnTo>
                    <a:lnTo>
                      <a:pt x="1038" y="328"/>
                    </a:lnTo>
                    <a:lnTo>
                      <a:pt x="1040" y="328"/>
                    </a:lnTo>
                    <a:lnTo>
                      <a:pt x="1040" y="330"/>
                    </a:lnTo>
                    <a:lnTo>
                      <a:pt x="1040" y="332"/>
                    </a:lnTo>
                    <a:lnTo>
                      <a:pt x="1040" y="334"/>
                    </a:lnTo>
                    <a:lnTo>
                      <a:pt x="1040" y="336"/>
                    </a:lnTo>
                    <a:lnTo>
                      <a:pt x="1038" y="336"/>
                    </a:lnTo>
                    <a:lnTo>
                      <a:pt x="1038" y="338"/>
                    </a:lnTo>
                    <a:lnTo>
                      <a:pt x="1038" y="338"/>
                    </a:lnTo>
                    <a:lnTo>
                      <a:pt x="1036" y="340"/>
                    </a:lnTo>
                    <a:lnTo>
                      <a:pt x="1034" y="340"/>
                    </a:lnTo>
                    <a:lnTo>
                      <a:pt x="1034" y="342"/>
                    </a:lnTo>
                    <a:lnTo>
                      <a:pt x="1032" y="342"/>
                    </a:lnTo>
                    <a:lnTo>
                      <a:pt x="1032" y="342"/>
                    </a:lnTo>
                    <a:lnTo>
                      <a:pt x="1030" y="342"/>
                    </a:lnTo>
                    <a:lnTo>
                      <a:pt x="1030" y="344"/>
                    </a:lnTo>
                    <a:lnTo>
                      <a:pt x="1030" y="346"/>
                    </a:lnTo>
                    <a:lnTo>
                      <a:pt x="1030" y="346"/>
                    </a:lnTo>
                    <a:lnTo>
                      <a:pt x="1030" y="348"/>
                    </a:lnTo>
                    <a:lnTo>
                      <a:pt x="1030" y="350"/>
                    </a:lnTo>
                    <a:lnTo>
                      <a:pt x="1030" y="352"/>
                    </a:lnTo>
                    <a:lnTo>
                      <a:pt x="1032" y="352"/>
                    </a:lnTo>
                    <a:lnTo>
                      <a:pt x="1032" y="352"/>
                    </a:lnTo>
                    <a:lnTo>
                      <a:pt x="1032" y="354"/>
                    </a:lnTo>
                    <a:lnTo>
                      <a:pt x="1032" y="354"/>
                    </a:lnTo>
                    <a:lnTo>
                      <a:pt x="1034" y="354"/>
                    </a:lnTo>
                    <a:lnTo>
                      <a:pt x="1036" y="354"/>
                    </a:lnTo>
                    <a:lnTo>
                      <a:pt x="1036" y="354"/>
                    </a:lnTo>
                    <a:lnTo>
                      <a:pt x="1038" y="354"/>
                    </a:lnTo>
                    <a:lnTo>
                      <a:pt x="1040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44" y="358"/>
                    </a:lnTo>
                    <a:lnTo>
                      <a:pt x="1044" y="360"/>
                    </a:lnTo>
                    <a:lnTo>
                      <a:pt x="1044" y="360"/>
                    </a:lnTo>
                    <a:lnTo>
                      <a:pt x="1044" y="364"/>
                    </a:lnTo>
                    <a:lnTo>
                      <a:pt x="1044" y="368"/>
                    </a:lnTo>
                    <a:lnTo>
                      <a:pt x="1044" y="372"/>
                    </a:lnTo>
                    <a:lnTo>
                      <a:pt x="1044" y="374"/>
                    </a:lnTo>
                    <a:lnTo>
                      <a:pt x="1044" y="374"/>
                    </a:lnTo>
                    <a:lnTo>
                      <a:pt x="1044" y="376"/>
                    </a:lnTo>
                    <a:lnTo>
                      <a:pt x="1046" y="378"/>
                    </a:lnTo>
                    <a:lnTo>
                      <a:pt x="1046" y="378"/>
                    </a:lnTo>
                    <a:lnTo>
                      <a:pt x="1046" y="380"/>
                    </a:lnTo>
                    <a:lnTo>
                      <a:pt x="1048" y="380"/>
                    </a:lnTo>
                    <a:lnTo>
                      <a:pt x="1048" y="380"/>
                    </a:lnTo>
                    <a:lnTo>
                      <a:pt x="1050" y="380"/>
                    </a:lnTo>
                    <a:lnTo>
                      <a:pt x="1052" y="380"/>
                    </a:lnTo>
                    <a:lnTo>
                      <a:pt x="1054" y="380"/>
                    </a:lnTo>
                    <a:lnTo>
                      <a:pt x="1056" y="378"/>
                    </a:lnTo>
                    <a:lnTo>
                      <a:pt x="1060" y="376"/>
                    </a:lnTo>
                    <a:lnTo>
                      <a:pt x="1060" y="376"/>
                    </a:lnTo>
                    <a:lnTo>
                      <a:pt x="1062" y="376"/>
                    </a:lnTo>
                    <a:lnTo>
                      <a:pt x="1064" y="376"/>
                    </a:lnTo>
                    <a:lnTo>
                      <a:pt x="1064" y="376"/>
                    </a:lnTo>
                    <a:lnTo>
                      <a:pt x="1066" y="376"/>
                    </a:lnTo>
                    <a:lnTo>
                      <a:pt x="1066" y="378"/>
                    </a:lnTo>
                    <a:lnTo>
                      <a:pt x="1066" y="378"/>
                    </a:lnTo>
                    <a:lnTo>
                      <a:pt x="1066" y="378"/>
                    </a:lnTo>
                    <a:lnTo>
                      <a:pt x="1066" y="378"/>
                    </a:lnTo>
                    <a:lnTo>
                      <a:pt x="1066" y="380"/>
                    </a:lnTo>
                    <a:lnTo>
                      <a:pt x="1066" y="380"/>
                    </a:lnTo>
                    <a:lnTo>
                      <a:pt x="1064" y="382"/>
                    </a:lnTo>
                    <a:lnTo>
                      <a:pt x="1064" y="384"/>
                    </a:lnTo>
                    <a:lnTo>
                      <a:pt x="1064" y="384"/>
                    </a:lnTo>
                    <a:lnTo>
                      <a:pt x="1064" y="386"/>
                    </a:lnTo>
                    <a:lnTo>
                      <a:pt x="1062" y="386"/>
                    </a:lnTo>
                    <a:lnTo>
                      <a:pt x="1064" y="386"/>
                    </a:lnTo>
                    <a:lnTo>
                      <a:pt x="1064" y="388"/>
                    </a:lnTo>
                    <a:lnTo>
                      <a:pt x="1064" y="388"/>
                    </a:lnTo>
                    <a:lnTo>
                      <a:pt x="1064" y="388"/>
                    </a:lnTo>
                    <a:lnTo>
                      <a:pt x="1066" y="388"/>
                    </a:lnTo>
                    <a:lnTo>
                      <a:pt x="1066" y="388"/>
                    </a:lnTo>
                    <a:lnTo>
                      <a:pt x="1068" y="386"/>
                    </a:lnTo>
                    <a:lnTo>
                      <a:pt x="1072" y="386"/>
                    </a:lnTo>
                    <a:lnTo>
                      <a:pt x="1074" y="384"/>
                    </a:lnTo>
                    <a:lnTo>
                      <a:pt x="1076" y="384"/>
                    </a:lnTo>
                    <a:lnTo>
                      <a:pt x="1076" y="384"/>
                    </a:lnTo>
                    <a:lnTo>
                      <a:pt x="1078" y="384"/>
                    </a:lnTo>
                    <a:lnTo>
                      <a:pt x="1078" y="384"/>
                    </a:lnTo>
                    <a:lnTo>
                      <a:pt x="1078" y="384"/>
                    </a:lnTo>
                    <a:lnTo>
                      <a:pt x="1078" y="386"/>
                    </a:lnTo>
                    <a:lnTo>
                      <a:pt x="1078" y="386"/>
                    </a:lnTo>
                    <a:lnTo>
                      <a:pt x="1078" y="386"/>
                    </a:lnTo>
                    <a:lnTo>
                      <a:pt x="1078" y="388"/>
                    </a:lnTo>
                    <a:lnTo>
                      <a:pt x="1078" y="388"/>
                    </a:lnTo>
                    <a:lnTo>
                      <a:pt x="1076" y="390"/>
                    </a:lnTo>
                    <a:lnTo>
                      <a:pt x="1076" y="392"/>
                    </a:lnTo>
                    <a:lnTo>
                      <a:pt x="1072" y="396"/>
                    </a:lnTo>
                    <a:lnTo>
                      <a:pt x="1070" y="396"/>
                    </a:lnTo>
                    <a:lnTo>
                      <a:pt x="1068" y="398"/>
                    </a:lnTo>
                    <a:lnTo>
                      <a:pt x="1068" y="398"/>
                    </a:lnTo>
                    <a:lnTo>
                      <a:pt x="1068" y="400"/>
                    </a:lnTo>
                    <a:lnTo>
                      <a:pt x="1068" y="400"/>
                    </a:lnTo>
                    <a:lnTo>
                      <a:pt x="1066" y="404"/>
                    </a:lnTo>
                    <a:lnTo>
                      <a:pt x="1066" y="406"/>
                    </a:lnTo>
                    <a:lnTo>
                      <a:pt x="1066" y="406"/>
                    </a:lnTo>
                    <a:lnTo>
                      <a:pt x="1066" y="408"/>
                    </a:lnTo>
                    <a:lnTo>
                      <a:pt x="1064" y="408"/>
                    </a:lnTo>
                    <a:lnTo>
                      <a:pt x="1064" y="408"/>
                    </a:lnTo>
                    <a:lnTo>
                      <a:pt x="1062" y="410"/>
                    </a:lnTo>
                    <a:lnTo>
                      <a:pt x="1062" y="410"/>
                    </a:lnTo>
                    <a:lnTo>
                      <a:pt x="1060" y="410"/>
                    </a:lnTo>
                    <a:lnTo>
                      <a:pt x="1056" y="410"/>
                    </a:lnTo>
                    <a:lnTo>
                      <a:pt x="1054" y="410"/>
                    </a:lnTo>
                    <a:lnTo>
                      <a:pt x="1050" y="410"/>
                    </a:lnTo>
                    <a:lnTo>
                      <a:pt x="1048" y="410"/>
                    </a:lnTo>
                    <a:lnTo>
                      <a:pt x="1048" y="412"/>
                    </a:lnTo>
                    <a:lnTo>
                      <a:pt x="1046" y="412"/>
                    </a:lnTo>
                    <a:lnTo>
                      <a:pt x="1046" y="412"/>
                    </a:lnTo>
                    <a:lnTo>
                      <a:pt x="1044" y="412"/>
                    </a:lnTo>
                    <a:lnTo>
                      <a:pt x="1044" y="414"/>
                    </a:lnTo>
                    <a:lnTo>
                      <a:pt x="1044" y="414"/>
                    </a:lnTo>
                    <a:lnTo>
                      <a:pt x="1044" y="414"/>
                    </a:lnTo>
                    <a:lnTo>
                      <a:pt x="1044" y="414"/>
                    </a:lnTo>
                    <a:lnTo>
                      <a:pt x="1044" y="414"/>
                    </a:lnTo>
                    <a:lnTo>
                      <a:pt x="1046" y="416"/>
                    </a:lnTo>
                    <a:lnTo>
                      <a:pt x="1046" y="416"/>
                    </a:lnTo>
                    <a:lnTo>
                      <a:pt x="1048" y="416"/>
                    </a:lnTo>
                    <a:lnTo>
                      <a:pt x="1050" y="418"/>
                    </a:lnTo>
                    <a:lnTo>
                      <a:pt x="1050" y="418"/>
                    </a:lnTo>
                    <a:lnTo>
                      <a:pt x="1052" y="418"/>
                    </a:lnTo>
                    <a:lnTo>
                      <a:pt x="1054" y="418"/>
                    </a:lnTo>
                    <a:lnTo>
                      <a:pt x="1054" y="418"/>
                    </a:lnTo>
                    <a:lnTo>
                      <a:pt x="1056" y="418"/>
                    </a:lnTo>
                    <a:lnTo>
                      <a:pt x="1058" y="418"/>
                    </a:lnTo>
                    <a:lnTo>
                      <a:pt x="1060" y="416"/>
                    </a:lnTo>
                    <a:lnTo>
                      <a:pt x="1064" y="414"/>
                    </a:lnTo>
                    <a:lnTo>
                      <a:pt x="1068" y="414"/>
                    </a:lnTo>
                    <a:lnTo>
                      <a:pt x="1070" y="412"/>
                    </a:lnTo>
                    <a:lnTo>
                      <a:pt x="1072" y="412"/>
                    </a:lnTo>
                    <a:lnTo>
                      <a:pt x="1076" y="410"/>
                    </a:lnTo>
                    <a:lnTo>
                      <a:pt x="1078" y="408"/>
                    </a:lnTo>
                    <a:lnTo>
                      <a:pt x="1078" y="408"/>
                    </a:lnTo>
                    <a:lnTo>
                      <a:pt x="1080" y="406"/>
                    </a:lnTo>
                    <a:lnTo>
                      <a:pt x="1082" y="406"/>
                    </a:lnTo>
                    <a:lnTo>
                      <a:pt x="1084" y="406"/>
                    </a:lnTo>
                    <a:lnTo>
                      <a:pt x="1086" y="406"/>
                    </a:lnTo>
                    <a:lnTo>
                      <a:pt x="1088" y="406"/>
                    </a:lnTo>
                    <a:lnTo>
                      <a:pt x="1090" y="406"/>
                    </a:lnTo>
                    <a:lnTo>
                      <a:pt x="1092" y="406"/>
                    </a:lnTo>
                    <a:lnTo>
                      <a:pt x="1094" y="406"/>
                    </a:lnTo>
                    <a:lnTo>
                      <a:pt x="1094" y="406"/>
                    </a:lnTo>
                    <a:lnTo>
                      <a:pt x="1096" y="406"/>
                    </a:lnTo>
                    <a:lnTo>
                      <a:pt x="1096" y="408"/>
                    </a:lnTo>
                    <a:lnTo>
                      <a:pt x="1096" y="408"/>
                    </a:lnTo>
                    <a:lnTo>
                      <a:pt x="1096" y="408"/>
                    </a:lnTo>
                    <a:lnTo>
                      <a:pt x="1098" y="410"/>
                    </a:lnTo>
                    <a:lnTo>
                      <a:pt x="1098" y="412"/>
                    </a:lnTo>
                    <a:lnTo>
                      <a:pt x="1098" y="414"/>
                    </a:lnTo>
                    <a:lnTo>
                      <a:pt x="1098" y="416"/>
                    </a:lnTo>
                    <a:lnTo>
                      <a:pt x="1098" y="420"/>
                    </a:lnTo>
                    <a:lnTo>
                      <a:pt x="1098" y="422"/>
                    </a:lnTo>
                    <a:lnTo>
                      <a:pt x="1098" y="424"/>
                    </a:lnTo>
                    <a:lnTo>
                      <a:pt x="1098" y="428"/>
                    </a:lnTo>
                    <a:lnTo>
                      <a:pt x="1098" y="434"/>
                    </a:lnTo>
                    <a:lnTo>
                      <a:pt x="1098" y="438"/>
                    </a:lnTo>
                    <a:lnTo>
                      <a:pt x="1098" y="440"/>
                    </a:lnTo>
                    <a:lnTo>
                      <a:pt x="1100" y="442"/>
                    </a:lnTo>
                    <a:lnTo>
                      <a:pt x="1100" y="446"/>
                    </a:lnTo>
                    <a:lnTo>
                      <a:pt x="1100" y="448"/>
                    </a:lnTo>
                    <a:lnTo>
                      <a:pt x="1100" y="450"/>
                    </a:lnTo>
                    <a:lnTo>
                      <a:pt x="1100" y="452"/>
                    </a:lnTo>
                    <a:lnTo>
                      <a:pt x="1100" y="452"/>
                    </a:lnTo>
                    <a:lnTo>
                      <a:pt x="1100" y="454"/>
                    </a:lnTo>
                    <a:lnTo>
                      <a:pt x="1098" y="454"/>
                    </a:lnTo>
                    <a:lnTo>
                      <a:pt x="1098" y="456"/>
                    </a:lnTo>
                    <a:lnTo>
                      <a:pt x="1098" y="456"/>
                    </a:lnTo>
                    <a:lnTo>
                      <a:pt x="1098" y="456"/>
                    </a:lnTo>
                    <a:lnTo>
                      <a:pt x="1096" y="458"/>
                    </a:lnTo>
                    <a:lnTo>
                      <a:pt x="1092" y="458"/>
                    </a:lnTo>
                    <a:lnTo>
                      <a:pt x="1090" y="458"/>
                    </a:lnTo>
                    <a:lnTo>
                      <a:pt x="1088" y="460"/>
                    </a:lnTo>
                    <a:lnTo>
                      <a:pt x="1086" y="460"/>
                    </a:lnTo>
                    <a:lnTo>
                      <a:pt x="1082" y="460"/>
                    </a:lnTo>
                    <a:lnTo>
                      <a:pt x="1080" y="460"/>
                    </a:lnTo>
                    <a:lnTo>
                      <a:pt x="1078" y="460"/>
                    </a:lnTo>
                    <a:lnTo>
                      <a:pt x="1074" y="460"/>
                    </a:lnTo>
                    <a:lnTo>
                      <a:pt x="1072" y="458"/>
                    </a:lnTo>
                    <a:lnTo>
                      <a:pt x="1070" y="458"/>
                    </a:lnTo>
                    <a:lnTo>
                      <a:pt x="1068" y="458"/>
                    </a:lnTo>
                    <a:lnTo>
                      <a:pt x="1066" y="458"/>
                    </a:lnTo>
                    <a:lnTo>
                      <a:pt x="1066" y="458"/>
                    </a:lnTo>
                    <a:lnTo>
                      <a:pt x="1064" y="460"/>
                    </a:lnTo>
                    <a:lnTo>
                      <a:pt x="1064" y="460"/>
                    </a:lnTo>
                    <a:lnTo>
                      <a:pt x="1062" y="462"/>
                    </a:lnTo>
                    <a:lnTo>
                      <a:pt x="1060" y="462"/>
                    </a:lnTo>
                    <a:lnTo>
                      <a:pt x="1058" y="464"/>
                    </a:lnTo>
                    <a:lnTo>
                      <a:pt x="1056" y="468"/>
                    </a:lnTo>
                    <a:lnTo>
                      <a:pt x="1054" y="470"/>
                    </a:lnTo>
                    <a:lnTo>
                      <a:pt x="1050" y="472"/>
                    </a:lnTo>
                    <a:lnTo>
                      <a:pt x="1050" y="474"/>
                    </a:lnTo>
                    <a:lnTo>
                      <a:pt x="1048" y="474"/>
                    </a:lnTo>
                    <a:lnTo>
                      <a:pt x="1046" y="476"/>
                    </a:lnTo>
                    <a:lnTo>
                      <a:pt x="1046" y="476"/>
                    </a:lnTo>
                    <a:lnTo>
                      <a:pt x="1044" y="478"/>
                    </a:lnTo>
                    <a:lnTo>
                      <a:pt x="1042" y="478"/>
                    </a:lnTo>
                    <a:lnTo>
                      <a:pt x="1040" y="478"/>
                    </a:lnTo>
                    <a:lnTo>
                      <a:pt x="1038" y="478"/>
                    </a:lnTo>
                    <a:lnTo>
                      <a:pt x="1034" y="480"/>
                    </a:lnTo>
                    <a:lnTo>
                      <a:pt x="1028" y="480"/>
                    </a:lnTo>
                    <a:lnTo>
                      <a:pt x="1024" y="480"/>
                    </a:lnTo>
                    <a:lnTo>
                      <a:pt x="1020" y="480"/>
                    </a:lnTo>
                    <a:lnTo>
                      <a:pt x="1012" y="480"/>
                    </a:lnTo>
                    <a:lnTo>
                      <a:pt x="1004" y="480"/>
                    </a:lnTo>
                    <a:lnTo>
                      <a:pt x="994" y="480"/>
                    </a:lnTo>
                    <a:lnTo>
                      <a:pt x="984" y="480"/>
                    </a:lnTo>
                    <a:lnTo>
                      <a:pt x="980" y="480"/>
                    </a:lnTo>
                    <a:lnTo>
                      <a:pt x="976" y="480"/>
                    </a:lnTo>
                    <a:lnTo>
                      <a:pt x="974" y="480"/>
                    </a:lnTo>
                    <a:lnTo>
                      <a:pt x="972" y="480"/>
                    </a:lnTo>
                    <a:lnTo>
                      <a:pt x="968" y="478"/>
                    </a:lnTo>
                    <a:lnTo>
                      <a:pt x="966" y="478"/>
                    </a:lnTo>
                    <a:lnTo>
                      <a:pt x="962" y="478"/>
                    </a:lnTo>
                    <a:lnTo>
                      <a:pt x="960" y="478"/>
                    </a:lnTo>
                    <a:lnTo>
                      <a:pt x="960" y="478"/>
                    </a:lnTo>
                    <a:lnTo>
                      <a:pt x="958" y="478"/>
                    </a:lnTo>
                    <a:lnTo>
                      <a:pt x="958" y="478"/>
                    </a:lnTo>
                    <a:lnTo>
                      <a:pt x="958" y="478"/>
                    </a:lnTo>
                    <a:lnTo>
                      <a:pt x="956" y="480"/>
                    </a:lnTo>
                    <a:lnTo>
                      <a:pt x="954" y="482"/>
                    </a:lnTo>
                    <a:lnTo>
                      <a:pt x="952" y="484"/>
                    </a:lnTo>
                    <a:lnTo>
                      <a:pt x="950" y="486"/>
                    </a:lnTo>
                    <a:lnTo>
                      <a:pt x="948" y="488"/>
                    </a:lnTo>
                    <a:lnTo>
                      <a:pt x="946" y="490"/>
                    </a:lnTo>
                    <a:lnTo>
                      <a:pt x="944" y="490"/>
                    </a:lnTo>
                    <a:lnTo>
                      <a:pt x="942" y="492"/>
                    </a:lnTo>
                    <a:lnTo>
                      <a:pt x="936" y="494"/>
                    </a:lnTo>
                    <a:lnTo>
                      <a:pt x="934" y="494"/>
                    </a:lnTo>
                    <a:lnTo>
                      <a:pt x="932" y="496"/>
                    </a:lnTo>
                    <a:lnTo>
                      <a:pt x="930" y="496"/>
                    </a:lnTo>
                    <a:lnTo>
                      <a:pt x="928" y="498"/>
                    </a:lnTo>
                    <a:lnTo>
                      <a:pt x="922" y="502"/>
                    </a:lnTo>
                    <a:lnTo>
                      <a:pt x="918" y="506"/>
                    </a:lnTo>
                    <a:lnTo>
                      <a:pt x="914" y="508"/>
                    </a:lnTo>
                    <a:lnTo>
                      <a:pt x="914" y="510"/>
                    </a:lnTo>
                    <a:lnTo>
                      <a:pt x="912" y="512"/>
                    </a:lnTo>
                    <a:lnTo>
                      <a:pt x="910" y="514"/>
                    </a:lnTo>
                    <a:lnTo>
                      <a:pt x="910" y="516"/>
                    </a:lnTo>
                    <a:lnTo>
                      <a:pt x="910" y="516"/>
                    </a:lnTo>
                    <a:lnTo>
                      <a:pt x="908" y="518"/>
                    </a:lnTo>
                    <a:lnTo>
                      <a:pt x="908" y="518"/>
                    </a:lnTo>
                    <a:lnTo>
                      <a:pt x="910" y="520"/>
                    </a:lnTo>
                    <a:lnTo>
                      <a:pt x="910" y="520"/>
                    </a:lnTo>
                    <a:lnTo>
                      <a:pt x="910" y="520"/>
                    </a:lnTo>
                    <a:lnTo>
                      <a:pt x="910" y="522"/>
                    </a:lnTo>
                    <a:lnTo>
                      <a:pt x="910" y="522"/>
                    </a:lnTo>
                    <a:lnTo>
                      <a:pt x="912" y="522"/>
                    </a:lnTo>
                    <a:lnTo>
                      <a:pt x="912" y="522"/>
                    </a:lnTo>
                    <a:lnTo>
                      <a:pt x="912" y="522"/>
                    </a:lnTo>
                    <a:lnTo>
                      <a:pt x="914" y="522"/>
                    </a:lnTo>
                    <a:lnTo>
                      <a:pt x="916" y="522"/>
                    </a:lnTo>
                    <a:lnTo>
                      <a:pt x="918" y="522"/>
                    </a:lnTo>
                    <a:lnTo>
                      <a:pt x="920" y="520"/>
                    </a:lnTo>
                    <a:lnTo>
                      <a:pt x="922" y="520"/>
                    </a:lnTo>
                    <a:lnTo>
                      <a:pt x="924" y="518"/>
                    </a:lnTo>
                    <a:lnTo>
                      <a:pt x="928" y="516"/>
                    </a:lnTo>
                    <a:lnTo>
                      <a:pt x="932" y="512"/>
                    </a:lnTo>
                    <a:lnTo>
                      <a:pt x="936" y="510"/>
                    </a:lnTo>
                    <a:lnTo>
                      <a:pt x="938" y="508"/>
                    </a:lnTo>
                    <a:lnTo>
                      <a:pt x="940" y="508"/>
                    </a:lnTo>
                    <a:lnTo>
                      <a:pt x="942" y="506"/>
                    </a:lnTo>
                    <a:lnTo>
                      <a:pt x="944" y="506"/>
                    </a:lnTo>
                    <a:lnTo>
                      <a:pt x="948" y="502"/>
                    </a:lnTo>
                    <a:lnTo>
                      <a:pt x="950" y="502"/>
                    </a:lnTo>
                    <a:lnTo>
                      <a:pt x="954" y="500"/>
                    </a:lnTo>
                    <a:lnTo>
                      <a:pt x="954" y="500"/>
                    </a:lnTo>
                    <a:lnTo>
                      <a:pt x="956" y="500"/>
                    </a:lnTo>
                    <a:lnTo>
                      <a:pt x="956" y="500"/>
                    </a:lnTo>
                    <a:lnTo>
                      <a:pt x="958" y="500"/>
                    </a:lnTo>
                    <a:lnTo>
                      <a:pt x="960" y="500"/>
                    </a:lnTo>
                    <a:lnTo>
                      <a:pt x="962" y="500"/>
                    </a:lnTo>
                    <a:lnTo>
                      <a:pt x="966" y="502"/>
                    </a:lnTo>
                    <a:lnTo>
                      <a:pt x="968" y="502"/>
                    </a:lnTo>
                    <a:lnTo>
                      <a:pt x="970" y="504"/>
                    </a:lnTo>
                    <a:lnTo>
                      <a:pt x="972" y="504"/>
                    </a:lnTo>
                    <a:lnTo>
                      <a:pt x="972" y="506"/>
                    </a:lnTo>
                    <a:lnTo>
                      <a:pt x="974" y="506"/>
                    </a:lnTo>
                    <a:lnTo>
                      <a:pt x="974" y="508"/>
                    </a:lnTo>
                    <a:lnTo>
                      <a:pt x="974" y="508"/>
                    </a:lnTo>
                    <a:lnTo>
                      <a:pt x="976" y="510"/>
                    </a:lnTo>
                    <a:lnTo>
                      <a:pt x="976" y="510"/>
                    </a:lnTo>
                    <a:lnTo>
                      <a:pt x="974" y="512"/>
                    </a:lnTo>
                    <a:lnTo>
                      <a:pt x="974" y="512"/>
                    </a:lnTo>
                    <a:lnTo>
                      <a:pt x="974" y="514"/>
                    </a:lnTo>
                    <a:lnTo>
                      <a:pt x="972" y="514"/>
                    </a:lnTo>
                    <a:lnTo>
                      <a:pt x="972" y="516"/>
                    </a:lnTo>
                    <a:lnTo>
                      <a:pt x="970" y="518"/>
                    </a:lnTo>
                    <a:lnTo>
                      <a:pt x="968" y="520"/>
                    </a:lnTo>
                    <a:lnTo>
                      <a:pt x="966" y="522"/>
                    </a:lnTo>
                    <a:lnTo>
                      <a:pt x="964" y="524"/>
                    </a:lnTo>
                    <a:lnTo>
                      <a:pt x="964" y="524"/>
                    </a:lnTo>
                    <a:lnTo>
                      <a:pt x="964" y="526"/>
                    </a:lnTo>
                    <a:lnTo>
                      <a:pt x="964" y="526"/>
                    </a:lnTo>
                    <a:lnTo>
                      <a:pt x="964" y="528"/>
                    </a:lnTo>
                    <a:lnTo>
                      <a:pt x="964" y="530"/>
                    </a:lnTo>
                    <a:lnTo>
                      <a:pt x="966" y="530"/>
                    </a:lnTo>
                    <a:lnTo>
                      <a:pt x="966" y="532"/>
                    </a:lnTo>
                    <a:lnTo>
                      <a:pt x="966" y="532"/>
                    </a:lnTo>
                    <a:lnTo>
                      <a:pt x="968" y="534"/>
                    </a:lnTo>
                    <a:lnTo>
                      <a:pt x="970" y="536"/>
                    </a:lnTo>
                    <a:lnTo>
                      <a:pt x="974" y="538"/>
                    </a:lnTo>
                    <a:lnTo>
                      <a:pt x="976" y="542"/>
                    </a:lnTo>
                    <a:lnTo>
                      <a:pt x="980" y="544"/>
                    </a:lnTo>
                    <a:lnTo>
                      <a:pt x="982" y="546"/>
                    </a:lnTo>
                    <a:lnTo>
                      <a:pt x="984" y="546"/>
                    </a:lnTo>
                    <a:lnTo>
                      <a:pt x="988" y="548"/>
                    </a:lnTo>
                    <a:lnTo>
                      <a:pt x="990" y="548"/>
                    </a:lnTo>
                    <a:lnTo>
                      <a:pt x="996" y="550"/>
                    </a:lnTo>
                    <a:lnTo>
                      <a:pt x="1004" y="552"/>
                    </a:lnTo>
                    <a:lnTo>
                      <a:pt x="1006" y="554"/>
                    </a:lnTo>
                    <a:lnTo>
                      <a:pt x="1010" y="556"/>
                    </a:lnTo>
                    <a:lnTo>
                      <a:pt x="1012" y="556"/>
                    </a:lnTo>
                    <a:lnTo>
                      <a:pt x="1016" y="558"/>
                    </a:lnTo>
                    <a:lnTo>
                      <a:pt x="1016" y="558"/>
                    </a:lnTo>
                    <a:lnTo>
                      <a:pt x="1018" y="560"/>
                    </a:lnTo>
                    <a:lnTo>
                      <a:pt x="1018" y="560"/>
                    </a:lnTo>
                    <a:lnTo>
                      <a:pt x="1020" y="560"/>
                    </a:lnTo>
                    <a:lnTo>
                      <a:pt x="1020" y="562"/>
                    </a:lnTo>
                    <a:lnTo>
                      <a:pt x="1020" y="562"/>
                    </a:lnTo>
                    <a:lnTo>
                      <a:pt x="1020" y="564"/>
                    </a:lnTo>
                    <a:lnTo>
                      <a:pt x="1020" y="564"/>
                    </a:lnTo>
                    <a:lnTo>
                      <a:pt x="1020" y="566"/>
                    </a:lnTo>
                    <a:lnTo>
                      <a:pt x="1020" y="566"/>
                    </a:lnTo>
                    <a:lnTo>
                      <a:pt x="1020" y="568"/>
                    </a:lnTo>
                    <a:lnTo>
                      <a:pt x="1020" y="568"/>
                    </a:lnTo>
                    <a:lnTo>
                      <a:pt x="1018" y="570"/>
                    </a:lnTo>
                    <a:lnTo>
                      <a:pt x="1018" y="570"/>
                    </a:lnTo>
                    <a:lnTo>
                      <a:pt x="1016" y="572"/>
                    </a:lnTo>
                    <a:lnTo>
                      <a:pt x="1014" y="572"/>
                    </a:lnTo>
                    <a:lnTo>
                      <a:pt x="1012" y="574"/>
                    </a:lnTo>
                    <a:lnTo>
                      <a:pt x="1008" y="576"/>
                    </a:lnTo>
                    <a:lnTo>
                      <a:pt x="1006" y="576"/>
                    </a:lnTo>
                    <a:lnTo>
                      <a:pt x="1000" y="578"/>
                    </a:lnTo>
                    <a:lnTo>
                      <a:pt x="994" y="580"/>
                    </a:lnTo>
                    <a:lnTo>
                      <a:pt x="988" y="582"/>
                    </a:lnTo>
                    <a:lnTo>
                      <a:pt x="986" y="584"/>
                    </a:lnTo>
                    <a:lnTo>
                      <a:pt x="984" y="584"/>
                    </a:lnTo>
                    <a:lnTo>
                      <a:pt x="982" y="586"/>
                    </a:lnTo>
                    <a:lnTo>
                      <a:pt x="980" y="588"/>
                    </a:lnTo>
                    <a:lnTo>
                      <a:pt x="976" y="592"/>
                    </a:lnTo>
                    <a:lnTo>
                      <a:pt x="972" y="596"/>
                    </a:lnTo>
                    <a:lnTo>
                      <a:pt x="966" y="600"/>
                    </a:lnTo>
                    <a:lnTo>
                      <a:pt x="964" y="602"/>
                    </a:lnTo>
                    <a:lnTo>
                      <a:pt x="962" y="604"/>
                    </a:lnTo>
                    <a:lnTo>
                      <a:pt x="960" y="604"/>
                    </a:lnTo>
                    <a:lnTo>
                      <a:pt x="958" y="606"/>
                    </a:lnTo>
                    <a:lnTo>
                      <a:pt x="956" y="608"/>
                    </a:lnTo>
                    <a:lnTo>
                      <a:pt x="952" y="608"/>
                    </a:lnTo>
                    <a:lnTo>
                      <a:pt x="952" y="608"/>
                    </a:lnTo>
                    <a:lnTo>
                      <a:pt x="950" y="608"/>
                    </a:lnTo>
                    <a:lnTo>
                      <a:pt x="950" y="608"/>
                    </a:lnTo>
                    <a:lnTo>
                      <a:pt x="948" y="608"/>
                    </a:lnTo>
                    <a:lnTo>
                      <a:pt x="948" y="608"/>
                    </a:lnTo>
                    <a:lnTo>
                      <a:pt x="948" y="608"/>
                    </a:lnTo>
                    <a:lnTo>
                      <a:pt x="946" y="608"/>
                    </a:lnTo>
                    <a:lnTo>
                      <a:pt x="944" y="606"/>
                    </a:lnTo>
                    <a:lnTo>
                      <a:pt x="944" y="606"/>
                    </a:lnTo>
                    <a:lnTo>
                      <a:pt x="942" y="604"/>
                    </a:lnTo>
                    <a:lnTo>
                      <a:pt x="942" y="602"/>
                    </a:lnTo>
                    <a:lnTo>
                      <a:pt x="942" y="602"/>
                    </a:lnTo>
                    <a:lnTo>
                      <a:pt x="942" y="600"/>
                    </a:lnTo>
                    <a:lnTo>
                      <a:pt x="942" y="600"/>
                    </a:lnTo>
                    <a:lnTo>
                      <a:pt x="942" y="598"/>
                    </a:lnTo>
                    <a:lnTo>
                      <a:pt x="942" y="598"/>
                    </a:lnTo>
                    <a:lnTo>
                      <a:pt x="942" y="596"/>
                    </a:lnTo>
                    <a:lnTo>
                      <a:pt x="944" y="594"/>
                    </a:lnTo>
                    <a:lnTo>
                      <a:pt x="944" y="594"/>
                    </a:lnTo>
                    <a:lnTo>
                      <a:pt x="946" y="592"/>
                    </a:lnTo>
                    <a:lnTo>
                      <a:pt x="946" y="590"/>
                    </a:lnTo>
                    <a:lnTo>
                      <a:pt x="948" y="590"/>
                    </a:lnTo>
                    <a:lnTo>
                      <a:pt x="950" y="586"/>
                    </a:lnTo>
                    <a:lnTo>
                      <a:pt x="954" y="584"/>
                    </a:lnTo>
                    <a:lnTo>
                      <a:pt x="958" y="582"/>
                    </a:lnTo>
                    <a:lnTo>
                      <a:pt x="962" y="580"/>
                    </a:lnTo>
                    <a:lnTo>
                      <a:pt x="970" y="574"/>
                    </a:lnTo>
                    <a:lnTo>
                      <a:pt x="972" y="572"/>
                    </a:lnTo>
                    <a:lnTo>
                      <a:pt x="976" y="570"/>
                    </a:lnTo>
                    <a:lnTo>
                      <a:pt x="978" y="568"/>
                    </a:lnTo>
                    <a:lnTo>
                      <a:pt x="980" y="566"/>
                    </a:lnTo>
                    <a:lnTo>
                      <a:pt x="982" y="564"/>
                    </a:lnTo>
                    <a:lnTo>
                      <a:pt x="982" y="564"/>
                    </a:lnTo>
                    <a:lnTo>
                      <a:pt x="984" y="562"/>
                    </a:lnTo>
                    <a:lnTo>
                      <a:pt x="984" y="560"/>
                    </a:lnTo>
                    <a:lnTo>
                      <a:pt x="984" y="560"/>
                    </a:lnTo>
                    <a:lnTo>
                      <a:pt x="984" y="558"/>
                    </a:lnTo>
                    <a:lnTo>
                      <a:pt x="984" y="558"/>
                    </a:lnTo>
                    <a:lnTo>
                      <a:pt x="984" y="558"/>
                    </a:lnTo>
                    <a:lnTo>
                      <a:pt x="984" y="556"/>
                    </a:lnTo>
                    <a:lnTo>
                      <a:pt x="984" y="556"/>
                    </a:lnTo>
                    <a:lnTo>
                      <a:pt x="982" y="554"/>
                    </a:lnTo>
                    <a:lnTo>
                      <a:pt x="982" y="554"/>
                    </a:lnTo>
                    <a:lnTo>
                      <a:pt x="982" y="554"/>
                    </a:lnTo>
                    <a:lnTo>
                      <a:pt x="980" y="552"/>
                    </a:lnTo>
                    <a:lnTo>
                      <a:pt x="978" y="552"/>
                    </a:lnTo>
                    <a:lnTo>
                      <a:pt x="978" y="552"/>
                    </a:lnTo>
                    <a:lnTo>
                      <a:pt x="976" y="552"/>
                    </a:lnTo>
                    <a:lnTo>
                      <a:pt x="974" y="552"/>
                    </a:lnTo>
                    <a:lnTo>
                      <a:pt x="972" y="552"/>
                    </a:lnTo>
                    <a:lnTo>
                      <a:pt x="970" y="552"/>
                    </a:lnTo>
                    <a:lnTo>
                      <a:pt x="968" y="554"/>
                    </a:lnTo>
                    <a:lnTo>
                      <a:pt x="966" y="554"/>
                    </a:lnTo>
                    <a:lnTo>
                      <a:pt x="964" y="556"/>
                    </a:lnTo>
                    <a:lnTo>
                      <a:pt x="962" y="558"/>
                    </a:lnTo>
                    <a:lnTo>
                      <a:pt x="958" y="560"/>
                    </a:lnTo>
                    <a:lnTo>
                      <a:pt x="956" y="562"/>
                    </a:lnTo>
                    <a:lnTo>
                      <a:pt x="952" y="566"/>
                    </a:lnTo>
                    <a:lnTo>
                      <a:pt x="946" y="570"/>
                    </a:lnTo>
                    <a:lnTo>
                      <a:pt x="940" y="576"/>
                    </a:lnTo>
                    <a:lnTo>
                      <a:pt x="936" y="580"/>
                    </a:lnTo>
                    <a:lnTo>
                      <a:pt x="932" y="584"/>
                    </a:lnTo>
                    <a:lnTo>
                      <a:pt x="930" y="584"/>
                    </a:lnTo>
                    <a:lnTo>
                      <a:pt x="928" y="584"/>
                    </a:lnTo>
                    <a:lnTo>
                      <a:pt x="926" y="582"/>
                    </a:lnTo>
                    <a:lnTo>
                      <a:pt x="924" y="582"/>
                    </a:lnTo>
                    <a:lnTo>
                      <a:pt x="924" y="580"/>
                    </a:lnTo>
                    <a:lnTo>
                      <a:pt x="922" y="580"/>
                    </a:lnTo>
                    <a:lnTo>
                      <a:pt x="922" y="580"/>
                    </a:lnTo>
                    <a:lnTo>
                      <a:pt x="922" y="578"/>
                    </a:lnTo>
                    <a:lnTo>
                      <a:pt x="922" y="578"/>
                    </a:lnTo>
                    <a:lnTo>
                      <a:pt x="920" y="576"/>
                    </a:lnTo>
                    <a:lnTo>
                      <a:pt x="920" y="574"/>
                    </a:lnTo>
                    <a:lnTo>
                      <a:pt x="920" y="570"/>
                    </a:lnTo>
                    <a:lnTo>
                      <a:pt x="920" y="568"/>
                    </a:lnTo>
                    <a:lnTo>
                      <a:pt x="920" y="566"/>
                    </a:lnTo>
                    <a:lnTo>
                      <a:pt x="922" y="560"/>
                    </a:lnTo>
                    <a:lnTo>
                      <a:pt x="922" y="554"/>
                    </a:lnTo>
                    <a:lnTo>
                      <a:pt x="922" y="550"/>
                    </a:lnTo>
                    <a:lnTo>
                      <a:pt x="922" y="548"/>
                    </a:lnTo>
                    <a:lnTo>
                      <a:pt x="922" y="546"/>
                    </a:lnTo>
                    <a:lnTo>
                      <a:pt x="922" y="542"/>
                    </a:lnTo>
                    <a:lnTo>
                      <a:pt x="922" y="542"/>
                    </a:lnTo>
                    <a:lnTo>
                      <a:pt x="920" y="542"/>
                    </a:lnTo>
                    <a:lnTo>
                      <a:pt x="920" y="540"/>
                    </a:lnTo>
                    <a:lnTo>
                      <a:pt x="920" y="540"/>
                    </a:lnTo>
                    <a:lnTo>
                      <a:pt x="918" y="538"/>
                    </a:lnTo>
                    <a:lnTo>
                      <a:pt x="918" y="538"/>
                    </a:lnTo>
                    <a:lnTo>
                      <a:pt x="916" y="538"/>
                    </a:lnTo>
                    <a:lnTo>
                      <a:pt x="916" y="536"/>
                    </a:lnTo>
                    <a:lnTo>
                      <a:pt x="912" y="536"/>
                    </a:lnTo>
                    <a:lnTo>
                      <a:pt x="910" y="536"/>
                    </a:lnTo>
                    <a:lnTo>
                      <a:pt x="906" y="534"/>
                    </a:lnTo>
                    <a:lnTo>
                      <a:pt x="904" y="534"/>
                    </a:lnTo>
                    <a:lnTo>
                      <a:pt x="902" y="534"/>
                    </a:lnTo>
                    <a:lnTo>
                      <a:pt x="902" y="534"/>
                    </a:lnTo>
                    <a:lnTo>
                      <a:pt x="900" y="536"/>
                    </a:lnTo>
                    <a:lnTo>
                      <a:pt x="900" y="536"/>
                    </a:lnTo>
                    <a:lnTo>
                      <a:pt x="898" y="536"/>
                    </a:lnTo>
                    <a:lnTo>
                      <a:pt x="898" y="538"/>
                    </a:lnTo>
                    <a:lnTo>
                      <a:pt x="896" y="538"/>
                    </a:lnTo>
                    <a:lnTo>
                      <a:pt x="896" y="540"/>
                    </a:lnTo>
                    <a:lnTo>
                      <a:pt x="896" y="542"/>
                    </a:lnTo>
                    <a:lnTo>
                      <a:pt x="896" y="544"/>
                    </a:lnTo>
                    <a:lnTo>
                      <a:pt x="894" y="546"/>
                    </a:lnTo>
                    <a:lnTo>
                      <a:pt x="892" y="554"/>
                    </a:lnTo>
                    <a:lnTo>
                      <a:pt x="892" y="556"/>
                    </a:lnTo>
                    <a:lnTo>
                      <a:pt x="892" y="558"/>
                    </a:lnTo>
                    <a:lnTo>
                      <a:pt x="890" y="560"/>
                    </a:lnTo>
                    <a:lnTo>
                      <a:pt x="890" y="562"/>
                    </a:lnTo>
                    <a:lnTo>
                      <a:pt x="888" y="566"/>
                    </a:lnTo>
                    <a:lnTo>
                      <a:pt x="884" y="570"/>
                    </a:lnTo>
                    <a:lnTo>
                      <a:pt x="884" y="574"/>
                    </a:lnTo>
                    <a:lnTo>
                      <a:pt x="882" y="576"/>
                    </a:lnTo>
                    <a:lnTo>
                      <a:pt x="878" y="580"/>
                    </a:lnTo>
                    <a:lnTo>
                      <a:pt x="878" y="584"/>
                    </a:lnTo>
                    <a:lnTo>
                      <a:pt x="876" y="584"/>
                    </a:lnTo>
                    <a:lnTo>
                      <a:pt x="874" y="586"/>
                    </a:lnTo>
                    <a:lnTo>
                      <a:pt x="874" y="586"/>
                    </a:lnTo>
                    <a:lnTo>
                      <a:pt x="872" y="588"/>
                    </a:lnTo>
                    <a:lnTo>
                      <a:pt x="872" y="588"/>
                    </a:lnTo>
                    <a:lnTo>
                      <a:pt x="870" y="588"/>
                    </a:lnTo>
                    <a:lnTo>
                      <a:pt x="868" y="588"/>
                    </a:lnTo>
                    <a:lnTo>
                      <a:pt x="868" y="588"/>
                    </a:lnTo>
                    <a:lnTo>
                      <a:pt x="864" y="588"/>
                    </a:lnTo>
                    <a:lnTo>
                      <a:pt x="860" y="588"/>
                    </a:lnTo>
                    <a:lnTo>
                      <a:pt x="856" y="588"/>
                    </a:lnTo>
                    <a:lnTo>
                      <a:pt x="852" y="588"/>
                    </a:lnTo>
                    <a:lnTo>
                      <a:pt x="844" y="586"/>
                    </a:lnTo>
                    <a:lnTo>
                      <a:pt x="836" y="584"/>
                    </a:lnTo>
                    <a:lnTo>
                      <a:pt x="832" y="584"/>
                    </a:lnTo>
                    <a:lnTo>
                      <a:pt x="828" y="582"/>
                    </a:lnTo>
                    <a:lnTo>
                      <a:pt x="824" y="582"/>
                    </a:lnTo>
                    <a:lnTo>
                      <a:pt x="820" y="582"/>
                    </a:lnTo>
                    <a:lnTo>
                      <a:pt x="818" y="582"/>
                    </a:lnTo>
                    <a:lnTo>
                      <a:pt x="816" y="582"/>
                    </a:lnTo>
                    <a:lnTo>
                      <a:pt x="816" y="584"/>
                    </a:lnTo>
                    <a:lnTo>
                      <a:pt x="814" y="584"/>
                    </a:lnTo>
                    <a:lnTo>
                      <a:pt x="812" y="584"/>
                    </a:lnTo>
                    <a:lnTo>
                      <a:pt x="810" y="586"/>
                    </a:lnTo>
                    <a:lnTo>
                      <a:pt x="810" y="586"/>
                    </a:lnTo>
                    <a:lnTo>
                      <a:pt x="808" y="588"/>
                    </a:lnTo>
                    <a:lnTo>
                      <a:pt x="806" y="590"/>
                    </a:lnTo>
                    <a:lnTo>
                      <a:pt x="804" y="592"/>
                    </a:lnTo>
                    <a:lnTo>
                      <a:pt x="804" y="594"/>
                    </a:lnTo>
                    <a:lnTo>
                      <a:pt x="802" y="594"/>
                    </a:lnTo>
                    <a:lnTo>
                      <a:pt x="802" y="596"/>
                    </a:lnTo>
                    <a:lnTo>
                      <a:pt x="802" y="598"/>
                    </a:lnTo>
                    <a:lnTo>
                      <a:pt x="800" y="600"/>
                    </a:lnTo>
                    <a:lnTo>
                      <a:pt x="800" y="602"/>
                    </a:lnTo>
                    <a:lnTo>
                      <a:pt x="800" y="606"/>
                    </a:lnTo>
                    <a:lnTo>
                      <a:pt x="800" y="610"/>
                    </a:lnTo>
                    <a:lnTo>
                      <a:pt x="798" y="612"/>
                    </a:lnTo>
                    <a:lnTo>
                      <a:pt x="798" y="614"/>
                    </a:lnTo>
                    <a:lnTo>
                      <a:pt x="798" y="614"/>
                    </a:lnTo>
                    <a:lnTo>
                      <a:pt x="798" y="616"/>
                    </a:lnTo>
                    <a:lnTo>
                      <a:pt x="796" y="616"/>
                    </a:lnTo>
                    <a:lnTo>
                      <a:pt x="796" y="616"/>
                    </a:lnTo>
                    <a:lnTo>
                      <a:pt x="794" y="616"/>
                    </a:lnTo>
                    <a:lnTo>
                      <a:pt x="794" y="618"/>
                    </a:lnTo>
                    <a:lnTo>
                      <a:pt x="792" y="618"/>
                    </a:lnTo>
                    <a:lnTo>
                      <a:pt x="790" y="618"/>
                    </a:lnTo>
                    <a:lnTo>
                      <a:pt x="788" y="618"/>
                    </a:lnTo>
                    <a:lnTo>
                      <a:pt x="786" y="618"/>
                    </a:lnTo>
                    <a:lnTo>
                      <a:pt x="780" y="616"/>
                    </a:lnTo>
                    <a:lnTo>
                      <a:pt x="776" y="616"/>
                    </a:lnTo>
                    <a:lnTo>
                      <a:pt x="770" y="614"/>
                    </a:lnTo>
                    <a:lnTo>
                      <a:pt x="768" y="614"/>
                    </a:lnTo>
                    <a:lnTo>
                      <a:pt x="766" y="614"/>
                    </a:lnTo>
                    <a:lnTo>
                      <a:pt x="766" y="614"/>
                    </a:lnTo>
                    <a:lnTo>
                      <a:pt x="764" y="614"/>
                    </a:lnTo>
                    <a:lnTo>
                      <a:pt x="762" y="616"/>
                    </a:lnTo>
                    <a:lnTo>
                      <a:pt x="762" y="616"/>
                    </a:lnTo>
                    <a:lnTo>
                      <a:pt x="760" y="616"/>
                    </a:lnTo>
                    <a:lnTo>
                      <a:pt x="758" y="618"/>
                    </a:lnTo>
                    <a:lnTo>
                      <a:pt x="756" y="620"/>
                    </a:lnTo>
                    <a:lnTo>
                      <a:pt x="754" y="624"/>
                    </a:lnTo>
                    <a:lnTo>
                      <a:pt x="752" y="626"/>
                    </a:lnTo>
                    <a:lnTo>
                      <a:pt x="750" y="626"/>
                    </a:lnTo>
                    <a:lnTo>
                      <a:pt x="750" y="628"/>
                    </a:lnTo>
                    <a:lnTo>
                      <a:pt x="748" y="630"/>
                    </a:lnTo>
                    <a:lnTo>
                      <a:pt x="744" y="634"/>
                    </a:lnTo>
                    <a:lnTo>
                      <a:pt x="740" y="638"/>
                    </a:lnTo>
                    <a:lnTo>
                      <a:pt x="736" y="642"/>
                    </a:lnTo>
                    <a:lnTo>
                      <a:pt x="732" y="646"/>
                    </a:lnTo>
                    <a:lnTo>
                      <a:pt x="730" y="648"/>
                    </a:lnTo>
                    <a:lnTo>
                      <a:pt x="728" y="650"/>
                    </a:lnTo>
                    <a:lnTo>
                      <a:pt x="726" y="652"/>
                    </a:lnTo>
                    <a:lnTo>
                      <a:pt x="724" y="652"/>
                    </a:lnTo>
                    <a:lnTo>
                      <a:pt x="722" y="654"/>
                    </a:lnTo>
                    <a:lnTo>
                      <a:pt x="720" y="654"/>
                    </a:lnTo>
                    <a:lnTo>
                      <a:pt x="718" y="654"/>
                    </a:lnTo>
                    <a:lnTo>
                      <a:pt x="716" y="654"/>
                    </a:lnTo>
                    <a:lnTo>
                      <a:pt x="714" y="654"/>
                    </a:lnTo>
                    <a:lnTo>
                      <a:pt x="710" y="654"/>
                    </a:lnTo>
                    <a:lnTo>
                      <a:pt x="708" y="652"/>
                    </a:lnTo>
                    <a:lnTo>
                      <a:pt x="706" y="652"/>
                    </a:lnTo>
                    <a:lnTo>
                      <a:pt x="704" y="650"/>
                    </a:lnTo>
                    <a:lnTo>
                      <a:pt x="702" y="650"/>
                    </a:lnTo>
                    <a:lnTo>
                      <a:pt x="702" y="650"/>
                    </a:lnTo>
                    <a:lnTo>
                      <a:pt x="700" y="648"/>
                    </a:lnTo>
                    <a:lnTo>
                      <a:pt x="700" y="648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4"/>
                    </a:lnTo>
                    <a:lnTo>
                      <a:pt x="698" y="644"/>
                    </a:lnTo>
                    <a:lnTo>
                      <a:pt x="698" y="644"/>
                    </a:lnTo>
                    <a:lnTo>
                      <a:pt x="698" y="642"/>
                    </a:lnTo>
                    <a:lnTo>
                      <a:pt x="700" y="640"/>
                    </a:lnTo>
                    <a:lnTo>
                      <a:pt x="700" y="640"/>
                    </a:lnTo>
                    <a:lnTo>
                      <a:pt x="704" y="636"/>
                    </a:lnTo>
                    <a:lnTo>
                      <a:pt x="704" y="636"/>
                    </a:lnTo>
                    <a:lnTo>
                      <a:pt x="706" y="634"/>
                    </a:lnTo>
                    <a:lnTo>
                      <a:pt x="708" y="632"/>
                    </a:lnTo>
                    <a:lnTo>
                      <a:pt x="710" y="628"/>
                    </a:lnTo>
                    <a:lnTo>
                      <a:pt x="716" y="622"/>
                    </a:lnTo>
                    <a:lnTo>
                      <a:pt x="718" y="618"/>
                    </a:lnTo>
                    <a:lnTo>
                      <a:pt x="720" y="616"/>
                    </a:lnTo>
                    <a:lnTo>
                      <a:pt x="720" y="614"/>
                    </a:lnTo>
                    <a:lnTo>
                      <a:pt x="722" y="614"/>
                    </a:lnTo>
                    <a:lnTo>
                      <a:pt x="722" y="612"/>
                    </a:lnTo>
                    <a:lnTo>
                      <a:pt x="722" y="610"/>
                    </a:lnTo>
                    <a:lnTo>
                      <a:pt x="724" y="608"/>
                    </a:lnTo>
                    <a:lnTo>
                      <a:pt x="724" y="608"/>
                    </a:lnTo>
                    <a:lnTo>
                      <a:pt x="722" y="606"/>
                    </a:lnTo>
                    <a:lnTo>
                      <a:pt x="722" y="604"/>
                    </a:lnTo>
                    <a:lnTo>
                      <a:pt x="722" y="602"/>
                    </a:lnTo>
                    <a:lnTo>
                      <a:pt x="720" y="600"/>
                    </a:lnTo>
                    <a:lnTo>
                      <a:pt x="720" y="598"/>
                    </a:lnTo>
                    <a:lnTo>
                      <a:pt x="718" y="594"/>
                    </a:lnTo>
                    <a:lnTo>
                      <a:pt x="716" y="590"/>
                    </a:lnTo>
                    <a:lnTo>
                      <a:pt x="714" y="586"/>
                    </a:lnTo>
                    <a:lnTo>
                      <a:pt x="710" y="582"/>
                    </a:lnTo>
                    <a:lnTo>
                      <a:pt x="710" y="580"/>
                    </a:lnTo>
                    <a:lnTo>
                      <a:pt x="708" y="576"/>
                    </a:lnTo>
                    <a:lnTo>
                      <a:pt x="706" y="572"/>
                    </a:lnTo>
                    <a:lnTo>
                      <a:pt x="702" y="564"/>
                    </a:lnTo>
                    <a:lnTo>
                      <a:pt x="700" y="560"/>
                    </a:lnTo>
                    <a:lnTo>
                      <a:pt x="698" y="556"/>
                    </a:lnTo>
                    <a:lnTo>
                      <a:pt x="698" y="554"/>
                    </a:lnTo>
                    <a:lnTo>
                      <a:pt x="696" y="554"/>
                    </a:lnTo>
                    <a:lnTo>
                      <a:pt x="696" y="552"/>
                    </a:lnTo>
                    <a:lnTo>
                      <a:pt x="694" y="550"/>
                    </a:lnTo>
                    <a:lnTo>
                      <a:pt x="694" y="550"/>
                    </a:lnTo>
                    <a:lnTo>
                      <a:pt x="692" y="548"/>
                    </a:lnTo>
                    <a:lnTo>
                      <a:pt x="690" y="548"/>
                    </a:lnTo>
                    <a:lnTo>
                      <a:pt x="686" y="546"/>
                    </a:lnTo>
                    <a:lnTo>
                      <a:pt x="682" y="544"/>
                    </a:lnTo>
                    <a:lnTo>
                      <a:pt x="676" y="542"/>
                    </a:lnTo>
                    <a:lnTo>
                      <a:pt x="672" y="540"/>
                    </a:lnTo>
                    <a:lnTo>
                      <a:pt x="670" y="538"/>
                    </a:lnTo>
                    <a:lnTo>
                      <a:pt x="668" y="536"/>
                    </a:lnTo>
                    <a:lnTo>
                      <a:pt x="666" y="534"/>
                    </a:lnTo>
                    <a:lnTo>
                      <a:pt x="660" y="530"/>
                    </a:lnTo>
                    <a:lnTo>
                      <a:pt x="658" y="528"/>
                    </a:lnTo>
                    <a:lnTo>
                      <a:pt x="656" y="526"/>
                    </a:lnTo>
                    <a:lnTo>
                      <a:pt x="652" y="524"/>
                    </a:lnTo>
                    <a:lnTo>
                      <a:pt x="652" y="524"/>
                    </a:lnTo>
                    <a:lnTo>
                      <a:pt x="650" y="524"/>
                    </a:lnTo>
                    <a:lnTo>
                      <a:pt x="648" y="522"/>
                    </a:lnTo>
                    <a:lnTo>
                      <a:pt x="648" y="522"/>
                    </a:lnTo>
                    <a:lnTo>
                      <a:pt x="644" y="522"/>
                    </a:lnTo>
                    <a:lnTo>
                      <a:pt x="642" y="522"/>
                    </a:lnTo>
                    <a:lnTo>
                      <a:pt x="638" y="522"/>
                    </a:lnTo>
                    <a:lnTo>
                      <a:pt x="630" y="522"/>
                    </a:lnTo>
                    <a:lnTo>
                      <a:pt x="628" y="524"/>
                    </a:lnTo>
                    <a:lnTo>
                      <a:pt x="624" y="524"/>
                    </a:lnTo>
                    <a:lnTo>
                      <a:pt x="620" y="522"/>
                    </a:lnTo>
                    <a:lnTo>
                      <a:pt x="616" y="522"/>
                    </a:lnTo>
                    <a:lnTo>
                      <a:pt x="604" y="522"/>
                    </a:lnTo>
                    <a:lnTo>
                      <a:pt x="594" y="520"/>
                    </a:lnTo>
                    <a:lnTo>
                      <a:pt x="588" y="520"/>
                    </a:lnTo>
                    <a:lnTo>
                      <a:pt x="584" y="520"/>
                    </a:lnTo>
                    <a:lnTo>
                      <a:pt x="584" y="520"/>
                    </a:lnTo>
                    <a:lnTo>
                      <a:pt x="582" y="520"/>
                    </a:lnTo>
                    <a:lnTo>
                      <a:pt x="578" y="520"/>
                    </a:lnTo>
                    <a:lnTo>
                      <a:pt x="574" y="520"/>
                    </a:lnTo>
                    <a:lnTo>
                      <a:pt x="570" y="522"/>
                    </a:lnTo>
                    <a:lnTo>
                      <a:pt x="566" y="522"/>
                    </a:lnTo>
                    <a:lnTo>
                      <a:pt x="564" y="522"/>
                    </a:lnTo>
                    <a:lnTo>
                      <a:pt x="564" y="522"/>
                    </a:lnTo>
                    <a:lnTo>
                      <a:pt x="562" y="522"/>
                    </a:lnTo>
                    <a:lnTo>
                      <a:pt x="560" y="520"/>
                    </a:lnTo>
                    <a:lnTo>
                      <a:pt x="560" y="520"/>
                    </a:lnTo>
                    <a:lnTo>
                      <a:pt x="558" y="520"/>
                    </a:lnTo>
                    <a:lnTo>
                      <a:pt x="558" y="518"/>
                    </a:lnTo>
                    <a:lnTo>
                      <a:pt x="558" y="518"/>
                    </a:lnTo>
                    <a:lnTo>
                      <a:pt x="558" y="516"/>
                    </a:lnTo>
                    <a:lnTo>
                      <a:pt x="558" y="516"/>
                    </a:lnTo>
                    <a:lnTo>
                      <a:pt x="558" y="514"/>
                    </a:lnTo>
                    <a:lnTo>
                      <a:pt x="558" y="510"/>
                    </a:lnTo>
                    <a:lnTo>
                      <a:pt x="560" y="510"/>
                    </a:lnTo>
                    <a:lnTo>
                      <a:pt x="176" y="510"/>
                    </a:lnTo>
                    <a:lnTo>
                      <a:pt x="174" y="508"/>
                    </a:lnTo>
                    <a:lnTo>
                      <a:pt x="170" y="500"/>
                    </a:lnTo>
                    <a:lnTo>
                      <a:pt x="166" y="496"/>
                    </a:lnTo>
                    <a:lnTo>
                      <a:pt x="162" y="492"/>
                    </a:lnTo>
                    <a:lnTo>
                      <a:pt x="160" y="490"/>
                    </a:lnTo>
                    <a:lnTo>
                      <a:pt x="158" y="486"/>
                    </a:lnTo>
                    <a:lnTo>
                      <a:pt x="156" y="486"/>
                    </a:lnTo>
                    <a:lnTo>
                      <a:pt x="154" y="484"/>
                    </a:lnTo>
                    <a:lnTo>
                      <a:pt x="148" y="480"/>
                    </a:lnTo>
                    <a:lnTo>
                      <a:pt x="142" y="476"/>
                    </a:lnTo>
                    <a:lnTo>
                      <a:pt x="140" y="476"/>
                    </a:lnTo>
                    <a:lnTo>
                      <a:pt x="138" y="474"/>
                    </a:lnTo>
                    <a:lnTo>
                      <a:pt x="134" y="470"/>
                    </a:lnTo>
                    <a:lnTo>
                      <a:pt x="132" y="468"/>
                    </a:lnTo>
                    <a:lnTo>
                      <a:pt x="130" y="466"/>
                    </a:lnTo>
                    <a:lnTo>
                      <a:pt x="128" y="464"/>
                    </a:lnTo>
                    <a:lnTo>
                      <a:pt x="126" y="460"/>
                    </a:lnTo>
                    <a:lnTo>
                      <a:pt x="124" y="458"/>
                    </a:lnTo>
                    <a:lnTo>
                      <a:pt x="124" y="458"/>
                    </a:lnTo>
                    <a:lnTo>
                      <a:pt x="124" y="456"/>
                    </a:lnTo>
                    <a:lnTo>
                      <a:pt x="124" y="456"/>
                    </a:lnTo>
                    <a:lnTo>
                      <a:pt x="124" y="454"/>
                    </a:lnTo>
                    <a:lnTo>
                      <a:pt x="122" y="452"/>
                    </a:lnTo>
                    <a:lnTo>
                      <a:pt x="122" y="448"/>
                    </a:lnTo>
                    <a:lnTo>
                      <a:pt x="122" y="446"/>
                    </a:lnTo>
                    <a:lnTo>
                      <a:pt x="122" y="440"/>
                    </a:lnTo>
                    <a:lnTo>
                      <a:pt x="122" y="438"/>
                    </a:lnTo>
                    <a:lnTo>
                      <a:pt x="122" y="434"/>
                    </a:lnTo>
                    <a:lnTo>
                      <a:pt x="122" y="434"/>
                    </a:lnTo>
                    <a:lnTo>
                      <a:pt x="122" y="430"/>
                    </a:lnTo>
                    <a:lnTo>
                      <a:pt x="122" y="426"/>
                    </a:lnTo>
                    <a:lnTo>
                      <a:pt x="122" y="424"/>
                    </a:lnTo>
                    <a:lnTo>
                      <a:pt x="122" y="420"/>
                    </a:lnTo>
                    <a:lnTo>
                      <a:pt x="122" y="420"/>
                    </a:lnTo>
                    <a:lnTo>
                      <a:pt x="122" y="418"/>
                    </a:lnTo>
                    <a:lnTo>
                      <a:pt x="122" y="418"/>
                    </a:lnTo>
                    <a:lnTo>
                      <a:pt x="122" y="418"/>
                    </a:lnTo>
                    <a:lnTo>
                      <a:pt x="120" y="418"/>
                    </a:lnTo>
                    <a:lnTo>
                      <a:pt x="120" y="416"/>
                    </a:lnTo>
                    <a:lnTo>
                      <a:pt x="120" y="416"/>
                    </a:lnTo>
                    <a:lnTo>
                      <a:pt x="118" y="416"/>
                    </a:lnTo>
                    <a:lnTo>
                      <a:pt x="116" y="418"/>
                    </a:lnTo>
                    <a:lnTo>
                      <a:pt x="114" y="418"/>
                    </a:lnTo>
                    <a:lnTo>
                      <a:pt x="112" y="418"/>
                    </a:lnTo>
                    <a:lnTo>
                      <a:pt x="110" y="418"/>
                    </a:lnTo>
                    <a:lnTo>
                      <a:pt x="110" y="418"/>
                    </a:lnTo>
                    <a:lnTo>
                      <a:pt x="108" y="418"/>
                    </a:lnTo>
                    <a:lnTo>
                      <a:pt x="108" y="418"/>
                    </a:lnTo>
                    <a:lnTo>
                      <a:pt x="108" y="418"/>
                    </a:lnTo>
                    <a:lnTo>
                      <a:pt x="106" y="418"/>
                    </a:lnTo>
                    <a:lnTo>
                      <a:pt x="106" y="418"/>
                    </a:lnTo>
                    <a:lnTo>
                      <a:pt x="106" y="416"/>
                    </a:lnTo>
                    <a:lnTo>
                      <a:pt x="106" y="416"/>
                    </a:lnTo>
                    <a:lnTo>
                      <a:pt x="106" y="414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06" y="408"/>
                    </a:lnTo>
                    <a:lnTo>
                      <a:pt x="106" y="406"/>
                    </a:lnTo>
                    <a:lnTo>
                      <a:pt x="106" y="406"/>
                    </a:lnTo>
                    <a:lnTo>
                      <a:pt x="106" y="404"/>
                    </a:lnTo>
                    <a:lnTo>
                      <a:pt x="106" y="404"/>
                    </a:lnTo>
                    <a:lnTo>
                      <a:pt x="106" y="404"/>
                    </a:lnTo>
                    <a:lnTo>
                      <a:pt x="104" y="404"/>
                    </a:lnTo>
                    <a:lnTo>
                      <a:pt x="102" y="404"/>
                    </a:lnTo>
                    <a:lnTo>
                      <a:pt x="102" y="402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2"/>
                    </a:lnTo>
                    <a:lnTo>
                      <a:pt x="98" y="402"/>
                    </a:lnTo>
                    <a:lnTo>
                      <a:pt x="98" y="402"/>
                    </a:lnTo>
                    <a:lnTo>
                      <a:pt x="96" y="400"/>
                    </a:lnTo>
                    <a:lnTo>
                      <a:pt x="96" y="398"/>
                    </a:lnTo>
                    <a:lnTo>
                      <a:pt x="96" y="398"/>
                    </a:lnTo>
                    <a:lnTo>
                      <a:pt x="96" y="396"/>
                    </a:lnTo>
                    <a:lnTo>
                      <a:pt x="96" y="394"/>
                    </a:lnTo>
                    <a:lnTo>
                      <a:pt x="96" y="390"/>
                    </a:lnTo>
                    <a:lnTo>
                      <a:pt x="98" y="388"/>
                    </a:lnTo>
                    <a:lnTo>
                      <a:pt x="98" y="384"/>
                    </a:lnTo>
                    <a:lnTo>
                      <a:pt x="100" y="380"/>
                    </a:lnTo>
                    <a:lnTo>
                      <a:pt x="100" y="378"/>
                    </a:lnTo>
                    <a:lnTo>
                      <a:pt x="100" y="376"/>
                    </a:lnTo>
                    <a:lnTo>
                      <a:pt x="104" y="372"/>
                    </a:lnTo>
                    <a:lnTo>
                      <a:pt x="106" y="368"/>
                    </a:lnTo>
                    <a:lnTo>
                      <a:pt x="108" y="368"/>
                    </a:lnTo>
                    <a:lnTo>
                      <a:pt x="110" y="366"/>
                    </a:lnTo>
                    <a:lnTo>
                      <a:pt x="112" y="364"/>
                    </a:lnTo>
                    <a:lnTo>
                      <a:pt x="114" y="362"/>
                    </a:lnTo>
                    <a:lnTo>
                      <a:pt x="114" y="362"/>
                    </a:lnTo>
                    <a:lnTo>
                      <a:pt x="116" y="360"/>
                    </a:lnTo>
                    <a:lnTo>
                      <a:pt x="116" y="360"/>
                    </a:lnTo>
                    <a:lnTo>
                      <a:pt x="116" y="358"/>
                    </a:lnTo>
                    <a:lnTo>
                      <a:pt x="116" y="358"/>
                    </a:lnTo>
                    <a:lnTo>
                      <a:pt x="116" y="358"/>
                    </a:lnTo>
                    <a:lnTo>
                      <a:pt x="114" y="356"/>
                    </a:lnTo>
                    <a:lnTo>
                      <a:pt x="114" y="356"/>
                    </a:lnTo>
                    <a:lnTo>
                      <a:pt x="112" y="356"/>
                    </a:lnTo>
                    <a:lnTo>
                      <a:pt x="112" y="356"/>
                    </a:lnTo>
                    <a:lnTo>
                      <a:pt x="110" y="356"/>
                    </a:lnTo>
                    <a:lnTo>
                      <a:pt x="106" y="356"/>
                    </a:lnTo>
                    <a:lnTo>
                      <a:pt x="104" y="356"/>
                    </a:lnTo>
                    <a:lnTo>
                      <a:pt x="100" y="354"/>
                    </a:lnTo>
                    <a:lnTo>
                      <a:pt x="100" y="354"/>
                    </a:lnTo>
                    <a:lnTo>
                      <a:pt x="98" y="354"/>
                    </a:lnTo>
                    <a:lnTo>
                      <a:pt x="96" y="354"/>
                    </a:lnTo>
                    <a:lnTo>
                      <a:pt x="96" y="352"/>
                    </a:lnTo>
                    <a:lnTo>
                      <a:pt x="96" y="352"/>
                    </a:lnTo>
                    <a:lnTo>
                      <a:pt x="94" y="352"/>
                    </a:lnTo>
                    <a:lnTo>
                      <a:pt x="94" y="350"/>
                    </a:lnTo>
                    <a:lnTo>
                      <a:pt x="94" y="348"/>
                    </a:lnTo>
                    <a:lnTo>
                      <a:pt x="94" y="344"/>
                    </a:lnTo>
                    <a:lnTo>
                      <a:pt x="94" y="342"/>
                    </a:lnTo>
                    <a:lnTo>
                      <a:pt x="94" y="338"/>
                    </a:lnTo>
                    <a:lnTo>
                      <a:pt x="92" y="334"/>
                    </a:lnTo>
                    <a:lnTo>
                      <a:pt x="92" y="332"/>
                    </a:lnTo>
                    <a:lnTo>
                      <a:pt x="92" y="332"/>
                    </a:lnTo>
                    <a:lnTo>
                      <a:pt x="92" y="330"/>
                    </a:lnTo>
                    <a:lnTo>
                      <a:pt x="90" y="330"/>
                    </a:lnTo>
                    <a:lnTo>
                      <a:pt x="90" y="328"/>
                    </a:lnTo>
                    <a:lnTo>
                      <a:pt x="90" y="328"/>
                    </a:lnTo>
                    <a:lnTo>
                      <a:pt x="88" y="328"/>
                    </a:lnTo>
                    <a:lnTo>
                      <a:pt x="84" y="326"/>
                    </a:lnTo>
                    <a:lnTo>
                      <a:pt x="84" y="326"/>
                    </a:lnTo>
                    <a:lnTo>
                      <a:pt x="84" y="326"/>
                    </a:lnTo>
                    <a:lnTo>
                      <a:pt x="82" y="324"/>
                    </a:lnTo>
                    <a:lnTo>
                      <a:pt x="82" y="324"/>
                    </a:lnTo>
                    <a:lnTo>
                      <a:pt x="82" y="322"/>
                    </a:lnTo>
                    <a:lnTo>
                      <a:pt x="82" y="320"/>
                    </a:lnTo>
                    <a:lnTo>
                      <a:pt x="82" y="316"/>
                    </a:lnTo>
                    <a:lnTo>
                      <a:pt x="80" y="312"/>
                    </a:lnTo>
                    <a:lnTo>
                      <a:pt x="80" y="310"/>
                    </a:lnTo>
                    <a:lnTo>
                      <a:pt x="80" y="308"/>
                    </a:lnTo>
                    <a:lnTo>
                      <a:pt x="80" y="308"/>
                    </a:lnTo>
                    <a:lnTo>
                      <a:pt x="78" y="304"/>
                    </a:lnTo>
                    <a:lnTo>
                      <a:pt x="76" y="302"/>
                    </a:lnTo>
                    <a:lnTo>
                      <a:pt x="72" y="298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88"/>
                    </a:lnTo>
                    <a:lnTo>
                      <a:pt x="62" y="286"/>
                    </a:lnTo>
                    <a:lnTo>
                      <a:pt x="60" y="284"/>
                    </a:lnTo>
                    <a:lnTo>
                      <a:pt x="58" y="284"/>
                    </a:lnTo>
                    <a:lnTo>
                      <a:pt x="56" y="284"/>
                    </a:lnTo>
                    <a:lnTo>
                      <a:pt x="54" y="282"/>
                    </a:lnTo>
                    <a:lnTo>
                      <a:pt x="52" y="282"/>
                    </a:lnTo>
                    <a:lnTo>
                      <a:pt x="52" y="282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48" y="284"/>
                    </a:lnTo>
                    <a:lnTo>
                      <a:pt x="48" y="284"/>
                    </a:lnTo>
                    <a:lnTo>
                      <a:pt x="48" y="286"/>
                    </a:lnTo>
                    <a:lnTo>
                      <a:pt x="48" y="288"/>
                    </a:lnTo>
                    <a:lnTo>
                      <a:pt x="48" y="290"/>
                    </a:lnTo>
                    <a:lnTo>
                      <a:pt x="48" y="290"/>
                    </a:lnTo>
                    <a:lnTo>
                      <a:pt x="48" y="292"/>
                    </a:lnTo>
                    <a:lnTo>
                      <a:pt x="48" y="292"/>
                    </a:lnTo>
                    <a:lnTo>
                      <a:pt x="46" y="292"/>
                    </a:lnTo>
                    <a:lnTo>
                      <a:pt x="46" y="292"/>
                    </a:lnTo>
                    <a:lnTo>
                      <a:pt x="46" y="292"/>
                    </a:lnTo>
                    <a:lnTo>
                      <a:pt x="44" y="294"/>
                    </a:lnTo>
                    <a:lnTo>
                      <a:pt x="44" y="292"/>
                    </a:lnTo>
                    <a:lnTo>
                      <a:pt x="42" y="292"/>
                    </a:lnTo>
                    <a:lnTo>
                      <a:pt x="42" y="292"/>
                    </a:lnTo>
                    <a:lnTo>
                      <a:pt x="40" y="292"/>
                    </a:lnTo>
                    <a:lnTo>
                      <a:pt x="38" y="292"/>
                    </a:lnTo>
                    <a:lnTo>
                      <a:pt x="38" y="292"/>
                    </a:lnTo>
                    <a:lnTo>
                      <a:pt x="38" y="292"/>
                    </a:lnTo>
                    <a:lnTo>
                      <a:pt x="38" y="292"/>
                    </a:lnTo>
                    <a:lnTo>
                      <a:pt x="38" y="294"/>
                    </a:lnTo>
                    <a:lnTo>
                      <a:pt x="36" y="294"/>
                    </a:lnTo>
                    <a:lnTo>
                      <a:pt x="36" y="296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300"/>
                    </a:lnTo>
                    <a:lnTo>
                      <a:pt x="34" y="302"/>
                    </a:lnTo>
                    <a:lnTo>
                      <a:pt x="34" y="302"/>
                    </a:lnTo>
                    <a:lnTo>
                      <a:pt x="34" y="302"/>
                    </a:lnTo>
                    <a:lnTo>
                      <a:pt x="34" y="302"/>
                    </a:lnTo>
                    <a:lnTo>
                      <a:pt x="32" y="302"/>
                    </a:lnTo>
                    <a:lnTo>
                      <a:pt x="32" y="302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28" y="298"/>
                    </a:lnTo>
                    <a:lnTo>
                      <a:pt x="26" y="298"/>
                    </a:lnTo>
                    <a:lnTo>
                      <a:pt x="24" y="296"/>
                    </a:lnTo>
                    <a:lnTo>
                      <a:pt x="22" y="294"/>
                    </a:lnTo>
                    <a:lnTo>
                      <a:pt x="22" y="292"/>
                    </a:lnTo>
                    <a:lnTo>
                      <a:pt x="22" y="292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20" y="286"/>
                    </a:lnTo>
                    <a:lnTo>
                      <a:pt x="20" y="284"/>
                    </a:lnTo>
                    <a:lnTo>
                      <a:pt x="20" y="280"/>
                    </a:lnTo>
                    <a:lnTo>
                      <a:pt x="20" y="278"/>
                    </a:lnTo>
                    <a:lnTo>
                      <a:pt x="18" y="276"/>
                    </a:lnTo>
                    <a:lnTo>
                      <a:pt x="18" y="274"/>
                    </a:lnTo>
                    <a:lnTo>
                      <a:pt x="18" y="274"/>
                    </a:lnTo>
                    <a:lnTo>
                      <a:pt x="16" y="272"/>
                    </a:lnTo>
                    <a:lnTo>
                      <a:pt x="16" y="270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0" y="268"/>
                    </a:lnTo>
                    <a:lnTo>
                      <a:pt x="10" y="268"/>
                    </a:lnTo>
                    <a:lnTo>
                      <a:pt x="8" y="270"/>
                    </a:lnTo>
                    <a:lnTo>
                      <a:pt x="6" y="270"/>
                    </a:lnTo>
                    <a:lnTo>
                      <a:pt x="4" y="272"/>
                    </a:lnTo>
                    <a:lnTo>
                      <a:pt x="0" y="272"/>
                    </a:lnTo>
                    <a:lnTo>
                      <a:pt x="0" y="274"/>
                    </a:lnTo>
                    <a:lnTo>
                      <a:pt x="64" y="52"/>
                    </a:lnTo>
                    <a:lnTo>
                      <a:pt x="68" y="52"/>
                    </a:lnTo>
                    <a:lnTo>
                      <a:pt x="80" y="54"/>
                    </a:lnTo>
                    <a:lnTo>
                      <a:pt x="88" y="56"/>
                    </a:lnTo>
                    <a:lnTo>
                      <a:pt x="94" y="58"/>
                    </a:lnTo>
                    <a:lnTo>
                      <a:pt x="100" y="58"/>
                    </a:lnTo>
                    <a:lnTo>
                      <a:pt x="102" y="60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8" y="62"/>
                    </a:lnTo>
                    <a:lnTo>
                      <a:pt x="114" y="64"/>
                    </a:lnTo>
                    <a:lnTo>
                      <a:pt x="118" y="66"/>
                    </a:lnTo>
                    <a:lnTo>
                      <a:pt x="124" y="68"/>
                    </a:lnTo>
                    <a:lnTo>
                      <a:pt x="128" y="72"/>
                    </a:lnTo>
                    <a:lnTo>
                      <a:pt x="134" y="74"/>
                    </a:lnTo>
                    <a:lnTo>
                      <a:pt x="138" y="76"/>
                    </a:lnTo>
                    <a:lnTo>
                      <a:pt x="140" y="76"/>
                    </a:lnTo>
                    <a:lnTo>
                      <a:pt x="142" y="78"/>
                    </a:lnTo>
                    <a:lnTo>
                      <a:pt x="146" y="78"/>
                    </a:lnTo>
                    <a:lnTo>
                      <a:pt x="148" y="78"/>
                    </a:lnTo>
                    <a:lnTo>
                      <a:pt x="150" y="80"/>
                    </a:lnTo>
                    <a:lnTo>
                      <a:pt x="152" y="80"/>
                    </a:lnTo>
                    <a:lnTo>
                      <a:pt x="154" y="80"/>
                    </a:lnTo>
                    <a:lnTo>
                      <a:pt x="156" y="80"/>
                    </a:lnTo>
                    <a:lnTo>
                      <a:pt x="156" y="80"/>
                    </a:lnTo>
                    <a:lnTo>
                      <a:pt x="156" y="78"/>
                    </a:lnTo>
                    <a:lnTo>
                      <a:pt x="158" y="78"/>
                    </a:lnTo>
                    <a:lnTo>
                      <a:pt x="158" y="78"/>
                    </a:lnTo>
                    <a:lnTo>
                      <a:pt x="158" y="78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58" y="74"/>
                    </a:lnTo>
                    <a:lnTo>
                      <a:pt x="158" y="72"/>
                    </a:lnTo>
                    <a:lnTo>
                      <a:pt x="158" y="70"/>
                    </a:lnTo>
                    <a:lnTo>
                      <a:pt x="158" y="66"/>
                    </a:lnTo>
                    <a:lnTo>
                      <a:pt x="158" y="66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60" y="62"/>
                    </a:lnTo>
                    <a:lnTo>
                      <a:pt x="160" y="62"/>
                    </a:lnTo>
                    <a:lnTo>
                      <a:pt x="162" y="60"/>
                    </a:lnTo>
                    <a:lnTo>
                      <a:pt x="164" y="60"/>
                    </a:lnTo>
                    <a:lnTo>
                      <a:pt x="166" y="58"/>
                    </a:lnTo>
                    <a:lnTo>
                      <a:pt x="170" y="56"/>
                    </a:lnTo>
                    <a:lnTo>
                      <a:pt x="172" y="54"/>
                    </a:lnTo>
                    <a:lnTo>
                      <a:pt x="176" y="50"/>
                    </a:lnTo>
                    <a:lnTo>
                      <a:pt x="180" y="48"/>
                    </a:lnTo>
                    <a:lnTo>
                      <a:pt x="184" y="44"/>
                    </a:lnTo>
                    <a:lnTo>
                      <a:pt x="190" y="40"/>
                    </a:lnTo>
                    <a:lnTo>
                      <a:pt x="192" y="38"/>
                    </a:lnTo>
                    <a:lnTo>
                      <a:pt x="194" y="36"/>
                    </a:lnTo>
                    <a:lnTo>
                      <a:pt x="196" y="34"/>
                    </a:lnTo>
                    <a:lnTo>
                      <a:pt x="200" y="34"/>
                    </a:lnTo>
                    <a:lnTo>
                      <a:pt x="202" y="32"/>
                    </a:lnTo>
                    <a:lnTo>
                      <a:pt x="204" y="32"/>
                    </a:lnTo>
                    <a:lnTo>
                      <a:pt x="206" y="32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32"/>
                    </a:lnTo>
                    <a:lnTo>
                      <a:pt x="212" y="32"/>
                    </a:lnTo>
                    <a:lnTo>
                      <a:pt x="214" y="32"/>
                    </a:lnTo>
                    <a:lnTo>
                      <a:pt x="216" y="34"/>
                    </a:lnTo>
                    <a:lnTo>
                      <a:pt x="218" y="34"/>
                    </a:lnTo>
                    <a:lnTo>
                      <a:pt x="218" y="36"/>
                    </a:lnTo>
                    <a:lnTo>
                      <a:pt x="218" y="36"/>
                    </a:lnTo>
                    <a:lnTo>
                      <a:pt x="218" y="36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18" y="40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214" y="42"/>
                    </a:lnTo>
                    <a:lnTo>
                      <a:pt x="212" y="42"/>
                    </a:lnTo>
                    <a:lnTo>
                      <a:pt x="210" y="44"/>
                    </a:lnTo>
                    <a:lnTo>
                      <a:pt x="204" y="46"/>
                    </a:lnTo>
                    <a:lnTo>
                      <a:pt x="200" y="48"/>
                    </a:lnTo>
                    <a:lnTo>
                      <a:pt x="198" y="48"/>
                    </a:lnTo>
                    <a:lnTo>
                      <a:pt x="196" y="50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4" y="56"/>
                    </a:lnTo>
                    <a:lnTo>
                      <a:pt x="196" y="56"/>
                    </a:lnTo>
                    <a:lnTo>
                      <a:pt x="196" y="56"/>
                    </a:lnTo>
                    <a:lnTo>
                      <a:pt x="198" y="56"/>
                    </a:lnTo>
                    <a:lnTo>
                      <a:pt x="200" y="56"/>
                    </a:lnTo>
                    <a:lnTo>
                      <a:pt x="202" y="56"/>
                    </a:lnTo>
                    <a:lnTo>
                      <a:pt x="204" y="56"/>
                    </a:lnTo>
                    <a:lnTo>
                      <a:pt x="208" y="56"/>
                    </a:lnTo>
                    <a:lnTo>
                      <a:pt x="212" y="54"/>
                    </a:lnTo>
                    <a:lnTo>
                      <a:pt x="216" y="54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2" y="50"/>
                    </a:lnTo>
                    <a:lnTo>
                      <a:pt x="224" y="50"/>
                    </a:lnTo>
                    <a:lnTo>
                      <a:pt x="224" y="48"/>
                    </a:lnTo>
                    <a:lnTo>
                      <a:pt x="228" y="44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30" y="40"/>
                    </a:lnTo>
                    <a:lnTo>
                      <a:pt x="232" y="36"/>
                    </a:lnTo>
                    <a:lnTo>
                      <a:pt x="234" y="34"/>
                    </a:lnTo>
                    <a:lnTo>
                      <a:pt x="234" y="32"/>
                    </a:lnTo>
                    <a:lnTo>
                      <a:pt x="236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40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4" y="28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50" y="32"/>
                    </a:lnTo>
                    <a:lnTo>
                      <a:pt x="250" y="34"/>
                    </a:lnTo>
                    <a:lnTo>
                      <a:pt x="252" y="38"/>
                    </a:lnTo>
                    <a:lnTo>
                      <a:pt x="252" y="40"/>
                    </a:lnTo>
                    <a:lnTo>
                      <a:pt x="254" y="44"/>
                    </a:lnTo>
                    <a:lnTo>
                      <a:pt x="254" y="46"/>
                    </a:lnTo>
                    <a:lnTo>
                      <a:pt x="256" y="46"/>
                    </a:lnTo>
                    <a:lnTo>
                      <a:pt x="256" y="48"/>
                    </a:lnTo>
                    <a:lnTo>
                      <a:pt x="258" y="48"/>
                    </a:lnTo>
                    <a:lnTo>
                      <a:pt x="258" y="50"/>
                    </a:lnTo>
                    <a:lnTo>
                      <a:pt x="260" y="50"/>
                    </a:lnTo>
                    <a:lnTo>
                      <a:pt x="262" y="50"/>
                    </a:lnTo>
                    <a:lnTo>
                      <a:pt x="266" y="50"/>
                    </a:lnTo>
                    <a:lnTo>
                      <a:pt x="268" y="52"/>
                    </a:lnTo>
                    <a:lnTo>
                      <a:pt x="270" y="52"/>
                    </a:lnTo>
                    <a:lnTo>
                      <a:pt x="272" y="52"/>
                    </a:lnTo>
                    <a:lnTo>
                      <a:pt x="274" y="50"/>
                    </a:lnTo>
                    <a:lnTo>
                      <a:pt x="274" y="50"/>
                    </a:lnTo>
                    <a:lnTo>
                      <a:pt x="274" y="50"/>
                    </a:lnTo>
                    <a:lnTo>
                      <a:pt x="276" y="50"/>
                    </a:lnTo>
                    <a:lnTo>
                      <a:pt x="276" y="48"/>
                    </a:lnTo>
                    <a:lnTo>
                      <a:pt x="278" y="46"/>
                    </a:lnTo>
                    <a:lnTo>
                      <a:pt x="278" y="44"/>
                    </a:lnTo>
                    <a:lnTo>
                      <a:pt x="280" y="44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82" y="42"/>
                    </a:lnTo>
                    <a:lnTo>
                      <a:pt x="282" y="42"/>
                    </a:lnTo>
                    <a:lnTo>
                      <a:pt x="284" y="44"/>
                    </a:lnTo>
                    <a:lnTo>
                      <a:pt x="284" y="44"/>
                    </a:lnTo>
                    <a:lnTo>
                      <a:pt x="286" y="46"/>
                    </a:lnTo>
                    <a:lnTo>
                      <a:pt x="286" y="50"/>
                    </a:lnTo>
                    <a:lnTo>
                      <a:pt x="288" y="52"/>
                    </a:lnTo>
                    <a:lnTo>
                      <a:pt x="288" y="54"/>
                    </a:lnTo>
                    <a:lnTo>
                      <a:pt x="288" y="56"/>
                    </a:lnTo>
                    <a:lnTo>
                      <a:pt x="290" y="56"/>
                    </a:lnTo>
                    <a:lnTo>
                      <a:pt x="290" y="56"/>
                    </a:lnTo>
                    <a:lnTo>
                      <a:pt x="292" y="58"/>
                    </a:lnTo>
                    <a:lnTo>
                      <a:pt x="292" y="58"/>
                    </a:lnTo>
                    <a:lnTo>
                      <a:pt x="292" y="56"/>
                    </a:lnTo>
                    <a:lnTo>
                      <a:pt x="294" y="56"/>
                    </a:lnTo>
                    <a:lnTo>
                      <a:pt x="294" y="56"/>
                    </a:lnTo>
                    <a:lnTo>
                      <a:pt x="296" y="54"/>
                    </a:lnTo>
                    <a:lnTo>
                      <a:pt x="298" y="52"/>
                    </a:lnTo>
                    <a:lnTo>
                      <a:pt x="300" y="50"/>
                    </a:lnTo>
                    <a:lnTo>
                      <a:pt x="300" y="50"/>
                    </a:lnTo>
                    <a:lnTo>
                      <a:pt x="302" y="48"/>
                    </a:lnTo>
                    <a:lnTo>
                      <a:pt x="302" y="48"/>
                    </a:lnTo>
                    <a:lnTo>
                      <a:pt x="304" y="48"/>
                    </a:lnTo>
                    <a:lnTo>
                      <a:pt x="304" y="48"/>
                    </a:lnTo>
                    <a:lnTo>
                      <a:pt x="306" y="46"/>
                    </a:lnTo>
                    <a:lnTo>
                      <a:pt x="306" y="46"/>
                    </a:lnTo>
                    <a:lnTo>
                      <a:pt x="308" y="46"/>
                    </a:lnTo>
                    <a:lnTo>
                      <a:pt x="310" y="48"/>
                    </a:lnTo>
                    <a:lnTo>
                      <a:pt x="312" y="48"/>
                    </a:lnTo>
                    <a:lnTo>
                      <a:pt x="316" y="48"/>
                    </a:lnTo>
                    <a:lnTo>
                      <a:pt x="320" y="50"/>
                    </a:lnTo>
                    <a:lnTo>
                      <a:pt x="324" y="50"/>
                    </a:lnTo>
                    <a:lnTo>
                      <a:pt x="328" y="52"/>
                    </a:lnTo>
                    <a:lnTo>
                      <a:pt x="330" y="54"/>
                    </a:lnTo>
                    <a:lnTo>
                      <a:pt x="338" y="58"/>
                    </a:lnTo>
                    <a:lnTo>
                      <a:pt x="346" y="60"/>
                    </a:lnTo>
                    <a:lnTo>
                      <a:pt x="348" y="62"/>
                    </a:lnTo>
                    <a:lnTo>
                      <a:pt x="352" y="64"/>
                    </a:lnTo>
                    <a:lnTo>
                      <a:pt x="356" y="64"/>
                    </a:lnTo>
                    <a:lnTo>
                      <a:pt x="358" y="64"/>
                    </a:lnTo>
                    <a:lnTo>
                      <a:pt x="360" y="66"/>
                    </a:lnTo>
                    <a:lnTo>
                      <a:pt x="362" y="66"/>
                    </a:lnTo>
                    <a:lnTo>
                      <a:pt x="366" y="66"/>
                    </a:lnTo>
                    <a:lnTo>
                      <a:pt x="370" y="66"/>
                    </a:lnTo>
                    <a:lnTo>
                      <a:pt x="374" y="66"/>
                    </a:lnTo>
                    <a:lnTo>
                      <a:pt x="380" y="66"/>
                    </a:lnTo>
                    <a:lnTo>
                      <a:pt x="384" y="66"/>
                    </a:lnTo>
                    <a:lnTo>
                      <a:pt x="388" y="66"/>
                    </a:lnTo>
                    <a:lnTo>
                      <a:pt x="390" y="66"/>
                    </a:lnTo>
                    <a:lnTo>
                      <a:pt x="392" y="66"/>
                    </a:lnTo>
                    <a:lnTo>
                      <a:pt x="394" y="66"/>
                    </a:lnTo>
                    <a:lnTo>
                      <a:pt x="398" y="68"/>
                    </a:lnTo>
                    <a:lnTo>
                      <a:pt x="402" y="70"/>
                    </a:lnTo>
                    <a:lnTo>
                      <a:pt x="406" y="70"/>
                    </a:lnTo>
                    <a:lnTo>
                      <a:pt x="410" y="72"/>
                    </a:lnTo>
                    <a:lnTo>
                      <a:pt x="412" y="74"/>
                    </a:lnTo>
                    <a:lnTo>
                      <a:pt x="414" y="74"/>
                    </a:lnTo>
                    <a:lnTo>
                      <a:pt x="414" y="76"/>
                    </a:lnTo>
                    <a:lnTo>
                      <a:pt x="416" y="76"/>
                    </a:lnTo>
                    <a:lnTo>
                      <a:pt x="416" y="78"/>
                    </a:lnTo>
                    <a:lnTo>
                      <a:pt x="418" y="78"/>
                    </a:lnTo>
                    <a:lnTo>
                      <a:pt x="418" y="80"/>
                    </a:lnTo>
                    <a:lnTo>
                      <a:pt x="418" y="80"/>
                    </a:lnTo>
                    <a:lnTo>
                      <a:pt x="418" y="82"/>
                    </a:lnTo>
                    <a:lnTo>
                      <a:pt x="416" y="82"/>
                    </a:lnTo>
                    <a:lnTo>
                      <a:pt x="416" y="86"/>
                    </a:lnTo>
                    <a:lnTo>
                      <a:pt x="414" y="88"/>
                    </a:lnTo>
                    <a:lnTo>
                      <a:pt x="412" y="90"/>
                    </a:lnTo>
                    <a:lnTo>
                      <a:pt x="412" y="92"/>
                    </a:lnTo>
                    <a:lnTo>
                      <a:pt x="412" y="92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12" y="96"/>
                    </a:lnTo>
                    <a:lnTo>
                      <a:pt x="412" y="96"/>
                    </a:lnTo>
                    <a:lnTo>
                      <a:pt x="412" y="96"/>
                    </a:lnTo>
                    <a:lnTo>
                      <a:pt x="414" y="98"/>
                    </a:lnTo>
                    <a:lnTo>
                      <a:pt x="414" y="98"/>
                    </a:lnTo>
                    <a:lnTo>
                      <a:pt x="416" y="98"/>
                    </a:lnTo>
                    <a:lnTo>
                      <a:pt x="416" y="98"/>
                    </a:lnTo>
                    <a:lnTo>
                      <a:pt x="416" y="98"/>
                    </a:lnTo>
                    <a:lnTo>
                      <a:pt x="418" y="96"/>
                    </a:lnTo>
                    <a:lnTo>
                      <a:pt x="422" y="96"/>
                    </a:lnTo>
                    <a:lnTo>
                      <a:pt x="424" y="96"/>
                    </a:lnTo>
                    <a:lnTo>
                      <a:pt x="428" y="92"/>
                    </a:lnTo>
                    <a:lnTo>
                      <a:pt x="434" y="90"/>
                    </a:lnTo>
                    <a:lnTo>
                      <a:pt x="436" y="88"/>
                    </a:lnTo>
                    <a:lnTo>
                      <a:pt x="438" y="88"/>
                    </a:lnTo>
                    <a:lnTo>
                      <a:pt x="440" y="86"/>
                    </a:lnTo>
                    <a:lnTo>
                      <a:pt x="442" y="86"/>
                    </a:lnTo>
                    <a:lnTo>
                      <a:pt x="444" y="86"/>
                    </a:lnTo>
                    <a:lnTo>
                      <a:pt x="446" y="86"/>
                    </a:lnTo>
                    <a:lnTo>
                      <a:pt x="446" y="86"/>
                    </a:lnTo>
                    <a:lnTo>
                      <a:pt x="448" y="86"/>
                    </a:lnTo>
                    <a:lnTo>
                      <a:pt x="450" y="88"/>
                    </a:lnTo>
                    <a:lnTo>
                      <a:pt x="450" y="88"/>
                    </a:lnTo>
                    <a:lnTo>
                      <a:pt x="452" y="90"/>
                    </a:lnTo>
                    <a:lnTo>
                      <a:pt x="454" y="92"/>
                    </a:lnTo>
                    <a:lnTo>
                      <a:pt x="456" y="94"/>
                    </a:lnTo>
                    <a:lnTo>
                      <a:pt x="458" y="98"/>
                    </a:lnTo>
                    <a:lnTo>
                      <a:pt x="462" y="102"/>
                    </a:lnTo>
                    <a:lnTo>
                      <a:pt x="464" y="106"/>
                    </a:lnTo>
                    <a:lnTo>
                      <a:pt x="466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72" y="110"/>
                    </a:lnTo>
                    <a:lnTo>
                      <a:pt x="474" y="112"/>
                    </a:lnTo>
                    <a:lnTo>
                      <a:pt x="476" y="112"/>
                    </a:lnTo>
                    <a:lnTo>
                      <a:pt x="480" y="112"/>
                    </a:lnTo>
                    <a:lnTo>
                      <a:pt x="482" y="112"/>
                    </a:lnTo>
                    <a:lnTo>
                      <a:pt x="484" y="110"/>
                    </a:lnTo>
                    <a:lnTo>
                      <a:pt x="486" y="110"/>
                    </a:lnTo>
                    <a:lnTo>
                      <a:pt x="486" y="110"/>
                    </a:lnTo>
                    <a:lnTo>
                      <a:pt x="488" y="110"/>
                    </a:lnTo>
                    <a:lnTo>
                      <a:pt x="488" y="108"/>
                    </a:lnTo>
                    <a:lnTo>
                      <a:pt x="488" y="108"/>
                    </a:lnTo>
                    <a:lnTo>
                      <a:pt x="488" y="108"/>
                    </a:lnTo>
                    <a:lnTo>
                      <a:pt x="488" y="106"/>
                    </a:lnTo>
                    <a:lnTo>
                      <a:pt x="488" y="106"/>
                    </a:lnTo>
                    <a:lnTo>
                      <a:pt x="488" y="104"/>
                    </a:lnTo>
                    <a:lnTo>
                      <a:pt x="486" y="102"/>
                    </a:lnTo>
                    <a:lnTo>
                      <a:pt x="486" y="100"/>
                    </a:lnTo>
                    <a:lnTo>
                      <a:pt x="486" y="100"/>
                    </a:lnTo>
                    <a:lnTo>
                      <a:pt x="486" y="98"/>
                    </a:lnTo>
                    <a:lnTo>
                      <a:pt x="486" y="96"/>
                    </a:lnTo>
                    <a:lnTo>
                      <a:pt x="486" y="96"/>
                    </a:lnTo>
                    <a:lnTo>
                      <a:pt x="486" y="94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8" y="90"/>
                    </a:lnTo>
                    <a:lnTo>
                      <a:pt x="490" y="88"/>
                    </a:lnTo>
                    <a:lnTo>
                      <a:pt x="494" y="84"/>
                    </a:lnTo>
                    <a:lnTo>
                      <a:pt x="494" y="82"/>
                    </a:lnTo>
                    <a:lnTo>
                      <a:pt x="496" y="80"/>
                    </a:lnTo>
                    <a:lnTo>
                      <a:pt x="498" y="80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2" y="76"/>
                    </a:lnTo>
                    <a:lnTo>
                      <a:pt x="504" y="76"/>
                    </a:lnTo>
                    <a:lnTo>
                      <a:pt x="506" y="76"/>
                    </a:lnTo>
                    <a:lnTo>
                      <a:pt x="506" y="76"/>
                    </a:lnTo>
                    <a:lnTo>
                      <a:pt x="508" y="76"/>
                    </a:lnTo>
                    <a:lnTo>
                      <a:pt x="510" y="78"/>
                    </a:lnTo>
                    <a:lnTo>
                      <a:pt x="510" y="78"/>
                    </a:lnTo>
                    <a:lnTo>
                      <a:pt x="512" y="80"/>
                    </a:lnTo>
                    <a:lnTo>
                      <a:pt x="514" y="80"/>
                    </a:lnTo>
                    <a:lnTo>
                      <a:pt x="516" y="84"/>
                    </a:lnTo>
                    <a:lnTo>
                      <a:pt x="518" y="86"/>
                    </a:lnTo>
                    <a:lnTo>
                      <a:pt x="522" y="88"/>
                    </a:lnTo>
                    <a:lnTo>
                      <a:pt x="524" y="90"/>
                    </a:lnTo>
                    <a:lnTo>
                      <a:pt x="524" y="92"/>
                    </a:lnTo>
                    <a:lnTo>
                      <a:pt x="526" y="92"/>
                    </a:lnTo>
                    <a:lnTo>
                      <a:pt x="526" y="92"/>
                    </a:lnTo>
                    <a:lnTo>
                      <a:pt x="530" y="94"/>
                    </a:lnTo>
                    <a:lnTo>
                      <a:pt x="534" y="94"/>
                    </a:lnTo>
                    <a:lnTo>
                      <a:pt x="536" y="96"/>
                    </a:lnTo>
                    <a:lnTo>
                      <a:pt x="542" y="96"/>
                    </a:lnTo>
                    <a:lnTo>
                      <a:pt x="546" y="98"/>
                    </a:lnTo>
                    <a:lnTo>
                      <a:pt x="550" y="98"/>
                    </a:lnTo>
                    <a:lnTo>
                      <a:pt x="554" y="98"/>
                    </a:lnTo>
                    <a:lnTo>
                      <a:pt x="558" y="98"/>
                    </a:lnTo>
                    <a:lnTo>
                      <a:pt x="564" y="100"/>
                    </a:lnTo>
                    <a:lnTo>
                      <a:pt x="568" y="100"/>
                    </a:lnTo>
                    <a:lnTo>
                      <a:pt x="572" y="100"/>
                    </a:lnTo>
                    <a:lnTo>
                      <a:pt x="576" y="100"/>
                    </a:lnTo>
                    <a:lnTo>
                      <a:pt x="580" y="98"/>
                    </a:lnTo>
                    <a:lnTo>
                      <a:pt x="584" y="98"/>
                    </a:lnTo>
                    <a:lnTo>
                      <a:pt x="588" y="98"/>
                    </a:lnTo>
                    <a:lnTo>
                      <a:pt x="590" y="96"/>
                    </a:lnTo>
                    <a:lnTo>
                      <a:pt x="592" y="96"/>
                    </a:lnTo>
                    <a:lnTo>
                      <a:pt x="592" y="96"/>
                    </a:lnTo>
                    <a:lnTo>
                      <a:pt x="592" y="96"/>
                    </a:lnTo>
                    <a:lnTo>
                      <a:pt x="594" y="94"/>
                    </a:lnTo>
                    <a:lnTo>
                      <a:pt x="594" y="94"/>
                    </a:lnTo>
                    <a:lnTo>
                      <a:pt x="596" y="92"/>
                    </a:lnTo>
                    <a:lnTo>
                      <a:pt x="596" y="90"/>
                    </a:lnTo>
                    <a:lnTo>
                      <a:pt x="598" y="88"/>
                    </a:lnTo>
                    <a:lnTo>
                      <a:pt x="600" y="86"/>
                    </a:lnTo>
                    <a:lnTo>
                      <a:pt x="600" y="84"/>
                    </a:lnTo>
                    <a:lnTo>
                      <a:pt x="602" y="82"/>
                    </a:lnTo>
                    <a:lnTo>
                      <a:pt x="602" y="82"/>
                    </a:lnTo>
                    <a:lnTo>
                      <a:pt x="604" y="82"/>
                    </a:lnTo>
                    <a:lnTo>
                      <a:pt x="606" y="80"/>
                    </a:lnTo>
                    <a:lnTo>
                      <a:pt x="608" y="80"/>
                    </a:lnTo>
                    <a:lnTo>
                      <a:pt x="612" y="80"/>
                    </a:lnTo>
                    <a:lnTo>
                      <a:pt x="614" y="80"/>
                    </a:lnTo>
                    <a:lnTo>
                      <a:pt x="616" y="80"/>
                    </a:lnTo>
                    <a:lnTo>
                      <a:pt x="620" y="80"/>
                    </a:lnTo>
                    <a:lnTo>
                      <a:pt x="620" y="80"/>
                    </a:lnTo>
                    <a:lnTo>
                      <a:pt x="622" y="80"/>
                    </a:lnTo>
                    <a:lnTo>
                      <a:pt x="622" y="80"/>
                    </a:lnTo>
                    <a:lnTo>
                      <a:pt x="622" y="82"/>
                    </a:lnTo>
                    <a:lnTo>
                      <a:pt x="624" y="82"/>
                    </a:lnTo>
                    <a:lnTo>
                      <a:pt x="624" y="82"/>
                    </a:lnTo>
                    <a:lnTo>
                      <a:pt x="626" y="86"/>
                    </a:lnTo>
                    <a:lnTo>
                      <a:pt x="626" y="88"/>
                    </a:lnTo>
                    <a:lnTo>
                      <a:pt x="628" y="90"/>
                    </a:lnTo>
                    <a:lnTo>
                      <a:pt x="628" y="92"/>
                    </a:lnTo>
                    <a:lnTo>
                      <a:pt x="630" y="94"/>
                    </a:lnTo>
                    <a:lnTo>
                      <a:pt x="630" y="94"/>
                    </a:lnTo>
                    <a:lnTo>
                      <a:pt x="630" y="94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32" y="96"/>
                    </a:lnTo>
                    <a:lnTo>
                      <a:pt x="634" y="94"/>
                    </a:lnTo>
                    <a:lnTo>
                      <a:pt x="634" y="94"/>
                    </a:lnTo>
                    <a:lnTo>
                      <a:pt x="636" y="94"/>
                    </a:lnTo>
                    <a:lnTo>
                      <a:pt x="640" y="92"/>
                    </a:lnTo>
                    <a:lnTo>
                      <a:pt x="642" y="88"/>
                    </a:lnTo>
                    <a:lnTo>
                      <a:pt x="644" y="88"/>
                    </a:lnTo>
                    <a:lnTo>
                      <a:pt x="646" y="86"/>
                    </a:lnTo>
                    <a:lnTo>
                      <a:pt x="650" y="84"/>
                    </a:lnTo>
                    <a:lnTo>
                      <a:pt x="654" y="82"/>
                    </a:lnTo>
                    <a:lnTo>
                      <a:pt x="656" y="80"/>
                    </a:lnTo>
                    <a:lnTo>
                      <a:pt x="658" y="78"/>
                    </a:lnTo>
                    <a:lnTo>
                      <a:pt x="658" y="78"/>
                    </a:lnTo>
                    <a:lnTo>
                      <a:pt x="660" y="78"/>
                    </a:lnTo>
                    <a:lnTo>
                      <a:pt x="660" y="76"/>
                    </a:lnTo>
                    <a:lnTo>
                      <a:pt x="660" y="76"/>
                    </a:lnTo>
                    <a:lnTo>
                      <a:pt x="660" y="74"/>
                    </a:lnTo>
                    <a:lnTo>
                      <a:pt x="660" y="72"/>
                    </a:lnTo>
                    <a:lnTo>
                      <a:pt x="660" y="72"/>
                    </a:lnTo>
                    <a:lnTo>
                      <a:pt x="660" y="70"/>
                    </a:lnTo>
                    <a:lnTo>
                      <a:pt x="660" y="68"/>
                    </a:lnTo>
                    <a:lnTo>
                      <a:pt x="660" y="66"/>
                    </a:lnTo>
                    <a:lnTo>
                      <a:pt x="658" y="62"/>
                    </a:lnTo>
                    <a:lnTo>
                      <a:pt x="658" y="58"/>
                    </a:lnTo>
                    <a:lnTo>
                      <a:pt x="656" y="54"/>
                    </a:lnTo>
                    <a:lnTo>
                      <a:pt x="654" y="50"/>
                    </a:lnTo>
                    <a:lnTo>
                      <a:pt x="652" y="48"/>
                    </a:lnTo>
                    <a:lnTo>
                      <a:pt x="652" y="46"/>
                    </a:lnTo>
                    <a:lnTo>
                      <a:pt x="652" y="46"/>
                    </a:lnTo>
                    <a:lnTo>
                      <a:pt x="650" y="44"/>
                    </a:lnTo>
                    <a:lnTo>
                      <a:pt x="648" y="44"/>
                    </a:lnTo>
                    <a:lnTo>
                      <a:pt x="646" y="42"/>
                    </a:lnTo>
                    <a:lnTo>
                      <a:pt x="642" y="42"/>
                    </a:lnTo>
                    <a:lnTo>
                      <a:pt x="640" y="40"/>
                    </a:lnTo>
                    <a:lnTo>
                      <a:pt x="638" y="38"/>
                    </a:lnTo>
                    <a:lnTo>
                      <a:pt x="638" y="38"/>
                    </a:lnTo>
                    <a:lnTo>
                      <a:pt x="636" y="38"/>
                    </a:lnTo>
                    <a:lnTo>
                      <a:pt x="636" y="36"/>
                    </a:lnTo>
                    <a:lnTo>
                      <a:pt x="636" y="36"/>
                    </a:lnTo>
                    <a:lnTo>
                      <a:pt x="636" y="34"/>
                    </a:lnTo>
                    <a:lnTo>
                      <a:pt x="636" y="34"/>
                    </a:lnTo>
                    <a:lnTo>
                      <a:pt x="636" y="34"/>
                    </a:lnTo>
                    <a:lnTo>
                      <a:pt x="636" y="32"/>
                    </a:lnTo>
                    <a:lnTo>
                      <a:pt x="636" y="32"/>
                    </a:lnTo>
                    <a:lnTo>
                      <a:pt x="638" y="30"/>
                    </a:lnTo>
                    <a:lnTo>
                      <a:pt x="642" y="30"/>
                    </a:lnTo>
                    <a:lnTo>
                      <a:pt x="646" y="28"/>
                    </a:lnTo>
                    <a:lnTo>
                      <a:pt x="648" y="26"/>
                    </a:lnTo>
                    <a:lnTo>
                      <a:pt x="648" y="26"/>
                    </a:lnTo>
                    <a:lnTo>
                      <a:pt x="648" y="26"/>
                    </a:lnTo>
                    <a:lnTo>
                      <a:pt x="650" y="24"/>
                    </a:lnTo>
                    <a:lnTo>
                      <a:pt x="650" y="22"/>
                    </a:lnTo>
                    <a:lnTo>
                      <a:pt x="652" y="20"/>
                    </a:lnTo>
                    <a:lnTo>
                      <a:pt x="654" y="16"/>
                    </a:lnTo>
                    <a:lnTo>
                      <a:pt x="656" y="14"/>
                    </a:lnTo>
                    <a:lnTo>
                      <a:pt x="656" y="14"/>
                    </a:lnTo>
                    <a:lnTo>
                      <a:pt x="658" y="12"/>
                    </a:lnTo>
                    <a:lnTo>
                      <a:pt x="660" y="10"/>
                    </a:lnTo>
                    <a:lnTo>
                      <a:pt x="662" y="8"/>
                    </a:lnTo>
                    <a:lnTo>
                      <a:pt x="666" y="6"/>
                    </a:lnTo>
                    <a:lnTo>
                      <a:pt x="668" y="4"/>
                    </a:lnTo>
                    <a:lnTo>
                      <a:pt x="670" y="2"/>
                    </a:lnTo>
                    <a:lnTo>
                      <a:pt x="672" y="2"/>
                    </a:lnTo>
                    <a:lnTo>
                      <a:pt x="674" y="0"/>
                    </a:lnTo>
                    <a:lnTo>
                      <a:pt x="674" y="0"/>
                    </a:lnTo>
                    <a:lnTo>
                      <a:pt x="676" y="0"/>
                    </a:lnTo>
                    <a:lnTo>
                      <a:pt x="676" y="0"/>
                    </a:lnTo>
                    <a:lnTo>
                      <a:pt x="678" y="2"/>
                    </a:lnTo>
                    <a:lnTo>
                      <a:pt x="680" y="2"/>
                    </a:lnTo>
                    <a:lnTo>
                      <a:pt x="682" y="2"/>
                    </a:lnTo>
                    <a:lnTo>
                      <a:pt x="682" y="4"/>
                    </a:lnTo>
                    <a:lnTo>
                      <a:pt x="684" y="4"/>
                    </a:lnTo>
                    <a:lnTo>
                      <a:pt x="686" y="6"/>
                    </a:lnTo>
                    <a:lnTo>
                      <a:pt x="688" y="8"/>
                    </a:lnTo>
                    <a:lnTo>
                      <a:pt x="690" y="10"/>
                    </a:lnTo>
                    <a:lnTo>
                      <a:pt x="692" y="12"/>
                    </a:lnTo>
                    <a:lnTo>
                      <a:pt x="692" y="12"/>
                    </a:lnTo>
                    <a:lnTo>
                      <a:pt x="694" y="14"/>
                    </a:lnTo>
                    <a:lnTo>
                      <a:pt x="694" y="16"/>
                    </a:lnTo>
                    <a:lnTo>
                      <a:pt x="696" y="16"/>
                    </a:lnTo>
                    <a:lnTo>
                      <a:pt x="696" y="18"/>
                    </a:lnTo>
                    <a:lnTo>
                      <a:pt x="696" y="18"/>
                    </a:lnTo>
                    <a:lnTo>
                      <a:pt x="696" y="20"/>
                    </a:lnTo>
                    <a:lnTo>
                      <a:pt x="696" y="20"/>
                    </a:lnTo>
                    <a:lnTo>
                      <a:pt x="696" y="22"/>
                    </a:lnTo>
                    <a:lnTo>
                      <a:pt x="694" y="24"/>
                    </a:lnTo>
                    <a:lnTo>
                      <a:pt x="694" y="26"/>
                    </a:lnTo>
                    <a:lnTo>
                      <a:pt x="692" y="30"/>
                    </a:lnTo>
                    <a:lnTo>
                      <a:pt x="690" y="32"/>
                    </a:lnTo>
                    <a:lnTo>
                      <a:pt x="690" y="34"/>
                    </a:lnTo>
                    <a:lnTo>
                      <a:pt x="690" y="34"/>
                    </a:lnTo>
                    <a:lnTo>
                      <a:pt x="690" y="36"/>
                    </a:lnTo>
                    <a:lnTo>
                      <a:pt x="690" y="38"/>
                    </a:lnTo>
                    <a:lnTo>
                      <a:pt x="692" y="42"/>
                    </a:lnTo>
                    <a:lnTo>
                      <a:pt x="692" y="44"/>
                    </a:lnTo>
                    <a:lnTo>
                      <a:pt x="692" y="46"/>
                    </a:lnTo>
                    <a:lnTo>
                      <a:pt x="692" y="48"/>
                    </a:lnTo>
                    <a:lnTo>
                      <a:pt x="692" y="48"/>
                    </a:lnTo>
                    <a:lnTo>
                      <a:pt x="694" y="50"/>
                    </a:lnTo>
                    <a:lnTo>
                      <a:pt x="694" y="50"/>
                    </a:lnTo>
                    <a:lnTo>
                      <a:pt x="696" y="52"/>
                    </a:lnTo>
                    <a:lnTo>
                      <a:pt x="698" y="52"/>
                    </a:lnTo>
                    <a:lnTo>
                      <a:pt x="700" y="54"/>
                    </a:lnTo>
                    <a:lnTo>
                      <a:pt x="704" y="56"/>
                    </a:lnTo>
                    <a:lnTo>
                      <a:pt x="704" y="58"/>
                    </a:lnTo>
                    <a:lnTo>
                      <a:pt x="706" y="60"/>
                    </a:lnTo>
                    <a:lnTo>
                      <a:pt x="706" y="60"/>
                    </a:lnTo>
                    <a:lnTo>
                      <a:pt x="706" y="62"/>
                    </a:lnTo>
                    <a:lnTo>
                      <a:pt x="708" y="64"/>
                    </a:lnTo>
                    <a:lnTo>
                      <a:pt x="708" y="68"/>
                    </a:lnTo>
                    <a:lnTo>
                      <a:pt x="708" y="72"/>
                    </a:lnTo>
                    <a:lnTo>
                      <a:pt x="708" y="74"/>
                    </a:lnTo>
                    <a:lnTo>
                      <a:pt x="708" y="76"/>
                    </a:lnTo>
                    <a:lnTo>
                      <a:pt x="710" y="76"/>
                    </a:lnTo>
                    <a:lnTo>
                      <a:pt x="710" y="78"/>
                    </a:lnTo>
                    <a:lnTo>
                      <a:pt x="710" y="78"/>
                    </a:lnTo>
                    <a:lnTo>
                      <a:pt x="710" y="80"/>
                    </a:lnTo>
                    <a:lnTo>
                      <a:pt x="712" y="80"/>
                    </a:lnTo>
                    <a:lnTo>
                      <a:pt x="712" y="80"/>
                    </a:lnTo>
                    <a:lnTo>
                      <a:pt x="714" y="80"/>
                    </a:lnTo>
                    <a:lnTo>
                      <a:pt x="714" y="80"/>
                    </a:lnTo>
                    <a:lnTo>
                      <a:pt x="714" y="80"/>
                    </a:lnTo>
                    <a:lnTo>
                      <a:pt x="716" y="78"/>
                    </a:lnTo>
                    <a:lnTo>
                      <a:pt x="716" y="78"/>
                    </a:lnTo>
                    <a:lnTo>
                      <a:pt x="718" y="76"/>
                    </a:lnTo>
                    <a:lnTo>
                      <a:pt x="718" y="74"/>
                    </a:lnTo>
                    <a:lnTo>
                      <a:pt x="720" y="70"/>
                    </a:lnTo>
                    <a:lnTo>
                      <a:pt x="722" y="66"/>
                    </a:lnTo>
                    <a:lnTo>
                      <a:pt x="722" y="64"/>
                    </a:lnTo>
                    <a:lnTo>
                      <a:pt x="724" y="62"/>
                    </a:lnTo>
                    <a:lnTo>
                      <a:pt x="724" y="62"/>
                    </a:lnTo>
                    <a:lnTo>
                      <a:pt x="726" y="60"/>
                    </a:lnTo>
                    <a:lnTo>
                      <a:pt x="726" y="60"/>
                    </a:lnTo>
                    <a:lnTo>
                      <a:pt x="726" y="60"/>
                    </a:lnTo>
                    <a:lnTo>
                      <a:pt x="728" y="60"/>
                    </a:lnTo>
                    <a:lnTo>
                      <a:pt x="728" y="60"/>
                    </a:lnTo>
                    <a:lnTo>
                      <a:pt x="730" y="60"/>
                    </a:lnTo>
                    <a:lnTo>
                      <a:pt x="730" y="60"/>
                    </a:lnTo>
                    <a:lnTo>
                      <a:pt x="730" y="62"/>
                    </a:lnTo>
                    <a:lnTo>
                      <a:pt x="732" y="62"/>
                    </a:lnTo>
                    <a:lnTo>
                      <a:pt x="732" y="64"/>
                    </a:lnTo>
                    <a:lnTo>
                      <a:pt x="732" y="64"/>
                    </a:lnTo>
                    <a:lnTo>
                      <a:pt x="734" y="66"/>
                    </a:lnTo>
                    <a:lnTo>
                      <a:pt x="736" y="70"/>
                    </a:lnTo>
                    <a:lnTo>
                      <a:pt x="736" y="72"/>
                    </a:lnTo>
                    <a:lnTo>
                      <a:pt x="738" y="78"/>
                    </a:lnTo>
                    <a:lnTo>
                      <a:pt x="738" y="78"/>
                    </a:lnTo>
                    <a:lnTo>
                      <a:pt x="738" y="80"/>
                    </a:lnTo>
                    <a:lnTo>
                      <a:pt x="738" y="82"/>
                    </a:lnTo>
                    <a:lnTo>
                      <a:pt x="736" y="84"/>
                    </a:lnTo>
                    <a:lnTo>
                      <a:pt x="736" y="88"/>
                    </a:lnTo>
                    <a:lnTo>
                      <a:pt x="736" y="92"/>
                    </a:lnTo>
                    <a:lnTo>
                      <a:pt x="734" y="96"/>
                    </a:lnTo>
                    <a:lnTo>
                      <a:pt x="734" y="98"/>
                    </a:lnTo>
                    <a:lnTo>
                      <a:pt x="734" y="100"/>
                    </a:lnTo>
                    <a:lnTo>
                      <a:pt x="734" y="102"/>
                    </a:lnTo>
                    <a:lnTo>
                      <a:pt x="734" y="104"/>
                    </a:lnTo>
                    <a:lnTo>
                      <a:pt x="736" y="106"/>
                    </a:lnTo>
                    <a:lnTo>
                      <a:pt x="736" y="106"/>
                    </a:lnTo>
                    <a:lnTo>
                      <a:pt x="736" y="106"/>
                    </a:lnTo>
                    <a:lnTo>
                      <a:pt x="736" y="106"/>
                    </a:lnTo>
                    <a:lnTo>
                      <a:pt x="738" y="106"/>
                    </a:lnTo>
                    <a:lnTo>
                      <a:pt x="738" y="108"/>
                    </a:lnTo>
                    <a:lnTo>
                      <a:pt x="740" y="108"/>
                    </a:lnTo>
                    <a:lnTo>
                      <a:pt x="742" y="108"/>
                    </a:lnTo>
                    <a:lnTo>
                      <a:pt x="744" y="108"/>
                    </a:lnTo>
                    <a:lnTo>
                      <a:pt x="746" y="108"/>
                    </a:lnTo>
                    <a:lnTo>
                      <a:pt x="748" y="106"/>
                    </a:lnTo>
                    <a:lnTo>
                      <a:pt x="748" y="106"/>
                    </a:lnTo>
                    <a:lnTo>
                      <a:pt x="748" y="106"/>
                    </a:lnTo>
                    <a:lnTo>
                      <a:pt x="750" y="106"/>
                    </a:lnTo>
                    <a:lnTo>
                      <a:pt x="750" y="104"/>
                    </a:lnTo>
                    <a:lnTo>
                      <a:pt x="750" y="104"/>
                    </a:lnTo>
                    <a:lnTo>
                      <a:pt x="750" y="100"/>
                    </a:lnTo>
                    <a:lnTo>
                      <a:pt x="752" y="98"/>
                    </a:lnTo>
                    <a:lnTo>
                      <a:pt x="752" y="94"/>
                    </a:lnTo>
                    <a:lnTo>
                      <a:pt x="752" y="92"/>
                    </a:lnTo>
                    <a:lnTo>
                      <a:pt x="754" y="90"/>
                    </a:lnTo>
                    <a:lnTo>
                      <a:pt x="754" y="90"/>
                    </a:lnTo>
                    <a:lnTo>
                      <a:pt x="754" y="88"/>
                    </a:lnTo>
                    <a:lnTo>
                      <a:pt x="754" y="88"/>
                    </a:lnTo>
                    <a:lnTo>
                      <a:pt x="758" y="86"/>
                    </a:lnTo>
                    <a:lnTo>
                      <a:pt x="760" y="84"/>
                    </a:lnTo>
                    <a:lnTo>
                      <a:pt x="762" y="82"/>
                    </a:lnTo>
                    <a:lnTo>
                      <a:pt x="766" y="78"/>
                    </a:lnTo>
                    <a:lnTo>
                      <a:pt x="768" y="76"/>
                    </a:lnTo>
                    <a:lnTo>
                      <a:pt x="770" y="74"/>
                    </a:lnTo>
                    <a:lnTo>
                      <a:pt x="770" y="74"/>
                    </a:lnTo>
                    <a:lnTo>
                      <a:pt x="772" y="72"/>
                    </a:lnTo>
                    <a:lnTo>
                      <a:pt x="772" y="72"/>
                    </a:lnTo>
                    <a:lnTo>
                      <a:pt x="772" y="70"/>
                    </a:lnTo>
                    <a:lnTo>
                      <a:pt x="772" y="66"/>
                    </a:lnTo>
                    <a:lnTo>
                      <a:pt x="774" y="64"/>
                    </a:lnTo>
                    <a:lnTo>
                      <a:pt x="774" y="60"/>
                    </a:lnTo>
                    <a:lnTo>
                      <a:pt x="774" y="56"/>
                    </a:lnTo>
                    <a:lnTo>
                      <a:pt x="776" y="54"/>
                    </a:lnTo>
                    <a:lnTo>
                      <a:pt x="776" y="52"/>
                    </a:lnTo>
                    <a:lnTo>
                      <a:pt x="776" y="52"/>
                    </a:lnTo>
                    <a:lnTo>
                      <a:pt x="776" y="50"/>
                    </a:lnTo>
                    <a:lnTo>
                      <a:pt x="778" y="50"/>
                    </a:lnTo>
                    <a:lnTo>
                      <a:pt x="778" y="48"/>
                    </a:lnTo>
                    <a:lnTo>
                      <a:pt x="780" y="48"/>
                    </a:lnTo>
                    <a:lnTo>
                      <a:pt x="782" y="48"/>
                    </a:lnTo>
                    <a:lnTo>
                      <a:pt x="784" y="46"/>
                    </a:lnTo>
                    <a:lnTo>
                      <a:pt x="786" y="46"/>
                    </a:lnTo>
                    <a:lnTo>
                      <a:pt x="788" y="46"/>
                    </a:lnTo>
                    <a:lnTo>
                      <a:pt x="790" y="46"/>
                    </a:lnTo>
                    <a:lnTo>
                      <a:pt x="792" y="46"/>
                    </a:lnTo>
                    <a:lnTo>
                      <a:pt x="794" y="46"/>
                    </a:lnTo>
                    <a:lnTo>
                      <a:pt x="796" y="48"/>
                    </a:lnTo>
                    <a:lnTo>
                      <a:pt x="800" y="48"/>
                    </a:lnTo>
                    <a:lnTo>
                      <a:pt x="802" y="48"/>
                    </a:lnTo>
                    <a:lnTo>
                      <a:pt x="804" y="50"/>
                    </a:lnTo>
                    <a:lnTo>
                      <a:pt x="806" y="50"/>
                    </a:lnTo>
                    <a:lnTo>
                      <a:pt x="808" y="50"/>
                    </a:lnTo>
                    <a:lnTo>
                      <a:pt x="808" y="52"/>
                    </a:lnTo>
                    <a:lnTo>
                      <a:pt x="810" y="52"/>
                    </a:lnTo>
                    <a:lnTo>
                      <a:pt x="810" y="54"/>
                    </a:lnTo>
                    <a:lnTo>
                      <a:pt x="812" y="54"/>
                    </a:lnTo>
                    <a:lnTo>
                      <a:pt x="812" y="56"/>
                    </a:lnTo>
                    <a:lnTo>
                      <a:pt x="814" y="56"/>
                    </a:lnTo>
                    <a:lnTo>
                      <a:pt x="816" y="60"/>
                    </a:lnTo>
                    <a:lnTo>
                      <a:pt x="816" y="62"/>
                    </a:lnTo>
                    <a:lnTo>
                      <a:pt x="818" y="66"/>
                    </a:lnTo>
                    <a:lnTo>
                      <a:pt x="818" y="68"/>
                    </a:lnTo>
                    <a:lnTo>
                      <a:pt x="820" y="70"/>
                    </a:lnTo>
                    <a:lnTo>
                      <a:pt x="820" y="72"/>
                    </a:lnTo>
                    <a:lnTo>
                      <a:pt x="820" y="72"/>
                    </a:lnTo>
                    <a:lnTo>
                      <a:pt x="820" y="74"/>
                    </a:lnTo>
                    <a:lnTo>
                      <a:pt x="818" y="74"/>
                    </a:lnTo>
                    <a:lnTo>
                      <a:pt x="818" y="76"/>
                    </a:lnTo>
                    <a:lnTo>
                      <a:pt x="818" y="76"/>
                    </a:lnTo>
                    <a:lnTo>
                      <a:pt x="818" y="76"/>
                    </a:lnTo>
                    <a:lnTo>
                      <a:pt x="816" y="76"/>
                    </a:lnTo>
                    <a:lnTo>
                      <a:pt x="814" y="78"/>
                    </a:lnTo>
                    <a:lnTo>
                      <a:pt x="812" y="78"/>
                    </a:lnTo>
                    <a:lnTo>
                      <a:pt x="810" y="80"/>
                    </a:lnTo>
                    <a:lnTo>
                      <a:pt x="808" y="80"/>
                    </a:lnTo>
                    <a:lnTo>
                      <a:pt x="808" y="80"/>
                    </a:lnTo>
                    <a:lnTo>
                      <a:pt x="808" y="82"/>
                    </a:lnTo>
                    <a:lnTo>
                      <a:pt x="806" y="82"/>
                    </a:lnTo>
                    <a:lnTo>
                      <a:pt x="806" y="82"/>
                    </a:lnTo>
                    <a:lnTo>
                      <a:pt x="806" y="84"/>
                    </a:lnTo>
                    <a:lnTo>
                      <a:pt x="806" y="84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88"/>
                    </a:lnTo>
                    <a:lnTo>
                      <a:pt x="808" y="90"/>
                    </a:lnTo>
                    <a:lnTo>
                      <a:pt x="808" y="92"/>
                    </a:lnTo>
                    <a:lnTo>
                      <a:pt x="810" y="96"/>
                    </a:lnTo>
                    <a:lnTo>
                      <a:pt x="812" y="100"/>
                    </a:lnTo>
                    <a:lnTo>
                      <a:pt x="812" y="104"/>
                    </a:lnTo>
                    <a:lnTo>
                      <a:pt x="812" y="104"/>
                    </a:lnTo>
                    <a:lnTo>
                      <a:pt x="812" y="106"/>
                    </a:lnTo>
                    <a:lnTo>
                      <a:pt x="814" y="108"/>
                    </a:lnTo>
                    <a:lnTo>
                      <a:pt x="814" y="110"/>
                    </a:lnTo>
                    <a:lnTo>
                      <a:pt x="812" y="110"/>
                    </a:lnTo>
                    <a:lnTo>
                      <a:pt x="812" y="112"/>
                    </a:lnTo>
                    <a:lnTo>
                      <a:pt x="812" y="114"/>
                    </a:lnTo>
                    <a:lnTo>
                      <a:pt x="810" y="116"/>
                    </a:lnTo>
                    <a:lnTo>
                      <a:pt x="808" y="118"/>
                    </a:lnTo>
                    <a:lnTo>
                      <a:pt x="806" y="120"/>
                    </a:lnTo>
                    <a:lnTo>
                      <a:pt x="804" y="122"/>
                    </a:lnTo>
                    <a:lnTo>
                      <a:pt x="800" y="124"/>
                    </a:lnTo>
                    <a:lnTo>
                      <a:pt x="798" y="126"/>
                    </a:lnTo>
                    <a:lnTo>
                      <a:pt x="794" y="128"/>
                    </a:lnTo>
                    <a:lnTo>
                      <a:pt x="792" y="128"/>
                    </a:lnTo>
                    <a:lnTo>
                      <a:pt x="788" y="130"/>
                    </a:lnTo>
                    <a:lnTo>
                      <a:pt x="786" y="132"/>
                    </a:lnTo>
                    <a:lnTo>
                      <a:pt x="782" y="132"/>
                    </a:lnTo>
                    <a:lnTo>
                      <a:pt x="780" y="132"/>
                    </a:lnTo>
                    <a:lnTo>
                      <a:pt x="778" y="134"/>
                    </a:lnTo>
                    <a:lnTo>
                      <a:pt x="774" y="134"/>
                    </a:lnTo>
                    <a:lnTo>
                      <a:pt x="774" y="132"/>
                    </a:lnTo>
                    <a:lnTo>
                      <a:pt x="772" y="132"/>
                    </a:lnTo>
                    <a:lnTo>
                      <a:pt x="772" y="132"/>
                    </a:lnTo>
                    <a:lnTo>
                      <a:pt x="772" y="132"/>
                    </a:lnTo>
                    <a:lnTo>
                      <a:pt x="770" y="132"/>
                    </a:lnTo>
                    <a:lnTo>
                      <a:pt x="770" y="132"/>
                    </a:lnTo>
                    <a:lnTo>
                      <a:pt x="770" y="130"/>
                    </a:lnTo>
                    <a:lnTo>
                      <a:pt x="770" y="128"/>
                    </a:lnTo>
                    <a:lnTo>
                      <a:pt x="768" y="126"/>
                    </a:lnTo>
                    <a:lnTo>
                      <a:pt x="768" y="124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66" y="122"/>
                    </a:lnTo>
                    <a:lnTo>
                      <a:pt x="766" y="122"/>
                    </a:lnTo>
                    <a:lnTo>
                      <a:pt x="764" y="122"/>
                    </a:lnTo>
                    <a:lnTo>
                      <a:pt x="762" y="122"/>
                    </a:lnTo>
                    <a:lnTo>
                      <a:pt x="758" y="122"/>
                    </a:lnTo>
                    <a:lnTo>
                      <a:pt x="754" y="122"/>
                    </a:lnTo>
                    <a:lnTo>
                      <a:pt x="752" y="122"/>
                    </a:lnTo>
                    <a:lnTo>
                      <a:pt x="748" y="122"/>
                    </a:lnTo>
                    <a:lnTo>
                      <a:pt x="748" y="122"/>
                    </a:lnTo>
                    <a:lnTo>
                      <a:pt x="746" y="122"/>
                    </a:lnTo>
                    <a:lnTo>
                      <a:pt x="746" y="124"/>
                    </a:ln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6"/>
                    </a:lnTo>
                    <a:lnTo>
                      <a:pt x="744" y="126"/>
                    </a:lnTo>
                    <a:lnTo>
                      <a:pt x="744" y="128"/>
                    </a:lnTo>
                    <a:lnTo>
                      <a:pt x="742" y="130"/>
                    </a:lnTo>
                    <a:lnTo>
                      <a:pt x="742" y="132"/>
                    </a:lnTo>
                    <a:lnTo>
                      <a:pt x="742" y="136"/>
                    </a:lnTo>
                    <a:lnTo>
                      <a:pt x="742" y="138"/>
                    </a:lnTo>
                    <a:lnTo>
                      <a:pt x="742" y="140"/>
                    </a:lnTo>
                    <a:lnTo>
                      <a:pt x="742" y="140"/>
                    </a:lnTo>
                    <a:lnTo>
                      <a:pt x="742" y="140"/>
                    </a:lnTo>
                    <a:lnTo>
                      <a:pt x="740" y="142"/>
                    </a:lnTo>
                    <a:lnTo>
                      <a:pt x="740" y="142"/>
                    </a:lnTo>
                    <a:lnTo>
                      <a:pt x="738" y="142"/>
                    </a:lnTo>
                    <a:lnTo>
                      <a:pt x="738" y="144"/>
                    </a:lnTo>
                    <a:lnTo>
                      <a:pt x="736" y="144"/>
                    </a:lnTo>
                    <a:lnTo>
                      <a:pt x="734" y="144"/>
                    </a:lnTo>
                    <a:lnTo>
                      <a:pt x="732" y="144"/>
                    </a:lnTo>
                    <a:lnTo>
                      <a:pt x="728" y="144"/>
                    </a:lnTo>
                    <a:lnTo>
                      <a:pt x="724" y="144"/>
                    </a:lnTo>
                    <a:lnTo>
                      <a:pt x="722" y="144"/>
                    </a:lnTo>
                    <a:lnTo>
                      <a:pt x="718" y="142"/>
                    </a:lnTo>
                    <a:lnTo>
                      <a:pt x="716" y="142"/>
                    </a:lnTo>
                    <a:lnTo>
                      <a:pt x="714" y="140"/>
                    </a:lnTo>
                    <a:lnTo>
                      <a:pt x="714" y="140"/>
                    </a:lnTo>
                    <a:lnTo>
                      <a:pt x="712" y="138"/>
                    </a:lnTo>
                    <a:lnTo>
                      <a:pt x="710" y="136"/>
                    </a:lnTo>
                    <a:lnTo>
                      <a:pt x="710" y="136"/>
                    </a:lnTo>
                    <a:lnTo>
                      <a:pt x="710" y="134"/>
                    </a:lnTo>
                    <a:lnTo>
                      <a:pt x="708" y="134"/>
                    </a:lnTo>
                    <a:lnTo>
                      <a:pt x="708" y="134"/>
                    </a:lnTo>
                    <a:lnTo>
                      <a:pt x="706" y="134"/>
                    </a:lnTo>
                    <a:lnTo>
                      <a:pt x="704" y="134"/>
                    </a:lnTo>
                    <a:lnTo>
                      <a:pt x="702" y="134"/>
                    </a:lnTo>
                    <a:lnTo>
                      <a:pt x="702" y="134"/>
                    </a:lnTo>
                    <a:lnTo>
                      <a:pt x="700" y="134"/>
                    </a:lnTo>
                    <a:lnTo>
                      <a:pt x="698" y="134"/>
                    </a:lnTo>
                    <a:lnTo>
                      <a:pt x="698" y="134"/>
                    </a:lnTo>
                    <a:lnTo>
                      <a:pt x="698" y="136"/>
                    </a:lnTo>
                    <a:lnTo>
                      <a:pt x="698" y="136"/>
                    </a:lnTo>
                    <a:lnTo>
                      <a:pt x="698" y="136"/>
                    </a:lnTo>
                    <a:lnTo>
                      <a:pt x="698" y="138"/>
                    </a:lnTo>
                    <a:lnTo>
                      <a:pt x="698" y="138"/>
                    </a:lnTo>
                    <a:lnTo>
                      <a:pt x="698" y="140"/>
                    </a:lnTo>
                    <a:lnTo>
                      <a:pt x="698" y="142"/>
                    </a:lnTo>
                    <a:lnTo>
                      <a:pt x="698" y="144"/>
                    </a:lnTo>
                    <a:lnTo>
                      <a:pt x="698" y="144"/>
                    </a:lnTo>
                    <a:lnTo>
                      <a:pt x="700" y="146"/>
                    </a:lnTo>
                    <a:lnTo>
                      <a:pt x="700" y="146"/>
                    </a:lnTo>
                    <a:lnTo>
                      <a:pt x="702" y="146"/>
                    </a:lnTo>
                    <a:lnTo>
                      <a:pt x="702" y="148"/>
                    </a:lnTo>
                    <a:lnTo>
                      <a:pt x="704" y="148"/>
                    </a:lnTo>
                    <a:lnTo>
                      <a:pt x="708" y="148"/>
                    </a:lnTo>
                    <a:lnTo>
                      <a:pt x="712" y="150"/>
                    </a:lnTo>
                    <a:lnTo>
                      <a:pt x="716" y="150"/>
                    </a:lnTo>
                    <a:lnTo>
                      <a:pt x="718" y="150"/>
                    </a:lnTo>
                    <a:lnTo>
                      <a:pt x="718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2" y="154"/>
                    </a:lnTo>
                    <a:lnTo>
                      <a:pt x="724" y="154"/>
                    </a:lnTo>
                    <a:lnTo>
                      <a:pt x="724" y="156"/>
                    </a:lnTo>
                    <a:lnTo>
                      <a:pt x="724" y="156"/>
                    </a:lnTo>
                    <a:lnTo>
                      <a:pt x="724" y="158"/>
                    </a:lnTo>
                    <a:lnTo>
                      <a:pt x="724" y="160"/>
                    </a:lnTo>
                    <a:lnTo>
                      <a:pt x="724" y="160"/>
                    </a:lnTo>
                    <a:lnTo>
                      <a:pt x="724" y="162"/>
                    </a:lnTo>
                    <a:lnTo>
                      <a:pt x="722" y="166"/>
                    </a:lnTo>
                    <a:lnTo>
                      <a:pt x="720" y="168"/>
                    </a:lnTo>
                    <a:lnTo>
                      <a:pt x="720" y="172"/>
                    </a:lnTo>
                    <a:lnTo>
                      <a:pt x="718" y="174"/>
                    </a:lnTo>
                    <a:lnTo>
                      <a:pt x="716" y="176"/>
                    </a:lnTo>
                    <a:lnTo>
                      <a:pt x="716" y="178"/>
                    </a:lnTo>
                    <a:lnTo>
                      <a:pt x="714" y="180"/>
                    </a:lnTo>
                    <a:lnTo>
                      <a:pt x="712" y="180"/>
                    </a:lnTo>
                    <a:lnTo>
                      <a:pt x="712" y="182"/>
                    </a:lnTo>
                    <a:lnTo>
                      <a:pt x="710" y="184"/>
                    </a:lnTo>
                    <a:lnTo>
                      <a:pt x="708" y="184"/>
                    </a:lnTo>
                    <a:lnTo>
                      <a:pt x="706" y="184"/>
                    </a:lnTo>
                    <a:lnTo>
                      <a:pt x="704" y="186"/>
                    </a:lnTo>
                    <a:lnTo>
                      <a:pt x="704" y="186"/>
                    </a:lnTo>
                    <a:lnTo>
                      <a:pt x="702" y="186"/>
                    </a:lnTo>
                    <a:lnTo>
                      <a:pt x="700" y="186"/>
                    </a:lnTo>
                    <a:lnTo>
                      <a:pt x="698" y="186"/>
                    </a:lnTo>
                    <a:lnTo>
                      <a:pt x="694" y="186"/>
                    </a:lnTo>
                    <a:lnTo>
                      <a:pt x="692" y="186"/>
                    </a:lnTo>
                    <a:lnTo>
                      <a:pt x="688" y="186"/>
                    </a:lnTo>
                    <a:lnTo>
                      <a:pt x="688" y="188"/>
                    </a:lnTo>
                    <a:lnTo>
                      <a:pt x="686" y="188"/>
                    </a:lnTo>
                    <a:lnTo>
                      <a:pt x="686" y="188"/>
                    </a:lnTo>
                    <a:lnTo>
                      <a:pt x="684" y="188"/>
                    </a:lnTo>
                    <a:lnTo>
                      <a:pt x="684" y="188"/>
                    </a:lnTo>
                    <a:lnTo>
                      <a:pt x="682" y="190"/>
                    </a:lnTo>
                    <a:lnTo>
                      <a:pt x="682" y="190"/>
                    </a:lnTo>
                    <a:lnTo>
                      <a:pt x="682" y="192"/>
                    </a:lnTo>
                    <a:lnTo>
                      <a:pt x="680" y="194"/>
                    </a:lnTo>
                    <a:lnTo>
                      <a:pt x="678" y="196"/>
                    </a:lnTo>
                    <a:lnTo>
                      <a:pt x="676" y="202"/>
                    </a:lnTo>
                    <a:lnTo>
                      <a:pt x="674" y="204"/>
                    </a:lnTo>
                    <a:lnTo>
                      <a:pt x="672" y="206"/>
                    </a:lnTo>
                    <a:lnTo>
                      <a:pt x="670" y="208"/>
                    </a:lnTo>
                    <a:lnTo>
                      <a:pt x="666" y="212"/>
                    </a:lnTo>
                    <a:lnTo>
                      <a:pt x="664" y="214"/>
                    </a:lnTo>
                    <a:lnTo>
                      <a:pt x="660" y="216"/>
                    </a:lnTo>
                    <a:lnTo>
                      <a:pt x="652" y="222"/>
                    </a:lnTo>
                    <a:lnTo>
                      <a:pt x="648" y="224"/>
                    </a:lnTo>
                    <a:lnTo>
                      <a:pt x="646" y="228"/>
                    </a:lnTo>
                    <a:lnTo>
                      <a:pt x="640" y="232"/>
                    </a:lnTo>
                    <a:lnTo>
                      <a:pt x="634" y="236"/>
                    </a:lnTo>
                    <a:lnTo>
                      <a:pt x="630" y="240"/>
                    </a:lnTo>
                    <a:lnTo>
                      <a:pt x="628" y="242"/>
                    </a:lnTo>
                    <a:lnTo>
                      <a:pt x="624" y="246"/>
                    </a:lnTo>
                    <a:lnTo>
                      <a:pt x="622" y="248"/>
                    </a:lnTo>
                    <a:lnTo>
                      <a:pt x="620" y="250"/>
                    </a:lnTo>
                    <a:lnTo>
                      <a:pt x="618" y="254"/>
                    </a:lnTo>
                    <a:lnTo>
                      <a:pt x="614" y="258"/>
                    </a:lnTo>
                    <a:lnTo>
                      <a:pt x="612" y="262"/>
                    </a:lnTo>
                    <a:lnTo>
                      <a:pt x="610" y="266"/>
                    </a:lnTo>
                    <a:lnTo>
                      <a:pt x="606" y="270"/>
                    </a:lnTo>
                    <a:lnTo>
                      <a:pt x="604" y="274"/>
                    </a:lnTo>
                    <a:lnTo>
                      <a:pt x="604" y="274"/>
                    </a:lnTo>
                    <a:lnTo>
                      <a:pt x="604" y="276"/>
                    </a:lnTo>
                    <a:lnTo>
                      <a:pt x="602" y="278"/>
                    </a:lnTo>
                    <a:lnTo>
                      <a:pt x="602" y="282"/>
                    </a:lnTo>
                    <a:lnTo>
                      <a:pt x="602" y="284"/>
                    </a:lnTo>
                    <a:lnTo>
                      <a:pt x="602" y="288"/>
                    </a:lnTo>
                    <a:lnTo>
                      <a:pt x="600" y="290"/>
                    </a:lnTo>
                    <a:lnTo>
                      <a:pt x="600" y="292"/>
                    </a:lnTo>
                    <a:lnTo>
                      <a:pt x="600" y="294"/>
                    </a:lnTo>
                    <a:lnTo>
                      <a:pt x="602" y="294"/>
                    </a:lnTo>
                    <a:lnTo>
                      <a:pt x="602" y="296"/>
                    </a:lnTo>
                    <a:lnTo>
                      <a:pt x="602" y="296"/>
                    </a:lnTo>
                    <a:lnTo>
                      <a:pt x="602" y="298"/>
                    </a:lnTo>
                    <a:lnTo>
                      <a:pt x="602" y="298"/>
                    </a:lnTo>
                    <a:lnTo>
                      <a:pt x="604" y="298"/>
                    </a:lnTo>
                    <a:lnTo>
                      <a:pt x="604" y="300"/>
                    </a:lnTo>
                    <a:lnTo>
                      <a:pt x="606" y="300"/>
                    </a:lnTo>
                    <a:lnTo>
                      <a:pt x="608" y="300"/>
                    </a:lnTo>
                    <a:lnTo>
                      <a:pt x="610" y="300"/>
                    </a:lnTo>
                    <a:lnTo>
                      <a:pt x="614" y="300"/>
                    </a:lnTo>
                    <a:lnTo>
                      <a:pt x="616" y="300"/>
                    </a:lnTo>
                    <a:lnTo>
                      <a:pt x="618" y="300"/>
                    </a:lnTo>
                    <a:lnTo>
                      <a:pt x="618" y="300"/>
                    </a:lnTo>
                    <a:lnTo>
                      <a:pt x="620" y="302"/>
                    </a:lnTo>
                    <a:lnTo>
                      <a:pt x="620" y="302"/>
                    </a:lnTo>
                    <a:lnTo>
                      <a:pt x="620" y="302"/>
                    </a:lnTo>
                    <a:lnTo>
                      <a:pt x="620" y="302"/>
                    </a:lnTo>
                    <a:lnTo>
                      <a:pt x="622" y="304"/>
                    </a:lnTo>
                    <a:lnTo>
                      <a:pt x="622" y="306"/>
                    </a:lnTo>
                    <a:lnTo>
                      <a:pt x="624" y="308"/>
                    </a:lnTo>
                    <a:lnTo>
                      <a:pt x="624" y="312"/>
                    </a:lnTo>
                    <a:lnTo>
                      <a:pt x="624" y="314"/>
                    </a:lnTo>
                    <a:lnTo>
                      <a:pt x="624" y="320"/>
                    </a:lnTo>
                    <a:lnTo>
                      <a:pt x="624" y="324"/>
                    </a:lnTo>
                    <a:lnTo>
                      <a:pt x="624" y="328"/>
                    </a:lnTo>
                    <a:lnTo>
                      <a:pt x="626" y="330"/>
                    </a:lnTo>
                    <a:lnTo>
                      <a:pt x="626" y="332"/>
                    </a:lnTo>
                    <a:lnTo>
                      <a:pt x="626" y="334"/>
                    </a:lnTo>
                    <a:lnTo>
                      <a:pt x="628" y="336"/>
                    </a:lnTo>
                    <a:lnTo>
                      <a:pt x="628" y="336"/>
                    </a:lnTo>
                    <a:lnTo>
                      <a:pt x="628" y="336"/>
                    </a:lnTo>
                    <a:lnTo>
                      <a:pt x="630" y="338"/>
                    </a:lnTo>
                    <a:lnTo>
                      <a:pt x="630" y="338"/>
                    </a:lnTo>
                    <a:lnTo>
                      <a:pt x="632" y="338"/>
                    </a:lnTo>
                    <a:lnTo>
                      <a:pt x="634" y="340"/>
                    </a:lnTo>
                    <a:lnTo>
                      <a:pt x="636" y="340"/>
                    </a:lnTo>
                    <a:lnTo>
                      <a:pt x="640" y="340"/>
                    </a:lnTo>
                    <a:lnTo>
                      <a:pt x="642" y="340"/>
                    </a:lnTo>
                    <a:lnTo>
                      <a:pt x="648" y="340"/>
                    </a:lnTo>
                    <a:lnTo>
                      <a:pt x="654" y="340"/>
                    </a:lnTo>
                    <a:lnTo>
                      <a:pt x="658" y="340"/>
                    </a:lnTo>
                    <a:lnTo>
                      <a:pt x="662" y="340"/>
                    </a:lnTo>
                    <a:lnTo>
                      <a:pt x="664" y="340"/>
                    </a:lnTo>
                    <a:lnTo>
                      <a:pt x="666" y="342"/>
                    </a:lnTo>
                    <a:lnTo>
                      <a:pt x="668" y="342"/>
                    </a:lnTo>
                    <a:lnTo>
                      <a:pt x="670" y="342"/>
                    </a:lnTo>
                    <a:lnTo>
                      <a:pt x="670" y="344"/>
                    </a:lnTo>
                    <a:lnTo>
                      <a:pt x="672" y="346"/>
                    </a:lnTo>
                    <a:lnTo>
                      <a:pt x="674" y="346"/>
                    </a:lnTo>
                    <a:lnTo>
                      <a:pt x="678" y="350"/>
                    </a:lnTo>
                    <a:lnTo>
                      <a:pt x="680" y="354"/>
                    </a:lnTo>
                    <a:lnTo>
                      <a:pt x="684" y="358"/>
                    </a:lnTo>
                    <a:lnTo>
                      <a:pt x="686" y="360"/>
                    </a:lnTo>
                    <a:lnTo>
                      <a:pt x="688" y="362"/>
                    </a:lnTo>
                    <a:lnTo>
                      <a:pt x="690" y="364"/>
                    </a:lnTo>
                    <a:lnTo>
                      <a:pt x="692" y="364"/>
                    </a:lnTo>
                    <a:lnTo>
                      <a:pt x="692" y="366"/>
                    </a:lnTo>
                    <a:lnTo>
                      <a:pt x="694" y="366"/>
                    </a:lnTo>
                    <a:lnTo>
                      <a:pt x="696" y="366"/>
                    </a:lnTo>
                    <a:lnTo>
                      <a:pt x="700" y="366"/>
                    </a:lnTo>
                    <a:lnTo>
                      <a:pt x="702" y="368"/>
                    </a:lnTo>
                    <a:lnTo>
                      <a:pt x="704" y="368"/>
                    </a:lnTo>
                    <a:lnTo>
                      <a:pt x="706" y="368"/>
                    </a:lnTo>
                    <a:lnTo>
                      <a:pt x="708" y="368"/>
                    </a:lnTo>
                    <a:lnTo>
                      <a:pt x="708" y="368"/>
                    </a:lnTo>
                    <a:lnTo>
                      <a:pt x="710" y="368"/>
                    </a:lnTo>
                    <a:lnTo>
                      <a:pt x="710" y="370"/>
                    </a:lnTo>
                    <a:lnTo>
                      <a:pt x="712" y="372"/>
                    </a:lnTo>
                    <a:lnTo>
                      <a:pt x="714" y="374"/>
                    </a:lnTo>
                    <a:lnTo>
                      <a:pt x="716" y="376"/>
                    </a:lnTo>
                    <a:lnTo>
                      <a:pt x="718" y="380"/>
                    </a:lnTo>
                    <a:lnTo>
                      <a:pt x="720" y="382"/>
                    </a:lnTo>
                    <a:lnTo>
                      <a:pt x="720" y="382"/>
                    </a:lnTo>
                    <a:lnTo>
                      <a:pt x="722" y="384"/>
                    </a:lnTo>
                    <a:lnTo>
                      <a:pt x="722" y="384"/>
                    </a:lnTo>
                    <a:lnTo>
                      <a:pt x="724" y="384"/>
                    </a:lnTo>
                    <a:lnTo>
                      <a:pt x="724" y="384"/>
                    </a:lnTo>
                    <a:lnTo>
                      <a:pt x="726" y="384"/>
                    </a:lnTo>
                    <a:lnTo>
                      <a:pt x="728" y="384"/>
                    </a:lnTo>
                    <a:lnTo>
                      <a:pt x="730" y="384"/>
                    </a:lnTo>
                    <a:lnTo>
                      <a:pt x="732" y="384"/>
                    </a:lnTo>
                    <a:lnTo>
                      <a:pt x="738" y="382"/>
                    </a:lnTo>
                    <a:lnTo>
                      <a:pt x="740" y="382"/>
                    </a:lnTo>
                    <a:lnTo>
                      <a:pt x="742" y="380"/>
                    </a:lnTo>
                    <a:lnTo>
                      <a:pt x="744" y="380"/>
                    </a:lnTo>
                    <a:lnTo>
                      <a:pt x="746" y="380"/>
                    </a:lnTo>
                    <a:lnTo>
                      <a:pt x="748" y="380"/>
                    </a:lnTo>
                    <a:lnTo>
                      <a:pt x="748" y="382"/>
                    </a:lnTo>
                    <a:lnTo>
                      <a:pt x="750" y="382"/>
                    </a:lnTo>
                    <a:lnTo>
                      <a:pt x="750" y="382"/>
                    </a:lnTo>
                    <a:lnTo>
                      <a:pt x="750" y="382"/>
                    </a:lnTo>
                    <a:lnTo>
                      <a:pt x="750" y="384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2" y="388"/>
                    </a:lnTo>
                    <a:lnTo>
                      <a:pt x="752" y="390"/>
                    </a:lnTo>
                    <a:lnTo>
                      <a:pt x="752" y="392"/>
                    </a:lnTo>
                    <a:lnTo>
                      <a:pt x="752" y="394"/>
                    </a:lnTo>
                    <a:lnTo>
                      <a:pt x="750" y="396"/>
                    </a:lnTo>
                    <a:lnTo>
                      <a:pt x="750" y="402"/>
                    </a:lnTo>
                    <a:lnTo>
                      <a:pt x="748" y="406"/>
                    </a:lnTo>
                    <a:lnTo>
                      <a:pt x="748" y="410"/>
                    </a:lnTo>
                    <a:lnTo>
                      <a:pt x="748" y="412"/>
                    </a:lnTo>
                    <a:lnTo>
                      <a:pt x="748" y="414"/>
                    </a:lnTo>
                    <a:lnTo>
                      <a:pt x="746" y="416"/>
                    </a:lnTo>
                    <a:lnTo>
                      <a:pt x="746" y="420"/>
                    </a:lnTo>
                    <a:lnTo>
                      <a:pt x="746" y="428"/>
                    </a:lnTo>
                    <a:lnTo>
                      <a:pt x="744" y="432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4" y="440"/>
                    </a:lnTo>
                    <a:lnTo>
                      <a:pt x="744" y="442"/>
                    </a:lnTo>
                    <a:lnTo>
                      <a:pt x="746" y="444"/>
                    </a:lnTo>
                    <a:lnTo>
                      <a:pt x="746" y="446"/>
                    </a:lnTo>
                    <a:lnTo>
                      <a:pt x="748" y="450"/>
                    </a:lnTo>
                    <a:lnTo>
                      <a:pt x="748" y="452"/>
                    </a:lnTo>
                    <a:lnTo>
                      <a:pt x="750" y="456"/>
                    </a:lnTo>
                    <a:lnTo>
                      <a:pt x="752" y="458"/>
                    </a:lnTo>
                    <a:lnTo>
                      <a:pt x="752" y="458"/>
                    </a:lnTo>
                    <a:lnTo>
                      <a:pt x="754" y="460"/>
                    </a:lnTo>
                    <a:lnTo>
                      <a:pt x="754" y="460"/>
                    </a:lnTo>
                    <a:lnTo>
                      <a:pt x="754" y="462"/>
                    </a:lnTo>
                    <a:lnTo>
                      <a:pt x="756" y="462"/>
                    </a:lnTo>
                    <a:lnTo>
                      <a:pt x="758" y="462"/>
                    </a:lnTo>
                    <a:lnTo>
                      <a:pt x="758" y="462"/>
                    </a:lnTo>
                    <a:lnTo>
                      <a:pt x="760" y="462"/>
                    </a:lnTo>
                    <a:lnTo>
                      <a:pt x="762" y="464"/>
                    </a:lnTo>
                    <a:lnTo>
                      <a:pt x="764" y="464"/>
                    </a:lnTo>
                    <a:lnTo>
                      <a:pt x="766" y="462"/>
                    </a:lnTo>
                    <a:lnTo>
                      <a:pt x="766" y="462"/>
                    </a:lnTo>
                    <a:lnTo>
                      <a:pt x="766" y="462"/>
                    </a:lnTo>
                    <a:lnTo>
                      <a:pt x="768" y="462"/>
                    </a:lnTo>
                    <a:lnTo>
                      <a:pt x="768" y="460"/>
                    </a:lnTo>
                    <a:lnTo>
                      <a:pt x="770" y="458"/>
                    </a:lnTo>
                    <a:lnTo>
                      <a:pt x="770" y="458"/>
                    </a:lnTo>
                    <a:lnTo>
                      <a:pt x="772" y="456"/>
                    </a:lnTo>
                    <a:lnTo>
                      <a:pt x="772" y="454"/>
                    </a:lnTo>
                    <a:lnTo>
                      <a:pt x="774" y="454"/>
                    </a:lnTo>
                    <a:lnTo>
                      <a:pt x="774" y="452"/>
                    </a:lnTo>
                    <a:lnTo>
                      <a:pt x="774" y="452"/>
                    </a:lnTo>
                    <a:lnTo>
                      <a:pt x="774" y="452"/>
                    </a:lnTo>
                    <a:lnTo>
                      <a:pt x="776" y="452"/>
                    </a:lnTo>
                    <a:lnTo>
                      <a:pt x="776" y="452"/>
                    </a:lnTo>
                    <a:lnTo>
                      <a:pt x="776" y="454"/>
                    </a:lnTo>
                    <a:lnTo>
                      <a:pt x="778" y="454"/>
                    </a:lnTo>
                    <a:lnTo>
                      <a:pt x="780" y="456"/>
                    </a:lnTo>
                    <a:lnTo>
                      <a:pt x="780" y="458"/>
                    </a:lnTo>
                    <a:lnTo>
                      <a:pt x="782" y="458"/>
                    </a:lnTo>
                    <a:lnTo>
                      <a:pt x="784" y="460"/>
                    </a:lnTo>
                    <a:lnTo>
                      <a:pt x="784" y="460"/>
                    </a:lnTo>
                    <a:lnTo>
                      <a:pt x="784" y="462"/>
                    </a:lnTo>
                    <a:lnTo>
                      <a:pt x="786" y="462"/>
                    </a:lnTo>
                    <a:lnTo>
                      <a:pt x="786" y="462"/>
                    </a:lnTo>
                    <a:lnTo>
                      <a:pt x="786" y="462"/>
                    </a:lnTo>
                    <a:lnTo>
                      <a:pt x="788" y="460"/>
                    </a:lnTo>
                    <a:lnTo>
                      <a:pt x="788" y="460"/>
                    </a:lnTo>
                    <a:lnTo>
                      <a:pt x="788" y="460"/>
                    </a:lnTo>
                    <a:lnTo>
                      <a:pt x="788" y="458"/>
                    </a:lnTo>
                    <a:lnTo>
                      <a:pt x="790" y="456"/>
                    </a:lnTo>
                    <a:lnTo>
                      <a:pt x="790" y="452"/>
                    </a:lnTo>
                    <a:lnTo>
                      <a:pt x="792" y="450"/>
                    </a:lnTo>
                    <a:lnTo>
                      <a:pt x="792" y="446"/>
                    </a:lnTo>
                    <a:lnTo>
                      <a:pt x="794" y="442"/>
                    </a:lnTo>
                    <a:lnTo>
                      <a:pt x="796" y="434"/>
                    </a:lnTo>
                    <a:lnTo>
                      <a:pt x="796" y="430"/>
                    </a:lnTo>
                    <a:lnTo>
                      <a:pt x="796" y="426"/>
                    </a:lnTo>
                    <a:lnTo>
                      <a:pt x="798" y="422"/>
                    </a:lnTo>
                    <a:lnTo>
                      <a:pt x="798" y="418"/>
                    </a:lnTo>
                    <a:lnTo>
                      <a:pt x="798" y="418"/>
                    </a:lnTo>
                    <a:lnTo>
                      <a:pt x="798" y="416"/>
                    </a:lnTo>
                    <a:lnTo>
                      <a:pt x="796" y="412"/>
                    </a:lnTo>
                    <a:lnTo>
                      <a:pt x="796" y="408"/>
                    </a:lnTo>
                    <a:lnTo>
                      <a:pt x="796" y="408"/>
                    </a:lnTo>
                    <a:lnTo>
                      <a:pt x="796" y="406"/>
                    </a:lnTo>
                    <a:lnTo>
                      <a:pt x="796" y="402"/>
                    </a:lnTo>
                    <a:lnTo>
                      <a:pt x="796" y="398"/>
                    </a:lnTo>
                    <a:lnTo>
                      <a:pt x="796" y="394"/>
                    </a:lnTo>
                    <a:lnTo>
                      <a:pt x="796" y="392"/>
                    </a:lnTo>
                    <a:lnTo>
                      <a:pt x="798" y="390"/>
                    </a:lnTo>
                    <a:lnTo>
                      <a:pt x="798" y="388"/>
                    </a:lnTo>
                    <a:lnTo>
                      <a:pt x="798" y="386"/>
                    </a:lnTo>
                    <a:lnTo>
                      <a:pt x="798" y="386"/>
                    </a:lnTo>
                    <a:lnTo>
                      <a:pt x="798" y="384"/>
                    </a:lnTo>
                    <a:lnTo>
                      <a:pt x="800" y="384"/>
                    </a:lnTo>
                    <a:lnTo>
                      <a:pt x="800" y="382"/>
                    </a:lnTo>
                    <a:lnTo>
                      <a:pt x="802" y="382"/>
                    </a:lnTo>
                    <a:lnTo>
                      <a:pt x="804" y="382"/>
                    </a:lnTo>
                    <a:lnTo>
                      <a:pt x="806" y="380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6" y="376"/>
                    </a:lnTo>
                    <a:lnTo>
                      <a:pt x="818" y="376"/>
                    </a:lnTo>
                    <a:lnTo>
                      <a:pt x="818" y="374"/>
                    </a:lnTo>
                    <a:lnTo>
                      <a:pt x="820" y="374"/>
                    </a:lnTo>
                    <a:lnTo>
                      <a:pt x="820" y="374"/>
                    </a:lnTo>
                    <a:lnTo>
                      <a:pt x="822" y="372"/>
                    </a:lnTo>
                    <a:lnTo>
                      <a:pt x="822" y="370"/>
                    </a:lnTo>
                    <a:lnTo>
                      <a:pt x="822" y="368"/>
                    </a:lnTo>
                    <a:lnTo>
                      <a:pt x="822" y="366"/>
                    </a:lnTo>
                    <a:lnTo>
                      <a:pt x="824" y="364"/>
                    </a:lnTo>
                    <a:lnTo>
                      <a:pt x="824" y="362"/>
                    </a:lnTo>
                    <a:lnTo>
                      <a:pt x="824" y="360"/>
                    </a:lnTo>
                    <a:lnTo>
                      <a:pt x="824" y="358"/>
                    </a:lnTo>
                    <a:lnTo>
                      <a:pt x="824" y="354"/>
                    </a:lnTo>
                    <a:lnTo>
                      <a:pt x="822" y="350"/>
                    </a:lnTo>
                    <a:lnTo>
                      <a:pt x="822" y="344"/>
                    </a:lnTo>
                    <a:lnTo>
                      <a:pt x="820" y="340"/>
                    </a:lnTo>
                    <a:lnTo>
                      <a:pt x="818" y="328"/>
                    </a:lnTo>
                    <a:lnTo>
                      <a:pt x="816" y="318"/>
                    </a:lnTo>
                    <a:lnTo>
                      <a:pt x="814" y="314"/>
                    </a:lnTo>
                    <a:lnTo>
                      <a:pt x="814" y="308"/>
                    </a:lnTo>
                    <a:lnTo>
                      <a:pt x="812" y="304"/>
                    </a:lnTo>
                    <a:lnTo>
                      <a:pt x="812" y="302"/>
                    </a:lnTo>
                    <a:lnTo>
                      <a:pt x="812" y="300"/>
                    </a:lnTo>
                    <a:lnTo>
                      <a:pt x="812" y="300"/>
                    </a:lnTo>
                    <a:lnTo>
                      <a:pt x="814" y="298"/>
                    </a:lnTo>
                    <a:lnTo>
                      <a:pt x="814" y="298"/>
                    </a:lnTo>
                    <a:lnTo>
                      <a:pt x="814" y="298"/>
                    </a:lnTo>
                    <a:lnTo>
                      <a:pt x="816" y="298"/>
                    </a:lnTo>
                    <a:lnTo>
                      <a:pt x="818" y="296"/>
                    </a:lnTo>
                    <a:lnTo>
                      <a:pt x="822" y="296"/>
                    </a:lnTo>
                    <a:lnTo>
                      <a:pt x="824" y="296"/>
                    </a:lnTo>
                    <a:lnTo>
                      <a:pt x="824" y="296"/>
                    </a:lnTo>
                    <a:lnTo>
                      <a:pt x="826" y="294"/>
                    </a:lnTo>
                    <a:lnTo>
                      <a:pt x="826" y="294"/>
                    </a:lnTo>
                    <a:lnTo>
                      <a:pt x="826" y="294"/>
                    </a:lnTo>
                    <a:lnTo>
                      <a:pt x="828" y="292"/>
                    </a:lnTo>
                    <a:lnTo>
                      <a:pt x="828" y="292"/>
                    </a:lnTo>
                    <a:lnTo>
                      <a:pt x="828" y="290"/>
                    </a:lnTo>
                    <a:lnTo>
                      <a:pt x="830" y="288"/>
                    </a:lnTo>
                    <a:lnTo>
                      <a:pt x="830" y="284"/>
                    </a:lnTo>
                    <a:lnTo>
                      <a:pt x="832" y="280"/>
                    </a:lnTo>
                    <a:lnTo>
                      <a:pt x="832" y="276"/>
                    </a:lnTo>
                    <a:lnTo>
                      <a:pt x="832" y="272"/>
                    </a:lnTo>
                    <a:lnTo>
                      <a:pt x="832" y="268"/>
                    </a:lnTo>
                    <a:lnTo>
                      <a:pt x="832" y="264"/>
                    </a:lnTo>
                    <a:lnTo>
                      <a:pt x="832" y="264"/>
                    </a:lnTo>
                    <a:lnTo>
                      <a:pt x="830" y="262"/>
                    </a:lnTo>
                    <a:lnTo>
                      <a:pt x="830" y="260"/>
                    </a:lnTo>
                    <a:lnTo>
                      <a:pt x="828" y="258"/>
                    </a:lnTo>
                    <a:lnTo>
                      <a:pt x="828" y="256"/>
                    </a:lnTo>
                    <a:lnTo>
                      <a:pt x="828" y="254"/>
                    </a:lnTo>
                    <a:lnTo>
                      <a:pt x="828" y="252"/>
                    </a:lnTo>
                    <a:lnTo>
                      <a:pt x="828" y="250"/>
                    </a:lnTo>
                    <a:lnTo>
                      <a:pt x="828" y="246"/>
                    </a:lnTo>
                    <a:lnTo>
                      <a:pt x="828" y="244"/>
                    </a:lnTo>
                    <a:lnTo>
                      <a:pt x="830" y="240"/>
                    </a:lnTo>
                    <a:lnTo>
                      <a:pt x="830" y="238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6"/>
                    </a:lnTo>
                    <a:lnTo>
                      <a:pt x="836" y="222"/>
                    </a:lnTo>
                    <a:lnTo>
                      <a:pt x="838" y="220"/>
                    </a:lnTo>
                    <a:lnTo>
                      <a:pt x="840" y="216"/>
                    </a:lnTo>
                    <a:lnTo>
                      <a:pt x="840" y="214"/>
                    </a:lnTo>
                    <a:lnTo>
                      <a:pt x="842" y="212"/>
                    </a:lnTo>
                    <a:lnTo>
                      <a:pt x="844" y="212"/>
                    </a:lnTo>
                    <a:lnTo>
                      <a:pt x="844" y="210"/>
                    </a:lnTo>
                    <a:lnTo>
                      <a:pt x="846" y="210"/>
                    </a:lnTo>
                    <a:lnTo>
                      <a:pt x="846" y="210"/>
                    </a:lnTo>
                    <a:lnTo>
                      <a:pt x="848" y="210"/>
                    </a:lnTo>
                    <a:lnTo>
                      <a:pt x="850" y="210"/>
                    </a:lnTo>
                    <a:lnTo>
                      <a:pt x="850" y="210"/>
                    </a:lnTo>
                    <a:lnTo>
                      <a:pt x="852" y="210"/>
                    </a:lnTo>
                    <a:lnTo>
                      <a:pt x="854" y="212"/>
                    </a:lnTo>
                    <a:lnTo>
                      <a:pt x="854" y="212"/>
                    </a:lnTo>
                    <a:lnTo>
                      <a:pt x="858" y="214"/>
                    </a:lnTo>
                    <a:lnTo>
                      <a:pt x="862" y="218"/>
                    </a:lnTo>
                    <a:lnTo>
                      <a:pt x="864" y="220"/>
                    </a:lnTo>
                    <a:lnTo>
                      <a:pt x="866" y="220"/>
                    </a:lnTo>
                    <a:lnTo>
                      <a:pt x="866" y="222"/>
                    </a:lnTo>
                    <a:lnTo>
                      <a:pt x="868" y="222"/>
                    </a:lnTo>
                    <a:lnTo>
                      <a:pt x="870" y="222"/>
                    </a:lnTo>
                    <a:lnTo>
                      <a:pt x="870" y="222"/>
                    </a:lnTo>
                    <a:lnTo>
                      <a:pt x="872" y="222"/>
                    </a:lnTo>
                    <a:lnTo>
                      <a:pt x="874" y="222"/>
                    </a:lnTo>
                    <a:lnTo>
                      <a:pt x="876" y="222"/>
                    </a:lnTo>
                    <a:lnTo>
                      <a:pt x="880" y="222"/>
                    </a:lnTo>
                    <a:lnTo>
                      <a:pt x="886" y="222"/>
                    </a:lnTo>
                    <a:lnTo>
                      <a:pt x="890" y="222"/>
                    </a:lnTo>
                    <a:lnTo>
                      <a:pt x="894" y="222"/>
                    </a:lnTo>
                    <a:lnTo>
                      <a:pt x="896" y="222"/>
                    </a:lnTo>
                    <a:lnTo>
                      <a:pt x="898" y="222"/>
                    </a:lnTo>
                    <a:lnTo>
                      <a:pt x="900" y="222"/>
                    </a:lnTo>
                    <a:lnTo>
                      <a:pt x="900" y="222"/>
                    </a:lnTo>
                    <a:lnTo>
                      <a:pt x="902" y="222"/>
                    </a:lnTo>
                    <a:lnTo>
                      <a:pt x="902" y="224"/>
                    </a:lnTo>
                    <a:lnTo>
                      <a:pt x="904" y="224"/>
                    </a:lnTo>
                    <a:lnTo>
                      <a:pt x="906" y="226"/>
                    </a:lnTo>
                    <a:lnTo>
                      <a:pt x="908" y="228"/>
                    </a:lnTo>
                    <a:lnTo>
                      <a:pt x="910" y="232"/>
                    </a:lnTo>
                    <a:lnTo>
                      <a:pt x="914" y="234"/>
                    </a:lnTo>
                    <a:lnTo>
                      <a:pt x="916" y="238"/>
                    </a:lnTo>
                    <a:lnTo>
                      <a:pt x="920" y="242"/>
                    </a:lnTo>
                    <a:lnTo>
                      <a:pt x="922" y="244"/>
                    </a:lnTo>
                    <a:lnTo>
                      <a:pt x="922" y="246"/>
                    </a:lnTo>
                    <a:lnTo>
                      <a:pt x="924" y="248"/>
                    </a:lnTo>
                    <a:lnTo>
                      <a:pt x="926" y="248"/>
                    </a:lnTo>
                    <a:lnTo>
                      <a:pt x="928" y="250"/>
                    </a:lnTo>
                    <a:lnTo>
                      <a:pt x="928" y="250"/>
                    </a:lnTo>
                    <a:lnTo>
                      <a:pt x="930" y="250"/>
                    </a:lnTo>
                    <a:lnTo>
                      <a:pt x="938" y="252"/>
                    </a:lnTo>
                    <a:lnTo>
                      <a:pt x="940" y="252"/>
                    </a:lnTo>
                    <a:lnTo>
                      <a:pt x="942" y="252"/>
                    </a:lnTo>
                    <a:lnTo>
                      <a:pt x="944" y="254"/>
                    </a:lnTo>
                    <a:lnTo>
                      <a:pt x="944" y="254"/>
                    </a:lnTo>
                    <a:lnTo>
                      <a:pt x="946" y="254"/>
                    </a:lnTo>
                    <a:lnTo>
                      <a:pt x="946" y="256"/>
                    </a:lnTo>
                    <a:lnTo>
                      <a:pt x="946" y="256"/>
                    </a:lnTo>
                    <a:lnTo>
                      <a:pt x="946" y="256"/>
                    </a:lnTo>
                    <a:lnTo>
                      <a:pt x="946" y="258"/>
                    </a:lnTo>
                    <a:lnTo>
                      <a:pt x="946" y="258"/>
                    </a:lnTo>
                    <a:lnTo>
                      <a:pt x="946" y="258"/>
                    </a:lnTo>
                    <a:lnTo>
                      <a:pt x="944" y="260"/>
                    </a:lnTo>
                    <a:lnTo>
                      <a:pt x="942" y="262"/>
                    </a:lnTo>
                    <a:lnTo>
                      <a:pt x="940" y="264"/>
                    </a:lnTo>
                    <a:lnTo>
                      <a:pt x="938" y="266"/>
                    </a:lnTo>
                    <a:lnTo>
                      <a:pt x="938" y="266"/>
                    </a:lnTo>
                    <a:lnTo>
                      <a:pt x="938" y="268"/>
                    </a:lnTo>
                    <a:lnTo>
                      <a:pt x="936" y="270"/>
                    </a:lnTo>
                    <a:lnTo>
                      <a:pt x="936" y="272"/>
                    </a:lnTo>
                    <a:lnTo>
                      <a:pt x="936" y="276"/>
                    </a:lnTo>
                    <a:lnTo>
                      <a:pt x="934" y="282"/>
                    </a:lnTo>
                    <a:lnTo>
                      <a:pt x="934" y="284"/>
                    </a:lnTo>
                    <a:lnTo>
                      <a:pt x="934" y="288"/>
                    </a:lnTo>
                    <a:lnTo>
                      <a:pt x="934" y="290"/>
                    </a:lnTo>
                    <a:lnTo>
                      <a:pt x="934" y="294"/>
                    </a:lnTo>
                    <a:lnTo>
                      <a:pt x="936" y="296"/>
                    </a:lnTo>
                    <a:lnTo>
                      <a:pt x="936" y="298"/>
                    </a:lnTo>
                    <a:lnTo>
                      <a:pt x="936" y="300"/>
                    </a:lnTo>
                    <a:lnTo>
                      <a:pt x="936" y="302"/>
                    </a:lnTo>
                    <a:lnTo>
                      <a:pt x="938" y="304"/>
                    </a:lnTo>
                    <a:lnTo>
                      <a:pt x="938" y="306"/>
                    </a:lnTo>
                    <a:lnTo>
                      <a:pt x="940" y="308"/>
                    </a:lnTo>
                    <a:lnTo>
                      <a:pt x="940" y="308"/>
                    </a:lnTo>
                    <a:lnTo>
                      <a:pt x="942" y="308"/>
                    </a:lnTo>
                    <a:lnTo>
                      <a:pt x="942" y="310"/>
                    </a:lnTo>
                    <a:lnTo>
                      <a:pt x="946" y="310"/>
                    </a:lnTo>
                    <a:lnTo>
                      <a:pt x="948" y="312"/>
                    </a:lnTo>
                    <a:lnTo>
                      <a:pt x="952" y="312"/>
                    </a:lnTo>
                    <a:lnTo>
                      <a:pt x="954" y="312"/>
                    </a:lnTo>
                    <a:lnTo>
                      <a:pt x="958" y="312"/>
                    </a:lnTo>
                    <a:lnTo>
                      <a:pt x="960" y="312"/>
                    </a:lnTo>
                    <a:lnTo>
                      <a:pt x="962" y="312"/>
                    </a:lnTo>
                    <a:lnTo>
                      <a:pt x="966" y="312"/>
                    </a:lnTo>
                    <a:lnTo>
                      <a:pt x="968" y="312"/>
                    </a:lnTo>
                    <a:lnTo>
                      <a:pt x="972" y="310"/>
                    </a:lnTo>
                    <a:lnTo>
                      <a:pt x="974" y="310"/>
                    </a:lnTo>
                    <a:lnTo>
                      <a:pt x="978" y="308"/>
                    </a:lnTo>
                    <a:lnTo>
                      <a:pt x="980" y="306"/>
                    </a:lnTo>
                    <a:lnTo>
                      <a:pt x="982" y="306"/>
                    </a:lnTo>
                    <a:lnTo>
                      <a:pt x="984" y="304"/>
                    </a:lnTo>
                    <a:lnTo>
                      <a:pt x="986" y="302"/>
                    </a:lnTo>
                    <a:lnTo>
                      <a:pt x="986" y="302"/>
                    </a:lnTo>
                    <a:lnTo>
                      <a:pt x="988" y="300"/>
                    </a:lnTo>
                    <a:lnTo>
                      <a:pt x="992" y="292"/>
                    </a:lnTo>
                    <a:lnTo>
                      <a:pt x="992" y="292"/>
                    </a:lnTo>
                    <a:lnTo>
                      <a:pt x="992" y="290"/>
                    </a:lnTo>
                    <a:lnTo>
                      <a:pt x="994" y="288"/>
                    </a:lnTo>
                    <a:lnTo>
                      <a:pt x="996" y="284"/>
                    </a:lnTo>
                    <a:lnTo>
                      <a:pt x="996" y="280"/>
                    </a:lnTo>
                    <a:lnTo>
                      <a:pt x="998" y="276"/>
                    </a:lnTo>
                    <a:lnTo>
                      <a:pt x="1000" y="276"/>
                    </a:lnTo>
                    <a:lnTo>
                      <a:pt x="1000" y="274"/>
                    </a:lnTo>
                    <a:lnTo>
                      <a:pt x="1000" y="272"/>
                    </a:lnTo>
                    <a:lnTo>
                      <a:pt x="1002" y="272"/>
                    </a:lnTo>
                    <a:lnTo>
                      <a:pt x="1002" y="272"/>
                    </a:lnTo>
                    <a:lnTo>
                      <a:pt x="1004" y="272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4" name="Freeform 532"/>
              <p:cNvSpPr>
                <a:spLocks/>
              </p:cNvSpPr>
              <p:nvPr/>
            </p:nvSpPr>
            <p:spPr bwMode="auto">
              <a:xfrm>
                <a:off x="3037178" y="3372017"/>
                <a:ext cx="130175" cy="133350"/>
              </a:xfrm>
              <a:custGeom>
                <a:avLst/>
                <a:gdLst>
                  <a:gd name="T0" fmla="*/ 42 w 82"/>
                  <a:gd name="T1" fmla="*/ 0 h 84"/>
                  <a:gd name="T2" fmla="*/ 42 w 82"/>
                  <a:gd name="T3" fmla="*/ 2 h 84"/>
                  <a:gd name="T4" fmla="*/ 38 w 82"/>
                  <a:gd name="T5" fmla="*/ 2 h 84"/>
                  <a:gd name="T6" fmla="*/ 34 w 82"/>
                  <a:gd name="T7" fmla="*/ 4 h 84"/>
                  <a:gd name="T8" fmla="*/ 30 w 82"/>
                  <a:gd name="T9" fmla="*/ 12 h 84"/>
                  <a:gd name="T10" fmla="*/ 22 w 82"/>
                  <a:gd name="T11" fmla="*/ 22 h 84"/>
                  <a:gd name="T12" fmla="*/ 20 w 82"/>
                  <a:gd name="T13" fmla="*/ 26 h 84"/>
                  <a:gd name="T14" fmla="*/ 12 w 82"/>
                  <a:gd name="T15" fmla="*/ 28 h 84"/>
                  <a:gd name="T16" fmla="*/ 8 w 82"/>
                  <a:gd name="T17" fmla="*/ 32 h 84"/>
                  <a:gd name="T18" fmla="*/ 6 w 82"/>
                  <a:gd name="T19" fmla="*/ 36 h 84"/>
                  <a:gd name="T20" fmla="*/ 2 w 82"/>
                  <a:gd name="T21" fmla="*/ 46 h 84"/>
                  <a:gd name="T22" fmla="*/ 0 w 82"/>
                  <a:gd name="T23" fmla="*/ 56 h 84"/>
                  <a:gd name="T24" fmla="*/ 0 w 82"/>
                  <a:gd name="T25" fmla="*/ 62 h 84"/>
                  <a:gd name="T26" fmla="*/ 2 w 82"/>
                  <a:gd name="T27" fmla="*/ 66 h 84"/>
                  <a:gd name="T28" fmla="*/ 4 w 82"/>
                  <a:gd name="T29" fmla="*/ 68 h 84"/>
                  <a:gd name="T30" fmla="*/ 10 w 82"/>
                  <a:gd name="T31" fmla="*/ 68 h 84"/>
                  <a:gd name="T32" fmla="*/ 16 w 82"/>
                  <a:gd name="T33" fmla="*/ 68 h 84"/>
                  <a:gd name="T34" fmla="*/ 22 w 82"/>
                  <a:gd name="T35" fmla="*/ 68 h 84"/>
                  <a:gd name="T36" fmla="*/ 30 w 82"/>
                  <a:gd name="T37" fmla="*/ 62 h 84"/>
                  <a:gd name="T38" fmla="*/ 38 w 82"/>
                  <a:gd name="T39" fmla="*/ 60 h 84"/>
                  <a:gd name="T40" fmla="*/ 42 w 82"/>
                  <a:gd name="T41" fmla="*/ 62 h 84"/>
                  <a:gd name="T42" fmla="*/ 44 w 82"/>
                  <a:gd name="T43" fmla="*/ 62 h 84"/>
                  <a:gd name="T44" fmla="*/ 44 w 82"/>
                  <a:gd name="T45" fmla="*/ 66 h 84"/>
                  <a:gd name="T46" fmla="*/ 44 w 82"/>
                  <a:gd name="T47" fmla="*/ 74 h 84"/>
                  <a:gd name="T48" fmla="*/ 44 w 82"/>
                  <a:gd name="T49" fmla="*/ 80 h 84"/>
                  <a:gd name="T50" fmla="*/ 46 w 82"/>
                  <a:gd name="T51" fmla="*/ 82 h 84"/>
                  <a:gd name="T52" fmla="*/ 50 w 82"/>
                  <a:gd name="T53" fmla="*/ 84 h 84"/>
                  <a:gd name="T54" fmla="*/ 54 w 82"/>
                  <a:gd name="T55" fmla="*/ 84 h 84"/>
                  <a:gd name="T56" fmla="*/ 56 w 82"/>
                  <a:gd name="T57" fmla="*/ 84 h 84"/>
                  <a:gd name="T58" fmla="*/ 56 w 82"/>
                  <a:gd name="T59" fmla="*/ 82 h 84"/>
                  <a:gd name="T60" fmla="*/ 56 w 82"/>
                  <a:gd name="T61" fmla="*/ 76 h 84"/>
                  <a:gd name="T62" fmla="*/ 54 w 82"/>
                  <a:gd name="T63" fmla="*/ 72 h 84"/>
                  <a:gd name="T64" fmla="*/ 56 w 82"/>
                  <a:gd name="T65" fmla="*/ 70 h 84"/>
                  <a:gd name="T66" fmla="*/ 58 w 82"/>
                  <a:gd name="T67" fmla="*/ 70 h 84"/>
                  <a:gd name="T68" fmla="*/ 62 w 82"/>
                  <a:gd name="T69" fmla="*/ 72 h 84"/>
                  <a:gd name="T70" fmla="*/ 64 w 82"/>
                  <a:gd name="T71" fmla="*/ 74 h 84"/>
                  <a:gd name="T72" fmla="*/ 66 w 82"/>
                  <a:gd name="T73" fmla="*/ 78 h 84"/>
                  <a:gd name="T74" fmla="*/ 66 w 82"/>
                  <a:gd name="T75" fmla="*/ 84 h 84"/>
                  <a:gd name="T76" fmla="*/ 68 w 82"/>
                  <a:gd name="T77" fmla="*/ 84 h 84"/>
                  <a:gd name="T78" fmla="*/ 70 w 82"/>
                  <a:gd name="T79" fmla="*/ 84 h 84"/>
                  <a:gd name="T80" fmla="*/ 72 w 82"/>
                  <a:gd name="T81" fmla="*/ 82 h 84"/>
                  <a:gd name="T82" fmla="*/ 74 w 82"/>
                  <a:gd name="T83" fmla="*/ 74 h 84"/>
                  <a:gd name="T84" fmla="*/ 76 w 82"/>
                  <a:gd name="T85" fmla="*/ 66 h 84"/>
                  <a:gd name="T86" fmla="*/ 80 w 82"/>
                  <a:gd name="T87" fmla="*/ 58 h 84"/>
                  <a:gd name="T88" fmla="*/ 82 w 82"/>
                  <a:gd name="T89" fmla="*/ 52 h 84"/>
                  <a:gd name="T90" fmla="*/ 82 w 82"/>
                  <a:gd name="T91" fmla="*/ 44 h 84"/>
                  <a:gd name="T92" fmla="*/ 80 w 82"/>
                  <a:gd name="T93" fmla="*/ 34 h 84"/>
                  <a:gd name="T94" fmla="*/ 78 w 82"/>
                  <a:gd name="T95" fmla="*/ 32 h 84"/>
                  <a:gd name="T96" fmla="*/ 76 w 82"/>
                  <a:gd name="T97" fmla="*/ 28 h 84"/>
                  <a:gd name="T98" fmla="*/ 70 w 82"/>
                  <a:gd name="T99" fmla="*/ 28 h 84"/>
                  <a:gd name="T100" fmla="*/ 66 w 82"/>
                  <a:gd name="T101" fmla="*/ 26 h 84"/>
                  <a:gd name="T102" fmla="*/ 58 w 82"/>
                  <a:gd name="T103" fmla="*/ 28 h 84"/>
                  <a:gd name="T104" fmla="*/ 56 w 82"/>
                  <a:gd name="T105" fmla="*/ 26 h 84"/>
                  <a:gd name="T106" fmla="*/ 54 w 82"/>
                  <a:gd name="T107" fmla="*/ 24 h 84"/>
                  <a:gd name="T108" fmla="*/ 52 w 82"/>
                  <a:gd name="T109" fmla="*/ 18 h 84"/>
                  <a:gd name="T110" fmla="*/ 50 w 82"/>
                  <a:gd name="T111" fmla="*/ 12 h 84"/>
                  <a:gd name="T112" fmla="*/ 52 w 82"/>
                  <a:gd name="T113" fmla="*/ 8 h 84"/>
                  <a:gd name="T114" fmla="*/ 52 w 82"/>
                  <a:gd name="T115" fmla="*/ 4 h 84"/>
                  <a:gd name="T116" fmla="*/ 50 w 82"/>
                  <a:gd name="T117" fmla="*/ 4 h 84"/>
                  <a:gd name="T118" fmla="*/ 46 w 82"/>
                  <a:gd name="T119" fmla="*/ 2 h 84"/>
                  <a:gd name="T120" fmla="*/ 44 w 82"/>
                  <a:gd name="T121" fmla="*/ 2 h 84"/>
                  <a:gd name="T122" fmla="*/ 46 w 82"/>
                  <a:gd name="T123" fmla="*/ 0 h 84"/>
                  <a:gd name="T124" fmla="*/ 42 w 82"/>
                  <a:gd name="T12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" h="84">
                    <a:moveTo>
                      <a:pt x="42" y="0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6" y="20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6" y="66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68"/>
                    </a:lnTo>
                    <a:lnTo>
                      <a:pt x="44" y="72"/>
                    </a:lnTo>
                    <a:lnTo>
                      <a:pt x="44" y="74"/>
                    </a:lnTo>
                    <a:lnTo>
                      <a:pt x="44" y="76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6" y="80"/>
                    </a:lnTo>
                    <a:lnTo>
                      <a:pt x="46" y="80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8" y="70"/>
                    </a:lnTo>
                    <a:lnTo>
                      <a:pt x="58" y="70"/>
                    </a:lnTo>
                    <a:lnTo>
                      <a:pt x="60" y="70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4" y="72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6" y="74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0"/>
                    </a:lnTo>
                    <a:lnTo>
                      <a:pt x="66" y="82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0"/>
                    </a:lnTo>
                    <a:lnTo>
                      <a:pt x="74" y="78"/>
                    </a:lnTo>
                    <a:lnTo>
                      <a:pt x="74" y="74"/>
                    </a:lnTo>
                    <a:lnTo>
                      <a:pt x="74" y="72"/>
                    </a:lnTo>
                    <a:lnTo>
                      <a:pt x="76" y="70"/>
                    </a:lnTo>
                    <a:lnTo>
                      <a:pt x="76" y="66"/>
                    </a:lnTo>
                    <a:lnTo>
                      <a:pt x="78" y="64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2" y="50"/>
                    </a:lnTo>
                    <a:lnTo>
                      <a:pt x="82" y="46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2" y="38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2" y="26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5" name="Freeform 534"/>
              <p:cNvSpPr>
                <a:spLocks/>
              </p:cNvSpPr>
              <p:nvPr/>
            </p:nvSpPr>
            <p:spPr bwMode="auto">
              <a:xfrm>
                <a:off x="3154653" y="3473617"/>
                <a:ext cx="22225" cy="38100"/>
              </a:xfrm>
              <a:custGeom>
                <a:avLst/>
                <a:gdLst>
                  <a:gd name="T0" fmla="*/ 14 w 14"/>
                  <a:gd name="T1" fmla="*/ 0 h 24"/>
                  <a:gd name="T2" fmla="*/ 14 w 14"/>
                  <a:gd name="T3" fmla="*/ 0 h 24"/>
                  <a:gd name="T4" fmla="*/ 14 w 14"/>
                  <a:gd name="T5" fmla="*/ 2 h 24"/>
                  <a:gd name="T6" fmla="*/ 14 w 14"/>
                  <a:gd name="T7" fmla="*/ 2 h 24"/>
                  <a:gd name="T8" fmla="*/ 14 w 14"/>
                  <a:gd name="T9" fmla="*/ 2 h 24"/>
                  <a:gd name="T10" fmla="*/ 14 w 14"/>
                  <a:gd name="T11" fmla="*/ 2 h 24"/>
                  <a:gd name="T12" fmla="*/ 14 w 14"/>
                  <a:gd name="T13" fmla="*/ 4 h 24"/>
                  <a:gd name="T14" fmla="*/ 14 w 14"/>
                  <a:gd name="T15" fmla="*/ 6 h 24"/>
                  <a:gd name="T16" fmla="*/ 14 w 14"/>
                  <a:gd name="T17" fmla="*/ 8 h 24"/>
                  <a:gd name="T18" fmla="*/ 12 w 14"/>
                  <a:gd name="T19" fmla="*/ 10 h 24"/>
                  <a:gd name="T20" fmla="*/ 12 w 14"/>
                  <a:gd name="T21" fmla="*/ 10 h 24"/>
                  <a:gd name="T22" fmla="*/ 12 w 14"/>
                  <a:gd name="T23" fmla="*/ 14 h 24"/>
                  <a:gd name="T24" fmla="*/ 12 w 14"/>
                  <a:gd name="T25" fmla="*/ 16 h 24"/>
                  <a:gd name="T26" fmla="*/ 12 w 14"/>
                  <a:gd name="T27" fmla="*/ 18 h 24"/>
                  <a:gd name="T28" fmla="*/ 12 w 14"/>
                  <a:gd name="T29" fmla="*/ 18 h 24"/>
                  <a:gd name="T30" fmla="*/ 12 w 14"/>
                  <a:gd name="T31" fmla="*/ 20 h 24"/>
                  <a:gd name="T32" fmla="*/ 12 w 14"/>
                  <a:gd name="T33" fmla="*/ 20 h 24"/>
                  <a:gd name="T34" fmla="*/ 10 w 14"/>
                  <a:gd name="T35" fmla="*/ 22 h 24"/>
                  <a:gd name="T36" fmla="*/ 10 w 14"/>
                  <a:gd name="T37" fmla="*/ 22 h 24"/>
                  <a:gd name="T38" fmla="*/ 8 w 14"/>
                  <a:gd name="T39" fmla="*/ 22 h 24"/>
                  <a:gd name="T40" fmla="*/ 6 w 14"/>
                  <a:gd name="T41" fmla="*/ 24 h 24"/>
                  <a:gd name="T42" fmla="*/ 4 w 14"/>
                  <a:gd name="T43" fmla="*/ 24 h 24"/>
                  <a:gd name="T44" fmla="*/ 2 w 14"/>
                  <a:gd name="T45" fmla="*/ 24 h 24"/>
                  <a:gd name="T46" fmla="*/ 2 w 14"/>
                  <a:gd name="T47" fmla="*/ 24 h 24"/>
                  <a:gd name="T48" fmla="*/ 2 w 14"/>
                  <a:gd name="T49" fmla="*/ 24 h 24"/>
                  <a:gd name="T50" fmla="*/ 2 w 14"/>
                  <a:gd name="T51" fmla="*/ 24 h 24"/>
                  <a:gd name="T52" fmla="*/ 2 w 14"/>
                  <a:gd name="T53" fmla="*/ 22 h 24"/>
                  <a:gd name="T54" fmla="*/ 0 w 14"/>
                  <a:gd name="T55" fmla="*/ 22 h 24"/>
                  <a:gd name="T56" fmla="*/ 0 w 14"/>
                  <a:gd name="T57" fmla="*/ 22 h 24"/>
                  <a:gd name="T58" fmla="*/ 0 w 14"/>
                  <a:gd name="T59" fmla="*/ 20 h 24"/>
                  <a:gd name="T60" fmla="*/ 0 w 14"/>
                  <a:gd name="T61" fmla="*/ 18 h 24"/>
                  <a:gd name="T62" fmla="*/ 0 w 14"/>
                  <a:gd name="T63" fmla="*/ 18 h 24"/>
                  <a:gd name="T64" fmla="*/ 0 w 14"/>
                  <a:gd name="T65" fmla="*/ 16 h 24"/>
                  <a:gd name="T66" fmla="*/ 2 w 14"/>
                  <a:gd name="T67" fmla="*/ 14 h 24"/>
                  <a:gd name="T68" fmla="*/ 2 w 14"/>
                  <a:gd name="T69" fmla="*/ 12 h 24"/>
                  <a:gd name="T70" fmla="*/ 4 w 14"/>
                  <a:gd name="T71" fmla="*/ 10 h 24"/>
                  <a:gd name="T72" fmla="*/ 4 w 14"/>
                  <a:gd name="T73" fmla="*/ 8 h 24"/>
                  <a:gd name="T74" fmla="*/ 6 w 14"/>
                  <a:gd name="T75" fmla="*/ 6 h 24"/>
                  <a:gd name="T76" fmla="*/ 8 w 14"/>
                  <a:gd name="T77" fmla="*/ 4 h 24"/>
                  <a:gd name="T78" fmla="*/ 8 w 14"/>
                  <a:gd name="T79" fmla="*/ 2 h 24"/>
                  <a:gd name="T80" fmla="*/ 10 w 14"/>
                  <a:gd name="T81" fmla="*/ 2 h 24"/>
                  <a:gd name="T82" fmla="*/ 12 w 14"/>
                  <a:gd name="T83" fmla="*/ 2 h 24"/>
                  <a:gd name="T84" fmla="*/ 12 w 14"/>
                  <a:gd name="T85" fmla="*/ 0 h 24"/>
                  <a:gd name="T86" fmla="*/ 12 w 14"/>
                  <a:gd name="T87" fmla="*/ 0 h 24"/>
                  <a:gd name="T88" fmla="*/ 14 w 14"/>
                  <a:gd name="T89" fmla="*/ 0 h 24"/>
                  <a:gd name="T90" fmla="*/ 14 w 14"/>
                  <a:gd name="T9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6" name="Freeform 536"/>
              <p:cNvSpPr>
                <a:spLocks/>
              </p:cNvSpPr>
              <p:nvPr/>
            </p:nvSpPr>
            <p:spPr bwMode="auto">
              <a:xfrm>
                <a:off x="1827503" y="2489367"/>
                <a:ext cx="222250" cy="155575"/>
              </a:xfrm>
              <a:custGeom>
                <a:avLst/>
                <a:gdLst>
                  <a:gd name="T0" fmla="*/ 44 w 140"/>
                  <a:gd name="T1" fmla="*/ 6 h 98"/>
                  <a:gd name="T2" fmla="*/ 40 w 140"/>
                  <a:gd name="T3" fmla="*/ 8 h 98"/>
                  <a:gd name="T4" fmla="*/ 36 w 140"/>
                  <a:gd name="T5" fmla="*/ 14 h 98"/>
                  <a:gd name="T6" fmla="*/ 32 w 140"/>
                  <a:gd name="T7" fmla="*/ 22 h 98"/>
                  <a:gd name="T8" fmla="*/ 28 w 140"/>
                  <a:gd name="T9" fmla="*/ 32 h 98"/>
                  <a:gd name="T10" fmla="*/ 22 w 140"/>
                  <a:gd name="T11" fmla="*/ 42 h 98"/>
                  <a:gd name="T12" fmla="*/ 16 w 140"/>
                  <a:gd name="T13" fmla="*/ 50 h 98"/>
                  <a:gd name="T14" fmla="*/ 12 w 140"/>
                  <a:gd name="T15" fmla="*/ 56 h 98"/>
                  <a:gd name="T16" fmla="*/ 2 w 140"/>
                  <a:gd name="T17" fmla="*/ 64 h 98"/>
                  <a:gd name="T18" fmla="*/ 0 w 140"/>
                  <a:gd name="T19" fmla="*/ 68 h 98"/>
                  <a:gd name="T20" fmla="*/ 0 w 140"/>
                  <a:gd name="T21" fmla="*/ 72 h 98"/>
                  <a:gd name="T22" fmla="*/ 0 w 140"/>
                  <a:gd name="T23" fmla="*/ 74 h 98"/>
                  <a:gd name="T24" fmla="*/ 6 w 140"/>
                  <a:gd name="T25" fmla="*/ 80 h 98"/>
                  <a:gd name="T26" fmla="*/ 16 w 140"/>
                  <a:gd name="T27" fmla="*/ 88 h 98"/>
                  <a:gd name="T28" fmla="*/ 24 w 140"/>
                  <a:gd name="T29" fmla="*/ 94 h 98"/>
                  <a:gd name="T30" fmla="*/ 30 w 140"/>
                  <a:gd name="T31" fmla="*/ 98 h 98"/>
                  <a:gd name="T32" fmla="*/ 34 w 140"/>
                  <a:gd name="T33" fmla="*/ 98 h 98"/>
                  <a:gd name="T34" fmla="*/ 42 w 140"/>
                  <a:gd name="T35" fmla="*/ 96 h 98"/>
                  <a:gd name="T36" fmla="*/ 52 w 140"/>
                  <a:gd name="T37" fmla="*/ 90 h 98"/>
                  <a:gd name="T38" fmla="*/ 66 w 140"/>
                  <a:gd name="T39" fmla="*/ 80 h 98"/>
                  <a:gd name="T40" fmla="*/ 74 w 140"/>
                  <a:gd name="T41" fmla="*/ 76 h 98"/>
                  <a:gd name="T42" fmla="*/ 88 w 140"/>
                  <a:gd name="T43" fmla="*/ 66 h 98"/>
                  <a:gd name="T44" fmla="*/ 94 w 140"/>
                  <a:gd name="T45" fmla="*/ 64 h 98"/>
                  <a:gd name="T46" fmla="*/ 106 w 140"/>
                  <a:gd name="T47" fmla="*/ 62 h 98"/>
                  <a:gd name="T48" fmla="*/ 118 w 140"/>
                  <a:gd name="T49" fmla="*/ 60 h 98"/>
                  <a:gd name="T50" fmla="*/ 126 w 140"/>
                  <a:gd name="T51" fmla="*/ 56 h 98"/>
                  <a:gd name="T52" fmla="*/ 136 w 140"/>
                  <a:gd name="T53" fmla="*/ 50 h 98"/>
                  <a:gd name="T54" fmla="*/ 140 w 140"/>
                  <a:gd name="T55" fmla="*/ 46 h 98"/>
                  <a:gd name="T56" fmla="*/ 140 w 140"/>
                  <a:gd name="T57" fmla="*/ 44 h 98"/>
                  <a:gd name="T58" fmla="*/ 140 w 140"/>
                  <a:gd name="T59" fmla="*/ 40 h 98"/>
                  <a:gd name="T60" fmla="*/ 136 w 140"/>
                  <a:gd name="T61" fmla="*/ 36 h 98"/>
                  <a:gd name="T62" fmla="*/ 132 w 140"/>
                  <a:gd name="T63" fmla="*/ 30 h 98"/>
                  <a:gd name="T64" fmla="*/ 118 w 140"/>
                  <a:gd name="T65" fmla="*/ 22 h 98"/>
                  <a:gd name="T66" fmla="*/ 112 w 140"/>
                  <a:gd name="T67" fmla="*/ 20 h 98"/>
                  <a:gd name="T68" fmla="*/ 104 w 140"/>
                  <a:gd name="T69" fmla="*/ 18 h 98"/>
                  <a:gd name="T70" fmla="*/ 90 w 140"/>
                  <a:gd name="T71" fmla="*/ 16 h 98"/>
                  <a:gd name="T72" fmla="*/ 84 w 140"/>
                  <a:gd name="T73" fmla="*/ 14 h 98"/>
                  <a:gd name="T74" fmla="*/ 82 w 140"/>
                  <a:gd name="T75" fmla="*/ 12 h 98"/>
                  <a:gd name="T76" fmla="*/ 74 w 140"/>
                  <a:gd name="T77" fmla="*/ 4 h 98"/>
                  <a:gd name="T78" fmla="*/ 72 w 140"/>
                  <a:gd name="T79" fmla="*/ 2 h 98"/>
                  <a:gd name="T80" fmla="*/ 68 w 140"/>
                  <a:gd name="T81" fmla="*/ 2 h 98"/>
                  <a:gd name="T82" fmla="*/ 66 w 140"/>
                  <a:gd name="T83" fmla="*/ 4 h 98"/>
                  <a:gd name="T84" fmla="*/ 62 w 140"/>
                  <a:gd name="T85" fmla="*/ 8 h 98"/>
                  <a:gd name="T86" fmla="*/ 58 w 140"/>
                  <a:gd name="T87" fmla="*/ 14 h 98"/>
                  <a:gd name="T88" fmla="*/ 56 w 140"/>
                  <a:gd name="T89" fmla="*/ 16 h 98"/>
                  <a:gd name="T90" fmla="*/ 54 w 140"/>
                  <a:gd name="T91" fmla="*/ 16 h 98"/>
                  <a:gd name="T92" fmla="*/ 50 w 140"/>
                  <a:gd name="T93" fmla="*/ 12 h 98"/>
                  <a:gd name="T94" fmla="*/ 48 w 140"/>
                  <a:gd name="T95" fmla="*/ 8 h 98"/>
                  <a:gd name="T96" fmla="*/ 46 w 140"/>
                  <a:gd name="T97" fmla="*/ 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" h="98">
                    <a:moveTo>
                      <a:pt x="44" y="6"/>
                    </a:move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2" y="22"/>
                    </a:lnTo>
                    <a:lnTo>
                      <a:pt x="30" y="26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4" y="38"/>
                    </a:lnTo>
                    <a:lnTo>
                      <a:pt x="22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2" y="86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2" y="96"/>
                    </a:lnTo>
                    <a:lnTo>
                      <a:pt x="44" y="94"/>
                    </a:lnTo>
                    <a:lnTo>
                      <a:pt x="46" y="94"/>
                    </a:lnTo>
                    <a:lnTo>
                      <a:pt x="52" y="90"/>
                    </a:lnTo>
                    <a:lnTo>
                      <a:pt x="56" y="86"/>
                    </a:lnTo>
                    <a:lnTo>
                      <a:pt x="62" y="84"/>
                    </a:lnTo>
                    <a:lnTo>
                      <a:pt x="66" y="80"/>
                    </a:lnTo>
                    <a:lnTo>
                      <a:pt x="70" y="78"/>
                    </a:lnTo>
                    <a:lnTo>
                      <a:pt x="72" y="76"/>
                    </a:lnTo>
                    <a:lnTo>
                      <a:pt x="74" y="76"/>
                    </a:lnTo>
                    <a:lnTo>
                      <a:pt x="80" y="72"/>
                    </a:lnTo>
                    <a:lnTo>
                      <a:pt x="8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4" y="64"/>
                    </a:lnTo>
                    <a:lnTo>
                      <a:pt x="98" y="64"/>
                    </a:lnTo>
                    <a:lnTo>
                      <a:pt x="102" y="62"/>
                    </a:lnTo>
                    <a:lnTo>
                      <a:pt x="106" y="62"/>
                    </a:lnTo>
                    <a:lnTo>
                      <a:pt x="110" y="62"/>
                    </a:lnTo>
                    <a:lnTo>
                      <a:pt x="114" y="60"/>
                    </a:lnTo>
                    <a:lnTo>
                      <a:pt x="118" y="60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6" y="56"/>
                    </a:lnTo>
                    <a:lnTo>
                      <a:pt x="130" y="54"/>
                    </a:lnTo>
                    <a:lnTo>
                      <a:pt x="132" y="52"/>
                    </a:lnTo>
                    <a:lnTo>
                      <a:pt x="136" y="50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0"/>
                    </a:lnTo>
                    <a:lnTo>
                      <a:pt x="140" y="38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34" y="34"/>
                    </a:lnTo>
                    <a:lnTo>
                      <a:pt x="134" y="32"/>
                    </a:lnTo>
                    <a:lnTo>
                      <a:pt x="132" y="30"/>
                    </a:lnTo>
                    <a:lnTo>
                      <a:pt x="126" y="28"/>
                    </a:lnTo>
                    <a:lnTo>
                      <a:pt x="122" y="24"/>
                    </a:lnTo>
                    <a:lnTo>
                      <a:pt x="118" y="22"/>
                    </a:lnTo>
                    <a:lnTo>
                      <a:pt x="116" y="20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0" y="20"/>
                    </a:lnTo>
                    <a:lnTo>
                      <a:pt x="108" y="18"/>
                    </a:lnTo>
                    <a:lnTo>
                      <a:pt x="104" y="18"/>
                    </a:lnTo>
                    <a:lnTo>
                      <a:pt x="100" y="18"/>
                    </a:lnTo>
                    <a:lnTo>
                      <a:pt x="94" y="16"/>
                    </a:lnTo>
                    <a:lnTo>
                      <a:pt x="90" y="16"/>
                    </a:lnTo>
                    <a:lnTo>
                      <a:pt x="88" y="16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0" y="10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2" y="8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4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7" name="Freeform 538"/>
              <p:cNvSpPr>
                <a:spLocks/>
              </p:cNvSpPr>
              <p:nvPr/>
            </p:nvSpPr>
            <p:spPr bwMode="auto">
              <a:xfrm>
                <a:off x="1970378" y="2556042"/>
                <a:ext cx="323850" cy="174625"/>
              </a:xfrm>
              <a:custGeom>
                <a:avLst/>
                <a:gdLst>
                  <a:gd name="T0" fmla="*/ 48 w 204"/>
                  <a:gd name="T1" fmla="*/ 18 h 110"/>
                  <a:gd name="T2" fmla="*/ 38 w 204"/>
                  <a:gd name="T3" fmla="*/ 24 h 110"/>
                  <a:gd name="T4" fmla="*/ 36 w 204"/>
                  <a:gd name="T5" fmla="*/ 30 h 110"/>
                  <a:gd name="T6" fmla="*/ 36 w 204"/>
                  <a:gd name="T7" fmla="*/ 38 h 110"/>
                  <a:gd name="T8" fmla="*/ 34 w 204"/>
                  <a:gd name="T9" fmla="*/ 40 h 110"/>
                  <a:gd name="T10" fmla="*/ 26 w 204"/>
                  <a:gd name="T11" fmla="*/ 42 h 110"/>
                  <a:gd name="T12" fmla="*/ 10 w 204"/>
                  <a:gd name="T13" fmla="*/ 40 h 110"/>
                  <a:gd name="T14" fmla="*/ 2 w 204"/>
                  <a:gd name="T15" fmla="*/ 42 h 110"/>
                  <a:gd name="T16" fmla="*/ 0 w 204"/>
                  <a:gd name="T17" fmla="*/ 50 h 110"/>
                  <a:gd name="T18" fmla="*/ 2 w 204"/>
                  <a:gd name="T19" fmla="*/ 54 h 110"/>
                  <a:gd name="T20" fmla="*/ 8 w 204"/>
                  <a:gd name="T21" fmla="*/ 58 h 110"/>
                  <a:gd name="T22" fmla="*/ 30 w 204"/>
                  <a:gd name="T23" fmla="*/ 58 h 110"/>
                  <a:gd name="T24" fmla="*/ 48 w 204"/>
                  <a:gd name="T25" fmla="*/ 58 h 110"/>
                  <a:gd name="T26" fmla="*/ 52 w 204"/>
                  <a:gd name="T27" fmla="*/ 62 h 110"/>
                  <a:gd name="T28" fmla="*/ 52 w 204"/>
                  <a:gd name="T29" fmla="*/ 66 h 110"/>
                  <a:gd name="T30" fmla="*/ 48 w 204"/>
                  <a:gd name="T31" fmla="*/ 70 h 110"/>
                  <a:gd name="T32" fmla="*/ 30 w 204"/>
                  <a:gd name="T33" fmla="*/ 72 h 110"/>
                  <a:gd name="T34" fmla="*/ 14 w 204"/>
                  <a:gd name="T35" fmla="*/ 74 h 110"/>
                  <a:gd name="T36" fmla="*/ 6 w 204"/>
                  <a:gd name="T37" fmla="*/ 78 h 110"/>
                  <a:gd name="T38" fmla="*/ 6 w 204"/>
                  <a:gd name="T39" fmla="*/ 82 h 110"/>
                  <a:gd name="T40" fmla="*/ 10 w 204"/>
                  <a:gd name="T41" fmla="*/ 88 h 110"/>
                  <a:gd name="T42" fmla="*/ 26 w 204"/>
                  <a:gd name="T43" fmla="*/ 94 h 110"/>
                  <a:gd name="T44" fmla="*/ 46 w 204"/>
                  <a:gd name="T45" fmla="*/ 104 h 110"/>
                  <a:gd name="T46" fmla="*/ 60 w 204"/>
                  <a:gd name="T47" fmla="*/ 110 h 110"/>
                  <a:gd name="T48" fmla="*/ 86 w 204"/>
                  <a:gd name="T49" fmla="*/ 110 h 110"/>
                  <a:gd name="T50" fmla="*/ 140 w 204"/>
                  <a:gd name="T51" fmla="*/ 108 h 110"/>
                  <a:gd name="T52" fmla="*/ 168 w 204"/>
                  <a:gd name="T53" fmla="*/ 106 h 110"/>
                  <a:gd name="T54" fmla="*/ 186 w 204"/>
                  <a:gd name="T55" fmla="*/ 104 h 110"/>
                  <a:gd name="T56" fmla="*/ 192 w 204"/>
                  <a:gd name="T57" fmla="*/ 100 h 110"/>
                  <a:gd name="T58" fmla="*/ 192 w 204"/>
                  <a:gd name="T59" fmla="*/ 96 h 110"/>
                  <a:gd name="T60" fmla="*/ 186 w 204"/>
                  <a:gd name="T61" fmla="*/ 86 h 110"/>
                  <a:gd name="T62" fmla="*/ 182 w 204"/>
                  <a:gd name="T63" fmla="*/ 76 h 110"/>
                  <a:gd name="T64" fmla="*/ 182 w 204"/>
                  <a:gd name="T65" fmla="*/ 74 h 110"/>
                  <a:gd name="T66" fmla="*/ 188 w 204"/>
                  <a:gd name="T67" fmla="*/ 72 h 110"/>
                  <a:gd name="T68" fmla="*/ 200 w 204"/>
                  <a:gd name="T69" fmla="*/ 72 h 110"/>
                  <a:gd name="T70" fmla="*/ 204 w 204"/>
                  <a:gd name="T71" fmla="*/ 70 h 110"/>
                  <a:gd name="T72" fmla="*/ 204 w 204"/>
                  <a:gd name="T73" fmla="*/ 66 h 110"/>
                  <a:gd name="T74" fmla="*/ 194 w 204"/>
                  <a:gd name="T75" fmla="*/ 60 h 110"/>
                  <a:gd name="T76" fmla="*/ 180 w 204"/>
                  <a:gd name="T77" fmla="*/ 54 h 110"/>
                  <a:gd name="T78" fmla="*/ 170 w 204"/>
                  <a:gd name="T79" fmla="*/ 40 h 110"/>
                  <a:gd name="T80" fmla="*/ 164 w 204"/>
                  <a:gd name="T81" fmla="*/ 28 h 110"/>
                  <a:gd name="T82" fmla="*/ 164 w 204"/>
                  <a:gd name="T83" fmla="*/ 20 h 110"/>
                  <a:gd name="T84" fmla="*/ 170 w 204"/>
                  <a:gd name="T85" fmla="*/ 12 h 110"/>
                  <a:gd name="T86" fmla="*/ 172 w 204"/>
                  <a:gd name="T87" fmla="*/ 6 h 110"/>
                  <a:gd name="T88" fmla="*/ 164 w 204"/>
                  <a:gd name="T89" fmla="*/ 2 h 110"/>
                  <a:gd name="T90" fmla="*/ 152 w 204"/>
                  <a:gd name="T91" fmla="*/ 0 h 110"/>
                  <a:gd name="T92" fmla="*/ 142 w 204"/>
                  <a:gd name="T93" fmla="*/ 0 h 110"/>
                  <a:gd name="T94" fmla="*/ 140 w 204"/>
                  <a:gd name="T95" fmla="*/ 4 h 110"/>
                  <a:gd name="T96" fmla="*/ 138 w 204"/>
                  <a:gd name="T97" fmla="*/ 18 h 110"/>
                  <a:gd name="T98" fmla="*/ 136 w 204"/>
                  <a:gd name="T99" fmla="*/ 32 h 110"/>
                  <a:gd name="T100" fmla="*/ 134 w 204"/>
                  <a:gd name="T101" fmla="*/ 34 h 110"/>
                  <a:gd name="T102" fmla="*/ 128 w 204"/>
                  <a:gd name="T103" fmla="*/ 32 h 110"/>
                  <a:gd name="T104" fmla="*/ 120 w 204"/>
                  <a:gd name="T105" fmla="*/ 18 h 110"/>
                  <a:gd name="T106" fmla="*/ 112 w 204"/>
                  <a:gd name="T107" fmla="*/ 8 h 110"/>
                  <a:gd name="T108" fmla="*/ 106 w 204"/>
                  <a:gd name="T109" fmla="*/ 6 h 110"/>
                  <a:gd name="T110" fmla="*/ 102 w 204"/>
                  <a:gd name="T111" fmla="*/ 10 h 110"/>
                  <a:gd name="T112" fmla="*/ 98 w 204"/>
                  <a:gd name="T113" fmla="*/ 22 h 110"/>
                  <a:gd name="T114" fmla="*/ 96 w 204"/>
                  <a:gd name="T115" fmla="*/ 24 h 110"/>
                  <a:gd name="T116" fmla="*/ 92 w 204"/>
                  <a:gd name="T117" fmla="*/ 22 h 110"/>
                  <a:gd name="T118" fmla="*/ 90 w 204"/>
                  <a:gd name="T119" fmla="*/ 10 h 110"/>
                  <a:gd name="T120" fmla="*/ 86 w 204"/>
                  <a:gd name="T121" fmla="*/ 4 h 110"/>
                  <a:gd name="T122" fmla="*/ 80 w 204"/>
                  <a:gd name="T123" fmla="*/ 4 h 110"/>
                  <a:gd name="T124" fmla="*/ 66 w 204"/>
                  <a:gd name="T12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4" h="110">
                    <a:moveTo>
                      <a:pt x="64" y="12"/>
                    </a:moveTo>
                    <a:lnTo>
                      <a:pt x="64" y="12"/>
                    </a:lnTo>
                    <a:lnTo>
                      <a:pt x="56" y="14"/>
                    </a:lnTo>
                    <a:lnTo>
                      <a:pt x="52" y="16"/>
                    </a:lnTo>
                    <a:lnTo>
                      <a:pt x="48" y="18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26" y="42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6" y="58"/>
                    </a:lnTo>
                    <a:lnTo>
                      <a:pt x="20" y="58"/>
                    </a:lnTo>
                    <a:lnTo>
                      <a:pt x="30" y="58"/>
                    </a:lnTo>
                    <a:lnTo>
                      <a:pt x="34" y="58"/>
                    </a:lnTo>
                    <a:lnTo>
                      <a:pt x="38" y="58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4" y="62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8" y="70"/>
                    </a:lnTo>
                    <a:lnTo>
                      <a:pt x="46" y="70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6" y="70"/>
                    </a:lnTo>
                    <a:lnTo>
                      <a:pt x="30" y="72"/>
                    </a:lnTo>
                    <a:lnTo>
                      <a:pt x="22" y="72"/>
                    </a:lnTo>
                    <a:lnTo>
                      <a:pt x="20" y="72"/>
                    </a:lnTo>
                    <a:lnTo>
                      <a:pt x="18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8" y="78"/>
                    </a:lnTo>
                    <a:lnTo>
                      <a:pt x="6" y="78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2" y="92"/>
                    </a:lnTo>
                    <a:lnTo>
                      <a:pt x="26" y="94"/>
                    </a:lnTo>
                    <a:lnTo>
                      <a:pt x="30" y="96"/>
                    </a:lnTo>
                    <a:lnTo>
                      <a:pt x="32" y="96"/>
                    </a:lnTo>
                    <a:lnTo>
                      <a:pt x="34" y="96"/>
                    </a:lnTo>
                    <a:lnTo>
                      <a:pt x="38" y="100"/>
                    </a:lnTo>
                    <a:lnTo>
                      <a:pt x="46" y="104"/>
                    </a:lnTo>
                    <a:lnTo>
                      <a:pt x="48" y="106"/>
                    </a:lnTo>
                    <a:lnTo>
                      <a:pt x="52" y="106"/>
                    </a:lnTo>
                    <a:lnTo>
                      <a:pt x="56" y="108"/>
                    </a:lnTo>
                    <a:lnTo>
                      <a:pt x="58" y="108"/>
                    </a:lnTo>
                    <a:lnTo>
                      <a:pt x="60" y="110"/>
                    </a:lnTo>
                    <a:lnTo>
                      <a:pt x="62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76" y="110"/>
                    </a:lnTo>
                    <a:lnTo>
                      <a:pt x="86" y="110"/>
                    </a:lnTo>
                    <a:lnTo>
                      <a:pt x="94" y="108"/>
                    </a:lnTo>
                    <a:lnTo>
                      <a:pt x="108" y="108"/>
                    </a:lnTo>
                    <a:lnTo>
                      <a:pt x="124" y="108"/>
                    </a:lnTo>
                    <a:lnTo>
                      <a:pt x="132" y="108"/>
                    </a:lnTo>
                    <a:lnTo>
                      <a:pt x="140" y="108"/>
                    </a:lnTo>
                    <a:lnTo>
                      <a:pt x="148" y="108"/>
                    </a:lnTo>
                    <a:lnTo>
                      <a:pt x="154" y="106"/>
                    </a:lnTo>
                    <a:lnTo>
                      <a:pt x="158" y="106"/>
                    </a:lnTo>
                    <a:lnTo>
                      <a:pt x="164" y="106"/>
                    </a:lnTo>
                    <a:lnTo>
                      <a:pt x="168" y="106"/>
                    </a:lnTo>
                    <a:lnTo>
                      <a:pt x="174" y="106"/>
                    </a:lnTo>
                    <a:lnTo>
                      <a:pt x="178" y="106"/>
                    </a:lnTo>
                    <a:lnTo>
                      <a:pt x="180" y="104"/>
                    </a:lnTo>
                    <a:lnTo>
                      <a:pt x="182" y="104"/>
                    </a:lnTo>
                    <a:lnTo>
                      <a:pt x="186" y="104"/>
                    </a:lnTo>
                    <a:lnTo>
                      <a:pt x="188" y="102"/>
                    </a:lnTo>
                    <a:lnTo>
                      <a:pt x="190" y="102"/>
                    </a:lnTo>
                    <a:lnTo>
                      <a:pt x="190" y="100"/>
                    </a:lnTo>
                    <a:lnTo>
                      <a:pt x="190" y="100"/>
                    </a:lnTo>
                    <a:lnTo>
                      <a:pt x="192" y="100"/>
                    </a:lnTo>
                    <a:lnTo>
                      <a:pt x="192" y="100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0" y="94"/>
                    </a:lnTo>
                    <a:lnTo>
                      <a:pt x="190" y="92"/>
                    </a:lnTo>
                    <a:lnTo>
                      <a:pt x="190" y="90"/>
                    </a:lnTo>
                    <a:lnTo>
                      <a:pt x="186" y="86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2" y="80"/>
                    </a:lnTo>
                    <a:lnTo>
                      <a:pt x="182" y="78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2" y="74"/>
                    </a:lnTo>
                    <a:lnTo>
                      <a:pt x="182" y="74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2"/>
                    </a:lnTo>
                    <a:lnTo>
                      <a:pt x="190" y="72"/>
                    </a:lnTo>
                    <a:lnTo>
                      <a:pt x="194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0" y="72"/>
                    </a:lnTo>
                    <a:lnTo>
                      <a:pt x="202" y="72"/>
                    </a:lnTo>
                    <a:lnTo>
                      <a:pt x="204" y="70"/>
                    </a:lnTo>
                    <a:lnTo>
                      <a:pt x="204" y="70"/>
                    </a:lnTo>
                    <a:lnTo>
                      <a:pt x="204" y="70"/>
                    </a:lnTo>
                    <a:lnTo>
                      <a:pt x="204" y="70"/>
                    </a:lnTo>
                    <a:lnTo>
                      <a:pt x="204" y="68"/>
                    </a:lnTo>
                    <a:lnTo>
                      <a:pt x="204" y="68"/>
                    </a:lnTo>
                    <a:lnTo>
                      <a:pt x="204" y="68"/>
                    </a:lnTo>
                    <a:lnTo>
                      <a:pt x="204" y="68"/>
                    </a:lnTo>
                    <a:lnTo>
                      <a:pt x="204" y="66"/>
                    </a:lnTo>
                    <a:lnTo>
                      <a:pt x="202" y="66"/>
                    </a:lnTo>
                    <a:lnTo>
                      <a:pt x="202" y="64"/>
                    </a:lnTo>
                    <a:lnTo>
                      <a:pt x="200" y="6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0" y="60"/>
                    </a:lnTo>
                    <a:lnTo>
                      <a:pt x="186" y="58"/>
                    </a:lnTo>
                    <a:lnTo>
                      <a:pt x="184" y="56"/>
                    </a:lnTo>
                    <a:lnTo>
                      <a:pt x="182" y="56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76" y="52"/>
                    </a:lnTo>
                    <a:lnTo>
                      <a:pt x="174" y="48"/>
                    </a:lnTo>
                    <a:lnTo>
                      <a:pt x="172" y="44"/>
                    </a:lnTo>
                    <a:lnTo>
                      <a:pt x="170" y="40"/>
                    </a:lnTo>
                    <a:lnTo>
                      <a:pt x="168" y="36"/>
                    </a:lnTo>
                    <a:lnTo>
                      <a:pt x="166" y="34"/>
                    </a:lnTo>
                    <a:lnTo>
                      <a:pt x="166" y="32"/>
                    </a:lnTo>
                    <a:lnTo>
                      <a:pt x="164" y="30"/>
                    </a:lnTo>
                    <a:lnTo>
                      <a:pt x="164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4" y="22"/>
                    </a:lnTo>
                    <a:lnTo>
                      <a:pt x="164" y="22"/>
                    </a:lnTo>
                    <a:lnTo>
                      <a:pt x="164" y="20"/>
                    </a:lnTo>
                    <a:lnTo>
                      <a:pt x="166" y="20"/>
                    </a:lnTo>
                    <a:lnTo>
                      <a:pt x="166" y="18"/>
                    </a:lnTo>
                    <a:lnTo>
                      <a:pt x="168" y="14"/>
                    </a:lnTo>
                    <a:lnTo>
                      <a:pt x="170" y="12"/>
                    </a:lnTo>
                    <a:lnTo>
                      <a:pt x="170" y="12"/>
                    </a:lnTo>
                    <a:lnTo>
                      <a:pt x="172" y="10"/>
                    </a:lnTo>
                    <a:lnTo>
                      <a:pt x="172" y="10"/>
                    </a:lnTo>
                    <a:lnTo>
                      <a:pt x="172" y="8"/>
                    </a:lnTo>
                    <a:lnTo>
                      <a:pt x="172" y="8"/>
                    </a:lnTo>
                    <a:lnTo>
                      <a:pt x="172" y="6"/>
                    </a:lnTo>
                    <a:lnTo>
                      <a:pt x="170" y="6"/>
                    </a:lnTo>
                    <a:lnTo>
                      <a:pt x="170" y="4"/>
                    </a:lnTo>
                    <a:lnTo>
                      <a:pt x="168" y="4"/>
                    </a:lnTo>
                    <a:lnTo>
                      <a:pt x="166" y="2"/>
                    </a:lnTo>
                    <a:lnTo>
                      <a:pt x="164" y="2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8" y="6"/>
                    </a:lnTo>
                    <a:lnTo>
                      <a:pt x="138" y="8"/>
                    </a:lnTo>
                    <a:lnTo>
                      <a:pt x="138" y="10"/>
                    </a:lnTo>
                    <a:lnTo>
                      <a:pt x="138" y="14"/>
                    </a:lnTo>
                    <a:lnTo>
                      <a:pt x="138" y="18"/>
                    </a:lnTo>
                    <a:lnTo>
                      <a:pt x="138" y="24"/>
                    </a:lnTo>
                    <a:lnTo>
                      <a:pt x="138" y="26"/>
                    </a:lnTo>
                    <a:lnTo>
                      <a:pt x="138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6" y="34"/>
                    </a:lnTo>
                    <a:lnTo>
                      <a:pt x="134" y="34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30" y="32"/>
                    </a:lnTo>
                    <a:lnTo>
                      <a:pt x="128" y="32"/>
                    </a:lnTo>
                    <a:lnTo>
                      <a:pt x="128" y="30"/>
                    </a:lnTo>
                    <a:lnTo>
                      <a:pt x="126" y="28"/>
                    </a:lnTo>
                    <a:lnTo>
                      <a:pt x="122" y="22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4"/>
                    </a:lnTo>
                    <a:lnTo>
                      <a:pt x="114" y="12"/>
                    </a:lnTo>
                    <a:lnTo>
                      <a:pt x="112" y="10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8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4" y="24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0" y="10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4" y="6"/>
                    </a:lnTo>
                    <a:lnTo>
                      <a:pt x="72" y="8"/>
                    </a:lnTo>
                    <a:lnTo>
                      <a:pt x="68" y="8"/>
                    </a:lnTo>
                    <a:lnTo>
                      <a:pt x="66" y="10"/>
                    </a:lnTo>
                    <a:lnTo>
                      <a:pt x="64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8" name="Freeform 540"/>
              <p:cNvSpPr>
                <a:spLocks/>
              </p:cNvSpPr>
              <p:nvPr/>
            </p:nvSpPr>
            <p:spPr bwMode="auto">
              <a:xfrm>
                <a:off x="2227553" y="2527467"/>
                <a:ext cx="44450" cy="22225"/>
              </a:xfrm>
              <a:custGeom>
                <a:avLst/>
                <a:gdLst>
                  <a:gd name="T0" fmla="*/ 14 w 28"/>
                  <a:gd name="T1" fmla="*/ 14 h 14"/>
                  <a:gd name="T2" fmla="*/ 14 w 28"/>
                  <a:gd name="T3" fmla="*/ 14 h 14"/>
                  <a:gd name="T4" fmla="*/ 18 w 28"/>
                  <a:gd name="T5" fmla="*/ 14 h 14"/>
                  <a:gd name="T6" fmla="*/ 20 w 28"/>
                  <a:gd name="T7" fmla="*/ 12 h 14"/>
                  <a:gd name="T8" fmla="*/ 22 w 28"/>
                  <a:gd name="T9" fmla="*/ 12 h 14"/>
                  <a:gd name="T10" fmla="*/ 24 w 28"/>
                  <a:gd name="T11" fmla="*/ 12 h 14"/>
                  <a:gd name="T12" fmla="*/ 26 w 28"/>
                  <a:gd name="T13" fmla="*/ 10 h 14"/>
                  <a:gd name="T14" fmla="*/ 28 w 28"/>
                  <a:gd name="T15" fmla="*/ 10 h 14"/>
                  <a:gd name="T16" fmla="*/ 28 w 28"/>
                  <a:gd name="T17" fmla="*/ 10 h 14"/>
                  <a:gd name="T18" fmla="*/ 28 w 28"/>
                  <a:gd name="T19" fmla="*/ 8 h 14"/>
                  <a:gd name="T20" fmla="*/ 28 w 28"/>
                  <a:gd name="T21" fmla="*/ 8 h 14"/>
                  <a:gd name="T22" fmla="*/ 28 w 28"/>
                  <a:gd name="T23" fmla="*/ 8 h 14"/>
                  <a:gd name="T24" fmla="*/ 28 w 28"/>
                  <a:gd name="T25" fmla="*/ 6 h 14"/>
                  <a:gd name="T26" fmla="*/ 28 w 28"/>
                  <a:gd name="T27" fmla="*/ 6 h 14"/>
                  <a:gd name="T28" fmla="*/ 28 w 28"/>
                  <a:gd name="T29" fmla="*/ 6 h 14"/>
                  <a:gd name="T30" fmla="*/ 28 w 28"/>
                  <a:gd name="T31" fmla="*/ 4 h 14"/>
                  <a:gd name="T32" fmla="*/ 28 w 28"/>
                  <a:gd name="T33" fmla="*/ 4 h 14"/>
                  <a:gd name="T34" fmla="*/ 28 w 28"/>
                  <a:gd name="T35" fmla="*/ 4 h 14"/>
                  <a:gd name="T36" fmla="*/ 26 w 28"/>
                  <a:gd name="T37" fmla="*/ 2 h 14"/>
                  <a:gd name="T38" fmla="*/ 24 w 28"/>
                  <a:gd name="T39" fmla="*/ 2 h 14"/>
                  <a:gd name="T40" fmla="*/ 22 w 28"/>
                  <a:gd name="T41" fmla="*/ 2 h 14"/>
                  <a:gd name="T42" fmla="*/ 20 w 28"/>
                  <a:gd name="T43" fmla="*/ 0 h 14"/>
                  <a:gd name="T44" fmla="*/ 18 w 28"/>
                  <a:gd name="T45" fmla="*/ 0 h 14"/>
                  <a:gd name="T46" fmla="*/ 14 w 28"/>
                  <a:gd name="T47" fmla="*/ 0 h 14"/>
                  <a:gd name="T48" fmla="*/ 12 w 28"/>
                  <a:gd name="T49" fmla="*/ 0 h 14"/>
                  <a:gd name="T50" fmla="*/ 10 w 28"/>
                  <a:gd name="T51" fmla="*/ 0 h 14"/>
                  <a:gd name="T52" fmla="*/ 6 w 28"/>
                  <a:gd name="T53" fmla="*/ 2 h 14"/>
                  <a:gd name="T54" fmla="*/ 4 w 28"/>
                  <a:gd name="T55" fmla="*/ 2 h 14"/>
                  <a:gd name="T56" fmla="*/ 2 w 28"/>
                  <a:gd name="T57" fmla="*/ 2 h 14"/>
                  <a:gd name="T58" fmla="*/ 2 w 28"/>
                  <a:gd name="T59" fmla="*/ 4 h 14"/>
                  <a:gd name="T60" fmla="*/ 2 w 28"/>
                  <a:gd name="T61" fmla="*/ 4 h 14"/>
                  <a:gd name="T62" fmla="*/ 2 w 28"/>
                  <a:gd name="T63" fmla="*/ 4 h 14"/>
                  <a:gd name="T64" fmla="*/ 0 w 28"/>
                  <a:gd name="T65" fmla="*/ 6 h 14"/>
                  <a:gd name="T66" fmla="*/ 0 w 28"/>
                  <a:gd name="T67" fmla="*/ 6 h 14"/>
                  <a:gd name="T68" fmla="*/ 0 w 28"/>
                  <a:gd name="T69" fmla="*/ 6 h 14"/>
                  <a:gd name="T70" fmla="*/ 0 w 28"/>
                  <a:gd name="T71" fmla="*/ 8 h 14"/>
                  <a:gd name="T72" fmla="*/ 0 w 28"/>
                  <a:gd name="T73" fmla="*/ 8 h 14"/>
                  <a:gd name="T74" fmla="*/ 2 w 28"/>
                  <a:gd name="T75" fmla="*/ 8 h 14"/>
                  <a:gd name="T76" fmla="*/ 2 w 28"/>
                  <a:gd name="T77" fmla="*/ 10 h 14"/>
                  <a:gd name="T78" fmla="*/ 2 w 28"/>
                  <a:gd name="T79" fmla="*/ 10 h 14"/>
                  <a:gd name="T80" fmla="*/ 2 w 28"/>
                  <a:gd name="T81" fmla="*/ 10 h 14"/>
                  <a:gd name="T82" fmla="*/ 4 w 28"/>
                  <a:gd name="T83" fmla="*/ 12 h 14"/>
                  <a:gd name="T84" fmla="*/ 6 w 28"/>
                  <a:gd name="T85" fmla="*/ 12 h 14"/>
                  <a:gd name="T86" fmla="*/ 10 w 28"/>
                  <a:gd name="T87" fmla="*/ 12 h 14"/>
                  <a:gd name="T88" fmla="*/ 12 w 28"/>
                  <a:gd name="T89" fmla="*/ 14 h 14"/>
                  <a:gd name="T90" fmla="*/ 14 w 28"/>
                  <a:gd name="T9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" h="14"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9" name="Freeform 542"/>
              <p:cNvSpPr>
                <a:spLocks/>
              </p:cNvSpPr>
              <p:nvPr/>
            </p:nvSpPr>
            <p:spPr bwMode="auto">
              <a:xfrm>
                <a:off x="1944978" y="2368717"/>
                <a:ext cx="146050" cy="88900"/>
              </a:xfrm>
              <a:custGeom>
                <a:avLst/>
                <a:gdLst>
                  <a:gd name="T0" fmla="*/ 88 w 92"/>
                  <a:gd name="T1" fmla="*/ 0 h 56"/>
                  <a:gd name="T2" fmla="*/ 84 w 92"/>
                  <a:gd name="T3" fmla="*/ 0 h 56"/>
                  <a:gd name="T4" fmla="*/ 82 w 92"/>
                  <a:gd name="T5" fmla="*/ 0 h 56"/>
                  <a:gd name="T6" fmla="*/ 80 w 92"/>
                  <a:gd name="T7" fmla="*/ 2 h 56"/>
                  <a:gd name="T8" fmla="*/ 72 w 92"/>
                  <a:gd name="T9" fmla="*/ 4 h 56"/>
                  <a:gd name="T10" fmla="*/ 66 w 92"/>
                  <a:gd name="T11" fmla="*/ 8 h 56"/>
                  <a:gd name="T12" fmla="*/ 60 w 92"/>
                  <a:gd name="T13" fmla="*/ 10 h 56"/>
                  <a:gd name="T14" fmla="*/ 48 w 92"/>
                  <a:gd name="T15" fmla="*/ 16 h 56"/>
                  <a:gd name="T16" fmla="*/ 34 w 92"/>
                  <a:gd name="T17" fmla="*/ 22 h 56"/>
                  <a:gd name="T18" fmla="*/ 30 w 92"/>
                  <a:gd name="T19" fmla="*/ 24 h 56"/>
                  <a:gd name="T20" fmla="*/ 24 w 92"/>
                  <a:gd name="T21" fmla="*/ 26 h 56"/>
                  <a:gd name="T22" fmla="*/ 12 w 92"/>
                  <a:gd name="T23" fmla="*/ 26 h 56"/>
                  <a:gd name="T24" fmla="*/ 8 w 92"/>
                  <a:gd name="T25" fmla="*/ 28 h 56"/>
                  <a:gd name="T26" fmla="*/ 6 w 92"/>
                  <a:gd name="T27" fmla="*/ 30 h 56"/>
                  <a:gd name="T28" fmla="*/ 4 w 92"/>
                  <a:gd name="T29" fmla="*/ 32 h 56"/>
                  <a:gd name="T30" fmla="*/ 2 w 92"/>
                  <a:gd name="T31" fmla="*/ 32 h 56"/>
                  <a:gd name="T32" fmla="*/ 0 w 92"/>
                  <a:gd name="T33" fmla="*/ 38 h 56"/>
                  <a:gd name="T34" fmla="*/ 0 w 92"/>
                  <a:gd name="T35" fmla="*/ 42 h 56"/>
                  <a:gd name="T36" fmla="*/ 0 w 92"/>
                  <a:gd name="T37" fmla="*/ 46 h 56"/>
                  <a:gd name="T38" fmla="*/ 0 w 92"/>
                  <a:gd name="T39" fmla="*/ 48 h 56"/>
                  <a:gd name="T40" fmla="*/ 2 w 92"/>
                  <a:gd name="T41" fmla="*/ 50 h 56"/>
                  <a:gd name="T42" fmla="*/ 4 w 92"/>
                  <a:gd name="T43" fmla="*/ 52 h 56"/>
                  <a:gd name="T44" fmla="*/ 8 w 92"/>
                  <a:gd name="T45" fmla="*/ 54 h 56"/>
                  <a:gd name="T46" fmla="*/ 12 w 92"/>
                  <a:gd name="T47" fmla="*/ 54 h 56"/>
                  <a:gd name="T48" fmla="*/ 18 w 92"/>
                  <a:gd name="T49" fmla="*/ 56 h 56"/>
                  <a:gd name="T50" fmla="*/ 24 w 92"/>
                  <a:gd name="T51" fmla="*/ 56 h 56"/>
                  <a:gd name="T52" fmla="*/ 30 w 92"/>
                  <a:gd name="T53" fmla="*/ 56 h 56"/>
                  <a:gd name="T54" fmla="*/ 34 w 92"/>
                  <a:gd name="T55" fmla="*/ 54 h 56"/>
                  <a:gd name="T56" fmla="*/ 38 w 92"/>
                  <a:gd name="T57" fmla="*/ 54 h 56"/>
                  <a:gd name="T58" fmla="*/ 42 w 92"/>
                  <a:gd name="T59" fmla="*/ 52 h 56"/>
                  <a:gd name="T60" fmla="*/ 46 w 92"/>
                  <a:gd name="T61" fmla="*/ 48 h 56"/>
                  <a:gd name="T62" fmla="*/ 48 w 92"/>
                  <a:gd name="T63" fmla="*/ 46 h 56"/>
                  <a:gd name="T64" fmla="*/ 54 w 92"/>
                  <a:gd name="T65" fmla="*/ 38 h 56"/>
                  <a:gd name="T66" fmla="*/ 60 w 92"/>
                  <a:gd name="T67" fmla="*/ 32 h 56"/>
                  <a:gd name="T68" fmla="*/ 62 w 92"/>
                  <a:gd name="T69" fmla="*/ 30 h 56"/>
                  <a:gd name="T70" fmla="*/ 66 w 92"/>
                  <a:gd name="T71" fmla="*/ 28 h 56"/>
                  <a:gd name="T72" fmla="*/ 68 w 92"/>
                  <a:gd name="T73" fmla="*/ 28 h 56"/>
                  <a:gd name="T74" fmla="*/ 72 w 92"/>
                  <a:gd name="T75" fmla="*/ 28 h 56"/>
                  <a:gd name="T76" fmla="*/ 80 w 92"/>
                  <a:gd name="T77" fmla="*/ 30 h 56"/>
                  <a:gd name="T78" fmla="*/ 82 w 92"/>
                  <a:gd name="T79" fmla="*/ 30 h 56"/>
                  <a:gd name="T80" fmla="*/ 86 w 92"/>
                  <a:gd name="T81" fmla="*/ 30 h 56"/>
                  <a:gd name="T82" fmla="*/ 88 w 92"/>
                  <a:gd name="T83" fmla="*/ 28 h 56"/>
                  <a:gd name="T84" fmla="*/ 88 w 92"/>
                  <a:gd name="T85" fmla="*/ 26 h 56"/>
                  <a:gd name="T86" fmla="*/ 90 w 92"/>
                  <a:gd name="T87" fmla="*/ 22 h 56"/>
                  <a:gd name="T88" fmla="*/ 90 w 92"/>
                  <a:gd name="T89" fmla="*/ 18 h 56"/>
                  <a:gd name="T90" fmla="*/ 92 w 92"/>
                  <a:gd name="T91" fmla="*/ 14 h 56"/>
                  <a:gd name="T92" fmla="*/ 90 w 92"/>
                  <a:gd name="T93" fmla="*/ 10 h 56"/>
                  <a:gd name="T94" fmla="*/ 90 w 92"/>
                  <a:gd name="T95" fmla="*/ 6 h 56"/>
                  <a:gd name="T96" fmla="*/ 88 w 92"/>
                  <a:gd name="T97" fmla="*/ 4 h 56"/>
                  <a:gd name="T98" fmla="*/ 88 w 92"/>
                  <a:gd name="T9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56">
                    <a:moveTo>
                      <a:pt x="88" y="0"/>
                    </a:move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0" y="10"/>
                    </a:lnTo>
                    <a:lnTo>
                      <a:pt x="56" y="12"/>
                    </a:lnTo>
                    <a:lnTo>
                      <a:pt x="48" y="16"/>
                    </a:lnTo>
                    <a:lnTo>
                      <a:pt x="38" y="20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4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6" y="54"/>
                    </a:lnTo>
                    <a:lnTo>
                      <a:pt x="18" y="56"/>
                    </a:lnTo>
                    <a:lnTo>
                      <a:pt x="22" y="56"/>
                    </a:lnTo>
                    <a:lnTo>
                      <a:pt x="24" y="56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2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2" y="42"/>
                    </a:lnTo>
                    <a:lnTo>
                      <a:pt x="54" y="38"/>
                    </a:lnTo>
                    <a:lnTo>
                      <a:pt x="58" y="34"/>
                    </a:lnTo>
                    <a:lnTo>
                      <a:pt x="60" y="32"/>
                    </a:lnTo>
                    <a:lnTo>
                      <a:pt x="60" y="30"/>
                    </a:lnTo>
                    <a:lnTo>
                      <a:pt x="62" y="30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70" y="28"/>
                    </a:lnTo>
                    <a:lnTo>
                      <a:pt x="72" y="28"/>
                    </a:lnTo>
                    <a:lnTo>
                      <a:pt x="76" y="30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26"/>
                    </a:lnTo>
                    <a:lnTo>
                      <a:pt x="90" y="24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6"/>
                    </a:lnTo>
                    <a:lnTo>
                      <a:pt x="92" y="14"/>
                    </a:lnTo>
                    <a:lnTo>
                      <a:pt x="92" y="12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90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0" name="Freeform 544"/>
              <p:cNvSpPr>
                <a:spLocks/>
              </p:cNvSpPr>
              <p:nvPr/>
            </p:nvSpPr>
            <p:spPr bwMode="auto">
              <a:xfrm>
                <a:off x="2030703" y="2448092"/>
                <a:ext cx="22225" cy="41275"/>
              </a:xfrm>
              <a:custGeom>
                <a:avLst/>
                <a:gdLst>
                  <a:gd name="T0" fmla="*/ 8 w 14"/>
                  <a:gd name="T1" fmla="*/ 26 h 26"/>
                  <a:gd name="T2" fmla="*/ 8 w 14"/>
                  <a:gd name="T3" fmla="*/ 26 h 26"/>
                  <a:gd name="T4" fmla="*/ 6 w 14"/>
                  <a:gd name="T5" fmla="*/ 26 h 26"/>
                  <a:gd name="T6" fmla="*/ 6 w 14"/>
                  <a:gd name="T7" fmla="*/ 26 h 26"/>
                  <a:gd name="T8" fmla="*/ 6 w 14"/>
                  <a:gd name="T9" fmla="*/ 24 h 26"/>
                  <a:gd name="T10" fmla="*/ 4 w 14"/>
                  <a:gd name="T11" fmla="*/ 24 h 26"/>
                  <a:gd name="T12" fmla="*/ 4 w 14"/>
                  <a:gd name="T13" fmla="*/ 24 h 26"/>
                  <a:gd name="T14" fmla="*/ 4 w 14"/>
                  <a:gd name="T15" fmla="*/ 24 h 26"/>
                  <a:gd name="T16" fmla="*/ 2 w 14"/>
                  <a:gd name="T17" fmla="*/ 22 h 26"/>
                  <a:gd name="T18" fmla="*/ 2 w 14"/>
                  <a:gd name="T19" fmla="*/ 20 h 26"/>
                  <a:gd name="T20" fmla="*/ 2 w 14"/>
                  <a:gd name="T21" fmla="*/ 18 h 26"/>
                  <a:gd name="T22" fmla="*/ 0 w 14"/>
                  <a:gd name="T23" fmla="*/ 16 h 26"/>
                  <a:gd name="T24" fmla="*/ 0 w 14"/>
                  <a:gd name="T25" fmla="*/ 12 h 26"/>
                  <a:gd name="T26" fmla="*/ 0 w 14"/>
                  <a:gd name="T27" fmla="*/ 10 h 26"/>
                  <a:gd name="T28" fmla="*/ 2 w 14"/>
                  <a:gd name="T29" fmla="*/ 8 h 26"/>
                  <a:gd name="T30" fmla="*/ 2 w 14"/>
                  <a:gd name="T31" fmla="*/ 6 h 26"/>
                  <a:gd name="T32" fmla="*/ 2 w 14"/>
                  <a:gd name="T33" fmla="*/ 4 h 26"/>
                  <a:gd name="T34" fmla="*/ 4 w 14"/>
                  <a:gd name="T35" fmla="*/ 2 h 26"/>
                  <a:gd name="T36" fmla="*/ 4 w 14"/>
                  <a:gd name="T37" fmla="*/ 2 h 26"/>
                  <a:gd name="T38" fmla="*/ 4 w 14"/>
                  <a:gd name="T39" fmla="*/ 2 h 26"/>
                  <a:gd name="T40" fmla="*/ 6 w 14"/>
                  <a:gd name="T41" fmla="*/ 0 h 26"/>
                  <a:gd name="T42" fmla="*/ 6 w 14"/>
                  <a:gd name="T43" fmla="*/ 0 h 26"/>
                  <a:gd name="T44" fmla="*/ 6 w 14"/>
                  <a:gd name="T45" fmla="*/ 0 h 26"/>
                  <a:gd name="T46" fmla="*/ 8 w 14"/>
                  <a:gd name="T47" fmla="*/ 0 h 26"/>
                  <a:gd name="T48" fmla="*/ 8 w 14"/>
                  <a:gd name="T49" fmla="*/ 0 h 26"/>
                  <a:gd name="T50" fmla="*/ 8 w 14"/>
                  <a:gd name="T51" fmla="*/ 0 h 26"/>
                  <a:gd name="T52" fmla="*/ 10 w 14"/>
                  <a:gd name="T53" fmla="*/ 0 h 26"/>
                  <a:gd name="T54" fmla="*/ 10 w 14"/>
                  <a:gd name="T55" fmla="*/ 2 h 26"/>
                  <a:gd name="T56" fmla="*/ 10 w 14"/>
                  <a:gd name="T57" fmla="*/ 2 h 26"/>
                  <a:gd name="T58" fmla="*/ 12 w 14"/>
                  <a:gd name="T59" fmla="*/ 2 h 26"/>
                  <a:gd name="T60" fmla="*/ 12 w 14"/>
                  <a:gd name="T61" fmla="*/ 4 h 26"/>
                  <a:gd name="T62" fmla="*/ 12 w 14"/>
                  <a:gd name="T63" fmla="*/ 6 h 26"/>
                  <a:gd name="T64" fmla="*/ 14 w 14"/>
                  <a:gd name="T65" fmla="*/ 8 h 26"/>
                  <a:gd name="T66" fmla="*/ 14 w 14"/>
                  <a:gd name="T67" fmla="*/ 10 h 26"/>
                  <a:gd name="T68" fmla="*/ 14 w 14"/>
                  <a:gd name="T69" fmla="*/ 12 h 26"/>
                  <a:gd name="T70" fmla="*/ 14 w 14"/>
                  <a:gd name="T71" fmla="*/ 16 h 26"/>
                  <a:gd name="T72" fmla="*/ 14 w 14"/>
                  <a:gd name="T73" fmla="*/ 18 h 26"/>
                  <a:gd name="T74" fmla="*/ 12 w 14"/>
                  <a:gd name="T75" fmla="*/ 20 h 26"/>
                  <a:gd name="T76" fmla="*/ 12 w 14"/>
                  <a:gd name="T77" fmla="*/ 22 h 26"/>
                  <a:gd name="T78" fmla="*/ 12 w 14"/>
                  <a:gd name="T79" fmla="*/ 24 h 26"/>
                  <a:gd name="T80" fmla="*/ 10 w 14"/>
                  <a:gd name="T81" fmla="*/ 24 h 26"/>
                  <a:gd name="T82" fmla="*/ 10 w 14"/>
                  <a:gd name="T83" fmla="*/ 24 h 26"/>
                  <a:gd name="T84" fmla="*/ 10 w 14"/>
                  <a:gd name="T85" fmla="*/ 24 h 26"/>
                  <a:gd name="T86" fmla="*/ 8 w 14"/>
                  <a:gd name="T87" fmla="*/ 26 h 26"/>
                  <a:gd name="T88" fmla="*/ 8 w 14"/>
                  <a:gd name="T89" fmla="*/ 26 h 26"/>
                  <a:gd name="T90" fmla="*/ 8 w 14"/>
                  <a:gd name="T9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26">
                    <a:moveTo>
                      <a:pt x="8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1" name="Freeform 546"/>
              <p:cNvSpPr>
                <a:spLocks/>
              </p:cNvSpPr>
              <p:nvPr/>
            </p:nvSpPr>
            <p:spPr bwMode="auto">
              <a:xfrm>
                <a:off x="2075153" y="2406817"/>
                <a:ext cx="212725" cy="104775"/>
              </a:xfrm>
              <a:custGeom>
                <a:avLst/>
                <a:gdLst>
                  <a:gd name="T0" fmla="*/ 46 w 134"/>
                  <a:gd name="T1" fmla="*/ 22 h 66"/>
                  <a:gd name="T2" fmla="*/ 42 w 134"/>
                  <a:gd name="T3" fmla="*/ 26 h 66"/>
                  <a:gd name="T4" fmla="*/ 38 w 134"/>
                  <a:gd name="T5" fmla="*/ 32 h 66"/>
                  <a:gd name="T6" fmla="*/ 34 w 134"/>
                  <a:gd name="T7" fmla="*/ 34 h 66"/>
                  <a:gd name="T8" fmla="*/ 30 w 134"/>
                  <a:gd name="T9" fmla="*/ 36 h 66"/>
                  <a:gd name="T10" fmla="*/ 20 w 134"/>
                  <a:gd name="T11" fmla="*/ 34 h 66"/>
                  <a:gd name="T12" fmla="*/ 12 w 134"/>
                  <a:gd name="T13" fmla="*/ 34 h 66"/>
                  <a:gd name="T14" fmla="*/ 8 w 134"/>
                  <a:gd name="T15" fmla="*/ 34 h 66"/>
                  <a:gd name="T16" fmla="*/ 6 w 134"/>
                  <a:gd name="T17" fmla="*/ 36 h 66"/>
                  <a:gd name="T18" fmla="*/ 4 w 134"/>
                  <a:gd name="T19" fmla="*/ 40 h 66"/>
                  <a:gd name="T20" fmla="*/ 2 w 134"/>
                  <a:gd name="T21" fmla="*/ 50 h 66"/>
                  <a:gd name="T22" fmla="*/ 0 w 134"/>
                  <a:gd name="T23" fmla="*/ 54 h 66"/>
                  <a:gd name="T24" fmla="*/ 2 w 134"/>
                  <a:gd name="T25" fmla="*/ 58 h 66"/>
                  <a:gd name="T26" fmla="*/ 6 w 134"/>
                  <a:gd name="T27" fmla="*/ 60 h 66"/>
                  <a:gd name="T28" fmla="*/ 12 w 134"/>
                  <a:gd name="T29" fmla="*/ 62 h 66"/>
                  <a:gd name="T30" fmla="*/ 20 w 134"/>
                  <a:gd name="T31" fmla="*/ 64 h 66"/>
                  <a:gd name="T32" fmla="*/ 32 w 134"/>
                  <a:gd name="T33" fmla="*/ 66 h 66"/>
                  <a:gd name="T34" fmla="*/ 42 w 134"/>
                  <a:gd name="T35" fmla="*/ 64 h 66"/>
                  <a:gd name="T36" fmla="*/ 58 w 134"/>
                  <a:gd name="T37" fmla="*/ 60 h 66"/>
                  <a:gd name="T38" fmla="*/ 68 w 134"/>
                  <a:gd name="T39" fmla="*/ 56 h 66"/>
                  <a:gd name="T40" fmla="*/ 80 w 134"/>
                  <a:gd name="T41" fmla="*/ 52 h 66"/>
                  <a:gd name="T42" fmla="*/ 98 w 134"/>
                  <a:gd name="T43" fmla="*/ 48 h 66"/>
                  <a:gd name="T44" fmla="*/ 108 w 134"/>
                  <a:gd name="T45" fmla="*/ 48 h 66"/>
                  <a:gd name="T46" fmla="*/ 112 w 134"/>
                  <a:gd name="T47" fmla="*/ 48 h 66"/>
                  <a:gd name="T48" fmla="*/ 122 w 134"/>
                  <a:gd name="T49" fmla="*/ 54 h 66"/>
                  <a:gd name="T50" fmla="*/ 128 w 134"/>
                  <a:gd name="T51" fmla="*/ 56 h 66"/>
                  <a:gd name="T52" fmla="*/ 132 w 134"/>
                  <a:gd name="T53" fmla="*/ 56 h 66"/>
                  <a:gd name="T54" fmla="*/ 134 w 134"/>
                  <a:gd name="T55" fmla="*/ 56 h 66"/>
                  <a:gd name="T56" fmla="*/ 134 w 134"/>
                  <a:gd name="T57" fmla="*/ 54 h 66"/>
                  <a:gd name="T58" fmla="*/ 134 w 134"/>
                  <a:gd name="T59" fmla="*/ 48 h 66"/>
                  <a:gd name="T60" fmla="*/ 132 w 134"/>
                  <a:gd name="T61" fmla="*/ 42 h 66"/>
                  <a:gd name="T62" fmla="*/ 128 w 134"/>
                  <a:gd name="T63" fmla="*/ 36 h 66"/>
                  <a:gd name="T64" fmla="*/ 122 w 134"/>
                  <a:gd name="T65" fmla="*/ 28 h 66"/>
                  <a:gd name="T66" fmla="*/ 118 w 134"/>
                  <a:gd name="T67" fmla="*/ 26 h 66"/>
                  <a:gd name="T68" fmla="*/ 110 w 134"/>
                  <a:gd name="T69" fmla="*/ 24 h 66"/>
                  <a:gd name="T70" fmla="*/ 98 w 134"/>
                  <a:gd name="T71" fmla="*/ 22 h 66"/>
                  <a:gd name="T72" fmla="*/ 94 w 134"/>
                  <a:gd name="T73" fmla="*/ 20 h 66"/>
                  <a:gd name="T74" fmla="*/ 92 w 134"/>
                  <a:gd name="T75" fmla="*/ 18 h 66"/>
                  <a:gd name="T76" fmla="*/ 90 w 134"/>
                  <a:gd name="T77" fmla="*/ 14 h 66"/>
                  <a:gd name="T78" fmla="*/ 90 w 134"/>
                  <a:gd name="T79" fmla="*/ 6 h 66"/>
                  <a:gd name="T80" fmla="*/ 88 w 134"/>
                  <a:gd name="T81" fmla="*/ 2 h 66"/>
                  <a:gd name="T82" fmla="*/ 86 w 134"/>
                  <a:gd name="T83" fmla="*/ 2 h 66"/>
                  <a:gd name="T84" fmla="*/ 82 w 134"/>
                  <a:gd name="T85" fmla="*/ 0 h 66"/>
                  <a:gd name="T86" fmla="*/ 74 w 134"/>
                  <a:gd name="T87" fmla="*/ 2 h 66"/>
                  <a:gd name="T88" fmla="*/ 68 w 134"/>
                  <a:gd name="T89" fmla="*/ 4 h 66"/>
                  <a:gd name="T90" fmla="*/ 64 w 134"/>
                  <a:gd name="T91" fmla="*/ 6 h 66"/>
                  <a:gd name="T92" fmla="*/ 64 w 134"/>
                  <a:gd name="T93" fmla="*/ 8 h 66"/>
                  <a:gd name="T94" fmla="*/ 64 w 134"/>
                  <a:gd name="T95" fmla="*/ 14 h 66"/>
                  <a:gd name="T96" fmla="*/ 64 w 134"/>
                  <a:gd name="T97" fmla="*/ 18 h 66"/>
                  <a:gd name="T98" fmla="*/ 62 w 134"/>
                  <a:gd name="T99" fmla="*/ 20 h 66"/>
                  <a:gd name="T100" fmla="*/ 60 w 134"/>
                  <a:gd name="T101" fmla="*/ 22 h 66"/>
                  <a:gd name="T102" fmla="*/ 50 w 134"/>
                  <a:gd name="T103" fmla="*/ 22 h 66"/>
                  <a:gd name="T104" fmla="*/ 48 w 134"/>
                  <a:gd name="T105" fmla="*/ 2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66">
                    <a:moveTo>
                      <a:pt x="48" y="22"/>
                    </a:moveTo>
                    <a:lnTo>
                      <a:pt x="48" y="22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0" y="30"/>
                    </a:lnTo>
                    <a:lnTo>
                      <a:pt x="38" y="32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0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20" y="64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2" y="66"/>
                    </a:lnTo>
                    <a:lnTo>
                      <a:pt x="34" y="64"/>
                    </a:lnTo>
                    <a:lnTo>
                      <a:pt x="38" y="64"/>
                    </a:lnTo>
                    <a:lnTo>
                      <a:pt x="42" y="64"/>
                    </a:lnTo>
                    <a:lnTo>
                      <a:pt x="46" y="64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0" y="60"/>
                    </a:lnTo>
                    <a:lnTo>
                      <a:pt x="62" y="58"/>
                    </a:lnTo>
                    <a:lnTo>
                      <a:pt x="68" y="56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2"/>
                    </a:lnTo>
                    <a:lnTo>
                      <a:pt x="86" y="50"/>
                    </a:lnTo>
                    <a:lnTo>
                      <a:pt x="94" y="50"/>
                    </a:lnTo>
                    <a:lnTo>
                      <a:pt x="98" y="48"/>
                    </a:lnTo>
                    <a:lnTo>
                      <a:pt x="102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12" y="48"/>
                    </a:lnTo>
                    <a:lnTo>
                      <a:pt x="114" y="50"/>
                    </a:lnTo>
                    <a:lnTo>
                      <a:pt x="118" y="52"/>
                    </a:lnTo>
                    <a:lnTo>
                      <a:pt x="122" y="54"/>
                    </a:lnTo>
                    <a:lnTo>
                      <a:pt x="126" y="54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30" y="56"/>
                    </a:lnTo>
                    <a:lnTo>
                      <a:pt x="132" y="56"/>
                    </a:lnTo>
                    <a:lnTo>
                      <a:pt x="132" y="56"/>
                    </a:lnTo>
                    <a:lnTo>
                      <a:pt x="132" y="56"/>
                    </a:lnTo>
                    <a:lnTo>
                      <a:pt x="132" y="56"/>
                    </a:lnTo>
                    <a:lnTo>
                      <a:pt x="134" y="56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4" y="50"/>
                    </a:lnTo>
                    <a:lnTo>
                      <a:pt x="134" y="48"/>
                    </a:lnTo>
                    <a:lnTo>
                      <a:pt x="134" y="46"/>
                    </a:lnTo>
                    <a:lnTo>
                      <a:pt x="132" y="46"/>
                    </a:lnTo>
                    <a:lnTo>
                      <a:pt x="132" y="42"/>
                    </a:lnTo>
                    <a:lnTo>
                      <a:pt x="130" y="40"/>
                    </a:lnTo>
                    <a:lnTo>
                      <a:pt x="130" y="38"/>
                    </a:lnTo>
                    <a:lnTo>
                      <a:pt x="128" y="36"/>
                    </a:lnTo>
                    <a:lnTo>
                      <a:pt x="126" y="32"/>
                    </a:lnTo>
                    <a:lnTo>
                      <a:pt x="124" y="30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18" y="26"/>
                    </a:lnTo>
                    <a:lnTo>
                      <a:pt x="116" y="26"/>
                    </a:lnTo>
                    <a:lnTo>
                      <a:pt x="114" y="24"/>
                    </a:lnTo>
                    <a:lnTo>
                      <a:pt x="110" y="24"/>
                    </a:lnTo>
                    <a:lnTo>
                      <a:pt x="106" y="24"/>
                    </a:lnTo>
                    <a:lnTo>
                      <a:pt x="102" y="24"/>
                    </a:lnTo>
                    <a:lnTo>
                      <a:pt x="98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8" y="2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2" name="Freeform 548"/>
              <p:cNvSpPr>
                <a:spLocks/>
              </p:cNvSpPr>
              <p:nvPr/>
            </p:nvSpPr>
            <p:spPr bwMode="auto">
              <a:xfrm>
                <a:off x="2145003" y="2352842"/>
                <a:ext cx="69850" cy="50800"/>
              </a:xfrm>
              <a:custGeom>
                <a:avLst/>
                <a:gdLst>
                  <a:gd name="T0" fmla="*/ 26 w 44"/>
                  <a:gd name="T1" fmla="*/ 2 h 32"/>
                  <a:gd name="T2" fmla="*/ 22 w 44"/>
                  <a:gd name="T3" fmla="*/ 2 h 32"/>
                  <a:gd name="T4" fmla="*/ 16 w 44"/>
                  <a:gd name="T5" fmla="*/ 2 h 32"/>
                  <a:gd name="T6" fmla="*/ 12 w 44"/>
                  <a:gd name="T7" fmla="*/ 2 h 32"/>
                  <a:gd name="T8" fmla="*/ 10 w 44"/>
                  <a:gd name="T9" fmla="*/ 2 h 32"/>
                  <a:gd name="T10" fmla="*/ 8 w 44"/>
                  <a:gd name="T11" fmla="*/ 4 h 32"/>
                  <a:gd name="T12" fmla="*/ 6 w 44"/>
                  <a:gd name="T13" fmla="*/ 6 h 32"/>
                  <a:gd name="T14" fmla="*/ 4 w 44"/>
                  <a:gd name="T15" fmla="*/ 10 h 32"/>
                  <a:gd name="T16" fmla="*/ 2 w 44"/>
                  <a:gd name="T17" fmla="*/ 14 h 32"/>
                  <a:gd name="T18" fmla="*/ 0 w 44"/>
                  <a:gd name="T19" fmla="*/ 22 h 32"/>
                  <a:gd name="T20" fmla="*/ 0 w 44"/>
                  <a:gd name="T21" fmla="*/ 26 h 32"/>
                  <a:gd name="T22" fmla="*/ 0 w 44"/>
                  <a:gd name="T23" fmla="*/ 30 h 32"/>
                  <a:gd name="T24" fmla="*/ 0 w 44"/>
                  <a:gd name="T25" fmla="*/ 30 h 32"/>
                  <a:gd name="T26" fmla="*/ 2 w 44"/>
                  <a:gd name="T27" fmla="*/ 32 h 32"/>
                  <a:gd name="T28" fmla="*/ 4 w 44"/>
                  <a:gd name="T29" fmla="*/ 32 h 32"/>
                  <a:gd name="T30" fmla="*/ 6 w 44"/>
                  <a:gd name="T31" fmla="*/ 32 h 32"/>
                  <a:gd name="T32" fmla="*/ 8 w 44"/>
                  <a:gd name="T33" fmla="*/ 30 h 32"/>
                  <a:gd name="T34" fmla="*/ 16 w 44"/>
                  <a:gd name="T35" fmla="*/ 24 h 32"/>
                  <a:gd name="T36" fmla="*/ 18 w 44"/>
                  <a:gd name="T37" fmla="*/ 22 h 32"/>
                  <a:gd name="T38" fmla="*/ 20 w 44"/>
                  <a:gd name="T39" fmla="*/ 20 h 32"/>
                  <a:gd name="T40" fmla="*/ 24 w 44"/>
                  <a:gd name="T41" fmla="*/ 20 h 32"/>
                  <a:gd name="T42" fmla="*/ 32 w 44"/>
                  <a:gd name="T43" fmla="*/ 18 h 32"/>
                  <a:gd name="T44" fmla="*/ 36 w 44"/>
                  <a:gd name="T45" fmla="*/ 18 h 32"/>
                  <a:gd name="T46" fmla="*/ 38 w 44"/>
                  <a:gd name="T47" fmla="*/ 16 h 32"/>
                  <a:gd name="T48" fmla="*/ 40 w 44"/>
                  <a:gd name="T49" fmla="*/ 14 h 32"/>
                  <a:gd name="T50" fmla="*/ 42 w 44"/>
                  <a:gd name="T51" fmla="*/ 10 h 32"/>
                  <a:gd name="T52" fmla="*/ 44 w 44"/>
                  <a:gd name="T53" fmla="*/ 6 h 32"/>
                  <a:gd name="T54" fmla="*/ 44 w 44"/>
                  <a:gd name="T55" fmla="*/ 2 h 32"/>
                  <a:gd name="T56" fmla="*/ 42 w 44"/>
                  <a:gd name="T57" fmla="*/ 0 h 32"/>
                  <a:gd name="T58" fmla="*/ 42 w 44"/>
                  <a:gd name="T59" fmla="*/ 0 h 32"/>
                  <a:gd name="T60" fmla="*/ 40 w 44"/>
                  <a:gd name="T61" fmla="*/ 0 h 32"/>
                  <a:gd name="T62" fmla="*/ 38 w 44"/>
                  <a:gd name="T63" fmla="*/ 0 h 32"/>
                  <a:gd name="T64" fmla="*/ 30 w 44"/>
                  <a:gd name="T65" fmla="*/ 2 h 32"/>
                  <a:gd name="T66" fmla="*/ 26 w 44"/>
                  <a:gd name="T6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32">
                    <a:moveTo>
                      <a:pt x="26" y="2"/>
                    </a:move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0" y="28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3" name="Freeform 550"/>
              <p:cNvSpPr>
                <a:spLocks/>
              </p:cNvSpPr>
              <p:nvPr/>
            </p:nvSpPr>
            <p:spPr bwMode="auto">
              <a:xfrm>
                <a:off x="2141828" y="2298867"/>
                <a:ext cx="79375" cy="41275"/>
              </a:xfrm>
              <a:custGeom>
                <a:avLst/>
                <a:gdLst>
                  <a:gd name="T0" fmla="*/ 14 w 50"/>
                  <a:gd name="T1" fmla="*/ 8 h 26"/>
                  <a:gd name="T2" fmla="*/ 14 w 50"/>
                  <a:gd name="T3" fmla="*/ 8 h 26"/>
                  <a:gd name="T4" fmla="*/ 16 w 50"/>
                  <a:gd name="T5" fmla="*/ 6 h 26"/>
                  <a:gd name="T6" fmla="*/ 20 w 50"/>
                  <a:gd name="T7" fmla="*/ 4 h 26"/>
                  <a:gd name="T8" fmla="*/ 20 w 50"/>
                  <a:gd name="T9" fmla="*/ 2 h 26"/>
                  <a:gd name="T10" fmla="*/ 22 w 50"/>
                  <a:gd name="T11" fmla="*/ 2 h 26"/>
                  <a:gd name="T12" fmla="*/ 24 w 50"/>
                  <a:gd name="T13" fmla="*/ 0 h 26"/>
                  <a:gd name="T14" fmla="*/ 26 w 50"/>
                  <a:gd name="T15" fmla="*/ 0 h 26"/>
                  <a:gd name="T16" fmla="*/ 28 w 50"/>
                  <a:gd name="T17" fmla="*/ 0 h 26"/>
                  <a:gd name="T18" fmla="*/ 30 w 50"/>
                  <a:gd name="T19" fmla="*/ 0 h 26"/>
                  <a:gd name="T20" fmla="*/ 32 w 50"/>
                  <a:gd name="T21" fmla="*/ 0 h 26"/>
                  <a:gd name="T22" fmla="*/ 34 w 50"/>
                  <a:gd name="T23" fmla="*/ 0 h 26"/>
                  <a:gd name="T24" fmla="*/ 38 w 50"/>
                  <a:gd name="T25" fmla="*/ 0 h 26"/>
                  <a:gd name="T26" fmla="*/ 40 w 50"/>
                  <a:gd name="T27" fmla="*/ 0 h 26"/>
                  <a:gd name="T28" fmla="*/ 42 w 50"/>
                  <a:gd name="T29" fmla="*/ 2 h 26"/>
                  <a:gd name="T30" fmla="*/ 42 w 50"/>
                  <a:gd name="T31" fmla="*/ 2 h 26"/>
                  <a:gd name="T32" fmla="*/ 44 w 50"/>
                  <a:gd name="T33" fmla="*/ 4 h 26"/>
                  <a:gd name="T34" fmla="*/ 46 w 50"/>
                  <a:gd name="T35" fmla="*/ 4 h 26"/>
                  <a:gd name="T36" fmla="*/ 46 w 50"/>
                  <a:gd name="T37" fmla="*/ 6 h 26"/>
                  <a:gd name="T38" fmla="*/ 48 w 50"/>
                  <a:gd name="T39" fmla="*/ 8 h 26"/>
                  <a:gd name="T40" fmla="*/ 50 w 50"/>
                  <a:gd name="T41" fmla="*/ 10 h 26"/>
                  <a:gd name="T42" fmla="*/ 50 w 50"/>
                  <a:gd name="T43" fmla="*/ 12 h 26"/>
                  <a:gd name="T44" fmla="*/ 50 w 50"/>
                  <a:gd name="T45" fmla="*/ 12 h 26"/>
                  <a:gd name="T46" fmla="*/ 50 w 50"/>
                  <a:gd name="T47" fmla="*/ 14 h 26"/>
                  <a:gd name="T48" fmla="*/ 50 w 50"/>
                  <a:gd name="T49" fmla="*/ 14 h 26"/>
                  <a:gd name="T50" fmla="*/ 50 w 50"/>
                  <a:gd name="T51" fmla="*/ 14 h 26"/>
                  <a:gd name="T52" fmla="*/ 50 w 50"/>
                  <a:gd name="T53" fmla="*/ 16 h 26"/>
                  <a:gd name="T54" fmla="*/ 50 w 50"/>
                  <a:gd name="T55" fmla="*/ 16 h 26"/>
                  <a:gd name="T56" fmla="*/ 48 w 50"/>
                  <a:gd name="T57" fmla="*/ 18 h 26"/>
                  <a:gd name="T58" fmla="*/ 46 w 50"/>
                  <a:gd name="T59" fmla="*/ 18 h 26"/>
                  <a:gd name="T60" fmla="*/ 46 w 50"/>
                  <a:gd name="T61" fmla="*/ 18 h 26"/>
                  <a:gd name="T62" fmla="*/ 44 w 50"/>
                  <a:gd name="T63" fmla="*/ 20 h 26"/>
                  <a:gd name="T64" fmla="*/ 40 w 50"/>
                  <a:gd name="T65" fmla="*/ 20 h 26"/>
                  <a:gd name="T66" fmla="*/ 38 w 50"/>
                  <a:gd name="T67" fmla="*/ 20 h 26"/>
                  <a:gd name="T68" fmla="*/ 34 w 50"/>
                  <a:gd name="T69" fmla="*/ 20 h 26"/>
                  <a:gd name="T70" fmla="*/ 30 w 50"/>
                  <a:gd name="T71" fmla="*/ 22 h 26"/>
                  <a:gd name="T72" fmla="*/ 28 w 50"/>
                  <a:gd name="T73" fmla="*/ 22 h 26"/>
                  <a:gd name="T74" fmla="*/ 26 w 50"/>
                  <a:gd name="T75" fmla="*/ 22 h 26"/>
                  <a:gd name="T76" fmla="*/ 22 w 50"/>
                  <a:gd name="T77" fmla="*/ 24 h 26"/>
                  <a:gd name="T78" fmla="*/ 18 w 50"/>
                  <a:gd name="T79" fmla="*/ 24 h 26"/>
                  <a:gd name="T80" fmla="*/ 14 w 50"/>
                  <a:gd name="T81" fmla="*/ 26 h 26"/>
                  <a:gd name="T82" fmla="*/ 12 w 50"/>
                  <a:gd name="T83" fmla="*/ 26 h 26"/>
                  <a:gd name="T84" fmla="*/ 10 w 50"/>
                  <a:gd name="T85" fmla="*/ 26 h 26"/>
                  <a:gd name="T86" fmla="*/ 8 w 50"/>
                  <a:gd name="T87" fmla="*/ 26 h 26"/>
                  <a:gd name="T88" fmla="*/ 6 w 50"/>
                  <a:gd name="T89" fmla="*/ 26 h 26"/>
                  <a:gd name="T90" fmla="*/ 4 w 50"/>
                  <a:gd name="T91" fmla="*/ 26 h 26"/>
                  <a:gd name="T92" fmla="*/ 2 w 50"/>
                  <a:gd name="T93" fmla="*/ 26 h 26"/>
                  <a:gd name="T94" fmla="*/ 2 w 50"/>
                  <a:gd name="T95" fmla="*/ 26 h 26"/>
                  <a:gd name="T96" fmla="*/ 2 w 50"/>
                  <a:gd name="T97" fmla="*/ 26 h 26"/>
                  <a:gd name="T98" fmla="*/ 2 w 50"/>
                  <a:gd name="T99" fmla="*/ 26 h 26"/>
                  <a:gd name="T100" fmla="*/ 0 w 50"/>
                  <a:gd name="T101" fmla="*/ 24 h 26"/>
                  <a:gd name="T102" fmla="*/ 0 w 50"/>
                  <a:gd name="T103" fmla="*/ 24 h 26"/>
                  <a:gd name="T104" fmla="*/ 0 w 50"/>
                  <a:gd name="T105" fmla="*/ 22 h 26"/>
                  <a:gd name="T106" fmla="*/ 0 w 50"/>
                  <a:gd name="T107" fmla="*/ 22 h 26"/>
                  <a:gd name="T108" fmla="*/ 2 w 50"/>
                  <a:gd name="T109" fmla="*/ 20 h 26"/>
                  <a:gd name="T110" fmla="*/ 2 w 50"/>
                  <a:gd name="T111" fmla="*/ 20 h 26"/>
                  <a:gd name="T112" fmla="*/ 2 w 50"/>
                  <a:gd name="T113" fmla="*/ 18 h 26"/>
                  <a:gd name="T114" fmla="*/ 4 w 50"/>
                  <a:gd name="T115" fmla="*/ 16 h 26"/>
                  <a:gd name="T116" fmla="*/ 8 w 50"/>
                  <a:gd name="T117" fmla="*/ 14 h 26"/>
                  <a:gd name="T118" fmla="*/ 10 w 50"/>
                  <a:gd name="T119" fmla="*/ 10 h 26"/>
                  <a:gd name="T120" fmla="*/ 14 w 50"/>
                  <a:gd name="T12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26">
                    <a:moveTo>
                      <a:pt x="14" y="8"/>
                    </a:moveTo>
                    <a:lnTo>
                      <a:pt x="14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4" name="Freeform 552"/>
              <p:cNvSpPr>
                <a:spLocks/>
              </p:cNvSpPr>
              <p:nvPr/>
            </p:nvSpPr>
            <p:spPr bwMode="auto">
              <a:xfrm>
                <a:off x="2300578" y="2298867"/>
                <a:ext cx="107950" cy="73025"/>
              </a:xfrm>
              <a:custGeom>
                <a:avLst/>
                <a:gdLst>
                  <a:gd name="T0" fmla="*/ 12 w 68"/>
                  <a:gd name="T1" fmla="*/ 0 h 46"/>
                  <a:gd name="T2" fmla="*/ 14 w 68"/>
                  <a:gd name="T3" fmla="*/ 0 h 46"/>
                  <a:gd name="T4" fmla="*/ 18 w 68"/>
                  <a:gd name="T5" fmla="*/ 0 h 46"/>
                  <a:gd name="T6" fmla="*/ 26 w 68"/>
                  <a:gd name="T7" fmla="*/ 2 h 46"/>
                  <a:gd name="T8" fmla="*/ 34 w 68"/>
                  <a:gd name="T9" fmla="*/ 4 h 46"/>
                  <a:gd name="T10" fmla="*/ 42 w 68"/>
                  <a:gd name="T11" fmla="*/ 6 h 46"/>
                  <a:gd name="T12" fmla="*/ 46 w 68"/>
                  <a:gd name="T13" fmla="*/ 6 h 46"/>
                  <a:gd name="T14" fmla="*/ 48 w 68"/>
                  <a:gd name="T15" fmla="*/ 8 h 46"/>
                  <a:gd name="T16" fmla="*/ 54 w 68"/>
                  <a:gd name="T17" fmla="*/ 14 h 46"/>
                  <a:gd name="T18" fmla="*/ 58 w 68"/>
                  <a:gd name="T19" fmla="*/ 18 h 46"/>
                  <a:gd name="T20" fmla="*/ 62 w 68"/>
                  <a:gd name="T21" fmla="*/ 24 h 46"/>
                  <a:gd name="T22" fmla="*/ 64 w 68"/>
                  <a:gd name="T23" fmla="*/ 28 h 46"/>
                  <a:gd name="T24" fmla="*/ 66 w 68"/>
                  <a:gd name="T25" fmla="*/ 32 h 46"/>
                  <a:gd name="T26" fmla="*/ 68 w 68"/>
                  <a:gd name="T27" fmla="*/ 36 h 46"/>
                  <a:gd name="T28" fmla="*/ 68 w 68"/>
                  <a:gd name="T29" fmla="*/ 38 h 46"/>
                  <a:gd name="T30" fmla="*/ 68 w 68"/>
                  <a:gd name="T31" fmla="*/ 40 h 46"/>
                  <a:gd name="T32" fmla="*/ 66 w 68"/>
                  <a:gd name="T33" fmla="*/ 42 h 46"/>
                  <a:gd name="T34" fmla="*/ 62 w 68"/>
                  <a:gd name="T35" fmla="*/ 44 h 46"/>
                  <a:gd name="T36" fmla="*/ 58 w 68"/>
                  <a:gd name="T37" fmla="*/ 46 h 46"/>
                  <a:gd name="T38" fmla="*/ 54 w 68"/>
                  <a:gd name="T39" fmla="*/ 46 h 46"/>
                  <a:gd name="T40" fmla="*/ 48 w 68"/>
                  <a:gd name="T41" fmla="*/ 46 h 46"/>
                  <a:gd name="T42" fmla="*/ 44 w 68"/>
                  <a:gd name="T43" fmla="*/ 46 h 46"/>
                  <a:gd name="T44" fmla="*/ 40 w 68"/>
                  <a:gd name="T45" fmla="*/ 46 h 46"/>
                  <a:gd name="T46" fmla="*/ 36 w 68"/>
                  <a:gd name="T47" fmla="*/ 46 h 46"/>
                  <a:gd name="T48" fmla="*/ 36 w 68"/>
                  <a:gd name="T49" fmla="*/ 44 h 46"/>
                  <a:gd name="T50" fmla="*/ 34 w 68"/>
                  <a:gd name="T51" fmla="*/ 42 h 46"/>
                  <a:gd name="T52" fmla="*/ 34 w 68"/>
                  <a:gd name="T53" fmla="*/ 38 h 46"/>
                  <a:gd name="T54" fmla="*/ 32 w 68"/>
                  <a:gd name="T55" fmla="*/ 34 h 46"/>
                  <a:gd name="T56" fmla="*/ 30 w 68"/>
                  <a:gd name="T57" fmla="*/ 32 h 46"/>
                  <a:gd name="T58" fmla="*/ 30 w 68"/>
                  <a:gd name="T59" fmla="*/ 30 h 46"/>
                  <a:gd name="T60" fmla="*/ 28 w 68"/>
                  <a:gd name="T61" fmla="*/ 30 h 46"/>
                  <a:gd name="T62" fmla="*/ 26 w 68"/>
                  <a:gd name="T63" fmla="*/ 30 h 46"/>
                  <a:gd name="T64" fmla="*/ 20 w 68"/>
                  <a:gd name="T65" fmla="*/ 28 h 46"/>
                  <a:gd name="T66" fmla="*/ 16 w 68"/>
                  <a:gd name="T67" fmla="*/ 28 h 46"/>
                  <a:gd name="T68" fmla="*/ 12 w 68"/>
                  <a:gd name="T69" fmla="*/ 28 h 46"/>
                  <a:gd name="T70" fmla="*/ 10 w 68"/>
                  <a:gd name="T71" fmla="*/ 26 h 46"/>
                  <a:gd name="T72" fmla="*/ 6 w 68"/>
                  <a:gd name="T73" fmla="*/ 22 h 46"/>
                  <a:gd name="T74" fmla="*/ 2 w 68"/>
                  <a:gd name="T75" fmla="*/ 18 h 46"/>
                  <a:gd name="T76" fmla="*/ 0 w 68"/>
                  <a:gd name="T77" fmla="*/ 14 h 46"/>
                  <a:gd name="T78" fmla="*/ 0 w 68"/>
                  <a:gd name="T79" fmla="*/ 12 h 46"/>
                  <a:gd name="T80" fmla="*/ 0 w 68"/>
                  <a:gd name="T81" fmla="*/ 10 h 46"/>
                  <a:gd name="T82" fmla="*/ 0 w 68"/>
                  <a:gd name="T83" fmla="*/ 8 h 46"/>
                  <a:gd name="T84" fmla="*/ 0 w 68"/>
                  <a:gd name="T85" fmla="*/ 6 h 46"/>
                  <a:gd name="T86" fmla="*/ 4 w 68"/>
                  <a:gd name="T87" fmla="*/ 4 h 46"/>
                  <a:gd name="T88" fmla="*/ 8 w 68"/>
                  <a:gd name="T89" fmla="*/ 2 h 46"/>
                  <a:gd name="T90" fmla="*/ 12 w 68"/>
                  <a:gd name="T9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" h="46"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4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2" y="12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8" y="18"/>
                    </a:lnTo>
                    <a:lnTo>
                      <a:pt x="60" y="20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4" y="28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0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28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5" name="Freeform 554"/>
              <p:cNvSpPr>
                <a:spLocks/>
              </p:cNvSpPr>
              <p:nvPr/>
            </p:nvSpPr>
            <p:spPr bwMode="auto">
              <a:xfrm>
                <a:off x="2297403" y="2517942"/>
                <a:ext cx="104775" cy="114300"/>
              </a:xfrm>
              <a:custGeom>
                <a:avLst/>
                <a:gdLst>
                  <a:gd name="T0" fmla="*/ 22 w 66"/>
                  <a:gd name="T1" fmla="*/ 8 h 72"/>
                  <a:gd name="T2" fmla="*/ 24 w 66"/>
                  <a:gd name="T3" fmla="*/ 10 h 72"/>
                  <a:gd name="T4" fmla="*/ 26 w 66"/>
                  <a:gd name="T5" fmla="*/ 20 h 72"/>
                  <a:gd name="T6" fmla="*/ 28 w 66"/>
                  <a:gd name="T7" fmla="*/ 22 h 72"/>
                  <a:gd name="T8" fmla="*/ 28 w 66"/>
                  <a:gd name="T9" fmla="*/ 32 h 72"/>
                  <a:gd name="T10" fmla="*/ 28 w 66"/>
                  <a:gd name="T11" fmla="*/ 38 h 72"/>
                  <a:gd name="T12" fmla="*/ 26 w 66"/>
                  <a:gd name="T13" fmla="*/ 40 h 72"/>
                  <a:gd name="T14" fmla="*/ 24 w 66"/>
                  <a:gd name="T15" fmla="*/ 40 h 72"/>
                  <a:gd name="T16" fmla="*/ 22 w 66"/>
                  <a:gd name="T17" fmla="*/ 40 h 72"/>
                  <a:gd name="T18" fmla="*/ 18 w 66"/>
                  <a:gd name="T19" fmla="*/ 38 h 72"/>
                  <a:gd name="T20" fmla="*/ 10 w 66"/>
                  <a:gd name="T21" fmla="*/ 30 h 72"/>
                  <a:gd name="T22" fmla="*/ 6 w 66"/>
                  <a:gd name="T23" fmla="*/ 28 h 72"/>
                  <a:gd name="T24" fmla="*/ 4 w 66"/>
                  <a:gd name="T25" fmla="*/ 28 h 72"/>
                  <a:gd name="T26" fmla="*/ 2 w 66"/>
                  <a:gd name="T27" fmla="*/ 28 h 72"/>
                  <a:gd name="T28" fmla="*/ 0 w 66"/>
                  <a:gd name="T29" fmla="*/ 32 h 72"/>
                  <a:gd name="T30" fmla="*/ 0 w 66"/>
                  <a:gd name="T31" fmla="*/ 40 h 72"/>
                  <a:gd name="T32" fmla="*/ 0 w 66"/>
                  <a:gd name="T33" fmla="*/ 44 h 72"/>
                  <a:gd name="T34" fmla="*/ 4 w 66"/>
                  <a:gd name="T35" fmla="*/ 46 h 72"/>
                  <a:gd name="T36" fmla="*/ 16 w 66"/>
                  <a:gd name="T37" fmla="*/ 52 h 72"/>
                  <a:gd name="T38" fmla="*/ 20 w 66"/>
                  <a:gd name="T39" fmla="*/ 56 h 72"/>
                  <a:gd name="T40" fmla="*/ 26 w 66"/>
                  <a:gd name="T41" fmla="*/ 62 h 72"/>
                  <a:gd name="T42" fmla="*/ 30 w 66"/>
                  <a:gd name="T43" fmla="*/ 68 h 72"/>
                  <a:gd name="T44" fmla="*/ 32 w 66"/>
                  <a:gd name="T45" fmla="*/ 70 h 72"/>
                  <a:gd name="T46" fmla="*/ 42 w 66"/>
                  <a:gd name="T47" fmla="*/ 72 h 72"/>
                  <a:gd name="T48" fmla="*/ 50 w 66"/>
                  <a:gd name="T49" fmla="*/ 72 h 72"/>
                  <a:gd name="T50" fmla="*/ 54 w 66"/>
                  <a:gd name="T51" fmla="*/ 70 h 72"/>
                  <a:gd name="T52" fmla="*/ 56 w 66"/>
                  <a:gd name="T53" fmla="*/ 68 h 72"/>
                  <a:gd name="T54" fmla="*/ 60 w 66"/>
                  <a:gd name="T55" fmla="*/ 64 h 72"/>
                  <a:gd name="T56" fmla="*/ 64 w 66"/>
                  <a:gd name="T57" fmla="*/ 54 h 72"/>
                  <a:gd name="T58" fmla="*/ 66 w 66"/>
                  <a:gd name="T59" fmla="*/ 48 h 72"/>
                  <a:gd name="T60" fmla="*/ 66 w 66"/>
                  <a:gd name="T61" fmla="*/ 46 h 72"/>
                  <a:gd name="T62" fmla="*/ 62 w 66"/>
                  <a:gd name="T63" fmla="*/ 40 h 72"/>
                  <a:gd name="T64" fmla="*/ 58 w 66"/>
                  <a:gd name="T65" fmla="*/ 32 h 72"/>
                  <a:gd name="T66" fmla="*/ 58 w 66"/>
                  <a:gd name="T67" fmla="*/ 28 h 72"/>
                  <a:gd name="T68" fmla="*/ 60 w 66"/>
                  <a:gd name="T69" fmla="*/ 20 h 72"/>
                  <a:gd name="T70" fmla="*/ 62 w 66"/>
                  <a:gd name="T71" fmla="*/ 10 h 72"/>
                  <a:gd name="T72" fmla="*/ 62 w 66"/>
                  <a:gd name="T73" fmla="*/ 4 h 72"/>
                  <a:gd name="T74" fmla="*/ 60 w 66"/>
                  <a:gd name="T75" fmla="*/ 2 h 72"/>
                  <a:gd name="T76" fmla="*/ 58 w 66"/>
                  <a:gd name="T77" fmla="*/ 0 h 72"/>
                  <a:gd name="T78" fmla="*/ 50 w 66"/>
                  <a:gd name="T79" fmla="*/ 0 h 72"/>
                  <a:gd name="T80" fmla="*/ 42 w 66"/>
                  <a:gd name="T81" fmla="*/ 0 h 72"/>
                  <a:gd name="T82" fmla="*/ 32 w 66"/>
                  <a:gd name="T83" fmla="*/ 2 h 72"/>
                  <a:gd name="T84" fmla="*/ 26 w 66"/>
                  <a:gd name="T85" fmla="*/ 4 h 72"/>
                  <a:gd name="T86" fmla="*/ 24 w 66"/>
                  <a:gd name="T87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" h="72">
                    <a:moveTo>
                      <a:pt x="24" y="8"/>
                    </a:moveTo>
                    <a:lnTo>
                      <a:pt x="24" y="8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2" y="32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10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4" y="58"/>
                    </a:lnTo>
                    <a:lnTo>
                      <a:pt x="26" y="62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6" y="70"/>
                    </a:lnTo>
                    <a:lnTo>
                      <a:pt x="38" y="72"/>
                    </a:lnTo>
                    <a:lnTo>
                      <a:pt x="42" y="72"/>
                    </a:lnTo>
                    <a:lnTo>
                      <a:pt x="46" y="72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60" y="64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4" y="54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62" y="40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58" y="26"/>
                    </a:lnTo>
                    <a:lnTo>
                      <a:pt x="58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62" y="12"/>
                    </a:lnTo>
                    <a:lnTo>
                      <a:pt x="62" y="10"/>
                    </a:lnTo>
                    <a:lnTo>
                      <a:pt x="62" y="8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6" name="Freeform 556"/>
              <p:cNvSpPr>
                <a:spLocks/>
              </p:cNvSpPr>
              <p:nvPr/>
            </p:nvSpPr>
            <p:spPr bwMode="auto">
              <a:xfrm>
                <a:off x="2319628" y="2679867"/>
                <a:ext cx="66675" cy="53975"/>
              </a:xfrm>
              <a:custGeom>
                <a:avLst/>
                <a:gdLst>
                  <a:gd name="T0" fmla="*/ 22 w 42"/>
                  <a:gd name="T1" fmla="*/ 0 h 34"/>
                  <a:gd name="T2" fmla="*/ 22 w 42"/>
                  <a:gd name="T3" fmla="*/ 0 h 34"/>
                  <a:gd name="T4" fmla="*/ 20 w 42"/>
                  <a:gd name="T5" fmla="*/ 0 h 34"/>
                  <a:gd name="T6" fmla="*/ 20 w 42"/>
                  <a:gd name="T7" fmla="*/ 2 h 34"/>
                  <a:gd name="T8" fmla="*/ 18 w 42"/>
                  <a:gd name="T9" fmla="*/ 2 h 34"/>
                  <a:gd name="T10" fmla="*/ 18 w 42"/>
                  <a:gd name="T11" fmla="*/ 2 h 34"/>
                  <a:gd name="T12" fmla="*/ 16 w 42"/>
                  <a:gd name="T13" fmla="*/ 4 h 34"/>
                  <a:gd name="T14" fmla="*/ 14 w 42"/>
                  <a:gd name="T15" fmla="*/ 4 h 34"/>
                  <a:gd name="T16" fmla="*/ 12 w 42"/>
                  <a:gd name="T17" fmla="*/ 6 h 34"/>
                  <a:gd name="T18" fmla="*/ 10 w 42"/>
                  <a:gd name="T19" fmla="*/ 8 h 34"/>
                  <a:gd name="T20" fmla="*/ 8 w 42"/>
                  <a:gd name="T21" fmla="*/ 10 h 34"/>
                  <a:gd name="T22" fmla="*/ 6 w 42"/>
                  <a:gd name="T23" fmla="*/ 12 h 34"/>
                  <a:gd name="T24" fmla="*/ 6 w 42"/>
                  <a:gd name="T25" fmla="*/ 12 h 34"/>
                  <a:gd name="T26" fmla="*/ 4 w 42"/>
                  <a:gd name="T27" fmla="*/ 16 h 34"/>
                  <a:gd name="T28" fmla="*/ 2 w 42"/>
                  <a:gd name="T29" fmla="*/ 18 h 34"/>
                  <a:gd name="T30" fmla="*/ 2 w 42"/>
                  <a:gd name="T31" fmla="*/ 20 h 34"/>
                  <a:gd name="T32" fmla="*/ 0 w 42"/>
                  <a:gd name="T33" fmla="*/ 22 h 34"/>
                  <a:gd name="T34" fmla="*/ 0 w 42"/>
                  <a:gd name="T35" fmla="*/ 24 h 34"/>
                  <a:gd name="T36" fmla="*/ 0 w 42"/>
                  <a:gd name="T37" fmla="*/ 26 h 34"/>
                  <a:gd name="T38" fmla="*/ 0 w 42"/>
                  <a:gd name="T39" fmla="*/ 26 h 34"/>
                  <a:gd name="T40" fmla="*/ 0 w 42"/>
                  <a:gd name="T41" fmla="*/ 28 h 34"/>
                  <a:gd name="T42" fmla="*/ 0 w 42"/>
                  <a:gd name="T43" fmla="*/ 28 h 34"/>
                  <a:gd name="T44" fmla="*/ 2 w 42"/>
                  <a:gd name="T45" fmla="*/ 30 h 34"/>
                  <a:gd name="T46" fmla="*/ 2 w 42"/>
                  <a:gd name="T47" fmla="*/ 30 h 34"/>
                  <a:gd name="T48" fmla="*/ 4 w 42"/>
                  <a:gd name="T49" fmla="*/ 32 h 34"/>
                  <a:gd name="T50" fmla="*/ 4 w 42"/>
                  <a:gd name="T51" fmla="*/ 32 h 34"/>
                  <a:gd name="T52" fmla="*/ 6 w 42"/>
                  <a:gd name="T53" fmla="*/ 32 h 34"/>
                  <a:gd name="T54" fmla="*/ 8 w 42"/>
                  <a:gd name="T55" fmla="*/ 32 h 34"/>
                  <a:gd name="T56" fmla="*/ 10 w 42"/>
                  <a:gd name="T57" fmla="*/ 32 h 34"/>
                  <a:gd name="T58" fmla="*/ 12 w 42"/>
                  <a:gd name="T59" fmla="*/ 34 h 34"/>
                  <a:gd name="T60" fmla="*/ 14 w 42"/>
                  <a:gd name="T61" fmla="*/ 34 h 34"/>
                  <a:gd name="T62" fmla="*/ 18 w 42"/>
                  <a:gd name="T63" fmla="*/ 34 h 34"/>
                  <a:gd name="T64" fmla="*/ 20 w 42"/>
                  <a:gd name="T65" fmla="*/ 32 h 34"/>
                  <a:gd name="T66" fmla="*/ 24 w 42"/>
                  <a:gd name="T67" fmla="*/ 32 h 34"/>
                  <a:gd name="T68" fmla="*/ 26 w 42"/>
                  <a:gd name="T69" fmla="*/ 32 h 34"/>
                  <a:gd name="T70" fmla="*/ 28 w 42"/>
                  <a:gd name="T71" fmla="*/ 32 h 34"/>
                  <a:gd name="T72" fmla="*/ 32 w 42"/>
                  <a:gd name="T73" fmla="*/ 30 h 34"/>
                  <a:gd name="T74" fmla="*/ 34 w 42"/>
                  <a:gd name="T75" fmla="*/ 30 h 34"/>
                  <a:gd name="T76" fmla="*/ 36 w 42"/>
                  <a:gd name="T77" fmla="*/ 28 h 34"/>
                  <a:gd name="T78" fmla="*/ 38 w 42"/>
                  <a:gd name="T79" fmla="*/ 26 h 34"/>
                  <a:gd name="T80" fmla="*/ 40 w 42"/>
                  <a:gd name="T81" fmla="*/ 26 h 34"/>
                  <a:gd name="T82" fmla="*/ 40 w 42"/>
                  <a:gd name="T83" fmla="*/ 26 h 34"/>
                  <a:gd name="T84" fmla="*/ 42 w 42"/>
                  <a:gd name="T85" fmla="*/ 24 h 34"/>
                  <a:gd name="T86" fmla="*/ 42 w 42"/>
                  <a:gd name="T87" fmla="*/ 24 h 34"/>
                  <a:gd name="T88" fmla="*/ 42 w 42"/>
                  <a:gd name="T89" fmla="*/ 22 h 34"/>
                  <a:gd name="T90" fmla="*/ 42 w 42"/>
                  <a:gd name="T91" fmla="*/ 22 h 34"/>
                  <a:gd name="T92" fmla="*/ 42 w 42"/>
                  <a:gd name="T93" fmla="*/ 20 h 34"/>
                  <a:gd name="T94" fmla="*/ 42 w 42"/>
                  <a:gd name="T95" fmla="*/ 18 h 34"/>
                  <a:gd name="T96" fmla="*/ 42 w 42"/>
                  <a:gd name="T97" fmla="*/ 18 h 34"/>
                  <a:gd name="T98" fmla="*/ 40 w 42"/>
                  <a:gd name="T99" fmla="*/ 16 h 34"/>
                  <a:gd name="T100" fmla="*/ 40 w 42"/>
                  <a:gd name="T101" fmla="*/ 14 h 34"/>
                  <a:gd name="T102" fmla="*/ 38 w 42"/>
                  <a:gd name="T103" fmla="*/ 12 h 34"/>
                  <a:gd name="T104" fmla="*/ 36 w 42"/>
                  <a:gd name="T105" fmla="*/ 10 h 34"/>
                  <a:gd name="T106" fmla="*/ 36 w 42"/>
                  <a:gd name="T107" fmla="*/ 8 h 34"/>
                  <a:gd name="T108" fmla="*/ 34 w 42"/>
                  <a:gd name="T109" fmla="*/ 8 h 34"/>
                  <a:gd name="T110" fmla="*/ 32 w 42"/>
                  <a:gd name="T111" fmla="*/ 6 h 34"/>
                  <a:gd name="T112" fmla="*/ 30 w 42"/>
                  <a:gd name="T113" fmla="*/ 4 h 34"/>
                  <a:gd name="T114" fmla="*/ 28 w 42"/>
                  <a:gd name="T115" fmla="*/ 4 h 34"/>
                  <a:gd name="T116" fmla="*/ 26 w 42"/>
                  <a:gd name="T117" fmla="*/ 2 h 34"/>
                  <a:gd name="T118" fmla="*/ 24 w 42"/>
                  <a:gd name="T119" fmla="*/ 2 h 34"/>
                  <a:gd name="T120" fmla="*/ 24 w 42"/>
                  <a:gd name="T121" fmla="*/ 2 h 34"/>
                  <a:gd name="T122" fmla="*/ 22 w 42"/>
                  <a:gd name="T1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" h="34">
                    <a:moveTo>
                      <a:pt x="22" y="0"/>
                    </a:moveTo>
                    <a:lnTo>
                      <a:pt x="22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7" name="Freeform 558"/>
              <p:cNvSpPr>
                <a:spLocks/>
              </p:cNvSpPr>
              <p:nvPr/>
            </p:nvSpPr>
            <p:spPr bwMode="auto">
              <a:xfrm>
                <a:off x="2430753" y="2517942"/>
                <a:ext cx="111125" cy="85725"/>
              </a:xfrm>
              <a:custGeom>
                <a:avLst/>
                <a:gdLst>
                  <a:gd name="T0" fmla="*/ 2 w 70"/>
                  <a:gd name="T1" fmla="*/ 52 h 54"/>
                  <a:gd name="T2" fmla="*/ 2 w 70"/>
                  <a:gd name="T3" fmla="*/ 50 h 54"/>
                  <a:gd name="T4" fmla="*/ 0 w 70"/>
                  <a:gd name="T5" fmla="*/ 48 h 54"/>
                  <a:gd name="T6" fmla="*/ 0 w 70"/>
                  <a:gd name="T7" fmla="*/ 46 h 54"/>
                  <a:gd name="T8" fmla="*/ 2 w 70"/>
                  <a:gd name="T9" fmla="*/ 38 h 54"/>
                  <a:gd name="T10" fmla="*/ 4 w 70"/>
                  <a:gd name="T11" fmla="*/ 30 h 54"/>
                  <a:gd name="T12" fmla="*/ 6 w 70"/>
                  <a:gd name="T13" fmla="*/ 22 h 54"/>
                  <a:gd name="T14" fmla="*/ 8 w 70"/>
                  <a:gd name="T15" fmla="*/ 18 h 54"/>
                  <a:gd name="T16" fmla="*/ 12 w 70"/>
                  <a:gd name="T17" fmla="*/ 12 h 54"/>
                  <a:gd name="T18" fmla="*/ 12 w 70"/>
                  <a:gd name="T19" fmla="*/ 10 h 54"/>
                  <a:gd name="T20" fmla="*/ 14 w 70"/>
                  <a:gd name="T21" fmla="*/ 8 h 54"/>
                  <a:gd name="T22" fmla="*/ 20 w 70"/>
                  <a:gd name="T23" fmla="*/ 6 h 54"/>
                  <a:gd name="T24" fmla="*/ 26 w 70"/>
                  <a:gd name="T25" fmla="*/ 2 h 54"/>
                  <a:gd name="T26" fmla="*/ 32 w 70"/>
                  <a:gd name="T27" fmla="*/ 2 h 54"/>
                  <a:gd name="T28" fmla="*/ 38 w 70"/>
                  <a:gd name="T29" fmla="*/ 0 h 54"/>
                  <a:gd name="T30" fmla="*/ 42 w 70"/>
                  <a:gd name="T31" fmla="*/ 0 h 54"/>
                  <a:gd name="T32" fmla="*/ 50 w 70"/>
                  <a:gd name="T33" fmla="*/ 2 h 54"/>
                  <a:gd name="T34" fmla="*/ 56 w 70"/>
                  <a:gd name="T35" fmla="*/ 4 h 54"/>
                  <a:gd name="T36" fmla="*/ 62 w 70"/>
                  <a:gd name="T37" fmla="*/ 4 h 54"/>
                  <a:gd name="T38" fmla="*/ 66 w 70"/>
                  <a:gd name="T39" fmla="*/ 6 h 54"/>
                  <a:gd name="T40" fmla="*/ 70 w 70"/>
                  <a:gd name="T41" fmla="*/ 6 h 54"/>
                  <a:gd name="T42" fmla="*/ 70 w 70"/>
                  <a:gd name="T43" fmla="*/ 8 h 54"/>
                  <a:gd name="T44" fmla="*/ 70 w 70"/>
                  <a:gd name="T45" fmla="*/ 8 h 54"/>
                  <a:gd name="T46" fmla="*/ 70 w 70"/>
                  <a:gd name="T47" fmla="*/ 10 h 54"/>
                  <a:gd name="T48" fmla="*/ 68 w 70"/>
                  <a:gd name="T49" fmla="*/ 12 h 54"/>
                  <a:gd name="T50" fmla="*/ 66 w 70"/>
                  <a:gd name="T51" fmla="*/ 16 h 54"/>
                  <a:gd name="T52" fmla="*/ 62 w 70"/>
                  <a:gd name="T53" fmla="*/ 20 h 54"/>
                  <a:gd name="T54" fmla="*/ 58 w 70"/>
                  <a:gd name="T55" fmla="*/ 22 h 54"/>
                  <a:gd name="T56" fmla="*/ 50 w 70"/>
                  <a:gd name="T57" fmla="*/ 28 h 54"/>
                  <a:gd name="T58" fmla="*/ 46 w 70"/>
                  <a:gd name="T59" fmla="*/ 34 h 54"/>
                  <a:gd name="T60" fmla="*/ 40 w 70"/>
                  <a:gd name="T61" fmla="*/ 36 h 54"/>
                  <a:gd name="T62" fmla="*/ 38 w 70"/>
                  <a:gd name="T63" fmla="*/ 38 h 54"/>
                  <a:gd name="T64" fmla="*/ 36 w 70"/>
                  <a:gd name="T65" fmla="*/ 38 h 54"/>
                  <a:gd name="T66" fmla="*/ 30 w 70"/>
                  <a:gd name="T67" fmla="*/ 38 h 54"/>
                  <a:gd name="T68" fmla="*/ 26 w 70"/>
                  <a:gd name="T69" fmla="*/ 36 h 54"/>
                  <a:gd name="T70" fmla="*/ 24 w 70"/>
                  <a:gd name="T71" fmla="*/ 38 h 54"/>
                  <a:gd name="T72" fmla="*/ 22 w 70"/>
                  <a:gd name="T73" fmla="*/ 38 h 54"/>
                  <a:gd name="T74" fmla="*/ 22 w 70"/>
                  <a:gd name="T75" fmla="*/ 38 h 54"/>
                  <a:gd name="T76" fmla="*/ 20 w 70"/>
                  <a:gd name="T77" fmla="*/ 40 h 54"/>
                  <a:gd name="T78" fmla="*/ 20 w 70"/>
                  <a:gd name="T79" fmla="*/ 46 h 54"/>
                  <a:gd name="T80" fmla="*/ 18 w 70"/>
                  <a:gd name="T81" fmla="*/ 50 h 54"/>
                  <a:gd name="T82" fmla="*/ 18 w 70"/>
                  <a:gd name="T83" fmla="*/ 52 h 54"/>
                  <a:gd name="T84" fmla="*/ 18 w 70"/>
                  <a:gd name="T85" fmla="*/ 52 h 54"/>
                  <a:gd name="T86" fmla="*/ 16 w 70"/>
                  <a:gd name="T87" fmla="*/ 54 h 54"/>
                  <a:gd name="T88" fmla="*/ 12 w 70"/>
                  <a:gd name="T89" fmla="*/ 54 h 54"/>
                  <a:gd name="T90" fmla="*/ 8 w 70"/>
                  <a:gd name="T91" fmla="*/ 54 h 54"/>
                  <a:gd name="T92" fmla="*/ 4 w 70"/>
                  <a:gd name="T93" fmla="*/ 54 h 54"/>
                  <a:gd name="T94" fmla="*/ 2 w 70"/>
                  <a:gd name="T9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54">
                    <a:moveTo>
                      <a:pt x="2" y="52"/>
                    </a:moveTo>
                    <a:lnTo>
                      <a:pt x="2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70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4" y="18"/>
                    </a:lnTo>
                    <a:lnTo>
                      <a:pt x="62" y="20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4" y="26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8" name="Freeform 560"/>
              <p:cNvSpPr>
                <a:spLocks/>
              </p:cNvSpPr>
              <p:nvPr/>
            </p:nvSpPr>
            <p:spPr bwMode="auto">
              <a:xfrm>
                <a:off x="2548228" y="2521117"/>
                <a:ext cx="517525" cy="473075"/>
              </a:xfrm>
              <a:custGeom>
                <a:avLst/>
                <a:gdLst>
                  <a:gd name="T0" fmla="*/ 38 w 326"/>
                  <a:gd name="T1" fmla="*/ 2 h 298"/>
                  <a:gd name="T2" fmla="*/ 16 w 326"/>
                  <a:gd name="T3" fmla="*/ 16 h 298"/>
                  <a:gd name="T4" fmla="*/ 0 w 326"/>
                  <a:gd name="T5" fmla="*/ 50 h 298"/>
                  <a:gd name="T6" fmla="*/ 6 w 326"/>
                  <a:gd name="T7" fmla="*/ 72 h 298"/>
                  <a:gd name="T8" fmla="*/ 26 w 326"/>
                  <a:gd name="T9" fmla="*/ 80 h 298"/>
                  <a:gd name="T10" fmla="*/ 18 w 326"/>
                  <a:gd name="T11" fmla="*/ 88 h 298"/>
                  <a:gd name="T12" fmla="*/ 20 w 326"/>
                  <a:gd name="T13" fmla="*/ 100 h 298"/>
                  <a:gd name="T14" fmla="*/ 38 w 326"/>
                  <a:gd name="T15" fmla="*/ 100 h 298"/>
                  <a:gd name="T16" fmla="*/ 72 w 326"/>
                  <a:gd name="T17" fmla="*/ 94 h 298"/>
                  <a:gd name="T18" fmla="*/ 96 w 326"/>
                  <a:gd name="T19" fmla="*/ 108 h 298"/>
                  <a:gd name="T20" fmla="*/ 116 w 326"/>
                  <a:gd name="T21" fmla="*/ 96 h 298"/>
                  <a:gd name="T22" fmla="*/ 132 w 326"/>
                  <a:gd name="T23" fmla="*/ 98 h 298"/>
                  <a:gd name="T24" fmla="*/ 150 w 326"/>
                  <a:gd name="T25" fmla="*/ 116 h 298"/>
                  <a:gd name="T26" fmla="*/ 148 w 326"/>
                  <a:gd name="T27" fmla="*/ 134 h 298"/>
                  <a:gd name="T28" fmla="*/ 160 w 326"/>
                  <a:gd name="T29" fmla="*/ 138 h 298"/>
                  <a:gd name="T30" fmla="*/ 182 w 326"/>
                  <a:gd name="T31" fmla="*/ 142 h 298"/>
                  <a:gd name="T32" fmla="*/ 192 w 326"/>
                  <a:gd name="T33" fmla="*/ 166 h 298"/>
                  <a:gd name="T34" fmla="*/ 182 w 326"/>
                  <a:gd name="T35" fmla="*/ 190 h 298"/>
                  <a:gd name="T36" fmla="*/ 152 w 326"/>
                  <a:gd name="T37" fmla="*/ 210 h 298"/>
                  <a:gd name="T38" fmla="*/ 118 w 326"/>
                  <a:gd name="T39" fmla="*/ 218 h 298"/>
                  <a:gd name="T40" fmla="*/ 108 w 326"/>
                  <a:gd name="T41" fmla="*/ 232 h 298"/>
                  <a:gd name="T42" fmla="*/ 122 w 326"/>
                  <a:gd name="T43" fmla="*/ 248 h 298"/>
                  <a:gd name="T44" fmla="*/ 138 w 326"/>
                  <a:gd name="T45" fmla="*/ 248 h 298"/>
                  <a:gd name="T46" fmla="*/ 164 w 326"/>
                  <a:gd name="T47" fmla="*/ 240 h 298"/>
                  <a:gd name="T48" fmla="*/ 196 w 326"/>
                  <a:gd name="T49" fmla="*/ 268 h 298"/>
                  <a:gd name="T50" fmla="*/ 234 w 326"/>
                  <a:gd name="T51" fmla="*/ 294 h 298"/>
                  <a:gd name="T52" fmla="*/ 250 w 326"/>
                  <a:gd name="T53" fmla="*/ 296 h 298"/>
                  <a:gd name="T54" fmla="*/ 248 w 326"/>
                  <a:gd name="T55" fmla="*/ 284 h 298"/>
                  <a:gd name="T56" fmla="*/ 232 w 326"/>
                  <a:gd name="T57" fmla="*/ 258 h 298"/>
                  <a:gd name="T58" fmla="*/ 240 w 326"/>
                  <a:gd name="T59" fmla="*/ 256 h 298"/>
                  <a:gd name="T60" fmla="*/ 264 w 326"/>
                  <a:gd name="T61" fmla="*/ 278 h 298"/>
                  <a:gd name="T62" fmla="*/ 274 w 326"/>
                  <a:gd name="T63" fmla="*/ 270 h 298"/>
                  <a:gd name="T64" fmla="*/ 278 w 326"/>
                  <a:gd name="T65" fmla="*/ 236 h 298"/>
                  <a:gd name="T66" fmla="*/ 268 w 326"/>
                  <a:gd name="T67" fmla="*/ 220 h 298"/>
                  <a:gd name="T68" fmla="*/ 246 w 326"/>
                  <a:gd name="T69" fmla="*/ 218 h 298"/>
                  <a:gd name="T70" fmla="*/ 244 w 326"/>
                  <a:gd name="T71" fmla="*/ 198 h 298"/>
                  <a:gd name="T72" fmla="*/ 252 w 326"/>
                  <a:gd name="T73" fmla="*/ 184 h 298"/>
                  <a:gd name="T74" fmla="*/ 268 w 326"/>
                  <a:gd name="T75" fmla="*/ 188 h 298"/>
                  <a:gd name="T76" fmla="*/ 292 w 326"/>
                  <a:gd name="T77" fmla="*/ 220 h 298"/>
                  <a:gd name="T78" fmla="*/ 304 w 326"/>
                  <a:gd name="T79" fmla="*/ 224 h 298"/>
                  <a:gd name="T80" fmla="*/ 316 w 326"/>
                  <a:gd name="T81" fmla="*/ 200 h 298"/>
                  <a:gd name="T82" fmla="*/ 326 w 326"/>
                  <a:gd name="T83" fmla="*/ 182 h 298"/>
                  <a:gd name="T84" fmla="*/ 308 w 326"/>
                  <a:gd name="T85" fmla="*/ 168 h 298"/>
                  <a:gd name="T86" fmla="*/ 276 w 326"/>
                  <a:gd name="T87" fmla="*/ 158 h 298"/>
                  <a:gd name="T88" fmla="*/ 256 w 326"/>
                  <a:gd name="T89" fmla="*/ 136 h 298"/>
                  <a:gd name="T90" fmla="*/ 260 w 326"/>
                  <a:gd name="T91" fmla="*/ 120 h 298"/>
                  <a:gd name="T92" fmla="*/ 268 w 326"/>
                  <a:gd name="T93" fmla="*/ 106 h 298"/>
                  <a:gd name="T94" fmla="*/ 250 w 326"/>
                  <a:gd name="T95" fmla="*/ 84 h 298"/>
                  <a:gd name="T96" fmla="*/ 200 w 326"/>
                  <a:gd name="T97" fmla="*/ 64 h 298"/>
                  <a:gd name="T98" fmla="*/ 182 w 326"/>
                  <a:gd name="T99" fmla="*/ 40 h 298"/>
                  <a:gd name="T100" fmla="*/ 166 w 326"/>
                  <a:gd name="T101" fmla="*/ 24 h 298"/>
                  <a:gd name="T102" fmla="*/ 132 w 326"/>
                  <a:gd name="T103" fmla="*/ 26 h 298"/>
                  <a:gd name="T104" fmla="*/ 112 w 326"/>
                  <a:gd name="T105" fmla="*/ 42 h 298"/>
                  <a:gd name="T106" fmla="*/ 104 w 326"/>
                  <a:gd name="T107" fmla="*/ 50 h 298"/>
                  <a:gd name="T108" fmla="*/ 106 w 326"/>
                  <a:gd name="T109" fmla="*/ 34 h 298"/>
                  <a:gd name="T110" fmla="*/ 114 w 326"/>
                  <a:gd name="T111" fmla="*/ 6 h 298"/>
                  <a:gd name="T112" fmla="*/ 96 w 326"/>
                  <a:gd name="T113" fmla="*/ 0 h 298"/>
                  <a:gd name="T114" fmla="*/ 74 w 326"/>
                  <a:gd name="T115" fmla="*/ 4 h 298"/>
                  <a:gd name="T116" fmla="*/ 60 w 326"/>
                  <a:gd name="T117" fmla="*/ 28 h 298"/>
                  <a:gd name="T118" fmla="*/ 56 w 326"/>
                  <a:gd name="T119" fmla="*/ 44 h 298"/>
                  <a:gd name="T120" fmla="*/ 40 w 326"/>
                  <a:gd name="T121" fmla="*/ 40 h 298"/>
                  <a:gd name="T122" fmla="*/ 46 w 326"/>
                  <a:gd name="T123" fmla="*/ 20 h 298"/>
                  <a:gd name="T124" fmla="*/ 50 w 326"/>
                  <a:gd name="T125" fmla="*/ 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6" h="298">
                    <a:moveTo>
                      <a:pt x="50" y="2"/>
                    </a:moveTo>
                    <a:lnTo>
                      <a:pt x="50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2" y="22"/>
                    </a:lnTo>
                    <a:lnTo>
                      <a:pt x="8" y="26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10" y="74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6"/>
                    </a:lnTo>
                    <a:lnTo>
                      <a:pt x="20" y="88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18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2" y="102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6" y="102"/>
                    </a:lnTo>
                    <a:lnTo>
                      <a:pt x="38" y="100"/>
                    </a:lnTo>
                    <a:lnTo>
                      <a:pt x="46" y="98"/>
                    </a:lnTo>
                    <a:lnTo>
                      <a:pt x="52" y="96"/>
                    </a:lnTo>
                    <a:lnTo>
                      <a:pt x="56" y="96"/>
                    </a:lnTo>
                    <a:lnTo>
                      <a:pt x="58" y="94"/>
                    </a:lnTo>
                    <a:lnTo>
                      <a:pt x="62" y="94"/>
                    </a:lnTo>
                    <a:lnTo>
                      <a:pt x="64" y="94"/>
                    </a:lnTo>
                    <a:lnTo>
                      <a:pt x="68" y="94"/>
                    </a:lnTo>
                    <a:lnTo>
                      <a:pt x="68" y="94"/>
                    </a:lnTo>
                    <a:lnTo>
                      <a:pt x="70" y="94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80" y="100"/>
                    </a:lnTo>
                    <a:lnTo>
                      <a:pt x="84" y="102"/>
                    </a:lnTo>
                    <a:lnTo>
                      <a:pt x="88" y="104"/>
                    </a:lnTo>
                    <a:lnTo>
                      <a:pt x="90" y="106"/>
                    </a:lnTo>
                    <a:lnTo>
                      <a:pt x="92" y="106"/>
                    </a:lnTo>
                    <a:lnTo>
                      <a:pt x="94" y="108"/>
                    </a:lnTo>
                    <a:lnTo>
                      <a:pt x="96" y="108"/>
                    </a:lnTo>
                    <a:lnTo>
                      <a:pt x="98" y="108"/>
                    </a:lnTo>
                    <a:lnTo>
                      <a:pt x="100" y="108"/>
                    </a:lnTo>
                    <a:lnTo>
                      <a:pt x="102" y="108"/>
                    </a:lnTo>
                    <a:lnTo>
                      <a:pt x="102" y="108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4"/>
                    </a:lnTo>
                    <a:lnTo>
                      <a:pt x="112" y="100"/>
                    </a:lnTo>
                    <a:lnTo>
                      <a:pt x="114" y="98"/>
                    </a:lnTo>
                    <a:lnTo>
                      <a:pt x="11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20" y="94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24" y="94"/>
                    </a:lnTo>
                    <a:lnTo>
                      <a:pt x="126" y="94"/>
                    </a:lnTo>
                    <a:lnTo>
                      <a:pt x="128" y="96"/>
                    </a:lnTo>
                    <a:lnTo>
                      <a:pt x="130" y="96"/>
                    </a:lnTo>
                    <a:lnTo>
                      <a:pt x="132" y="98"/>
                    </a:lnTo>
                    <a:lnTo>
                      <a:pt x="134" y="100"/>
                    </a:lnTo>
                    <a:lnTo>
                      <a:pt x="136" y="102"/>
                    </a:lnTo>
                    <a:lnTo>
                      <a:pt x="138" y="102"/>
                    </a:lnTo>
                    <a:lnTo>
                      <a:pt x="140" y="106"/>
                    </a:lnTo>
                    <a:lnTo>
                      <a:pt x="142" y="108"/>
                    </a:lnTo>
                    <a:lnTo>
                      <a:pt x="144" y="110"/>
                    </a:lnTo>
                    <a:lnTo>
                      <a:pt x="146" y="112"/>
                    </a:lnTo>
                    <a:lnTo>
                      <a:pt x="148" y="114"/>
                    </a:lnTo>
                    <a:lnTo>
                      <a:pt x="148" y="116"/>
                    </a:lnTo>
                    <a:lnTo>
                      <a:pt x="150" y="116"/>
                    </a:lnTo>
                    <a:lnTo>
                      <a:pt x="150" y="118"/>
                    </a:lnTo>
                    <a:lnTo>
                      <a:pt x="150" y="120"/>
                    </a:lnTo>
                    <a:lnTo>
                      <a:pt x="150" y="12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0" y="126"/>
                    </a:lnTo>
                    <a:lnTo>
                      <a:pt x="148" y="128"/>
                    </a:lnTo>
                    <a:lnTo>
                      <a:pt x="148" y="130"/>
                    </a:lnTo>
                    <a:lnTo>
                      <a:pt x="148" y="132"/>
                    </a:lnTo>
                    <a:lnTo>
                      <a:pt x="148" y="134"/>
                    </a:lnTo>
                    <a:lnTo>
                      <a:pt x="148" y="134"/>
                    </a:lnTo>
                    <a:lnTo>
                      <a:pt x="148" y="136"/>
                    </a:lnTo>
                    <a:lnTo>
                      <a:pt x="148" y="136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54" y="138"/>
                    </a:lnTo>
                    <a:lnTo>
                      <a:pt x="156" y="138"/>
                    </a:lnTo>
                    <a:lnTo>
                      <a:pt x="160" y="138"/>
                    </a:lnTo>
                    <a:lnTo>
                      <a:pt x="164" y="136"/>
                    </a:lnTo>
                    <a:lnTo>
                      <a:pt x="166" y="136"/>
                    </a:lnTo>
                    <a:lnTo>
                      <a:pt x="168" y="136"/>
                    </a:lnTo>
                    <a:lnTo>
                      <a:pt x="170" y="136"/>
                    </a:lnTo>
                    <a:lnTo>
                      <a:pt x="172" y="136"/>
                    </a:lnTo>
                    <a:lnTo>
                      <a:pt x="172" y="136"/>
                    </a:lnTo>
                    <a:lnTo>
                      <a:pt x="174" y="138"/>
                    </a:lnTo>
                    <a:lnTo>
                      <a:pt x="178" y="138"/>
                    </a:lnTo>
                    <a:lnTo>
                      <a:pt x="180" y="140"/>
                    </a:lnTo>
                    <a:lnTo>
                      <a:pt x="182" y="142"/>
                    </a:lnTo>
                    <a:lnTo>
                      <a:pt x="184" y="144"/>
                    </a:lnTo>
                    <a:lnTo>
                      <a:pt x="186" y="146"/>
                    </a:lnTo>
                    <a:lnTo>
                      <a:pt x="186" y="148"/>
                    </a:lnTo>
                    <a:lnTo>
                      <a:pt x="188" y="150"/>
                    </a:lnTo>
                    <a:lnTo>
                      <a:pt x="188" y="150"/>
                    </a:lnTo>
                    <a:lnTo>
                      <a:pt x="190" y="152"/>
                    </a:lnTo>
                    <a:lnTo>
                      <a:pt x="190" y="156"/>
                    </a:lnTo>
                    <a:lnTo>
                      <a:pt x="190" y="158"/>
                    </a:lnTo>
                    <a:lnTo>
                      <a:pt x="192" y="162"/>
                    </a:lnTo>
                    <a:lnTo>
                      <a:pt x="192" y="166"/>
                    </a:lnTo>
                    <a:lnTo>
                      <a:pt x="192" y="170"/>
                    </a:lnTo>
                    <a:lnTo>
                      <a:pt x="192" y="174"/>
                    </a:lnTo>
                    <a:lnTo>
                      <a:pt x="190" y="176"/>
                    </a:lnTo>
                    <a:lnTo>
                      <a:pt x="190" y="176"/>
                    </a:lnTo>
                    <a:lnTo>
                      <a:pt x="190" y="178"/>
                    </a:lnTo>
                    <a:lnTo>
                      <a:pt x="188" y="180"/>
                    </a:lnTo>
                    <a:lnTo>
                      <a:pt x="188" y="182"/>
                    </a:lnTo>
                    <a:lnTo>
                      <a:pt x="186" y="184"/>
                    </a:lnTo>
                    <a:lnTo>
                      <a:pt x="184" y="188"/>
                    </a:lnTo>
                    <a:lnTo>
                      <a:pt x="182" y="190"/>
                    </a:lnTo>
                    <a:lnTo>
                      <a:pt x="178" y="194"/>
                    </a:lnTo>
                    <a:lnTo>
                      <a:pt x="174" y="198"/>
                    </a:lnTo>
                    <a:lnTo>
                      <a:pt x="170" y="202"/>
                    </a:lnTo>
                    <a:lnTo>
                      <a:pt x="166" y="204"/>
                    </a:lnTo>
                    <a:lnTo>
                      <a:pt x="164" y="206"/>
                    </a:lnTo>
                    <a:lnTo>
                      <a:pt x="162" y="208"/>
                    </a:lnTo>
                    <a:lnTo>
                      <a:pt x="160" y="208"/>
                    </a:lnTo>
                    <a:lnTo>
                      <a:pt x="158" y="210"/>
                    </a:lnTo>
                    <a:lnTo>
                      <a:pt x="156" y="210"/>
                    </a:lnTo>
                    <a:lnTo>
                      <a:pt x="152" y="210"/>
                    </a:lnTo>
                    <a:lnTo>
                      <a:pt x="150" y="210"/>
                    </a:lnTo>
                    <a:lnTo>
                      <a:pt x="146" y="212"/>
                    </a:lnTo>
                    <a:lnTo>
                      <a:pt x="140" y="212"/>
                    </a:lnTo>
                    <a:lnTo>
                      <a:pt x="134" y="212"/>
                    </a:lnTo>
                    <a:lnTo>
                      <a:pt x="130" y="214"/>
                    </a:lnTo>
                    <a:lnTo>
                      <a:pt x="128" y="214"/>
                    </a:lnTo>
                    <a:lnTo>
                      <a:pt x="124" y="214"/>
                    </a:lnTo>
                    <a:lnTo>
                      <a:pt x="122" y="216"/>
                    </a:lnTo>
                    <a:lnTo>
                      <a:pt x="120" y="216"/>
                    </a:lnTo>
                    <a:lnTo>
                      <a:pt x="118" y="218"/>
                    </a:lnTo>
                    <a:lnTo>
                      <a:pt x="116" y="218"/>
                    </a:lnTo>
                    <a:lnTo>
                      <a:pt x="114" y="220"/>
                    </a:lnTo>
                    <a:lnTo>
                      <a:pt x="112" y="222"/>
                    </a:lnTo>
                    <a:lnTo>
                      <a:pt x="110" y="224"/>
                    </a:lnTo>
                    <a:lnTo>
                      <a:pt x="110" y="226"/>
                    </a:lnTo>
                    <a:lnTo>
                      <a:pt x="108" y="228"/>
                    </a:lnTo>
                    <a:lnTo>
                      <a:pt x="108" y="230"/>
                    </a:lnTo>
                    <a:lnTo>
                      <a:pt x="108" y="230"/>
                    </a:lnTo>
                    <a:lnTo>
                      <a:pt x="108" y="232"/>
                    </a:lnTo>
                    <a:lnTo>
                      <a:pt x="108" y="232"/>
                    </a:lnTo>
                    <a:lnTo>
                      <a:pt x="108" y="234"/>
                    </a:lnTo>
                    <a:lnTo>
                      <a:pt x="108" y="234"/>
                    </a:lnTo>
                    <a:lnTo>
                      <a:pt x="108" y="236"/>
                    </a:lnTo>
                    <a:lnTo>
                      <a:pt x="110" y="238"/>
                    </a:lnTo>
                    <a:lnTo>
                      <a:pt x="110" y="238"/>
                    </a:lnTo>
                    <a:lnTo>
                      <a:pt x="112" y="240"/>
                    </a:lnTo>
                    <a:lnTo>
                      <a:pt x="114" y="242"/>
                    </a:lnTo>
                    <a:lnTo>
                      <a:pt x="116" y="246"/>
                    </a:lnTo>
                    <a:lnTo>
                      <a:pt x="120" y="248"/>
                    </a:lnTo>
                    <a:lnTo>
                      <a:pt x="122" y="248"/>
                    </a:lnTo>
                    <a:lnTo>
                      <a:pt x="122" y="248"/>
                    </a:lnTo>
                    <a:lnTo>
                      <a:pt x="124" y="250"/>
                    </a:lnTo>
                    <a:lnTo>
                      <a:pt x="126" y="250"/>
                    </a:lnTo>
                    <a:lnTo>
                      <a:pt x="126" y="250"/>
                    </a:lnTo>
                    <a:lnTo>
                      <a:pt x="126" y="250"/>
                    </a:lnTo>
                    <a:lnTo>
                      <a:pt x="128" y="250"/>
                    </a:lnTo>
                    <a:lnTo>
                      <a:pt x="132" y="250"/>
                    </a:lnTo>
                    <a:lnTo>
                      <a:pt x="134" y="250"/>
                    </a:lnTo>
                    <a:lnTo>
                      <a:pt x="136" y="248"/>
                    </a:lnTo>
                    <a:lnTo>
                      <a:pt x="138" y="248"/>
                    </a:lnTo>
                    <a:lnTo>
                      <a:pt x="144" y="246"/>
                    </a:lnTo>
                    <a:lnTo>
                      <a:pt x="150" y="242"/>
                    </a:lnTo>
                    <a:lnTo>
                      <a:pt x="152" y="242"/>
                    </a:lnTo>
                    <a:lnTo>
                      <a:pt x="154" y="240"/>
                    </a:lnTo>
                    <a:lnTo>
                      <a:pt x="156" y="240"/>
                    </a:lnTo>
                    <a:lnTo>
                      <a:pt x="158" y="240"/>
                    </a:lnTo>
                    <a:lnTo>
                      <a:pt x="160" y="240"/>
                    </a:lnTo>
                    <a:lnTo>
                      <a:pt x="162" y="240"/>
                    </a:lnTo>
                    <a:lnTo>
                      <a:pt x="162" y="240"/>
                    </a:lnTo>
                    <a:lnTo>
                      <a:pt x="164" y="240"/>
                    </a:lnTo>
                    <a:lnTo>
                      <a:pt x="166" y="240"/>
                    </a:lnTo>
                    <a:lnTo>
                      <a:pt x="168" y="242"/>
                    </a:lnTo>
                    <a:lnTo>
                      <a:pt x="170" y="244"/>
                    </a:lnTo>
                    <a:lnTo>
                      <a:pt x="172" y="244"/>
                    </a:lnTo>
                    <a:lnTo>
                      <a:pt x="174" y="246"/>
                    </a:lnTo>
                    <a:lnTo>
                      <a:pt x="178" y="248"/>
                    </a:lnTo>
                    <a:lnTo>
                      <a:pt x="182" y="254"/>
                    </a:lnTo>
                    <a:lnTo>
                      <a:pt x="192" y="264"/>
                    </a:lnTo>
                    <a:lnTo>
                      <a:pt x="194" y="266"/>
                    </a:lnTo>
                    <a:lnTo>
                      <a:pt x="196" y="268"/>
                    </a:lnTo>
                    <a:lnTo>
                      <a:pt x="198" y="268"/>
                    </a:lnTo>
                    <a:lnTo>
                      <a:pt x="200" y="270"/>
                    </a:lnTo>
                    <a:lnTo>
                      <a:pt x="204" y="272"/>
                    </a:lnTo>
                    <a:lnTo>
                      <a:pt x="206" y="274"/>
                    </a:lnTo>
                    <a:lnTo>
                      <a:pt x="212" y="278"/>
                    </a:lnTo>
                    <a:lnTo>
                      <a:pt x="220" y="284"/>
                    </a:lnTo>
                    <a:lnTo>
                      <a:pt x="222" y="286"/>
                    </a:lnTo>
                    <a:lnTo>
                      <a:pt x="226" y="290"/>
                    </a:lnTo>
                    <a:lnTo>
                      <a:pt x="230" y="292"/>
                    </a:lnTo>
                    <a:lnTo>
                      <a:pt x="234" y="294"/>
                    </a:lnTo>
                    <a:lnTo>
                      <a:pt x="238" y="296"/>
                    </a:lnTo>
                    <a:lnTo>
                      <a:pt x="238" y="296"/>
                    </a:lnTo>
                    <a:lnTo>
                      <a:pt x="240" y="296"/>
                    </a:lnTo>
                    <a:lnTo>
                      <a:pt x="242" y="298"/>
                    </a:lnTo>
                    <a:lnTo>
                      <a:pt x="244" y="298"/>
                    </a:lnTo>
                    <a:lnTo>
                      <a:pt x="246" y="298"/>
                    </a:lnTo>
                    <a:lnTo>
                      <a:pt x="246" y="298"/>
                    </a:lnTo>
                    <a:lnTo>
                      <a:pt x="248" y="298"/>
                    </a:lnTo>
                    <a:lnTo>
                      <a:pt x="248" y="298"/>
                    </a:lnTo>
                    <a:lnTo>
                      <a:pt x="250" y="296"/>
                    </a:lnTo>
                    <a:lnTo>
                      <a:pt x="252" y="296"/>
                    </a:lnTo>
                    <a:lnTo>
                      <a:pt x="252" y="294"/>
                    </a:lnTo>
                    <a:lnTo>
                      <a:pt x="252" y="294"/>
                    </a:lnTo>
                    <a:lnTo>
                      <a:pt x="252" y="292"/>
                    </a:lnTo>
                    <a:lnTo>
                      <a:pt x="252" y="292"/>
                    </a:lnTo>
                    <a:lnTo>
                      <a:pt x="252" y="290"/>
                    </a:lnTo>
                    <a:lnTo>
                      <a:pt x="252" y="290"/>
                    </a:lnTo>
                    <a:lnTo>
                      <a:pt x="252" y="288"/>
                    </a:lnTo>
                    <a:lnTo>
                      <a:pt x="250" y="286"/>
                    </a:lnTo>
                    <a:lnTo>
                      <a:pt x="248" y="284"/>
                    </a:lnTo>
                    <a:lnTo>
                      <a:pt x="246" y="282"/>
                    </a:lnTo>
                    <a:lnTo>
                      <a:pt x="242" y="276"/>
                    </a:lnTo>
                    <a:lnTo>
                      <a:pt x="238" y="270"/>
                    </a:lnTo>
                    <a:lnTo>
                      <a:pt x="236" y="266"/>
                    </a:lnTo>
                    <a:lnTo>
                      <a:pt x="234" y="264"/>
                    </a:lnTo>
                    <a:lnTo>
                      <a:pt x="234" y="262"/>
                    </a:lnTo>
                    <a:lnTo>
                      <a:pt x="232" y="260"/>
                    </a:lnTo>
                    <a:lnTo>
                      <a:pt x="232" y="260"/>
                    </a:lnTo>
                    <a:lnTo>
                      <a:pt x="232" y="258"/>
                    </a:lnTo>
                    <a:lnTo>
                      <a:pt x="232" y="258"/>
                    </a:lnTo>
                    <a:lnTo>
                      <a:pt x="232" y="256"/>
                    </a:lnTo>
                    <a:lnTo>
                      <a:pt x="232" y="256"/>
                    </a:lnTo>
                    <a:lnTo>
                      <a:pt x="234" y="256"/>
                    </a:lnTo>
                    <a:lnTo>
                      <a:pt x="234" y="254"/>
                    </a:lnTo>
                    <a:lnTo>
                      <a:pt x="234" y="254"/>
                    </a:lnTo>
                    <a:lnTo>
                      <a:pt x="236" y="254"/>
                    </a:lnTo>
                    <a:lnTo>
                      <a:pt x="236" y="254"/>
                    </a:lnTo>
                    <a:lnTo>
                      <a:pt x="238" y="254"/>
                    </a:lnTo>
                    <a:lnTo>
                      <a:pt x="238" y="254"/>
                    </a:lnTo>
                    <a:lnTo>
                      <a:pt x="240" y="256"/>
                    </a:lnTo>
                    <a:lnTo>
                      <a:pt x="240" y="256"/>
                    </a:lnTo>
                    <a:lnTo>
                      <a:pt x="244" y="258"/>
                    </a:lnTo>
                    <a:lnTo>
                      <a:pt x="246" y="260"/>
                    </a:lnTo>
                    <a:lnTo>
                      <a:pt x="250" y="266"/>
                    </a:lnTo>
                    <a:lnTo>
                      <a:pt x="256" y="270"/>
                    </a:lnTo>
                    <a:lnTo>
                      <a:pt x="258" y="272"/>
                    </a:lnTo>
                    <a:lnTo>
                      <a:pt x="260" y="274"/>
                    </a:lnTo>
                    <a:lnTo>
                      <a:pt x="262" y="276"/>
                    </a:lnTo>
                    <a:lnTo>
                      <a:pt x="264" y="276"/>
                    </a:lnTo>
                    <a:lnTo>
                      <a:pt x="264" y="278"/>
                    </a:lnTo>
                    <a:lnTo>
                      <a:pt x="266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68" y="278"/>
                    </a:lnTo>
                    <a:lnTo>
                      <a:pt x="270" y="278"/>
                    </a:lnTo>
                    <a:lnTo>
                      <a:pt x="270" y="276"/>
                    </a:lnTo>
                    <a:lnTo>
                      <a:pt x="272" y="276"/>
                    </a:lnTo>
                    <a:lnTo>
                      <a:pt x="272" y="274"/>
                    </a:lnTo>
                    <a:lnTo>
                      <a:pt x="274" y="272"/>
                    </a:lnTo>
                    <a:lnTo>
                      <a:pt x="274" y="270"/>
                    </a:lnTo>
                    <a:lnTo>
                      <a:pt x="276" y="268"/>
                    </a:lnTo>
                    <a:lnTo>
                      <a:pt x="276" y="266"/>
                    </a:lnTo>
                    <a:lnTo>
                      <a:pt x="278" y="264"/>
                    </a:lnTo>
                    <a:lnTo>
                      <a:pt x="278" y="260"/>
                    </a:lnTo>
                    <a:lnTo>
                      <a:pt x="278" y="256"/>
                    </a:lnTo>
                    <a:lnTo>
                      <a:pt x="278" y="252"/>
                    </a:lnTo>
                    <a:lnTo>
                      <a:pt x="278" y="250"/>
                    </a:lnTo>
                    <a:lnTo>
                      <a:pt x="278" y="246"/>
                    </a:lnTo>
                    <a:lnTo>
                      <a:pt x="278" y="240"/>
                    </a:lnTo>
                    <a:lnTo>
                      <a:pt x="278" y="236"/>
                    </a:lnTo>
                    <a:lnTo>
                      <a:pt x="276" y="232"/>
                    </a:lnTo>
                    <a:lnTo>
                      <a:pt x="276" y="230"/>
                    </a:lnTo>
                    <a:lnTo>
                      <a:pt x="274" y="228"/>
                    </a:lnTo>
                    <a:lnTo>
                      <a:pt x="274" y="226"/>
                    </a:lnTo>
                    <a:lnTo>
                      <a:pt x="274" y="224"/>
                    </a:lnTo>
                    <a:lnTo>
                      <a:pt x="272" y="224"/>
                    </a:lnTo>
                    <a:lnTo>
                      <a:pt x="272" y="222"/>
                    </a:lnTo>
                    <a:lnTo>
                      <a:pt x="270" y="222"/>
                    </a:lnTo>
                    <a:lnTo>
                      <a:pt x="268" y="220"/>
                    </a:lnTo>
                    <a:lnTo>
                      <a:pt x="268" y="220"/>
                    </a:lnTo>
                    <a:lnTo>
                      <a:pt x="266" y="220"/>
                    </a:lnTo>
                    <a:lnTo>
                      <a:pt x="262" y="220"/>
                    </a:lnTo>
                    <a:lnTo>
                      <a:pt x="258" y="220"/>
                    </a:lnTo>
                    <a:lnTo>
                      <a:pt x="254" y="220"/>
                    </a:lnTo>
                    <a:lnTo>
                      <a:pt x="252" y="220"/>
                    </a:lnTo>
                    <a:lnTo>
                      <a:pt x="250" y="220"/>
                    </a:lnTo>
                    <a:lnTo>
                      <a:pt x="250" y="220"/>
                    </a:lnTo>
                    <a:lnTo>
                      <a:pt x="248" y="218"/>
                    </a:lnTo>
                    <a:lnTo>
                      <a:pt x="246" y="218"/>
                    </a:lnTo>
                    <a:lnTo>
                      <a:pt x="246" y="218"/>
                    </a:lnTo>
                    <a:lnTo>
                      <a:pt x="246" y="216"/>
                    </a:lnTo>
                    <a:lnTo>
                      <a:pt x="244" y="214"/>
                    </a:lnTo>
                    <a:lnTo>
                      <a:pt x="244" y="212"/>
                    </a:lnTo>
                    <a:lnTo>
                      <a:pt x="244" y="210"/>
                    </a:lnTo>
                    <a:lnTo>
                      <a:pt x="244" y="208"/>
                    </a:lnTo>
                    <a:lnTo>
                      <a:pt x="244" y="206"/>
                    </a:lnTo>
                    <a:lnTo>
                      <a:pt x="244" y="204"/>
                    </a:lnTo>
                    <a:lnTo>
                      <a:pt x="244" y="202"/>
                    </a:lnTo>
                    <a:lnTo>
                      <a:pt x="244" y="200"/>
                    </a:lnTo>
                    <a:lnTo>
                      <a:pt x="244" y="198"/>
                    </a:lnTo>
                    <a:lnTo>
                      <a:pt x="244" y="196"/>
                    </a:lnTo>
                    <a:lnTo>
                      <a:pt x="246" y="194"/>
                    </a:lnTo>
                    <a:lnTo>
                      <a:pt x="246" y="192"/>
                    </a:lnTo>
                    <a:lnTo>
                      <a:pt x="246" y="190"/>
                    </a:lnTo>
                    <a:lnTo>
                      <a:pt x="248" y="188"/>
                    </a:lnTo>
                    <a:lnTo>
                      <a:pt x="248" y="186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52" y="184"/>
                    </a:lnTo>
                    <a:lnTo>
                      <a:pt x="254" y="184"/>
                    </a:lnTo>
                    <a:lnTo>
                      <a:pt x="256" y="184"/>
                    </a:lnTo>
                    <a:lnTo>
                      <a:pt x="258" y="184"/>
                    </a:lnTo>
                    <a:lnTo>
                      <a:pt x="260" y="184"/>
                    </a:lnTo>
                    <a:lnTo>
                      <a:pt x="262" y="184"/>
                    </a:lnTo>
                    <a:lnTo>
                      <a:pt x="262" y="184"/>
                    </a:lnTo>
                    <a:lnTo>
                      <a:pt x="264" y="186"/>
                    </a:lnTo>
                    <a:lnTo>
                      <a:pt x="264" y="186"/>
                    </a:lnTo>
                    <a:lnTo>
                      <a:pt x="266" y="188"/>
                    </a:lnTo>
                    <a:lnTo>
                      <a:pt x="268" y="188"/>
                    </a:lnTo>
                    <a:lnTo>
                      <a:pt x="268" y="190"/>
                    </a:lnTo>
                    <a:lnTo>
                      <a:pt x="272" y="192"/>
                    </a:lnTo>
                    <a:lnTo>
                      <a:pt x="274" y="196"/>
                    </a:lnTo>
                    <a:lnTo>
                      <a:pt x="276" y="200"/>
                    </a:lnTo>
                    <a:lnTo>
                      <a:pt x="282" y="206"/>
                    </a:lnTo>
                    <a:lnTo>
                      <a:pt x="284" y="210"/>
                    </a:lnTo>
                    <a:lnTo>
                      <a:pt x="286" y="214"/>
                    </a:lnTo>
                    <a:lnTo>
                      <a:pt x="288" y="216"/>
                    </a:lnTo>
                    <a:lnTo>
                      <a:pt x="292" y="220"/>
                    </a:lnTo>
                    <a:lnTo>
                      <a:pt x="292" y="220"/>
                    </a:lnTo>
                    <a:lnTo>
                      <a:pt x="294" y="222"/>
                    </a:lnTo>
                    <a:lnTo>
                      <a:pt x="294" y="222"/>
                    </a:lnTo>
                    <a:lnTo>
                      <a:pt x="296" y="224"/>
                    </a:lnTo>
                    <a:lnTo>
                      <a:pt x="298" y="224"/>
                    </a:lnTo>
                    <a:lnTo>
                      <a:pt x="298" y="224"/>
                    </a:lnTo>
                    <a:lnTo>
                      <a:pt x="300" y="224"/>
                    </a:lnTo>
                    <a:lnTo>
                      <a:pt x="302" y="224"/>
                    </a:lnTo>
                    <a:lnTo>
                      <a:pt x="302" y="224"/>
                    </a:lnTo>
                    <a:lnTo>
                      <a:pt x="302" y="224"/>
                    </a:lnTo>
                    <a:lnTo>
                      <a:pt x="304" y="224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8" y="220"/>
                    </a:lnTo>
                    <a:lnTo>
                      <a:pt x="308" y="218"/>
                    </a:lnTo>
                    <a:lnTo>
                      <a:pt x="310" y="216"/>
                    </a:lnTo>
                    <a:lnTo>
                      <a:pt x="310" y="214"/>
                    </a:lnTo>
                    <a:lnTo>
                      <a:pt x="312" y="210"/>
                    </a:lnTo>
                    <a:lnTo>
                      <a:pt x="314" y="206"/>
                    </a:lnTo>
                    <a:lnTo>
                      <a:pt x="316" y="202"/>
                    </a:lnTo>
                    <a:lnTo>
                      <a:pt x="316" y="200"/>
                    </a:lnTo>
                    <a:lnTo>
                      <a:pt x="316" y="200"/>
                    </a:lnTo>
                    <a:lnTo>
                      <a:pt x="318" y="198"/>
                    </a:lnTo>
                    <a:lnTo>
                      <a:pt x="320" y="196"/>
                    </a:lnTo>
                    <a:lnTo>
                      <a:pt x="322" y="190"/>
                    </a:lnTo>
                    <a:lnTo>
                      <a:pt x="324" y="188"/>
                    </a:lnTo>
                    <a:lnTo>
                      <a:pt x="326" y="186"/>
                    </a:lnTo>
                    <a:lnTo>
                      <a:pt x="326" y="184"/>
                    </a:lnTo>
                    <a:lnTo>
                      <a:pt x="326" y="184"/>
                    </a:lnTo>
                    <a:lnTo>
                      <a:pt x="326" y="182"/>
                    </a:lnTo>
                    <a:lnTo>
                      <a:pt x="326" y="182"/>
                    </a:lnTo>
                    <a:lnTo>
                      <a:pt x="326" y="180"/>
                    </a:lnTo>
                    <a:lnTo>
                      <a:pt x="326" y="180"/>
                    </a:lnTo>
                    <a:lnTo>
                      <a:pt x="324" y="178"/>
                    </a:lnTo>
                    <a:lnTo>
                      <a:pt x="322" y="176"/>
                    </a:lnTo>
                    <a:lnTo>
                      <a:pt x="322" y="176"/>
                    </a:lnTo>
                    <a:lnTo>
                      <a:pt x="320" y="174"/>
                    </a:lnTo>
                    <a:lnTo>
                      <a:pt x="318" y="172"/>
                    </a:lnTo>
                    <a:lnTo>
                      <a:pt x="316" y="172"/>
                    </a:lnTo>
                    <a:lnTo>
                      <a:pt x="312" y="170"/>
                    </a:lnTo>
                    <a:lnTo>
                      <a:pt x="308" y="168"/>
                    </a:lnTo>
                    <a:lnTo>
                      <a:pt x="302" y="164"/>
                    </a:lnTo>
                    <a:lnTo>
                      <a:pt x="300" y="164"/>
                    </a:lnTo>
                    <a:lnTo>
                      <a:pt x="298" y="164"/>
                    </a:lnTo>
                    <a:lnTo>
                      <a:pt x="296" y="162"/>
                    </a:lnTo>
                    <a:lnTo>
                      <a:pt x="292" y="162"/>
                    </a:lnTo>
                    <a:lnTo>
                      <a:pt x="288" y="160"/>
                    </a:lnTo>
                    <a:lnTo>
                      <a:pt x="284" y="160"/>
                    </a:lnTo>
                    <a:lnTo>
                      <a:pt x="280" y="160"/>
                    </a:lnTo>
                    <a:lnTo>
                      <a:pt x="278" y="158"/>
                    </a:lnTo>
                    <a:lnTo>
                      <a:pt x="276" y="158"/>
                    </a:lnTo>
                    <a:lnTo>
                      <a:pt x="274" y="158"/>
                    </a:lnTo>
                    <a:lnTo>
                      <a:pt x="274" y="156"/>
                    </a:lnTo>
                    <a:lnTo>
                      <a:pt x="270" y="154"/>
                    </a:lnTo>
                    <a:lnTo>
                      <a:pt x="268" y="152"/>
                    </a:lnTo>
                    <a:lnTo>
                      <a:pt x="264" y="148"/>
                    </a:lnTo>
                    <a:lnTo>
                      <a:pt x="260" y="144"/>
                    </a:lnTo>
                    <a:lnTo>
                      <a:pt x="260" y="142"/>
                    </a:lnTo>
                    <a:lnTo>
                      <a:pt x="258" y="140"/>
                    </a:lnTo>
                    <a:lnTo>
                      <a:pt x="256" y="138"/>
                    </a:lnTo>
                    <a:lnTo>
                      <a:pt x="256" y="136"/>
                    </a:lnTo>
                    <a:lnTo>
                      <a:pt x="254" y="134"/>
                    </a:lnTo>
                    <a:lnTo>
                      <a:pt x="254" y="132"/>
                    </a:lnTo>
                    <a:lnTo>
                      <a:pt x="254" y="130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4" y="126"/>
                    </a:lnTo>
                    <a:lnTo>
                      <a:pt x="256" y="126"/>
                    </a:lnTo>
                    <a:lnTo>
                      <a:pt x="256" y="124"/>
                    </a:lnTo>
                    <a:lnTo>
                      <a:pt x="258" y="122"/>
                    </a:lnTo>
                    <a:lnTo>
                      <a:pt x="260" y="120"/>
                    </a:lnTo>
                    <a:lnTo>
                      <a:pt x="264" y="118"/>
                    </a:lnTo>
                    <a:lnTo>
                      <a:pt x="266" y="116"/>
                    </a:lnTo>
                    <a:lnTo>
                      <a:pt x="268" y="114"/>
                    </a:lnTo>
                    <a:lnTo>
                      <a:pt x="268" y="114"/>
                    </a:lnTo>
                    <a:lnTo>
                      <a:pt x="268" y="112"/>
                    </a:lnTo>
                    <a:lnTo>
                      <a:pt x="268" y="112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68" y="108"/>
                    </a:lnTo>
                    <a:lnTo>
                      <a:pt x="268" y="106"/>
                    </a:lnTo>
                    <a:lnTo>
                      <a:pt x="266" y="104"/>
                    </a:lnTo>
                    <a:lnTo>
                      <a:pt x="266" y="102"/>
                    </a:lnTo>
                    <a:lnTo>
                      <a:pt x="264" y="100"/>
                    </a:lnTo>
                    <a:lnTo>
                      <a:pt x="262" y="96"/>
                    </a:lnTo>
                    <a:lnTo>
                      <a:pt x="260" y="92"/>
                    </a:lnTo>
                    <a:lnTo>
                      <a:pt x="258" y="90"/>
                    </a:lnTo>
                    <a:lnTo>
                      <a:pt x="256" y="88"/>
                    </a:lnTo>
                    <a:lnTo>
                      <a:pt x="254" y="88"/>
                    </a:lnTo>
                    <a:lnTo>
                      <a:pt x="252" y="86"/>
                    </a:lnTo>
                    <a:lnTo>
                      <a:pt x="250" y="84"/>
                    </a:lnTo>
                    <a:lnTo>
                      <a:pt x="248" y="84"/>
                    </a:lnTo>
                    <a:lnTo>
                      <a:pt x="246" y="82"/>
                    </a:lnTo>
                    <a:lnTo>
                      <a:pt x="242" y="80"/>
                    </a:lnTo>
                    <a:lnTo>
                      <a:pt x="236" y="78"/>
                    </a:lnTo>
                    <a:lnTo>
                      <a:pt x="226" y="74"/>
                    </a:lnTo>
                    <a:lnTo>
                      <a:pt x="220" y="72"/>
                    </a:lnTo>
                    <a:lnTo>
                      <a:pt x="216" y="70"/>
                    </a:lnTo>
                    <a:lnTo>
                      <a:pt x="210" y="68"/>
                    </a:lnTo>
                    <a:lnTo>
                      <a:pt x="202" y="66"/>
                    </a:lnTo>
                    <a:lnTo>
                      <a:pt x="200" y="64"/>
                    </a:lnTo>
                    <a:lnTo>
                      <a:pt x="196" y="62"/>
                    </a:lnTo>
                    <a:lnTo>
                      <a:pt x="192" y="60"/>
                    </a:lnTo>
                    <a:lnTo>
                      <a:pt x="192" y="58"/>
                    </a:lnTo>
                    <a:lnTo>
                      <a:pt x="190" y="58"/>
                    </a:lnTo>
                    <a:lnTo>
                      <a:pt x="190" y="56"/>
                    </a:lnTo>
                    <a:lnTo>
                      <a:pt x="188" y="56"/>
                    </a:lnTo>
                    <a:lnTo>
                      <a:pt x="186" y="52"/>
                    </a:lnTo>
                    <a:lnTo>
                      <a:pt x="186" y="50"/>
                    </a:lnTo>
                    <a:lnTo>
                      <a:pt x="184" y="46"/>
                    </a:lnTo>
                    <a:lnTo>
                      <a:pt x="182" y="40"/>
                    </a:lnTo>
                    <a:lnTo>
                      <a:pt x="178" y="36"/>
                    </a:lnTo>
                    <a:lnTo>
                      <a:pt x="178" y="34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4" y="28"/>
                    </a:lnTo>
                    <a:lnTo>
                      <a:pt x="172" y="26"/>
                    </a:lnTo>
                    <a:lnTo>
                      <a:pt x="172" y="26"/>
                    </a:lnTo>
                    <a:lnTo>
                      <a:pt x="170" y="26"/>
                    </a:lnTo>
                    <a:lnTo>
                      <a:pt x="168" y="24"/>
                    </a:lnTo>
                    <a:lnTo>
                      <a:pt x="166" y="24"/>
                    </a:lnTo>
                    <a:lnTo>
                      <a:pt x="162" y="24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2" y="22"/>
                    </a:lnTo>
                    <a:lnTo>
                      <a:pt x="148" y="24"/>
                    </a:lnTo>
                    <a:lnTo>
                      <a:pt x="146" y="24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4" y="26"/>
                    </a:lnTo>
                    <a:lnTo>
                      <a:pt x="132" y="26"/>
                    </a:lnTo>
                    <a:lnTo>
                      <a:pt x="128" y="28"/>
                    </a:lnTo>
                    <a:lnTo>
                      <a:pt x="124" y="28"/>
                    </a:lnTo>
                    <a:lnTo>
                      <a:pt x="122" y="30"/>
                    </a:lnTo>
                    <a:lnTo>
                      <a:pt x="120" y="30"/>
                    </a:lnTo>
                    <a:lnTo>
                      <a:pt x="120" y="32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4" y="38"/>
                    </a:lnTo>
                    <a:lnTo>
                      <a:pt x="112" y="42"/>
                    </a:lnTo>
                    <a:lnTo>
                      <a:pt x="110" y="46"/>
                    </a:lnTo>
                    <a:lnTo>
                      <a:pt x="110" y="48"/>
                    </a:lnTo>
                    <a:lnTo>
                      <a:pt x="110" y="48"/>
                    </a:lnTo>
                    <a:lnTo>
                      <a:pt x="108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2" y="48"/>
                    </a:lnTo>
                    <a:lnTo>
                      <a:pt x="102" y="48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2"/>
                    </a:lnTo>
                    <a:lnTo>
                      <a:pt x="104" y="40"/>
                    </a:lnTo>
                    <a:lnTo>
                      <a:pt x="104" y="36"/>
                    </a:lnTo>
                    <a:lnTo>
                      <a:pt x="106" y="34"/>
                    </a:lnTo>
                    <a:lnTo>
                      <a:pt x="108" y="30"/>
                    </a:lnTo>
                    <a:lnTo>
                      <a:pt x="110" y="22"/>
                    </a:lnTo>
                    <a:lnTo>
                      <a:pt x="112" y="18"/>
                    </a:lnTo>
                    <a:lnTo>
                      <a:pt x="112" y="16"/>
                    </a:lnTo>
                    <a:lnTo>
                      <a:pt x="114" y="12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0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0" y="10"/>
                    </a:lnTo>
                    <a:lnTo>
                      <a:pt x="66" y="12"/>
                    </a:lnTo>
                    <a:lnTo>
                      <a:pt x="64" y="16"/>
                    </a:lnTo>
                    <a:lnTo>
                      <a:pt x="62" y="20"/>
                    </a:lnTo>
                    <a:lnTo>
                      <a:pt x="60" y="22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8"/>
                    </a:lnTo>
                    <a:lnTo>
                      <a:pt x="58" y="30"/>
                    </a:lnTo>
                    <a:lnTo>
                      <a:pt x="58" y="34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9" name="Freeform 562"/>
              <p:cNvSpPr>
                <a:spLocks/>
              </p:cNvSpPr>
              <p:nvPr/>
            </p:nvSpPr>
            <p:spPr bwMode="auto">
              <a:xfrm>
                <a:off x="2745078" y="2768767"/>
                <a:ext cx="38100" cy="47625"/>
              </a:xfrm>
              <a:custGeom>
                <a:avLst/>
                <a:gdLst>
                  <a:gd name="T0" fmla="*/ 2 w 24"/>
                  <a:gd name="T1" fmla="*/ 30 h 30"/>
                  <a:gd name="T2" fmla="*/ 2 w 24"/>
                  <a:gd name="T3" fmla="*/ 30 h 30"/>
                  <a:gd name="T4" fmla="*/ 0 w 24"/>
                  <a:gd name="T5" fmla="*/ 30 h 30"/>
                  <a:gd name="T6" fmla="*/ 0 w 24"/>
                  <a:gd name="T7" fmla="*/ 30 h 30"/>
                  <a:gd name="T8" fmla="*/ 0 w 24"/>
                  <a:gd name="T9" fmla="*/ 28 h 30"/>
                  <a:gd name="T10" fmla="*/ 0 w 24"/>
                  <a:gd name="T11" fmla="*/ 28 h 30"/>
                  <a:gd name="T12" fmla="*/ 0 w 24"/>
                  <a:gd name="T13" fmla="*/ 28 h 30"/>
                  <a:gd name="T14" fmla="*/ 0 w 24"/>
                  <a:gd name="T15" fmla="*/ 26 h 30"/>
                  <a:gd name="T16" fmla="*/ 0 w 24"/>
                  <a:gd name="T17" fmla="*/ 24 h 30"/>
                  <a:gd name="T18" fmla="*/ 2 w 24"/>
                  <a:gd name="T19" fmla="*/ 18 h 30"/>
                  <a:gd name="T20" fmla="*/ 2 w 24"/>
                  <a:gd name="T21" fmla="*/ 16 h 30"/>
                  <a:gd name="T22" fmla="*/ 2 w 24"/>
                  <a:gd name="T23" fmla="*/ 14 h 30"/>
                  <a:gd name="T24" fmla="*/ 2 w 24"/>
                  <a:gd name="T25" fmla="*/ 12 h 30"/>
                  <a:gd name="T26" fmla="*/ 4 w 24"/>
                  <a:gd name="T27" fmla="*/ 12 h 30"/>
                  <a:gd name="T28" fmla="*/ 4 w 24"/>
                  <a:gd name="T29" fmla="*/ 10 h 30"/>
                  <a:gd name="T30" fmla="*/ 4 w 24"/>
                  <a:gd name="T31" fmla="*/ 8 h 30"/>
                  <a:gd name="T32" fmla="*/ 4 w 24"/>
                  <a:gd name="T33" fmla="*/ 8 h 30"/>
                  <a:gd name="T34" fmla="*/ 4 w 24"/>
                  <a:gd name="T35" fmla="*/ 6 h 30"/>
                  <a:gd name="T36" fmla="*/ 4 w 24"/>
                  <a:gd name="T37" fmla="*/ 6 h 30"/>
                  <a:gd name="T38" fmla="*/ 6 w 24"/>
                  <a:gd name="T39" fmla="*/ 4 h 30"/>
                  <a:gd name="T40" fmla="*/ 6 w 24"/>
                  <a:gd name="T41" fmla="*/ 4 h 30"/>
                  <a:gd name="T42" fmla="*/ 6 w 24"/>
                  <a:gd name="T43" fmla="*/ 2 h 30"/>
                  <a:gd name="T44" fmla="*/ 8 w 24"/>
                  <a:gd name="T45" fmla="*/ 2 h 30"/>
                  <a:gd name="T46" fmla="*/ 8 w 24"/>
                  <a:gd name="T47" fmla="*/ 2 h 30"/>
                  <a:gd name="T48" fmla="*/ 10 w 24"/>
                  <a:gd name="T49" fmla="*/ 2 h 30"/>
                  <a:gd name="T50" fmla="*/ 10 w 24"/>
                  <a:gd name="T51" fmla="*/ 0 h 30"/>
                  <a:gd name="T52" fmla="*/ 12 w 24"/>
                  <a:gd name="T53" fmla="*/ 0 h 30"/>
                  <a:gd name="T54" fmla="*/ 12 w 24"/>
                  <a:gd name="T55" fmla="*/ 0 h 30"/>
                  <a:gd name="T56" fmla="*/ 14 w 24"/>
                  <a:gd name="T57" fmla="*/ 0 h 30"/>
                  <a:gd name="T58" fmla="*/ 14 w 24"/>
                  <a:gd name="T59" fmla="*/ 0 h 30"/>
                  <a:gd name="T60" fmla="*/ 16 w 24"/>
                  <a:gd name="T61" fmla="*/ 0 h 30"/>
                  <a:gd name="T62" fmla="*/ 16 w 24"/>
                  <a:gd name="T63" fmla="*/ 0 h 30"/>
                  <a:gd name="T64" fmla="*/ 18 w 24"/>
                  <a:gd name="T65" fmla="*/ 2 h 30"/>
                  <a:gd name="T66" fmla="*/ 18 w 24"/>
                  <a:gd name="T67" fmla="*/ 2 h 30"/>
                  <a:gd name="T68" fmla="*/ 20 w 24"/>
                  <a:gd name="T69" fmla="*/ 2 h 30"/>
                  <a:gd name="T70" fmla="*/ 20 w 24"/>
                  <a:gd name="T71" fmla="*/ 2 h 30"/>
                  <a:gd name="T72" fmla="*/ 20 w 24"/>
                  <a:gd name="T73" fmla="*/ 4 h 30"/>
                  <a:gd name="T74" fmla="*/ 22 w 24"/>
                  <a:gd name="T75" fmla="*/ 4 h 30"/>
                  <a:gd name="T76" fmla="*/ 22 w 24"/>
                  <a:gd name="T77" fmla="*/ 6 h 30"/>
                  <a:gd name="T78" fmla="*/ 22 w 24"/>
                  <a:gd name="T79" fmla="*/ 6 h 30"/>
                  <a:gd name="T80" fmla="*/ 22 w 24"/>
                  <a:gd name="T81" fmla="*/ 8 h 30"/>
                  <a:gd name="T82" fmla="*/ 24 w 24"/>
                  <a:gd name="T83" fmla="*/ 8 h 30"/>
                  <a:gd name="T84" fmla="*/ 24 w 24"/>
                  <a:gd name="T85" fmla="*/ 10 h 30"/>
                  <a:gd name="T86" fmla="*/ 24 w 24"/>
                  <a:gd name="T87" fmla="*/ 12 h 30"/>
                  <a:gd name="T88" fmla="*/ 24 w 24"/>
                  <a:gd name="T89" fmla="*/ 12 h 30"/>
                  <a:gd name="T90" fmla="*/ 24 w 24"/>
                  <a:gd name="T91" fmla="*/ 14 h 30"/>
                  <a:gd name="T92" fmla="*/ 24 w 24"/>
                  <a:gd name="T93" fmla="*/ 16 h 30"/>
                  <a:gd name="T94" fmla="*/ 22 w 24"/>
                  <a:gd name="T95" fmla="*/ 16 h 30"/>
                  <a:gd name="T96" fmla="*/ 20 w 24"/>
                  <a:gd name="T97" fmla="*/ 18 h 30"/>
                  <a:gd name="T98" fmla="*/ 20 w 24"/>
                  <a:gd name="T99" fmla="*/ 20 h 30"/>
                  <a:gd name="T100" fmla="*/ 18 w 24"/>
                  <a:gd name="T101" fmla="*/ 20 h 30"/>
                  <a:gd name="T102" fmla="*/ 16 w 24"/>
                  <a:gd name="T103" fmla="*/ 22 h 30"/>
                  <a:gd name="T104" fmla="*/ 14 w 24"/>
                  <a:gd name="T105" fmla="*/ 24 h 30"/>
                  <a:gd name="T106" fmla="*/ 12 w 24"/>
                  <a:gd name="T107" fmla="*/ 24 h 30"/>
                  <a:gd name="T108" fmla="*/ 12 w 24"/>
                  <a:gd name="T109" fmla="*/ 26 h 30"/>
                  <a:gd name="T110" fmla="*/ 10 w 24"/>
                  <a:gd name="T111" fmla="*/ 28 h 30"/>
                  <a:gd name="T112" fmla="*/ 8 w 24"/>
                  <a:gd name="T113" fmla="*/ 28 h 30"/>
                  <a:gd name="T114" fmla="*/ 6 w 24"/>
                  <a:gd name="T115" fmla="*/ 28 h 30"/>
                  <a:gd name="T116" fmla="*/ 4 w 24"/>
                  <a:gd name="T117" fmla="*/ 30 h 30"/>
                  <a:gd name="T118" fmla="*/ 2 w 24"/>
                  <a:gd name="T119" fmla="*/ 30 h 30"/>
                  <a:gd name="T120" fmla="*/ 2 w 24"/>
                  <a:gd name="T12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" h="30">
                    <a:moveTo>
                      <a:pt x="2" y="30"/>
                    </a:moveTo>
                    <a:lnTo>
                      <a:pt x="2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0" name="Freeform 564"/>
              <p:cNvSpPr>
                <a:spLocks/>
              </p:cNvSpPr>
              <p:nvPr/>
            </p:nvSpPr>
            <p:spPr bwMode="auto">
              <a:xfrm>
                <a:off x="2719678" y="2702092"/>
                <a:ext cx="22225" cy="44450"/>
              </a:xfrm>
              <a:custGeom>
                <a:avLst/>
                <a:gdLst>
                  <a:gd name="T0" fmla="*/ 6 w 14"/>
                  <a:gd name="T1" fmla="*/ 28 h 28"/>
                  <a:gd name="T2" fmla="*/ 6 w 14"/>
                  <a:gd name="T3" fmla="*/ 28 h 28"/>
                  <a:gd name="T4" fmla="*/ 6 w 14"/>
                  <a:gd name="T5" fmla="*/ 28 h 28"/>
                  <a:gd name="T6" fmla="*/ 6 w 14"/>
                  <a:gd name="T7" fmla="*/ 28 h 28"/>
                  <a:gd name="T8" fmla="*/ 4 w 14"/>
                  <a:gd name="T9" fmla="*/ 28 h 28"/>
                  <a:gd name="T10" fmla="*/ 4 w 14"/>
                  <a:gd name="T11" fmla="*/ 28 h 28"/>
                  <a:gd name="T12" fmla="*/ 4 w 14"/>
                  <a:gd name="T13" fmla="*/ 28 h 28"/>
                  <a:gd name="T14" fmla="*/ 2 w 14"/>
                  <a:gd name="T15" fmla="*/ 26 h 28"/>
                  <a:gd name="T16" fmla="*/ 2 w 14"/>
                  <a:gd name="T17" fmla="*/ 24 h 28"/>
                  <a:gd name="T18" fmla="*/ 0 w 14"/>
                  <a:gd name="T19" fmla="*/ 22 h 28"/>
                  <a:gd name="T20" fmla="*/ 0 w 14"/>
                  <a:gd name="T21" fmla="*/ 20 h 28"/>
                  <a:gd name="T22" fmla="*/ 0 w 14"/>
                  <a:gd name="T23" fmla="*/ 18 h 28"/>
                  <a:gd name="T24" fmla="*/ 0 w 14"/>
                  <a:gd name="T25" fmla="*/ 14 h 28"/>
                  <a:gd name="T26" fmla="*/ 0 w 14"/>
                  <a:gd name="T27" fmla="*/ 12 h 28"/>
                  <a:gd name="T28" fmla="*/ 0 w 14"/>
                  <a:gd name="T29" fmla="*/ 8 h 28"/>
                  <a:gd name="T30" fmla="*/ 0 w 14"/>
                  <a:gd name="T31" fmla="*/ 6 h 28"/>
                  <a:gd name="T32" fmla="*/ 2 w 14"/>
                  <a:gd name="T33" fmla="*/ 4 h 28"/>
                  <a:gd name="T34" fmla="*/ 2 w 14"/>
                  <a:gd name="T35" fmla="*/ 2 h 28"/>
                  <a:gd name="T36" fmla="*/ 4 w 14"/>
                  <a:gd name="T37" fmla="*/ 2 h 28"/>
                  <a:gd name="T38" fmla="*/ 4 w 14"/>
                  <a:gd name="T39" fmla="*/ 2 h 28"/>
                  <a:gd name="T40" fmla="*/ 4 w 14"/>
                  <a:gd name="T41" fmla="*/ 0 h 28"/>
                  <a:gd name="T42" fmla="*/ 6 w 14"/>
                  <a:gd name="T43" fmla="*/ 0 h 28"/>
                  <a:gd name="T44" fmla="*/ 6 w 14"/>
                  <a:gd name="T45" fmla="*/ 0 h 28"/>
                  <a:gd name="T46" fmla="*/ 6 w 14"/>
                  <a:gd name="T47" fmla="*/ 0 h 28"/>
                  <a:gd name="T48" fmla="*/ 8 w 14"/>
                  <a:gd name="T49" fmla="*/ 0 h 28"/>
                  <a:gd name="T50" fmla="*/ 8 w 14"/>
                  <a:gd name="T51" fmla="*/ 0 h 28"/>
                  <a:gd name="T52" fmla="*/ 8 w 14"/>
                  <a:gd name="T53" fmla="*/ 0 h 28"/>
                  <a:gd name="T54" fmla="*/ 10 w 14"/>
                  <a:gd name="T55" fmla="*/ 2 h 28"/>
                  <a:gd name="T56" fmla="*/ 10 w 14"/>
                  <a:gd name="T57" fmla="*/ 2 h 28"/>
                  <a:gd name="T58" fmla="*/ 10 w 14"/>
                  <a:gd name="T59" fmla="*/ 2 h 28"/>
                  <a:gd name="T60" fmla="*/ 12 w 14"/>
                  <a:gd name="T61" fmla="*/ 4 h 28"/>
                  <a:gd name="T62" fmla="*/ 12 w 14"/>
                  <a:gd name="T63" fmla="*/ 6 h 28"/>
                  <a:gd name="T64" fmla="*/ 14 w 14"/>
                  <a:gd name="T65" fmla="*/ 8 h 28"/>
                  <a:gd name="T66" fmla="*/ 14 w 14"/>
                  <a:gd name="T67" fmla="*/ 12 h 28"/>
                  <a:gd name="T68" fmla="*/ 14 w 14"/>
                  <a:gd name="T69" fmla="*/ 14 h 28"/>
                  <a:gd name="T70" fmla="*/ 14 w 14"/>
                  <a:gd name="T71" fmla="*/ 18 h 28"/>
                  <a:gd name="T72" fmla="*/ 14 w 14"/>
                  <a:gd name="T73" fmla="*/ 20 h 28"/>
                  <a:gd name="T74" fmla="*/ 12 w 14"/>
                  <a:gd name="T75" fmla="*/ 22 h 28"/>
                  <a:gd name="T76" fmla="*/ 12 w 14"/>
                  <a:gd name="T77" fmla="*/ 24 h 28"/>
                  <a:gd name="T78" fmla="*/ 10 w 14"/>
                  <a:gd name="T79" fmla="*/ 26 h 28"/>
                  <a:gd name="T80" fmla="*/ 10 w 14"/>
                  <a:gd name="T81" fmla="*/ 28 h 28"/>
                  <a:gd name="T82" fmla="*/ 10 w 14"/>
                  <a:gd name="T83" fmla="*/ 28 h 28"/>
                  <a:gd name="T84" fmla="*/ 8 w 14"/>
                  <a:gd name="T85" fmla="*/ 28 h 28"/>
                  <a:gd name="T86" fmla="*/ 8 w 14"/>
                  <a:gd name="T87" fmla="*/ 28 h 28"/>
                  <a:gd name="T88" fmla="*/ 8 w 14"/>
                  <a:gd name="T89" fmla="*/ 28 h 28"/>
                  <a:gd name="T90" fmla="*/ 6 w 14"/>
                  <a:gd name="T9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28">
                    <a:moveTo>
                      <a:pt x="6" y="28"/>
                    </a:move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2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1" name="Freeform 566"/>
              <p:cNvSpPr>
                <a:spLocks/>
              </p:cNvSpPr>
              <p:nvPr/>
            </p:nvSpPr>
            <p:spPr bwMode="auto">
              <a:xfrm>
                <a:off x="2541878" y="2873542"/>
                <a:ext cx="92075" cy="79375"/>
              </a:xfrm>
              <a:custGeom>
                <a:avLst/>
                <a:gdLst>
                  <a:gd name="T0" fmla="*/ 26 w 58"/>
                  <a:gd name="T1" fmla="*/ 0 h 50"/>
                  <a:gd name="T2" fmla="*/ 32 w 58"/>
                  <a:gd name="T3" fmla="*/ 0 h 50"/>
                  <a:gd name="T4" fmla="*/ 38 w 58"/>
                  <a:gd name="T5" fmla="*/ 2 h 50"/>
                  <a:gd name="T6" fmla="*/ 46 w 58"/>
                  <a:gd name="T7" fmla="*/ 4 h 50"/>
                  <a:gd name="T8" fmla="*/ 50 w 58"/>
                  <a:gd name="T9" fmla="*/ 6 h 50"/>
                  <a:gd name="T10" fmla="*/ 52 w 58"/>
                  <a:gd name="T11" fmla="*/ 10 h 50"/>
                  <a:gd name="T12" fmla="*/ 56 w 58"/>
                  <a:gd name="T13" fmla="*/ 12 h 50"/>
                  <a:gd name="T14" fmla="*/ 58 w 58"/>
                  <a:gd name="T15" fmla="*/ 16 h 50"/>
                  <a:gd name="T16" fmla="*/ 58 w 58"/>
                  <a:gd name="T17" fmla="*/ 20 h 50"/>
                  <a:gd name="T18" fmla="*/ 58 w 58"/>
                  <a:gd name="T19" fmla="*/ 22 h 50"/>
                  <a:gd name="T20" fmla="*/ 58 w 58"/>
                  <a:gd name="T21" fmla="*/ 24 h 50"/>
                  <a:gd name="T22" fmla="*/ 56 w 58"/>
                  <a:gd name="T23" fmla="*/ 24 h 50"/>
                  <a:gd name="T24" fmla="*/ 54 w 58"/>
                  <a:gd name="T25" fmla="*/ 26 h 50"/>
                  <a:gd name="T26" fmla="*/ 50 w 58"/>
                  <a:gd name="T27" fmla="*/ 28 h 50"/>
                  <a:gd name="T28" fmla="*/ 40 w 58"/>
                  <a:gd name="T29" fmla="*/ 30 h 50"/>
                  <a:gd name="T30" fmla="*/ 38 w 58"/>
                  <a:gd name="T31" fmla="*/ 30 h 50"/>
                  <a:gd name="T32" fmla="*/ 36 w 58"/>
                  <a:gd name="T33" fmla="*/ 32 h 50"/>
                  <a:gd name="T34" fmla="*/ 32 w 58"/>
                  <a:gd name="T35" fmla="*/ 34 h 50"/>
                  <a:gd name="T36" fmla="*/ 24 w 58"/>
                  <a:gd name="T37" fmla="*/ 44 h 50"/>
                  <a:gd name="T38" fmla="*/ 22 w 58"/>
                  <a:gd name="T39" fmla="*/ 48 h 50"/>
                  <a:gd name="T40" fmla="*/ 18 w 58"/>
                  <a:gd name="T41" fmla="*/ 50 h 50"/>
                  <a:gd name="T42" fmla="*/ 16 w 58"/>
                  <a:gd name="T43" fmla="*/ 50 h 50"/>
                  <a:gd name="T44" fmla="*/ 14 w 58"/>
                  <a:gd name="T45" fmla="*/ 50 h 50"/>
                  <a:gd name="T46" fmla="*/ 12 w 58"/>
                  <a:gd name="T47" fmla="*/ 48 h 50"/>
                  <a:gd name="T48" fmla="*/ 10 w 58"/>
                  <a:gd name="T49" fmla="*/ 46 h 50"/>
                  <a:gd name="T50" fmla="*/ 6 w 58"/>
                  <a:gd name="T51" fmla="*/ 44 h 50"/>
                  <a:gd name="T52" fmla="*/ 4 w 58"/>
                  <a:gd name="T53" fmla="*/ 38 h 50"/>
                  <a:gd name="T54" fmla="*/ 0 w 58"/>
                  <a:gd name="T55" fmla="*/ 32 h 50"/>
                  <a:gd name="T56" fmla="*/ 0 w 58"/>
                  <a:gd name="T57" fmla="*/ 28 h 50"/>
                  <a:gd name="T58" fmla="*/ 0 w 58"/>
                  <a:gd name="T59" fmla="*/ 22 h 50"/>
                  <a:gd name="T60" fmla="*/ 0 w 58"/>
                  <a:gd name="T61" fmla="*/ 16 h 50"/>
                  <a:gd name="T62" fmla="*/ 2 w 58"/>
                  <a:gd name="T63" fmla="*/ 12 h 50"/>
                  <a:gd name="T64" fmla="*/ 2 w 58"/>
                  <a:gd name="T65" fmla="*/ 10 h 50"/>
                  <a:gd name="T66" fmla="*/ 4 w 58"/>
                  <a:gd name="T67" fmla="*/ 8 h 50"/>
                  <a:gd name="T68" fmla="*/ 6 w 58"/>
                  <a:gd name="T69" fmla="*/ 6 h 50"/>
                  <a:gd name="T70" fmla="*/ 14 w 58"/>
                  <a:gd name="T71" fmla="*/ 4 h 50"/>
                  <a:gd name="T72" fmla="*/ 20 w 58"/>
                  <a:gd name="T73" fmla="*/ 2 h 50"/>
                  <a:gd name="T74" fmla="*/ 26 w 58"/>
                  <a:gd name="T7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0">
                    <a:moveTo>
                      <a:pt x="26" y="0"/>
                    </a:moveTo>
                    <a:lnTo>
                      <a:pt x="26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58" y="20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2" y="26"/>
                    </a:lnTo>
                    <a:lnTo>
                      <a:pt x="50" y="28"/>
                    </a:lnTo>
                    <a:lnTo>
                      <a:pt x="42" y="28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8" y="42"/>
                    </a:lnTo>
                    <a:lnTo>
                      <a:pt x="24" y="44"/>
                    </a:lnTo>
                    <a:lnTo>
                      <a:pt x="22" y="46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2" name="Freeform 571"/>
              <p:cNvSpPr>
                <a:spLocks/>
              </p:cNvSpPr>
              <p:nvPr/>
            </p:nvSpPr>
            <p:spPr bwMode="auto">
              <a:xfrm>
                <a:off x="2303753" y="2409992"/>
                <a:ext cx="114300" cy="73025"/>
              </a:xfrm>
              <a:custGeom>
                <a:avLst/>
                <a:gdLst>
                  <a:gd name="T0" fmla="*/ 30 w 72"/>
                  <a:gd name="T1" fmla="*/ 18 h 46"/>
                  <a:gd name="T2" fmla="*/ 30 w 72"/>
                  <a:gd name="T3" fmla="*/ 16 h 46"/>
                  <a:gd name="T4" fmla="*/ 32 w 72"/>
                  <a:gd name="T5" fmla="*/ 14 h 46"/>
                  <a:gd name="T6" fmla="*/ 34 w 72"/>
                  <a:gd name="T7" fmla="*/ 12 h 46"/>
                  <a:gd name="T8" fmla="*/ 38 w 72"/>
                  <a:gd name="T9" fmla="*/ 10 h 46"/>
                  <a:gd name="T10" fmla="*/ 44 w 72"/>
                  <a:gd name="T11" fmla="*/ 6 h 46"/>
                  <a:gd name="T12" fmla="*/ 50 w 72"/>
                  <a:gd name="T13" fmla="*/ 4 h 46"/>
                  <a:gd name="T14" fmla="*/ 54 w 72"/>
                  <a:gd name="T15" fmla="*/ 4 h 46"/>
                  <a:gd name="T16" fmla="*/ 60 w 72"/>
                  <a:gd name="T17" fmla="*/ 4 h 46"/>
                  <a:gd name="T18" fmla="*/ 64 w 72"/>
                  <a:gd name="T19" fmla="*/ 4 h 46"/>
                  <a:gd name="T20" fmla="*/ 68 w 72"/>
                  <a:gd name="T21" fmla="*/ 6 h 46"/>
                  <a:gd name="T22" fmla="*/ 70 w 72"/>
                  <a:gd name="T23" fmla="*/ 6 h 46"/>
                  <a:gd name="T24" fmla="*/ 70 w 72"/>
                  <a:gd name="T25" fmla="*/ 8 h 46"/>
                  <a:gd name="T26" fmla="*/ 72 w 72"/>
                  <a:gd name="T27" fmla="*/ 12 h 46"/>
                  <a:gd name="T28" fmla="*/ 72 w 72"/>
                  <a:gd name="T29" fmla="*/ 16 h 46"/>
                  <a:gd name="T30" fmla="*/ 72 w 72"/>
                  <a:gd name="T31" fmla="*/ 20 h 46"/>
                  <a:gd name="T32" fmla="*/ 72 w 72"/>
                  <a:gd name="T33" fmla="*/ 24 h 46"/>
                  <a:gd name="T34" fmla="*/ 72 w 72"/>
                  <a:gd name="T35" fmla="*/ 30 h 46"/>
                  <a:gd name="T36" fmla="*/ 70 w 72"/>
                  <a:gd name="T37" fmla="*/ 34 h 46"/>
                  <a:gd name="T38" fmla="*/ 68 w 72"/>
                  <a:gd name="T39" fmla="*/ 36 h 46"/>
                  <a:gd name="T40" fmla="*/ 66 w 72"/>
                  <a:gd name="T41" fmla="*/ 40 h 46"/>
                  <a:gd name="T42" fmla="*/ 62 w 72"/>
                  <a:gd name="T43" fmla="*/ 42 h 46"/>
                  <a:gd name="T44" fmla="*/ 56 w 72"/>
                  <a:gd name="T45" fmla="*/ 44 h 46"/>
                  <a:gd name="T46" fmla="*/ 50 w 72"/>
                  <a:gd name="T47" fmla="*/ 46 h 46"/>
                  <a:gd name="T48" fmla="*/ 44 w 72"/>
                  <a:gd name="T49" fmla="*/ 46 h 46"/>
                  <a:gd name="T50" fmla="*/ 38 w 72"/>
                  <a:gd name="T51" fmla="*/ 46 h 46"/>
                  <a:gd name="T52" fmla="*/ 32 w 72"/>
                  <a:gd name="T53" fmla="*/ 46 h 46"/>
                  <a:gd name="T54" fmla="*/ 26 w 72"/>
                  <a:gd name="T55" fmla="*/ 46 h 46"/>
                  <a:gd name="T56" fmla="*/ 24 w 72"/>
                  <a:gd name="T57" fmla="*/ 44 h 46"/>
                  <a:gd name="T58" fmla="*/ 22 w 72"/>
                  <a:gd name="T59" fmla="*/ 44 h 46"/>
                  <a:gd name="T60" fmla="*/ 20 w 72"/>
                  <a:gd name="T61" fmla="*/ 40 h 46"/>
                  <a:gd name="T62" fmla="*/ 14 w 72"/>
                  <a:gd name="T63" fmla="*/ 34 h 46"/>
                  <a:gd name="T64" fmla="*/ 10 w 72"/>
                  <a:gd name="T65" fmla="*/ 28 h 46"/>
                  <a:gd name="T66" fmla="*/ 6 w 72"/>
                  <a:gd name="T67" fmla="*/ 24 h 46"/>
                  <a:gd name="T68" fmla="*/ 2 w 72"/>
                  <a:gd name="T69" fmla="*/ 18 h 46"/>
                  <a:gd name="T70" fmla="*/ 0 w 72"/>
                  <a:gd name="T71" fmla="*/ 14 h 46"/>
                  <a:gd name="T72" fmla="*/ 0 w 72"/>
                  <a:gd name="T73" fmla="*/ 12 h 46"/>
                  <a:gd name="T74" fmla="*/ 0 w 72"/>
                  <a:gd name="T75" fmla="*/ 10 h 46"/>
                  <a:gd name="T76" fmla="*/ 0 w 72"/>
                  <a:gd name="T77" fmla="*/ 8 h 46"/>
                  <a:gd name="T78" fmla="*/ 2 w 72"/>
                  <a:gd name="T79" fmla="*/ 6 h 46"/>
                  <a:gd name="T80" fmla="*/ 6 w 72"/>
                  <a:gd name="T81" fmla="*/ 2 h 46"/>
                  <a:gd name="T82" fmla="*/ 8 w 72"/>
                  <a:gd name="T83" fmla="*/ 0 h 46"/>
                  <a:gd name="T84" fmla="*/ 8 w 72"/>
                  <a:gd name="T85" fmla="*/ 0 h 46"/>
                  <a:gd name="T86" fmla="*/ 10 w 72"/>
                  <a:gd name="T87" fmla="*/ 0 h 46"/>
                  <a:gd name="T88" fmla="*/ 12 w 72"/>
                  <a:gd name="T89" fmla="*/ 0 h 46"/>
                  <a:gd name="T90" fmla="*/ 14 w 72"/>
                  <a:gd name="T91" fmla="*/ 2 h 46"/>
                  <a:gd name="T92" fmla="*/ 18 w 72"/>
                  <a:gd name="T93" fmla="*/ 6 h 46"/>
                  <a:gd name="T94" fmla="*/ 22 w 72"/>
                  <a:gd name="T95" fmla="*/ 10 h 46"/>
                  <a:gd name="T96" fmla="*/ 22 w 72"/>
                  <a:gd name="T97" fmla="*/ 12 h 46"/>
                  <a:gd name="T98" fmla="*/ 22 w 72"/>
                  <a:gd name="T99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46">
                    <a:moveTo>
                      <a:pt x="30" y="18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4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2" y="16"/>
                    </a:lnTo>
                    <a:lnTo>
                      <a:pt x="72" y="18"/>
                    </a:lnTo>
                    <a:lnTo>
                      <a:pt x="72" y="20"/>
                    </a:lnTo>
                    <a:lnTo>
                      <a:pt x="72" y="22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2" y="42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4" y="46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4" y="34"/>
                    </a:lnTo>
                    <a:lnTo>
                      <a:pt x="12" y="30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3" name="Freeform 573"/>
              <p:cNvSpPr>
                <a:spLocks/>
              </p:cNvSpPr>
              <p:nvPr/>
            </p:nvSpPr>
            <p:spPr bwMode="auto">
              <a:xfrm>
                <a:off x="2443453" y="2308392"/>
                <a:ext cx="60325" cy="63500"/>
              </a:xfrm>
              <a:custGeom>
                <a:avLst/>
                <a:gdLst>
                  <a:gd name="T0" fmla="*/ 2 w 38"/>
                  <a:gd name="T1" fmla="*/ 8 h 40"/>
                  <a:gd name="T2" fmla="*/ 2 w 38"/>
                  <a:gd name="T3" fmla="*/ 8 h 40"/>
                  <a:gd name="T4" fmla="*/ 2 w 38"/>
                  <a:gd name="T5" fmla="*/ 10 h 40"/>
                  <a:gd name="T6" fmla="*/ 2 w 38"/>
                  <a:gd name="T7" fmla="*/ 10 h 40"/>
                  <a:gd name="T8" fmla="*/ 0 w 38"/>
                  <a:gd name="T9" fmla="*/ 12 h 40"/>
                  <a:gd name="T10" fmla="*/ 0 w 38"/>
                  <a:gd name="T11" fmla="*/ 14 h 40"/>
                  <a:gd name="T12" fmla="*/ 0 w 38"/>
                  <a:gd name="T13" fmla="*/ 18 h 40"/>
                  <a:gd name="T14" fmla="*/ 0 w 38"/>
                  <a:gd name="T15" fmla="*/ 20 h 40"/>
                  <a:gd name="T16" fmla="*/ 2 w 38"/>
                  <a:gd name="T17" fmla="*/ 22 h 40"/>
                  <a:gd name="T18" fmla="*/ 2 w 38"/>
                  <a:gd name="T19" fmla="*/ 24 h 40"/>
                  <a:gd name="T20" fmla="*/ 2 w 38"/>
                  <a:gd name="T21" fmla="*/ 26 h 40"/>
                  <a:gd name="T22" fmla="*/ 4 w 38"/>
                  <a:gd name="T23" fmla="*/ 28 h 40"/>
                  <a:gd name="T24" fmla="*/ 4 w 38"/>
                  <a:gd name="T25" fmla="*/ 30 h 40"/>
                  <a:gd name="T26" fmla="*/ 6 w 38"/>
                  <a:gd name="T27" fmla="*/ 32 h 40"/>
                  <a:gd name="T28" fmla="*/ 8 w 38"/>
                  <a:gd name="T29" fmla="*/ 34 h 40"/>
                  <a:gd name="T30" fmla="*/ 10 w 38"/>
                  <a:gd name="T31" fmla="*/ 36 h 40"/>
                  <a:gd name="T32" fmla="*/ 12 w 38"/>
                  <a:gd name="T33" fmla="*/ 38 h 40"/>
                  <a:gd name="T34" fmla="*/ 14 w 38"/>
                  <a:gd name="T35" fmla="*/ 38 h 40"/>
                  <a:gd name="T36" fmla="*/ 14 w 38"/>
                  <a:gd name="T37" fmla="*/ 38 h 40"/>
                  <a:gd name="T38" fmla="*/ 14 w 38"/>
                  <a:gd name="T39" fmla="*/ 40 h 40"/>
                  <a:gd name="T40" fmla="*/ 16 w 38"/>
                  <a:gd name="T41" fmla="*/ 40 h 40"/>
                  <a:gd name="T42" fmla="*/ 18 w 38"/>
                  <a:gd name="T43" fmla="*/ 40 h 40"/>
                  <a:gd name="T44" fmla="*/ 20 w 38"/>
                  <a:gd name="T45" fmla="*/ 40 h 40"/>
                  <a:gd name="T46" fmla="*/ 22 w 38"/>
                  <a:gd name="T47" fmla="*/ 40 h 40"/>
                  <a:gd name="T48" fmla="*/ 24 w 38"/>
                  <a:gd name="T49" fmla="*/ 38 h 40"/>
                  <a:gd name="T50" fmla="*/ 26 w 38"/>
                  <a:gd name="T51" fmla="*/ 38 h 40"/>
                  <a:gd name="T52" fmla="*/ 28 w 38"/>
                  <a:gd name="T53" fmla="*/ 38 h 40"/>
                  <a:gd name="T54" fmla="*/ 30 w 38"/>
                  <a:gd name="T55" fmla="*/ 36 h 40"/>
                  <a:gd name="T56" fmla="*/ 30 w 38"/>
                  <a:gd name="T57" fmla="*/ 36 h 40"/>
                  <a:gd name="T58" fmla="*/ 30 w 38"/>
                  <a:gd name="T59" fmla="*/ 36 h 40"/>
                  <a:gd name="T60" fmla="*/ 32 w 38"/>
                  <a:gd name="T61" fmla="*/ 34 h 40"/>
                  <a:gd name="T62" fmla="*/ 34 w 38"/>
                  <a:gd name="T63" fmla="*/ 30 h 40"/>
                  <a:gd name="T64" fmla="*/ 34 w 38"/>
                  <a:gd name="T65" fmla="*/ 28 h 40"/>
                  <a:gd name="T66" fmla="*/ 36 w 38"/>
                  <a:gd name="T67" fmla="*/ 26 h 40"/>
                  <a:gd name="T68" fmla="*/ 36 w 38"/>
                  <a:gd name="T69" fmla="*/ 24 h 40"/>
                  <a:gd name="T70" fmla="*/ 36 w 38"/>
                  <a:gd name="T71" fmla="*/ 20 h 40"/>
                  <a:gd name="T72" fmla="*/ 38 w 38"/>
                  <a:gd name="T73" fmla="*/ 20 h 40"/>
                  <a:gd name="T74" fmla="*/ 36 w 38"/>
                  <a:gd name="T75" fmla="*/ 18 h 40"/>
                  <a:gd name="T76" fmla="*/ 36 w 38"/>
                  <a:gd name="T77" fmla="*/ 18 h 40"/>
                  <a:gd name="T78" fmla="*/ 36 w 38"/>
                  <a:gd name="T79" fmla="*/ 16 h 40"/>
                  <a:gd name="T80" fmla="*/ 36 w 38"/>
                  <a:gd name="T81" fmla="*/ 14 h 40"/>
                  <a:gd name="T82" fmla="*/ 34 w 38"/>
                  <a:gd name="T83" fmla="*/ 12 h 40"/>
                  <a:gd name="T84" fmla="*/ 32 w 38"/>
                  <a:gd name="T85" fmla="*/ 8 h 40"/>
                  <a:gd name="T86" fmla="*/ 30 w 38"/>
                  <a:gd name="T87" fmla="*/ 6 h 40"/>
                  <a:gd name="T88" fmla="*/ 28 w 38"/>
                  <a:gd name="T89" fmla="*/ 4 h 40"/>
                  <a:gd name="T90" fmla="*/ 28 w 38"/>
                  <a:gd name="T91" fmla="*/ 2 h 40"/>
                  <a:gd name="T92" fmla="*/ 26 w 38"/>
                  <a:gd name="T93" fmla="*/ 2 h 40"/>
                  <a:gd name="T94" fmla="*/ 26 w 38"/>
                  <a:gd name="T95" fmla="*/ 2 h 40"/>
                  <a:gd name="T96" fmla="*/ 24 w 38"/>
                  <a:gd name="T97" fmla="*/ 0 h 40"/>
                  <a:gd name="T98" fmla="*/ 24 w 38"/>
                  <a:gd name="T99" fmla="*/ 0 h 40"/>
                  <a:gd name="T100" fmla="*/ 22 w 38"/>
                  <a:gd name="T101" fmla="*/ 0 h 40"/>
                  <a:gd name="T102" fmla="*/ 20 w 38"/>
                  <a:gd name="T103" fmla="*/ 0 h 40"/>
                  <a:gd name="T104" fmla="*/ 20 w 38"/>
                  <a:gd name="T105" fmla="*/ 0 h 40"/>
                  <a:gd name="T106" fmla="*/ 18 w 38"/>
                  <a:gd name="T107" fmla="*/ 0 h 40"/>
                  <a:gd name="T108" fmla="*/ 16 w 38"/>
                  <a:gd name="T109" fmla="*/ 2 h 40"/>
                  <a:gd name="T110" fmla="*/ 12 w 38"/>
                  <a:gd name="T111" fmla="*/ 2 h 40"/>
                  <a:gd name="T112" fmla="*/ 10 w 38"/>
                  <a:gd name="T113" fmla="*/ 4 h 40"/>
                  <a:gd name="T114" fmla="*/ 8 w 38"/>
                  <a:gd name="T115" fmla="*/ 4 h 40"/>
                  <a:gd name="T116" fmla="*/ 6 w 38"/>
                  <a:gd name="T117" fmla="*/ 4 h 40"/>
                  <a:gd name="T118" fmla="*/ 6 w 38"/>
                  <a:gd name="T119" fmla="*/ 6 h 40"/>
                  <a:gd name="T120" fmla="*/ 4 w 38"/>
                  <a:gd name="T121" fmla="*/ 6 h 40"/>
                  <a:gd name="T122" fmla="*/ 2 w 38"/>
                  <a:gd name="T123" fmla="*/ 8 h 40"/>
                  <a:gd name="T124" fmla="*/ 2 w 38"/>
                  <a:gd name="T125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40">
                    <a:moveTo>
                      <a:pt x="2" y="8"/>
                    </a:move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4" y="30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4" name="Freeform 601"/>
              <p:cNvSpPr>
                <a:spLocks/>
              </p:cNvSpPr>
              <p:nvPr/>
            </p:nvSpPr>
            <p:spPr bwMode="auto">
              <a:xfrm>
                <a:off x="2430753" y="2248067"/>
                <a:ext cx="44450" cy="38100"/>
              </a:xfrm>
              <a:custGeom>
                <a:avLst/>
                <a:gdLst>
                  <a:gd name="T0" fmla="*/ 4 w 28"/>
                  <a:gd name="T1" fmla="*/ 0 h 24"/>
                  <a:gd name="T2" fmla="*/ 4 w 28"/>
                  <a:gd name="T3" fmla="*/ 0 h 24"/>
                  <a:gd name="T4" fmla="*/ 4 w 28"/>
                  <a:gd name="T5" fmla="*/ 2 h 24"/>
                  <a:gd name="T6" fmla="*/ 4 w 28"/>
                  <a:gd name="T7" fmla="*/ 2 h 24"/>
                  <a:gd name="T8" fmla="*/ 2 w 28"/>
                  <a:gd name="T9" fmla="*/ 4 h 24"/>
                  <a:gd name="T10" fmla="*/ 2 w 28"/>
                  <a:gd name="T11" fmla="*/ 4 h 24"/>
                  <a:gd name="T12" fmla="*/ 2 w 28"/>
                  <a:gd name="T13" fmla="*/ 6 h 24"/>
                  <a:gd name="T14" fmla="*/ 2 w 28"/>
                  <a:gd name="T15" fmla="*/ 8 h 24"/>
                  <a:gd name="T16" fmla="*/ 0 w 28"/>
                  <a:gd name="T17" fmla="*/ 10 h 24"/>
                  <a:gd name="T18" fmla="*/ 0 w 28"/>
                  <a:gd name="T19" fmla="*/ 14 h 24"/>
                  <a:gd name="T20" fmla="*/ 0 w 28"/>
                  <a:gd name="T21" fmla="*/ 16 h 24"/>
                  <a:gd name="T22" fmla="*/ 0 w 28"/>
                  <a:gd name="T23" fmla="*/ 16 h 24"/>
                  <a:gd name="T24" fmla="*/ 0 w 28"/>
                  <a:gd name="T25" fmla="*/ 18 h 24"/>
                  <a:gd name="T26" fmla="*/ 2 w 28"/>
                  <a:gd name="T27" fmla="*/ 20 h 24"/>
                  <a:gd name="T28" fmla="*/ 2 w 28"/>
                  <a:gd name="T29" fmla="*/ 20 h 24"/>
                  <a:gd name="T30" fmla="*/ 2 w 28"/>
                  <a:gd name="T31" fmla="*/ 22 h 24"/>
                  <a:gd name="T32" fmla="*/ 4 w 28"/>
                  <a:gd name="T33" fmla="*/ 22 h 24"/>
                  <a:gd name="T34" fmla="*/ 4 w 28"/>
                  <a:gd name="T35" fmla="*/ 22 h 24"/>
                  <a:gd name="T36" fmla="*/ 6 w 28"/>
                  <a:gd name="T37" fmla="*/ 22 h 24"/>
                  <a:gd name="T38" fmla="*/ 6 w 28"/>
                  <a:gd name="T39" fmla="*/ 24 h 24"/>
                  <a:gd name="T40" fmla="*/ 8 w 28"/>
                  <a:gd name="T41" fmla="*/ 24 h 24"/>
                  <a:gd name="T42" fmla="*/ 8 w 28"/>
                  <a:gd name="T43" fmla="*/ 24 h 24"/>
                  <a:gd name="T44" fmla="*/ 12 w 28"/>
                  <a:gd name="T45" fmla="*/ 24 h 24"/>
                  <a:gd name="T46" fmla="*/ 14 w 28"/>
                  <a:gd name="T47" fmla="*/ 24 h 24"/>
                  <a:gd name="T48" fmla="*/ 18 w 28"/>
                  <a:gd name="T49" fmla="*/ 22 h 24"/>
                  <a:gd name="T50" fmla="*/ 20 w 28"/>
                  <a:gd name="T51" fmla="*/ 22 h 24"/>
                  <a:gd name="T52" fmla="*/ 20 w 28"/>
                  <a:gd name="T53" fmla="*/ 22 h 24"/>
                  <a:gd name="T54" fmla="*/ 22 w 28"/>
                  <a:gd name="T55" fmla="*/ 22 h 24"/>
                  <a:gd name="T56" fmla="*/ 22 w 28"/>
                  <a:gd name="T57" fmla="*/ 22 h 24"/>
                  <a:gd name="T58" fmla="*/ 22 w 28"/>
                  <a:gd name="T59" fmla="*/ 20 h 24"/>
                  <a:gd name="T60" fmla="*/ 24 w 28"/>
                  <a:gd name="T61" fmla="*/ 20 h 24"/>
                  <a:gd name="T62" fmla="*/ 24 w 28"/>
                  <a:gd name="T63" fmla="*/ 18 h 24"/>
                  <a:gd name="T64" fmla="*/ 26 w 28"/>
                  <a:gd name="T65" fmla="*/ 16 h 24"/>
                  <a:gd name="T66" fmla="*/ 26 w 28"/>
                  <a:gd name="T67" fmla="*/ 14 h 24"/>
                  <a:gd name="T68" fmla="*/ 28 w 28"/>
                  <a:gd name="T69" fmla="*/ 12 h 24"/>
                  <a:gd name="T70" fmla="*/ 28 w 28"/>
                  <a:gd name="T71" fmla="*/ 10 h 24"/>
                  <a:gd name="T72" fmla="*/ 28 w 28"/>
                  <a:gd name="T73" fmla="*/ 8 h 24"/>
                  <a:gd name="T74" fmla="*/ 28 w 28"/>
                  <a:gd name="T75" fmla="*/ 8 h 24"/>
                  <a:gd name="T76" fmla="*/ 28 w 28"/>
                  <a:gd name="T77" fmla="*/ 6 h 24"/>
                  <a:gd name="T78" fmla="*/ 26 w 28"/>
                  <a:gd name="T79" fmla="*/ 6 h 24"/>
                  <a:gd name="T80" fmla="*/ 26 w 28"/>
                  <a:gd name="T81" fmla="*/ 4 h 24"/>
                  <a:gd name="T82" fmla="*/ 26 w 28"/>
                  <a:gd name="T83" fmla="*/ 4 h 24"/>
                  <a:gd name="T84" fmla="*/ 24 w 28"/>
                  <a:gd name="T85" fmla="*/ 4 h 24"/>
                  <a:gd name="T86" fmla="*/ 24 w 28"/>
                  <a:gd name="T87" fmla="*/ 2 h 24"/>
                  <a:gd name="T88" fmla="*/ 22 w 28"/>
                  <a:gd name="T89" fmla="*/ 2 h 24"/>
                  <a:gd name="T90" fmla="*/ 20 w 28"/>
                  <a:gd name="T91" fmla="*/ 2 h 24"/>
                  <a:gd name="T92" fmla="*/ 18 w 28"/>
                  <a:gd name="T93" fmla="*/ 0 h 24"/>
                  <a:gd name="T94" fmla="*/ 16 w 28"/>
                  <a:gd name="T95" fmla="*/ 0 h 24"/>
                  <a:gd name="T96" fmla="*/ 14 w 28"/>
                  <a:gd name="T97" fmla="*/ 0 h 24"/>
                  <a:gd name="T98" fmla="*/ 14 w 28"/>
                  <a:gd name="T99" fmla="*/ 0 h 24"/>
                  <a:gd name="T100" fmla="*/ 12 w 28"/>
                  <a:gd name="T101" fmla="*/ 0 h 24"/>
                  <a:gd name="T102" fmla="*/ 10 w 28"/>
                  <a:gd name="T103" fmla="*/ 0 h 24"/>
                  <a:gd name="T104" fmla="*/ 8 w 28"/>
                  <a:gd name="T105" fmla="*/ 0 h 24"/>
                  <a:gd name="T106" fmla="*/ 6 w 28"/>
                  <a:gd name="T107" fmla="*/ 0 h 24"/>
                  <a:gd name="T108" fmla="*/ 6 w 28"/>
                  <a:gd name="T109" fmla="*/ 0 h 24"/>
                  <a:gd name="T110" fmla="*/ 4 w 28"/>
                  <a:gd name="T1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5" name="Freeform 577"/>
              <p:cNvSpPr>
                <a:spLocks/>
              </p:cNvSpPr>
              <p:nvPr/>
            </p:nvSpPr>
            <p:spPr bwMode="auto">
              <a:xfrm>
                <a:off x="2516478" y="2197267"/>
                <a:ext cx="136525" cy="142875"/>
              </a:xfrm>
              <a:custGeom>
                <a:avLst/>
                <a:gdLst>
                  <a:gd name="T0" fmla="*/ 30 w 86"/>
                  <a:gd name="T1" fmla="*/ 0 h 90"/>
                  <a:gd name="T2" fmla="*/ 28 w 86"/>
                  <a:gd name="T3" fmla="*/ 2 h 90"/>
                  <a:gd name="T4" fmla="*/ 26 w 86"/>
                  <a:gd name="T5" fmla="*/ 4 h 90"/>
                  <a:gd name="T6" fmla="*/ 24 w 86"/>
                  <a:gd name="T7" fmla="*/ 6 h 90"/>
                  <a:gd name="T8" fmla="*/ 20 w 86"/>
                  <a:gd name="T9" fmla="*/ 14 h 90"/>
                  <a:gd name="T10" fmla="*/ 16 w 86"/>
                  <a:gd name="T11" fmla="*/ 18 h 90"/>
                  <a:gd name="T12" fmla="*/ 12 w 86"/>
                  <a:gd name="T13" fmla="*/ 22 h 90"/>
                  <a:gd name="T14" fmla="*/ 6 w 86"/>
                  <a:gd name="T15" fmla="*/ 30 h 90"/>
                  <a:gd name="T16" fmla="*/ 4 w 86"/>
                  <a:gd name="T17" fmla="*/ 32 h 90"/>
                  <a:gd name="T18" fmla="*/ 2 w 86"/>
                  <a:gd name="T19" fmla="*/ 34 h 90"/>
                  <a:gd name="T20" fmla="*/ 0 w 86"/>
                  <a:gd name="T21" fmla="*/ 38 h 90"/>
                  <a:gd name="T22" fmla="*/ 0 w 86"/>
                  <a:gd name="T23" fmla="*/ 44 h 90"/>
                  <a:gd name="T24" fmla="*/ 2 w 86"/>
                  <a:gd name="T25" fmla="*/ 50 h 90"/>
                  <a:gd name="T26" fmla="*/ 2 w 86"/>
                  <a:gd name="T27" fmla="*/ 54 h 90"/>
                  <a:gd name="T28" fmla="*/ 4 w 86"/>
                  <a:gd name="T29" fmla="*/ 56 h 90"/>
                  <a:gd name="T30" fmla="*/ 4 w 86"/>
                  <a:gd name="T31" fmla="*/ 56 h 90"/>
                  <a:gd name="T32" fmla="*/ 6 w 86"/>
                  <a:gd name="T33" fmla="*/ 56 h 90"/>
                  <a:gd name="T34" fmla="*/ 10 w 86"/>
                  <a:gd name="T35" fmla="*/ 56 h 90"/>
                  <a:gd name="T36" fmla="*/ 16 w 86"/>
                  <a:gd name="T37" fmla="*/ 56 h 90"/>
                  <a:gd name="T38" fmla="*/ 20 w 86"/>
                  <a:gd name="T39" fmla="*/ 54 h 90"/>
                  <a:gd name="T40" fmla="*/ 22 w 86"/>
                  <a:gd name="T41" fmla="*/ 56 h 90"/>
                  <a:gd name="T42" fmla="*/ 22 w 86"/>
                  <a:gd name="T43" fmla="*/ 56 h 90"/>
                  <a:gd name="T44" fmla="*/ 22 w 86"/>
                  <a:gd name="T45" fmla="*/ 58 h 90"/>
                  <a:gd name="T46" fmla="*/ 22 w 86"/>
                  <a:gd name="T47" fmla="*/ 60 h 90"/>
                  <a:gd name="T48" fmla="*/ 20 w 86"/>
                  <a:gd name="T49" fmla="*/ 66 h 90"/>
                  <a:gd name="T50" fmla="*/ 20 w 86"/>
                  <a:gd name="T51" fmla="*/ 68 h 90"/>
                  <a:gd name="T52" fmla="*/ 20 w 86"/>
                  <a:gd name="T53" fmla="*/ 70 h 90"/>
                  <a:gd name="T54" fmla="*/ 20 w 86"/>
                  <a:gd name="T55" fmla="*/ 74 h 90"/>
                  <a:gd name="T56" fmla="*/ 22 w 86"/>
                  <a:gd name="T57" fmla="*/ 78 h 90"/>
                  <a:gd name="T58" fmla="*/ 24 w 86"/>
                  <a:gd name="T59" fmla="*/ 82 h 90"/>
                  <a:gd name="T60" fmla="*/ 24 w 86"/>
                  <a:gd name="T61" fmla="*/ 84 h 90"/>
                  <a:gd name="T62" fmla="*/ 28 w 86"/>
                  <a:gd name="T63" fmla="*/ 86 h 90"/>
                  <a:gd name="T64" fmla="*/ 34 w 86"/>
                  <a:gd name="T65" fmla="*/ 88 h 90"/>
                  <a:gd name="T66" fmla="*/ 40 w 86"/>
                  <a:gd name="T67" fmla="*/ 90 h 90"/>
                  <a:gd name="T68" fmla="*/ 46 w 86"/>
                  <a:gd name="T69" fmla="*/ 90 h 90"/>
                  <a:gd name="T70" fmla="*/ 52 w 86"/>
                  <a:gd name="T71" fmla="*/ 90 h 90"/>
                  <a:gd name="T72" fmla="*/ 60 w 86"/>
                  <a:gd name="T73" fmla="*/ 90 h 90"/>
                  <a:gd name="T74" fmla="*/ 64 w 86"/>
                  <a:gd name="T75" fmla="*/ 90 h 90"/>
                  <a:gd name="T76" fmla="*/ 70 w 86"/>
                  <a:gd name="T77" fmla="*/ 88 h 90"/>
                  <a:gd name="T78" fmla="*/ 72 w 86"/>
                  <a:gd name="T79" fmla="*/ 88 h 90"/>
                  <a:gd name="T80" fmla="*/ 74 w 86"/>
                  <a:gd name="T81" fmla="*/ 86 h 90"/>
                  <a:gd name="T82" fmla="*/ 76 w 86"/>
                  <a:gd name="T83" fmla="*/ 80 h 90"/>
                  <a:gd name="T84" fmla="*/ 80 w 86"/>
                  <a:gd name="T85" fmla="*/ 76 h 90"/>
                  <a:gd name="T86" fmla="*/ 82 w 86"/>
                  <a:gd name="T87" fmla="*/ 70 h 90"/>
                  <a:gd name="T88" fmla="*/ 84 w 86"/>
                  <a:gd name="T89" fmla="*/ 64 h 90"/>
                  <a:gd name="T90" fmla="*/ 84 w 86"/>
                  <a:gd name="T91" fmla="*/ 58 h 90"/>
                  <a:gd name="T92" fmla="*/ 86 w 86"/>
                  <a:gd name="T93" fmla="*/ 50 h 90"/>
                  <a:gd name="T94" fmla="*/ 84 w 86"/>
                  <a:gd name="T95" fmla="*/ 44 h 90"/>
                  <a:gd name="T96" fmla="*/ 84 w 86"/>
                  <a:gd name="T97" fmla="*/ 42 h 90"/>
                  <a:gd name="T98" fmla="*/ 82 w 86"/>
                  <a:gd name="T99" fmla="*/ 38 h 90"/>
                  <a:gd name="T100" fmla="*/ 78 w 86"/>
                  <a:gd name="T101" fmla="*/ 32 h 90"/>
                  <a:gd name="T102" fmla="*/ 72 w 86"/>
                  <a:gd name="T103" fmla="*/ 26 h 90"/>
                  <a:gd name="T104" fmla="*/ 66 w 86"/>
                  <a:gd name="T105" fmla="*/ 20 h 90"/>
                  <a:gd name="T106" fmla="*/ 60 w 86"/>
                  <a:gd name="T107" fmla="*/ 14 h 90"/>
                  <a:gd name="T108" fmla="*/ 48 w 86"/>
                  <a:gd name="T109" fmla="*/ 8 h 90"/>
                  <a:gd name="T110" fmla="*/ 44 w 86"/>
                  <a:gd name="T111" fmla="*/ 4 h 90"/>
                  <a:gd name="T112" fmla="*/ 38 w 86"/>
                  <a:gd name="T113" fmla="*/ 2 h 90"/>
                  <a:gd name="T114" fmla="*/ 34 w 86"/>
                  <a:gd name="T115" fmla="*/ 0 h 90"/>
                  <a:gd name="T116" fmla="*/ 30 w 86"/>
                  <a:gd name="T1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" h="90">
                    <a:moveTo>
                      <a:pt x="30" y="0"/>
                    </a:moveTo>
                    <a:lnTo>
                      <a:pt x="30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70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6"/>
                    </a:lnTo>
                    <a:lnTo>
                      <a:pt x="22" y="78"/>
                    </a:lnTo>
                    <a:lnTo>
                      <a:pt x="22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28" y="86"/>
                    </a:lnTo>
                    <a:lnTo>
                      <a:pt x="30" y="86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2" y="90"/>
                    </a:lnTo>
                    <a:lnTo>
                      <a:pt x="56" y="90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4" y="90"/>
                    </a:lnTo>
                    <a:lnTo>
                      <a:pt x="68" y="90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2" y="88"/>
                    </a:lnTo>
                    <a:lnTo>
                      <a:pt x="72" y="86"/>
                    </a:lnTo>
                    <a:lnTo>
                      <a:pt x="74" y="86"/>
                    </a:lnTo>
                    <a:lnTo>
                      <a:pt x="76" y="84"/>
                    </a:lnTo>
                    <a:lnTo>
                      <a:pt x="76" y="80"/>
                    </a:lnTo>
                    <a:lnTo>
                      <a:pt x="78" y="78"/>
                    </a:lnTo>
                    <a:lnTo>
                      <a:pt x="80" y="76"/>
                    </a:lnTo>
                    <a:lnTo>
                      <a:pt x="82" y="74"/>
                    </a:lnTo>
                    <a:lnTo>
                      <a:pt x="82" y="70"/>
                    </a:lnTo>
                    <a:lnTo>
                      <a:pt x="84" y="68"/>
                    </a:lnTo>
                    <a:lnTo>
                      <a:pt x="84" y="64"/>
                    </a:lnTo>
                    <a:lnTo>
                      <a:pt x="84" y="60"/>
                    </a:lnTo>
                    <a:lnTo>
                      <a:pt x="84" y="58"/>
                    </a:lnTo>
                    <a:lnTo>
                      <a:pt x="86" y="54"/>
                    </a:lnTo>
                    <a:lnTo>
                      <a:pt x="86" y="50"/>
                    </a:lnTo>
                    <a:lnTo>
                      <a:pt x="86" y="46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2" y="38"/>
                    </a:lnTo>
                    <a:lnTo>
                      <a:pt x="80" y="34"/>
                    </a:lnTo>
                    <a:lnTo>
                      <a:pt x="78" y="32"/>
                    </a:lnTo>
                    <a:lnTo>
                      <a:pt x="74" y="28"/>
                    </a:lnTo>
                    <a:lnTo>
                      <a:pt x="72" y="26"/>
                    </a:lnTo>
                    <a:lnTo>
                      <a:pt x="70" y="22"/>
                    </a:lnTo>
                    <a:lnTo>
                      <a:pt x="66" y="20"/>
                    </a:lnTo>
                    <a:lnTo>
                      <a:pt x="64" y="18"/>
                    </a:lnTo>
                    <a:lnTo>
                      <a:pt x="60" y="14"/>
                    </a:lnTo>
                    <a:lnTo>
                      <a:pt x="54" y="10"/>
                    </a:lnTo>
                    <a:lnTo>
                      <a:pt x="48" y="8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6" name="Freeform 579"/>
              <p:cNvSpPr>
                <a:spLocks/>
              </p:cNvSpPr>
              <p:nvPr/>
            </p:nvSpPr>
            <p:spPr bwMode="auto">
              <a:xfrm>
                <a:off x="2595853" y="2114717"/>
                <a:ext cx="561975" cy="323850"/>
              </a:xfrm>
              <a:custGeom>
                <a:avLst/>
                <a:gdLst>
                  <a:gd name="T0" fmla="*/ 32 w 354"/>
                  <a:gd name="T1" fmla="*/ 50 h 204"/>
                  <a:gd name="T2" fmla="*/ 48 w 354"/>
                  <a:gd name="T3" fmla="*/ 70 h 204"/>
                  <a:gd name="T4" fmla="*/ 84 w 354"/>
                  <a:gd name="T5" fmla="*/ 82 h 204"/>
                  <a:gd name="T6" fmla="*/ 108 w 354"/>
                  <a:gd name="T7" fmla="*/ 72 h 204"/>
                  <a:gd name="T8" fmla="*/ 144 w 354"/>
                  <a:gd name="T9" fmla="*/ 62 h 204"/>
                  <a:gd name="T10" fmla="*/ 150 w 354"/>
                  <a:gd name="T11" fmla="*/ 62 h 204"/>
                  <a:gd name="T12" fmla="*/ 148 w 354"/>
                  <a:gd name="T13" fmla="*/ 78 h 204"/>
                  <a:gd name="T14" fmla="*/ 118 w 354"/>
                  <a:gd name="T15" fmla="*/ 84 h 204"/>
                  <a:gd name="T16" fmla="*/ 98 w 354"/>
                  <a:gd name="T17" fmla="*/ 92 h 204"/>
                  <a:gd name="T18" fmla="*/ 98 w 354"/>
                  <a:gd name="T19" fmla="*/ 98 h 204"/>
                  <a:gd name="T20" fmla="*/ 112 w 354"/>
                  <a:gd name="T21" fmla="*/ 102 h 204"/>
                  <a:gd name="T22" fmla="*/ 110 w 354"/>
                  <a:gd name="T23" fmla="*/ 106 h 204"/>
                  <a:gd name="T24" fmla="*/ 84 w 354"/>
                  <a:gd name="T25" fmla="*/ 104 h 204"/>
                  <a:gd name="T26" fmla="*/ 68 w 354"/>
                  <a:gd name="T27" fmla="*/ 92 h 204"/>
                  <a:gd name="T28" fmla="*/ 62 w 354"/>
                  <a:gd name="T29" fmla="*/ 98 h 204"/>
                  <a:gd name="T30" fmla="*/ 66 w 354"/>
                  <a:gd name="T31" fmla="*/ 116 h 204"/>
                  <a:gd name="T32" fmla="*/ 76 w 354"/>
                  <a:gd name="T33" fmla="*/ 130 h 204"/>
                  <a:gd name="T34" fmla="*/ 60 w 354"/>
                  <a:gd name="T35" fmla="*/ 142 h 204"/>
                  <a:gd name="T36" fmla="*/ 32 w 354"/>
                  <a:gd name="T37" fmla="*/ 162 h 204"/>
                  <a:gd name="T38" fmla="*/ 24 w 354"/>
                  <a:gd name="T39" fmla="*/ 176 h 204"/>
                  <a:gd name="T40" fmla="*/ 6 w 354"/>
                  <a:gd name="T41" fmla="*/ 170 h 204"/>
                  <a:gd name="T42" fmla="*/ 0 w 354"/>
                  <a:gd name="T43" fmla="*/ 172 h 204"/>
                  <a:gd name="T44" fmla="*/ 8 w 354"/>
                  <a:gd name="T45" fmla="*/ 188 h 204"/>
                  <a:gd name="T46" fmla="*/ 28 w 354"/>
                  <a:gd name="T47" fmla="*/ 198 h 204"/>
                  <a:gd name="T48" fmla="*/ 82 w 354"/>
                  <a:gd name="T49" fmla="*/ 204 h 204"/>
                  <a:gd name="T50" fmla="*/ 122 w 354"/>
                  <a:gd name="T51" fmla="*/ 196 h 204"/>
                  <a:gd name="T52" fmla="*/ 140 w 354"/>
                  <a:gd name="T53" fmla="*/ 180 h 204"/>
                  <a:gd name="T54" fmla="*/ 136 w 354"/>
                  <a:gd name="T55" fmla="*/ 170 h 204"/>
                  <a:gd name="T56" fmla="*/ 126 w 354"/>
                  <a:gd name="T57" fmla="*/ 156 h 204"/>
                  <a:gd name="T58" fmla="*/ 140 w 354"/>
                  <a:gd name="T59" fmla="*/ 150 h 204"/>
                  <a:gd name="T60" fmla="*/ 162 w 354"/>
                  <a:gd name="T61" fmla="*/ 144 h 204"/>
                  <a:gd name="T62" fmla="*/ 186 w 354"/>
                  <a:gd name="T63" fmla="*/ 118 h 204"/>
                  <a:gd name="T64" fmla="*/ 204 w 354"/>
                  <a:gd name="T65" fmla="*/ 98 h 204"/>
                  <a:gd name="T66" fmla="*/ 222 w 354"/>
                  <a:gd name="T67" fmla="*/ 98 h 204"/>
                  <a:gd name="T68" fmla="*/ 246 w 354"/>
                  <a:gd name="T69" fmla="*/ 100 h 204"/>
                  <a:gd name="T70" fmla="*/ 280 w 354"/>
                  <a:gd name="T71" fmla="*/ 76 h 204"/>
                  <a:gd name="T72" fmla="*/ 290 w 354"/>
                  <a:gd name="T73" fmla="*/ 58 h 204"/>
                  <a:gd name="T74" fmla="*/ 280 w 354"/>
                  <a:gd name="T75" fmla="*/ 44 h 204"/>
                  <a:gd name="T76" fmla="*/ 284 w 354"/>
                  <a:gd name="T77" fmla="*/ 38 h 204"/>
                  <a:gd name="T78" fmla="*/ 320 w 354"/>
                  <a:gd name="T79" fmla="*/ 36 h 204"/>
                  <a:gd name="T80" fmla="*/ 348 w 354"/>
                  <a:gd name="T81" fmla="*/ 28 h 204"/>
                  <a:gd name="T82" fmla="*/ 354 w 354"/>
                  <a:gd name="T83" fmla="*/ 20 h 204"/>
                  <a:gd name="T84" fmla="*/ 340 w 354"/>
                  <a:gd name="T85" fmla="*/ 6 h 204"/>
                  <a:gd name="T86" fmla="*/ 310 w 354"/>
                  <a:gd name="T87" fmla="*/ 4 h 204"/>
                  <a:gd name="T88" fmla="*/ 252 w 354"/>
                  <a:gd name="T89" fmla="*/ 0 h 204"/>
                  <a:gd name="T90" fmla="*/ 226 w 354"/>
                  <a:gd name="T91" fmla="*/ 4 h 204"/>
                  <a:gd name="T92" fmla="*/ 208 w 354"/>
                  <a:gd name="T93" fmla="*/ 22 h 204"/>
                  <a:gd name="T94" fmla="*/ 198 w 354"/>
                  <a:gd name="T95" fmla="*/ 16 h 204"/>
                  <a:gd name="T96" fmla="*/ 184 w 354"/>
                  <a:gd name="T97" fmla="*/ 2 h 204"/>
                  <a:gd name="T98" fmla="*/ 182 w 354"/>
                  <a:gd name="T99" fmla="*/ 10 h 204"/>
                  <a:gd name="T100" fmla="*/ 172 w 354"/>
                  <a:gd name="T101" fmla="*/ 14 h 204"/>
                  <a:gd name="T102" fmla="*/ 140 w 354"/>
                  <a:gd name="T103" fmla="*/ 8 h 204"/>
                  <a:gd name="T104" fmla="*/ 126 w 354"/>
                  <a:gd name="T105" fmla="*/ 24 h 204"/>
                  <a:gd name="T106" fmla="*/ 108 w 354"/>
                  <a:gd name="T107" fmla="*/ 34 h 204"/>
                  <a:gd name="T108" fmla="*/ 94 w 354"/>
                  <a:gd name="T109" fmla="*/ 28 h 204"/>
                  <a:gd name="T110" fmla="*/ 86 w 354"/>
                  <a:gd name="T111" fmla="*/ 18 h 204"/>
                  <a:gd name="T112" fmla="*/ 66 w 354"/>
                  <a:gd name="T113" fmla="*/ 24 h 204"/>
                  <a:gd name="T114" fmla="*/ 60 w 354"/>
                  <a:gd name="T115" fmla="*/ 34 h 204"/>
                  <a:gd name="T116" fmla="*/ 42 w 354"/>
                  <a:gd name="T117" fmla="*/ 36 h 204"/>
                  <a:gd name="T118" fmla="*/ 28 w 354"/>
                  <a:gd name="T119" fmla="*/ 4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4" h="204">
                    <a:moveTo>
                      <a:pt x="28" y="40"/>
                    </a:moveTo>
                    <a:lnTo>
                      <a:pt x="28" y="40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8" y="58"/>
                    </a:lnTo>
                    <a:lnTo>
                      <a:pt x="40" y="62"/>
                    </a:lnTo>
                    <a:lnTo>
                      <a:pt x="42" y="64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0" y="72"/>
                    </a:lnTo>
                    <a:lnTo>
                      <a:pt x="54" y="72"/>
                    </a:lnTo>
                    <a:lnTo>
                      <a:pt x="60" y="74"/>
                    </a:lnTo>
                    <a:lnTo>
                      <a:pt x="66" y="76"/>
                    </a:lnTo>
                    <a:lnTo>
                      <a:pt x="72" y="80"/>
                    </a:lnTo>
                    <a:lnTo>
                      <a:pt x="76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4" y="82"/>
                    </a:lnTo>
                    <a:lnTo>
                      <a:pt x="86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90" y="82"/>
                    </a:lnTo>
                    <a:lnTo>
                      <a:pt x="94" y="80"/>
                    </a:lnTo>
                    <a:lnTo>
                      <a:pt x="96" y="78"/>
                    </a:lnTo>
                    <a:lnTo>
                      <a:pt x="102" y="74"/>
                    </a:lnTo>
                    <a:lnTo>
                      <a:pt x="106" y="74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4" y="70"/>
                    </a:lnTo>
                    <a:lnTo>
                      <a:pt x="124" y="68"/>
                    </a:lnTo>
                    <a:lnTo>
                      <a:pt x="132" y="66"/>
                    </a:lnTo>
                    <a:lnTo>
                      <a:pt x="136" y="66"/>
                    </a:lnTo>
                    <a:lnTo>
                      <a:pt x="138" y="64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44" y="62"/>
                    </a:lnTo>
                    <a:lnTo>
                      <a:pt x="144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50" y="60"/>
                    </a:lnTo>
                    <a:lnTo>
                      <a:pt x="150" y="62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6"/>
                    </a:lnTo>
                    <a:lnTo>
                      <a:pt x="150" y="68"/>
                    </a:lnTo>
                    <a:lnTo>
                      <a:pt x="150" y="70"/>
                    </a:lnTo>
                    <a:lnTo>
                      <a:pt x="150" y="74"/>
                    </a:lnTo>
                    <a:lnTo>
                      <a:pt x="150" y="76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78"/>
                    </a:lnTo>
                    <a:lnTo>
                      <a:pt x="146" y="80"/>
                    </a:lnTo>
                    <a:lnTo>
                      <a:pt x="144" y="80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38" y="82"/>
                    </a:lnTo>
                    <a:lnTo>
                      <a:pt x="132" y="82"/>
                    </a:lnTo>
                    <a:lnTo>
                      <a:pt x="124" y="84"/>
                    </a:lnTo>
                    <a:lnTo>
                      <a:pt x="118" y="84"/>
                    </a:lnTo>
                    <a:lnTo>
                      <a:pt x="118" y="84"/>
                    </a:lnTo>
                    <a:lnTo>
                      <a:pt x="116" y="84"/>
                    </a:lnTo>
                    <a:lnTo>
                      <a:pt x="114" y="86"/>
                    </a:lnTo>
                    <a:lnTo>
                      <a:pt x="110" y="86"/>
                    </a:lnTo>
                    <a:lnTo>
                      <a:pt x="106" y="88"/>
                    </a:lnTo>
                    <a:lnTo>
                      <a:pt x="104" y="88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6" y="92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8" y="98"/>
                    </a:lnTo>
                    <a:lnTo>
                      <a:pt x="98" y="98"/>
                    </a:lnTo>
                    <a:lnTo>
                      <a:pt x="100" y="98"/>
                    </a:lnTo>
                    <a:lnTo>
                      <a:pt x="102" y="98"/>
                    </a:lnTo>
                    <a:lnTo>
                      <a:pt x="104" y="98"/>
                    </a:lnTo>
                    <a:lnTo>
                      <a:pt x="108" y="100"/>
                    </a:lnTo>
                    <a:lnTo>
                      <a:pt x="110" y="100"/>
                    </a:lnTo>
                    <a:lnTo>
                      <a:pt x="110" y="100"/>
                    </a:lnTo>
                    <a:lnTo>
                      <a:pt x="112" y="100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10" y="106"/>
                    </a:lnTo>
                    <a:lnTo>
                      <a:pt x="110" y="106"/>
                    </a:lnTo>
                    <a:lnTo>
                      <a:pt x="108" y="106"/>
                    </a:lnTo>
                    <a:lnTo>
                      <a:pt x="106" y="106"/>
                    </a:lnTo>
                    <a:lnTo>
                      <a:pt x="104" y="106"/>
                    </a:lnTo>
                    <a:lnTo>
                      <a:pt x="102" y="106"/>
                    </a:lnTo>
                    <a:lnTo>
                      <a:pt x="98" y="106"/>
                    </a:lnTo>
                    <a:lnTo>
                      <a:pt x="96" y="106"/>
                    </a:lnTo>
                    <a:lnTo>
                      <a:pt x="94" y="106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78" y="102"/>
                    </a:lnTo>
                    <a:lnTo>
                      <a:pt x="76" y="100"/>
                    </a:lnTo>
                    <a:lnTo>
                      <a:pt x="72" y="96"/>
                    </a:lnTo>
                    <a:lnTo>
                      <a:pt x="70" y="94"/>
                    </a:lnTo>
                    <a:lnTo>
                      <a:pt x="70" y="94"/>
                    </a:lnTo>
                    <a:lnTo>
                      <a:pt x="68" y="94"/>
                    </a:lnTo>
                    <a:lnTo>
                      <a:pt x="68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4" y="94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2" y="98"/>
                    </a:lnTo>
                    <a:lnTo>
                      <a:pt x="62" y="102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2" y="110"/>
                    </a:lnTo>
                    <a:lnTo>
                      <a:pt x="62" y="112"/>
                    </a:lnTo>
                    <a:lnTo>
                      <a:pt x="62" y="114"/>
                    </a:lnTo>
                    <a:lnTo>
                      <a:pt x="64" y="114"/>
                    </a:lnTo>
                    <a:lnTo>
                      <a:pt x="64" y="116"/>
                    </a:lnTo>
                    <a:lnTo>
                      <a:pt x="66" y="116"/>
                    </a:lnTo>
                    <a:lnTo>
                      <a:pt x="68" y="120"/>
                    </a:lnTo>
                    <a:lnTo>
                      <a:pt x="70" y="12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4" y="126"/>
                    </a:lnTo>
                    <a:lnTo>
                      <a:pt x="74" y="126"/>
                    </a:lnTo>
                    <a:lnTo>
                      <a:pt x="74" y="128"/>
                    </a:lnTo>
                    <a:lnTo>
                      <a:pt x="76" y="130"/>
                    </a:lnTo>
                    <a:lnTo>
                      <a:pt x="76" y="130"/>
                    </a:lnTo>
                    <a:lnTo>
                      <a:pt x="76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2" y="136"/>
                    </a:lnTo>
                    <a:lnTo>
                      <a:pt x="68" y="138"/>
                    </a:lnTo>
                    <a:lnTo>
                      <a:pt x="64" y="140"/>
                    </a:lnTo>
                    <a:lnTo>
                      <a:pt x="62" y="142"/>
                    </a:lnTo>
                    <a:lnTo>
                      <a:pt x="60" y="142"/>
                    </a:lnTo>
                    <a:lnTo>
                      <a:pt x="54" y="148"/>
                    </a:lnTo>
                    <a:lnTo>
                      <a:pt x="50" y="150"/>
                    </a:lnTo>
                    <a:lnTo>
                      <a:pt x="48" y="152"/>
                    </a:lnTo>
                    <a:lnTo>
                      <a:pt x="46" y="154"/>
                    </a:lnTo>
                    <a:lnTo>
                      <a:pt x="44" y="156"/>
                    </a:lnTo>
                    <a:lnTo>
                      <a:pt x="40" y="158"/>
                    </a:lnTo>
                    <a:lnTo>
                      <a:pt x="36" y="160"/>
                    </a:lnTo>
                    <a:lnTo>
                      <a:pt x="34" y="162"/>
                    </a:lnTo>
                    <a:lnTo>
                      <a:pt x="32" y="162"/>
                    </a:lnTo>
                    <a:lnTo>
                      <a:pt x="32" y="164"/>
                    </a:lnTo>
                    <a:lnTo>
                      <a:pt x="30" y="166"/>
                    </a:lnTo>
                    <a:lnTo>
                      <a:pt x="30" y="170"/>
                    </a:lnTo>
                    <a:lnTo>
                      <a:pt x="28" y="172"/>
                    </a:lnTo>
                    <a:lnTo>
                      <a:pt x="28" y="174"/>
                    </a:lnTo>
                    <a:lnTo>
                      <a:pt x="26" y="174"/>
                    </a:lnTo>
                    <a:lnTo>
                      <a:pt x="26" y="176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2" y="176"/>
                    </a:lnTo>
                    <a:lnTo>
                      <a:pt x="20" y="176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6" y="174"/>
                    </a:lnTo>
                    <a:lnTo>
                      <a:pt x="12" y="172"/>
                    </a:lnTo>
                    <a:lnTo>
                      <a:pt x="8" y="170"/>
                    </a:lnTo>
                    <a:lnTo>
                      <a:pt x="6" y="170"/>
                    </a:lnTo>
                    <a:lnTo>
                      <a:pt x="4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2" y="180"/>
                    </a:lnTo>
                    <a:lnTo>
                      <a:pt x="2" y="182"/>
                    </a:lnTo>
                    <a:lnTo>
                      <a:pt x="6" y="186"/>
                    </a:lnTo>
                    <a:lnTo>
                      <a:pt x="8" y="188"/>
                    </a:lnTo>
                    <a:lnTo>
                      <a:pt x="10" y="192"/>
                    </a:lnTo>
                    <a:lnTo>
                      <a:pt x="12" y="192"/>
                    </a:lnTo>
                    <a:lnTo>
                      <a:pt x="12" y="194"/>
                    </a:lnTo>
                    <a:lnTo>
                      <a:pt x="14" y="194"/>
                    </a:lnTo>
                    <a:lnTo>
                      <a:pt x="16" y="194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22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0"/>
                    </a:lnTo>
                    <a:lnTo>
                      <a:pt x="42" y="202"/>
                    </a:lnTo>
                    <a:lnTo>
                      <a:pt x="46" y="202"/>
                    </a:lnTo>
                    <a:lnTo>
                      <a:pt x="52" y="202"/>
                    </a:lnTo>
                    <a:lnTo>
                      <a:pt x="56" y="202"/>
                    </a:lnTo>
                    <a:lnTo>
                      <a:pt x="66" y="204"/>
                    </a:lnTo>
                    <a:lnTo>
                      <a:pt x="76" y="204"/>
                    </a:lnTo>
                    <a:lnTo>
                      <a:pt x="82" y="204"/>
                    </a:lnTo>
                    <a:lnTo>
                      <a:pt x="88" y="204"/>
                    </a:lnTo>
                    <a:lnTo>
                      <a:pt x="92" y="202"/>
                    </a:lnTo>
                    <a:lnTo>
                      <a:pt x="98" y="202"/>
                    </a:lnTo>
                    <a:lnTo>
                      <a:pt x="104" y="202"/>
                    </a:lnTo>
                    <a:lnTo>
                      <a:pt x="110" y="200"/>
                    </a:lnTo>
                    <a:lnTo>
                      <a:pt x="114" y="198"/>
                    </a:lnTo>
                    <a:lnTo>
                      <a:pt x="116" y="198"/>
                    </a:lnTo>
                    <a:lnTo>
                      <a:pt x="120" y="198"/>
                    </a:lnTo>
                    <a:lnTo>
                      <a:pt x="122" y="196"/>
                    </a:lnTo>
                    <a:lnTo>
                      <a:pt x="124" y="196"/>
                    </a:lnTo>
                    <a:lnTo>
                      <a:pt x="126" y="194"/>
                    </a:lnTo>
                    <a:lnTo>
                      <a:pt x="128" y="192"/>
                    </a:lnTo>
                    <a:lnTo>
                      <a:pt x="132" y="190"/>
                    </a:lnTo>
                    <a:lnTo>
                      <a:pt x="134" y="186"/>
                    </a:lnTo>
                    <a:lnTo>
                      <a:pt x="136" y="184"/>
                    </a:lnTo>
                    <a:lnTo>
                      <a:pt x="138" y="182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0" y="176"/>
                    </a:lnTo>
                    <a:lnTo>
                      <a:pt x="140" y="176"/>
                    </a:lnTo>
                    <a:lnTo>
                      <a:pt x="140" y="174"/>
                    </a:lnTo>
                    <a:lnTo>
                      <a:pt x="140" y="174"/>
                    </a:lnTo>
                    <a:lnTo>
                      <a:pt x="140" y="174"/>
                    </a:lnTo>
                    <a:lnTo>
                      <a:pt x="140" y="172"/>
                    </a:lnTo>
                    <a:lnTo>
                      <a:pt x="138" y="170"/>
                    </a:lnTo>
                    <a:lnTo>
                      <a:pt x="136" y="170"/>
                    </a:lnTo>
                    <a:lnTo>
                      <a:pt x="136" y="168"/>
                    </a:lnTo>
                    <a:lnTo>
                      <a:pt x="132" y="166"/>
                    </a:lnTo>
                    <a:lnTo>
                      <a:pt x="130" y="162"/>
                    </a:lnTo>
                    <a:lnTo>
                      <a:pt x="128" y="162"/>
                    </a:lnTo>
                    <a:lnTo>
                      <a:pt x="128" y="160"/>
                    </a:lnTo>
                    <a:lnTo>
                      <a:pt x="126" y="158"/>
                    </a:lnTo>
                    <a:lnTo>
                      <a:pt x="126" y="158"/>
                    </a:lnTo>
                    <a:lnTo>
                      <a:pt x="126" y="156"/>
                    </a:lnTo>
                    <a:lnTo>
                      <a:pt x="126" y="156"/>
                    </a:lnTo>
                    <a:lnTo>
                      <a:pt x="126" y="156"/>
                    </a:lnTo>
                    <a:lnTo>
                      <a:pt x="126" y="154"/>
                    </a:lnTo>
                    <a:lnTo>
                      <a:pt x="126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30" y="152"/>
                    </a:lnTo>
                    <a:lnTo>
                      <a:pt x="132" y="152"/>
                    </a:lnTo>
                    <a:lnTo>
                      <a:pt x="136" y="152"/>
                    </a:lnTo>
                    <a:lnTo>
                      <a:pt x="140" y="150"/>
                    </a:lnTo>
                    <a:lnTo>
                      <a:pt x="140" y="150"/>
                    </a:lnTo>
                    <a:lnTo>
                      <a:pt x="144" y="150"/>
                    </a:lnTo>
                    <a:lnTo>
                      <a:pt x="150" y="148"/>
                    </a:lnTo>
                    <a:lnTo>
                      <a:pt x="152" y="148"/>
                    </a:lnTo>
                    <a:lnTo>
                      <a:pt x="154" y="146"/>
                    </a:lnTo>
                    <a:lnTo>
                      <a:pt x="156" y="146"/>
                    </a:lnTo>
                    <a:lnTo>
                      <a:pt x="158" y="146"/>
                    </a:lnTo>
                    <a:lnTo>
                      <a:pt x="160" y="144"/>
                    </a:lnTo>
                    <a:lnTo>
                      <a:pt x="162" y="144"/>
                    </a:lnTo>
                    <a:lnTo>
                      <a:pt x="164" y="140"/>
                    </a:lnTo>
                    <a:lnTo>
                      <a:pt x="168" y="138"/>
                    </a:lnTo>
                    <a:lnTo>
                      <a:pt x="172" y="134"/>
                    </a:lnTo>
                    <a:lnTo>
                      <a:pt x="176" y="130"/>
                    </a:lnTo>
                    <a:lnTo>
                      <a:pt x="178" y="126"/>
                    </a:lnTo>
                    <a:lnTo>
                      <a:pt x="182" y="124"/>
                    </a:lnTo>
                    <a:lnTo>
                      <a:pt x="184" y="120"/>
                    </a:lnTo>
                    <a:lnTo>
                      <a:pt x="184" y="118"/>
                    </a:lnTo>
                    <a:lnTo>
                      <a:pt x="186" y="118"/>
                    </a:lnTo>
                    <a:lnTo>
                      <a:pt x="188" y="114"/>
                    </a:lnTo>
                    <a:lnTo>
                      <a:pt x="190" y="110"/>
                    </a:lnTo>
                    <a:lnTo>
                      <a:pt x="190" y="108"/>
                    </a:lnTo>
                    <a:lnTo>
                      <a:pt x="192" y="108"/>
                    </a:lnTo>
                    <a:lnTo>
                      <a:pt x="192" y="106"/>
                    </a:lnTo>
                    <a:lnTo>
                      <a:pt x="196" y="104"/>
                    </a:lnTo>
                    <a:lnTo>
                      <a:pt x="198" y="102"/>
                    </a:lnTo>
                    <a:lnTo>
                      <a:pt x="200" y="100"/>
                    </a:lnTo>
                    <a:lnTo>
                      <a:pt x="204" y="98"/>
                    </a:lnTo>
                    <a:lnTo>
                      <a:pt x="206" y="96"/>
                    </a:lnTo>
                    <a:lnTo>
                      <a:pt x="208" y="96"/>
                    </a:lnTo>
                    <a:lnTo>
                      <a:pt x="210" y="96"/>
                    </a:lnTo>
                    <a:lnTo>
                      <a:pt x="212" y="94"/>
                    </a:lnTo>
                    <a:lnTo>
                      <a:pt x="212" y="94"/>
                    </a:lnTo>
                    <a:lnTo>
                      <a:pt x="214" y="94"/>
                    </a:lnTo>
                    <a:lnTo>
                      <a:pt x="216" y="96"/>
                    </a:lnTo>
                    <a:lnTo>
                      <a:pt x="218" y="96"/>
                    </a:lnTo>
                    <a:lnTo>
                      <a:pt x="222" y="98"/>
                    </a:lnTo>
                    <a:lnTo>
                      <a:pt x="226" y="98"/>
                    </a:lnTo>
                    <a:lnTo>
                      <a:pt x="230" y="100"/>
                    </a:lnTo>
                    <a:lnTo>
                      <a:pt x="232" y="102"/>
                    </a:lnTo>
                    <a:lnTo>
                      <a:pt x="234" y="102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2"/>
                    </a:lnTo>
                    <a:lnTo>
                      <a:pt x="242" y="102"/>
                    </a:lnTo>
                    <a:lnTo>
                      <a:pt x="246" y="100"/>
                    </a:lnTo>
                    <a:lnTo>
                      <a:pt x="250" y="98"/>
                    </a:lnTo>
                    <a:lnTo>
                      <a:pt x="254" y="96"/>
                    </a:lnTo>
                    <a:lnTo>
                      <a:pt x="258" y="94"/>
                    </a:lnTo>
                    <a:lnTo>
                      <a:pt x="262" y="92"/>
                    </a:lnTo>
                    <a:lnTo>
                      <a:pt x="266" y="88"/>
                    </a:lnTo>
                    <a:lnTo>
                      <a:pt x="270" y="86"/>
                    </a:lnTo>
                    <a:lnTo>
                      <a:pt x="272" y="82"/>
                    </a:lnTo>
                    <a:lnTo>
                      <a:pt x="276" y="80"/>
                    </a:lnTo>
                    <a:lnTo>
                      <a:pt x="280" y="76"/>
                    </a:lnTo>
                    <a:lnTo>
                      <a:pt x="282" y="72"/>
                    </a:lnTo>
                    <a:lnTo>
                      <a:pt x="286" y="70"/>
                    </a:lnTo>
                    <a:lnTo>
                      <a:pt x="286" y="68"/>
                    </a:lnTo>
                    <a:lnTo>
                      <a:pt x="286" y="66"/>
                    </a:lnTo>
                    <a:lnTo>
                      <a:pt x="288" y="64"/>
                    </a:lnTo>
                    <a:lnTo>
                      <a:pt x="288" y="62"/>
                    </a:lnTo>
                    <a:lnTo>
                      <a:pt x="288" y="62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88" y="56"/>
                    </a:lnTo>
                    <a:lnTo>
                      <a:pt x="288" y="56"/>
                    </a:lnTo>
                    <a:lnTo>
                      <a:pt x="286" y="54"/>
                    </a:lnTo>
                    <a:lnTo>
                      <a:pt x="284" y="50"/>
                    </a:lnTo>
                    <a:lnTo>
                      <a:pt x="282" y="48"/>
                    </a:lnTo>
                    <a:lnTo>
                      <a:pt x="280" y="48"/>
                    </a:lnTo>
                    <a:lnTo>
                      <a:pt x="280" y="46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80" y="40"/>
                    </a:lnTo>
                    <a:lnTo>
                      <a:pt x="282" y="40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6" y="38"/>
                    </a:lnTo>
                    <a:lnTo>
                      <a:pt x="290" y="36"/>
                    </a:lnTo>
                    <a:lnTo>
                      <a:pt x="292" y="36"/>
                    </a:lnTo>
                    <a:lnTo>
                      <a:pt x="296" y="36"/>
                    </a:lnTo>
                    <a:lnTo>
                      <a:pt x="300" y="36"/>
                    </a:lnTo>
                    <a:lnTo>
                      <a:pt x="306" y="36"/>
                    </a:lnTo>
                    <a:lnTo>
                      <a:pt x="314" y="36"/>
                    </a:lnTo>
                    <a:lnTo>
                      <a:pt x="316" y="36"/>
                    </a:lnTo>
                    <a:lnTo>
                      <a:pt x="320" y="36"/>
                    </a:lnTo>
                    <a:lnTo>
                      <a:pt x="322" y="36"/>
                    </a:lnTo>
                    <a:lnTo>
                      <a:pt x="324" y="34"/>
                    </a:lnTo>
                    <a:lnTo>
                      <a:pt x="328" y="34"/>
                    </a:lnTo>
                    <a:lnTo>
                      <a:pt x="332" y="32"/>
                    </a:lnTo>
                    <a:lnTo>
                      <a:pt x="338" y="32"/>
                    </a:lnTo>
                    <a:lnTo>
                      <a:pt x="342" y="30"/>
                    </a:lnTo>
                    <a:lnTo>
                      <a:pt x="344" y="30"/>
                    </a:lnTo>
                    <a:lnTo>
                      <a:pt x="346" y="28"/>
                    </a:lnTo>
                    <a:lnTo>
                      <a:pt x="348" y="28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4" y="24"/>
                    </a:lnTo>
                    <a:lnTo>
                      <a:pt x="354" y="24"/>
                    </a:lnTo>
                    <a:lnTo>
                      <a:pt x="354" y="24"/>
                    </a:lnTo>
                    <a:lnTo>
                      <a:pt x="354" y="22"/>
                    </a:lnTo>
                    <a:lnTo>
                      <a:pt x="354" y="22"/>
                    </a:lnTo>
                    <a:lnTo>
                      <a:pt x="354" y="20"/>
                    </a:lnTo>
                    <a:lnTo>
                      <a:pt x="354" y="20"/>
                    </a:lnTo>
                    <a:lnTo>
                      <a:pt x="354" y="18"/>
                    </a:lnTo>
                    <a:lnTo>
                      <a:pt x="354" y="16"/>
                    </a:lnTo>
                    <a:lnTo>
                      <a:pt x="352" y="16"/>
                    </a:lnTo>
                    <a:lnTo>
                      <a:pt x="352" y="14"/>
                    </a:lnTo>
                    <a:lnTo>
                      <a:pt x="350" y="14"/>
                    </a:lnTo>
                    <a:lnTo>
                      <a:pt x="348" y="12"/>
                    </a:lnTo>
                    <a:lnTo>
                      <a:pt x="346" y="10"/>
                    </a:lnTo>
                    <a:lnTo>
                      <a:pt x="342" y="8"/>
                    </a:lnTo>
                    <a:lnTo>
                      <a:pt x="340" y="6"/>
                    </a:lnTo>
                    <a:lnTo>
                      <a:pt x="338" y="4"/>
                    </a:lnTo>
                    <a:lnTo>
                      <a:pt x="336" y="4"/>
                    </a:lnTo>
                    <a:lnTo>
                      <a:pt x="334" y="4"/>
                    </a:lnTo>
                    <a:lnTo>
                      <a:pt x="332" y="4"/>
                    </a:lnTo>
                    <a:lnTo>
                      <a:pt x="330" y="4"/>
                    </a:lnTo>
                    <a:lnTo>
                      <a:pt x="326" y="4"/>
                    </a:lnTo>
                    <a:lnTo>
                      <a:pt x="322" y="4"/>
                    </a:lnTo>
                    <a:lnTo>
                      <a:pt x="314" y="4"/>
                    </a:lnTo>
                    <a:lnTo>
                      <a:pt x="310" y="4"/>
                    </a:lnTo>
                    <a:lnTo>
                      <a:pt x="306" y="4"/>
                    </a:lnTo>
                    <a:lnTo>
                      <a:pt x="304" y="4"/>
                    </a:lnTo>
                    <a:lnTo>
                      <a:pt x="298" y="4"/>
                    </a:lnTo>
                    <a:lnTo>
                      <a:pt x="290" y="4"/>
                    </a:lnTo>
                    <a:lnTo>
                      <a:pt x="280" y="2"/>
                    </a:lnTo>
                    <a:lnTo>
                      <a:pt x="268" y="0"/>
                    </a:lnTo>
                    <a:lnTo>
                      <a:pt x="264" y="0"/>
                    </a:lnTo>
                    <a:lnTo>
                      <a:pt x="258" y="0"/>
                    </a:lnTo>
                    <a:lnTo>
                      <a:pt x="252" y="0"/>
                    </a:lnTo>
                    <a:lnTo>
                      <a:pt x="248" y="0"/>
                    </a:lnTo>
                    <a:lnTo>
                      <a:pt x="244" y="0"/>
                    </a:lnTo>
                    <a:lnTo>
                      <a:pt x="238" y="0"/>
                    </a:lnTo>
                    <a:lnTo>
                      <a:pt x="236" y="0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28" y="4"/>
                    </a:lnTo>
                    <a:lnTo>
                      <a:pt x="226" y="4"/>
                    </a:lnTo>
                    <a:lnTo>
                      <a:pt x="226" y="6"/>
                    </a:lnTo>
                    <a:lnTo>
                      <a:pt x="222" y="10"/>
                    </a:lnTo>
                    <a:lnTo>
                      <a:pt x="220" y="12"/>
                    </a:lnTo>
                    <a:lnTo>
                      <a:pt x="216" y="16"/>
                    </a:lnTo>
                    <a:lnTo>
                      <a:pt x="214" y="18"/>
                    </a:lnTo>
                    <a:lnTo>
                      <a:pt x="212" y="20"/>
                    </a:lnTo>
                    <a:lnTo>
                      <a:pt x="210" y="20"/>
                    </a:lnTo>
                    <a:lnTo>
                      <a:pt x="210" y="22"/>
                    </a:lnTo>
                    <a:lnTo>
                      <a:pt x="208" y="22"/>
                    </a:lnTo>
                    <a:lnTo>
                      <a:pt x="208" y="22"/>
                    </a:lnTo>
                    <a:lnTo>
                      <a:pt x="206" y="22"/>
                    </a:lnTo>
                    <a:lnTo>
                      <a:pt x="206" y="22"/>
                    </a:lnTo>
                    <a:lnTo>
                      <a:pt x="204" y="22"/>
                    </a:lnTo>
                    <a:lnTo>
                      <a:pt x="204" y="22"/>
                    </a:lnTo>
                    <a:lnTo>
                      <a:pt x="202" y="20"/>
                    </a:lnTo>
                    <a:lnTo>
                      <a:pt x="200" y="18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194" y="12"/>
                    </a:lnTo>
                    <a:lnTo>
                      <a:pt x="192" y="8"/>
                    </a:lnTo>
                    <a:lnTo>
                      <a:pt x="190" y="6"/>
                    </a:lnTo>
                    <a:lnTo>
                      <a:pt x="190" y="4"/>
                    </a:lnTo>
                    <a:lnTo>
                      <a:pt x="188" y="2"/>
                    </a:lnTo>
                    <a:lnTo>
                      <a:pt x="186" y="2"/>
                    </a:lnTo>
                    <a:lnTo>
                      <a:pt x="186" y="2"/>
                    </a:lnTo>
                    <a:lnTo>
                      <a:pt x="184" y="2"/>
                    </a:lnTo>
                    <a:lnTo>
                      <a:pt x="184" y="2"/>
                    </a:lnTo>
                    <a:lnTo>
                      <a:pt x="184" y="2"/>
                    </a:lnTo>
                    <a:lnTo>
                      <a:pt x="184" y="2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2" y="4"/>
                    </a:lnTo>
                    <a:lnTo>
                      <a:pt x="182" y="4"/>
                    </a:lnTo>
                    <a:lnTo>
                      <a:pt x="182" y="6"/>
                    </a:lnTo>
                    <a:lnTo>
                      <a:pt x="182" y="8"/>
                    </a:lnTo>
                    <a:lnTo>
                      <a:pt x="182" y="10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74" y="14"/>
                    </a:lnTo>
                    <a:lnTo>
                      <a:pt x="172" y="14"/>
                    </a:lnTo>
                    <a:lnTo>
                      <a:pt x="170" y="14"/>
                    </a:lnTo>
                    <a:lnTo>
                      <a:pt x="166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50" y="10"/>
                    </a:lnTo>
                    <a:lnTo>
                      <a:pt x="148" y="10"/>
                    </a:lnTo>
                    <a:lnTo>
                      <a:pt x="146" y="8"/>
                    </a:lnTo>
                    <a:lnTo>
                      <a:pt x="142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4" y="14"/>
                    </a:lnTo>
                    <a:lnTo>
                      <a:pt x="130" y="16"/>
                    </a:lnTo>
                    <a:lnTo>
                      <a:pt x="128" y="20"/>
                    </a:lnTo>
                    <a:lnTo>
                      <a:pt x="126" y="24"/>
                    </a:lnTo>
                    <a:lnTo>
                      <a:pt x="124" y="28"/>
                    </a:lnTo>
                    <a:lnTo>
                      <a:pt x="122" y="28"/>
                    </a:lnTo>
                    <a:lnTo>
                      <a:pt x="120" y="30"/>
                    </a:lnTo>
                    <a:lnTo>
                      <a:pt x="120" y="32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14" y="34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2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6" y="30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6" y="20"/>
                    </a:lnTo>
                    <a:lnTo>
                      <a:pt x="72" y="20"/>
                    </a:lnTo>
                    <a:lnTo>
                      <a:pt x="70" y="22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2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4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7" name="Freeform 581"/>
              <p:cNvSpPr>
                <a:spLocks/>
              </p:cNvSpPr>
              <p:nvPr/>
            </p:nvSpPr>
            <p:spPr bwMode="auto">
              <a:xfrm>
                <a:off x="2497428" y="2387767"/>
                <a:ext cx="260350" cy="120650"/>
              </a:xfrm>
              <a:custGeom>
                <a:avLst/>
                <a:gdLst>
                  <a:gd name="T0" fmla="*/ 18 w 164"/>
                  <a:gd name="T1" fmla="*/ 2 h 76"/>
                  <a:gd name="T2" fmla="*/ 8 w 164"/>
                  <a:gd name="T3" fmla="*/ 8 h 76"/>
                  <a:gd name="T4" fmla="*/ 4 w 164"/>
                  <a:gd name="T5" fmla="*/ 12 h 76"/>
                  <a:gd name="T6" fmla="*/ 2 w 164"/>
                  <a:gd name="T7" fmla="*/ 16 h 76"/>
                  <a:gd name="T8" fmla="*/ 0 w 164"/>
                  <a:gd name="T9" fmla="*/ 20 h 76"/>
                  <a:gd name="T10" fmla="*/ 2 w 164"/>
                  <a:gd name="T11" fmla="*/ 24 h 76"/>
                  <a:gd name="T12" fmla="*/ 6 w 164"/>
                  <a:gd name="T13" fmla="*/ 28 h 76"/>
                  <a:gd name="T14" fmla="*/ 12 w 164"/>
                  <a:gd name="T15" fmla="*/ 34 h 76"/>
                  <a:gd name="T16" fmla="*/ 24 w 164"/>
                  <a:gd name="T17" fmla="*/ 50 h 76"/>
                  <a:gd name="T18" fmla="*/ 32 w 164"/>
                  <a:gd name="T19" fmla="*/ 60 h 76"/>
                  <a:gd name="T20" fmla="*/ 38 w 164"/>
                  <a:gd name="T21" fmla="*/ 64 h 76"/>
                  <a:gd name="T22" fmla="*/ 46 w 164"/>
                  <a:gd name="T23" fmla="*/ 68 h 76"/>
                  <a:gd name="T24" fmla="*/ 56 w 164"/>
                  <a:gd name="T25" fmla="*/ 70 h 76"/>
                  <a:gd name="T26" fmla="*/ 66 w 164"/>
                  <a:gd name="T27" fmla="*/ 72 h 76"/>
                  <a:gd name="T28" fmla="*/ 78 w 164"/>
                  <a:gd name="T29" fmla="*/ 70 h 76"/>
                  <a:gd name="T30" fmla="*/ 100 w 164"/>
                  <a:gd name="T31" fmla="*/ 66 h 76"/>
                  <a:gd name="T32" fmla="*/ 116 w 164"/>
                  <a:gd name="T33" fmla="*/ 64 h 76"/>
                  <a:gd name="T34" fmla="*/ 126 w 164"/>
                  <a:gd name="T35" fmla="*/ 64 h 76"/>
                  <a:gd name="T36" fmla="*/ 132 w 164"/>
                  <a:gd name="T37" fmla="*/ 66 h 76"/>
                  <a:gd name="T38" fmla="*/ 146 w 164"/>
                  <a:gd name="T39" fmla="*/ 74 h 76"/>
                  <a:gd name="T40" fmla="*/ 154 w 164"/>
                  <a:gd name="T41" fmla="*/ 76 h 76"/>
                  <a:gd name="T42" fmla="*/ 158 w 164"/>
                  <a:gd name="T43" fmla="*/ 76 h 76"/>
                  <a:gd name="T44" fmla="*/ 160 w 164"/>
                  <a:gd name="T45" fmla="*/ 74 h 76"/>
                  <a:gd name="T46" fmla="*/ 162 w 164"/>
                  <a:gd name="T47" fmla="*/ 72 h 76"/>
                  <a:gd name="T48" fmla="*/ 164 w 164"/>
                  <a:gd name="T49" fmla="*/ 66 h 76"/>
                  <a:gd name="T50" fmla="*/ 162 w 164"/>
                  <a:gd name="T51" fmla="*/ 60 h 76"/>
                  <a:gd name="T52" fmla="*/ 160 w 164"/>
                  <a:gd name="T53" fmla="*/ 54 h 76"/>
                  <a:gd name="T54" fmla="*/ 158 w 164"/>
                  <a:gd name="T55" fmla="*/ 48 h 76"/>
                  <a:gd name="T56" fmla="*/ 156 w 164"/>
                  <a:gd name="T57" fmla="*/ 46 h 76"/>
                  <a:gd name="T58" fmla="*/ 152 w 164"/>
                  <a:gd name="T59" fmla="*/ 44 h 76"/>
                  <a:gd name="T60" fmla="*/ 146 w 164"/>
                  <a:gd name="T61" fmla="*/ 42 h 76"/>
                  <a:gd name="T62" fmla="*/ 134 w 164"/>
                  <a:gd name="T63" fmla="*/ 42 h 76"/>
                  <a:gd name="T64" fmla="*/ 116 w 164"/>
                  <a:gd name="T65" fmla="*/ 44 h 76"/>
                  <a:gd name="T66" fmla="*/ 106 w 164"/>
                  <a:gd name="T67" fmla="*/ 44 h 76"/>
                  <a:gd name="T68" fmla="*/ 86 w 164"/>
                  <a:gd name="T69" fmla="*/ 42 h 76"/>
                  <a:gd name="T70" fmla="*/ 72 w 164"/>
                  <a:gd name="T71" fmla="*/ 38 h 76"/>
                  <a:gd name="T72" fmla="*/ 62 w 164"/>
                  <a:gd name="T73" fmla="*/ 36 h 76"/>
                  <a:gd name="T74" fmla="*/ 56 w 164"/>
                  <a:gd name="T75" fmla="*/ 32 h 76"/>
                  <a:gd name="T76" fmla="*/ 54 w 164"/>
                  <a:gd name="T77" fmla="*/ 30 h 76"/>
                  <a:gd name="T78" fmla="*/ 52 w 164"/>
                  <a:gd name="T79" fmla="*/ 24 h 76"/>
                  <a:gd name="T80" fmla="*/ 52 w 164"/>
                  <a:gd name="T81" fmla="*/ 14 h 76"/>
                  <a:gd name="T82" fmla="*/ 50 w 164"/>
                  <a:gd name="T83" fmla="*/ 8 h 76"/>
                  <a:gd name="T84" fmla="*/ 48 w 164"/>
                  <a:gd name="T85" fmla="*/ 4 h 76"/>
                  <a:gd name="T86" fmla="*/ 44 w 164"/>
                  <a:gd name="T87" fmla="*/ 2 h 76"/>
                  <a:gd name="T88" fmla="*/ 38 w 164"/>
                  <a:gd name="T89" fmla="*/ 0 h 76"/>
                  <a:gd name="T90" fmla="*/ 26 w 164"/>
                  <a:gd name="T91" fmla="*/ 0 h 76"/>
                  <a:gd name="T92" fmla="*/ 20 w 164"/>
                  <a:gd name="T93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76">
                    <a:moveTo>
                      <a:pt x="20" y="2"/>
                    </a:moveTo>
                    <a:lnTo>
                      <a:pt x="20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50"/>
                    </a:lnTo>
                    <a:lnTo>
                      <a:pt x="26" y="54"/>
                    </a:lnTo>
                    <a:lnTo>
                      <a:pt x="30" y="56"/>
                    </a:lnTo>
                    <a:lnTo>
                      <a:pt x="32" y="60"/>
                    </a:lnTo>
                    <a:lnTo>
                      <a:pt x="34" y="60"/>
                    </a:lnTo>
                    <a:lnTo>
                      <a:pt x="36" y="62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6" y="70"/>
                    </a:lnTo>
                    <a:lnTo>
                      <a:pt x="58" y="72"/>
                    </a:lnTo>
                    <a:lnTo>
                      <a:pt x="62" y="72"/>
                    </a:lnTo>
                    <a:lnTo>
                      <a:pt x="66" y="72"/>
                    </a:lnTo>
                    <a:lnTo>
                      <a:pt x="68" y="72"/>
                    </a:lnTo>
                    <a:lnTo>
                      <a:pt x="74" y="72"/>
                    </a:lnTo>
                    <a:lnTo>
                      <a:pt x="78" y="70"/>
                    </a:lnTo>
                    <a:lnTo>
                      <a:pt x="82" y="70"/>
                    </a:lnTo>
                    <a:lnTo>
                      <a:pt x="90" y="68"/>
                    </a:lnTo>
                    <a:lnTo>
                      <a:pt x="100" y="66"/>
                    </a:lnTo>
                    <a:lnTo>
                      <a:pt x="108" y="66"/>
                    </a:lnTo>
                    <a:lnTo>
                      <a:pt x="112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4" y="64"/>
                    </a:lnTo>
                    <a:lnTo>
                      <a:pt x="126" y="64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8" y="70"/>
                    </a:lnTo>
                    <a:lnTo>
                      <a:pt x="144" y="72"/>
                    </a:lnTo>
                    <a:lnTo>
                      <a:pt x="146" y="74"/>
                    </a:lnTo>
                    <a:lnTo>
                      <a:pt x="148" y="74"/>
                    </a:lnTo>
                    <a:lnTo>
                      <a:pt x="152" y="74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58" y="76"/>
                    </a:lnTo>
                    <a:lnTo>
                      <a:pt x="158" y="76"/>
                    </a:lnTo>
                    <a:lnTo>
                      <a:pt x="160" y="74"/>
                    </a:lnTo>
                    <a:lnTo>
                      <a:pt x="160" y="74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2"/>
                    </a:lnTo>
                    <a:lnTo>
                      <a:pt x="164" y="70"/>
                    </a:lnTo>
                    <a:lnTo>
                      <a:pt x="164" y="68"/>
                    </a:lnTo>
                    <a:lnTo>
                      <a:pt x="164" y="66"/>
                    </a:lnTo>
                    <a:lnTo>
                      <a:pt x="164" y="64"/>
                    </a:lnTo>
                    <a:lnTo>
                      <a:pt x="164" y="62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60" y="52"/>
                    </a:lnTo>
                    <a:lnTo>
                      <a:pt x="160" y="50"/>
                    </a:lnTo>
                    <a:lnTo>
                      <a:pt x="158" y="48"/>
                    </a:lnTo>
                    <a:lnTo>
                      <a:pt x="158" y="48"/>
                    </a:lnTo>
                    <a:lnTo>
                      <a:pt x="156" y="46"/>
                    </a:lnTo>
                    <a:lnTo>
                      <a:pt x="156" y="46"/>
                    </a:lnTo>
                    <a:lnTo>
                      <a:pt x="154" y="46"/>
                    </a:lnTo>
                    <a:lnTo>
                      <a:pt x="152" y="44"/>
                    </a:lnTo>
                    <a:lnTo>
                      <a:pt x="152" y="44"/>
                    </a:lnTo>
                    <a:lnTo>
                      <a:pt x="150" y="44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2" y="42"/>
                    </a:lnTo>
                    <a:lnTo>
                      <a:pt x="138" y="42"/>
                    </a:lnTo>
                    <a:lnTo>
                      <a:pt x="134" y="42"/>
                    </a:lnTo>
                    <a:lnTo>
                      <a:pt x="132" y="42"/>
                    </a:lnTo>
                    <a:lnTo>
                      <a:pt x="124" y="44"/>
                    </a:lnTo>
                    <a:lnTo>
                      <a:pt x="116" y="44"/>
                    </a:lnTo>
                    <a:lnTo>
                      <a:pt x="112" y="44"/>
                    </a:lnTo>
                    <a:lnTo>
                      <a:pt x="110" y="44"/>
                    </a:lnTo>
                    <a:lnTo>
                      <a:pt x="106" y="44"/>
                    </a:lnTo>
                    <a:lnTo>
                      <a:pt x="104" y="44"/>
                    </a:lnTo>
                    <a:lnTo>
                      <a:pt x="92" y="42"/>
                    </a:lnTo>
                    <a:lnTo>
                      <a:pt x="86" y="42"/>
                    </a:lnTo>
                    <a:lnTo>
                      <a:pt x="78" y="40"/>
                    </a:lnTo>
                    <a:lnTo>
                      <a:pt x="74" y="40"/>
                    </a:lnTo>
                    <a:lnTo>
                      <a:pt x="72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2" y="36"/>
                    </a:lnTo>
                    <a:lnTo>
                      <a:pt x="60" y="34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8" name="Freeform 583"/>
              <p:cNvSpPr>
                <a:spLocks/>
              </p:cNvSpPr>
              <p:nvPr/>
            </p:nvSpPr>
            <p:spPr bwMode="auto">
              <a:xfrm>
                <a:off x="2443453" y="2457617"/>
                <a:ext cx="53975" cy="34925"/>
              </a:xfrm>
              <a:custGeom>
                <a:avLst/>
                <a:gdLst>
                  <a:gd name="T0" fmla="*/ 12 w 34"/>
                  <a:gd name="T1" fmla="*/ 0 h 22"/>
                  <a:gd name="T2" fmla="*/ 12 w 34"/>
                  <a:gd name="T3" fmla="*/ 0 h 22"/>
                  <a:gd name="T4" fmla="*/ 10 w 34"/>
                  <a:gd name="T5" fmla="*/ 2 h 22"/>
                  <a:gd name="T6" fmla="*/ 8 w 34"/>
                  <a:gd name="T7" fmla="*/ 2 h 22"/>
                  <a:gd name="T8" fmla="*/ 6 w 34"/>
                  <a:gd name="T9" fmla="*/ 4 h 22"/>
                  <a:gd name="T10" fmla="*/ 4 w 34"/>
                  <a:gd name="T11" fmla="*/ 6 h 22"/>
                  <a:gd name="T12" fmla="*/ 2 w 34"/>
                  <a:gd name="T13" fmla="*/ 8 h 22"/>
                  <a:gd name="T14" fmla="*/ 2 w 34"/>
                  <a:gd name="T15" fmla="*/ 10 h 22"/>
                  <a:gd name="T16" fmla="*/ 0 w 34"/>
                  <a:gd name="T17" fmla="*/ 10 h 22"/>
                  <a:gd name="T18" fmla="*/ 0 w 34"/>
                  <a:gd name="T19" fmla="*/ 12 h 22"/>
                  <a:gd name="T20" fmla="*/ 0 w 34"/>
                  <a:gd name="T21" fmla="*/ 12 h 22"/>
                  <a:gd name="T22" fmla="*/ 0 w 34"/>
                  <a:gd name="T23" fmla="*/ 14 h 22"/>
                  <a:gd name="T24" fmla="*/ 0 w 34"/>
                  <a:gd name="T25" fmla="*/ 14 h 22"/>
                  <a:gd name="T26" fmla="*/ 0 w 34"/>
                  <a:gd name="T27" fmla="*/ 16 h 22"/>
                  <a:gd name="T28" fmla="*/ 0 w 34"/>
                  <a:gd name="T29" fmla="*/ 16 h 22"/>
                  <a:gd name="T30" fmla="*/ 2 w 34"/>
                  <a:gd name="T31" fmla="*/ 18 h 22"/>
                  <a:gd name="T32" fmla="*/ 2 w 34"/>
                  <a:gd name="T33" fmla="*/ 18 h 22"/>
                  <a:gd name="T34" fmla="*/ 4 w 34"/>
                  <a:gd name="T35" fmla="*/ 18 h 22"/>
                  <a:gd name="T36" fmla="*/ 4 w 34"/>
                  <a:gd name="T37" fmla="*/ 20 h 22"/>
                  <a:gd name="T38" fmla="*/ 8 w 34"/>
                  <a:gd name="T39" fmla="*/ 20 h 22"/>
                  <a:gd name="T40" fmla="*/ 10 w 34"/>
                  <a:gd name="T41" fmla="*/ 22 h 22"/>
                  <a:gd name="T42" fmla="*/ 12 w 34"/>
                  <a:gd name="T43" fmla="*/ 22 h 22"/>
                  <a:gd name="T44" fmla="*/ 16 w 34"/>
                  <a:gd name="T45" fmla="*/ 22 h 22"/>
                  <a:gd name="T46" fmla="*/ 18 w 34"/>
                  <a:gd name="T47" fmla="*/ 22 h 22"/>
                  <a:gd name="T48" fmla="*/ 20 w 34"/>
                  <a:gd name="T49" fmla="*/ 22 h 22"/>
                  <a:gd name="T50" fmla="*/ 22 w 34"/>
                  <a:gd name="T51" fmla="*/ 22 h 22"/>
                  <a:gd name="T52" fmla="*/ 24 w 34"/>
                  <a:gd name="T53" fmla="*/ 20 h 22"/>
                  <a:gd name="T54" fmla="*/ 26 w 34"/>
                  <a:gd name="T55" fmla="*/ 20 h 22"/>
                  <a:gd name="T56" fmla="*/ 28 w 34"/>
                  <a:gd name="T57" fmla="*/ 18 h 22"/>
                  <a:gd name="T58" fmla="*/ 30 w 34"/>
                  <a:gd name="T59" fmla="*/ 18 h 22"/>
                  <a:gd name="T60" fmla="*/ 32 w 34"/>
                  <a:gd name="T61" fmla="*/ 16 h 22"/>
                  <a:gd name="T62" fmla="*/ 32 w 34"/>
                  <a:gd name="T63" fmla="*/ 16 h 22"/>
                  <a:gd name="T64" fmla="*/ 32 w 34"/>
                  <a:gd name="T65" fmla="*/ 14 h 22"/>
                  <a:gd name="T66" fmla="*/ 32 w 34"/>
                  <a:gd name="T67" fmla="*/ 14 h 22"/>
                  <a:gd name="T68" fmla="*/ 34 w 34"/>
                  <a:gd name="T69" fmla="*/ 12 h 22"/>
                  <a:gd name="T70" fmla="*/ 32 w 34"/>
                  <a:gd name="T71" fmla="*/ 10 h 22"/>
                  <a:gd name="T72" fmla="*/ 32 w 34"/>
                  <a:gd name="T73" fmla="*/ 8 h 22"/>
                  <a:gd name="T74" fmla="*/ 32 w 34"/>
                  <a:gd name="T75" fmla="*/ 6 h 22"/>
                  <a:gd name="T76" fmla="*/ 32 w 34"/>
                  <a:gd name="T77" fmla="*/ 6 h 22"/>
                  <a:gd name="T78" fmla="*/ 30 w 34"/>
                  <a:gd name="T79" fmla="*/ 4 h 22"/>
                  <a:gd name="T80" fmla="*/ 30 w 34"/>
                  <a:gd name="T81" fmla="*/ 2 h 22"/>
                  <a:gd name="T82" fmla="*/ 30 w 34"/>
                  <a:gd name="T83" fmla="*/ 2 h 22"/>
                  <a:gd name="T84" fmla="*/ 28 w 34"/>
                  <a:gd name="T85" fmla="*/ 2 h 22"/>
                  <a:gd name="T86" fmla="*/ 26 w 34"/>
                  <a:gd name="T87" fmla="*/ 0 h 22"/>
                  <a:gd name="T88" fmla="*/ 24 w 34"/>
                  <a:gd name="T89" fmla="*/ 0 h 22"/>
                  <a:gd name="T90" fmla="*/ 22 w 34"/>
                  <a:gd name="T91" fmla="*/ 0 h 22"/>
                  <a:gd name="T92" fmla="*/ 18 w 34"/>
                  <a:gd name="T93" fmla="*/ 0 h 22"/>
                  <a:gd name="T94" fmla="*/ 16 w 34"/>
                  <a:gd name="T95" fmla="*/ 0 h 22"/>
                  <a:gd name="T96" fmla="*/ 14 w 34"/>
                  <a:gd name="T97" fmla="*/ 0 h 22"/>
                  <a:gd name="T98" fmla="*/ 12 w 34"/>
                  <a:gd name="T9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" h="22">
                    <a:moveTo>
                      <a:pt x="12" y="0"/>
                    </a:move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20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10" name="Gruppieren 679"/>
            <p:cNvGrpSpPr/>
            <p:nvPr/>
          </p:nvGrpSpPr>
          <p:grpSpPr>
            <a:xfrm>
              <a:off x="4888221" y="2184536"/>
              <a:ext cx="3333763" cy="1422380"/>
              <a:chOff x="4888203" y="2184567"/>
              <a:chExt cx="3333750" cy="1422400"/>
            </a:xfrm>
            <a:solidFill>
              <a:srgbClr val="E4E7E7"/>
            </a:solidFill>
          </p:grpSpPr>
          <p:sp>
            <p:nvSpPr>
              <p:cNvPr id="2049" name="Freeform 160"/>
              <p:cNvSpPr>
                <a:spLocks/>
              </p:cNvSpPr>
              <p:nvPr/>
            </p:nvSpPr>
            <p:spPr bwMode="auto">
              <a:xfrm>
                <a:off x="5275553" y="2692567"/>
                <a:ext cx="34925" cy="38100"/>
              </a:xfrm>
              <a:custGeom>
                <a:avLst/>
                <a:gdLst>
                  <a:gd name="T0" fmla="*/ 10 w 22"/>
                  <a:gd name="T1" fmla="*/ 0 h 24"/>
                  <a:gd name="T2" fmla="*/ 10 w 22"/>
                  <a:gd name="T3" fmla="*/ 0 h 24"/>
                  <a:gd name="T4" fmla="*/ 10 w 22"/>
                  <a:gd name="T5" fmla="*/ 2 h 24"/>
                  <a:gd name="T6" fmla="*/ 10 w 22"/>
                  <a:gd name="T7" fmla="*/ 2 h 24"/>
                  <a:gd name="T8" fmla="*/ 8 w 22"/>
                  <a:gd name="T9" fmla="*/ 2 h 24"/>
                  <a:gd name="T10" fmla="*/ 8 w 22"/>
                  <a:gd name="T11" fmla="*/ 2 h 24"/>
                  <a:gd name="T12" fmla="*/ 6 w 22"/>
                  <a:gd name="T13" fmla="*/ 4 h 24"/>
                  <a:gd name="T14" fmla="*/ 4 w 22"/>
                  <a:gd name="T15" fmla="*/ 6 h 24"/>
                  <a:gd name="T16" fmla="*/ 2 w 22"/>
                  <a:gd name="T17" fmla="*/ 8 h 24"/>
                  <a:gd name="T18" fmla="*/ 0 w 22"/>
                  <a:gd name="T19" fmla="*/ 10 h 24"/>
                  <a:gd name="T20" fmla="*/ 0 w 22"/>
                  <a:gd name="T21" fmla="*/ 12 h 24"/>
                  <a:gd name="T22" fmla="*/ 0 w 22"/>
                  <a:gd name="T23" fmla="*/ 12 h 24"/>
                  <a:gd name="T24" fmla="*/ 0 w 22"/>
                  <a:gd name="T25" fmla="*/ 14 h 24"/>
                  <a:gd name="T26" fmla="*/ 0 w 22"/>
                  <a:gd name="T27" fmla="*/ 14 h 24"/>
                  <a:gd name="T28" fmla="*/ 0 w 22"/>
                  <a:gd name="T29" fmla="*/ 16 h 24"/>
                  <a:gd name="T30" fmla="*/ 0 w 22"/>
                  <a:gd name="T31" fmla="*/ 18 h 24"/>
                  <a:gd name="T32" fmla="*/ 0 w 22"/>
                  <a:gd name="T33" fmla="*/ 20 h 24"/>
                  <a:gd name="T34" fmla="*/ 2 w 22"/>
                  <a:gd name="T35" fmla="*/ 20 h 24"/>
                  <a:gd name="T36" fmla="*/ 2 w 22"/>
                  <a:gd name="T37" fmla="*/ 22 h 24"/>
                  <a:gd name="T38" fmla="*/ 4 w 22"/>
                  <a:gd name="T39" fmla="*/ 22 h 24"/>
                  <a:gd name="T40" fmla="*/ 4 w 22"/>
                  <a:gd name="T41" fmla="*/ 24 h 24"/>
                  <a:gd name="T42" fmla="*/ 6 w 22"/>
                  <a:gd name="T43" fmla="*/ 24 h 24"/>
                  <a:gd name="T44" fmla="*/ 6 w 22"/>
                  <a:gd name="T45" fmla="*/ 24 h 24"/>
                  <a:gd name="T46" fmla="*/ 8 w 22"/>
                  <a:gd name="T47" fmla="*/ 24 h 24"/>
                  <a:gd name="T48" fmla="*/ 8 w 22"/>
                  <a:gd name="T49" fmla="*/ 24 h 24"/>
                  <a:gd name="T50" fmla="*/ 10 w 22"/>
                  <a:gd name="T51" fmla="*/ 24 h 24"/>
                  <a:gd name="T52" fmla="*/ 12 w 22"/>
                  <a:gd name="T53" fmla="*/ 24 h 24"/>
                  <a:gd name="T54" fmla="*/ 12 w 22"/>
                  <a:gd name="T55" fmla="*/ 22 h 24"/>
                  <a:gd name="T56" fmla="*/ 14 w 22"/>
                  <a:gd name="T57" fmla="*/ 22 h 24"/>
                  <a:gd name="T58" fmla="*/ 14 w 22"/>
                  <a:gd name="T59" fmla="*/ 22 h 24"/>
                  <a:gd name="T60" fmla="*/ 16 w 22"/>
                  <a:gd name="T61" fmla="*/ 20 h 24"/>
                  <a:gd name="T62" fmla="*/ 18 w 22"/>
                  <a:gd name="T63" fmla="*/ 18 h 24"/>
                  <a:gd name="T64" fmla="*/ 20 w 22"/>
                  <a:gd name="T65" fmla="*/ 16 h 24"/>
                  <a:gd name="T66" fmla="*/ 20 w 22"/>
                  <a:gd name="T67" fmla="*/ 14 h 24"/>
                  <a:gd name="T68" fmla="*/ 22 w 22"/>
                  <a:gd name="T69" fmla="*/ 14 h 24"/>
                  <a:gd name="T70" fmla="*/ 22 w 22"/>
                  <a:gd name="T71" fmla="*/ 12 h 24"/>
                  <a:gd name="T72" fmla="*/ 22 w 22"/>
                  <a:gd name="T73" fmla="*/ 12 h 24"/>
                  <a:gd name="T74" fmla="*/ 22 w 22"/>
                  <a:gd name="T75" fmla="*/ 10 h 24"/>
                  <a:gd name="T76" fmla="*/ 22 w 22"/>
                  <a:gd name="T77" fmla="*/ 10 h 24"/>
                  <a:gd name="T78" fmla="*/ 22 w 22"/>
                  <a:gd name="T79" fmla="*/ 10 h 24"/>
                  <a:gd name="T80" fmla="*/ 22 w 22"/>
                  <a:gd name="T81" fmla="*/ 8 h 24"/>
                  <a:gd name="T82" fmla="*/ 20 w 22"/>
                  <a:gd name="T83" fmla="*/ 6 h 24"/>
                  <a:gd name="T84" fmla="*/ 20 w 22"/>
                  <a:gd name="T85" fmla="*/ 6 h 24"/>
                  <a:gd name="T86" fmla="*/ 18 w 22"/>
                  <a:gd name="T87" fmla="*/ 4 h 24"/>
                  <a:gd name="T88" fmla="*/ 16 w 22"/>
                  <a:gd name="T89" fmla="*/ 2 h 24"/>
                  <a:gd name="T90" fmla="*/ 14 w 22"/>
                  <a:gd name="T91" fmla="*/ 2 h 24"/>
                  <a:gd name="T92" fmla="*/ 12 w 22"/>
                  <a:gd name="T93" fmla="*/ 2 h 24"/>
                  <a:gd name="T94" fmla="*/ 12 w 22"/>
                  <a:gd name="T95" fmla="*/ 0 h 24"/>
                  <a:gd name="T96" fmla="*/ 10 w 22"/>
                  <a:gd name="T9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" h="2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1" name="Freeform 162"/>
              <p:cNvSpPr>
                <a:spLocks/>
              </p:cNvSpPr>
              <p:nvPr/>
            </p:nvSpPr>
            <p:spPr bwMode="auto">
              <a:xfrm>
                <a:off x="5453353" y="2660817"/>
                <a:ext cx="50800" cy="25400"/>
              </a:xfrm>
              <a:custGeom>
                <a:avLst/>
                <a:gdLst>
                  <a:gd name="T0" fmla="*/ 28 w 32"/>
                  <a:gd name="T1" fmla="*/ 4 h 16"/>
                  <a:gd name="T2" fmla="*/ 28 w 32"/>
                  <a:gd name="T3" fmla="*/ 4 h 16"/>
                  <a:gd name="T4" fmla="*/ 26 w 32"/>
                  <a:gd name="T5" fmla="*/ 4 h 16"/>
                  <a:gd name="T6" fmla="*/ 24 w 32"/>
                  <a:gd name="T7" fmla="*/ 2 h 16"/>
                  <a:gd name="T8" fmla="*/ 24 w 32"/>
                  <a:gd name="T9" fmla="*/ 2 h 16"/>
                  <a:gd name="T10" fmla="*/ 22 w 32"/>
                  <a:gd name="T11" fmla="*/ 0 h 16"/>
                  <a:gd name="T12" fmla="*/ 20 w 32"/>
                  <a:gd name="T13" fmla="*/ 0 h 16"/>
                  <a:gd name="T14" fmla="*/ 18 w 32"/>
                  <a:gd name="T15" fmla="*/ 0 h 16"/>
                  <a:gd name="T16" fmla="*/ 16 w 32"/>
                  <a:gd name="T17" fmla="*/ 0 h 16"/>
                  <a:gd name="T18" fmla="*/ 14 w 32"/>
                  <a:gd name="T19" fmla="*/ 0 h 16"/>
                  <a:gd name="T20" fmla="*/ 14 w 32"/>
                  <a:gd name="T21" fmla="*/ 0 h 16"/>
                  <a:gd name="T22" fmla="*/ 12 w 32"/>
                  <a:gd name="T23" fmla="*/ 0 h 16"/>
                  <a:gd name="T24" fmla="*/ 10 w 32"/>
                  <a:gd name="T25" fmla="*/ 2 h 16"/>
                  <a:gd name="T26" fmla="*/ 8 w 32"/>
                  <a:gd name="T27" fmla="*/ 2 h 16"/>
                  <a:gd name="T28" fmla="*/ 6 w 32"/>
                  <a:gd name="T29" fmla="*/ 4 h 16"/>
                  <a:gd name="T30" fmla="*/ 4 w 32"/>
                  <a:gd name="T31" fmla="*/ 6 h 16"/>
                  <a:gd name="T32" fmla="*/ 2 w 32"/>
                  <a:gd name="T33" fmla="*/ 8 h 16"/>
                  <a:gd name="T34" fmla="*/ 2 w 32"/>
                  <a:gd name="T35" fmla="*/ 8 h 16"/>
                  <a:gd name="T36" fmla="*/ 2 w 32"/>
                  <a:gd name="T37" fmla="*/ 8 h 16"/>
                  <a:gd name="T38" fmla="*/ 0 w 32"/>
                  <a:gd name="T39" fmla="*/ 10 h 16"/>
                  <a:gd name="T40" fmla="*/ 0 w 32"/>
                  <a:gd name="T41" fmla="*/ 10 h 16"/>
                  <a:gd name="T42" fmla="*/ 0 w 32"/>
                  <a:gd name="T43" fmla="*/ 12 h 16"/>
                  <a:gd name="T44" fmla="*/ 2 w 32"/>
                  <a:gd name="T45" fmla="*/ 12 h 16"/>
                  <a:gd name="T46" fmla="*/ 2 w 32"/>
                  <a:gd name="T47" fmla="*/ 12 h 16"/>
                  <a:gd name="T48" fmla="*/ 2 w 32"/>
                  <a:gd name="T49" fmla="*/ 12 h 16"/>
                  <a:gd name="T50" fmla="*/ 2 w 32"/>
                  <a:gd name="T51" fmla="*/ 12 h 16"/>
                  <a:gd name="T52" fmla="*/ 4 w 32"/>
                  <a:gd name="T53" fmla="*/ 12 h 16"/>
                  <a:gd name="T54" fmla="*/ 4 w 32"/>
                  <a:gd name="T55" fmla="*/ 14 h 16"/>
                  <a:gd name="T56" fmla="*/ 8 w 32"/>
                  <a:gd name="T57" fmla="*/ 12 h 16"/>
                  <a:gd name="T58" fmla="*/ 10 w 32"/>
                  <a:gd name="T59" fmla="*/ 12 h 16"/>
                  <a:gd name="T60" fmla="*/ 10 w 32"/>
                  <a:gd name="T61" fmla="*/ 12 h 16"/>
                  <a:gd name="T62" fmla="*/ 12 w 32"/>
                  <a:gd name="T63" fmla="*/ 14 h 16"/>
                  <a:gd name="T64" fmla="*/ 16 w 32"/>
                  <a:gd name="T65" fmla="*/ 14 h 16"/>
                  <a:gd name="T66" fmla="*/ 18 w 32"/>
                  <a:gd name="T67" fmla="*/ 16 h 16"/>
                  <a:gd name="T68" fmla="*/ 22 w 32"/>
                  <a:gd name="T69" fmla="*/ 16 h 16"/>
                  <a:gd name="T70" fmla="*/ 26 w 32"/>
                  <a:gd name="T71" fmla="*/ 16 h 16"/>
                  <a:gd name="T72" fmla="*/ 28 w 32"/>
                  <a:gd name="T73" fmla="*/ 16 h 16"/>
                  <a:gd name="T74" fmla="*/ 28 w 32"/>
                  <a:gd name="T75" fmla="*/ 16 h 16"/>
                  <a:gd name="T76" fmla="*/ 30 w 32"/>
                  <a:gd name="T77" fmla="*/ 16 h 16"/>
                  <a:gd name="T78" fmla="*/ 30 w 32"/>
                  <a:gd name="T79" fmla="*/ 16 h 16"/>
                  <a:gd name="T80" fmla="*/ 32 w 32"/>
                  <a:gd name="T81" fmla="*/ 16 h 16"/>
                  <a:gd name="T82" fmla="*/ 32 w 32"/>
                  <a:gd name="T83" fmla="*/ 16 h 16"/>
                  <a:gd name="T84" fmla="*/ 32 w 32"/>
                  <a:gd name="T85" fmla="*/ 14 h 16"/>
                  <a:gd name="T86" fmla="*/ 32 w 32"/>
                  <a:gd name="T87" fmla="*/ 14 h 16"/>
                  <a:gd name="T88" fmla="*/ 32 w 32"/>
                  <a:gd name="T89" fmla="*/ 14 h 16"/>
                  <a:gd name="T90" fmla="*/ 32 w 32"/>
                  <a:gd name="T91" fmla="*/ 12 h 16"/>
                  <a:gd name="T92" fmla="*/ 32 w 32"/>
                  <a:gd name="T93" fmla="*/ 12 h 16"/>
                  <a:gd name="T94" fmla="*/ 32 w 32"/>
                  <a:gd name="T95" fmla="*/ 10 h 16"/>
                  <a:gd name="T96" fmla="*/ 30 w 32"/>
                  <a:gd name="T97" fmla="*/ 8 h 16"/>
                  <a:gd name="T98" fmla="*/ 30 w 32"/>
                  <a:gd name="T99" fmla="*/ 6 h 16"/>
                  <a:gd name="T100" fmla="*/ 28 w 32"/>
                  <a:gd name="T101" fmla="*/ 6 h 16"/>
                  <a:gd name="T102" fmla="*/ 28 w 32"/>
                  <a:gd name="T10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" h="16">
                    <a:moveTo>
                      <a:pt x="28" y="4"/>
                    </a:moveTo>
                    <a:lnTo>
                      <a:pt x="28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2" name="Freeform 164"/>
              <p:cNvSpPr>
                <a:spLocks/>
              </p:cNvSpPr>
              <p:nvPr/>
            </p:nvSpPr>
            <p:spPr bwMode="auto">
              <a:xfrm>
                <a:off x="5339053" y="2390942"/>
                <a:ext cx="311150" cy="269875"/>
              </a:xfrm>
              <a:custGeom>
                <a:avLst/>
                <a:gdLst>
                  <a:gd name="T0" fmla="*/ 50 w 196"/>
                  <a:gd name="T1" fmla="*/ 96 h 170"/>
                  <a:gd name="T2" fmla="*/ 60 w 196"/>
                  <a:gd name="T3" fmla="*/ 88 h 170"/>
                  <a:gd name="T4" fmla="*/ 66 w 196"/>
                  <a:gd name="T5" fmla="*/ 80 h 170"/>
                  <a:gd name="T6" fmla="*/ 86 w 196"/>
                  <a:gd name="T7" fmla="*/ 66 h 170"/>
                  <a:gd name="T8" fmla="*/ 106 w 196"/>
                  <a:gd name="T9" fmla="*/ 52 h 170"/>
                  <a:gd name="T10" fmla="*/ 126 w 196"/>
                  <a:gd name="T11" fmla="*/ 40 h 170"/>
                  <a:gd name="T12" fmla="*/ 160 w 196"/>
                  <a:gd name="T13" fmla="*/ 28 h 170"/>
                  <a:gd name="T14" fmla="*/ 184 w 196"/>
                  <a:gd name="T15" fmla="*/ 20 h 170"/>
                  <a:gd name="T16" fmla="*/ 194 w 196"/>
                  <a:gd name="T17" fmla="*/ 16 h 170"/>
                  <a:gd name="T18" fmla="*/ 196 w 196"/>
                  <a:gd name="T19" fmla="*/ 12 h 170"/>
                  <a:gd name="T20" fmla="*/ 192 w 196"/>
                  <a:gd name="T21" fmla="*/ 6 h 170"/>
                  <a:gd name="T22" fmla="*/ 184 w 196"/>
                  <a:gd name="T23" fmla="*/ 2 h 170"/>
                  <a:gd name="T24" fmla="*/ 170 w 196"/>
                  <a:gd name="T25" fmla="*/ 2 h 170"/>
                  <a:gd name="T26" fmla="*/ 160 w 196"/>
                  <a:gd name="T27" fmla="*/ 4 h 170"/>
                  <a:gd name="T28" fmla="*/ 150 w 196"/>
                  <a:gd name="T29" fmla="*/ 14 h 170"/>
                  <a:gd name="T30" fmla="*/ 136 w 196"/>
                  <a:gd name="T31" fmla="*/ 18 h 170"/>
                  <a:gd name="T32" fmla="*/ 110 w 196"/>
                  <a:gd name="T33" fmla="*/ 22 h 170"/>
                  <a:gd name="T34" fmla="*/ 98 w 196"/>
                  <a:gd name="T35" fmla="*/ 22 h 170"/>
                  <a:gd name="T36" fmla="*/ 92 w 196"/>
                  <a:gd name="T37" fmla="*/ 26 h 170"/>
                  <a:gd name="T38" fmla="*/ 84 w 196"/>
                  <a:gd name="T39" fmla="*/ 34 h 170"/>
                  <a:gd name="T40" fmla="*/ 76 w 196"/>
                  <a:gd name="T41" fmla="*/ 36 h 170"/>
                  <a:gd name="T42" fmla="*/ 68 w 196"/>
                  <a:gd name="T43" fmla="*/ 34 h 170"/>
                  <a:gd name="T44" fmla="*/ 64 w 196"/>
                  <a:gd name="T45" fmla="*/ 40 h 170"/>
                  <a:gd name="T46" fmla="*/ 60 w 196"/>
                  <a:gd name="T47" fmla="*/ 46 h 170"/>
                  <a:gd name="T48" fmla="*/ 54 w 196"/>
                  <a:gd name="T49" fmla="*/ 48 h 170"/>
                  <a:gd name="T50" fmla="*/ 38 w 196"/>
                  <a:gd name="T51" fmla="*/ 50 h 170"/>
                  <a:gd name="T52" fmla="*/ 32 w 196"/>
                  <a:gd name="T53" fmla="*/ 54 h 170"/>
                  <a:gd name="T54" fmla="*/ 30 w 196"/>
                  <a:gd name="T55" fmla="*/ 66 h 170"/>
                  <a:gd name="T56" fmla="*/ 30 w 196"/>
                  <a:gd name="T57" fmla="*/ 76 h 170"/>
                  <a:gd name="T58" fmla="*/ 28 w 196"/>
                  <a:gd name="T59" fmla="*/ 80 h 170"/>
                  <a:gd name="T60" fmla="*/ 24 w 196"/>
                  <a:gd name="T61" fmla="*/ 80 h 170"/>
                  <a:gd name="T62" fmla="*/ 18 w 196"/>
                  <a:gd name="T63" fmla="*/ 78 h 170"/>
                  <a:gd name="T64" fmla="*/ 16 w 196"/>
                  <a:gd name="T65" fmla="*/ 82 h 170"/>
                  <a:gd name="T66" fmla="*/ 18 w 196"/>
                  <a:gd name="T67" fmla="*/ 88 h 170"/>
                  <a:gd name="T68" fmla="*/ 16 w 196"/>
                  <a:gd name="T69" fmla="*/ 94 h 170"/>
                  <a:gd name="T70" fmla="*/ 8 w 196"/>
                  <a:gd name="T71" fmla="*/ 100 h 170"/>
                  <a:gd name="T72" fmla="*/ 4 w 196"/>
                  <a:gd name="T73" fmla="*/ 106 h 170"/>
                  <a:gd name="T74" fmla="*/ 2 w 196"/>
                  <a:gd name="T75" fmla="*/ 122 h 170"/>
                  <a:gd name="T76" fmla="*/ 0 w 196"/>
                  <a:gd name="T77" fmla="*/ 136 h 170"/>
                  <a:gd name="T78" fmla="*/ 2 w 196"/>
                  <a:gd name="T79" fmla="*/ 140 h 170"/>
                  <a:gd name="T80" fmla="*/ 12 w 196"/>
                  <a:gd name="T81" fmla="*/ 144 h 170"/>
                  <a:gd name="T82" fmla="*/ 16 w 196"/>
                  <a:gd name="T83" fmla="*/ 150 h 170"/>
                  <a:gd name="T84" fmla="*/ 22 w 196"/>
                  <a:gd name="T85" fmla="*/ 164 h 170"/>
                  <a:gd name="T86" fmla="*/ 26 w 196"/>
                  <a:gd name="T87" fmla="*/ 168 h 170"/>
                  <a:gd name="T88" fmla="*/ 40 w 196"/>
                  <a:gd name="T89" fmla="*/ 170 h 170"/>
                  <a:gd name="T90" fmla="*/ 60 w 196"/>
                  <a:gd name="T91" fmla="*/ 170 h 170"/>
                  <a:gd name="T92" fmla="*/ 68 w 196"/>
                  <a:gd name="T93" fmla="*/ 168 h 170"/>
                  <a:gd name="T94" fmla="*/ 70 w 196"/>
                  <a:gd name="T95" fmla="*/ 162 h 170"/>
                  <a:gd name="T96" fmla="*/ 70 w 196"/>
                  <a:gd name="T97" fmla="*/ 156 h 170"/>
                  <a:gd name="T98" fmla="*/ 58 w 196"/>
                  <a:gd name="T99" fmla="*/ 152 h 170"/>
                  <a:gd name="T100" fmla="*/ 48 w 196"/>
                  <a:gd name="T101" fmla="*/ 144 h 170"/>
                  <a:gd name="T102" fmla="*/ 44 w 196"/>
                  <a:gd name="T103" fmla="*/ 138 h 170"/>
                  <a:gd name="T104" fmla="*/ 44 w 196"/>
                  <a:gd name="T105" fmla="*/ 118 h 170"/>
                  <a:gd name="T106" fmla="*/ 48 w 196"/>
                  <a:gd name="T107" fmla="*/ 104 h 170"/>
                  <a:gd name="T108" fmla="*/ 48 w 196"/>
                  <a:gd name="T109" fmla="*/ 9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6" h="170">
                    <a:moveTo>
                      <a:pt x="48" y="98"/>
                    </a:moveTo>
                    <a:lnTo>
                      <a:pt x="48" y="98"/>
                    </a:lnTo>
                    <a:lnTo>
                      <a:pt x="48" y="98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4" y="94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60" y="88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4" y="84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8" y="78"/>
                    </a:lnTo>
                    <a:lnTo>
                      <a:pt x="74" y="74"/>
                    </a:lnTo>
                    <a:lnTo>
                      <a:pt x="78" y="72"/>
                    </a:lnTo>
                    <a:lnTo>
                      <a:pt x="82" y="68"/>
                    </a:lnTo>
                    <a:lnTo>
                      <a:pt x="86" y="66"/>
                    </a:lnTo>
                    <a:lnTo>
                      <a:pt x="92" y="62"/>
                    </a:lnTo>
                    <a:lnTo>
                      <a:pt x="98" y="60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12" y="48"/>
                    </a:lnTo>
                    <a:lnTo>
                      <a:pt x="120" y="44"/>
                    </a:lnTo>
                    <a:lnTo>
                      <a:pt x="122" y="42"/>
                    </a:lnTo>
                    <a:lnTo>
                      <a:pt x="124" y="40"/>
                    </a:lnTo>
                    <a:lnTo>
                      <a:pt x="126" y="40"/>
                    </a:lnTo>
                    <a:lnTo>
                      <a:pt x="128" y="38"/>
                    </a:lnTo>
                    <a:lnTo>
                      <a:pt x="132" y="38"/>
                    </a:lnTo>
                    <a:lnTo>
                      <a:pt x="138" y="36"/>
                    </a:lnTo>
                    <a:lnTo>
                      <a:pt x="152" y="30"/>
                    </a:lnTo>
                    <a:lnTo>
                      <a:pt x="160" y="28"/>
                    </a:lnTo>
                    <a:lnTo>
                      <a:pt x="166" y="26"/>
                    </a:lnTo>
                    <a:lnTo>
                      <a:pt x="170" y="24"/>
                    </a:lnTo>
                    <a:lnTo>
                      <a:pt x="176" y="22"/>
                    </a:lnTo>
                    <a:lnTo>
                      <a:pt x="182" y="20"/>
                    </a:lnTo>
                    <a:lnTo>
                      <a:pt x="184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94" y="16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6" y="12"/>
                    </a:lnTo>
                    <a:lnTo>
                      <a:pt x="194" y="12"/>
                    </a:lnTo>
                    <a:lnTo>
                      <a:pt x="194" y="10"/>
                    </a:lnTo>
                    <a:lnTo>
                      <a:pt x="194" y="8"/>
                    </a:lnTo>
                    <a:lnTo>
                      <a:pt x="192" y="6"/>
                    </a:lnTo>
                    <a:lnTo>
                      <a:pt x="192" y="6"/>
                    </a:lnTo>
                    <a:lnTo>
                      <a:pt x="190" y="4"/>
                    </a:lnTo>
                    <a:lnTo>
                      <a:pt x="188" y="4"/>
                    </a:lnTo>
                    <a:lnTo>
                      <a:pt x="188" y="2"/>
                    </a:lnTo>
                    <a:lnTo>
                      <a:pt x="186" y="2"/>
                    </a:lnTo>
                    <a:lnTo>
                      <a:pt x="184" y="2"/>
                    </a:lnTo>
                    <a:lnTo>
                      <a:pt x="184" y="2"/>
                    </a:lnTo>
                    <a:lnTo>
                      <a:pt x="180" y="2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2"/>
                    </a:lnTo>
                    <a:lnTo>
                      <a:pt x="166" y="2"/>
                    </a:lnTo>
                    <a:lnTo>
                      <a:pt x="164" y="2"/>
                    </a:lnTo>
                    <a:lnTo>
                      <a:pt x="162" y="2"/>
                    </a:lnTo>
                    <a:lnTo>
                      <a:pt x="162" y="4"/>
                    </a:lnTo>
                    <a:lnTo>
                      <a:pt x="160" y="4"/>
                    </a:lnTo>
                    <a:lnTo>
                      <a:pt x="158" y="6"/>
                    </a:lnTo>
                    <a:lnTo>
                      <a:pt x="156" y="8"/>
                    </a:lnTo>
                    <a:lnTo>
                      <a:pt x="152" y="12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48" y="14"/>
                    </a:lnTo>
                    <a:lnTo>
                      <a:pt x="146" y="16"/>
                    </a:lnTo>
                    <a:lnTo>
                      <a:pt x="144" y="18"/>
                    </a:lnTo>
                    <a:lnTo>
                      <a:pt x="140" y="18"/>
                    </a:lnTo>
                    <a:lnTo>
                      <a:pt x="136" y="18"/>
                    </a:lnTo>
                    <a:lnTo>
                      <a:pt x="130" y="20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18" y="22"/>
                    </a:lnTo>
                    <a:lnTo>
                      <a:pt x="110" y="22"/>
                    </a:lnTo>
                    <a:lnTo>
                      <a:pt x="106" y="22"/>
                    </a:lnTo>
                    <a:lnTo>
                      <a:pt x="102" y="22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4" y="24"/>
                    </a:lnTo>
                    <a:lnTo>
                      <a:pt x="92" y="26"/>
                    </a:lnTo>
                    <a:lnTo>
                      <a:pt x="90" y="28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82" y="36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4" y="34"/>
                    </a:lnTo>
                    <a:lnTo>
                      <a:pt x="72" y="34"/>
                    </a:lnTo>
                    <a:lnTo>
                      <a:pt x="70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2" y="42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0" y="48"/>
                    </a:lnTo>
                    <a:lnTo>
                      <a:pt x="46" y="48"/>
                    </a:lnTo>
                    <a:lnTo>
                      <a:pt x="42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0" y="76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2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82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4"/>
                    </a:lnTo>
                    <a:lnTo>
                      <a:pt x="4" y="106"/>
                    </a:lnTo>
                    <a:lnTo>
                      <a:pt x="4" y="110"/>
                    </a:lnTo>
                    <a:lnTo>
                      <a:pt x="4" y="114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38"/>
                    </a:lnTo>
                    <a:lnTo>
                      <a:pt x="2" y="140"/>
                    </a:lnTo>
                    <a:lnTo>
                      <a:pt x="4" y="140"/>
                    </a:lnTo>
                    <a:lnTo>
                      <a:pt x="6" y="142"/>
                    </a:lnTo>
                    <a:lnTo>
                      <a:pt x="10" y="142"/>
                    </a:lnTo>
                    <a:lnTo>
                      <a:pt x="12" y="144"/>
                    </a:lnTo>
                    <a:lnTo>
                      <a:pt x="12" y="144"/>
                    </a:lnTo>
                    <a:lnTo>
                      <a:pt x="14" y="144"/>
                    </a:lnTo>
                    <a:lnTo>
                      <a:pt x="14" y="146"/>
                    </a:lnTo>
                    <a:lnTo>
                      <a:pt x="14" y="146"/>
                    </a:lnTo>
                    <a:lnTo>
                      <a:pt x="16" y="148"/>
                    </a:lnTo>
                    <a:lnTo>
                      <a:pt x="16" y="150"/>
                    </a:lnTo>
                    <a:lnTo>
                      <a:pt x="18" y="152"/>
                    </a:lnTo>
                    <a:lnTo>
                      <a:pt x="18" y="156"/>
                    </a:lnTo>
                    <a:lnTo>
                      <a:pt x="20" y="160"/>
                    </a:lnTo>
                    <a:lnTo>
                      <a:pt x="22" y="164"/>
                    </a:lnTo>
                    <a:lnTo>
                      <a:pt x="22" y="164"/>
                    </a:lnTo>
                    <a:lnTo>
                      <a:pt x="22" y="166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8" y="170"/>
                    </a:lnTo>
                    <a:lnTo>
                      <a:pt x="32" y="170"/>
                    </a:lnTo>
                    <a:lnTo>
                      <a:pt x="34" y="170"/>
                    </a:lnTo>
                    <a:lnTo>
                      <a:pt x="36" y="170"/>
                    </a:lnTo>
                    <a:lnTo>
                      <a:pt x="40" y="170"/>
                    </a:lnTo>
                    <a:lnTo>
                      <a:pt x="44" y="170"/>
                    </a:lnTo>
                    <a:lnTo>
                      <a:pt x="50" y="170"/>
                    </a:lnTo>
                    <a:lnTo>
                      <a:pt x="52" y="170"/>
                    </a:lnTo>
                    <a:lnTo>
                      <a:pt x="56" y="170"/>
                    </a:lnTo>
                    <a:lnTo>
                      <a:pt x="60" y="170"/>
                    </a:lnTo>
                    <a:lnTo>
                      <a:pt x="62" y="170"/>
                    </a:lnTo>
                    <a:lnTo>
                      <a:pt x="64" y="170"/>
                    </a:lnTo>
                    <a:lnTo>
                      <a:pt x="66" y="170"/>
                    </a:lnTo>
                    <a:lnTo>
                      <a:pt x="66" y="168"/>
                    </a:lnTo>
                    <a:lnTo>
                      <a:pt x="68" y="168"/>
                    </a:lnTo>
                    <a:lnTo>
                      <a:pt x="68" y="168"/>
                    </a:lnTo>
                    <a:lnTo>
                      <a:pt x="68" y="166"/>
                    </a:lnTo>
                    <a:lnTo>
                      <a:pt x="70" y="164"/>
                    </a:lnTo>
                    <a:lnTo>
                      <a:pt x="70" y="164"/>
                    </a:lnTo>
                    <a:lnTo>
                      <a:pt x="70" y="162"/>
                    </a:lnTo>
                    <a:lnTo>
                      <a:pt x="70" y="160"/>
                    </a:lnTo>
                    <a:lnTo>
                      <a:pt x="70" y="160"/>
                    </a:lnTo>
                    <a:lnTo>
                      <a:pt x="70" y="158"/>
                    </a:lnTo>
                    <a:lnTo>
                      <a:pt x="70" y="158"/>
                    </a:lnTo>
                    <a:lnTo>
                      <a:pt x="70" y="156"/>
                    </a:lnTo>
                    <a:lnTo>
                      <a:pt x="68" y="156"/>
                    </a:lnTo>
                    <a:lnTo>
                      <a:pt x="68" y="156"/>
                    </a:lnTo>
                    <a:lnTo>
                      <a:pt x="66" y="154"/>
                    </a:lnTo>
                    <a:lnTo>
                      <a:pt x="64" y="152"/>
                    </a:lnTo>
                    <a:lnTo>
                      <a:pt x="58" y="152"/>
                    </a:lnTo>
                    <a:lnTo>
                      <a:pt x="56" y="150"/>
                    </a:lnTo>
                    <a:lnTo>
                      <a:pt x="54" y="148"/>
                    </a:lnTo>
                    <a:lnTo>
                      <a:pt x="52" y="148"/>
                    </a:lnTo>
                    <a:lnTo>
                      <a:pt x="50" y="144"/>
                    </a:lnTo>
                    <a:lnTo>
                      <a:pt x="48" y="144"/>
                    </a:lnTo>
                    <a:lnTo>
                      <a:pt x="46" y="142"/>
                    </a:lnTo>
                    <a:lnTo>
                      <a:pt x="46" y="140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4" y="128"/>
                    </a:lnTo>
                    <a:lnTo>
                      <a:pt x="44" y="124"/>
                    </a:lnTo>
                    <a:lnTo>
                      <a:pt x="44" y="118"/>
                    </a:lnTo>
                    <a:lnTo>
                      <a:pt x="46" y="116"/>
                    </a:lnTo>
                    <a:lnTo>
                      <a:pt x="46" y="116"/>
                    </a:lnTo>
                    <a:lnTo>
                      <a:pt x="46" y="110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8" y="9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3" name="Freeform 166"/>
              <p:cNvSpPr>
                <a:spLocks/>
              </p:cNvSpPr>
              <p:nvPr/>
            </p:nvSpPr>
            <p:spPr bwMode="auto">
              <a:xfrm>
                <a:off x="5688303" y="2489367"/>
                <a:ext cx="15875" cy="28575"/>
              </a:xfrm>
              <a:custGeom>
                <a:avLst/>
                <a:gdLst>
                  <a:gd name="T0" fmla="*/ 6 w 10"/>
                  <a:gd name="T1" fmla="*/ 18 h 18"/>
                  <a:gd name="T2" fmla="*/ 6 w 10"/>
                  <a:gd name="T3" fmla="*/ 18 h 18"/>
                  <a:gd name="T4" fmla="*/ 6 w 10"/>
                  <a:gd name="T5" fmla="*/ 16 h 18"/>
                  <a:gd name="T6" fmla="*/ 8 w 10"/>
                  <a:gd name="T7" fmla="*/ 16 h 18"/>
                  <a:gd name="T8" fmla="*/ 8 w 10"/>
                  <a:gd name="T9" fmla="*/ 16 h 18"/>
                  <a:gd name="T10" fmla="*/ 8 w 10"/>
                  <a:gd name="T11" fmla="*/ 14 h 18"/>
                  <a:gd name="T12" fmla="*/ 10 w 10"/>
                  <a:gd name="T13" fmla="*/ 14 h 18"/>
                  <a:gd name="T14" fmla="*/ 10 w 10"/>
                  <a:gd name="T15" fmla="*/ 12 h 18"/>
                  <a:gd name="T16" fmla="*/ 10 w 10"/>
                  <a:gd name="T17" fmla="*/ 10 h 18"/>
                  <a:gd name="T18" fmla="*/ 10 w 10"/>
                  <a:gd name="T19" fmla="*/ 10 h 18"/>
                  <a:gd name="T20" fmla="*/ 10 w 10"/>
                  <a:gd name="T21" fmla="*/ 8 h 18"/>
                  <a:gd name="T22" fmla="*/ 10 w 10"/>
                  <a:gd name="T23" fmla="*/ 6 h 18"/>
                  <a:gd name="T24" fmla="*/ 10 w 10"/>
                  <a:gd name="T25" fmla="*/ 4 h 18"/>
                  <a:gd name="T26" fmla="*/ 8 w 10"/>
                  <a:gd name="T27" fmla="*/ 4 h 18"/>
                  <a:gd name="T28" fmla="*/ 8 w 10"/>
                  <a:gd name="T29" fmla="*/ 2 h 18"/>
                  <a:gd name="T30" fmla="*/ 8 w 10"/>
                  <a:gd name="T31" fmla="*/ 2 h 18"/>
                  <a:gd name="T32" fmla="*/ 6 w 10"/>
                  <a:gd name="T33" fmla="*/ 2 h 18"/>
                  <a:gd name="T34" fmla="*/ 6 w 10"/>
                  <a:gd name="T35" fmla="*/ 0 h 18"/>
                  <a:gd name="T36" fmla="*/ 4 w 10"/>
                  <a:gd name="T37" fmla="*/ 2 h 18"/>
                  <a:gd name="T38" fmla="*/ 4 w 10"/>
                  <a:gd name="T39" fmla="*/ 2 h 18"/>
                  <a:gd name="T40" fmla="*/ 2 w 10"/>
                  <a:gd name="T41" fmla="*/ 2 h 18"/>
                  <a:gd name="T42" fmla="*/ 2 w 10"/>
                  <a:gd name="T43" fmla="*/ 4 h 18"/>
                  <a:gd name="T44" fmla="*/ 2 w 10"/>
                  <a:gd name="T45" fmla="*/ 4 h 18"/>
                  <a:gd name="T46" fmla="*/ 2 w 10"/>
                  <a:gd name="T47" fmla="*/ 6 h 18"/>
                  <a:gd name="T48" fmla="*/ 0 w 10"/>
                  <a:gd name="T49" fmla="*/ 8 h 18"/>
                  <a:gd name="T50" fmla="*/ 0 w 10"/>
                  <a:gd name="T51" fmla="*/ 10 h 18"/>
                  <a:gd name="T52" fmla="*/ 0 w 10"/>
                  <a:gd name="T53" fmla="*/ 10 h 18"/>
                  <a:gd name="T54" fmla="*/ 2 w 10"/>
                  <a:gd name="T55" fmla="*/ 12 h 18"/>
                  <a:gd name="T56" fmla="*/ 2 w 10"/>
                  <a:gd name="T57" fmla="*/ 14 h 18"/>
                  <a:gd name="T58" fmla="*/ 2 w 10"/>
                  <a:gd name="T59" fmla="*/ 14 h 18"/>
                  <a:gd name="T60" fmla="*/ 2 w 10"/>
                  <a:gd name="T61" fmla="*/ 16 h 18"/>
                  <a:gd name="T62" fmla="*/ 4 w 10"/>
                  <a:gd name="T63" fmla="*/ 16 h 18"/>
                  <a:gd name="T64" fmla="*/ 4 w 10"/>
                  <a:gd name="T65" fmla="*/ 16 h 18"/>
                  <a:gd name="T66" fmla="*/ 6 w 10"/>
                  <a:gd name="T6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8">
                    <a:moveTo>
                      <a:pt x="6" y="18"/>
                    </a:move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4" name="Freeform 168"/>
              <p:cNvSpPr>
                <a:spLocks/>
              </p:cNvSpPr>
              <p:nvPr/>
            </p:nvSpPr>
            <p:spPr bwMode="auto">
              <a:xfrm>
                <a:off x="6037553" y="2184567"/>
                <a:ext cx="107950" cy="82550"/>
              </a:xfrm>
              <a:custGeom>
                <a:avLst/>
                <a:gdLst>
                  <a:gd name="T0" fmla="*/ 34 w 68"/>
                  <a:gd name="T1" fmla="*/ 8 h 52"/>
                  <a:gd name="T2" fmla="*/ 30 w 68"/>
                  <a:gd name="T3" fmla="*/ 10 h 52"/>
                  <a:gd name="T4" fmla="*/ 26 w 68"/>
                  <a:gd name="T5" fmla="*/ 14 h 52"/>
                  <a:gd name="T6" fmla="*/ 24 w 68"/>
                  <a:gd name="T7" fmla="*/ 16 h 52"/>
                  <a:gd name="T8" fmla="*/ 20 w 68"/>
                  <a:gd name="T9" fmla="*/ 18 h 52"/>
                  <a:gd name="T10" fmla="*/ 16 w 68"/>
                  <a:gd name="T11" fmla="*/ 18 h 52"/>
                  <a:gd name="T12" fmla="*/ 12 w 68"/>
                  <a:gd name="T13" fmla="*/ 18 h 52"/>
                  <a:gd name="T14" fmla="*/ 8 w 68"/>
                  <a:gd name="T15" fmla="*/ 20 h 52"/>
                  <a:gd name="T16" fmla="*/ 4 w 68"/>
                  <a:gd name="T17" fmla="*/ 22 h 52"/>
                  <a:gd name="T18" fmla="*/ 0 w 68"/>
                  <a:gd name="T19" fmla="*/ 26 h 52"/>
                  <a:gd name="T20" fmla="*/ 0 w 68"/>
                  <a:gd name="T21" fmla="*/ 26 h 52"/>
                  <a:gd name="T22" fmla="*/ 0 w 68"/>
                  <a:gd name="T23" fmla="*/ 28 h 52"/>
                  <a:gd name="T24" fmla="*/ 0 w 68"/>
                  <a:gd name="T25" fmla="*/ 30 h 52"/>
                  <a:gd name="T26" fmla="*/ 0 w 68"/>
                  <a:gd name="T27" fmla="*/ 30 h 52"/>
                  <a:gd name="T28" fmla="*/ 2 w 68"/>
                  <a:gd name="T29" fmla="*/ 34 h 52"/>
                  <a:gd name="T30" fmla="*/ 6 w 68"/>
                  <a:gd name="T31" fmla="*/ 38 h 52"/>
                  <a:gd name="T32" fmla="*/ 12 w 68"/>
                  <a:gd name="T33" fmla="*/ 44 h 52"/>
                  <a:gd name="T34" fmla="*/ 16 w 68"/>
                  <a:gd name="T35" fmla="*/ 48 h 52"/>
                  <a:gd name="T36" fmla="*/ 22 w 68"/>
                  <a:gd name="T37" fmla="*/ 50 h 52"/>
                  <a:gd name="T38" fmla="*/ 24 w 68"/>
                  <a:gd name="T39" fmla="*/ 52 h 52"/>
                  <a:gd name="T40" fmla="*/ 26 w 68"/>
                  <a:gd name="T41" fmla="*/ 52 h 52"/>
                  <a:gd name="T42" fmla="*/ 30 w 68"/>
                  <a:gd name="T43" fmla="*/ 52 h 52"/>
                  <a:gd name="T44" fmla="*/ 34 w 68"/>
                  <a:gd name="T45" fmla="*/ 50 h 52"/>
                  <a:gd name="T46" fmla="*/ 44 w 68"/>
                  <a:gd name="T47" fmla="*/ 44 h 52"/>
                  <a:gd name="T48" fmla="*/ 48 w 68"/>
                  <a:gd name="T49" fmla="*/ 42 h 52"/>
                  <a:gd name="T50" fmla="*/ 52 w 68"/>
                  <a:gd name="T51" fmla="*/ 40 h 52"/>
                  <a:gd name="T52" fmla="*/ 62 w 68"/>
                  <a:gd name="T53" fmla="*/ 38 h 52"/>
                  <a:gd name="T54" fmla="*/ 64 w 68"/>
                  <a:gd name="T55" fmla="*/ 36 h 52"/>
                  <a:gd name="T56" fmla="*/ 66 w 68"/>
                  <a:gd name="T57" fmla="*/ 34 h 52"/>
                  <a:gd name="T58" fmla="*/ 68 w 68"/>
                  <a:gd name="T59" fmla="*/ 32 h 52"/>
                  <a:gd name="T60" fmla="*/ 68 w 68"/>
                  <a:gd name="T61" fmla="*/ 30 h 52"/>
                  <a:gd name="T62" fmla="*/ 68 w 68"/>
                  <a:gd name="T63" fmla="*/ 26 h 52"/>
                  <a:gd name="T64" fmla="*/ 66 w 68"/>
                  <a:gd name="T65" fmla="*/ 18 h 52"/>
                  <a:gd name="T66" fmla="*/ 64 w 68"/>
                  <a:gd name="T67" fmla="*/ 14 h 52"/>
                  <a:gd name="T68" fmla="*/ 62 w 68"/>
                  <a:gd name="T69" fmla="*/ 10 h 52"/>
                  <a:gd name="T70" fmla="*/ 58 w 68"/>
                  <a:gd name="T71" fmla="*/ 6 h 52"/>
                  <a:gd name="T72" fmla="*/ 52 w 68"/>
                  <a:gd name="T73" fmla="*/ 2 h 52"/>
                  <a:gd name="T74" fmla="*/ 48 w 68"/>
                  <a:gd name="T75" fmla="*/ 0 h 52"/>
                  <a:gd name="T76" fmla="*/ 46 w 68"/>
                  <a:gd name="T77" fmla="*/ 0 h 52"/>
                  <a:gd name="T78" fmla="*/ 44 w 68"/>
                  <a:gd name="T79" fmla="*/ 0 h 52"/>
                  <a:gd name="T80" fmla="*/ 42 w 68"/>
                  <a:gd name="T81" fmla="*/ 2 h 52"/>
                  <a:gd name="T82" fmla="*/ 38 w 68"/>
                  <a:gd name="T83" fmla="*/ 4 h 52"/>
                  <a:gd name="T84" fmla="*/ 34 w 68"/>
                  <a:gd name="T8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" h="52">
                    <a:moveTo>
                      <a:pt x="34" y="8"/>
                    </a:moveTo>
                    <a:lnTo>
                      <a:pt x="34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8" y="40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8" y="48"/>
                    </a:lnTo>
                    <a:lnTo>
                      <a:pt x="22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8" y="48"/>
                    </a:lnTo>
                    <a:lnTo>
                      <a:pt x="44" y="44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8" y="38"/>
                    </a:lnTo>
                    <a:lnTo>
                      <a:pt x="62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0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6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6"/>
                    </a:lnTo>
                    <a:lnTo>
                      <a:pt x="34" y="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5" name="Freeform 170"/>
              <p:cNvSpPr>
                <a:spLocks/>
              </p:cNvSpPr>
              <p:nvPr/>
            </p:nvSpPr>
            <p:spPr bwMode="auto">
              <a:xfrm>
                <a:off x="6107403" y="2244892"/>
                <a:ext cx="107950" cy="69850"/>
              </a:xfrm>
              <a:custGeom>
                <a:avLst/>
                <a:gdLst>
                  <a:gd name="T0" fmla="*/ 20 w 68"/>
                  <a:gd name="T1" fmla="*/ 16 h 44"/>
                  <a:gd name="T2" fmla="*/ 20 w 68"/>
                  <a:gd name="T3" fmla="*/ 14 h 44"/>
                  <a:gd name="T4" fmla="*/ 22 w 68"/>
                  <a:gd name="T5" fmla="*/ 10 h 44"/>
                  <a:gd name="T6" fmla="*/ 24 w 68"/>
                  <a:gd name="T7" fmla="*/ 6 h 44"/>
                  <a:gd name="T8" fmla="*/ 26 w 68"/>
                  <a:gd name="T9" fmla="*/ 4 h 44"/>
                  <a:gd name="T10" fmla="*/ 26 w 68"/>
                  <a:gd name="T11" fmla="*/ 2 h 44"/>
                  <a:gd name="T12" fmla="*/ 30 w 68"/>
                  <a:gd name="T13" fmla="*/ 2 h 44"/>
                  <a:gd name="T14" fmla="*/ 32 w 68"/>
                  <a:gd name="T15" fmla="*/ 0 h 44"/>
                  <a:gd name="T16" fmla="*/ 38 w 68"/>
                  <a:gd name="T17" fmla="*/ 0 h 44"/>
                  <a:gd name="T18" fmla="*/ 40 w 68"/>
                  <a:gd name="T19" fmla="*/ 0 h 44"/>
                  <a:gd name="T20" fmla="*/ 46 w 68"/>
                  <a:gd name="T21" fmla="*/ 2 h 44"/>
                  <a:gd name="T22" fmla="*/ 48 w 68"/>
                  <a:gd name="T23" fmla="*/ 4 h 44"/>
                  <a:gd name="T24" fmla="*/ 50 w 68"/>
                  <a:gd name="T25" fmla="*/ 4 h 44"/>
                  <a:gd name="T26" fmla="*/ 54 w 68"/>
                  <a:gd name="T27" fmla="*/ 8 h 44"/>
                  <a:gd name="T28" fmla="*/ 56 w 68"/>
                  <a:gd name="T29" fmla="*/ 12 h 44"/>
                  <a:gd name="T30" fmla="*/ 58 w 68"/>
                  <a:gd name="T31" fmla="*/ 16 h 44"/>
                  <a:gd name="T32" fmla="*/ 58 w 68"/>
                  <a:gd name="T33" fmla="*/ 18 h 44"/>
                  <a:gd name="T34" fmla="*/ 58 w 68"/>
                  <a:gd name="T35" fmla="*/ 24 h 44"/>
                  <a:gd name="T36" fmla="*/ 58 w 68"/>
                  <a:gd name="T37" fmla="*/ 26 h 44"/>
                  <a:gd name="T38" fmla="*/ 58 w 68"/>
                  <a:gd name="T39" fmla="*/ 28 h 44"/>
                  <a:gd name="T40" fmla="*/ 58 w 68"/>
                  <a:gd name="T41" fmla="*/ 28 h 44"/>
                  <a:gd name="T42" fmla="*/ 60 w 68"/>
                  <a:gd name="T43" fmla="*/ 28 h 44"/>
                  <a:gd name="T44" fmla="*/ 62 w 68"/>
                  <a:gd name="T45" fmla="*/ 28 h 44"/>
                  <a:gd name="T46" fmla="*/ 64 w 68"/>
                  <a:gd name="T47" fmla="*/ 26 h 44"/>
                  <a:gd name="T48" fmla="*/ 66 w 68"/>
                  <a:gd name="T49" fmla="*/ 26 h 44"/>
                  <a:gd name="T50" fmla="*/ 66 w 68"/>
                  <a:gd name="T51" fmla="*/ 26 h 44"/>
                  <a:gd name="T52" fmla="*/ 68 w 68"/>
                  <a:gd name="T53" fmla="*/ 28 h 44"/>
                  <a:gd name="T54" fmla="*/ 68 w 68"/>
                  <a:gd name="T55" fmla="*/ 32 h 44"/>
                  <a:gd name="T56" fmla="*/ 68 w 68"/>
                  <a:gd name="T57" fmla="*/ 34 h 44"/>
                  <a:gd name="T58" fmla="*/ 68 w 68"/>
                  <a:gd name="T59" fmla="*/ 36 h 44"/>
                  <a:gd name="T60" fmla="*/ 66 w 68"/>
                  <a:gd name="T61" fmla="*/ 38 h 44"/>
                  <a:gd name="T62" fmla="*/ 64 w 68"/>
                  <a:gd name="T63" fmla="*/ 40 h 44"/>
                  <a:gd name="T64" fmla="*/ 60 w 68"/>
                  <a:gd name="T65" fmla="*/ 40 h 44"/>
                  <a:gd name="T66" fmla="*/ 54 w 68"/>
                  <a:gd name="T67" fmla="*/ 42 h 44"/>
                  <a:gd name="T68" fmla="*/ 48 w 68"/>
                  <a:gd name="T69" fmla="*/ 44 h 44"/>
                  <a:gd name="T70" fmla="*/ 44 w 68"/>
                  <a:gd name="T71" fmla="*/ 42 h 44"/>
                  <a:gd name="T72" fmla="*/ 40 w 68"/>
                  <a:gd name="T73" fmla="*/ 42 h 44"/>
                  <a:gd name="T74" fmla="*/ 34 w 68"/>
                  <a:gd name="T75" fmla="*/ 40 h 44"/>
                  <a:gd name="T76" fmla="*/ 26 w 68"/>
                  <a:gd name="T77" fmla="*/ 36 h 44"/>
                  <a:gd name="T78" fmla="*/ 20 w 68"/>
                  <a:gd name="T79" fmla="*/ 34 h 44"/>
                  <a:gd name="T80" fmla="*/ 10 w 68"/>
                  <a:gd name="T81" fmla="*/ 32 h 44"/>
                  <a:gd name="T82" fmla="*/ 6 w 68"/>
                  <a:gd name="T83" fmla="*/ 30 h 44"/>
                  <a:gd name="T84" fmla="*/ 4 w 68"/>
                  <a:gd name="T85" fmla="*/ 30 h 44"/>
                  <a:gd name="T86" fmla="*/ 2 w 68"/>
                  <a:gd name="T87" fmla="*/ 28 h 44"/>
                  <a:gd name="T88" fmla="*/ 2 w 68"/>
                  <a:gd name="T89" fmla="*/ 26 h 44"/>
                  <a:gd name="T90" fmla="*/ 0 w 68"/>
                  <a:gd name="T91" fmla="*/ 24 h 44"/>
                  <a:gd name="T92" fmla="*/ 2 w 68"/>
                  <a:gd name="T93" fmla="*/ 22 h 44"/>
                  <a:gd name="T94" fmla="*/ 4 w 68"/>
                  <a:gd name="T95" fmla="*/ 18 h 44"/>
                  <a:gd name="T96" fmla="*/ 6 w 68"/>
                  <a:gd name="T97" fmla="*/ 16 h 44"/>
                  <a:gd name="T98" fmla="*/ 6 w 68"/>
                  <a:gd name="T99" fmla="*/ 16 h 44"/>
                  <a:gd name="T100" fmla="*/ 10 w 68"/>
                  <a:gd name="T101" fmla="*/ 16 h 44"/>
                  <a:gd name="T102" fmla="*/ 14 w 68"/>
                  <a:gd name="T103" fmla="*/ 16 h 44"/>
                  <a:gd name="T104" fmla="*/ 18 w 68"/>
                  <a:gd name="T105" fmla="*/ 16 h 44"/>
                  <a:gd name="T106" fmla="*/ 20 w 68"/>
                  <a:gd name="T107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44">
                    <a:moveTo>
                      <a:pt x="20" y="16"/>
                    </a:move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6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0" y="40"/>
                    </a:lnTo>
                    <a:lnTo>
                      <a:pt x="58" y="42"/>
                    </a:lnTo>
                    <a:lnTo>
                      <a:pt x="54" y="42"/>
                    </a:lnTo>
                    <a:lnTo>
                      <a:pt x="50" y="42"/>
                    </a:lnTo>
                    <a:lnTo>
                      <a:pt x="48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0" y="32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20" y="1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6" name="Freeform 172"/>
              <p:cNvSpPr>
                <a:spLocks/>
              </p:cNvSpPr>
              <p:nvPr/>
            </p:nvSpPr>
            <p:spPr bwMode="auto">
              <a:xfrm>
                <a:off x="6228053" y="2273467"/>
                <a:ext cx="82550" cy="66675"/>
              </a:xfrm>
              <a:custGeom>
                <a:avLst/>
                <a:gdLst>
                  <a:gd name="T0" fmla="*/ 6 w 52"/>
                  <a:gd name="T1" fmla="*/ 18 h 42"/>
                  <a:gd name="T2" fmla="*/ 10 w 52"/>
                  <a:gd name="T3" fmla="*/ 10 h 42"/>
                  <a:gd name="T4" fmla="*/ 12 w 52"/>
                  <a:gd name="T5" fmla="*/ 8 h 42"/>
                  <a:gd name="T6" fmla="*/ 16 w 52"/>
                  <a:gd name="T7" fmla="*/ 4 h 42"/>
                  <a:gd name="T8" fmla="*/ 18 w 52"/>
                  <a:gd name="T9" fmla="*/ 2 h 42"/>
                  <a:gd name="T10" fmla="*/ 20 w 52"/>
                  <a:gd name="T11" fmla="*/ 2 h 42"/>
                  <a:gd name="T12" fmla="*/ 22 w 52"/>
                  <a:gd name="T13" fmla="*/ 0 h 42"/>
                  <a:gd name="T14" fmla="*/ 24 w 52"/>
                  <a:gd name="T15" fmla="*/ 2 h 42"/>
                  <a:gd name="T16" fmla="*/ 24 w 52"/>
                  <a:gd name="T17" fmla="*/ 2 h 42"/>
                  <a:gd name="T18" fmla="*/ 24 w 52"/>
                  <a:gd name="T19" fmla="*/ 4 h 42"/>
                  <a:gd name="T20" fmla="*/ 26 w 52"/>
                  <a:gd name="T21" fmla="*/ 8 h 42"/>
                  <a:gd name="T22" fmla="*/ 28 w 52"/>
                  <a:gd name="T23" fmla="*/ 10 h 42"/>
                  <a:gd name="T24" fmla="*/ 30 w 52"/>
                  <a:gd name="T25" fmla="*/ 10 h 42"/>
                  <a:gd name="T26" fmla="*/ 32 w 52"/>
                  <a:gd name="T27" fmla="*/ 12 h 42"/>
                  <a:gd name="T28" fmla="*/ 36 w 52"/>
                  <a:gd name="T29" fmla="*/ 12 h 42"/>
                  <a:gd name="T30" fmla="*/ 40 w 52"/>
                  <a:gd name="T31" fmla="*/ 12 h 42"/>
                  <a:gd name="T32" fmla="*/ 46 w 52"/>
                  <a:gd name="T33" fmla="*/ 12 h 42"/>
                  <a:gd name="T34" fmla="*/ 48 w 52"/>
                  <a:gd name="T35" fmla="*/ 14 h 42"/>
                  <a:gd name="T36" fmla="*/ 50 w 52"/>
                  <a:gd name="T37" fmla="*/ 14 h 42"/>
                  <a:gd name="T38" fmla="*/ 52 w 52"/>
                  <a:gd name="T39" fmla="*/ 18 h 42"/>
                  <a:gd name="T40" fmla="*/ 52 w 52"/>
                  <a:gd name="T41" fmla="*/ 20 h 42"/>
                  <a:gd name="T42" fmla="*/ 52 w 52"/>
                  <a:gd name="T43" fmla="*/ 24 h 42"/>
                  <a:gd name="T44" fmla="*/ 52 w 52"/>
                  <a:gd name="T45" fmla="*/ 28 h 42"/>
                  <a:gd name="T46" fmla="*/ 52 w 52"/>
                  <a:gd name="T47" fmla="*/ 30 h 42"/>
                  <a:gd name="T48" fmla="*/ 50 w 52"/>
                  <a:gd name="T49" fmla="*/ 34 h 42"/>
                  <a:gd name="T50" fmla="*/ 48 w 52"/>
                  <a:gd name="T51" fmla="*/ 36 h 42"/>
                  <a:gd name="T52" fmla="*/ 46 w 52"/>
                  <a:gd name="T53" fmla="*/ 38 h 42"/>
                  <a:gd name="T54" fmla="*/ 44 w 52"/>
                  <a:gd name="T55" fmla="*/ 40 h 42"/>
                  <a:gd name="T56" fmla="*/ 40 w 52"/>
                  <a:gd name="T57" fmla="*/ 42 h 42"/>
                  <a:gd name="T58" fmla="*/ 34 w 52"/>
                  <a:gd name="T59" fmla="*/ 42 h 42"/>
                  <a:gd name="T60" fmla="*/ 28 w 52"/>
                  <a:gd name="T61" fmla="*/ 42 h 42"/>
                  <a:gd name="T62" fmla="*/ 20 w 52"/>
                  <a:gd name="T63" fmla="*/ 42 h 42"/>
                  <a:gd name="T64" fmla="*/ 14 w 52"/>
                  <a:gd name="T65" fmla="*/ 42 h 42"/>
                  <a:gd name="T66" fmla="*/ 8 w 52"/>
                  <a:gd name="T67" fmla="*/ 40 h 42"/>
                  <a:gd name="T68" fmla="*/ 6 w 52"/>
                  <a:gd name="T69" fmla="*/ 40 h 42"/>
                  <a:gd name="T70" fmla="*/ 4 w 52"/>
                  <a:gd name="T71" fmla="*/ 38 h 42"/>
                  <a:gd name="T72" fmla="*/ 2 w 52"/>
                  <a:gd name="T73" fmla="*/ 36 h 42"/>
                  <a:gd name="T74" fmla="*/ 0 w 52"/>
                  <a:gd name="T75" fmla="*/ 34 h 42"/>
                  <a:gd name="T76" fmla="*/ 0 w 52"/>
                  <a:gd name="T77" fmla="*/ 32 h 42"/>
                  <a:gd name="T78" fmla="*/ 0 w 52"/>
                  <a:gd name="T79" fmla="*/ 30 h 42"/>
                  <a:gd name="T80" fmla="*/ 0 w 52"/>
                  <a:gd name="T81" fmla="*/ 28 h 42"/>
                  <a:gd name="T82" fmla="*/ 4 w 52"/>
                  <a:gd name="T8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2" h="42">
                    <a:moveTo>
                      <a:pt x="6" y="18"/>
                    </a:moveTo>
                    <a:lnTo>
                      <a:pt x="6" y="18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2" y="26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0" y="42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7" name="Freeform 174"/>
              <p:cNvSpPr>
                <a:spLocks/>
              </p:cNvSpPr>
              <p:nvPr/>
            </p:nvSpPr>
            <p:spPr bwMode="auto">
              <a:xfrm>
                <a:off x="6977353" y="2419517"/>
                <a:ext cx="152400" cy="69850"/>
              </a:xfrm>
              <a:custGeom>
                <a:avLst/>
                <a:gdLst>
                  <a:gd name="T0" fmla="*/ 52 w 96"/>
                  <a:gd name="T1" fmla="*/ 4 h 44"/>
                  <a:gd name="T2" fmla="*/ 52 w 96"/>
                  <a:gd name="T3" fmla="*/ 8 h 44"/>
                  <a:gd name="T4" fmla="*/ 52 w 96"/>
                  <a:gd name="T5" fmla="*/ 14 h 44"/>
                  <a:gd name="T6" fmla="*/ 50 w 96"/>
                  <a:gd name="T7" fmla="*/ 16 h 44"/>
                  <a:gd name="T8" fmla="*/ 48 w 96"/>
                  <a:gd name="T9" fmla="*/ 16 h 44"/>
                  <a:gd name="T10" fmla="*/ 42 w 96"/>
                  <a:gd name="T11" fmla="*/ 16 h 44"/>
                  <a:gd name="T12" fmla="*/ 36 w 96"/>
                  <a:gd name="T13" fmla="*/ 16 h 44"/>
                  <a:gd name="T14" fmla="*/ 32 w 96"/>
                  <a:gd name="T15" fmla="*/ 14 h 44"/>
                  <a:gd name="T16" fmla="*/ 30 w 96"/>
                  <a:gd name="T17" fmla="*/ 8 h 44"/>
                  <a:gd name="T18" fmla="*/ 24 w 96"/>
                  <a:gd name="T19" fmla="*/ 4 h 44"/>
                  <a:gd name="T20" fmla="*/ 18 w 96"/>
                  <a:gd name="T21" fmla="*/ 2 h 44"/>
                  <a:gd name="T22" fmla="*/ 14 w 96"/>
                  <a:gd name="T23" fmla="*/ 0 h 44"/>
                  <a:gd name="T24" fmla="*/ 8 w 96"/>
                  <a:gd name="T25" fmla="*/ 2 h 44"/>
                  <a:gd name="T26" fmla="*/ 4 w 96"/>
                  <a:gd name="T27" fmla="*/ 6 h 44"/>
                  <a:gd name="T28" fmla="*/ 2 w 96"/>
                  <a:gd name="T29" fmla="*/ 10 h 44"/>
                  <a:gd name="T30" fmla="*/ 0 w 96"/>
                  <a:gd name="T31" fmla="*/ 14 h 44"/>
                  <a:gd name="T32" fmla="*/ 0 w 96"/>
                  <a:gd name="T33" fmla="*/ 22 h 44"/>
                  <a:gd name="T34" fmla="*/ 2 w 96"/>
                  <a:gd name="T35" fmla="*/ 28 h 44"/>
                  <a:gd name="T36" fmla="*/ 4 w 96"/>
                  <a:gd name="T37" fmla="*/ 30 h 44"/>
                  <a:gd name="T38" fmla="*/ 12 w 96"/>
                  <a:gd name="T39" fmla="*/ 36 h 44"/>
                  <a:gd name="T40" fmla="*/ 20 w 96"/>
                  <a:gd name="T41" fmla="*/ 40 h 44"/>
                  <a:gd name="T42" fmla="*/ 28 w 96"/>
                  <a:gd name="T43" fmla="*/ 42 h 44"/>
                  <a:gd name="T44" fmla="*/ 38 w 96"/>
                  <a:gd name="T45" fmla="*/ 44 h 44"/>
                  <a:gd name="T46" fmla="*/ 44 w 96"/>
                  <a:gd name="T47" fmla="*/ 42 h 44"/>
                  <a:gd name="T48" fmla="*/ 46 w 96"/>
                  <a:gd name="T49" fmla="*/ 42 h 44"/>
                  <a:gd name="T50" fmla="*/ 50 w 96"/>
                  <a:gd name="T51" fmla="*/ 36 h 44"/>
                  <a:gd name="T52" fmla="*/ 54 w 96"/>
                  <a:gd name="T53" fmla="*/ 34 h 44"/>
                  <a:gd name="T54" fmla="*/ 56 w 96"/>
                  <a:gd name="T55" fmla="*/ 34 h 44"/>
                  <a:gd name="T56" fmla="*/ 60 w 96"/>
                  <a:gd name="T57" fmla="*/ 36 h 44"/>
                  <a:gd name="T58" fmla="*/ 68 w 96"/>
                  <a:gd name="T59" fmla="*/ 40 h 44"/>
                  <a:gd name="T60" fmla="*/ 72 w 96"/>
                  <a:gd name="T61" fmla="*/ 40 h 44"/>
                  <a:gd name="T62" fmla="*/ 78 w 96"/>
                  <a:gd name="T63" fmla="*/ 40 h 44"/>
                  <a:gd name="T64" fmla="*/ 86 w 96"/>
                  <a:gd name="T65" fmla="*/ 40 h 44"/>
                  <a:gd name="T66" fmla="*/ 90 w 96"/>
                  <a:gd name="T67" fmla="*/ 38 h 44"/>
                  <a:gd name="T68" fmla="*/ 94 w 96"/>
                  <a:gd name="T69" fmla="*/ 34 h 44"/>
                  <a:gd name="T70" fmla="*/ 96 w 96"/>
                  <a:gd name="T71" fmla="*/ 30 h 44"/>
                  <a:gd name="T72" fmla="*/ 96 w 96"/>
                  <a:gd name="T73" fmla="*/ 28 h 44"/>
                  <a:gd name="T74" fmla="*/ 94 w 96"/>
                  <a:gd name="T75" fmla="*/ 26 h 44"/>
                  <a:gd name="T76" fmla="*/ 88 w 96"/>
                  <a:gd name="T77" fmla="*/ 26 h 44"/>
                  <a:gd name="T78" fmla="*/ 82 w 96"/>
                  <a:gd name="T79" fmla="*/ 24 h 44"/>
                  <a:gd name="T80" fmla="*/ 80 w 96"/>
                  <a:gd name="T81" fmla="*/ 22 h 44"/>
                  <a:gd name="T82" fmla="*/ 78 w 96"/>
                  <a:gd name="T83" fmla="*/ 18 h 44"/>
                  <a:gd name="T84" fmla="*/ 76 w 96"/>
                  <a:gd name="T85" fmla="*/ 12 h 44"/>
                  <a:gd name="T86" fmla="*/ 74 w 96"/>
                  <a:gd name="T87" fmla="*/ 8 h 44"/>
                  <a:gd name="T88" fmla="*/ 68 w 96"/>
                  <a:gd name="T89" fmla="*/ 6 h 44"/>
                  <a:gd name="T90" fmla="*/ 62 w 96"/>
                  <a:gd name="T91" fmla="*/ 2 h 44"/>
                  <a:gd name="T92" fmla="*/ 58 w 96"/>
                  <a:gd name="T93" fmla="*/ 2 h 44"/>
                  <a:gd name="T94" fmla="*/ 54 w 96"/>
                  <a:gd name="T9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" h="44">
                    <a:moveTo>
                      <a:pt x="54" y="4"/>
                    </a:moveTo>
                    <a:lnTo>
                      <a:pt x="54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32" y="42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6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2" y="36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88" y="26"/>
                    </a:lnTo>
                    <a:lnTo>
                      <a:pt x="86" y="26"/>
                    </a:lnTo>
                    <a:lnTo>
                      <a:pt x="84" y="24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0" y="24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6" y="12"/>
                    </a:lnTo>
                    <a:lnTo>
                      <a:pt x="74" y="10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8" name="Freeform 176"/>
              <p:cNvSpPr>
                <a:spLocks/>
              </p:cNvSpPr>
              <p:nvPr/>
            </p:nvSpPr>
            <p:spPr bwMode="auto">
              <a:xfrm>
                <a:off x="7164678" y="2444917"/>
                <a:ext cx="92075" cy="34925"/>
              </a:xfrm>
              <a:custGeom>
                <a:avLst/>
                <a:gdLst>
                  <a:gd name="T0" fmla="*/ 2 w 58"/>
                  <a:gd name="T1" fmla="*/ 0 h 22"/>
                  <a:gd name="T2" fmla="*/ 4 w 58"/>
                  <a:gd name="T3" fmla="*/ 0 h 22"/>
                  <a:gd name="T4" fmla="*/ 4 w 58"/>
                  <a:gd name="T5" fmla="*/ 0 h 22"/>
                  <a:gd name="T6" fmla="*/ 6 w 58"/>
                  <a:gd name="T7" fmla="*/ 2 h 22"/>
                  <a:gd name="T8" fmla="*/ 8 w 58"/>
                  <a:gd name="T9" fmla="*/ 4 h 22"/>
                  <a:gd name="T10" fmla="*/ 10 w 58"/>
                  <a:gd name="T11" fmla="*/ 6 h 22"/>
                  <a:gd name="T12" fmla="*/ 14 w 58"/>
                  <a:gd name="T13" fmla="*/ 6 h 22"/>
                  <a:gd name="T14" fmla="*/ 20 w 58"/>
                  <a:gd name="T15" fmla="*/ 6 h 22"/>
                  <a:gd name="T16" fmla="*/ 28 w 58"/>
                  <a:gd name="T17" fmla="*/ 6 h 22"/>
                  <a:gd name="T18" fmla="*/ 34 w 58"/>
                  <a:gd name="T19" fmla="*/ 6 h 22"/>
                  <a:gd name="T20" fmla="*/ 40 w 58"/>
                  <a:gd name="T21" fmla="*/ 4 h 22"/>
                  <a:gd name="T22" fmla="*/ 46 w 58"/>
                  <a:gd name="T23" fmla="*/ 4 h 22"/>
                  <a:gd name="T24" fmla="*/ 50 w 58"/>
                  <a:gd name="T25" fmla="*/ 4 h 22"/>
                  <a:gd name="T26" fmla="*/ 52 w 58"/>
                  <a:gd name="T27" fmla="*/ 4 h 22"/>
                  <a:gd name="T28" fmla="*/ 56 w 58"/>
                  <a:gd name="T29" fmla="*/ 6 h 22"/>
                  <a:gd name="T30" fmla="*/ 56 w 58"/>
                  <a:gd name="T31" fmla="*/ 6 h 22"/>
                  <a:gd name="T32" fmla="*/ 58 w 58"/>
                  <a:gd name="T33" fmla="*/ 10 h 22"/>
                  <a:gd name="T34" fmla="*/ 58 w 58"/>
                  <a:gd name="T35" fmla="*/ 14 h 22"/>
                  <a:gd name="T36" fmla="*/ 58 w 58"/>
                  <a:gd name="T37" fmla="*/ 16 h 22"/>
                  <a:gd name="T38" fmla="*/ 58 w 58"/>
                  <a:gd name="T39" fmla="*/ 18 h 22"/>
                  <a:gd name="T40" fmla="*/ 56 w 58"/>
                  <a:gd name="T41" fmla="*/ 20 h 22"/>
                  <a:gd name="T42" fmla="*/ 54 w 58"/>
                  <a:gd name="T43" fmla="*/ 22 h 22"/>
                  <a:gd name="T44" fmla="*/ 50 w 58"/>
                  <a:gd name="T45" fmla="*/ 22 h 22"/>
                  <a:gd name="T46" fmla="*/ 46 w 58"/>
                  <a:gd name="T47" fmla="*/ 22 h 22"/>
                  <a:gd name="T48" fmla="*/ 40 w 58"/>
                  <a:gd name="T49" fmla="*/ 22 h 22"/>
                  <a:gd name="T50" fmla="*/ 28 w 58"/>
                  <a:gd name="T51" fmla="*/ 22 h 22"/>
                  <a:gd name="T52" fmla="*/ 18 w 58"/>
                  <a:gd name="T53" fmla="*/ 20 h 22"/>
                  <a:gd name="T54" fmla="*/ 14 w 58"/>
                  <a:gd name="T55" fmla="*/ 18 h 22"/>
                  <a:gd name="T56" fmla="*/ 10 w 58"/>
                  <a:gd name="T57" fmla="*/ 16 h 22"/>
                  <a:gd name="T58" fmla="*/ 8 w 58"/>
                  <a:gd name="T59" fmla="*/ 14 h 22"/>
                  <a:gd name="T60" fmla="*/ 4 w 58"/>
                  <a:gd name="T61" fmla="*/ 12 h 22"/>
                  <a:gd name="T62" fmla="*/ 2 w 58"/>
                  <a:gd name="T63" fmla="*/ 10 h 22"/>
                  <a:gd name="T64" fmla="*/ 2 w 58"/>
                  <a:gd name="T65" fmla="*/ 6 h 22"/>
                  <a:gd name="T66" fmla="*/ 0 w 58"/>
                  <a:gd name="T67" fmla="*/ 4 h 22"/>
                  <a:gd name="T68" fmla="*/ 2 w 58"/>
                  <a:gd name="T69" fmla="*/ 2 h 22"/>
                  <a:gd name="T70" fmla="*/ 2 w 58"/>
                  <a:gd name="T71" fmla="*/ 0 h 22"/>
                  <a:gd name="T72" fmla="*/ 2 w 58"/>
                  <a:gd name="T7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8" h="2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0" y="22"/>
                    </a:lnTo>
                    <a:lnTo>
                      <a:pt x="34" y="22"/>
                    </a:lnTo>
                    <a:lnTo>
                      <a:pt x="28" y="22"/>
                    </a:lnTo>
                    <a:lnTo>
                      <a:pt x="24" y="20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9" name="Freeform 178"/>
              <p:cNvSpPr>
                <a:spLocks/>
              </p:cNvSpPr>
              <p:nvPr/>
            </p:nvSpPr>
            <p:spPr bwMode="auto">
              <a:xfrm>
                <a:off x="7891753" y="2603667"/>
                <a:ext cx="66675" cy="44450"/>
              </a:xfrm>
              <a:custGeom>
                <a:avLst/>
                <a:gdLst>
                  <a:gd name="T0" fmla="*/ 16 w 42"/>
                  <a:gd name="T1" fmla="*/ 2 h 28"/>
                  <a:gd name="T2" fmla="*/ 16 w 42"/>
                  <a:gd name="T3" fmla="*/ 2 h 28"/>
                  <a:gd name="T4" fmla="*/ 14 w 42"/>
                  <a:gd name="T5" fmla="*/ 4 h 28"/>
                  <a:gd name="T6" fmla="*/ 14 w 42"/>
                  <a:gd name="T7" fmla="*/ 4 h 28"/>
                  <a:gd name="T8" fmla="*/ 10 w 42"/>
                  <a:gd name="T9" fmla="*/ 8 h 28"/>
                  <a:gd name="T10" fmla="*/ 8 w 42"/>
                  <a:gd name="T11" fmla="*/ 8 h 28"/>
                  <a:gd name="T12" fmla="*/ 6 w 42"/>
                  <a:gd name="T13" fmla="*/ 10 h 28"/>
                  <a:gd name="T14" fmla="*/ 4 w 42"/>
                  <a:gd name="T15" fmla="*/ 12 h 28"/>
                  <a:gd name="T16" fmla="*/ 4 w 42"/>
                  <a:gd name="T17" fmla="*/ 14 h 28"/>
                  <a:gd name="T18" fmla="*/ 4 w 42"/>
                  <a:gd name="T19" fmla="*/ 14 h 28"/>
                  <a:gd name="T20" fmla="*/ 2 w 42"/>
                  <a:gd name="T21" fmla="*/ 16 h 28"/>
                  <a:gd name="T22" fmla="*/ 2 w 42"/>
                  <a:gd name="T23" fmla="*/ 18 h 28"/>
                  <a:gd name="T24" fmla="*/ 0 w 42"/>
                  <a:gd name="T25" fmla="*/ 20 h 28"/>
                  <a:gd name="T26" fmla="*/ 0 w 42"/>
                  <a:gd name="T27" fmla="*/ 22 h 28"/>
                  <a:gd name="T28" fmla="*/ 0 w 42"/>
                  <a:gd name="T29" fmla="*/ 24 h 28"/>
                  <a:gd name="T30" fmla="*/ 0 w 42"/>
                  <a:gd name="T31" fmla="*/ 24 h 28"/>
                  <a:gd name="T32" fmla="*/ 0 w 42"/>
                  <a:gd name="T33" fmla="*/ 26 h 28"/>
                  <a:gd name="T34" fmla="*/ 0 w 42"/>
                  <a:gd name="T35" fmla="*/ 26 h 28"/>
                  <a:gd name="T36" fmla="*/ 0 w 42"/>
                  <a:gd name="T37" fmla="*/ 28 h 28"/>
                  <a:gd name="T38" fmla="*/ 0 w 42"/>
                  <a:gd name="T39" fmla="*/ 28 h 28"/>
                  <a:gd name="T40" fmla="*/ 2 w 42"/>
                  <a:gd name="T41" fmla="*/ 28 h 28"/>
                  <a:gd name="T42" fmla="*/ 2 w 42"/>
                  <a:gd name="T43" fmla="*/ 28 h 28"/>
                  <a:gd name="T44" fmla="*/ 4 w 42"/>
                  <a:gd name="T45" fmla="*/ 28 h 28"/>
                  <a:gd name="T46" fmla="*/ 6 w 42"/>
                  <a:gd name="T47" fmla="*/ 28 h 28"/>
                  <a:gd name="T48" fmla="*/ 8 w 42"/>
                  <a:gd name="T49" fmla="*/ 28 h 28"/>
                  <a:gd name="T50" fmla="*/ 10 w 42"/>
                  <a:gd name="T51" fmla="*/ 28 h 28"/>
                  <a:gd name="T52" fmla="*/ 14 w 42"/>
                  <a:gd name="T53" fmla="*/ 28 h 28"/>
                  <a:gd name="T54" fmla="*/ 16 w 42"/>
                  <a:gd name="T55" fmla="*/ 26 h 28"/>
                  <a:gd name="T56" fmla="*/ 20 w 42"/>
                  <a:gd name="T57" fmla="*/ 26 h 28"/>
                  <a:gd name="T58" fmla="*/ 22 w 42"/>
                  <a:gd name="T59" fmla="*/ 26 h 28"/>
                  <a:gd name="T60" fmla="*/ 24 w 42"/>
                  <a:gd name="T61" fmla="*/ 26 h 28"/>
                  <a:gd name="T62" fmla="*/ 26 w 42"/>
                  <a:gd name="T63" fmla="*/ 26 h 28"/>
                  <a:gd name="T64" fmla="*/ 30 w 42"/>
                  <a:gd name="T65" fmla="*/ 26 h 28"/>
                  <a:gd name="T66" fmla="*/ 32 w 42"/>
                  <a:gd name="T67" fmla="*/ 26 h 28"/>
                  <a:gd name="T68" fmla="*/ 34 w 42"/>
                  <a:gd name="T69" fmla="*/ 26 h 28"/>
                  <a:gd name="T70" fmla="*/ 36 w 42"/>
                  <a:gd name="T71" fmla="*/ 26 h 28"/>
                  <a:gd name="T72" fmla="*/ 36 w 42"/>
                  <a:gd name="T73" fmla="*/ 24 h 28"/>
                  <a:gd name="T74" fmla="*/ 36 w 42"/>
                  <a:gd name="T75" fmla="*/ 24 h 28"/>
                  <a:gd name="T76" fmla="*/ 38 w 42"/>
                  <a:gd name="T77" fmla="*/ 24 h 28"/>
                  <a:gd name="T78" fmla="*/ 38 w 42"/>
                  <a:gd name="T79" fmla="*/ 24 h 28"/>
                  <a:gd name="T80" fmla="*/ 38 w 42"/>
                  <a:gd name="T81" fmla="*/ 22 h 28"/>
                  <a:gd name="T82" fmla="*/ 40 w 42"/>
                  <a:gd name="T83" fmla="*/ 20 h 28"/>
                  <a:gd name="T84" fmla="*/ 40 w 42"/>
                  <a:gd name="T85" fmla="*/ 18 h 28"/>
                  <a:gd name="T86" fmla="*/ 40 w 42"/>
                  <a:gd name="T87" fmla="*/ 16 h 28"/>
                  <a:gd name="T88" fmla="*/ 42 w 42"/>
                  <a:gd name="T89" fmla="*/ 12 h 28"/>
                  <a:gd name="T90" fmla="*/ 40 w 42"/>
                  <a:gd name="T91" fmla="*/ 10 h 28"/>
                  <a:gd name="T92" fmla="*/ 40 w 42"/>
                  <a:gd name="T93" fmla="*/ 10 h 28"/>
                  <a:gd name="T94" fmla="*/ 40 w 42"/>
                  <a:gd name="T95" fmla="*/ 10 h 28"/>
                  <a:gd name="T96" fmla="*/ 40 w 42"/>
                  <a:gd name="T97" fmla="*/ 8 h 28"/>
                  <a:gd name="T98" fmla="*/ 40 w 42"/>
                  <a:gd name="T99" fmla="*/ 8 h 28"/>
                  <a:gd name="T100" fmla="*/ 38 w 42"/>
                  <a:gd name="T101" fmla="*/ 6 h 28"/>
                  <a:gd name="T102" fmla="*/ 36 w 42"/>
                  <a:gd name="T103" fmla="*/ 4 h 28"/>
                  <a:gd name="T104" fmla="*/ 34 w 42"/>
                  <a:gd name="T105" fmla="*/ 4 h 28"/>
                  <a:gd name="T106" fmla="*/ 32 w 42"/>
                  <a:gd name="T107" fmla="*/ 2 h 28"/>
                  <a:gd name="T108" fmla="*/ 30 w 42"/>
                  <a:gd name="T109" fmla="*/ 2 h 28"/>
                  <a:gd name="T110" fmla="*/ 28 w 42"/>
                  <a:gd name="T111" fmla="*/ 0 h 28"/>
                  <a:gd name="T112" fmla="*/ 26 w 42"/>
                  <a:gd name="T113" fmla="*/ 0 h 28"/>
                  <a:gd name="T114" fmla="*/ 26 w 42"/>
                  <a:gd name="T115" fmla="*/ 0 h 28"/>
                  <a:gd name="T116" fmla="*/ 24 w 42"/>
                  <a:gd name="T117" fmla="*/ 0 h 28"/>
                  <a:gd name="T118" fmla="*/ 22 w 42"/>
                  <a:gd name="T119" fmla="*/ 2 h 28"/>
                  <a:gd name="T120" fmla="*/ 18 w 42"/>
                  <a:gd name="T121" fmla="*/ 2 h 28"/>
                  <a:gd name="T122" fmla="*/ 16 w 42"/>
                  <a:gd name="T12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" h="28">
                    <a:moveTo>
                      <a:pt x="16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0" name="Freeform 180"/>
              <p:cNvSpPr>
                <a:spLocks/>
              </p:cNvSpPr>
              <p:nvPr/>
            </p:nvSpPr>
            <p:spPr bwMode="auto">
              <a:xfrm>
                <a:off x="7361528" y="3248192"/>
                <a:ext cx="88900" cy="174625"/>
              </a:xfrm>
              <a:custGeom>
                <a:avLst/>
                <a:gdLst>
                  <a:gd name="T0" fmla="*/ 6 w 56"/>
                  <a:gd name="T1" fmla="*/ 12 h 110"/>
                  <a:gd name="T2" fmla="*/ 4 w 56"/>
                  <a:gd name="T3" fmla="*/ 20 h 110"/>
                  <a:gd name="T4" fmla="*/ 6 w 56"/>
                  <a:gd name="T5" fmla="*/ 26 h 110"/>
                  <a:gd name="T6" fmla="*/ 12 w 56"/>
                  <a:gd name="T7" fmla="*/ 46 h 110"/>
                  <a:gd name="T8" fmla="*/ 14 w 56"/>
                  <a:gd name="T9" fmla="*/ 58 h 110"/>
                  <a:gd name="T10" fmla="*/ 18 w 56"/>
                  <a:gd name="T11" fmla="*/ 70 h 110"/>
                  <a:gd name="T12" fmla="*/ 20 w 56"/>
                  <a:gd name="T13" fmla="*/ 76 h 110"/>
                  <a:gd name="T14" fmla="*/ 24 w 56"/>
                  <a:gd name="T15" fmla="*/ 80 h 110"/>
                  <a:gd name="T16" fmla="*/ 28 w 56"/>
                  <a:gd name="T17" fmla="*/ 82 h 110"/>
                  <a:gd name="T18" fmla="*/ 28 w 56"/>
                  <a:gd name="T19" fmla="*/ 84 h 110"/>
                  <a:gd name="T20" fmla="*/ 26 w 56"/>
                  <a:gd name="T21" fmla="*/ 90 h 110"/>
                  <a:gd name="T22" fmla="*/ 22 w 56"/>
                  <a:gd name="T23" fmla="*/ 96 h 110"/>
                  <a:gd name="T24" fmla="*/ 22 w 56"/>
                  <a:gd name="T25" fmla="*/ 98 h 110"/>
                  <a:gd name="T26" fmla="*/ 24 w 56"/>
                  <a:gd name="T27" fmla="*/ 102 h 110"/>
                  <a:gd name="T28" fmla="*/ 26 w 56"/>
                  <a:gd name="T29" fmla="*/ 104 h 110"/>
                  <a:gd name="T30" fmla="*/ 30 w 56"/>
                  <a:gd name="T31" fmla="*/ 104 h 110"/>
                  <a:gd name="T32" fmla="*/ 32 w 56"/>
                  <a:gd name="T33" fmla="*/ 104 h 110"/>
                  <a:gd name="T34" fmla="*/ 40 w 56"/>
                  <a:gd name="T35" fmla="*/ 108 h 110"/>
                  <a:gd name="T36" fmla="*/ 44 w 56"/>
                  <a:gd name="T37" fmla="*/ 110 h 110"/>
                  <a:gd name="T38" fmla="*/ 48 w 56"/>
                  <a:gd name="T39" fmla="*/ 110 h 110"/>
                  <a:gd name="T40" fmla="*/ 52 w 56"/>
                  <a:gd name="T41" fmla="*/ 108 h 110"/>
                  <a:gd name="T42" fmla="*/ 56 w 56"/>
                  <a:gd name="T43" fmla="*/ 106 h 110"/>
                  <a:gd name="T44" fmla="*/ 56 w 56"/>
                  <a:gd name="T45" fmla="*/ 102 h 110"/>
                  <a:gd name="T46" fmla="*/ 54 w 56"/>
                  <a:gd name="T47" fmla="*/ 98 h 110"/>
                  <a:gd name="T48" fmla="*/ 48 w 56"/>
                  <a:gd name="T49" fmla="*/ 88 h 110"/>
                  <a:gd name="T50" fmla="*/ 46 w 56"/>
                  <a:gd name="T51" fmla="*/ 82 h 110"/>
                  <a:gd name="T52" fmla="*/ 40 w 56"/>
                  <a:gd name="T53" fmla="*/ 70 h 110"/>
                  <a:gd name="T54" fmla="*/ 36 w 56"/>
                  <a:gd name="T55" fmla="*/ 64 h 110"/>
                  <a:gd name="T56" fmla="*/ 34 w 56"/>
                  <a:gd name="T57" fmla="*/ 60 h 110"/>
                  <a:gd name="T58" fmla="*/ 36 w 56"/>
                  <a:gd name="T59" fmla="*/ 58 h 110"/>
                  <a:gd name="T60" fmla="*/ 36 w 56"/>
                  <a:gd name="T61" fmla="*/ 56 h 110"/>
                  <a:gd name="T62" fmla="*/ 40 w 56"/>
                  <a:gd name="T63" fmla="*/ 58 h 110"/>
                  <a:gd name="T64" fmla="*/ 44 w 56"/>
                  <a:gd name="T65" fmla="*/ 60 h 110"/>
                  <a:gd name="T66" fmla="*/ 46 w 56"/>
                  <a:gd name="T67" fmla="*/ 60 h 110"/>
                  <a:gd name="T68" fmla="*/ 46 w 56"/>
                  <a:gd name="T69" fmla="*/ 58 h 110"/>
                  <a:gd name="T70" fmla="*/ 46 w 56"/>
                  <a:gd name="T71" fmla="*/ 54 h 110"/>
                  <a:gd name="T72" fmla="*/ 42 w 56"/>
                  <a:gd name="T73" fmla="*/ 50 h 110"/>
                  <a:gd name="T74" fmla="*/ 34 w 56"/>
                  <a:gd name="T75" fmla="*/ 42 h 110"/>
                  <a:gd name="T76" fmla="*/ 26 w 56"/>
                  <a:gd name="T77" fmla="*/ 32 h 110"/>
                  <a:gd name="T78" fmla="*/ 22 w 56"/>
                  <a:gd name="T79" fmla="*/ 26 h 110"/>
                  <a:gd name="T80" fmla="*/ 20 w 56"/>
                  <a:gd name="T81" fmla="*/ 20 h 110"/>
                  <a:gd name="T82" fmla="*/ 20 w 56"/>
                  <a:gd name="T83" fmla="*/ 8 h 110"/>
                  <a:gd name="T84" fmla="*/ 18 w 56"/>
                  <a:gd name="T85" fmla="*/ 6 h 110"/>
                  <a:gd name="T86" fmla="*/ 16 w 56"/>
                  <a:gd name="T87" fmla="*/ 4 h 110"/>
                  <a:gd name="T88" fmla="*/ 10 w 56"/>
                  <a:gd name="T89" fmla="*/ 0 h 110"/>
                  <a:gd name="T90" fmla="*/ 4 w 56"/>
                  <a:gd name="T91" fmla="*/ 0 h 110"/>
                  <a:gd name="T92" fmla="*/ 2 w 56"/>
                  <a:gd name="T93" fmla="*/ 0 h 110"/>
                  <a:gd name="T94" fmla="*/ 0 w 56"/>
                  <a:gd name="T95" fmla="*/ 2 h 110"/>
                  <a:gd name="T96" fmla="*/ 2 w 56"/>
                  <a:gd name="T97" fmla="*/ 4 h 110"/>
                  <a:gd name="T98" fmla="*/ 4 w 56"/>
                  <a:gd name="T99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110">
                    <a:moveTo>
                      <a:pt x="4" y="12"/>
                    </a:moveTo>
                    <a:lnTo>
                      <a:pt x="4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8" y="36"/>
                    </a:lnTo>
                    <a:lnTo>
                      <a:pt x="12" y="4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4" y="58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4" y="78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6" y="88"/>
                    </a:lnTo>
                    <a:lnTo>
                      <a:pt x="26" y="90"/>
                    </a:lnTo>
                    <a:lnTo>
                      <a:pt x="24" y="92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22" y="96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26" y="104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4"/>
                    </a:lnTo>
                    <a:lnTo>
                      <a:pt x="34" y="104"/>
                    </a:lnTo>
                    <a:lnTo>
                      <a:pt x="40" y="108"/>
                    </a:lnTo>
                    <a:lnTo>
                      <a:pt x="40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4" y="108"/>
                    </a:lnTo>
                    <a:lnTo>
                      <a:pt x="54" y="106"/>
                    </a:lnTo>
                    <a:lnTo>
                      <a:pt x="56" y="106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6" y="102"/>
                    </a:lnTo>
                    <a:lnTo>
                      <a:pt x="56" y="102"/>
                    </a:lnTo>
                    <a:lnTo>
                      <a:pt x="56" y="100"/>
                    </a:lnTo>
                    <a:lnTo>
                      <a:pt x="54" y="98"/>
                    </a:lnTo>
                    <a:lnTo>
                      <a:pt x="54" y="94"/>
                    </a:lnTo>
                    <a:lnTo>
                      <a:pt x="50" y="90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8" y="84"/>
                    </a:lnTo>
                    <a:lnTo>
                      <a:pt x="46" y="82"/>
                    </a:lnTo>
                    <a:lnTo>
                      <a:pt x="44" y="78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4" y="52"/>
                    </a:lnTo>
                    <a:lnTo>
                      <a:pt x="42" y="50"/>
                    </a:lnTo>
                    <a:lnTo>
                      <a:pt x="40" y="46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2" y="40"/>
                    </a:lnTo>
                    <a:lnTo>
                      <a:pt x="30" y="36"/>
                    </a:lnTo>
                    <a:lnTo>
                      <a:pt x="26" y="32"/>
                    </a:lnTo>
                    <a:lnTo>
                      <a:pt x="24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1" name="Freeform 182"/>
              <p:cNvSpPr>
                <a:spLocks/>
              </p:cNvSpPr>
              <p:nvPr/>
            </p:nvSpPr>
            <p:spPr bwMode="auto">
              <a:xfrm>
                <a:off x="4888203" y="2356017"/>
                <a:ext cx="3333750" cy="1250950"/>
              </a:xfrm>
              <a:custGeom>
                <a:avLst/>
                <a:gdLst>
                  <a:gd name="T0" fmla="*/ 330 w 2100"/>
                  <a:gd name="T1" fmla="*/ 590 h 788"/>
                  <a:gd name="T2" fmla="*/ 432 w 2100"/>
                  <a:gd name="T3" fmla="*/ 580 h 788"/>
                  <a:gd name="T4" fmla="*/ 550 w 2100"/>
                  <a:gd name="T5" fmla="*/ 636 h 788"/>
                  <a:gd name="T6" fmla="*/ 590 w 2100"/>
                  <a:gd name="T7" fmla="*/ 570 h 788"/>
                  <a:gd name="T8" fmla="*/ 746 w 2100"/>
                  <a:gd name="T9" fmla="*/ 584 h 788"/>
                  <a:gd name="T10" fmla="*/ 838 w 2100"/>
                  <a:gd name="T11" fmla="*/ 658 h 788"/>
                  <a:gd name="T12" fmla="*/ 970 w 2100"/>
                  <a:gd name="T13" fmla="*/ 680 h 788"/>
                  <a:gd name="T14" fmla="*/ 976 w 2100"/>
                  <a:gd name="T15" fmla="*/ 602 h 788"/>
                  <a:gd name="T16" fmla="*/ 1120 w 2100"/>
                  <a:gd name="T17" fmla="*/ 654 h 788"/>
                  <a:gd name="T18" fmla="*/ 1196 w 2100"/>
                  <a:gd name="T19" fmla="*/ 644 h 788"/>
                  <a:gd name="T20" fmla="*/ 1270 w 2100"/>
                  <a:gd name="T21" fmla="*/ 620 h 788"/>
                  <a:gd name="T22" fmla="*/ 1372 w 2100"/>
                  <a:gd name="T23" fmla="*/ 646 h 788"/>
                  <a:gd name="T24" fmla="*/ 1482 w 2100"/>
                  <a:gd name="T25" fmla="*/ 694 h 788"/>
                  <a:gd name="T26" fmla="*/ 1452 w 2100"/>
                  <a:gd name="T27" fmla="*/ 774 h 788"/>
                  <a:gd name="T28" fmla="*/ 1548 w 2100"/>
                  <a:gd name="T29" fmla="*/ 644 h 788"/>
                  <a:gd name="T30" fmla="*/ 1492 w 2100"/>
                  <a:gd name="T31" fmla="*/ 576 h 788"/>
                  <a:gd name="T32" fmla="*/ 1540 w 2100"/>
                  <a:gd name="T33" fmla="*/ 456 h 788"/>
                  <a:gd name="T34" fmla="*/ 1658 w 2100"/>
                  <a:gd name="T35" fmla="*/ 462 h 788"/>
                  <a:gd name="T36" fmla="*/ 1758 w 2100"/>
                  <a:gd name="T37" fmla="*/ 416 h 788"/>
                  <a:gd name="T38" fmla="*/ 1748 w 2100"/>
                  <a:gd name="T39" fmla="*/ 468 h 788"/>
                  <a:gd name="T40" fmla="*/ 1784 w 2100"/>
                  <a:gd name="T41" fmla="*/ 608 h 788"/>
                  <a:gd name="T42" fmla="*/ 1826 w 2100"/>
                  <a:gd name="T43" fmla="*/ 514 h 788"/>
                  <a:gd name="T44" fmla="*/ 1858 w 2100"/>
                  <a:gd name="T45" fmla="*/ 420 h 788"/>
                  <a:gd name="T46" fmla="*/ 1924 w 2100"/>
                  <a:gd name="T47" fmla="*/ 394 h 788"/>
                  <a:gd name="T48" fmla="*/ 1946 w 2100"/>
                  <a:gd name="T49" fmla="*/ 340 h 788"/>
                  <a:gd name="T50" fmla="*/ 1986 w 2100"/>
                  <a:gd name="T51" fmla="*/ 300 h 788"/>
                  <a:gd name="T52" fmla="*/ 2070 w 2100"/>
                  <a:gd name="T53" fmla="*/ 348 h 788"/>
                  <a:gd name="T54" fmla="*/ 2096 w 2100"/>
                  <a:gd name="T55" fmla="*/ 282 h 788"/>
                  <a:gd name="T56" fmla="*/ 2000 w 2100"/>
                  <a:gd name="T57" fmla="*/ 260 h 788"/>
                  <a:gd name="T58" fmla="*/ 1884 w 2100"/>
                  <a:gd name="T59" fmla="*/ 206 h 788"/>
                  <a:gd name="T60" fmla="*/ 1772 w 2100"/>
                  <a:gd name="T61" fmla="*/ 206 h 788"/>
                  <a:gd name="T62" fmla="*/ 1650 w 2100"/>
                  <a:gd name="T63" fmla="*/ 186 h 788"/>
                  <a:gd name="T64" fmla="*/ 1490 w 2100"/>
                  <a:gd name="T65" fmla="*/ 144 h 788"/>
                  <a:gd name="T66" fmla="*/ 1384 w 2100"/>
                  <a:gd name="T67" fmla="*/ 138 h 788"/>
                  <a:gd name="T68" fmla="*/ 1300 w 2100"/>
                  <a:gd name="T69" fmla="*/ 150 h 788"/>
                  <a:gd name="T70" fmla="*/ 1238 w 2100"/>
                  <a:gd name="T71" fmla="*/ 140 h 788"/>
                  <a:gd name="T72" fmla="*/ 1142 w 2100"/>
                  <a:gd name="T73" fmla="*/ 126 h 788"/>
                  <a:gd name="T74" fmla="*/ 970 w 2100"/>
                  <a:gd name="T75" fmla="*/ 110 h 788"/>
                  <a:gd name="T76" fmla="*/ 970 w 2100"/>
                  <a:gd name="T77" fmla="*/ 22 h 788"/>
                  <a:gd name="T78" fmla="*/ 870 w 2100"/>
                  <a:gd name="T79" fmla="*/ 28 h 788"/>
                  <a:gd name="T80" fmla="*/ 808 w 2100"/>
                  <a:gd name="T81" fmla="*/ 50 h 788"/>
                  <a:gd name="T82" fmla="*/ 714 w 2100"/>
                  <a:gd name="T83" fmla="*/ 68 h 788"/>
                  <a:gd name="T84" fmla="*/ 650 w 2100"/>
                  <a:gd name="T85" fmla="*/ 110 h 788"/>
                  <a:gd name="T86" fmla="*/ 670 w 2100"/>
                  <a:gd name="T87" fmla="*/ 184 h 788"/>
                  <a:gd name="T88" fmla="*/ 612 w 2100"/>
                  <a:gd name="T89" fmla="*/ 180 h 788"/>
                  <a:gd name="T90" fmla="*/ 558 w 2100"/>
                  <a:gd name="T91" fmla="*/ 162 h 788"/>
                  <a:gd name="T92" fmla="*/ 608 w 2100"/>
                  <a:gd name="T93" fmla="*/ 218 h 788"/>
                  <a:gd name="T94" fmla="*/ 602 w 2100"/>
                  <a:gd name="T95" fmla="*/ 234 h 788"/>
                  <a:gd name="T96" fmla="*/ 546 w 2100"/>
                  <a:gd name="T97" fmla="*/ 272 h 788"/>
                  <a:gd name="T98" fmla="*/ 516 w 2100"/>
                  <a:gd name="T99" fmla="*/ 108 h 788"/>
                  <a:gd name="T100" fmla="*/ 502 w 2100"/>
                  <a:gd name="T101" fmla="*/ 230 h 788"/>
                  <a:gd name="T102" fmla="*/ 396 w 2100"/>
                  <a:gd name="T103" fmla="*/ 216 h 788"/>
                  <a:gd name="T104" fmla="*/ 360 w 2100"/>
                  <a:gd name="T105" fmla="*/ 240 h 788"/>
                  <a:gd name="T106" fmla="*/ 238 w 2100"/>
                  <a:gd name="T107" fmla="*/ 278 h 788"/>
                  <a:gd name="T108" fmla="*/ 206 w 2100"/>
                  <a:gd name="T109" fmla="*/ 290 h 788"/>
                  <a:gd name="T110" fmla="*/ 156 w 2100"/>
                  <a:gd name="T111" fmla="*/ 324 h 788"/>
                  <a:gd name="T112" fmla="*/ 110 w 2100"/>
                  <a:gd name="T113" fmla="*/ 336 h 788"/>
                  <a:gd name="T114" fmla="*/ 74 w 2100"/>
                  <a:gd name="T115" fmla="*/ 282 h 788"/>
                  <a:gd name="T116" fmla="*/ 46 w 2100"/>
                  <a:gd name="T117" fmla="*/ 214 h 788"/>
                  <a:gd name="T118" fmla="*/ 10 w 2100"/>
                  <a:gd name="T119" fmla="*/ 420 h 788"/>
                  <a:gd name="T120" fmla="*/ 104 w 2100"/>
                  <a:gd name="T121" fmla="*/ 586 h 788"/>
                  <a:gd name="T122" fmla="*/ 170 w 2100"/>
                  <a:gd name="T123" fmla="*/ 708 h 788"/>
                  <a:gd name="T124" fmla="*/ 228 w 2100"/>
                  <a:gd name="T125" fmla="*/ 7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0" h="788">
                    <a:moveTo>
                      <a:pt x="306" y="726"/>
                    </a:moveTo>
                    <a:lnTo>
                      <a:pt x="306" y="726"/>
                    </a:lnTo>
                    <a:lnTo>
                      <a:pt x="314" y="720"/>
                    </a:lnTo>
                    <a:lnTo>
                      <a:pt x="318" y="716"/>
                    </a:lnTo>
                    <a:lnTo>
                      <a:pt x="318" y="712"/>
                    </a:lnTo>
                    <a:lnTo>
                      <a:pt x="320" y="704"/>
                    </a:lnTo>
                    <a:lnTo>
                      <a:pt x="320" y="700"/>
                    </a:lnTo>
                    <a:lnTo>
                      <a:pt x="322" y="696"/>
                    </a:lnTo>
                    <a:lnTo>
                      <a:pt x="322" y="692"/>
                    </a:lnTo>
                    <a:lnTo>
                      <a:pt x="324" y="690"/>
                    </a:lnTo>
                    <a:lnTo>
                      <a:pt x="324" y="688"/>
                    </a:lnTo>
                    <a:lnTo>
                      <a:pt x="324" y="688"/>
                    </a:lnTo>
                    <a:lnTo>
                      <a:pt x="324" y="686"/>
                    </a:lnTo>
                    <a:lnTo>
                      <a:pt x="326" y="686"/>
                    </a:lnTo>
                    <a:lnTo>
                      <a:pt x="328" y="684"/>
                    </a:lnTo>
                    <a:lnTo>
                      <a:pt x="330" y="682"/>
                    </a:lnTo>
                    <a:lnTo>
                      <a:pt x="332" y="680"/>
                    </a:lnTo>
                    <a:lnTo>
                      <a:pt x="334" y="678"/>
                    </a:lnTo>
                    <a:lnTo>
                      <a:pt x="336" y="676"/>
                    </a:lnTo>
                    <a:lnTo>
                      <a:pt x="336" y="674"/>
                    </a:lnTo>
                    <a:lnTo>
                      <a:pt x="338" y="674"/>
                    </a:lnTo>
                    <a:lnTo>
                      <a:pt x="338" y="672"/>
                    </a:lnTo>
                    <a:lnTo>
                      <a:pt x="338" y="670"/>
                    </a:lnTo>
                    <a:lnTo>
                      <a:pt x="338" y="668"/>
                    </a:lnTo>
                    <a:lnTo>
                      <a:pt x="338" y="664"/>
                    </a:lnTo>
                    <a:lnTo>
                      <a:pt x="338" y="662"/>
                    </a:lnTo>
                    <a:lnTo>
                      <a:pt x="338" y="658"/>
                    </a:lnTo>
                    <a:lnTo>
                      <a:pt x="336" y="656"/>
                    </a:lnTo>
                    <a:lnTo>
                      <a:pt x="336" y="656"/>
                    </a:lnTo>
                    <a:lnTo>
                      <a:pt x="336" y="654"/>
                    </a:lnTo>
                    <a:lnTo>
                      <a:pt x="336" y="654"/>
                    </a:lnTo>
                    <a:lnTo>
                      <a:pt x="334" y="654"/>
                    </a:lnTo>
                    <a:lnTo>
                      <a:pt x="334" y="652"/>
                    </a:lnTo>
                    <a:lnTo>
                      <a:pt x="332" y="652"/>
                    </a:lnTo>
                    <a:lnTo>
                      <a:pt x="330" y="650"/>
                    </a:lnTo>
                    <a:lnTo>
                      <a:pt x="328" y="650"/>
                    </a:lnTo>
                    <a:lnTo>
                      <a:pt x="326" y="648"/>
                    </a:lnTo>
                    <a:lnTo>
                      <a:pt x="322" y="646"/>
                    </a:lnTo>
                    <a:lnTo>
                      <a:pt x="320" y="646"/>
                    </a:lnTo>
                    <a:lnTo>
                      <a:pt x="320" y="644"/>
                    </a:lnTo>
                    <a:lnTo>
                      <a:pt x="318" y="644"/>
                    </a:lnTo>
                    <a:lnTo>
                      <a:pt x="318" y="642"/>
                    </a:lnTo>
                    <a:lnTo>
                      <a:pt x="316" y="640"/>
                    </a:lnTo>
                    <a:lnTo>
                      <a:pt x="316" y="638"/>
                    </a:lnTo>
                    <a:lnTo>
                      <a:pt x="314" y="636"/>
                    </a:lnTo>
                    <a:lnTo>
                      <a:pt x="312" y="634"/>
                    </a:lnTo>
                    <a:lnTo>
                      <a:pt x="312" y="632"/>
                    </a:lnTo>
                    <a:lnTo>
                      <a:pt x="312" y="630"/>
                    </a:lnTo>
                    <a:lnTo>
                      <a:pt x="312" y="630"/>
                    </a:lnTo>
                    <a:lnTo>
                      <a:pt x="312" y="628"/>
                    </a:lnTo>
                    <a:lnTo>
                      <a:pt x="312" y="626"/>
                    </a:lnTo>
                    <a:lnTo>
                      <a:pt x="312" y="624"/>
                    </a:lnTo>
                    <a:lnTo>
                      <a:pt x="312" y="622"/>
                    </a:lnTo>
                    <a:lnTo>
                      <a:pt x="314" y="616"/>
                    </a:lnTo>
                    <a:lnTo>
                      <a:pt x="316" y="612"/>
                    </a:lnTo>
                    <a:lnTo>
                      <a:pt x="318" y="608"/>
                    </a:lnTo>
                    <a:lnTo>
                      <a:pt x="320" y="604"/>
                    </a:lnTo>
                    <a:lnTo>
                      <a:pt x="322" y="600"/>
                    </a:lnTo>
                    <a:lnTo>
                      <a:pt x="326" y="594"/>
                    </a:lnTo>
                    <a:lnTo>
                      <a:pt x="330" y="590"/>
                    </a:lnTo>
                    <a:lnTo>
                      <a:pt x="330" y="588"/>
                    </a:lnTo>
                    <a:lnTo>
                      <a:pt x="332" y="588"/>
                    </a:lnTo>
                    <a:lnTo>
                      <a:pt x="334" y="586"/>
                    </a:lnTo>
                    <a:lnTo>
                      <a:pt x="336" y="584"/>
                    </a:lnTo>
                    <a:lnTo>
                      <a:pt x="338" y="582"/>
                    </a:lnTo>
                    <a:lnTo>
                      <a:pt x="340" y="580"/>
                    </a:lnTo>
                    <a:lnTo>
                      <a:pt x="342" y="580"/>
                    </a:lnTo>
                    <a:lnTo>
                      <a:pt x="344" y="578"/>
                    </a:lnTo>
                    <a:lnTo>
                      <a:pt x="346" y="578"/>
                    </a:lnTo>
                    <a:lnTo>
                      <a:pt x="348" y="576"/>
                    </a:lnTo>
                    <a:lnTo>
                      <a:pt x="350" y="576"/>
                    </a:lnTo>
                    <a:lnTo>
                      <a:pt x="352" y="576"/>
                    </a:lnTo>
                    <a:lnTo>
                      <a:pt x="354" y="576"/>
                    </a:lnTo>
                    <a:lnTo>
                      <a:pt x="356" y="576"/>
                    </a:lnTo>
                    <a:lnTo>
                      <a:pt x="356" y="576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60" y="578"/>
                    </a:lnTo>
                    <a:lnTo>
                      <a:pt x="360" y="578"/>
                    </a:lnTo>
                    <a:lnTo>
                      <a:pt x="362" y="580"/>
                    </a:lnTo>
                    <a:lnTo>
                      <a:pt x="362" y="582"/>
                    </a:lnTo>
                    <a:lnTo>
                      <a:pt x="364" y="584"/>
                    </a:lnTo>
                    <a:lnTo>
                      <a:pt x="366" y="588"/>
                    </a:lnTo>
                    <a:lnTo>
                      <a:pt x="366" y="590"/>
                    </a:lnTo>
                    <a:lnTo>
                      <a:pt x="368" y="590"/>
                    </a:lnTo>
                    <a:lnTo>
                      <a:pt x="368" y="592"/>
                    </a:lnTo>
                    <a:lnTo>
                      <a:pt x="370" y="592"/>
                    </a:lnTo>
                    <a:lnTo>
                      <a:pt x="370" y="594"/>
                    </a:lnTo>
                    <a:lnTo>
                      <a:pt x="372" y="594"/>
                    </a:lnTo>
                    <a:lnTo>
                      <a:pt x="372" y="594"/>
                    </a:lnTo>
                    <a:lnTo>
                      <a:pt x="372" y="594"/>
                    </a:lnTo>
                    <a:lnTo>
                      <a:pt x="374" y="592"/>
                    </a:lnTo>
                    <a:lnTo>
                      <a:pt x="374" y="592"/>
                    </a:lnTo>
                    <a:lnTo>
                      <a:pt x="374" y="592"/>
                    </a:lnTo>
                    <a:lnTo>
                      <a:pt x="374" y="590"/>
                    </a:lnTo>
                    <a:lnTo>
                      <a:pt x="376" y="588"/>
                    </a:lnTo>
                    <a:lnTo>
                      <a:pt x="376" y="586"/>
                    </a:lnTo>
                    <a:lnTo>
                      <a:pt x="376" y="584"/>
                    </a:lnTo>
                    <a:lnTo>
                      <a:pt x="378" y="582"/>
                    </a:lnTo>
                    <a:lnTo>
                      <a:pt x="378" y="582"/>
                    </a:lnTo>
                    <a:lnTo>
                      <a:pt x="378" y="582"/>
                    </a:lnTo>
                    <a:lnTo>
                      <a:pt x="378" y="580"/>
                    </a:lnTo>
                    <a:lnTo>
                      <a:pt x="380" y="580"/>
                    </a:lnTo>
                    <a:lnTo>
                      <a:pt x="382" y="580"/>
                    </a:lnTo>
                    <a:lnTo>
                      <a:pt x="384" y="578"/>
                    </a:lnTo>
                    <a:lnTo>
                      <a:pt x="388" y="578"/>
                    </a:lnTo>
                    <a:lnTo>
                      <a:pt x="390" y="578"/>
                    </a:lnTo>
                    <a:lnTo>
                      <a:pt x="392" y="576"/>
                    </a:lnTo>
                    <a:lnTo>
                      <a:pt x="396" y="576"/>
                    </a:lnTo>
                    <a:lnTo>
                      <a:pt x="398" y="576"/>
                    </a:lnTo>
                    <a:lnTo>
                      <a:pt x="398" y="576"/>
                    </a:lnTo>
                    <a:lnTo>
                      <a:pt x="402" y="576"/>
                    </a:lnTo>
                    <a:lnTo>
                      <a:pt x="406" y="578"/>
                    </a:lnTo>
                    <a:lnTo>
                      <a:pt x="410" y="578"/>
                    </a:lnTo>
                    <a:lnTo>
                      <a:pt x="412" y="580"/>
                    </a:lnTo>
                    <a:lnTo>
                      <a:pt x="414" y="580"/>
                    </a:lnTo>
                    <a:lnTo>
                      <a:pt x="416" y="580"/>
                    </a:lnTo>
                    <a:lnTo>
                      <a:pt x="420" y="580"/>
                    </a:lnTo>
                    <a:lnTo>
                      <a:pt x="428" y="580"/>
                    </a:lnTo>
                    <a:lnTo>
                      <a:pt x="432" y="580"/>
                    </a:lnTo>
                    <a:lnTo>
                      <a:pt x="436" y="580"/>
                    </a:lnTo>
                    <a:lnTo>
                      <a:pt x="438" y="580"/>
                    </a:lnTo>
                    <a:lnTo>
                      <a:pt x="440" y="580"/>
                    </a:lnTo>
                    <a:lnTo>
                      <a:pt x="442" y="582"/>
                    </a:lnTo>
                    <a:lnTo>
                      <a:pt x="446" y="582"/>
                    </a:lnTo>
                    <a:lnTo>
                      <a:pt x="452" y="584"/>
                    </a:lnTo>
                    <a:lnTo>
                      <a:pt x="456" y="588"/>
                    </a:lnTo>
                    <a:lnTo>
                      <a:pt x="462" y="590"/>
                    </a:lnTo>
                    <a:lnTo>
                      <a:pt x="464" y="592"/>
                    </a:lnTo>
                    <a:lnTo>
                      <a:pt x="468" y="594"/>
                    </a:lnTo>
                    <a:lnTo>
                      <a:pt x="470" y="596"/>
                    </a:lnTo>
                    <a:lnTo>
                      <a:pt x="472" y="596"/>
                    </a:lnTo>
                    <a:lnTo>
                      <a:pt x="474" y="598"/>
                    </a:lnTo>
                    <a:lnTo>
                      <a:pt x="476" y="600"/>
                    </a:lnTo>
                    <a:lnTo>
                      <a:pt x="476" y="602"/>
                    </a:lnTo>
                    <a:lnTo>
                      <a:pt x="478" y="604"/>
                    </a:lnTo>
                    <a:lnTo>
                      <a:pt x="478" y="604"/>
                    </a:lnTo>
                    <a:lnTo>
                      <a:pt x="478" y="606"/>
                    </a:lnTo>
                    <a:lnTo>
                      <a:pt x="478" y="606"/>
                    </a:lnTo>
                    <a:lnTo>
                      <a:pt x="478" y="608"/>
                    </a:lnTo>
                    <a:lnTo>
                      <a:pt x="478" y="610"/>
                    </a:lnTo>
                    <a:lnTo>
                      <a:pt x="476" y="610"/>
                    </a:lnTo>
                    <a:lnTo>
                      <a:pt x="476" y="612"/>
                    </a:lnTo>
                    <a:lnTo>
                      <a:pt x="476" y="612"/>
                    </a:lnTo>
                    <a:lnTo>
                      <a:pt x="476" y="614"/>
                    </a:lnTo>
                    <a:lnTo>
                      <a:pt x="476" y="614"/>
                    </a:lnTo>
                    <a:lnTo>
                      <a:pt x="478" y="614"/>
                    </a:lnTo>
                    <a:lnTo>
                      <a:pt x="478" y="614"/>
                    </a:lnTo>
                    <a:lnTo>
                      <a:pt x="480" y="616"/>
                    </a:lnTo>
                    <a:lnTo>
                      <a:pt x="480" y="616"/>
                    </a:lnTo>
                    <a:lnTo>
                      <a:pt x="482" y="618"/>
                    </a:lnTo>
                    <a:lnTo>
                      <a:pt x="484" y="618"/>
                    </a:lnTo>
                    <a:lnTo>
                      <a:pt x="486" y="618"/>
                    </a:lnTo>
                    <a:lnTo>
                      <a:pt x="490" y="618"/>
                    </a:lnTo>
                    <a:lnTo>
                      <a:pt x="492" y="618"/>
                    </a:lnTo>
                    <a:lnTo>
                      <a:pt x="492" y="618"/>
                    </a:lnTo>
                    <a:lnTo>
                      <a:pt x="494" y="618"/>
                    </a:lnTo>
                    <a:lnTo>
                      <a:pt x="500" y="618"/>
                    </a:lnTo>
                    <a:lnTo>
                      <a:pt x="502" y="616"/>
                    </a:lnTo>
                    <a:lnTo>
                      <a:pt x="504" y="616"/>
                    </a:lnTo>
                    <a:lnTo>
                      <a:pt x="508" y="616"/>
                    </a:lnTo>
                    <a:lnTo>
                      <a:pt x="508" y="616"/>
                    </a:lnTo>
                    <a:lnTo>
                      <a:pt x="510" y="616"/>
                    </a:lnTo>
                    <a:lnTo>
                      <a:pt x="510" y="616"/>
                    </a:lnTo>
                    <a:lnTo>
                      <a:pt x="512" y="618"/>
                    </a:lnTo>
                    <a:lnTo>
                      <a:pt x="514" y="618"/>
                    </a:lnTo>
                    <a:lnTo>
                      <a:pt x="516" y="618"/>
                    </a:lnTo>
                    <a:lnTo>
                      <a:pt x="520" y="622"/>
                    </a:lnTo>
                    <a:lnTo>
                      <a:pt x="522" y="624"/>
                    </a:lnTo>
                    <a:lnTo>
                      <a:pt x="530" y="628"/>
                    </a:lnTo>
                    <a:lnTo>
                      <a:pt x="532" y="630"/>
                    </a:lnTo>
                    <a:lnTo>
                      <a:pt x="536" y="632"/>
                    </a:lnTo>
                    <a:lnTo>
                      <a:pt x="538" y="634"/>
                    </a:lnTo>
                    <a:lnTo>
                      <a:pt x="542" y="636"/>
                    </a:lnTo>
                    <a:lnTo>
                      <a:pt x="544" y="636"/>
                    </a:lnTo>
                    <a:lnTo>
                      <a:pt x="546" y="636"/>
                    </a:lnTo>
                    <a:lnTo>
                      <a:pt x="548" y="636"/>
                    </a:lnTo>
                    <a:lnTo>
                      <a:pt x="548" y="636"/>
                    </a:lnTo>
                    <a:lnTo>
                      <a:pt x="548" y="636"/>
                    </a:lnTo>
                    <a:lnTo>
                      <a:pt x="550" y="636"/>
                    </a:lnTo>
                    <a:lnTo>
                      <a:pt x="552" y="636"/>
                    </a:lnTo>
                    <a:lnTo>
                      <a:pt x="552" y="634"/>
                    </a:lnTo>
                    <a:lnTo>
                      <a:pt x="554" y="634"/>
                    </a:lnTo>
                    <a:lnTo>
                      <a:pt x="556" y="632"/>
                    </a:lnTo>
                    <a:lnTo>
                      <a:pt x="556" y="630"/>
                    </a:lnTo>
                    <a:lnTo>
                      <a:pt x="558" y="630"/>
                    </a:lnTo>
                    <a:lnTo>
                      <a:pt x="558" y="628"/>
                    </a:lnTo>
                    <a:lnTo>
                      <a:pt x="558" y="628"/>
                    </a:lnTo>
                    <a:lnTo>
                      <a:pt x="558" y="626"/>
                    </a:lnTo>
                    <a:lnTo>
                      <a:pt x="556" y="626"/>
                    </a:lnTo>
                    <a:lnTo>
                      <a:pt x="556" y="624"/>
                    </a:lnTo>
                    <a:lnTo>
                      <a:pt x="554" y="622"/>
                    </a:lnTo>
                    <a:lnTo>
                      <a:pt x="552" y="618"/>
                    </a:lnTo>
                    <a:lnTo>
                      <a:pt x="550" y="616"/>
                    </a:lnTo>
                    <a:lnTo>
                      <a:pt x="548" y="614"/>
                    </a:lnTo>
                    <a:lnTo>
                      <a:pt x="548" y="612"/>
                    </a:lnTo>
                    <a:lnTo>
                      <a:pt x="546" y="612"/>
                    </a:lnTo>
                    <a:lnTo>
                      <a:pt x="546" y="610"/>
                    </a:lnTo>
                    <a:lnTo>
                      <a:pt x="546" y="610"/>
                    </a:lnTo>
                    <a:lnTo>
                      <a:pt x="548" y="608"/>
                    </a:lnTo>
                    <a:lnTo>
                      <a:pt x="548" y="608"/>
                    </a:lnTo>
                    <a:lnTo>
                      <a:pt x="548" y="608"/>
                    </a:lnTo>
                    <a:lnTo>
                      <a:pt x="550" y="606"/>
                    </a:lnTo>
                    <a:lnTo>
                      <a:pt x="550" y="606"/>
                    </a:lnTo>
                    <a:lnTo>
                      <a:pt x="552" y="606"/>
                    </a:lnTo>
                    <a:lnTo>
                      <a:pt x="556" y="604"/>
                    </a:lnTo>
                    <a:lnTo>
                      <a:pt x="558" y="604"/>
                    </a:lnTo>
                    <a:lnTo>
                      <a:pt x="562" y="604"/>
                    </a:lnTo>
                    <a:lnTo>
                      <a:pt x="564" y="602"/>
                    </a:lnTo>
                    <a:lnTo>
                      <a:pt x="564" y="602"/>
                    </a:lnTo>
                    <a:lnTo>
                      <a:pt x="566" y="602"/>
                    </a:lnTo>
                    <a:lnTo>
                      <a:pt x="568" y="600"/>
                    </a:lnTo>
                    <a:lnTo>
                      <a:pt x="570" y="600"/>
                    </a:lnTo>
                    <a:lnTo>
                      <a:pt x="576" y="598"/>
                    </a:lnTo>
                    <a:lnTo>
                      <a:pt x="578" y="598"/>
                    </a:lnTo>
                    <a:lnTo>
                      <a:pt x="580" y="596"/>
                    </a:lnTo>
                    <a:lnTo>
                      <a:pt x="580" y="596"/>
                    </a:lnTo>
                    <a:lnTo>
                      <a:pt x="582" y="594"/>
                    </a:lnTo>
                    <a:lnTo>
                      <a:pt x="582" y="594"/>
                    </a:lnTo>
                    <a:lnTo>
                      <a:pt x="582" y="594"/>
                    </a:lnTo>
                    <a:lnTo>
                      <a:pt x="584" y="592"/>
                    </a:lnTo>
                    <a:lnTo>
                      <a:pt x="584" y="592"/>
                    </a:lnTo>
                    <a:lnTo>
                      <a:pt x="584" y="590"/>
                    </a:lnTo>
                    <a:lnTo>
                      <a:pt x="582" y="588"/>
                    </a:lnTo>
                    <a:lnTo>
                      <a:pt x="582" y="586"/>
                    </a:lnTo>
                    <a:lnTo>
                      <a:pt x="580" y="582"/>
                    </a:lnTo>
                    <a:lnTo>
                      <a:pt x="580" y="580"/>
                    </a:lnTo>
                    <a:lnTo>
                      <a:pt x="578" y="578"/>
                    </a:lnTo>
                    <a:lnTo>
                      <a:pt x="578" y="576"/>
                    </a:lnTo>
                    <a:lnTo>
                      <a:pt x="578" y="574"/>
                    </a:lnTo>
                    <a:lnTo>
                      <a:pt x="578" y="574"/>
                    </a:lnTo>
                    <a:lnTo>
                      <a:pt x="580" y="572"/>
                    </a:lnTo>
                    <a:lnTo>
                      <a:pt x="580" y="572"/>
                    </a:lnTo>
                    <a:lnTo>
                      <a:pt x="580" y="572"/>
                    </a:lnTo>
                    <a:lnTo>
                      <a:pt x="580" y="572"/>
                    </a:lnTo>
                    <a:lnTo>
                      <a:pt x="582" y="572"/>
                    </a:lnTo>
                    <a:lnTo>
                      <a:pt x="584" y="570"/>
                    </a:lnTo>
                    <a:lnTo>
                      <a:pt x="586" y="570"/>
                    </a:lnTo>
                    <a:lnTo>
                      <a:pt x="588" y="570"/>
                    </a:lnTo>
                    <a:lnTo>
                      <a:pt x="590" y="570"/>
                    </a:lnTo>
                    <a:lnTo>
                      <a:pt x="594" y="572"/>
                    </a:lnTo>
                    <a:lnTo>
                      <a:pt x="596" y="572"/>
                    </a:lnTo>
                    <a:lnTo>
                      <a:pt x="598" y="572"/>
                    </a:lnTo>
                    <a:lnTo>
                      <a:pt x="604" y="574"/>
                    </a:lnTo>
                    <a:lnTo>
                      <a:pt x="606" y="574"/>
                    </a:lnTo>
                    <a:lnTo>
                      <a:pt x="608" y="576"/>
                    </a:lnTo>
                    <a:lnTo>
                      <a:pt x="616" y="576"/>
                    </a:lnTo>
                    <a:lnTo>
                      <a:pt x="626" y="578"/>
                    </a:lnTo>
                    <a:lnTo>
                      <a:pt x="632" y="578"/>
                    </a:lnTo>
                    <a:lnTo>
                      <a:pt x="636" y="578"/>
                    </a:lnTo>
                    <a:lnTo>
                      <a:pt x="640" y="578"/>
                    </a:lnTo>
                    <a:lnTo>
                      <a:pt x="644" y="578"/>
                    </a:lnTo>
                    <a:lnTo>
                      <a:pt x="646" y="578"/>
                    </a:lnTo>
                    <a:lnTo>
                      <a:pt x="650" y="578"/>
                    </a:lnTo>
                    <a:lnTo>
                      <a:pt x="656" y="576"/>
                    </a:lnTo>
                    <a:lnTo>
                      <a:pt x="660" y="576"/>
                    </a:lnTo>
                    <a:lnTo>
                      <a:pt x="666" y="574"/>
                    </a:lnTo>
                    <a:lnTo>
                      <a:pt x="668" y="574"/>
                    </a:lnTo>
                    <a:lnTo>
                      <a:pt x="672" y="572"/>
                    </a:lnTo>
                    <a:lnTo>
                      <a:pt x="680" y="570"/>
                    </a:lnTo>
                    <a:lnTo>
                      <a:pt x="684" y="570"/>
                    </a:lnTo>
                    <a:lnTo>
                      <a:pt x="688" y="568"/>
                    </a:lnTo>
                    <a:lnTo>
                      <a:pt x="690" y="568"/>
                    </a:lnTo>
                    <a:lnTo>
                      <a:pt x="690" y="568"/>
                    </a:lnTo>
                    <a:lnTo>
                      <a:pt x="692" y="568"/>
                    </a:lnTo>
                    <a:lnTo>
                      <a:pt x="694" y="570"/>
                    </a:lnTo>
                    <a:lnTo>
                      <a:pt x="696" y="570"/>
                    </a:lnTo>
                    <a:lnTo>
                      <a:pt x="696" y="570"/>
                    </a:lnTo>
                    <a:lnTo>
                      <a:pt x="698" y="572"/>
                    </a:lnTo>
                    <a:lnTo>
                      <a:pt x="700" y="574"/>
                    </a:lnTo>
                    <a:lnTo>
                      <a:pt x="702" y="576"/>
                    </a:lnTo>
                    <a:lnTo>
                      <a:pt x="704" y="578"/>
                    </a:lnTo>
                    <a:lnTo>
                      <a:pt x="704" y="578"/>
                    </a:lnTo>
                    <a:lnTo>
                      <a:pt x="706" y="580"/>
                    </a:lnTo>
                    <a:lnTo>
                      <a:pt x="706" y="580"/>
                    </a:lnTo>
                    <a:lnTo>
                      <a:pt x="706" y="582"/>
                    </a:lnTo>
                    <a:lnTo>
                      <a:pt x="706" y="582"/>
                    </a:lnTo>
                    <a:lnTo>
                      <a:pt x="706" y="586"/>
                    </a:lnTo>
                    <a:lnTo>
                      <a:pt x="706" y="588"/>
                    </a:lnTo>
                    <a:lnTo>
                      <a:pt x="706" y="590"/>
                    </a:lnTo>
                    <a:lnTo>
                      <a:pt x="706" y="592"/>
                    </a:lnTo>
                    <a:lnTo>
                      <a:pt x="706" y="592"/>
                    </a:lnTo>
                    <a:lnTo>
                      <a:pt x="706" y="592"/>
                    </a:lnTo>
                    <a:lnTo>
                      <a:pt x="708" y="592"/>
                    </a:lnTo>
                    <a:lnTo>
                      <a:pt x="708" y="594"/>
                    </a:lnTo>
                    <a:lnTo>
                      <a:pt x="710" y="594"/>
                    </a:lnTo>
                    <a:lnTo>
                      <a:pt x="710" y="594"/>
                    </a:lnTo>
                    <a:lnTo>
                      <a:pt x="712" y="594"/>
                    </a:lnTo>
                    <a:lnTo>
                      <a:pt x="714" y="594"/>
                    </a:lnTo>
                    <a:lnTo>
                      <a:pt x="716" y="594"/>
                    </a:lnTo>
                    <a:lnTo>
                      <a:pt x="718" y="594"/>
                    </a:lnTo>
                    <a:lnTo>
                      <a:pt x="722" y="594"/>
                    </a:lnTo>
                    <a:lnTo>
                      <a:pt x="724" y="594"/>
                    </a:lnTo>
                    <a:lnTo>
                      <a:pt x="724" y="592"/>
                    </a:lnTo>
                    <a:lnTo>
                      <a:pt x="728" y="592"/>
                    </a:lnTo>
                    <a:lnTo>
                      <a:pt x="730" y="590"/>
                    </a:lnTo>
                    <a:lnTo>
                      <a:pt x="734" y="590"/>
                    </a:lnTo>
                    <a:lnTo>
                      <a:pt x="740" y="586"/>
                    </a:lnTo>
                    <a:lnTo>
                      <a:pt x="742" y="586"/>
                    </a:lnTo>
                    <a:lnTo>
                      <a:pt x="746" y="584"/>
                    </a:lnTo>
                    <a:lnTo>
                      <a:pt x="750" y="584"/>
                    </a:lnTo>
                    <a:lnTo>
                      <a:pt x="752" y="584"/>
                    </a:lnTo>
                    <a:lnTo>
                      <a:pt x="756" y="584"/>
                    </a:lnTo>
                    <a:lnTo>
                      <a:pt x="758" y="584"/>
                    </a:lnTo>
                    <a:lnTo>
                      <a:pt x="760" y="584"/>
                    </a:lnTo>
                    <a:lnTo>
                      <a:pt x="762" y="584"/>
                    </a:lnTo>
                    <a:lnTo>
                      <a:pt x="764" y="584"/>
                    </a:lnTo>
                    <a:lnTo>
                      <a:pt x="764" y="584"/>
                    </a:lnTo>
                    <a:lnTo>
                      <a:pt x="766" y="586"/>
                    </a:lnTo>
                    <a:lnTo>
                      <a:pt x="766" y="586"/>
                    </a:lnTo>
                    <a:lnTo>
                      <a:pt x="768" y="588"/>
                    </a:lnTo>
                    <a:lnTo>
                      <a:pt x="768" y="588"/>
                    </a:lnTo>
                    <a:lnTo>
                      <a:pt x="770" y="590"/>
                    </a:lnTo>
                    <a:lnTo>
                      <a:pt x="770" y="592"/>
                    </a:lnTo>
                    <a:lnTo>
                      <a:pt x="772" y="596"/>
                    </a:lnTo>
                    <a:lnTo>
                      <a:pt x="774" y="598"/>
                    </a:lnTo>
                    <a:lnTo>
                      <a:pt x="776" y="606"/>
                    </a:lnTo>
                    <a:lnTo>
                      <a:pt x="778" y="612"/>
                    </a:lnTo>
                    <a:lnTo>
                      <a:pt x="780" y="614"/>
                    </a:lnTo>
                    <a:lnTo>
                      <a:pt x="780" y="618"/>
                    </a:lnTo>
                    <a:lnTo>
                      <a:pt x="782" y="620"/>
                    </a:lnTo>
                    <a:lnTo>
                      <a:pt x="784" y="622"/>
                    </a:lnTo>
                    <a:lnTo>
                      <a:pt x="784" y="624"/>
                    </a:lnTo>
                    <a:lnTo>
                      <a:pt x="784" y="624"/>
                    </a:lnTo>
                    <a:lnTo>
                      <a:pt x="786" y="626"/>
                    </a:lnTo>
                    <a:lnTo>
                      <a:pt x="786" y="626"/>
                    </a:lnTo>
                    <a:lnTo>
                      <a:pt x="788" y="626"/>
                    </a:lnTo>
                    <a:lnTo>
                      <a:pt x="788" y="626"/>
                    </a:lnTo>
                    <a:lnTo>
                      <a:pt x="790" y="626"/>
                    </a:lnTo>
                    <a:lnTo>
                      <a:pt x="792" y="626"/>
                    </a:lnTo>
                    <a:lnTo>
                      <a:pt x="794" y="626"/>
                    </a:lnTo>
                    <a:lnTo>
                      <a:pt x="796" y="626"/>
                    </a:lnTo>
                    <a:lnTo>
                      <a:pt x="798" y="626"/>
                    </a:lnTo>
                    <a:lnTo>
                      <a:pt x="800" y="626"/>
                    </a:lnTo>
                    <a:lnTo>
                      <a:pt x="800" y="626"/>
                    </a:lnTo>
                    <a:lnTo>
                      <a:pt x="800" y="626"/>
                    </a:lnTo>
                    <a:lnTo>
                      <a:pt x="802" y="628"/>
                    </a:lnTo>
                    <a:lnTo>
                      <a:pt x="802" y="628"/>
                    </a:lnTo>
                    <a:lnTo>
                      <a:pt x="804" y="630"/>
                    </a:lnTo>
                    <a:lnTo>
                      <a:pt x="804" y="630"/>
                    </a:lnTo>
                    <a:lnTo>
                      <a:pt x="806" y="632"/>
                    </a:lnTo>
                    <a:lnTo>
                      <a:pt x="808" y="636"/>
                    </a:lnTo>
                    <a:lnTo>
                      <a:pt x="808" y="636"/>
                    </a:lnTo>
                    <a:lnTo>
                      <a:pt x="810" y="638"/>
                    </a:lnTo>
                    <a:lnTo>
                      <a:pt x="810" y="638"/>
                    </a:lnTo>
                    <a:lnTo>
                      <a:pt x="812" y="640"/>
                    </a:lnTo>
                    <a:lnTo>
                      <a:pt x="814" y="640"/>
                    </a:lnTo>
                    <a:lnTo>
                      <a:pt x="818" y="642"/>
                    </a:lnTo>
                    <a:lnTo>
                      <a:pt x="820" y="642"/>
                    </a:lnTo>
                    <a:lnTo>
                      <a:pt x="824" y="644"/>
                    </a:lnTo>
                    <a:lnTo>
                      <a:pt x="828" y="644"/>
                    </a:lnTo>
                    <a:lnTo>
                      <a:pt x="828" y="646"/>
                    </a:lnTo>
                    <a:lnTo>
                      <a:pt x="830" y="646"/>
                    </a:lnTo>
                    <a:lnTo>
                      <a:pt x="832" y="646"/>
                    </a:lnTo>
                    <a:lnTo>
                      <a:pt x="832" y="648"/>
                    </a:lnTo>
                    <a:lnTo>
                      <a:pt x="834" y="648"/>
                    </a:lnTo>
                    <a:lnTo>
                      <a:pt x="834" y="652"/>
                    </a:lnTo>
                    <a:lnTo>
                      <a:pt x="836" y="654"/>
                    </a:lnTo>
                    <a:lnTo>
                      <a:pt x="836" y="656"/>
                    </a:lnTo>
                    <a:lnTo>
                      <a:pt x="838" y="658"/>
                    </a:lnTo>
                    <a:lnTo>
                      <a:pt x="840" y="662"/>
                    </a:lnTo>
                    <a:lnTo>
                      <a:pt x="842" y="668"/>
                    </a:lnTo>
                    <a:lnTo>
                      <a:pt x="842" y="674"/>
                    </a:lnTo>
                    <a:lnTo>
                      <a:pt x="844" y="678"/>
                    </a:lnTo>
                    <a:lnTo>
                      <a:pt x="846" y="682"/>
                    </a:lnTo>
                    <a:lnTo>
                      <a:pt x="848" y="680"/>
                    </a:lnTo>
                    <a:lnTo>
                      <a:pt x="852" y="678"/>
                    </a:lnTo>
                    <a:lnTo>
                      <a:pt x="852" y="676"/>
                    </a:lnTo>
                    <a:lnTo>
                      <a:pt x="854" y="676"/>
                    </a:lnTo>
                    <a:lnTo>
                      <a:pt x="856" y="674"/>
                    </a:lnTo>
                    <a:lnTo>
                      <a:pt x="858" y="674"/>
                    </a:lnTo>
                    <a:lnTo>
                      <a:pt x="860" y="674"/>
                    </a:lnTo>
                    <a:lnTo>
                      <a:pt x="864" y="672"/>
                    </a:lnTo>
                    <a:lnTo>
                      <a:pt x="868" y="672"/>
                    </a:lnTo>
                    <a:lnTo>
                      <a:pt x="872" y="670"/>
                    </a:lnTo>
                    <a:lnTo>
                      <a:pt x="878" y="670"/>
                    </a:lnTo>
                    <a:lnTo>
                      <a:pt x="882" y="668"/>
                    </a:lnTo>
                    <a:lnTo>
                      <a:pt x="888" y="668"/>
                    </a:lnTo>
                    <a:lnTo>
                      <a:pt x="894" y="666"/>
                    </a:lnTo>
                    <a:lnTo>
                      <a:pt x="900" y="666"/>
                    </a:lnTo>
                    <a:lnTo>
                      <a:pt x="904" y="666"/>
                    </a:lnTo>
                    <a:lnTo>
                      <a:pt x="906" y="666"/>
                    </a:lnTo>
                    <a:lnTo>
                      <a:pt x="910" y="666"/>
                    </a:lnTo>
                    <a:lnTo>
                      <a:pt x="912" y="666"/>
                    </a:lnTo>
                    <a:lnTo>
                      <a:pt x="914" y="666"/>
                    </a:lnTo>
                    <a:lnTo>
                      <a:pt x="916" y="666"/>
                    </a:lnTo>
                    <a:lnTo>
                      <a:pt x="916" y="668"/>
                    </a:lnTo>
                    <a:lnTo>
                      <a:pt x="918" y="668"/>
                    </a:lnTo>
                    <a:lnTo>
                      <a:pt x="918" y="670"/>
                    </a:lnTo>
                    <a:lnTo>
                      <a:pt x="920" y="672"/>
                    </a:lnTo>
                    <a:lnTo>
                      <a:pt x="920" y="672"/>
                    </a:lnTo>
                    <a:lnTo>
                      <a:pt x="920" y="672"/>
                    </a:lnTo>
                    <a:lnTo>
                      <a:pt x="922" y="674"/>
                    </a:lnTo>
                    <a:lnTo>
                      <a:pt x="922" y="674"/>
                    </a:lnTo>
                    <a:lnTo>
                      <a:pt x="924" y="674"/>
                    </a:lnTo>
                    <a:lnTo>
                      <a:pt x="926" y="674"/>
                    </a:lnTo>
                    <a:lnTo>
                      <a:pt x="928" y="674"/>
                    </a:lnTo>
                    <a:lnTo>
                      <a:pt x="930" y="674"/>
                    </a:lnTo>
                    <a:lnTo>
                      <a:pt x="932" y="674"/>
                    </a:lnTo>
                    <a:lnTo>
                      <a:pt x="934" y="674"/>
                    </a:lnTo>
                    <a:lnTo>
                      <a:pt x="936" y="676"/>
                    </a:lnTo>
                    <a:lnTo>
                      <a:pt x="936" y="676"/>
                    </a:lnTo>
                    <a:lnTo>
                      <a:pt x="936" y="676"/>
                    </a:lnTo>
                    <a:lnTo>
                      <a:pt x="938" y="676"/>
                    </a:lnTo>
                    <a:lnTo>
                      <a:pt x="938" y="678"/>
                    </a:lnTo>
                    <a:lnTo>
                      <a:pt x="940" y="680"/>
                    </a:lnTo>
                    <a:lnTo>
                      <a:pt x="942" y="682"/>
                    </a:lnTo>
                    <a:lnTo>
                      <a:pt x="942" y="682"/>
                    </a:lnTo>
                    <a:lnTo>
                      <a:pt x="944" y="682"/>
                    </a:lnTo>
                    <a:lnTo>
                      <a:pt x="946" y="682"/>
                    </a:lnTo>
                    <a:lnTo>
                      <a:pt x="950" y="684"/>
                    </a:lnTo>
                    <a:lnTo>
                      <a:pt x="954" y="684"/>
                    </a:lnTo>
                    <a:lnTo>
                      <a:pt x="956" y="684"/>
                    </a:lnTo>
                    <a:lnTo>
                      <a:pt x="958" y="684"/>
                    </a:lnTo>
                    <a:lnTo>
                      <a:pt x="960" y="682"/>
                    </a:lnTo>
                    <a:lnTo>
                      <a:pt x="964" y="682"/>
                    </a:lnTo>
                    <a:lnTo>
                      <a:pt x="966" y="682"/>
                    </a:lnTo>
                    <a:lnTo>
                      <a:pt x="968" y="682"/>
                    </a:lnTo>
                    <a:lnTo>
                      <a:pt x="968" y="680"/>
                    </a:lnTo>
                    <a:lnTo>
                      <a:pt x="970" y="680"/>
                    </a:lnTo>
                    <a:lnTo>
                      <a:pt x="972" y="680"/>
                    </a:lnTo>
                    <a:lnTo>
                      <a:pt x="972" y="678"/>
                    </a:lnTo>
                    <a:lnTo>
                      <a:pt x="972" y="678"/>
                    </a:lnTo>
                    <a:lnTo>
                      <a:pt x="972" y="678"/>
                    </a:lnTo>
                    <a:lnTo>
                      <a:pt x="972" y="676"/>
                    </a:lnTo>
                    <a:lnTo>
                      <a:pt x="972" y="676"/>
                    </a:lnTo>
                    <a:lnTo>
                      <a:pt x="972" y="674"/>
                    </a:lnTo>
                    <a:lnTo>
                      <a:pt x="972" y="674"/>
                    </a:lnTo>
                    <a:lnTo>
                      <a:pt x="972" y="672"/>
                    </a:lnTo>
                    <a:lnTo>
                      <a:pt x="970" y="670"/>
                    </a:lnTo>
                    <a:lnTo>
                      <a:pt x="968" y="668"/>
                    </a:lnTo>
                    <a:lnTo>
                      <a:pt x="968" y="666"/>
                    </a:lnTo>
                    <a:lnTo>
                      <a:pt x="966" y="664"/>
                    </a:lnTo>
                    <a:lnTo>
                      <a:pt x="964" y="662"/>
                    </a:lnTo>
                    <a:lnTo>
                      <a:pt x="964" y="660"/>
                    </a:lnTo>
                    <a:lnTo>
                      <a:pt x="964" y="660"/>
                    </a:lnTo>
                    <a:lnTo>
                      <a:pt x="962" y="658"/>
                    </a:lnTo>
                    <a:lnTo>
                      <a:pt x="960" y="656"/>
                    </a:lnTo>
                    <a:lnTo>
                      <a:pt x="960" y="656"/>
                    </a:lnTo>
                    <a:lnTo>
                      <a:pt x="960" y="654"/>
                    </a:lnTo>
                    <a:lnTo>
                      <a:pt x="960" y="654"/>
                    </a:lnTo>
                    <a:lnTo>
                      <a:pt x="960" y="654"/>
                    </a:lnTo>
                    <a:lnTo>
                      <a:pt x="960" y="654"/>
                    </a:lnTo>
                    <a:lnTo>
                      <a:pt x="960" y="654"/>
                    </a:lnTo>
                    <a:lnTo>
                      <a:pt x="962" y="654"/>
                    </a:lnTo>
                    <a:lnTo>
                      <a:pt x="962" y="652"/>
                    </a:lnTo>
                    <a:lnTo>
                      <a:pt x="964" y="652"/>
                    </a:lnTo>
                    <a:lnTo>
                      <a:pt x="966" y="654"/>
                    </a:lnTo>
                    <a:lnTo>
                      <a:pt x="968" y="654"/>
                    </a:lnTo>
                    <a:lnTo>
                      <a:pt x="970" y="654"/>
                    </a:lnTo>
                    <a:lnTo>
                      <a:pt x="970" y="654"/>
                    </a:lnTo>
                    <a:lnTo>
                      <a:pt x="972" y="654"/>
                    </a:lnTo>
                    <a:lnTo>
                      <a:pt x="972" y="654"/>
                    </a:lnTo>
                    <a:lnTo>
                      <a:pt x="972" y="652"/>
                    </a:lnTo>
                    <a:lnTo>
                      <a:pt x="974" y="652"/>
                    </a:lnTo>
                    <a:lnTo>
                      <a:pt x="974" y="650"/>
                    </a:lnTo>
                    <a:lnTo>
                      <a:pt x="974" y="650"/>
                    </a:lnTo>
                    <a:lnTo>
                      <a:pt x="974" y="648"/>
                    </a:lnTo>
                    <a:lnTo>
                      <a:pt x="974" y="646"/>
                    </a:lnTo>
                    <a:lnTo>
                      <a:pt x="974" y="644"/>
                    </a:lnTo>
                    <a:lnTo>
                      <a:pt x="974" y="640"/>
                    </a:lnTo>
                    <a:lnTo>
                      <a:pt x="974" y="638"/>
                    </a:lnTo>
                    <a:lnTo>
                      <a:pt x="972" y="634"/>
                    </a:lnTo>
                    <a:lnTo>
                      <a:pt x="972" y="630"/>
                    </a:lnTo>
                    <a:lnTo>
                      <a:pt x="972" y="628"/>
                    </a:lnTo>
                    <a:lnTo>
                      <a:pt x="972" y="624"/>
                    </a:lnTo>
                    <a:lnTo>
                      <a:pt x="972" y="622"/>
                    </a:lnTo>
                    <a:lnTo>
                      <a:pt x="972" y="618"/>
                    </a:lnTo>
                    <a:lnTo>
                      <a:pt x="970" y="614"/>
                    </a:lnTo>
                    <a:lnTo>
                      <a:pt x="970" y="610"/>
                    </a:lnTo>
                    <a:lnTo>
                      <a:pt x="970" y="608"/>
                    </a:lnTo>
                    <a:lnTo>
                      <a:pt x="970" y="606"/>
                    </a:lnTo>
                    <a:lnTo>
                      <a:pt x="970" y="604"/>
                    </a:lnTo>
                    <a:lnTo>
                      <a:pt x="970" y="604"/>
                    </a:lnTo>
                    <a:lnTo>
                      <a:pt x="972" y="602"/>
                    </a:lnTo>
                    <a:lnTo>
                      <a:pt x="972" y="602"/>
                    </a:lnTo>
                    <a:lnTo>
                      <a:pt x="972" y="602"/>
                    </a:lnTo>
                    <a:lnTo>
                      <a:pt x="974" y="602"/>
                    </a:lnTo>
                    <a:lnTo>
                      <a:pt x="974" y="602"/>
                    </a:lnTo>
                    <a:lnTo>
                      <a:pt x="976" y="602"/>
                    </a:lnTo>
                    <a:lnTo>
                      <a:pt x="978" y="602"/>
                    </a:lnTo>
                    <a:lnTo>
                      <a:pt x="980" y="602"/>
                    </a:lnTo>
                    <a:lnTo>
                      <a:pt x="982" y="602"/>
                    </a:lnTo>
                    <a:lnTo>
                      <a:pt x="986" y="604"/>
                    </a:lnTo>
                    <a:lnTo>
                      <a:pt x="992" y="610"/>
                    </a:lnTo>
                    <a:lnTo>
                      <a:pt x="996" y="610"/>
                    </a:lnTo>
                    <a:lnTo>
                      <a:pt x="998" y="612"/>
                    </a:lnTo>
                    <a:lnTo>
                      <a:pt x="998" y="612"/>
                    </a:lnTo>
                    <a:lnTo>
                      <a:pt x="1000" y="612"/>
                    </a:lnTo>
                    <a:lnTo>
                      <a:pt x="1002" y="612"/>
                    </a:lnTo>
                    <a:lnTo>
                      <a:pt x="1008" y="612"/>
                    </a:lnTo>
                    <a:lnTo>
                      <a:pt x="1010" y="612"/>
                    </a:lnTo>
                    <a:lnTo>
                      <a:pt x="1012" y="612"/>
                    </a:lnTo>
                    <a:lnTo>
                      <a:pt x="1014" y="612"/>
                    </a:lnTo>
                    <a:lnTo>
                      <a:pt x="1016" y="612"/>
                    </a:lnTo>
                    <a:lnTo>
                      <a:pt x="1016" y="614"/>
                    </a:lnTo>
                    <a:lnTo>
                      <a:pt x="1018" y="614"/>
                    </a:lnTo>
                    <a:lnTo>
                      <a:pt x="1020" y="616"/>
                    </a:lnTo>
                    <a:lnTo>
                      <a:pt x="1022" y="618"/>
                    </a:lnTo>
                    <a:lnTo>
                      <a:pt x="1024" y="618"/>
                    </a:lnTo>
                    <a:lnTo>
                      <a:pt x="1026" y="622"/>
                    </a:lnTo>
                    <a:lnTo>
                      <a:pt x="1028" y="626"/>
                    </a:lnTo>
                    <a:lnTo>
                      <a:pt x="1030" y="628"/>
                    </a:lnTo>
                    <a:lnTo>
                      <a:pt x="1030" y="628"/>
                    </a:lnTo>
                    <a:lnTo>
                      <a:pt x="1032" y="632"/>
                    </a:lnTo>
                    <a:lnTo>
                      <a:pt x="1032" y="634"/>
                    </a:lnTo>
                    <a:lnTo>
                      <a:pt x="1034" y="636"/>
                    </a:lnTo>
                    <a:lnTo>
                      <a:pt x="1034" y="638"/>
                    </a:lnTo>
                    <a:lnTo>
                      <a:pt x="1034" y="638"/>
                    </a:lnTo>
                    <a:lnTo>
                      <a:pt x="1036" y="638"/>
                    </a:lnTo>
                    <a:lnTo>
                      <a:pt x="1036" y="638"/>
                    </a:lnTo>
                    <a:lnTo>
                      <a:pt x="1038" y="640"/>
                    </a:lnTo>
                    <a:lnTo>
                      <a:pt x="1038" y="640"/>
                    </a:lnTo>
                    <a:lnTo>
                      <a:pt x="1040" y="640"/>
                    </a:lnTo>
                    <a:lnTo>
                      <a:pt x="1042" y="640"/>
                    </a:lnTo>
                    <a:lnTo>
                      <a:pt x="1046" y="640"/>
                    </a:lnTo>
                    <a:lnTo>
                      <a:pt x="1052" y="638"/>
                    </a:lnTo>
                    <a:lnTo>
                      <a:pt x="1054" y="638"/>
                    </a:lnTo>
                    <a:lnTo>
                      <a:pt x="1056" y="638"/>
                    </a:lnTo>
                    <a:lnTo>
                      <a:pt x="1064" y="638"/>
                    </a:lnTo>
                    <a:lnTo>
                      <a:pt x="1072" y="638"/>
                    </a:lnTo>
                    <a:lnTo>
                      <a:pt x="1078" y="640"/>
                    </a:lnTo>
                    <a:lnTo>
                      <a:pt x="1082" y="640"/>
                    </a:lnTo>
                    <a:lnTo>
                      <a:pt x="1084" y="640"/>
                    </a:lnTo>
                    <a:lnTo>
                      <a:pt x="1086" y="640"/>
                    </a:lnTo>
                    <a:lnTo>
                      <a:pt x="1088" y="642"/>
                    </a:lnTo>
                    <a:lnTo>
                      <a:pt x="1090" y="642"/>
                    </a:lnTo>
                    <a:lnTo>
                      <a:pt x="1092" y="642"/>
                    </a:lnTo>
                    <a:lnTo>
                      <a:pt x="1094" y="644"/>
                    </a:lnTo>
                    <a:lnTo>
                      <a:pt x="1098" y="646"/>
                    </a:lnTo>
                    <a:lnTo>
                      <a:pt x="1102" y="648"/>
                    </a:lnTo>
                    <a:lnTo>
                      <a:pt x="1104" y="650"/>
                    </a:lnTo>
                    <a:lnTo>
                      <a:pt x="1106" y="652"/>
                    </a:lnTo>
                    <a:lnTo>
                      <a:pt x="1108" y="652"/>
                    </a:lnTo>
                    <a:lnTo>
                      <a:pt x="1110" y="652"/>
                    </a:lnTo>
                    <a:lnTo>
                      <a:pt x="1112" y="652"/>
                    </a:lnTo>
                    <a:lnTo>
                      <a:pt x="1116" y="652"/>
                    </a:lnTo>
                    <a:lnTo>
                      <a:pt x="1116" y="654"/>
                    </a:lnTo>
                    <a:lnTo>
                      <a:pt x="1118" y="654"/>
                    </a:lnTo>
                    <a:lnTo>
                      <a:pt x="1120" y="654"/>
                    </a:lnTo>
                    <a:lnTo>
                      <a:pt x="1120" y="654"/>
                    </a:lnTo>
                    <a:lnTo>
                      <a:pt x="1120" y="656"/>
                    </a:lnTo>
                    <a:lnTo>
                      <a:pt x="1120" y="656"/>
                    </a:lnTo>
                    <a:lnTo>
                      <a:pt x="1120" y="658"/>
                    </a:lnTo>
                    <a:lnTo>
                      <a:pt x="1122" y="658"/>
                    </a:lnTo>
                    <a:lnTo>
                      <a:pt x="1122" y="660"/>
                    </a:lnTo>
                    <a:lnTo>
                      <a:pt x="1122" y="662"/>
                    </a:lnTo>
                    <a:lnTo>
                      <a:pt x="1122" y="664"/>
                    </a:lnTo>
                    <a:lnTo>
                      <a:pt x="1122" y="666"/>
                    </a:lnTo>
                    <a:lnTo>
                      <a:pt x="1124" y="666"/>
                    </a:lnTo>
                    <a:lnTo>
                      <a:pt x="1124" y="666"/>
                    </a:lnTo>
                    <a:lnTo>
                      <a:pt x="1126" y="666"/>
                    </a:lnTo>
                    <a:lnTo>
                      <a:pt x="1128" y="668"/>
                    </a:lnTo>
                    <a:lnTo>
                      <a:pt x="1130" y="668"/>
                    </a:lnTo>
                    <a:lnTo>
                      <a:pt x="1132" y="668"/>
                    </a:lnTo>
                    <a:lnTo>
                      <a:pt x="1134" y="668"/>
                    </a:lnTo>
                    <a:lnTo>
                      <a:pt x="1136" y="668"/>
                    </a:lnTo>
                    <a:lnTo>
                      <a:pt x="1140" y="668"/>
                    </a:lnTo>
                    <a:lnTo>
                      <a:pt x="1142" y="668"/>
                    </a:lnTo>
                    <a:lnTo>
                      <a:pt x="1146" y="666"/>
                    </a:lnTo>
                    <a:lnTo>
                      <a:pt x="1148" y="666"/>
                    </a:lnTo>
                    <a:lnTo>
                      <a:pt x="1150" y="666"/>
                    </a:lnTo>
                    <a:lnTo>
                      <a:pt x="1154" y="664"/>
                    </a:lnTo>
                    <a:lnTo>
                      <a:pt x="1156" y="664"/>
                    </a:lnTo>
                    <a:lnTo>
                      <a:pt x="1158" y="664"/>
                    </a:lnTo>
                    <a:lnTo>
                      <a:pt x="1160" y="662"/>
                    </a:lnTo>
                    <a:lnTo>
                      <a:pt x="1162" y="662"/>
                    </a:lnTo>
                    <a:lnTo>
                      <a:pt x="1162" y="660"/>
                    </a:lnTo>
                    <a:lnTo>
                      <a:pt x="1162" y="660"/>
                    </a:lnTo>
                    <a:lnTo>
                      <a:pt x="1162" y="658"/>
                    </a:lnTo>
                    <a:lnTo>
                      <a:pt x="1164" y="658"/>
                    </a:lnTo>
                    <a:lnTo>
                      <a:pt x="1164" y="656"/>
                    </a:lnTo>
                    <a:lnTo>
                      <a:pt x="1164" y="654"/>
                    </a:lnTo>
                    <a:lnTo>
                      <a:pt x="1166" y="652"/>
                    </a:lnTo>
                    <a:lnTo>
                      <a:pt x="1166" y="652"/>
                    </a:lnTo>
                    <a:lnTo>
                      <a:pt x="1166" y="652"/>
                    </a:lnTo>
                    <a:lnTo>
                      <a:pt x="1166" y="652"/>
                    </a:lnTo>
                    <a:lnTo>
                      <a:pt x="1168" y="652"/>
                    </a:lnTo>
                    <a:lnTo>
                      <a:pt x="1168" y="650"/>
                    </a:lnTo>
                    <a:lnTo>
                      <a:pt x="1168" y="652"/>
                    </a:lnTo>
                    <a:lnTo>
                      <a:pt x="1170" y="652"/>
                    </a:lnTo>
                    <a:lnTo>
                      <a:pt x="1170" y="652"/>
                    </a:lnTo>
                    <a:lnTo>
                      <a:pt x="1172" y="654"/>
                    </a:lnTo>
                    <a:lnTo>
                      <a:pt x="1174" y="654"/>
                    </a:lnTo>
                    <a:lnTo>
                      <a:pt x="1176" y="656"/>
                    </a:lnTo>
                    <a:lnTo>
                      <a:pt x="1178" y="658"/>
                    </a:lnTo>
                    <a:lnTo>
                      <a:pt x="1178" y="658"/>
                    </a:lnTo>
                    <a:lnTo>
                      <a:pt x="1178" y="658"/>
                    </a:lnTo>
                    <a:lnTo>
                      <a:pt x="1180" y="658"/>
                    </a:lnTo>
                    <a:lnTo>
                      <a:pt x="1180" y="658"/>
                    </a:lnTo>
                    <a:lnTo>
                      <a:pt x="1182" y="658"/>
                    </a:lnTo>
                    <a:lnTo>
                      <a:pt x="1182" y="658"/>
                    </a:lnTo>
                    <a:lnTo>
                      <a:pt x="1184" y="658"/>
                    </a:lnTo>
                    <a:lnTo>
                      <a:pt x="1184" y="656"/>
                    </a:lnTo>
                    <a:lnTo>
                      <a:pt x="1186" y="654"/>
                    </a:lnTo>
                    <a:lnTo>
                      <a:pt x="1190" y="652"/>
                    </a:lnTo>
                    <a:lnTo>
                      <a:pt x="1192" y="648"/>
                    </a:lnTo>
                    <a:lnTo>
                      <a:pt x="1194" y="646"/>
                    </a:lnTo>
                    <a:lnTo>
                      <a:pt x="1194" y="646"/>
                    </a:lnTo>
                    <a:lnTo>
                      <a:pt x="1196" y="644"/>
                    </a:lnTo>
                    <a:lnTo>
                      <a:pt x="1196" y="644"/>
                    </a:lnTo>
                    <a:lnTo>
                      <a:pt x="1198" y="644"/>
                    </a:lnTo>
                    <a:lnTo>
                      <a:pt x="1200" y="644"/>
                    </a:lnTo>
                    <a:lnTo>
                      <a:pt x="1200" y="642"/>
                    </a:lnTo>
                    <a:lnTo>
                      <a:pt x="1202" y="642"/>
                    </a:lnTo>
                    <a:lnTo>
                      <a:pt x="1204" y="642"/>
                    </a:lnTo>
                    <a:lnTo>
                      <a:pt x="1206" y="642"/>
                    </a:lnTo>
                    <a:lnTo>
                      <a:pt x="1208" y="642"/>
                    </a:lnTo>
                    <a:lnTo>
                      <a:pt x="1210" y="642"/>
                    </a:lnTo>
                    <a:lnTo>
                      <a:pt x="1212" y="642"/>
                    </a:lnTo>
                    <a:lnTo>
                      <a:pt x="1214" y="642"/>
                    </a:lnTo>
                    <a:lnTo>
                      <a:pt x="1216" y="644"/>
                    </a:lnTo>
                    <a:lnTo>
                      <a:pt x="1218" y="644"/>
                    </a:lnTo>
                    <a:lnTo>
                      <a:pt x="1220" y="646"/>
                    </a:lnTo>
                    <a:lnTo>
                      <a:pt x="1222" y="648"/>
                    </a:lnTo>
                    <a:lnTo>
                      <a:pt x="1224" y="650"/>
                    </a:lnTo>
                    <a:lnTo>
                      <a:pt x="1226" y="652"/>
                    </a:lnTo>
                    <a:lnTo>
                      <a:pt x="1228" y="654"/>
                    </a:lnTo>
                    <a:lnTo>
                      <a:pt x="1230" y="656"/>
                    </a:lnTo>
                    <a:lnTo>
                      <a:pt x="1232" y="658"/>
                    </a:lnTo>
                    <a:lnTo>
                      <a:pt x="1234" y="660"/>
                    </a:lnTo>
                    <a:lnTo>
                      <a:pt x="1234" y="660"/>
                    </a:lnTo>
                    <a:lnTo>
                      <a:pt x="1236" y="662"/>
                    </a:lnTo>
                    <a:lnTo>
                      <a:pt x="1238" y="662"/>
                    </a:lnTo>
                    <a:lnTo>
                      <a:pt x="1240" y="662"/>
                    </a:lnTo>
                    <a:lnTo>
                      <a:pt x="1242" y="662"/>
                    </a:lnTo>
                    <a:lnTo>
                      <a:pt x="1246" y="662"/>
                    </a:lnTo>
                    <a:lnTo>
                      <a:pt x="1248" y="662"/>
                    </a:lnTo>
                    <a:lnTo>
                      <a:pt x="1250" y="662"/>
                    </a:lnTo>
                    <a:lnTo>
                      <a:pt x="1252" y="662"/>
                    </a:lnTo>
                    <a:lnTo>
                      <a:pt x="1252" y="662"/>
                    </a:lnTo>
                    <a:lnTo>
                      <a:pt x="1254" y="662"/>
                    </a:lnTo>
                    <a:lnTo>
                      <a:pt x="1254" y="662"/>
                    </a:lnTo>
                    <a:lnTo>
                      <a:pt x="1256" y="660"/>
                    </a:lnTo>
                    <a:lnTo>
                      <a:pt x="1256" y="658"/>
                    </a:lnTo>
                    <a:lnTo>
                      <a:pt x="1256" y="658"/>
                    </a:lnTo>
                    <a:lnTo>
                      <a:pt x="1256" y="656"/>
                    </a:lnTo>
                    <a:lnTo>
                      <a:pt x="1256" y="654"/>
                    </a:lnTo>
                    <a:lnTo>
                      <a:pt x="1258" y="652"/>
                    </a:lnTo>
                    <a:lnTo>
                      <a:pt x="1258" y="648"/>
                    </a:lnTo>
                    <a:lnTo>
                      <a:pt x="1256" y="644"/>
                    </a:lnTo>
                    <a:lnTo>
                      <a:pt x="1256" y="640"/>
                    </a:lnTo>
                    <a:lnTo>
                      <a:pt x="1258" y="638"/>
                    </a:lnTo>
                    <a:lnTo>
                      <a:pt x="1258" y="636"/>
                    </a:lnTo>
                    <a:lnTo>
                      <a:pt x="1258" y="634"/>
                    </a:lnTo>
                    <a:lnTo>
                      <a:pt x="1258" y="634"/>
                    </a:lnTo>
                    <a:lnTo>
                      <a:pt x="1258" y="632"/>
                    </a:lnTo>
                    <a:lnTo>
                      <a:pt x="1260" y="632"/>
                    </a:lnTo>
                    <a:lnTo>
                      <a:pt x="1260" y="630"/>
                    </a:lnTo>
                    <a:lnTo>
                      <a:pt x="1262" y="630"/>
                    </a:lnTo>
                    <a:lnTo>
                      <a:pt x="1264" y="628"/>
                    </a:lnTo>
                    <a:lnTo>
                      <a:pt x="1266" y="628"/>
                    </a:lnTo>
                    <a:lnTo>
                      <a:pt x="1268" y="626"/>
                    </a:lnTo>
                    <a:lnTo>
                      <a:pt x="1268" y="626"/>
                    </a:lnTo>
                    <a:lnTo>
                      <a:pt x="1268" y="624"/>
                    </a:lnTo>
                    <a:lnTo>
                      <a:pt x="1270" y="624"/>
                    </a:lnTo>
                    <a:lnTo>
                      <a:pt x="1270" y="624"/>
                    </a:lnTo>
                    <a:lnTo>
                      <a:pt x="1270" y="622"/>
                    </a:lnTo>
                    <a:lnTo>
                      <a:pt x="1270" y="620"/>
                    </a:lnTo>
                    <a:lnTo>
                      <a:pt x="1270" y="620"/>
                    </a:lnTo>
                    <a:lnTo>
                      <a:pt x="1268" y="618"/>
                    </a:lnTo>
                    <a:lnTo>
                      <a:pt x="1268" y="616"/>
                    </a:lnTo>
                    <a:lnTo>
                      <a:pt x="1266" y="614"/>
                    </a:lnTo>
                    <a:lnTo>
                      <a:pt x="1264" y="610"/>
                    </a:lnTo>
                    <a:lnTo>
                      <a:pt x="1262" y="608"/>
                    </a:lnTo>
                    <a:lnTo>
                      <a:pt x="1262" y="604"/>
                    </a:lnTo>
                    <a:lnTo>
                      <a:pt x="1260" y="602"/>
                    </a:lnTo>
                    <a:lnTo>
                      <a:pt x="1260" y="600"/>
                    </a:lnTo>
                    <a:lnTo>
                      <a:pt x="1260" y="600"/>
                    </a:lnTo>
                    <a:lnTo>
                      <a:pt x="1260" y="598"/>
                    </a:lnTo>
                    <a:lnTo>
                      <a:pt x="1260" y="596"/>
                    </a:lnTo>
                    <a:lnTo>
                      <a:pt x="1260" y="594"/>
                    </a:lnTo>
                    <a:lnTo>
                      <a:pt x="1260" y="592"/>
                    </a:lnTo>
                    <a:lnTo>
                      <a:pt x="1262" y="590"/>
                    </a:lnTo>
                    <a:lnTo>
                      <a:pt x="1262" y="588"/>
                    </a:lnTo>
                    <a:lnTo>
                      <a:pt x="1264" y="586"/>
                    </a:lnTo>
                    <a:lnTo>
                      <a:pt x="1266" y="584"/>
                    </a:lnTo>
                    <a:lnTo>
                      <a:pt x="1266" y="584"/>
                    </a:lnTo>
                    <a:lnTo>
                      <a:pt x="1266" y="582"/>
                    </a:lnTo>
                    <a:lnTo>
                      <a:pt x="1268" y="582"/>
                    </a:lnTo>
                    <a:lnTo>
                      <a:pt x="1270" y="582"/>
                    </a:lnTo>
                    <a:lnTo>
                      <a:pt x="1272" y="580"/>
                    </a:lnTo>
                    <a:lnTo>
                      <a:pt x="1276" y="580"/>
                    </a:lnTo>
                    <a:lnTo>
                      <a:pt x="1280" y="578"/>
                    </a:lnTo>
                    <a:lnTo>
                      <a:pt x="1284" y="578"/>
                    </a:lnTo>
                    <a:lnTo>
                      <a:pt x="1288" y="578"/>
                    </a:lnTo>
                    <a:lnTo>
                      <a:pt x="1294" y="578"/>
                    </a:lnTo>
                    <a:lnTo>
                      <a:pt x="1298" y="578"/>
                    </a:lnTo>
                    <a:lnTo>
                      <a:pt x="1302" y="578"/>
                    </a:lnTo>
                    <a:lnTo>
                      <a:pt x="1306" y="580"/>
                    </a:lnTo>
                    <a:lnTo>
                      <a:pt x="1310" y="580"/>
                    </a:lnTo>
                    <a:lnTo>
                      <a:pt x="1314" y="580"/>
                    </a:lnTo>
                    <a:lnTo>
                      <a:pt x="1318" y="582"/>
                    </a:lnTo>
                    <a:lnTo>
                      <a:pt x="1322" y="582"/>
                    </a:lnTo>
                    <a:lnTo>
                      <a:pt x="1326" y="584"/>
                    </a:lnTo>
                    <a:lnTo>
                      <a:pt x="1328" y="584"/>
                    </a:lnTo>
                    <a:lnTo>
                      <a:pt x="1330" y="584"/>
                    </a:lnTo>
                    <a:lnTo>
                      <a:pt x="1330" y="586"/>
                    </a:lnTo>
                    <a:lnTo>
                      <a:pt x="1332" y="588"/>
                    </a:lnTo>
                    <a:lnTo>
                      <a:pt x="1334" y="590"/>
                    </a:lnTo>
                    <a:lnTo>
                      <a:pt x="1336" y="592"/>
                    </a:lnTo>
                    <a:lnTo>
                      <a:pt x="1340" y="596"/>
                    </a:lnTo>
                    <a:lnTo>
                      <a:pt x="1342" y="598"/>
                    </a:lnTo>
                    <a:lnTo>
                      <a:pt x="1344" y="600"/>
                    </a:lnTo>
                    <a:lnTo>
                      <a:pt x="1346" y="604"/>
                    </a:lnTo>
                    <a:lnTo>
                      <a:pt x="1350" y="606"/>
                    </a:lnTo>
                    <a:lnTo>
                      <a:pt x="1354" y="610"/>
                    </a:lnTo>
                    <a:lnTo>
                      <a:pt x="1358" y="614"/>
                    </a:lnTo>
                    <a:lnTo>
                      <a:pt x="1360" y="616"/>
                    </a:lnTo>
                    <a:lnTo>
                      <a:pt x="1364" y="620"/>
                    </a:lnTo>
                    <a:lnTo>
                      <a:pt x="1366" y="622"/>
                    </a:lnTo>
                    <a:lnTo>
                      <a:pt x="1366" y="624"/>
                    </a:lnTo>
                    <a:lnTo>
                      <a:pt x="1368" y="626"/>
                    </a:lnTo>
                    <a:lnTo>
                      <a:pt x="1368" y="628"/>
                    </a:lnTo>
                    <a:lnTo>
                      <a:pt x="1368" y="630"/>
                    </a:lnTo>
                    <a:lnTo>
                      <a:pt x="1370" y="634"/>
                    </a:lnTo>
                    <a:lnTo>
                      <a:pt x="1370" y="640"/>
                    </a:lnTo>
                    <a:lnTo>
                      <a:pt x="1370" y="642"/>
                    </a:lnTo>
                    <a:lnTo>
                      <a:pt x="1372" y="644"/>
                    </a:lnTo>
                    <a:lnTo>
                      <a:pt x="1372" y="646"/>
                    </a:lnTo>
                    <a:lnTo>
                      <a:pt x="1374" y="646"/>
                    </a:lnTo>
                    <a:lnTo>
                      <a:pt x="1374" y="648"/>
                    </a:lnTo>
                    <a:lnTo>
                      <a:pt x="1376" y="652"/>
                    </a:lnTo>
                    <a:lnTo>
                      <a:pt x="1378" y="652"/>
                    </a:lnTo>
                    <a:lnTo>
                      <a:pt x="1380" y="654"/>
                    </a:lnTo>
                    <a:lnTo>
                      <a:pt x="1382" y="656"/>
                    </a:lnTo>
                    <a:lnTo>
                      <a:pt x="1382" y="658"/>
                    </a:lnTo>
                    <a:lnTo>
                      <a:pt x="1384" y="658"/>
                    </a:lnTo>
                    <a:lnTo>
                      <a:pt x="1386" y="658"/>
                    </a:lnTo>
                    <a:lnTo>
                      <a:pt x="1386" y="658"/>
                    </a:lnTo>
                    <a:lnTo>
                      <a:pt x="1388" y="660"/>
                    </a:lnTo>
                    <a:lnTo>
                      <a:pt x="1392" y="660"/>
                    </a:lnTo>
                    <a:lnTo>
                      <a:pt x="1396" y="660"/>
                    </a:lnTo>
                    <a:lnTo>
                      <a:pt x="1398" y="660"/>
                    </a:lnTo>
                    <a:lnTo>
                      <a:pt x="1402" y="660"/>
                    </a:lnTo>
                    <a:lnTo>
                      <a:pt x="1406" y="662"/>
                    </a:lnTo>
                    <a:lnTo>
                      <a:pt x="1406" y="662"/>
                    </a:lnTo>
                    <a:lnTo>
                      <a:pt x="1408" y="662"/>
                    </a:lnTo>
                    <a:lnTo>
                      <a:pt x="1410" y="664"/>
                    </a:lnTo>
                    <a:lnTo>
                      <a:pt x="1410" y="664"/>
                    </a:lnTo>
                    <a:lnTo>
                      <a:pt x="1414" y="668"/>
                    </a:lnTo>
                    <a:lnTo>
                      <a:pt x="1416" y="670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2" y="674"/>
                    </a:lnTo>
                    <a:lnTo>
                      <a:pt x="1426" y="676"/>
                    </a:lnTo>
                    <a:lnTo>
                      <a:pt x="1430" y="680"/>
                    </a:lnTo>
                    <a:lnTo>
                      <a:pt x="1430" y="680"/>
                    </a:lnTo>
                    <a:lnTo>
                      <a:pt x="1432" y="682"/>
                    </a:lnTo>
                    <a:lnTo>
                      <a:pt x="1432" y="682"/>
                    </a:lnTo>
                    <a:lnTo>
                      <a:pt x="1434" y="684"/>
                    </a:lnTo>
                    <a:lnTo>
                      <a:pt x="1434" y="686"/>
                    </a:lnTo>
                    <a:lnTo>
                      <a:pt x="1434" y="688"/>
                    </a:lnTo>
                    <a:lnTo>
                      <a:pt x="1436" y="688"/>
                    </a:lnTo>
                    <a:lnTo>
                      <a:pt x="1436" y="690"/>
                    </a:lnTo>
                    <a:lnTo>
                      <a:pt x="1436" y="690"/>
                    </a:lnTo>
                    <a:lnTo>
                      <a:pt x="1438" y="690"/>
                    </a:lnTo>
                    <a:lnTo>
                      <a:pt x="1438" y="690"/>
                    </a:lnTo>
                    <a:lnTo>
                      <a:pt x="1440" y="692"/>
                    </a:lnTo>
                    <a:lnTo>
                      <a:pt x="1442" y="692"/>
                    </a:lnTo>
                    <a:lnTo>
                      <a:pt x="1444" y="692"/>
                    </a:lnTo>
                    <a:lnTo>
                      <a:pt x="1448" y="692"/>
                    </a:lnTo>
                    <a:lnTo>
                      <a:pt x="1452" y="692"/>
                    </a:lnTo>
                    <a:lnTo>
                      <a:pt x="1454" y="692"/>
                    </a:lnTo>
                    <a:lnTo>
                      <a:pt x="1454" y="690"/>
                    </a:lnTo>
                    <a:lnTo>
                      <a:pt x="1458" y="690"/>
                    </a:lnTo>
                    <a:lnTo>
                      <a:pt x="1464" y="688"/>
                    </a:lnTo>
                    <a:lnTo>
                      <a:pt x="1468" y="686"/>
                    </a:lnTo>
                    <a:lnTo>
                      <a:pt x="1470" y="686"/>
                    </a:lnTo>
                    <a:lnTo>
                      <a:pt x="1472" y="686"/>
                    </a:lnTo>
                    <a:lnTo>
                      <a:pt x="1474" y="686"/>
                    </a:lnTo>
                    <a:lnTo>
                      <a:pt x="1474" y="686"/>
                    </a:lnTo>
                    <a:lnTo>
                      <a:pt x="1476" y="686"/>
                    </a:lnTo>
                    <a:lnTo>
                      <a:pt x="1478" y="686"/>
                    </a:lnTo>
                    <a:lnTo>
                      <a:pt x="1478" y="686"/>
                    </a:lnTo>
                    <a:lnTo>
                      <a:pt x="1478" y="688"/>
                    </a:lnTo>
                    <a:lnTo>
                      <a:pt x="1480" y="688"/>
                    </a:lnTo>
                    <a:lnTo>
                      <a:pt x="1480" y="690"/>
                    </a:lnTo>
                    <a:lnTo>
                      <a:pt x="1482" y="692"/>
                    </a:lnTo>
                    <a:lnTo>
                      <a:pt x="1482" y="694"/>
                    </a:lnTo>
                    <a:lnTo>
                      <a:pt x="1484" y="696"/>
                    </a:lnTo>
                    <a:lnTo>
                      <a:pt x="1484" y="700"/>
                    </a:lnTo>
                    <a:lnTo>
                      <a:pt x="1484" y="702"/>
                    </a:lnTo>
                    <a:lnTo>
                      <a:pt x="1486" y="704"/>
                    </a:lnTo>
                    <a:lnTo>
                      <a:pt x="1486" y="706"/>
                    </a:lnTo>
                    <a:lnTo>
                      <a:pt x="1484" y="706"/>
                    </a:lnTo>
                    <a:lnTo>
                      <a:pt x="1484" y="706"/>
                    </a:lnTo>
                    <a:lnTo>
                      <a:pt x="1484" y="708"/>
                    </a:lnTo>
                    <a:lnTo>
                      <a:pt x="1482" y="708"/>
                    </a:lnTo>
                    <a:lnTo>
                      <a:pt x="1482" y="710"/>
                    </a:lnTo>
                    <a:lnTo>
                      <a:pt x="1480" y="710"/>
                    </a:lnTo>
                    <a:lnTo>
                      <a:pt x="1478" y="712"/>
                    </a:lnTo>
                    <a:lnTo>
                      <a:pt x="1476" y="712"/>
                    </a:lnTo>
                    <a:lnTo>
                      <a:pt x="1476" y="714"/>
                    </a:lnTo>
                    <a:lnTo>
                      <a:pt x="1476" y="714"/>
                    </a:lnTo>
                    <a:lnTo>
                      <a:pt x="1474" y="714"/>
                    </a:lnTo>
                    <a:lnTo>
                      <a:pt x="1474" y="714"/>
                    </a:lnTo>
                    <a:lnTo>
                      <a:pt x="1474" y="716"/>
                    </a:lnTo>
                    <a:lnTo>
                      <a:pt x="1474" y="718"/>
                    </a:lnTo>
                    <a:lnTo>
                      <a:pt x="1474" y="720"/>
                    </a:lnTo>
                    <a:lnTo>
                      <a:pt x="1474" y="722"/>
                    </a:lnTo>
                    <a:lnTo>
                      <a:pt x="1474" y="724"/>
                    </a:lnTo>
                    <a:lnTo>
                      <a:pt x="1474" y="728"/>
                    </a:lnTo>
                    <a:lnTo>
                      <a:pt x="1476" y="734"/>
                    </a:lnTo>
                    <a:lnTo>
                      <a:pt x="1476" y="738"/>
                    </a:lnTo>
                    <a:lnTo>
                      <a:pt x="1476" y="742"/>
                    </a:lnTo>
                    <a:lnTo>
                      <a:pt x="1476" y="744"/>
                    </a:lnTo>
                    <a:lnTo>
                      <a:pt x="1476" y="746"/>
                    </a:lnTo>
                    <a:lnTo>
                      <a:pt x="1476" y="748"/>
                    </a:lnTo>
                    <a:lnTo>
                      <a:pt x="1476" y="748"/>
                    </a:lnTo>
                    <a:lnTo>
                      <a:pt x="1474" y="750"/>
                    </a:lnTo>
                    <a:lnTo>
                      <a:pt x="1474" y="750"/>
                    </a:lnTo>
                    <a:lnTo>
                      <a:pt x="1474" y="750"/>
                    </a:lnTo>
                    <a:lnTo>
                      <a:pt x="1472" y="750"/>
                    </a:lnTo>
                    <a:lnTo>
                      <a:pt x="1472" y="750"/>
                    </a:lnTo>
                    <a:lnTo>
                      <a:pt x="1472" y="750"/>
                    </a:lnTo>
                    <a:lnTo>
                      <a:pt x="1470" y="750"/>
                    </a:lnTo>
                    <a:lnTo>
                      <a:pt x="1468" y="750"/>
                    </a:lnTo>
                    <a:lnTo>
                      <a:pt x="1466" y="750"/>
                    </a:lnTo>
                    <a:lnTo>
                      <a:pt x="1464" y="748"/>
                    </a:lnTo>
                    <a:lnTo>
                      <a:pt x="1462" y="748"/>
                    </a:lnTo>
                    <a:lnTo>
                      <a:pt x="1462" y="748"/>
                    </a:lnTo>
                    <a:lnTo>
                      <a:pt x="1460" y="748"/>
                    </a:lnTo>
                    <a:lnTo>
                      <a:pt x="1460" y="748"/>
                    </a:lnTo>
                    <a:lnTo>
                      <a:pt x="1460" y="748"/>
                    </a:lnTo>
                    <a:lnTo>
                      <a:pt x="1458" y="748"/>
                    </a:lnTo>
                    <a:lnTo>
                      <a:pt x="1458" y="748"/>
                    </a:lnTo>
                    <a:lnTo>
                      <a:pt x="1458" y="750"/>
                    </a:lnTo>
                    <a:lnTo>
                      <a:pt x="1456" y="750"/>
                    </a:lnTo>
                    <a:lnTo>
                      <a:pt x="1456" y="752"/>
                    </a:lnTo>
                    <a:lnTo>
                      <a:pt x="1454" y="754"/>
                    </a:lnTo>
                    <a:lnTo>
                      <a:pt x="1454" y="758"/>
                    </a:lnTo>
                    <a:lnTo>
                      <a:pt x="1454" y="760"/>
                    </a:lnTo>
                    <a:lnTo>
                      <a:pt x="1452" y="762"/>
                    </a:lnTo>
                    <a:lnTo>
                      <a:pt x="1452" y="764"/>
                    </a:lnTo>
                    <a:lnTo>
                      <a:pt x="1452" y="764"/>
                    </a:lnTo>
                    <a:lnTo>
                      <a:pt x="1452" y="766"/>
                    </a:lnTo>
                    <a:lnTo>
                      <a:pt x="1452" y="770"/>
                    </a:lnTo>
                    <a:lnTo>
                      <a:pt x="1452" y="772"/>
                    </a:lnTo>
                    <a:lnTo>
                      <a:pt x="1452" y="774"/>
                    </a:lnTo>
                    <a:lnTo>
                      <a:pt x="1452" y="776"/>
                    </a:lnTo>
                    <a:lnTo>
                      <a:pt x="1452" y="778"/>
                    </a:lnTo>
                    <a:lnTo>
                      <a:pt x="1452" y="778"/>
                    </a:lnTo>
                    <a:lnTo>
                      <a:pt x="1452" y="778"/>
                    </a:lnTo>
                    <a:lnTo>
                      <a:pt x="1454" y="780"/>
                    </a:lnTo>
                    <a:lnTo>
                      <a:pt x="1454" y="780"/>
                    </a:lnTo>
                    <a:lnTo>
                      <a:pt x="1454" y="780"/>
                    </a:lnTo>
                    <a:lnTo>
                      <a:pt x="1456" y="780"/>
                    </a:lnTo>
                    <a:lnTo>
                      <a:pt x="1458" y="780"/>
                    </a:lnTo>
                    <a:lnTo>
                      <a:pt x="1460" y="782"/>
                    </a:lnTo>
                    <a:lnTo>
                      <a:pt x="1464" y="782"/>
                    </a:lnTo>
                    <a:lnTo>
                      <a:pt x="1466" y="782"/>
                    </a:lnTo>
                    <a:lnTo>
                      <a:pt x="1468" y="782"/>
                    </a:lnTo>
                    <a:lnTo>
                      <a:pt x="1470" y="782"/>
                    </a:lnTo>
                    <a:lnTo>
                      <a:pt x="1472" y="784"/>
                    </a:lnTo>
                    <a:lnTo>
                      <a:pt x="1476" y="786"/>
                    </a:lnTo>
                    <a:lnTo>
                      <a:pt x="1478" y="786"/>
                    </a:lnTo>
                    <a:lnTo>
                      <a:pt x="1480" y="788"/>
                    </a:lnTo>
                    <a:lnTo>
                      <a:pt x="1482" y="788"/>
                    </a:lnTo>
                    <a:lnTo>
                      <a:pt x="1484" y="788"/>
                    </a:lnTo>
                    <a:lnTo>
                      <a:pt x="1484" y="788"/>
                    </a:lnTo>
                    <a:lnTo>
                      <a:pt x="1486" y="788"/>
                    </a:lnTo>
                    <a:lnTo>
                      <a:pt x="1488" y="788"/>
                    </a:lnTo>
                    <a:lnTo>
                      <a:pt x="1490" y="786"/>
                    </a:lnTo>
                    <a:lnTo>
                      <a:pt x="1490" y="786"/>
                    </a:lnTo>
                    <a:lnTo>
                      <a:pt x="1494" y="784"/>
                    </a:lnTo>
                    <a:lnTo>
                      <a:pt x="1498" y="780"/>
                    </a:lnTo>
                    <a:lnTo>
                      <a:pt x="1500" y="778"/>
                    </a:lnTo>
                    <a:lnTo>
                      <a:pt x="1504" y="776"/>
                    </a:lnTo>
                    <a:lnTo>
                      <a:pt x="1506" y="772"/>
                    </a:lnTo>
                    <a:lnTo>
                      <a:pt x="1508" y="770"/>
                    </a:lnTo>
                    <a:lnTo>
                      <a:pt x="1510" y="770"/>
                    </a:lnTo>
                    <a:lnTo>
                      <a:pt x="1510" y="768"/>
                    </a:lnTo>
                    <a:lnTo>
                      <a:pt x="1514" y="764"/>
                    </a:lnTo>
                    <a:lnTo>
                      <a:pt x="1516" y="760"/>
                    </a:lnTo>
                    <a:lnTo>
                      <a:pt x="1518" y="756"/>
                    </a:lnTo>
                    <a:lnTo>
                      <a:pt x="1522" y="748"/>
                    </a:lnTo>
                    <a:lnTo>
                      <a:pt x="1526" y="740"/>
                    </a:lnTo>
                    <a:lnTo>
                      <a:pt x="1530" y="732"/>
                    </a:lnTo>
                    <a:lnTo>
                      <a:pt x="1534" y="724"/>
                    </a:lnTo>
                    <a:lnTo>
                      <a:pt x="1540" y="714"/>
                    </a:lnTo>
                    <a:lnTo>
                      <a:pt x="1542" y="706"/>
                    </a:lnTo>
                    <a:lnTo>
                      <a:pt x="1546" y="700"/>
                    </a:lnTo>
                    <a:lnTo>
                      <a:pt x="1550" y="690"/>
                    </a:lnTo>
                    <a:lnTo>
                      <a:pt x="1552" y="686"/>
                    </a:lnTo>
                    <a:lnTo>
                      <a:pt x="1554" y="682"/>
                    </a:lnTo>
                    <a:lnTo>
                      <a:pt x="1554" y="680"/>
                    </a:lnTo>
                    <a:lnTo>
                      <a:pt x="1554" y="678"/>
                    </a:lnTo>
                    <a:lnTo>
                      <a:pt x="1554" y="676"/>
                    </a:lnTo>
                    <a:lnTo>
                      <a:pt x="1556" y="674"/>
                    </a:lnTo>
                    <a:lnTo>
                      <a:pt x="1556" y="672"/>
                    </a:lnTo>
                    <a:lnTo>
                      <a:pt x="1556" y="670"/>
                    </a:lnTo>
                    <a:lnTo>
                      <a:pt x="1554" y="668"/>
                    </a:lnTo>
                    <a:lnTo>
                      <a:pt x="1554" y="666"/>
                    </a:lnTo>
                    <a:lnTo>
                      <a:pt x="1554" y="662"/>
                    </a:lnTo>
                    <a:lnTo>
                      <a:pt x="1552" y="656"/>
                    </a:lnTo>
                    <a:lnTo>
                      <a:pt x="1550" y="652"/>
                    </a:lnTo>
                    <a:lnTo>
                      <a:pt x="1548" y="648"/>
                    </a:lnTo>
                    <a:lnTo>
                      <a:pt x="1548" y="646"/>
                    </a:lnTo>
                    <a:lnTo>
                      <a:pt x="1548" y="644"/>
                    </a:lnTo>
                    <a:lnTo>
                      <a:pt x="1548" y="642"/>
                    </a:lnTo>
                    <a:lnTo>
                      <a:pt x="1548" y="640"/>
                    </a:lnTo>
                    <a:lnTo>
                      <a:pt x="1548" y="638"/>
                    </a:lnTo>
                    <a:lnTo>
                      <a:pt x="1548" y="638"/>
                    </a:lnTo>
                    <a:lnTo>
                      <a:pt x="1550" y="634"/>
                    </a:lnTo>
                    <a:lnTo>
                      <a:pt x="1552" y="632"/>
                    </a:lnTo>
                    <a:lnTo>
                      <a:pt x="1552" y="630"/>
                    </a:lnTo>
                    <a:lnTo>
                      <a:pt x="1552" y="630"/>
                    </a:lnTo>
                    <a:lnTo>
                      <a:pt x="1554" y="628"/>
                    </a:lnTo>
                    <a:lnTo>
                      <a:pt x="1554" y="626"/>
                    </a:lnTo>
                    <a:lnTo>
                      <a:pt x="1554" y="622"/>
                    </a:lnTo>
                    <a:lnTo>
                      <a:pt x="1554" y="616"/>
                    </a:lnTo>
                    <a:lnTo>
                      <a:pt x="1552" y="612"/>
                    </a:lnTo>
                    <a:lnTo>
                      <a:pt x="1552" y="606"/>
                    </a:lnTo>
                    <a:lnTo>
                      <a:pt x="1552" y="602"/>
                    </a:lnTo>
                    <a:lnTo>
                      <a:pt x="1550" y="596"/>
                    </a:lnTo>
                    <a:lnTo>
                      <a:pt x="1548" y="594"/>
                    </a:lnTo>
                    <a:lnTo>
                      <a:pt x="1548" y="590"/>
                    </a:lnTo>
                    <a:lnTo>
                      <a:pt x="1546" y="588"/>
                    </a:lnTo>
                    <a:lnTo>
                      <a:pt x="1544" y="584"/>
                    </a:lnTo>
                    <a:lnTo>
                      <a:pt x="1542" y="580"/>
                    </a:lnTo>
                    <a:lnTo>
                      <a:pt x="1540" y="578"/>
                    </a:lnTo>
                    <a:lnTo>
                      <a:pt x="1538" y="574"/>
                    </a:lnTo>
                    <a:lnTo>
                      <a:pt x="1536" y="572"/>
                    </a:lnTo>
                    <a:lnTo>
                      <a:pt x="1534" y="572"/>
                    </a:lnTo>
                    <a:lnTo>
                      <a:pt x="1534" y="570"/>
                    </a:lnTo>
                    <a:lnTo>
                      <a:pt x="1532" y="568"/>
                    </a:lnTo>
                    <a:lnTo>
                      <a:pt x="1528" y="568"/>
                    </a:lnTo>
                    <a:lnTo>
                      <a:pt x="1526" y="566"/>
                    </a:lnTo>
                    <a:lnTo>
                      <a:pt x="1522" y="564"/>
                    </a:lnTo>
                    <a:lnTo>
                      <a:pt x="1518" y="564"/>
                    </a:lnTo>
                    <a:lnTo>
                      <a:pt x="1518" y="562"/>
                    </a:lnTo>
                    <a:lnTo>
                      <a:pt x="1516" y="562"/>
                    </a:lnTo>
                    <a:lnTo>
                      <a:pt x="1514" y="562"/>
                    </a:lnTo>
                    <a:lnTo>
                      <a:pt x="1512" y="562"/>
                    </a:lnTo>
                    <a:lnTo>
                      <a:pt x="1512" y="562"/>
                    </a:lnTo>
                    <a:lnTo>
                      <a:pt x="1510" y="562"/>
                    </a:lnTo>
                    <a:lnTo>
                      <a:pt x="1510" y="564"/>
                    </a:lnTo>
                    <a:lnTo>
                      <a:pt x="1508" y="564"/>
                    </a:lnTo>
                    <a:lnTo>
                      <a:pt x="1508" y="564"/>
                    </a:lnTo>
                    <a:lnTo>
                      <a:pt x="1508" y="566"/>
                    </a:lnTo>
                    <a:lnTo>
                      <a:pt x="1506" y="568"/>
                    </a:lnTo>
                    <a:lnTo>
                      <a:pt x="1506" y="570"/>
                    </a:lnTo>
                    <a:lnTo>
                      <a:pt x="1506" y="572"/>
                    </a:lnTo>
                    <a:lnTo>
                      <a:pt x="1504" y="574"/>
                    </a:lnTo>
                    <a:lnTo>
                      <a:pt x="1504" y="576"/>
                    </a:lnTo>
                    <a:lnTo>
                      <a:pt x="1504" y="576"/>
                    </a:lnTo>
                    <a:lnTo>
                      <a:pt x="1502" y="576"/>
                    </a:lnTo>
                    <a:lnTo>
                      <a:pt x="1502" y="578"/>
                    </a:lnTo>
                    <a:lnTo>
                      <a:pt x="1500" y="578"/>
                    </a:lnTo>
                    <a:lnTo>
                      <a:pt x="1498" y="578"/>
                    </a:lnTo>
                    <a:lnTo>
                      <a:pt x="1498" y="578"/>
                    </a:lnTo>
                    <a:lnTo>
                      <a:pt x="1496" y="578"/>
                    </a:lnTo>
                    <a:lnTo>
                      <a:pt x="1494" y="578"/>
                    </a:lnTo>
                    <a:lnTo>
                      <a:pt x="1494" y="578"/>
                    </a:lnTo>
                    <a:lnTo>
                      <a:pt x="1492" y="578"/>
                    </a:lnTo>
                    <a:lnTo>
                      <a:pt x="1492" y="578"/>
                    </a:lnTo>
                    <a:lnTo>
                      <a:pt x="1492" y="576"/>
                    </a:lnTo>
                    <a:lnTo>
                      <a:pt x="1492" y="576"/>
                    </a:lnTo>
                    <a:lnTo>
                      <a:pt x="1492" y="576"/>
                    </a:lnTo>
                    <a:lnTo>
                      <a:pt x="1490" y="574"/>
                    </a:lnTo>
                    <a:lnTo>
                      <a:pt x="1490" y="572"/>
                    </a:lnTo>
                    <a:lnTo>
                      <a:pt x="1490" y="570"/>
                    </a:lnTo>
                    <a:lnTo>
                      <a:pt x="1490" y="568"/>
                    </a:lnTo>
                    <a:lnTo>
                      <a:pt x="1490" y="566"/>
                    </a:lnTo>
                    <a:lnTo>
                      <a:pt x="1490" y="564"/>
                    </a:lnTo>
                    <a:lnTo>
                      <a:pt x="1490" y="564"/>
                    </a:lnTo>
                    <a:lnTo>
                      <a:pt x="1488" y="564"/>
                    </a:lnTo>
                    <a:lnTo>
                      <a:pt x="1488" y="562"/>
                    </a:lnTo>
                    <a:lnTo>
                      <a:pt x="1486" y="562"/>
                    </a:lnTo>
                    <a:lnTo>
                      <a:pt x="1486" y="560"/>
                    </a:lnTo>
                    <a:lnTo>
                      <a:pt x="1482" y="560"/>
                    </a:lnTo>
                    <a:lnTo>
                      <a:pt x="1478" y="558"/>
                    </a:lnTo>
                    <a:lnTo>
                      <a:pt x="1476" y="558"/>
                    </a:lnTo>
                    <a:lnTo>
                      <a:pt x="1472" y="556"/>
                    </a:lnTo>
                    <a:lnTo>
                      <a:pt x="1470" y="556"/>
                    </a:lnTo>
                    <a:lnTo>
                      <a:pt x="1470" y="554"/>
                    </a:lnTo>
                    <a:lnTo>
                      <a:pt x="1468" y="554"/>
                    </a:lnTo>
                    <a:lnTo>
                      <a:pt x="1468" y="552"/>
                    </a:lnTo>
                    <a:lnTo>
                      <a:pt x="1466" y="552"/>
                    </a:lnTo>
                    <a:lnTo>
                      <a:pt x="1466" y="550"/>
                    </a:lnTo>
                    <a:lnTo>
                      <a:pt x="1464" y="550"/>
                    </a:lnTo>
                    <a:lnTo>
                      <a:pt x="1464" y="548"/>
                    </a:lnTo>
                    <a:lnTo>
                      <a:pt x="1464" y="546"/>
                    </a:lnTo>
                    <a:lnTo>
                      <a:pt x="1464" y="544"/>
                    </a:lnTo>
                    <a:lnTo>
                      <a:pt x="1464" y="542"/>
                    </a:lnTo>
                    <a:lnTo>
                      <a:pt x="1464" y="542"/>
                    </a:lnTo>
                    <a:lnTo>
                      <a:pt x="1464" y="540"/>
                    </a:lnTo>
                    <a:lnTo>
                      <a:pt x="1464" y="540"/>
                    </a:lnTo>
                    <a:lnTo>
                      <a:pt x="1464" y="538"/>
                    </a:lnTo>
                    <a:lnTo>
                      <a:pt x="1466" y="538"/>
                    </a:lnTo>
                    <a:lnTo>
                      <a:pt x="1468" y="536"/>
                    </a:lnTo>
                    <a:lnTo>
                      <a:pt x="1470" y="534"/>
                    </a:lnTo>
                    <a:lnTo>
                      <a:pt x="1474" y="530"/>
                    </a:lnTo>
                    <a:lnTo>
                      <a:pt x="1476" y="530"/>
                    </a:lnTo>
                    <a:lnTo>
                      <a:pt x="1478" y="528"/>
                    </a:lnTo>
                    <a:lnTo>
                      <a:pt x="1480" y="524"/>
                    </a:lnTo>
                    <a:lnTo>
                      <a:pt x="1482" y="522"/>
                    </a:lnTo>
                    <a:lnTo>
                      <a:pt x="1486" y="514"/>
                    </a:lnTo>
                    <a:lnTo>
                      <a:pt x="1490" y="508"/>
                    </a:lnTo>
                    <a:lnTo>
                      <a:pt x="1494" y="502"/>
                    </a:lnTo>
                    <a:lnTo>
                      <a:pt x="1496" y="496"/>
                    </a:lnTo>
                    <a:lnTo>
                      <a:pt x="1498" y="492"/>
                    </a:lnTo>
                    <a:lnTo>
                      <a:pt x="1500" y="486"/>
                    </a:lnTo>
                    <a:lnTo>
                      <a:pt x="1502" y="482"/>
                    </a:lnTo>
                    <a:lnTo>
                      <a:pt x="1504" y="478"/>
                    </a:lnTo>
                    <a:lnTo>
                      <a:pt x="1508" y="472"/>
                    </a:lnTo>
                    <a:lnTo>
                      <a:pt x="1508" y="470"/>
                    </a:lnTo>
                    <a:lnTo>
                      <a:pt x="1510" y="468"/>
                    </a:lnTo>
                    <a:lnTo>
                      <a:pt x="1512" y="466"/>
                    </a:lnTo>
                    <a:lnTo>
                      <a:pt x="1512" y="466"/>
                    </a:lnTo>
                    <a:lnTo>
                      <a:pt x="1514" y="464"/>
                    </a:lnTo>
                    <a:lnTo>
                      <a:pt x="1516" y="464"/>
                    </a:lnTo>
                    <a:lnTo>
                      <a:pt x="1516" y="462"/>
                    </a:lnTo>
                    <a:lnTo>
                      <a:pt x="1518" y="462"/>
                    </a:lnTo>
                    <a:lnTo>
                      <a:pt x="1520" y="462"/>
                    </a:lnTo>
                    <a:lnTo>
                      <a:pt x="1526" y="460"/>
                    </a:lnTo>
                    <a:lnTo>
                      <a:pt x="1530" y="458"/>
                    </a:lnTo>
                    <a:lnTo>
                      <a:pt x="1536" y="458"/>
                    </a:lnTo>
                    <a:lnTo>
                      <a:pt x="1540" y="456"/>
                    </a:lnTo>
                    <a:lnTo>
                      <a:pt x="1548" y="456"/>
                    </a:lnTo>
                    <a:lnTo>
                      <a:pt x="1550" y="456"/>
                    </a:lnTo>
                    <a:lnTo>
                      <a:pt x="1554" y="456"/>
                    </a:lnTo>
                    <a:lnTo>
                      <a:pt x="1562" y="454"/>
                    </a:lnTo>
                    <a:lnTo>
                      <a:pt x="1570" y="454"/>
                    </a:lnTo>
                    <a:lnTo>
                      <a:pt x="1576" y="454"/>
                    </a:lnTo>
                    <a:lnTo>
                      <a:pt x="1578" y="454"/>
                    </a:lnTo>
                    <a:lnTo>
                      <a:pt x="1580" y="456"/>
                    </a:lnTo>
                    <a:lnTo>
                      <a:pt x="1584" y="456"/>
                    </a:lnTo>
                    <a:lnTo>
                      <a:pt x="1594" y="458"/>
                    </a:lnTo>
                    <a:lnTo>
                      <a:pt x="1600" y="460"/>
                    </a:lnTo>
                    <a:lnTo>
                      <a:pt x="1602" y="460"/>
                    </a:lnTo>
                    <a:lnTo>
                      <a:pt x="1604" y="460"/>
                    </a:lnTo>
                    <a:lnTo>
                      <a:pt x="1608" y="460"/>
                    </a:lnTo>
                    <a:lnTo>
                      <a:pt x="1610" y="460"/>
                    </a:lnTo>
                    <a:lnTo>
                      <a:pt x="1612" y="460"/>
                    </a:lnTo>
                    <a:lnTo>
                      <a:pt x="1614" y="458"/>
                    </a:lnTo>
                    <a:lnTo>
                      <a:pt x="1614" y="458"/>
                    </a:lnTo>
                    <a:lnTo>
                      <a:pt x="1614" y="458"/>
                    </a:lnTo>
                    <a:lnTo>
                      <a:pt x="1616" y="456"/>
                    </a:lnTo>
                    <a:lnTo>
                      <a:pt x="1616" y="456"/>
                    </a:lnTo>
                    <a:lnTo>
                      <a:pt x="1616" y="454"/>
                    </a:lnTo>
                    <a:lnTo>
                      <a:pt x="1618" y="450"/>
                    </a:lnTo>
                    <a:lnTo>
                      <a:pt x="1618" y="448"/>
                    </a:lnTo>
                    <a:lnTo>
                      <a:pt x="1620" y="446"/>
                    </a:lnTo>
                    <a:lnTo>
                      <a:pt x="1620" y="446"/>
                    </a:lnTo>
                    <a:lnTo>
                      <a:pt x="1620" y="444"/>
                    </a:lnTo>
                    <a:lnTo>
                      <a:pt x="1622" y="444"/>
                    </a:lnTo>
                    <a:lnTo>
                      <a:pt x="1622" y="444"/>
                    </a:lnTo>
                    <a:lnTo>
                      <a:pt x="1624" y="442"/>
                    </a:lnTo>
                    <a:lnTo>
                      <a:pt x="1624" y="442"/>
                    </a:lnTo>
                    <a:lnTo>
                      <a:pt x="1626" y="442"/>
                    </a:lnTo>
                    <a:lnTo>
                      <a:pt x="1628" y="442"/>
                    </a:lnTo>
                    <a:lnTo>
                      <a:pt x="1630" y="442"/>
                    </a:lnTo>
                    <a:lnTo>
                      <a:pt x="1632" y="442"/>
                    </a:lnTo>
                    <a:lnTo>
                      <a:pt x="1634" y="442"/>
                    </a:lnTo>
                    <a:lnTo>
                      <a:pt x="1636" y="444"/>
                    </a:lnTo>
                    <a:lnTo>
                      <a:pt x="1638" y="444"/>
                    </a:lnTo>
                    <a:lnTo>
                      <a:pt x="1640" y="444"/>
                    </a:lnTo>
                    <a:lnTo>
                      <a:pt x="1642" y="446"/>
                    </a:lnTo>
                    <a:lnTo>
                      <a:pt x="1644" y="446"/>
                    </a:lnTo>
                    <a:lnTo>
                      <a:pt x="1646" y="446"/>
                    </a:lnTo>
                    <a:lnTo>
                      <a:pt x="1648" y="448"/>
                    </a:lnTo>
                    <a:lnTo>
                      <a:pt x="1648" y="448"/>
                    </a:lnTo>
                    <a:lnTo>
                      <a:pt x="1650" y="450"/>
                    </a:lnTo>
                    <a:lnTo>
                      <a:pt x="1650" y="450"/>
                    </a:lnTo>
                    <a:lnTo>
                      <a:pt x="1650" y="450"/>
                    </a:lnTo>
                    <a:lnTo>
                      <a:pt x="1650" y="452"/>
                    </a:lnTo>
                    <a:lnTo>
                      <a:pt x="1650" y="454"/>
                    </a:lnTo>
                    <a:lnTo>
                      <a:pt x="1650" y="454"/>
                    </a:lnTo>
                    <a:lnTo>
                      <a:pt x="1650" y="456"/>
                    </a:lnTo>
                    <a:lnTo>
                      <a:pt x="1650" y="458"/>
                    </a:lnTo>
                    <a:lnTo>
                      <a:pt x="1650" y="458"/>
                    </a:lnTo>
                    <a:lnTo>
                      <a:pt x="1650" y="460"/>
                    </a:lnTo>
                    <a:lnTo>
                      <a:pt x="1650" y="460"/>
                    </a:lnTo>
                    <a:lnTo>
                      <a:pt x="1650" y="460"/>
                    </a:lnTo>
                    <a:lnTo>
                      <a:pt x="1652" y="460"/>
                    </a:lnTo>
                    <a:lnTo>
                      <a:pt x="1652" y="462"/>
                    </a:lnTo>
                    <a:lnTo>
                      <a:pt x="1656" y="462"/>
                    </a:lnTo>
                    <a:lnTo>
                      <a:pt x="1658" y="462"/>
                    </a:lnTo>
                    <a:lnTo>
                      <a:pt x="1660" y="462"/>
                    </a:lnTo>
                    <a:lnTo>
                      <a:pt x="1662" y="462"/>
                    </a:lnTo>
                    <a:lnTo>
                      <a:pt x="1666" y="462"/>
                    </a:lnTo>
                    <a:lnTo>
                      <a:pt x="1668" y="462"/>
                    </a:lnTo>
                    <a:lnTo>
                      <a:pt x="1672" y="460"/>
                    </a:lnTo>
                    <a:lnTo>
                      <a:pt x="1674" y="460"/>
                    </a:lnTo>
                    <a:lnTo>
                      <a:pt x="1676" y="458"/>
                    </a:lnTo>
                    <a:lnTo>
                      <a:pt x="1678" y="458"/>
                    </a:lnTo>
                    <a:lnTo>
                      <a:pt x="1682" y="456"/>
                    </a:lnTo>
                    <a:lnTo>
                      <a:pt x="1684" y="456"/>
                    </a:lnTo>
                    <a:lnTo>
                      <a:pt x="1684" y="454"/>
                    </a:lnTo>
                    <a:lnTo>
                      <a:pt x="1686" y="454"/>
                    </a:lnTo>
                    <a:lnTo>
                      <a:pt x="1686" y="452"/>
                    </a:lnTo>
                    <a:lnTo>
                      <a:pt x="1688" y="452"/>
                    </a:lnTo>
                    <a:lnTo>
                      <a:pt x="1688" y="450"/>
                    </a:lnTo>
                    <a:lnTo>
                      <a:pt x="1688" y="450"/>
                    </a:lnTo>
                    <a:lnTo>
                      <a:pt x="1688" y="448"/>
                    </a:lnTo>
                    <a:lnTo>
                      <a:pt x="1688" y="446"/>
                    </a:lnTo>
                    <a:lnTo>
                      <a:pt x="1688" y="440"/>
                    </a:lnTo>
                    <a:lnTo>
                      <a:pt x="1688" y="438"/>
                    </a:lnTo>
                    <a:lnTo>
                      <a:pt x="1688" y="436"/>
                    </a:lnTo>
                    <a:lnTo>
                      <a:pt x="1690" y="430"/>
                    </a:lnTo>
                    <a:lnTo>
                      <a:pt x="1692" y="424"/>
                    </a:lnTo>
                    <a:lnTo>
                      <a:pt x="1694" y="418"/>
                    </a:lnTo>
                    <a:lnTo>
                      <a:pt x="1694" y="414"/>
                    </a:lnTo>
                    <a:lnTo>
                      <a:pt x="1696" y="412"/>
                    </a:lnTo>
                    <a:lnTo>
                      <a:pt x="1696" y="408"/>
                    </a:lnTo>
                    <a:lnTo>
                      <a:pt x="1698" y="404"/>
                    </a:lnTo>
                    <a:lnTo>
                      <a:pt x="1698" y="402"/>
                    </a:lnTo>
                    <a:lnTo>
                      <a:pt x="1700" y="400"/>
                    </a:lnTo>
                    <a:lnTo>
                      <a:pt x="1702" y="398"/>
                    </a:lnTo>
                    <a:lnTo>
                      <a:pt x="1702" y="398"/>
                    </a:lnTo>
                    <a:lnTo>
                      <a:pt x="1702" y="398"/>
                    </a:lnTo>
                    <a:lnTo>
                      <a:pt x="1704" y="398"/>
                    </a:lnTo>
                    <a:lnTo>
                      <a:pt x="1706" y="396"/>
                    </a:lnTo>
                    <a:lnTo>
                      <a:pt x="1708" y="396"/>
                    </a:lnTo>
                    <a:lnTo>
                      <a:pt x="1710" y="396"/>
                    </a:lnTo>
                    <a:lnTo>
                      <a:pt x="1714" y="396"/>
                    </a:lnTo>
                    <a:lnTo>
                      <a:pt x="1716" y="394"/>
                    </a:lnTo>
                    <a:lnTo>
                      <a:pt x="1718" y="394"/>
                    </a:lnTo>
                    <a:lnTo>
                      <a:pt x="1722" y="394"/>
                    </a:lnTo>
                    <a:lnTo>
                      <a:pt x="1724" y="394"/>
                    </a:lnTo>
                    <a:lnTo>
                      <a:pt x="1726" y="396"/>
                    </a:lnTo>
                    <a:lnTo>
                      <a:pt x="1730" y="396"/>
                    </a:lnTo>
                    <a:lnTo>
                      <a:pt x="1732" y="396"/>
                    </a:lnTo>
                    <a:lnTo>
                      <a:pt x="1734" y="396"/>
                    </a:lnTo>
                    <a:lnTo>
                      <a:pt x="1736" y="396"/>
                    </a:lnTo>
                    <a:lnTo>
                      <a:pt x="1738" y="398"/>
                    </a:lnTo>
                    <a:lnTo>
                      <a:pt x="1740" y="398"/>
                    </a:lnTo>
                    <a:lnTo>
                      <a:pt x="1742" y="398"/>
                    </a:lnTo>
                    <a:lnTo>
                      <a:pt x="1742" y="400"/>
                    </a:lnTo>
                    <a:lnTo>
                      <a:pt x="1744" y="400"/>
                    </a:lnTo>
                    <a:lnTo>
                      <a:pt x="1746" y="402"/>
                    </a:lnTo>
                    <a:lnTo>
                      <a:pt x="1746" y="406"/>
                    </a:lnTo>
                    <a:lnTo>
                      <a:pt x="1750" y="410"/>
                    </a:lnTo>
                    <a:lnTo>
                      <a:pt x="1752" y="412"/>
                    </a:lnTo>
                    <a:lnTo>
                      <a:pt x="1752" y="412"/>
                    </a:lnTo>
                    <a:lnTo>
                      <a:pt x="1752" y="412"/>
                    </a:lnTo>
                    <a:lnTo>
                      <a:pt x="1754" y="414"/>
                    </a:lnTo>
                    <a:lnTo>
                      <a:pt x="1758" y="416"/>
                    </a:lnTo>
                    <a:lnTo>
                      <a:pt x="1758" y="416"/>
                    </a:lnTo>
                    <a:lnTo>
                      <a:pt x="1760" y="416"/>
                    </a:lnTo>
                    <a:lnTo>
                      <a:pt x="1760" y="418"/>
                    </a:lnTo>
                    <a:lnTo>
                      <a:pt x="1762" y="416"/>
                    </a:lnTo>
                    <a:lnTo>
                      <a:pt x="1762" y="416"/>
                    </a:lnTo>
                    <a:lnTo>
                      <a:pt x="1764" y="416"/>
                    </a:lnTo>
                    <a:lnTo>
                      <a:pt x="1764" y="414"/>
                    </a:lnTo>
                    <a:lnTo>
                      <a:pt x="1766" y="412"/>
                    </a:lnTo>
                    <a:lnTo>
                      <a:pt x="1766" y="412"/>
                    </a:lnTo>
                    <a:lnTo>
                      <a:pt x="1768" y="410"/>
                    </a:lnTo>
                    <a:lnTo>
                      <a:pt x="1768" y="406"/>
                    </a:lnTo>
                    <a:lnTo>
                      <a:pt x="1770" y="402"/>
                    </a:lnTo>
                    <a:lnTo>
                      <a:pt x="1772" y="400"/>
                    </a:lnTo>
                    <a:lnTo>
                      <a:pt x="1772" y="398"/>
                    </a:lnTo>
                    <a:lnTo>
                      <a:pt x="1772" y="396"/>
                    </a:lnTo>
                    <a:lnTo>
                      <a:pt x="1774" y="396"/>
                    </a:lnTo>
                    <a:lnTo>
                      <a:pt x="1774" y="394"/>
                    </a:lnTo>
                    <a:lnTo>
                      <a:pt x="1776" y="394"/>
                    </a:lnTo>
                    <a:lnTo>
                      <a:pt x="1776" y="392"/>
                    </a:lnTo>
                    <a:lnTo>
                      <a:pt x="1778" y="392"/>
                    </a:lnTo>
                    <a:lnTo>
                      <a:pt x="1780" y="392"/>
                    </a:lnTo>
                    <a:lnTo>
                      <a:pt x="1780" y="390"/>
                    </a:lnTo>
                    <a:lnTo>
                      <a:pt x="1782" y="390"/>
                    </a:lnTo>
                    <a:lnTo>
                      <a:pt x="1784" y="390"/>
                    </a:lnTo>
                    <a:lnTo>
                      <a:pt x="1784" y="390"/>
                    </a:lnTo>
                    <a:lnTo>
                      <a:pt x="1784" y="390"/>
                    </a:lnTo>
                    <a:lnTo>
                      <a:pt x="1786" y="390"/>
                    </a:lnTo>
                    <a:lnTo>
                      <a:pt x="1786" y="392"/>
                    </a:lnTo>
                    <a:lnTo>
                      <a:pt x="1786" y="392"/>
                    </a:lnTo>
                    <a:lnTo>
                      <a:pt x="1788" y="394"/>
                    </a:lnTo>
                    <a:lnTo>
                      <a:pt x="1790" y="396"/>
                    </a:lnTo>
                    <a:lnTo>
                      <a:pt x="1790" y="398"/>
                    </a:lnTo>
                    <a:lnTo>
                      <a:pt x="1792" y="400"/>
                    </a:lnTo>
                    <a:lnTo>
                      <a:pt x="1792" y="404"/>
                    </a:lnTo>
                    <a:lnTo>
                      <a:pt x="1794" y="406"/>
                    </a:lnTo>
                    <a:lnTo>
                      <a:pt x="1794" y="408"/>
                    </a:lnTo>
                    <a:lnTo>
                      <a:pt x="1794" y="408"/>
                    </a:lnTo>
                    <a:lnTo>
                      <a:pt x="1794" y="410"/>
                    </a:lnTo>
                    <a:lnTo>
                      <a:pt x="1792" y="412"/>
                    </a:lnTo>
                    <a:lnTo>
                      <a:pt x="1792" y="414"/>
                    </a:lnTo>
                    <a:lnTo>
                      <a:pt x="1790" y="416"/>
                    </a:lnTo>
                    <a:lnTo>
                      <a:pt x="1790" y="418"/>
                    </a:lnTo>
                    <a:lnTo>
                      <a:pt x="1788" y="420"/>
                    </a:lnTo>
                    <a:lnTo>
                      <a:pt x="1786" y="422"/>
                    </a:lnTo>
                    <a:lnTo>
                      <a:pt x="1786" y="424"/>
                    </a:lnTo>
                    <a:lnTo>
                      <a:pt x="1784" y="426"/>
                    </a:lnTo>
                    <a:lnTo>
                      <a:pt x="1784" y="426"/>
                    </a:lnTo>
                    <a:lnTo>
                      <a:pt x="1782" y="428"/>
                    </a:lnTo>
                    <a:lnTo>
                      <a:pt x="1778" y="430"/>
                    </a:lnTo>
                    <a:lnTo>
                      <a:pt x="1776" y="432"/>
                    </a:lnTo>
                    <a:lnTo>
                      <a:pt x="1770" y="436"/>
                    </a:lnTo>
                    <a:lnTo>
                      <a:pt x="1768" y="438"/>
                    </a:lnTo>
                    <a:lnTo>
                      <a:pt x="1766" y="440"/>
                    </a:lnTo>
                    <a:lnTo>
                      <a:pt x="1764" y="444"/>
                    </a:lnTo>
                    <a:lnTo>
                      <a:pt x="1762" y="446"/>
                    </a:lnTo>
                    <a:lnTo>
                      <a:pt x="1758" y="450"/>
                    </a:lnTo>
                    <a:lnTo>
                      <a:pt x="1756" y="454"/>
                    </a:lnTo>
                    <a:lnTo>
                      <a:pt x="1752" y="462"/>
                    </a:lnTo>
                    <a:lnTo>
                      <a:pt x="1750" y="464"/>
                    </a:lnTo>
                    <a:lnTo>
                      <a:pt x="1748" y="468"/>
                    </a:lnTo>
                    <a:lnTo>
                      <a:pt x="1746" y="470"/>
                    </a:lnTo>
                    <a:lnTo>
                      <a:pt x="1744" y="472"/>
                    </a:lnTo>
                    <a:lnTo>
                      <a:pt x="1740" y="478"/>
                    </a:lnTo>
                    <a:lnTo>
                      <a:pt x="1738" y="480"/>
                    </a:lnTo>
                    <a:lnTo>
                      <a:pt x="1736" y="482"/>
                    </a:lnTo>
                    <a:lnTo>
                      <a:pt x="1734" y="484"/>
                    </a:lnTo>
                    <a:lnTo>
                      <a:pt x="1734" y="486"/>
                    </a:lnTo>
                    <a:lnTo>
                      <a:pt x="1732" y="488"/>
                    </a:lnTo>
                    <a:lnTo>
                      <a:pt x="1732" y="488"/>
                    </a:lnTo>
                    <a:lnTo>
                      <a:pt x="1732" y="490"/>
                    </a:lnTo>
                    <a:lnTo>
                      <a:pt x="1732" y="494"/>
                    </a:lnTo>
                    <a:lnTo>
                      <a:pt x="1730" y="498"/>
                    </a:lnTo>
                    <a:lnTo>
                      <a:pt x="1730" y="502"/>
                    </a:lnTo>
                    <a:lnTo>
                      <a:pt x="1730" y="506"/>
                    </a:lnTo>
                    <a:lnTo>
                      <a:pt x="1730" y="510"/>
                    </a:lnTo>
                    <a:lnTo>
                      <a:pt x="1730" y="516"/>
                    </a:lnTo>
                    <a:lnTo>
                      <a:pt x="1730" y="524"/>
                    </a:lnTo>
                    <a:lnTo>
                      <a:pt x="1730" y="528"/>
                    </a:lnTo>
                    <a:lnTo>
                      <a:pt x="1732" y="532"/>
                    </a:lnTo>
                    <a:lnTo>
                      <a:pt x="1732" y="536"/>
                    </a:lnTo>
                    <a:lnTo>
                      <a:pt x="1732" y="540"/>
                    </a:lnTo>
                    <a:lnTo>
                      <a:pt x="1734" y="544"/>
                    </a:lnTo>
                    <a:lnTo>
                      <a:pt x="1734" y="548"/>
                    </a:lnTo>
                    <a:lnTo>
                      <a:pt x="1736" y="550"/>
                    </a:lnTo>
                    <a:lnTo>
                      <a:pt x="1736" y="552"/>
                    </a:lnTo>
                    <a:lnTo>
                      <a:pt x="1738" y="556"/>
                    </a:lnTo>
                    <a:lnTo>
                      <a:pt x="1740" y="558"/>
                    </a:lnTo>
                    <a:lnTo>
                      <a:pt x="1744" y="564"/>
                    </a:lnTo>
                    <a:lnTo>
                      <a:pt x="1746" y="566"/>
                    </a:lnTo>
                    <a:lnTo>
                      <a:pt x="1746" y="570"/>
                    </a:lnTo>
                    <a:lnTo>
                      <a:pt x="1748" y="572"/>
                    </a:lnTo>
                    <a:lnTo>
                      <a:pt x="1748" y="574"/>
                    </a:lnTo>
                    <a:lnTo>
                      <a:pt x="1750" y="582"/>
                    </a:lnTo>
                    <a:lnTo>
                      <a:pt x="1750" y="586"/>
                    </a:lnTo>
                    <a:lnTo>
                      <a:pt x="1752" y="588"/>
                    </a:lnTo>
                    <a:lnTo>
                      <a:pt x="1752" y="592"/>
                    </a:lnTo>
                    <a:lnTo>
                      <a:pt x="1752" y="594"/>
                    </a:lnTo>
                    <a:lnTo>
                      <a:pt x="1754" y="596"/>
                    </a:lnTo>
                    <a:lnTo>
                      <a:pt x="1754" y="598"/>
                    </a:lnTo>
                    <a:lnTo>
                      <a:pt x="1758" y="602"/>
                    </a:lnTo>
                    <a:lnTo>
                      <a:pt x="1758" y="604"/>
                    </a:lnTo>
                    <a:lnTo>
                      <a:pt x="1760" y="606"/>
                    </a:lnTo>
                    <a:lnTo>
                      <a:pt x="1762" y="608"/>
                    </a:lnTo>
                    <a:lnTo>
                      <a:pt x="1762" y="610"/>
                    </a:lnTo>
                    <a:lnTo>
                      <a:pt x="1766" y="612"/>
                    </a:lnTo>
                    <a:lnTo>
                      <a:pt x="1768" y="614"/>
                    </a:lnTo>
                    <a:lnTo>
                      <a:pt x="1768" y="614"/>
                    </a:lnTo>
                    <a:lnTo>
                      <a:pt x="1770" y="616"/>
                    </a:lnTo>
                    <a:lnTo>
                      <a:pt x="1772" y="616"/>
                    </a:lnTo>
                    <a:lnTo>
                      <a:pt x="1774" y="616"/>
                    </a:lnTo>
                    <a:lnTo>
                      <a:pt x="1774" y="618"/>
                    </a:lnTo>
                    <a:lnTo>
                      <a:pt x="1774" y="618"/>
                    </a:lnTo>
                    <a:lnTo>
                      <a:pt x="1776" y="616"/>
                    </a:lnTo>
                    <a:lnTo>
                      <a:pt x="1776" y="616"/>
                    </a:lnTo>
                    <a:lnTo>
                      <a:pt x="1778" y="616"/>
                    </a:lnTo>
                    <a:lnTo>
                      <a:pt x="1780" y="614"/>
                    </a:lnTo>
                    <a:lnTo>
                      <a:pt x="1780" y="614"/>
                    </a:lnTo>
                    <a:lnTo>
                      <a:pt x="1780" y="612"/>
                    </a:lnTo>
                    <a:lnTo>
                      <a:pt x="1782" y="610"/>
                    </a:lnTo>
                    <a:lnTo>
                      <a:pt x="1784" y="608"/>
                    </a:lnTo>
                    <a:lnTo>
                      <a:pt x="1786" y="604"/>
                    </a:lnTo>
                    <a:lnTo>
                      <a:pt x="1786" y="600"/>
                    </a:lnTo>
                    <a:lnTo>
                      <a:pt x="1788" y="596"/>
                    </a:lnTo>
                    <a:lnTo>
                      <a:pt x="1790" y="594"/>
                    </a:lnTo>
                    <a:lnTo>
                      <a:pt x="1792" y="588"/>
                    </a:lnTo>
                    <a:lnTo>
                      <a:pt x="1798" y="580"/>
                    </a:lnTo>
                    <a:lnTo>
                      <a:pt x="1800" y="578"/>
                    </a:lnTo>
                    <a:lnTo>
                      <a:pt x="1800" y="574"/>
                    </a:lnTo>
                    <a:lnTo>
                      <a:pt x="1802" y="570"/>
                    </a:lnTo>
                    <a:lnTo>
                      <a:pt x="1802" y="568"/>
                    </a:lnTo>
                    <a:lnTo>
                      <a:pt x="1804" y="566"/>
                    </a:lnTo>
                    <a:lnTo>
                      <a:pt x="1804" y="566"/>
                    </a:lnTo>
                    <a:lnTo>
                      <a:pt x="1804" y="564"/>
                    </a:lnTo>
                    <a:lnTo>
                      <a:pt x="1804" y="562"/>
                    </a:lnTo>
                    <a:lnTo>
                      <a:pt x="1802" y="558"/>
                    </a:lnTo>
                    <a:lnTo>
                      <a:pt x="1802" y="556"/>
                    </a:lnTo>
                    <a:lnTo>
                      <a:pt x="1802" y="554"/>
                    </a:lnTo>
                    <a:lnTo>
                      <a:pt x="1802" y="552"/>
                    </a:lnTo>
                    <a:lnTo>
                      <a:pt x="1802" y="552"/>
                    </a:lnTo>
                    <a:lnTo>
                      <a:pt x="1802" y="550"/>
                    </a:lnTo>
                    <a:lnTo>
                      <a:pt x="1804" y="550"/>
                    </a:lnTo>
                    <a:lnTo>
                      <a:pt x="1804" y="550"/>
                    </a:lnTo>
                    <a:lnTo>
                      <a:pt x="1804" y="550"/>
                    </a:lnTo>
                    <a:lnTo>
                      <a:pt x="1806" y="550"/>
                    </a:lnTo>
                    <a:lnTo>
                      <a:pt x="1806" y="550"/>
                    </a:lnTo>
                    <a:lnTo>
                      <a:pt x="1808" y="550"/>
                    </a:lnTo>
                    <a:lnTo>
                      <a:pt x="1810" y="550"/>
                    </a:lnTo>
                    <a:lnTo>
                      <a:pt x="1814" y="550"/>
                    </a:lnTo>
                    <a:lnTo>
                      <a:pt x="1816" y="552"/>
                    </a:lnTo>
                    <a:lnTo>
                      <a:pt x="1816" y="552"/>
                    </a:lnTo>
                    <a:lnTo>
                      <a:pt x="1818" y="550"/>
                    </a:lnTo>
                    <a:lnTo>
                      <a:pt x="1818" y="550"/>
                    </a:lnTo>
                    <a:lnTo>
                      <a:pt x="1818" y="550"/>
                    </a:lnTo>
                    <a:lnTo>
                      <a:pt x="1818" y="550"/>
                    </a:lnTo>
                    <a:lnTo>
                      <a:pt x="1820" y="548"/>
                    </a:lnTo>
                    <a:lnTo>
                      <a:pt x="1820" y="548"/>
                    </a:lnTo>
                    <a:lnTo>
                      <a:pt x="1820" y="546"/>
                    </a:lnTo>
                    <a:lnTo>
                      <a:pt x="1820" y="544"/>
                    </a:lnTo>
                    <a:lnTo>
                      <a:pt x="1818" y="544"/>
                    </a:lnTo>
                    <a:lnTo>
                      <a:pt x="1818" y="540"/>
                    </a:lnTo>
                    <a:lnTo>
                      <a:pt x="1816" y="534"/>
                    </a:lnTo>
                    <a:lnTo>
                      <a:pt x="1816" y="532"/>
                    </a:lnTo>
                    <a:lnTo>
                      <a:pt x="1816" y="532"/>
                    </a:lnTo>
                    <a:lnTo>
                      <a:pt x="1816" y="530"/>
                    </a:lnTo>
                    <a:lnTo>
                      <a:pt x="1816" y="526"/>
                    </a:lnTo>
                    <a:lnTo>
                      <a:pt x="1816" y="524"/>
                    </a:lnTo>
                    <a:lnTo>
                      <a:pt x="1816" y="522"/>
                    </a:lnTo>
                    <a:lnTo>
                      <a:pt x="1816" y="520"/>
                    </a:lnTo>
                    <a:lnTo>
                      <a:pt x="1816" y="518"/>
                    </a:lnTo>
                    <a:lnTo>
                      <a:pt x="1818" y="516"/>
                    </a:lnTo>
                    <a:lnTo>
                      <a:pt x="1818" y="516"/>
                    </a:lnTo>
                    <a:lnTo>
                      <a:pt x="1818" y="516"/>
                    </a:lnTo>
                    <a:lnTo>
                      <a:pt x="1818" y="514"/>
                    </a:lnTo>
                    <a:lnTo>
                      <a:pt x="1820" y="514"/>
                    </a:lnTo>
                    <a:lnTo>
                      <a:pt x="1820" y="514"/>
                    </a:lnTo>
                    <a:lnTo>
                      <a:pt x="1822" y="514"/>
                    </a:lnTo>
                    <a:lnTo>
                      <a:pt x="1824" y="514"/>
                    </a:lnTo>
                    <a:lnTo>
                      <a:pt x="1824" y="514"/>
                    </a:lnTo>
                    <a:lnTo>
                      <a:pt x="1826" y="514"/>
                    </a:lnTo>
                    <a:lnTo>
                      <a:pt x="1826" y="514"/>
                    </a:lnTo>
                    <a:lnTo>
                      <a:pt x="1828" y="514"/>
                    </a:lnTo>
                    <a:lnTo>
                      <a:pt x="1828" y="514"/>
                    </a:lnTo>
                    <a:lnTo>
                      <a:pt x="1828" y="514"/>
                    </a:lnTo>
                    <a:lnTo>
                      <a:pt x="1828" y="512"/>
                    </a:lnTo>
                    <a:lnTo>
                      <a:pt x="1828" y="512"/>
                    </a:lnTo>
                    <a:lnTo>
                      <a:pt x="1828" y="512"/>
                    </a:lnTo>
                    <a:lnTo>
                      <a:pt x="1826" y="510"/>
                    </a:lnTo>
                    <a:lnTo>
                      <a:pt x="1826" y="508"/>
                    </a:lnTo>
                    <a:lnTo>
                      <a:pt x="1822" y="504"/>
                    </a:lnTo>
                    <a:lnTo>
                      <a:pt x="1820" y="502"/>
                    </a:lnTo>
                    <a:lnTo>
                      <a:pt x="1818" y="498"/>
                    </a:lnTo>
                    <a:lnTo>
                      <a:pt x="1816" y="496"/>
                    </a:lnTo>
                    <a:lnTo>
                      <a:pt x="1814" y="492"/>
                    </a:lnTo>
                    <a:lnTo>
                      <a:pt x="1812" y="490"/>
                    </a:lnTo>
                    <a:lnTo>
                      <a:pt x="1808" y="488"/>
                    </a:lnTo>
                    <a:lnTo>
                      <a:pt x="1806" y="486"/>
                    </a:lnTo>
                    <a:lnTo>
                      <a:pt x="1806" y="486"/>
                    </a:lnTo>
                    <a:lnTo>
                      <a:pt x="1804" y="484"/>
                    </a:lnTo>
                    <a:lnTo>
                      <a:pt x="1804" y="484"/>
                    </a:lnTo>
                    <a:lnTo>
                      <a:pt x="1802" y="484"/>
                    </a:lnTo>
                    <a:lnTo>
                      <a:pt x="1800" y="484"/>
                    </a:lnTo>
                    <a:lnTo>
                      <a:pt x="1800" y="482"/>
                    </a:lnTo>
                    <a:lnTo>
                      <a:pt x="1798" y="482"/>
                    </a:lnTo>
                    <a:lnTo>
                      <a:pt x="1798" y="482"/>
                    </a:lnTo>
                    <a:lnTo>
                      <a:pt x="1796" y="480"/>
                    </a:lnTo>
                    <a:lnTo>
                      <a:pt x="1796" y="480"/>
                    </a:lnTo>
                    <a:lnTo>
                      <a:pt x="1796" y="480"/>
                    </a:lnTo>
                    <a:lnTo>
                      <a:pt x="1796" y="478"/>
                    </a:lnTo>
                    <a:lnTo>
                      <a:pt x="1796" y="478"/>
                    </a:lnTo>
                    <a:lnTo>
                      <a:pt x="1796" y="474"/>
                    </a:lnTo>
                    <a:lnTo>
                      <a:pt x="1796" y="472"/>
                    </a:lnTo>
                    <a:lnTo>
                      <a:pt x="1796" y="468"/>
                    </a:lnTo>
                    <a:lnTo>
                      <a:pt x="1798" y="466"/>
                    </a:lnTo>
                    <a:lnTo>
                      <a:pt x="1798" y="462"/>
                    </a:lnTo>
                    <a:lnTo>
                      <a:pt x="1798" y="460"/>
                    </a:lnTo>
                    <a:lnTo>
                      <a:pt x="1800" y="456"/>
                    </a:lnTo>
                    <a:lnTo>
                      <a:pt x="1800" y="454"/>
                    </a:lnTo>
                    <a:lnTo>
                      <a:pt x="1802" y="452"/>
                    </a:lnTo>
                    <a:lnTo>
                      <a:pt x="1804" y="448"/>
                    </a:lnTo>
                    <a:lnTo>
                      <a:pt x="1808" y="446"/>
                    </a:lnTo>
                    <a:lnTo>
                      <a:pt x="1808" y="444"/>
                    </a:lnTo>
                    <a:lnTo>
                      <a:pt x="1810" y="444"/>
                    </a:lnTo>
                    <a:lnTo>
                      <a:pt x="1810" y="442"/>
                    </a:lnTo>
                    <a:lnTo>
                      <a:pt x="1812" y="442"/>
                    </a:lnTo>
                    <a:lnTo>
                      <a:pt x="1814" y="440"/>
                    </a:lnTo>
                    <a:lnTo>
                      <a:pt x="1818" y="438"/>
                    </a:lnTo>
                    <a:lnTo>
                      <a:pt x="1822" y="438"/>
                    </a:lnTo>
                    <a:lnTo>
                      <a:pt x="1828" y="434"/>
                    </a:lnTo>
                    <a:lnTo>
                      <a:pt x="1832" y="434"/>
                    </a:lnTo>
                    <a:lnTo>
                      <a:pt x="1834" y="432"/>
                    </a:lnTo>
                    <a:lnTo>
                      <a:pt x="1834" y="432"/>
                    </a:lnTo>
                    <a:lnTo>
                      <a:pt x="1836" y="430"/>
                    </a:lnTo>
                    <a:lnTo>
                      <a:pt x="1840" y="428"/>
                    </a:lnTo>
                    <a:lnTo>
                      <a:pt x="1844" y="424"/>
                    </a:lnTo>
                    <a:lnTo>
                      <a:pt x="1844" y="424"/>
                    </a:lnTo>
                    <a:lnTo>
                      <a:pt x="1846" y="424"/>
                    </a:lnTo>
                    <a:lnTo>
                      <a:pt x="1848" y="422"/>
                    </a:lnTo>
                    <a:lnTo>
                      <a:pt x="1850" y="422"/>
                    </a:lnTo>
                    <a:lnTo>
                      <a:pt x="1854" y="420"/>
                    </a:lnTo>
                    <a:lnTo>
                      <a:pt x="1858" y="420"/>
                    </a:lnTo>
                    <a:lnTo>
                      <a:pt x="1860" y="420"/>
                    </a:lnTo>
                    <a:lnTo>
                      <a:pt x="1862" y="420"/>
                    </a:lnTo>
                    <a:lnTo>
                      <a:pt x="1864" y="420"/>
                    </a:lnTo>
                    <a:lnTo>
                      <a:pt x="1864" y="420"/>
                    </a:lnTo>
                    <a:lnTo>
                      <a:pt x="1866" y="420"/>
                    </a:lnTo>
                    <a:lnTo>
                      <a:pt x="1870" y="420"/>
                    </a:lnTo>
                    <a:lnTo>
                      <a:pt x="1872" y="422"/>
                    </a:lnTo>
                    <a:lnTo>
                      <a:pt x="1874" y="422"/>
                    </a:lnTo>
                    <a:lnTo>
                      <a:pt x="1874" y="424"/>
                    </a:lnTo>
                    <a:lnTo>
                      <a:pt x="1876" y="424"/>
                    </a:lnTo>
                    <a:lnTo>
                      <a:pt x="1878" y="426"/>
                    </a:lnTo>
                    <a:lnTo>
                      <a:pt x="1878" y="428"/>
                    </a:lnTo>
                    <a:lnTo>
                      <a:pt x="1880" y="430"/>
                    </a:lnTo>
                    <a:lnTo>
                      <a:pt x="1882" y="432"/>
                    </a:lnTo>
                    <a:lnTo>
                      <a:pt x="1884" y="434"/>
                    </a:lnTo>
                    <a:lnTo>
                      <a:pt x="1886" y="436"/>
                    </a:lnTo>
                    <a:lnTo>
                      <a:pt x="1886" y="438"/>
                    </a:lnTo>
                    <a:lnTo>
                      <a:pt x="1888" y="440"/>
                    </a:lnTo>
                    <a:lnTo>
                      <a:pt x="1890" y="440"/>
                    </a:lnTo>
                    <a:lnTo>
                      <a:pt x="1890" y="442"/>
                    </a:lnTo>
                    <a:lnTo>
                      <a:pt x="1892" y="442"/>
                    </a:lnTo>
                    <a:lnTo>
                      <a:pt x="1892" y="442"/>
                    </a:lnTo>
                    <a:lnTo>
                      <a:pt x="1892" y="442"/>
                    </a:lnTo>
                    <a:lnTo>
                      <a:pt x="1894" y="442"/>
                    </a:lnTo>
                    <a:lnTo>
                      <a:pt x="1894" y="442"/>
                    </a:lnTo>
                    <a:lnTo>
                      <a:pt x="1894" y="440"/>
                    </a:lnTo>
                    <a:lnTo>
                      <a:pt x="1896" y="440"/>
                    </a:lnTo>
                    <a:lnTo>
                      <a:pt x="1896" y="438"/>
                    </a:lnTo>
                    <a:lnTo>
                      <a:pt x="1896" y="436"/>
                    </a:lnTo>
                    <a:lnTo>
                      <a:pt x="1898" y="434"/>
                    </a:lnTo>
                    <a:lnTo>
                      <a:pt x="1898" y="430"/>
                    </a:lnTo>
                    <a:lnTo>
                      <a:pt x="1898" y="426"/>
                    </a:lnTo>
                    <a:lnTo>
                      <a:pt x="1900" y="422"/>
                    </a:lnTo>
                    <a:lnTo>
                      <a:pt x="1900" y="420"/>
                    </a:lnTo>
                    <a:lnTo>
                      <a:pt x="1900" y="418"/>
                    </a:lnTo>
                    <a:lnTo>
                      <a:pt x="1900" y="416"/>
                    </a:lnTo>
                    <a:lnTo>
                      <a:pt x="1902" y="416"/>
                    </a:lnTo>
                    <a:lnTo>
                      <a:pt x="1902" y="414"/>
                    </a:lnTo>
                    <a:lnTo>
                      <a:pt x="1904" y="414"/>
                    </a:lnTo>
                    <a:lnTo>
                      <a:pt x="1906" y="412"/>
                    </a:lnTo>
                    <a:lnTo>
                      <a:pt x="1908" y="410"/>
                    </a:lnTo>
                    <a:lnTo>
                      <a:pt x="1908" y="408"/>
                    </a:lnTo>
                    <a:lnTo>
                      <a:pt x="1910" y="408"/>
                    </a:lnTo>
                    <a:lnTo>
                      <a:pt x="1910" y="408"/>
                    </a:lnTo>
                    <a:lnTo>
                      <a:pt x="1910" y="406"/>
                    </a:lnTo>
                    <a:lnTo>
                      <a:pt x="1910" y="404"/>
                    </a:lnTo>
                    <a:lnTo>
                      <a:pt x="1910" y="400"/>
                    </a:lnTo>
                    <a:lnTo>
                      <a:pt x="1910" y="398"/>
                    </a:lnTo>
                    <a:lnTo>
                      <a:pt x="1910" y="396"/>
                    </a:lnTo>
                    <a:lnTo>
                      <a:pt x="1910" y="396"/>
                    </a:lnTo>
                    <a:lnTo>
                      <a:pt x="1910" y="396"/>
                    </a:lnTo>
                    <a:lnTo>
                      <a:pt x="1912" y="394"/>
                    </a:lnTo>
                    <a:lnTo>
                      <a:pt x="1912" y="394"/>
                    </a:lnTo>
                    <a:lnTo>
                      <a:pt x="1912" y="394"/>
                    </a:lnTo>
                    <a:lnTo>
                      <a:pt x="1914" y="394"/>
                    </a:lnTo>
                    <a:lnTo>
                      <a:pt x="1914" y="394"/>
                    </a:lnTo>
                    <a:lnTo>
                      <a:pt x="1916" y="394"/>
                    </a:lnTo>
                    <a:lnTo>
                      <a:pt x="1918" y="394"/>
                    </a:lnTo>
                    <a:lnTo>
                      <a:pt x="1922" y="394"/>
                    </a:lnTo>
                    <a:lnTo>
                      <a:pt x="1924" y="394"/>
                    </a:lnTo>
                    <a:lnTo>
                      <a:pt x="1928" y="396"/>
                    </a:lnTo>
                    <a:lnTo>
                      <a:pt x="1928" y="396"/>
                    </a:lnTo>
                    <a:lnTo>
                      <a:pt x="1930" y="396"/>
                    </a:lnTo>
                    <a:lnTo>
                      <a:pt x="1930" y="396"/>
                    </a:lnTo>
                    <a:lnTo>
                      <a:pt x="1932" y="396"/>
                    </a:lnTo>
                    <a:lnTo>
                      <a:pt x="1932" y="396"/>
                    </a:lnTo>
                    <a:lnTo>
                      <a:pt x="1934" y="394"/>
                    </a:lnTo>
                    <a:lnTo>
                      <a:pt x="1936" y="392"/>
                    </a:lnTo>
                    <a:lnTo>
                      <a:pt x="1938" y="390"/>
                    </a:lnTo>
                    <a:lnTo>
                      <a:pt x="1942" y="388"/>
                    </a:lnTo>
                    <a:lnTo>
                      <a:pt x="1944" y="386"/>
                    </a:lnTo>
                    <a:lnTo>
                      <a:pt x="1946" y="384"/>
                    </a:lnTo>
                    <a:lnTo>
                      <a:pt x="1948" y="382"/>
                    </a:lnTo>
                    <a:lnTo>
                      <a:pt x="1950" y="382"/>
                    </a:lnTo>
                    <a:lnTo>
                      <a:pt x="1950" y="382"/>
                    </a:lnTo>
                    <a:lnTo>
                      <a:pt x="1954" y="380"/>
                    </a:lnTo>
                    <a:lnTo>
                      <a:pt x="1956" y="380"/>
                    </a:lnTo>
                    <a:lnTo>
                      <a:pt x="1960" y="380"/>
                    </a:lnTo>
                    <a:lnTo>
                      <a:pt x="1960" y="380"/>
                    </a:lnTo>
                    <a:lnTo>
                      <a:pt x="1962" y="380"/>
                    </a:lnTo>
                    <a:lnTo>
                      <a:pt x="1962" y="380"/>
                    </a:lnTo>
                    <a:lnTo>
                      <a:pt x="1964" y="380"/>
                    </a:lnTo>
                    <a:lnTo>
                      <a:pt x="1966" y="380"/>
                    </a:lnTo>
                    <a:lnTo>
                      <a:pt x="1968" y="380"/>
                    </a:lnTo>
                    <a:lnTo>
                      <a:pt x="1970" y="382"/>
                    </a:lnTo>
                    <a:lnTo>
                      <a:pt x="1972" y="384"/>
                    </a:lnTo>
                    <a:lnTo>
                      <a:pt x="1976" y="386"/>
                    </a:lnTo>
                    <a:lnTo>
                      <a:pt x="1978" y="386"/>
                    </a:lnTo>
                    <a:lnTo>
                      <a:pt x="1978" y="388"/>
                    </a:lnTo>
                    <a:lnTo>
                      <a:pt x="1980" y="388"/>
                    </a:lnTo>
                    <a:lnTo>
                      <a:pt x="1982" y="388"/>
                    </a:lnTo>
                    <a:lnTo>
                      <a:pt x="1982" y="388"/>
                    </a:lnTo>
                    <a:lnTo>
                      <a:pt x="1984" y="388"/>
                    </a:lnTo>
                    <a:lnTo>
                      <a:pt x="1984" y="388"/>
                    </a:lnTo>
                    <a:lnTo>
                      <a:pt x="1984" y="388"/>
                    </a:lnTo>
                    <a:lnTo>
                      <a:pt x="1986" y="386"/>
                    </a:lnTo>
                    <a:lnTo>
                      <a:pt x="1986" y="384"/>
                    </a:lnTo>
                    <a:lnTo>
                      <a:pt x="1988" y="382"/>
                    </a:lnTo>
                    <a:lnTo>
                      <a:pt x="1988" y="382"/>
                    </a:lnTo>
                    <a:lnTo>
                      <a:pt x="1988" y="380"/>
                    </a:lnTo>
                    <a:lnTo>
                      <a:pt x="1988" y="378"/>
                    </a:lnTo>
                    <a:lnTo>
                      <a:pt x="1988" y="376"/>
                    </a:lnTo>
                    <a:lnTo>
                      <a:pt x="1988" y="376"/>
                    </a:lnTo>
                    <a:lnTo>
                      <a:pt x="1988" y="374"/>
                    </a:lnTo>
                    <a:lnTo>
                      <a:pt x="1986" y="372"/>
                    </a:lnTo>
                    <a:lnTo>
                      <a:pt x="1986" y="370"/>
                    </a:lnTo>
                    <a:lnTo>
                      <a:pt x="1984" y="368"/>
                    </a:lnTo>
                    <a:lnTo>
                      <a:pt x="1984" y="368"/>
                    </a:lnTo>
                    <a:lnTo>
                      <a:pt x="1980" y="364"/>
                    </a:lnTo>
                    <a:lnTo>
                      <a:pt x="1978" y="360"/>
                    </a:lnTo>
                    <a:lnTo>
                      <a:pt x="1974" y="358"/>
                    </a:lnTo>
                    <a:lnTo>
                      <a:pt x="1970" y="352"/>
                    </a:lnTo>
                    <a:lnTo>
                      <a:pt x="1968" y="352"/>
                    </a:lnTo>
                    <a:lnTo>
                      <a:pt x="1966" y="350"/>
                    </a:lnTo>
                    <a:lnTo>
                      <a:pt x="1964" y="350"/>
                    </a:lnTo>
                    <a:lnTo>
                      <a:pt x="1962" y="348"/>
                    </a:lnTo>
                    <a:lnTo>
                      <a:pt x="1954" y="344"/>
                    </a:lnTo>
                    <a:lnTo>
                      <a:pt x="1950" y="342"/>
                    </a:lnTo>
                    <a:lnTo>
                      <a:pt x="1948" y="342"/>
                    </a:lnTo>
                    <a:lnTo>
                      <a:pt x="1946" y="340"/>
                    </a:lnTo>
                    <a:lnTo>
                      <a:pt x="1946" y="340"/>
                    </a:lnTo>
                    <a:lnTo>
                      <a:pt x="1944" y="338"/>
                    </a:lnTo>
                    <a:lnTo>
                      <a:pt x="1944" y="338"/>
                    </a:lnTo>
                    <a:lnTo>
                      <a:pt x="1944" y="336"/>
                    </a:lnTo>
                    <a:lnTo>
                      <a:pt x="1944" y="336"/>
                    </a:lnTo>
                    <a:lnTo>
                      <a:pt x="1944" y="336"/>
                    </a:lnTo>
                    <a:lnTo>
                      <a:pt x="1944" y="334"/>
                    </a:lnTo>
                    <a:lnTo>
                      <a:pt x="1944" y="334"/>
                    </a:lnTo>
                    <a:lnTo>
                      <a:pt x="1944" y="334"/>
                    </a:lnTo>
                    <a:lnTo>
                      <a:pt x="1944" y="332"/>
                    </a:lnTo>
                    <a:lnTo>
                      <a:pt x="1946" y="332"/>
                    </a:lnTo>
                    <a:lnTo>
                      <a:pt x="1946" y="330"/>
                    </a:lnTo>
                    <a:lnTo>
                      <a:pt x="1950" y="328"/>
                    </a:lnTo>
                    <a:lnTo>
                      <a:pt x="1954" y="326"/>
                    </a:lnTo>
                    <a:lnTo>
                      <a:pt x="1956" y="324"/>
                    </a:lnTo>
                    <a:lnTo>
                      <a:pt x="1958" y="324"/>
                    </a:lnTo>
                    <a:lnTo>
                      <a:pt x="1962" y="322"/>
                    </a:lnTo>
                    <a:lnTo>
                      <a:pt x="1966" y="320"/>
                    </a:lnTo>
                    <a:lnTo>
                      <a:pt x="1968" y="318"/>
                    </a:lnTo>
                    <a:lnTo>
                      <a:pt x="1968" y="318"/>
                    </a:lnTo>
                    <a:lnTo>
                      <a:pt x="1968" y="318"/>
                    </a:lnTo>
                    <a:lnTo>
                      <a:pt x="1970" y="316"/>
                    </a:lnTo>
                    <a:lnTo>
                      <a:pt x="1970" y="316"/>
                    </a:lnTo>
                    <a:lnTo>
                      <a:pt x="1970" y="314"/>
                    </a:lnTo>
                    <a:lnTo>
                      <a:pt x="1970" y="314"/>
                    </a:lnTo>
                    <a:lnTo>
                      <a:pt x="1970" y="314"/>
                    </a:lnTo>
                    <a:lnTo>
                      <a:pt x="1970" y="312"/>
                    </a:lnTo>
                    <a:lnTo>
                      <a:pt x="1970" y="312"/>
                    </a:lnTo>
                    <a:lnTo>
                      <a:pt x="1968" y="310"/>
                    </a:lnTo>
                    <a:lnTo>
                      <a:pt x="1966" y="308"/>
                    </a:lnTo>
                    <a:lnTo>
                      <a:pt x="1964" y="306"/>
                    </a:lnTo>
                    <a:lnTo>
                      <a:pt x="1964" y="304"/>
                    </a:lnTo>
                    <a:lnTo>
                      <a:pt x="1964" y="304"/>
                    </a:lnTo>
                    <a:lnTo>
                      <a:pt x="1964" y="300"/>
                    </a:lnTo>
                    <a:lnTo>
                      <a:pt x="1964" y="298"/>
                    </a:lnTo>
                    <a:lnTo>
                      <a:pt x="1962" y="296"/>
                    </a:lnTo>
                    <a:lnTo>
                      <a:pt x="1962" y="294"/>
                    </a:lnTo>
                    <a:lnTo>
                      <a:pt x="1964" y="292"/>
                    </a:lnTo>
                    <a:lnTo>
                      <a:pt x="1964" y="290"/>
                    </a:lnTo>
                    <a:lnTo>
                      <a:pt x="1964" y="290"/>
                    </a:lnTo>
                    <a:lnTo>
                      <a:pt x="1964" y="288"/>
                    </a:lnTo>
                    <a:lnTo>
                      <a:pt x="1964" y="288"/>
                    </a:lnTo>
                    <a:lnTo>
                      <a:pt x="1966" y="288"/>
                    </a:lnTo>
                    <a:lnTo>
                      <a:pt x="1968" y="286"/>
                    </a:lnTo>
                    <a:lnTo>
                      <a:pt x="1970" y="284"/>
                    </a:lnTo>
                    <a:lnTo>
                      <a:pt x="1972" y="284"/>
                    </a:lnTo>
                    <a:lnTo>
                      <a:pt x="1974" y="284"/>
                    </a:lnTo>
                    <a:lnTo>
                      <a:pt x="1978" y="282"/>
                    </a:lnTo>
                    <a:lnTo>
                      <a:pt x="1978" y="282"/>
                    </a:lnTo>
                    <a:lnTo>
                      <a:pt x="1978" y="282"/>
                    </a:lnTo>
                    <a:lnTo>
                      <a:pt x="1980" y="284"/>
                    </a:lnTo>
                    <a:lnTo>
                      <a:pt x="1980" y="284"/>
                    </a:lnTo>
                    <a:lnTo>
                      <a:pt x="1982" y="284"/>
                    </a:lnTo>
                    <a:lnTo>
                      <a:pt x="1982" y="284"/>
                    </a:lnTo>
                    <a:lnTo>
                      <a:pt x="1982" y="286"/>
                    </a:lnTo>
                    <a:lnTo>
                      <a:pt x="1984" y="286"/>
                    </a:lnTo>
                    <a:lnTo>
                      <a:pt x="1984" y="288"/>
                    </a:lnTo>
                    <a:lnTo>
                      <a:pt x="1984" y="292"/>
                    </a:lnTo>
                    <a:lnTo>
                      <a:pt x="1986" y="296"/>
                    </a:lnTo>
                    <a:lnTo>
                      <a:pt x="1986" y="300"/>
                    </a:lnTo>
                    <a:lnTo>
                      <a:pt x="1988" y="300"/>
                    </a:lnTo>
                    <a:lnTo>
                      <a:pt x="1988" y="302"/>
                    </a:lnTo>
                    <a:lnTo>
                      <a:pt x="1988" y="304"/>
                    </a:lnTo>
                    <a:lnTo>
                      <a:pt x="1990" y="308"/>
                    </a:lnTo>
                    <a:lnTo>
                      <a:pt x="1990" y="310"/>
                    </a:lnTo>
                    <a:lnTo>
                      <a:pt x="1990" y="312"/>
                    </a:lnTo>
                    <a:lnTo>
                      <a:pt x="1992" y="314"/>
                    </a:lnTo>
                    <a:lnTo>
                      <a:pt x="1992" y="314"/>
                    </a:lnTo>
                    <a:lnTo>
                      <a:pt x="1992" y="314"/>
                    </a:lnTo>
                    <a:lnTo>
                      <a:pt x="1994" y="316"/>
                    </a:lnTo>
                    <a:lnTo>
                      <a:pt x="1994" y="316"/>
                    </a:lnTo>
                    <a:lnTo>
                      <a:pt x="1996" y="316"/>
                    </a:lnTo>
                    <a:lnTo>
                      <a:pt x="1998" y="316"/>
                    </a:lnTo>
                    <a:lnTo>
                      <a:pt x="2000" y="316"/>
                    </a:lnTo>
                    <a:lnTo>
                      <a:pt x="2002" y="316"/>
                    </a:lnTo>
                    <a:lnTo>
                      <a:pt x="2006" y="316"/>
                    </a:lnTo>
                    <a:lnTo>
                      <a:pt x="2010" y="316"/>
                    </a:lnTo>
                    <a:lnTo>
                      <a:pt x="2014" y="316"/>
                    </a:lnTo>
                    <a:lnTo>
                      <a:pt x="2016" y="316"/>
                    </a:lnTo>
                    <a:lnTo>
                      <a:pt x="2018" y="316"/>
                    </a:lnTo>
                    <a:lnTo>
                      <a:pt x="2018" y="316"/>
                    </a:lnTo>
                    <a:lnTo>
                      <a:pt x="2020" y="316"/>
                    </a:lnTo>
                    <a:lnTo>
                      <a:pt x="2020" y="316"/>
                    </a:lnTo>
                    <a:lnTo>
                      <a:pt x="2022" y="318"/>
                    </a:lnTo>
                    <a:lnTo>
                      <a:pt x="2022" y="318"/>
                    </a:lnTo>
                    <a:lnTo>
                      <a:pt x="2024" y="320"/>
                    </a:lnTo>
                    <a:lnTo>
                      <a:pt x="2026" y="322"/>
                    </a:lnTo>
                    <a:lnTo>
                      <a:pt x="2026" y="324"/>
                    </a:lnTo>
                    <a:lnTo>
                      <a:pt x="2028" y="326"/>
                    </a:lnTo>
                    <a:lnTo>
                      <a:pt x="2030" y="326"/>
                    </a:lnTo>
                    <a:lnTo>
                      <a:pt x="2030" y="328"/>
                    </a:lnTo>
                    <a:lnTo>
                      <a:pt x="2032" y="328"/>
                    </a:lnTo>
                    <a:lnTo>
                      <a:pt x="2032" y="328"/>
                    </a:lnTo>
                    <a:lnTo>
                      <a:pt x="2034" y="328"/>
                    </a:lnTo>
                    <a:lnTo>
                      <a:pt x="2036" y="328"/>
                    </a:lnTo>
                    <a:lnTo>
                      <a:pt x="2038" y="328"/>
                    </a:lnTo>
                    <a:lnTo>
                      <a:pt x="2040" y="328"/>
                    </a:lnTo>
                    <a:lnTo>
                      <a:pt x="2044" y="328"/>
                    </a:lnTo>
                    <a:lnTo>
                      <a:pt x="2046" y="328"/>
                    </a:lnTo>
                    <a:lnTo>
                      <a:pt x="2048" y="328"/>
                    </a:lnTo>
                    <a:lnTo>
                      <a:pt x="2048" y="328"/>
                    </a:lnTo>
                    <a:lnTo>
                      <a:pt x="2050" y="328"/>
                    </a:lnTo>
                    <a:lnTo>
                      <a:pt x="2050" y="328"/>
                    </a:lnTo>
                    <a:lnTo>
                      <a:pt x="2050" y="330"/>
                    </a:lnTo>
                    <a:lnTo>
                      <a:pt x="2052" y="330"/>
                    </a:lnTo>
                    <a:lnTo>
                      <a:pt x="2052" y="332"/>
                    </a:lnTo>
                    <a:lnTo>
                      <a:pt x="2054" y="334"/>
                    </a:lnTo>
                    <a:lnTo>
                      <a:pt x="2056" y="336"/>
                    </a:lnTo>
                    <a:lnTo>
                      <a:pt x="2056" y="338"/>
                    </a:lnTo>
                    <a:lnTo>
                      <a:pt x="2058" y="340"/>
                    </a:lnTo>
                    <a:lnTo>
                      <a:pt x="2058" y="342"/>
                    </a:lnTo>
                    <a:lnTo>
                      <a:pt x="2060" y="344"/>
                    </a:lnTo>
                    <a:lnTo>
                      <a:pt x="2060" y="344"/>
                    </a:lnTo>
                    <a:lnTo>
                      <a:pt x="2062" y="346"/>
                    </a:lnTo>
                    <a:lnTo>
                      <a:pt x="2064" y="346"/>
                    </a:lnTo>
                    <a:lnTo>
                      <a:pt x="2064" y="346"/>
                    </a:lnTo>
                    <a:lnTo>
                      <a:pt x="2066" y="346"/>
                    </a:lnTo>
                    <a:lnTo>
                      <a:pt x="2068" y="348"/>
                    </a:lnTo>
                    <a:lnTo>
                      <a:pt x="2070" y="348"/>
                    </a:lnTo>
                    <a:lnTo>
                      <a:pt x="2070" y="348"/>
                    </a:lnTo>
                    <a:lnTo>
                      <a:pt x="2072" y="348"/>
                    </a:lnTo>
                    <a:lnTo>
                      <a:pt x="2072" y="346"/>
                    </a:lnTo>
                    <a:lnTo>
                      <a:pt x="2074" y="346"/>
                    </a:lnTo>
                    <a:lnTo>
                      <a:pt x="2076" y="344"/>
                    </a:lnTo>
                    <a:lnTo>
                      <a:pt x="2078" y="342"/>
                    </a:lnTo>
                    <a:lnTo>
                      <a:pt x="2080" y="340"/>
                    </a:lnTo>
                    <a:lnTo>
                      <a:pt x="2082" y="338"/>
                    </a:lnTo>
                    <a:lnTo>
                      <a:pt x="2082" y="338"/>
                    </a:lnTo>
                    <a:lnTo>
                      <a:pt x="2082" y="336"/>
                    </a:lnTo>
                    <a:lnTo>
                      <a:pt x="2082" y="336"/>
                    </a:lnTo>
                    <a:lnTo>
                      <a:pt x="2082" y="336"/>
                    </a:lnTo>
                    <a:lnTo>
                      <a:pt x="2082" y="334"/>
                    </a:lnTo>
                    <a:lnTo>
                      <a:pt x="2082" y="334"/>
                    </a:lnTo>
                    <a:lnTo>
                      <a:pt x="2082" y="332"/>
                    </a:lnTo>
                    <a:lnTo>
                      <a:pt x="2080" y="332"/>
                    </a:lnTo>
                    <a:lnTo>
                      <a:pt x="2080" y="330"/>
                    </a:lnTo>
                    <a:lnTo>
                      <a:pt x="2076" y="328"/>
                    </a:lnTo>
                    <a:lnTo>
                      <a:pt x="2074" y="326"/>
                    </a:lnTo>
                    <a:lnTo>
                      <a:pt x="2072" y="324"/>
                    </a:lnTo>
                    <a:lnTo>
                      <a:pt x="2072" y="322"/>
                    </a:lnTo>
                    <a:lnTo>
                      <a:pt x="2072" y="322"/>
                    </a:lnTo>
                    <a:lnTo>
                      <a:pt x="2070" y="320"/>
                    </a:lnTo>
                    <a:lnTo>
                      <a:pt x="2070" y="320"/>
                    </a:lnTo>
                    <a:lnTo>
                      <a:pt x="2070" y="318"/>
                    </a:lnTo>
                    <a:lnTo>
                      <a:pt x="2070" y="318"/>
                    </a:lnTo>
                    <a:lnTo>
                      <a:pt x="2070" y="316"/>
                    </a:lnTo>
                    <a:lnTo>
                      <a:pt x="2070" y="314"/>
                    </a:lnTo>
                    <a:lnTo>
                      <a:pt x="2072" y="312"/>
                    </a:lnTo>
                    <a:lnTo>
                      <a:pt x="2072" y="310"/>
                    </a:lnTo>
                    <a:lnTo>
                      <a:pt x="2074" y="310"/>
                    </a:lnTo>
                    <a:lnTo>
                      <a:pt x="2074" y="308"/>
                    </a:lnTo>
                    <a:lnTo>
                      <a:pt x="2074" y="308"/>
                    </a:lnTo>
                    <a:lnTo>
                      <a:pt x="2074" y="308"/>
                    </a:lnTo>
                    <a:lnTo>
                      <a:pt x="2076" y="308"/>
                    </a:lnTo>
                    <a:lnTo>
                      <a:pt x="2078" y="308"/>
                    </a:lnTo>
                    <a:lnTo>
                      <a:pt x="2080" y="308"/>
                    </a:lnTo>
                    <a:lnTo>
                      <a:pt x="2082" y="308"/>
                    </a:lnTo>
                    <a:lnTo>
                      <a:pt x="2084" y="308"/>
                    </a:lnTo>
                    <a:lnTo>
                      <a:pt x="2086" y="308"/>
                    </a:lnTo>
                    <a:lnTo>
                      <a:pt x="2088" y="308"/>
                    </a:lnTo>
                    <a:lnTo>
                      <a:pt x="2090" y="306"/>
                    </a:lnTo>
                    <a:lnTo>
                      <a:pt x="2092" y="306"/>
                    </a:lnTo>
                    <a:lnTo>
                      <a:pt x="2094" y="306"/>
                    </a:lnTo>
                    <a:lnTo>
                      <a:pt x="2094" y="304"/>
                    </a:lnTo>
                    <a:lnTo>
                      <a:pt x="2096" y="304"/>
                    </a:lnTo>
                    <a:lnTo>
                      <a:pt x="2096" y="302"/>
                    </a:lnTo>
                    <a:lnTo>
                      <a:pt x="2098" y="300"/>
                    </a:lnTo>
                    <a:lnTo>
                      <a:pt x="2098" y="296"/>
                    </a:lnTo>
                    <a:lnTo>
                      <a:pt x="2100" y="294"/>
                    </a:lnTo>
                    <a:lnTo>
                      <a:pt x="2100" y="292"/>
                    </a:lnTo>
                    <a:lnTo>
                      <a:pt x="2100" y="290"/>
                    </a:lnTo>
                    <a:lnTo>
                      <a:pt x="2100" y="288"/>
                    </a:lnTo>
                    <a:lnTo>
                      <a:pt x="2100" y="288"/>
                    </a:lnTo>
                    <a:lnTo>
                      <a:pt x="2100" y="286"/>
                    </a:lnTo>
                    <a:lnTo>
                      <a:pt x="2100" y="286"/>
                    </a:lnTo>
                    <a:lnTo>
                      <a:pt x="2100" y="284"/>
                    </a:lnTo>
                    <a:lnTo>
                      <a:pt x="2098" y="284"/>
                    </a:lnTo>
                    <a:lnTo>
                      <a:pt x="2098" y="284"/>
                    </a:lnTo>
                    <a:lnTo>
                      <a:pt x="2096" y="284"/>
                    </a:lnTo>
                    <a:lnTo>
                      <a:pt x="2096" y="282"/>
                    </a:lnTo>
                    <a:lnTo>
                      <a:pt x="2094" y="282"/>
                    </a:lnTo>
                    <a:lnTo>
                      <a:pt x="2092" y="282"/>
                    </a:lnTo>
                    <a:lnTo>
                      <a:pt x="2090" y="282"/>
                    </a:lnTo>
                    <a:lnTo>
                      <a:pt x="2086" y="284"/>
                    </a:lnTo>
                    <a:lnTo>
                      <a:pt x="2082" y="284"/>
                    </a:lnTo>
                    <a:lnTo>
                      <a:pt x="2078" y="284"/>
                    </a:lnTo>
                    <a:lnTo>
                      <a:pt x="2076" y="284"/>
                    </a:lnTo>
                    <a:lnTo>
                      <a:pt x="2074" y="284"/>
                    </a:lnTo>
                    <a:lnTo>
                      <a:pt x="2072" y="284"/>
                    </a:lnTo>
                    <a:lnTo>
                      <a:pt x="2072" y="284"/>
                    </a:lnTo>
                    <a:lnTo>
                      <a:pt x="2070" y="284"/>
                    </a:lnTo>
                    <a:lnTo>
                      <a:pt x="2070" y="284"/>
                    </a:lnTo>
                    <a:lnTo>
                      <a:pt x="2068" y="282"/>
                    </a:lnTo>
                    <a:lnTo>
                      <a:pt x="2066" y="282"/>
                    </a:lnTo>
                    <a:lnTo>
                      <a:pt x="2064" y="280"/>
                    </a:lnTo>
                    <a:lnTo>
                      <a:pt x="2062" y="278"/>
                    </a:lnTo>
                    <a:lnTo>
                      <a:pt x="2058" y="276"/>
                    </a:lnTo>
                    <a:lnTo>
                      <a:pt x="2056" y="276"/>
                    </a:lnTo>
                    <a:lnTo>
                      <a:pt x="2056" y="274"/>
                    </a:lnTo>
                    <a:lnTo>
                      <a:pt x="2056" y="274"/>
                    </a:lnTo>
                    <a:lnTo>
                      <a:pt x="2052" y="274"/>
                    </a:lnTo>
                    <a:lnTo>
                      <a:pt x="2050" y="274"/>
                    </a:lnTo>
                    <a:lnTo>
                      <a:pt x="2046" y="274"/>
                    </a:lnTo>
                    <a:lnTo>
                      <a:pt x="2044" y="274"/>
                    </a:lnTo>
                    <a:lnTo>
                      <a:pt x="2040" y="274"/>
                    </a:lnTo>
                    <a:lnTo>
                      <a:pt x="2038" y="276"/>
                    </a:lnTo>
                    <a:lnTo>
                      <a:pt x="2034" y="276"/>
                    </a:lnTo>
                    <a:lnTo>
                      <a:pt x="2034" y="276"/>
                    </a:lnTo>
                    <a:lnTo>
                      <a:pt x="2032" y="278"/>
                    </a:lnTo>
                    <a:lnTo>
                      <a:pt x="2032" y="278"/>
                    </a:lnTo>
                    <a:lnTo>
                      <a:pt x="2032" y="278"/>
                    </a:lnTo>
                    <a:lnTo>
                      <a:pt x="2030" y="280"/>
                    </a:lnTo>
                    <a:lnTo>
                      <a:pt x="2030" y="280"/>
                    </a:lnTo>
                    <a:lnTo>
                      <a:pt x="2030" y="282"/>
                    </a:lnTo>
                    <a:lnTo>
                      <a:pt x="2028" y="284"/>
                    </a:lnTo>
                    <a:lnTo>
                      <a:pt x="2028" y="286"/>
                    </a:lnTo>
                    <a:lnTo>
                      <a:pt x="2028" y="286"/>
                    </a:lnTo>
                    <a:lnTo>
                      <a:pt x="2028" y="286"/>
                    </a:lnTo>
                    <a:lnTo>
                      <a:pt x="2026" y="288"/>
                    </a:lnTo>
                    <a:lnTo>
                      <a:pt x="2026" y="288"/>
                    </a:lnTo>
                    <a:lnTo>
                      <a:pt x="2026" y="286"/>
                    </a:lnTo>
                    <a:lnTo>
                      <a:pt x="2024" y="286"/>
                    </a:lnTo>
                    <a:lnTo>
                      <a:pt x="2024" y="286"/>
                    </a:lnTo>
                    <a:lnTo>
                      <a:pt x="2024" y="286"/>
                    </a:lnTo>
                    <a:lnTo>
                      <a:pt x="2022" y="284"/>
                    </a:lnTo>
                    <a:lnTo>
                      <a:pt x="2022" y="282"/>
                    </a:lnTo>
                    <a:lnTo>
                      <a:pt x="2020" y="280"/>
                    </a:lnTo>
                    <a:lnTo>
                      <a:pt x="2018" y="274"/>
                    </a:lnTo>
                    <a:lnTo>
                      <a:pt x="2018" y="272"/>
                    </a:lnTo>
                    <a:lnTo>
                      <a:pt x="2018" y="270"/>
                    </a:lnTo>
                    <a:lnTo>
                      <a:pt x="2014" y="266"/>
                    </a:lnTo>
                    <a:lnTo>
                      <a:pt x="2012" y="264"/>
                    </a:lnTo>
                    <a:lnTo>
                      <a:pt x="2012" y="262"/>
                    </a:lnTo>
                    <a:lnTo>
                      <a:pt x="2012" y="262"/>
                    </a:lnTo>
                    <a:lnTo>
                      <a:pt x="2010" y="262"/>
                    </a:lnTo>
                    <a:lnTo>
                      <a:pt x="2008" y="262"/>
                    </a:lnTo>
                    <a:lnTo>
                      <a:pt x="2008" y="260"/>
                    </a:lnTo>
                    <a:lnTo>
                      <a:pt x="2006" y="260"/>
                    </a:lnTo>
                    <a:lnTo>
                      <a:pt x="2004" y="260"/>
                    </a:lnTo>
                    <a:lnTo>
                      <a:pt x="2000" y="260"/>
                    </a:lnTo>
                    <a:lnTo>
                      <a:pt x="1996" y="260"/>
                    </a:lnTo>
                    <a:lnTo>
                      <a:pt x="1994" y="258"/>
                    </a:lnTo>
                    <a:lnTo>
                      <a:pt x="1992" y="258"/>
                    </a:lnTo>
                    <a:lnTo>
                      <a:pt x="1992" y="258"/>
                    </a:lnTo>
                    <a:lnTo>
                      <a:pt x="1990" y="258"/>
                    </a:lnTo>
                    <a:lnTo>
                      <a:pt x="1990" y="256"/>
                    </a:lnTo>
                    <a:lnTo>
                      <a:pt x="1990" y="256"/>
                    </a:lnTo>
                    <a:lnTo>
                      <a:pt x="1990" y="256"/>
                    </a:lnTo>
                    <a:lnTo>
                      <a:pt x="1988" y="254"/>
                    </a:lnTo>
                    <a:lnTo>
                      <a:pt x="1988" y="252"/>
                    </a:lnTo>
                    <a:lnTo>
                      <a:pt x="1988" y="250"/>
                    </a:lnTo>
                    <a:lnTo>
                      <a:pt x="1988" y="248"/>
                    </a:lnTo>
                    <a:lnTo>
                      <a:pt x="1988" y="246"/>
                    </a:lnTo>
                    <a:lnTo>
                      <a:pt x="1988" y="246"/>
                    </a:lnTo>
                    <a:lnTo>
                      <a:pt x="1988" y="246"/>
                    </a:lnTo>
                    <a:lnTo>
                      <a:pt x="1988" y="244"/>
                    </a:lnTo>
                    <a:lnTo>
                      <a:pt x="1988" y="244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2"/>
                    </a:lnTo>
                    <a:lnTo>
                      <a:pt x="1982" y="242"/>
                    </a:lnTo>
                    <a:lnTo>
                      <a:pt x="1980" y="242"/>
                    </a:lnTo>
                    <a:lnTo>
                      <a:pt x="1978" y="244"/>
                    </a:lnTo>
                    <a:lnTo>
                      <a:pt x="1972" y="244"/>
                    </a:lnTo>
                    <a:lnTo>
                      <a:pt x="1968" y="244"/>
                    </a:lnTo>
                    <a:lnTo>
                      <a:pt x="1964" y="244"/>
                    </a:lnTo>
                    <a:lnTo>
                      <a:pt x="1962" y="246"/>
                    </a:lnTo>
                    <a:lnTo>
                      <a:pt x="1962" y="244"/>
                    </a:lnTo>
                    <a:lnTo>
                      <a:pt x="1960" y="244"/>
                    </a:lnTo>
                    <a:lnTo>
                      <a:pt x="1958" y="244"/>
                    </a:lnTo>
                    <a:lnTo>
                      <a:pt x="1958" y="244"/>
                    </a:lnTo>
                    <a:lnTo>
                      <a:pt x="1956" y="244"/>
                    </a:lnTo>
                    <a:lnTo>
                      <a:pt x="1954" y="242"/>
                    </a:lnTo>
                    <a:lnTo>
                      <a:pt x="1954" y="240"/>
                    </a:lnTo>
                    <a:lnTo>
                      <a:pt x="1952" y="238"/>
                    </a:lnTo>
                    <a:lnTo>
                      <a:pt x="1948" y="232"/>
                    </a:lnTo>
                    <a:lnTo>
                      <a:pt x="1946" y="230"/>
                    </a:lnTo>
                    <a:lnTo>
                      <a:pt x="1946" y="230"/>
                    </a:lnTo>
                    <a:lnTo>
                      <a:pt x="1946" y="230"/>
                    </a:lnTo>
                    <a:lnTo>
                      <a:pt x="1944" y="228"/>
                    </a:lnTo>
                    <a:lnTo>
                      <a:pt x="1942" y="226"/>
                    </a:lnTo>
                    <a:lnTo>
                      <a:pt x="1938" y="226"/>
                    </a:lnTo>
                    <a:lnTo>
                      <a:pt x="1936" y="224"/>
                    </a:lnTo>
                    <a:lnTo>
                      <a:pt x="1930" y="220"/>
                    </a:lnTo>
                    <a:lnTo>
                      <a:pt x="1928" y="220"/>
                    </a:lnTo>
                    <a:lnTo>
                      <a:pt x="1926" y="220"/>
                    </a:lnTo>
                    <a:lnTo>
                      <a:pt x="1924" y="218"/>
                    </a:lnTo>
                    <a:lnTo>
                      <a:pt x="1922" y="218"/>
                    </a:lnTo>
                    <a:lnTo>
                      <a:pt x="1916" y="218"/>
                    </a:lnTo>
                    <a:lnTo>
                      <a:pt x="1912" y="218"/>
                    </a:lnTo>
                    <a:lnTo>
                      <a:pt x="1910" y="216"/>
                    </a:lnTo>
                    <a:lnTo>
                      <a:pt x="1908" y="216"/>
                    </a:lnTo>
                    <a:lnTo>
                      <a:pt x="1904" y="216"/>
                    </a:lnTo>
                    <a:lnTo>
                      <a:pt x="1898" y="214"/>
                    </a:lnTo>
                    <a:lnTo>
                      <a:pt x="1892" y="212"/>
                    </a:lnTo>
                    <a:lnTo>
                      <a:pt x="1890" y="210"/>
                    </a:lnTo>
                    <a:lnTo>
                      <a:pt x="1888" y="210"/>
                    </a:lnTo>
                    <a:lnTo>
                      <a:pt x="1886" y="208"/>
                    </a:lnTo>
                    <a:lnTo>
                      <a:pt x="1886" y="208"/>
                    </a:lnTo>
                    <a:lnTo>
                      <a:pt x="1884" y="206"/>
                    </a:lnTo>
                    <a:lnTo>
                      <a:pt x="1880" y="204"/>
                    </a:lnTo>
                    <a:lnTo>
                      <a:pt x="1880" y="204"/>
                    </a:lnTo>
                    <a:lnTo>
                      <a:pt x="1878" y="202"/>
                    </a:lnTo>
                    <a:lnTo>
                      <a:pt x="1876" y="202"/>
                    </a:lnTo>
                    <a:lnTo>
                      <a:pt x="1874" y="200"/>
                    </a:lnTo>
                    <a:lnTo>
                      <a:pt x="1868" y="200"/>
                    </a:lnTo>
                    <a:lnTo>
                      <a:pt x="1864" y="198"/>
                    </a:lnTo>
                    <a:lnTo>
                      <a:pt x="1860" y="196"/>
                    </a:lnTo>
                    <a:lnTo>
                      <a:pt x="1858" y="196"/>
                    </a:lnTo>
                    <a:lnTo>
                      <a:pt x="1856" y="196"/>
                    </a:lnTo>
                    <a:lnTo>
                      <a:pt x="1852" y="196"/>
                    </a:lnTo>
                    <a:lnTo>
                      <a:pt x="1846" y="196"/>
                    </a:lnTo>
                    <a:lnTo>
                      <a:pt x="1838" y="196"/>
                    </a:lnTo>
                    <a:lnTo>
                      <a:pt x="1834" y="196"/>
                    </a:lnTo>
                    <a:lnTo>
                      <a:pt x="1832" y="196"/>
                    </a:lnTo>
                    <a:lnTo>
                      <a:pt x="1830" y="196"/>
                    </a:lnTo>
                    <a:lnTo>
                      <a:pt x="1828" y="196"/>
                    </a:lnTo>
                    <a:lnTo>
                      <a:pt x="1824" y="194"/>
                    </a:lnTo>
                    <a:lnTo>
                      <a:pt x="1820" y="194"/>
                    </a:lnTo>
                    <a:lnTo>
                      <a:pt x="1816" y="192"/>
                    </a:lnTo>
                    <a:lnTo>
                      <a:pt x="1810" y="192"/>
                    </a:lnTo>
                    <a:lnTo>
                      <a:pt x="1808" y="192"/>
                    </a:lnTo>
                    <a:lnTo>
                      <a:pt x="1806" y="192"/>
                    </a:lnTo>
                    <a:lnTo>
                      <a:pt x="1804" y="192"/>
                    </a:lnTo>
                    <a:lnTo>
                      <a:pt x="1802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800" y="192"/>
                    </a:lnTo>
                    <a:lnTo>
                      <a:pt x="1798" y="194"/>
                    </a:lnTo>
                    <a:lnTo>
                      <a:pt x="1798" y="194"/>
                    </a:lnTo>
                    <a:lnTo>
                      <a:pt x="1798" y="196"/>
                    </a:lnTo>
                    <a:lnTo>
                      <a:pt x="1798" y="196"/>
                    </a:lnTo>
                    <a:lnTo>
                      <a:pt x="1798" y="200"/>
                    </a:lnTo>
                    <a:lnTo>
                      <a:pt x="1798" y="202"/>
                    </a:lnTo>
                    <a:lnTo>
                      <a:pt x="1798" y="206"/>
                    </a:lnTo>
                    <a:lnTo>
                      <a:pt x="1798" y="208"/>
                    </a:lnTo>
                    <a:lnTo>
                      <a:pt x="1798" y="210"/>
                    </a:lnTo>
                    <a:lnTo>
                      <a:pt x="1796" y="212"/>
                    </a:lnTo>
                    <a:lnTo>
                      <a:pt x="1796" y="212"/>
                    </a:lnTo>
                    <a:lnTo>
                      <a:pt x="1796" y="212"/>
                    </a:lnTo>
                    <a:lnTo>
                      <a:pt x="1796" y="214"/>
                    </a:lnTo>
                    <a:lnTo>
                      <a:pt x="1794" y="214"/>
                    </a:lnTo>
                    <a:lnTo>
                      <a:pt x="1792" y="214"/>
                    </a:lnTo>
                    <a:lnTo>
                      <a:pt x="1790" y="216"/>
                    </a:lnTo>
                    <a:lnTo>
                      <a:pt x="1788" y="216"/>
                    </a:lnTo>
                    <a:lnTo>
                      <a:pt x="1786" y="216"/>
                    </a:lnTo>
                    <a:lnTo>
                      <a:pt x="1784" y="216"/>
                    </a:lnTo>
                    <a:lnTo>
                      <a:pt x="1782" y="216"/>
                    </a:lnTo>
                    <a:lnTo>
                      <a:pt x="1780" y="216"/>
                    </a:lnTo>
                    <a:lnTo>
                      <a:pt x="1780" y="216"/>
                    </a:lnTo>
                    <a:lnTo>
                      <a:pt x="1780" y="214"/>
                    </a:lnTo>
                    <a:lnTo>
                      <a:pt x="1778" y="214"/>
                    </a:lnTo>
                    <a:lnTo>
                      <a:pt x="1778" y="212"/>
                    </a:lnTo>
                    <a:lnTo>
                      <a:pt x="1776" y="210"/>
                    </a:lnTo>
                    <a:lnTo>
                      <a:pt x="1776" y="208"/>
                    </a:lnTo>
                    <a:lnTo>
                      <a:pt x="1774" y="208"/>
                    </a:lnTo>
                    <a:lnTo>
                      <a:pt x="1772" y="206"/>
                    </a:lnTo>
                    <a:lnTo>
                      <a:pt x="1772" y="206"/>
                    </a:lnTo>
                    <a:lnTo>
                      <a:pt x="1772" y="206"/>
                    </a:lnTo>
                    <a:lnTo>
                      <a:pt x="1772" y="206"/>
                    </a:lnTo>
                    <a:lnTo>
                      <a:pt x="1770" y="206"/>
                    </a:lnTo>
                    <a:lnTo>
                      <a:pt x="1770" y="206"/>
                    </a:lnTo>
                    <a:lnTo>
                      <a:pt x="1768" y="206"/>
                    </a:lnTo>
                    <a:lnTo>
                      <a:pt x="1766" y="206"/>
                    </a:lnTo>
                    <a:lnTo>
                      <a:pt x="1764" y="206"/>
                    </a:lnTo>
                    <a:lnTo>
                      <a:pt x="1760" y="208"/>
                    </a:lnTo>
                    <a:lnTo>
                      <a:pt x="1758" y="208"/>
                    </a:lnTo>
                    <a:lnTo>
                      <a:pt x="1756" y="210"/>
                    </a:lnTo>
                    <a:lnTo>
                      <a:pt x="1756" y="210"/>
                    </a:lnTo>
                    <a:lnTo>
                      <a:pt x="1754" y="208"/>
                    </a:lnTo>
                    <a:lnTo>
                      <a:pt x="1754" y="208"/>
                    </a:lnTo>
                    <a:lnTo>
                      <a:pt x="1750" y="208"/>
                    </a:lnTo>
                    <a:lnTo>
                      <a:pt x="1748" y="206"/>
                    </a:lnTo>
                    <a:lnTo>
                      <a:pt x="1744" y="206"/>
                    </a:lnTo>
                    <a:lnTo>
                      <a:pt x="1742" y="204"/>
                    </a:lnTo>
                    <a:lnTo>
                      <a:pt x="1738" y="204"/>
                    </a:lnTo>
                    <a:lnTo>
                      <a:pt x="1736" y="202"/>
                    </a:lnTo>
                    <a:lnTo>
                      <a:pt x="1736" y="202"/>
                    </a:lnTo>
                    <a:lnTo>
                      <a:pt x="1734" y="202"/>
                    </a:lnTo>
                    <a:lnTo>
                      <a:pt x="1730" y="202"/>
                    </a:lnTo>
                    <a:lnTo>
                      <a:pt x="1726" y="200"/>
                    </a:lnTo>
                    <a:lnTo>
                      <a:pt x="1722" y="200"/>
                    </a:lnTo>
                    <a:lnTo>
                      <a:pt x="1716" y="202"/>
                    </a:lnTo>
                    <a:lnTo>
                      <a:pt x="1710" y="202"/>
                    </a:lnTo>
                    <a:lnTo>
                      <a:pt x="1708" y="202"/>
                    </a:lnTo>
                    <a:lnTo>
                      <a:pt x="1706" y="202"/>
                    </a:lnTo>
                    <a:lnTo>
                      <a:pt x="1704" y="204"/>
                    </a:lnTo>
                    <a:lnTo>
                      <a:pt x="1702" y="204"/>
                    </a:lnTo>
                    <a:lnTo>
                      <a:pt x="1700" y="204"/>
                    </a:lnTo>
                    <a:lnTo>
                      <a:pt x="1698" y="206"/>
                    </a:lnTo>
                    <a:lnTo>
                      <a:pt x="1698" y="206"/>
                    </a:lnTo>
                    <a:lnTo>
                      <a:pt x="1698" y="206"/>
                    </a:lnTo>
                    <a:lnTo>
                      <a:pt x="1696" y="208"/>
                    </a:lnTo>
                    <a:lnTo>
                      <a:pt x="1696" y="210"/>
                    </a:lnTo>
                    <a:lnTo>
                      <a:pt x="1696" y="212"/>
                    </a:lnTo>
                    <a:lnTo>
                      <a:pt x="1694" y="214"/>
                    </a:lnTo>
                    <a:lnTo>
                      <a:pt x="1694" y="216"/>
                    </a:lnTo>
                    <a:lnTo>
                      <a:pt x="1692" y="216"/>
                    </a:lnTo>
                    <a:lnTo>
                      <a:pt x="1692" y="216"/>
                    </a:lnTo>
                    <a:lnTo>
                      <a:pt x="1692" y="218"/>
                    </a:lnTo>
                    <a:lnTo>
                      <a:pt x="1692" y="218"/>
                    </a:lnTo>
                    <a:lnTo>
                      <a:pt x="1690" y="218"/>
                    </a:lnTo>
                    <a:lnTo>
                      <a:pt x="1690" y="218"/>
                    </a:lnTo>
                    <a:lnTo>
                      <a:pt x="1688" y="218"/>
                    </a:lnTo>
                    <a:lnTo>
                      <a:pt x="1686" y="218"/>
                    </a:lnTo>
                    <a:lnTo>
                      <a:pt x="1684" y="216"/>
                    </a:lnTo>
                    <a:lnTo>
                      <a:pt x="1684" y="216"/>
                    </a:lnTo>
                    <a:lnTo>
                      <a:pt x="1682" y="216"/>
                    </a:lnTo>
                    <a:lnTo>
                      <a:pt x="1678" y="214"/>
                    </a:lnTo>
                    <a:lnTo>
                      <a:pt x="1676" y="212"/>
                    </a:lnTo>
                    <a:lnTo>
                      <a:pt x="1674" y="212"/>
                    </a:lnTo>
                    <a:lnTo>
                      <a:pt x="1672" y="210"/>
                    </a:lnTo>
                    <a:lnTo>
                      <a:pt x="1670" y="208"/>
                    </a:lnTo>
                    <a:lnTo>
                      <a:pt x="1666" y="204"/>
                    </a:lnTo>
                    <a:lnTo>
                      <a:pt x="1662" y="200"/>
                    </a:lnTo>
                    <a:lnTo>
                      <a:pt x="1660" y="198"/>
                    </a:lnTo>
                    <a:lnTo>
                      <a:pt x="1658" y="196"/>
                    </a:lnTo>
                    <a:lnTo>
                      <a:pt x="1654" y="192"/>
                    </a:lnTo>
                    <a:lnTo>
                      <a:pt x="1652" y="188"/>
                    </a:lnTo>
                    <a:lnTo>
                      <a:pt x="1650" y="186"/>
                    </a:lnTo>
                    <a:lnTo>
                      <a:pt x="1648" y="184"/>
                    </a:lnTo>
                    <a:lnTo>
                      <a:pt x="1646" y="184"/>
                    </a:lnTo>
                    <a:lnTo>
                      <a:pt x="1646" y="182"/>
                    </a:lnTo>
                    <a:lnTo>
                      <a:pt x="1644" y="182"/>
                    </a:lnTo>
                    <a:lnTo>
                      <a:pt x="1642" y="180"/>
                    </a:lnTo>
                    <a:lnTo>
                      <a:pt x="1640" y="180"/>
                    </a:lnTo>
                    <a:lnTo>
                      <a:pt x="1638" y="180"/>
                    </a:lnTo>
                    <a:lnTo>
                      <a:pt x="1632" y="178"/>
                    </a:lnTo>
                    <a:lnTo>
                      <a:pt x="1626" y="176"/>
                    </a:lnTo>
                    <a:lnTo>
                      <a:pt x="1620" y="176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6" y="174"/>
                    </a:lnTo>
                    <a:lnTo>
                      <a:pt x="1604" y="174"/>
                    </a:lnTo>
                    <a:lnTo>
                      <a:pt x="1602" y="174"/>
                    </a:lnTo>
                    <a:lnTo>
                      <a:pt x="1598" y="176"/>
                    </a:lnTo>
                    <a:lnTo>
                      <a:pt x="1594" y="176"/>
                    </a:lnTo>
                    <a:lnTo>
                      <a:pt x="1592" y="178"/>
                    </a:lnTo>
                    <a:lnTo>
                      <a:pt x="1590" y="178"/>
                    </a:lnTo>
                    <a:lnTo>
                      <a:pt x="1588" y="180"/>
                    </a:lnTo>
                    <a:lnTo>
                      <a:pt x="1586" y="180"/>
                    </a:lnTo>
                    <a:lnTo>
                      <a:pt x="1584" y="182"/>
                    </a:lnTo>
                    <a:lnTo>
                      <a:pt x="1582" y="182"/>
                    </a:lnTo>
                    <a:lnTo>
                      <a:pt x="1580" y="182"/>
                    </a:lnTo>
                    <a:lnTo>
                      <a:pt x="1578" y="182"/>
                    </a:lnTo>
                    <a:lnTo>
                      <a:pt x="1574" y="182"/>
                    </a:lnTo>
                    <a:lnTo>
                      <a:pt x="1572" y="182"/>
                    </a:lnTo>
                    <a:lnTo>
                      <a:pt x="1568" y="180"/>
                    </a:lnTo>
                    <a:lnTo>
                      <a:pt x="1566" y="180"/>
                    </a:lnTo>
                    <a:lnTo>
                      <a:pt x="1562" y="180"/>
                    </a:lnTo>
                    <a:lnTo>
                      <a:pt x="1560" y="178"/>
                    </a:lnTo>
                    <a:lnTo>
                      <a:pt x="1558" y="178"/>
                    </a:lnTo>
                    <a:lnTo>
                      <a:pt x="1554" y="176"/>
                    </a:lnTo>
                    <a:lnTo>
                      <a:pt x="1550" y="174"/>
                    </a:lnTo>
                    <a:lnTo>
                      <a:pt x="1546" y="172"/>
                    </a:lnTo>
                    <a:lnTo>
                      <a:pt x="1538" y="168"/>
                    </a:lnTo>
                    <a:lnTo>
                      <a:pt x="1536" y="166"/>
                    </a:lnTo>
                    <a:lnTo>
                      <a:pt x="1532" y="164"/>
                    </a:lnTo>
                    <a:lnTo>
                      <a:pt x="1530" y="162"/>
                    </a:lnTo>
                    <a:lnTo>
                      <a:pt x="1528" y="162"/>
                    </a:lnTo>
                    <a:lnTo>
                      <a:pt x="1524" y="160"/>
                    </a:lnTo>
                    <a:lnTo>
                      <a:pt x="1520" y="158"/>
                    </a:lnTo>
                    <a:lnTo>
                      <a:pt x="1518" y="158"/>
                    </a:lnTo>
                    <a:lnTo>
                      <a:pt x="1516" y="156"/>
                    </a:lnTo>
                    <a:lnTo>
                      <a:pt x="1514" y="154"/>
                    </a:lnTo>
                    <a:lnTo>
                      <a:pt x="1514" y="154"/>
                    </a:lnTo>
                    <a:lnTo>
                      <a:pt x="1514" y="154"/>
                    </a:lnTo>
                    <a:lnTo>
                      <a:pt x="1514" y="150"/>
                    </a:lnTo>
                    <a:lnTo>
                      <a:pt x="1512" y="150"/>
                    </a:lnTo>
                    <a:lnTo>
                      <a:pt x="1512" y="148"/>
                    </a:lnTo>
                    <a:lnTo>
                      <a:pt x="1512" y="148"/>
                    </a:lnTo>
                    <a:lnTo>
                      <a:pt x="1512" y="148"/>
                    </a:lnTo>
                    <a:lnTo>
                      <a:pt x="1510" y="146"/>
                    </a:lnTo>
                    <a:lnTo>
                      <a:pt x="1508" y="146"/>
                    </a:lnTo>
                    <a:lnTo>
                      <a:pt x="1504" y="146"/>
                    </a:lnTo>
                    <a:lnTo>
                      <a:pt x="1502" y="144"/>
                    </a:lnTo>
                    <a:lnTo>
                      <a:pt x="1500" y="144"/>
                    </a:lnTo>
                    <a:lnTo>
                      <a:pt x="1496" y="144"/>
                    </a:lnTo>
                    <a:lnTo>
                      <a:pt x="1494" y="144"/>
                    </a:lnTo>
                    <a:lnTo>
                      <a:pt x="1490" y="144"/>
                    </a:lnTo>
                    <a:lnTo>
                      <a:pt x="1484" y="144"/>
                    </a:lnTo>
                    <a:lnTo>
                      <a:pt x="1478" y="146"/>
                    </a:lnTo>
                    <a:lnTo>
                      <a:pt x="1472" y="146"/>
                    </a:lnTo>
                    <a:lnTo>
                      <a:pt x="1468" y="148"/>
                    </a:lnTo>
                    <a:lnTo>
                      <a:pt x="1468" y="148"/>
                    </a:lnTo>
                    <a:lnTo>
                      <a:pt x="1466" y="148"/>
                    </a:lnTo>
                    <a:lnTo>
                      <a:pt x="1462" y="150"/>
                    </a:lnTo>
                    <a:lnTo>
                      <a:pt x="1460" y="152"/>
                    </a:lnTo>
                    <a:lnTo>
                      <a:pt x="1458" y="152"/>
                    </a:lnTo>
                    <a:lnTo>
                      <a:pt x="1458" y="152"/>
                    </a:lnTo>
                    <a:lnTo>
                      <a:pt x="1456" y="152"/>
                    </a:lnTo>
                    <a:lnTo>
                      <a:pt x="1456" y="152"/>
                    </a:lnTo>
                    <a:lnTo>
                      <a:pt x="1454" y="152"/>
                    </a:lnTo>
                    <a:lnTo>
                      <a:pt x="1454" y="152"/>
                    </a:lnTo>
                    <a:lnTo>
                      <a:pt x="1454" y="150"/>
                    </a:lnTo>
                    <a:lnTo>
                      <a:pt x="1452" y="150"/>
                    </a:lnTo>
                    <a:lnTo>
                      <a:pt x="1450" y="148"/>
                    </a:lnTo>
                    <a:lnTo>
                      <a:pt x="1450" y="146"/>
                    </a:lnTo>
                    <a:lnTo>
                      <a:pt x="1448" y="142"/>
                    </a:lnTo>
                    <a:lnTo>
                      <a:pt x="1446" y="140"/>
                    </a:lnTo>
                    <a:lnTo>
                      <a:pt x="1446" y="140"/>
                    </a:lnTo>
                    <a:lnTo>
                      <a:pt x="1444" y="138"/>
                    </a:lnTo>
                    <a:lnTo>
                      <a:pt x="1444" y="138"/>
                    </a:lnTo>
                    <a:lnTo>
                      <a:pt x="1444" y="138"/>
                    </a:lnTo>
                    <a:lnTo>
                      <a:pt x="1442" y="138"/>
                    </a:lnTo>
                    <a:lnTo>
                      <a:pt x="1440" y="136"/>
                    </a:lnTo>
                    <a:lnTo>
                      <a:pt x="1440" y="136"/>
                    </a:lnTo>
                    <a:lnTo>
                      <a:pt x="1438" y="136"/>
                    </a:lnTo>
                    <a:lnTo>
                      <a:pt x="1434" y="136"/>
                    </a:lnTo>
                    <a:lnTo>
                      <a:pt x="1432" y="138"/>
                    </a:lnTo>
                    <a:lnTo>
                      <a:pt x="1428" y="138"/>
                    </a:lnTo>
                    <a:lnTo>
                      <a:pt x="1424" y="138"/>
                    </a:lnTo>
                    <a:lnTo>
                      <a:pt x="1424" y="138"/>
                    </a:lnTo>
                    <a:lnTo>
                      <a:pt x="1422" y="138"/>
                    </a:lnTo>
                    <a:lnTo>
                      <a:pt x="1420" y="138"/>
                    </a:lnTo>
                    <a:lnTo>
                      <a:pt x="1420" y="138"/>
                    </a:lnTo>
                    <a:lnTo>
                      <a:pt x="1418" y="138"/>
                    </a:lnTo>
                    <a:lnTo>
                      <a:pt x="1418" y="136"/>
                    </a:lnTo>
                    <a:lnTo>
                      <a:pt x="1416" y="134"/>
                    </a:lnTo>
                    <a:lnTo>
                      <a:pt x="1416" y="132"/>
                    </a:lnTo>
                    <a:lnTo>
                      <a:pt x="1414" y="130"/>
                    </a:lnTo>
                    <a:lnTo>
                      <a:pt x="1414" y="128"/>
                    </a:lnTo>
                    <a:lnTo>
                      <a:pt x="1412" y="126"/>
                    </a:lnTo>
                    <a:lnTo>
                      <a:pt x="1412" y="126"/>
                    </a:lnTo>
                    <a:lnTo>
                      <a:pt x="1410" y="126"/>
                    </a:lnTo>
                    <a:lnTo>
                      <a:pt x="1410" y="126"/>
                    </a:lnTo>
                    <a:lnTo>
                      <a:pt x="1410" y="124"/>
                    </a:lnTo>
                    <a:lnTo>
                      <a:pt x="1408" y="124"/>
                    </a:lnTo>
                    <a:lnTo>
                      <a:pt x="1408" y="124"/>
                    </a:lnTo>
                    <a:lnTo>
                      <a:pt x="1406" y="126"/>
                    </a:lnTo>
                    <a:lnTo>
                      <a:pt x="1406" y="126"/>
                    </a:lnTo>
                    <a:lnTo>
                      <a:pt x="1404" y="126"/>
                    </a:lnTo>
                    <a:lnTo>
                      <a:pt x="1402" y="128"/>
                    </a:lnTo>
                    <a:lnTo>
                      <a:pt x="1398" y="130"/>
                    </a:lnTo>
                    <a:lnTo>
                      <a:pt x="1396" y="132"/>
                    </a:lnTo>
                    <a:lnTo>
                      <a:pt x="1396" y="132"/>
                    </a:lnTo>
                    <a:lnTo>
                      <a:pt x="1392" y="134"/>
                    </a:lnTo>
                    <a:lnTo>
                      <a:pt x="1388" y="136"/>
                    </a:lnTo>
                    <a:lnTo>
                      <a:pt x="1386" y="138"/>
                    </a:lnTo>
                    <a:lnTo>
                      <a:pt x="1384" y="138"/>
                    </a:lnTo>
                    <a:lnTo>
                      <a:pt x="1384" y="138"/>
                    </a:lnTo>
                    <a:lnTo>
                      <a:pt x="1384" y="140"/>
                    </a:lnTo>
                    <a:lnTo>
                      <a:pt x="1384" y="140"/>
                    </a:lnTo>
                    <a:lnTo>
                      <a:pt x="1382" y="142"/>
                    </a:lnTo>
                    <a:lnTo>
                      <a:pt x="1382" y="142"/>
                    </a:lnTo>
                    <a:lnTo>
                      <a:pt x="1382" y="144"/>
                    </a:lnTo>
                    <a:lnTo>
                      <a:pt x="1384" y="144"/>
                    </a:lnTo>
                    <a:lnTo>
                      <a:pt x="1384" y="146"/>
                    </a:lnTo>
                    <a:lnTo>
                      <a:pt x="1386" y="148"/>
                    </a:lnTo>
                    <a:lnTo>
                      <a:pt x="1388" y="152"/>
                    </a:lnTo>
                    <a:lnTo>
                      <a:pt x="1390" y="154"/>
                    </a:lnTo>
                    <a:lnTo>
                      <a:pt x="1390" y="156"/>
                    </a:lnTo>
                    <a:lnTo>
                      <a:pt x="1392" y="156"/>
                    </a:lnTo>
                    <a:lnTo>
                      <a:pt x="1392" y="158"/>
                    </a:lnTo>
                    <a:lnTo>
                      <a:pt x="1392" y="160"/>
                    </a:lnTo>
                    <a:lnTo>
                      <a:pt x="1392" y="160"/>
                    </a:lnTo>
                    <a:lnTo>
                      <a:pt x="1392" y="162"/>
                    </a:lnTo>
                    <a:lnTo>
                      <a:pt x="1392" y="162"/>
                    </a:lnTo>
                    <a:lnTo>
                      <a:pt x="1390" y="162"/>
                    </a:lnTo>
                    <a:lnTo>
                      <a:pt x="1390" y="164"/>
                    </a:lnTo>
                    <a:lnTo>
                      <a:pt x="1388" y="164"/>
                    </a:lnTo>
                    <a:lnTo>
                      <a:pt x="1388" y="164"/>
                    </a:lnTo>
                    <a:lnTo>
                      <a:pt x="1386" y="164"/>
                    </a:lnTo>
                    <a:lnTo>
                      <a:pt x="1384" y="164"/>
                    </a:lnTo>
                    <a:lnTo>
                      <a:pt x="1380" y="164"/>
                    </a:lnTo>
                    <a:lnTo>
                      <a:pt x="1378" y="164"/>
                    </a:lnTo>
                    <a:lnTo>
                      <a:pt x="1372" y="164"/>
                    </a:lnTo>
                    <a:lnTo>
                      <a:pt x="1370" y="164"/>
                    </a:lnTo>
                    <a:lnTo>
                      <a:pt x="1368" y="164"/>
                    </a:lnTo>
                    <a:lnTo>
                      <a:pt x="1362" y="164"/>
                    </a:lnTo>
                    <a:lnTo>
                      <a:pt x="1356" y="162"/>
                    </a:lnTo>
                    <a:lnTo>
                      <a:pt x="1352" y="162"/>
                    </a:lnTo>
                    <a:lnTo>
                      <a:pt x="1350" y="162"/>
                    </a:lnTo>
                    <a:lnTo>
                      <a:pt x="1346" y="160"/>
                    </a:lnTo>
                    <a:lnTo>
                      <a:pt x="1342" y="160"/>
                    </a:lnTo>
                    <a:lnTo>
                      <a:pt x="1338" y="160"/>
                    </a:lnTo>
                    <a:lnTo>
                      <a:pt x="1336" y="160"/>
                    </a:lnTo>
                    <a:lnTo>
                      <a:pt x="1334" y="160"/>
                    </a:lnTo>
                    <a:lnTo>
                      <a:pt x="1332" y="160"/>
                    </a:lnTo>
                    <a:lnTo>
                      <a:pt x="1332" y="160"/>
                    </a:lnTo>
                    <a:lnTo>
                      <a:pt x="1330" y="162"/>
                    </a:lnTo>
                    <a:lnTo>
                      <a:pt x="1326" y="164"/>
                    </a:lnTo>
                    <a:lnTo>
                      <a:pt x="1326" y="164"/>
                    </a:lnTo>
                    <a:lnTo>
                      <a:pt x="1324" y="166"/>
                    </a:lnTo>
                    <a:lnTo>
                      <a:pt x="1322" y="166"/>
                    </a:lnTo>
                    <a:lnTo>
                      <a:pt x="1322" y="166"/>
                    </a:lnTo>
                    <a:lnTo>
                      <a:pt x="1322" y="166"/>
                    </a:lnTo>
                    <a:lnTo>
                      <a:pt x="1320" y="166"/>
                    </a:lnTo>
                    <a:lnTo>
                      <a:pt x="1320" y="166"/>
                    </a:lnTo>
                    <a:lnTo>
                      <a:pt x="1318" y="166"/>
                    </a:lnTo>
                    <a:lnTo>
                      <a:pt x="1314" y="164"/>
                    </a:lnTo>
                    <a:lnTo>
                      <a:pt x="1312" y="164"/>
                    </a:lnTo>
                    <a:lnTo>
                      <a:pt x="1310" y="162"/>
                    </a:lnTo>
                    <a:lnTo>
                      <a:pt x="1308" y="162"/>
                    </a:lnTo>
                    <a:lnTo>
                      <a:pt x="1304" y="158"/>
                    </a:lnTo>
                    <a:lnTo>
                      <a:pt x="1304" y="158"/>
                    </a:lnTo>
                    <a:lnTo>
                      <a:pt x="1304" y="158"/>
                    </a:lnTo>
                    <a:lnTo>
                      <a:pt x="1302" y="156"/>
                    </a:lnTo>
                    <a:lnTo>
                      <a:pt x="1300" y="152"/>
                    </a:lnTo>
                    <a:lnTo>
                      <a:pt x="1300" y="150"/>
                    </a:lnTo>
                    <a:lnTo>
                      <a:pt x="1298" y="150"/>
                    </a:lnTo>
                    <a:lnTo>
                      <a:pt x="1298" y="150"/>
                    </a:lnTo>
                    <a:lnTo>
                      <a:pt x="1298" y="148"/>
                    </a:lnTo>
                    <a:lnTo>
                      <a:pt x="1296" y="148"/>
                    </a:lnTo>
                    <a:lnTo>
                      <a:pt x="1296" y="148"/>
                    </a:lnTo>
                    <a:lnTo>
                      <a:pt x="1296" y="148"/>
                    </a:lnTo>
                    <a:lnTo>
                      <a:pt x="1294" y="150"/>
                    </a:lnTo>
                    <a:lnTo>
                      <a:pt x="1294" y="150"/>
                    </a:lnTo>
                    <a:lnTo>
                      <a:pt x="1294" y="152"/>
                    </a:lnTo>
                    <a:lnTo>
                      <a:pt x="1294" y="152"/>
                    </a:lnTo>
                    <a:lnTo>
                      <a:pt x="1294" y="154"/>
                    </a:lnTo>
                    <a:lnTo>
                      <a:pt x="1294" y="156"/>
                    </a:lnTo>
                    <a:lnTo>
                      <a:pt x="1294" y="158"/>
                    </a:lnTo>
                    <a:lnTo>
                      <a:pt x="1294" y="162"/>
                    </a:lnTo>
                    <a:lnTo>
                      <a:pt x="1294" y="162"/>
                    </a:lnTo>
                    <a:lnTo>
                      <a:pt x="1294" y="164"/>
                    </a:lnTo>
                    <a:lnTo>
                      <a:pt x="1294" y="164"/>
                    </a:lnTo>
                    <a:lnTo>
                      <a:pt x="1294" y="164"/>
                    </a:lnTo>
                    <a:lnTo>
                      <a:pt x="1292" y="166"/>
                    </a:lnTo>
                    <a:lnTo>
                      <a:pt x="1292" y="166"/>
                    </a:lnTo>
                    <a:lnTo>
                      <a:pt x="1290" y="166"/>
                    </a:lnTo>
                    <a:lnTo>
                      <a:pt x="1288" y="168"/>
                    </a:lnTo>
                    <a:lnTo>
                      <a:pt x="1286" y="168"/>
                    </a:lnTo>
                    <a:lnTo>
                      <a:pt x="1282" y="168"/>
                    </a:lnTo>
                    <a:lnTo>
                      <a:pt x="1280" y="168"/>
                    </a:lnTo>
                    <a:lnTo>
                      <a:pt x="1276" y="168"/>
                    </a:lnTo>
                    <a:lnTo>
                      <a:pt x="1274" y="168"/>
                    </a:lnTo>
                    <a:lnTo>
                      <a:pt x="1270" y="168"/>
                    </a:lnTo>
                    <a:lnTo>
                      <a:pt x="1270" y="168"/>
                    </a:lnTo>
                    <a:lnTo>
                      <a:pt x="1268" y="166"/>
                    </a:lnTo>
                    <a:lnTo>
                      <a:pt x="1264" y="166"/>
                    </a:lnTo>
                    <a:lnTo>
                      <a:pt x="1260" y="164"/>
                    </a:lnTo>
                    <a:lnTo>
                      <a:pt x="1256" y="164"/>
                    </a:lnTo>
                    <a:lnTo>
                      <a:pt x="1248" y="160"/>
                    </a:lnTo>
                    <a:lnTo>
                      <a:pt x="1242" y="158"/>
                    </a:lnTo>
                    <a:lnTo>
                      <a:pt x="1240" y="156"/>
                    </a:lnTo>
                    <a:lnTo>
                      <a:pt x="1238" y="156"/>
                    </a:lnTo>
                    <a:lnTo>
                      <a:pt x="1232" y="156"/>
                    </a:lnTo>
                    <a:lnTo>
                      <a:pt x="1230" y="154"/>
                    </a:lnTo>
                    <a:lnTo>
                      <a:pt x="1228" y="154"/>
                    </a:lnTo>
                    <a:lnTo>
                      <a:pt x="1228" y="154"/>
                    </a:lnTo>
                    <a:lnTo>
                      <a:pt x="1226" y="154"/>
                    </a:lnTo>
                    <a:lnTo>
                      <a:pt x="1226" y="152"/>
                    </a:lnTo>
                    <a:lnTo>
                      <a:pt x="1224" y="152"/>
                    </a:lnTo>
                    <a:lnTo>
                      <a:pt x="1224" y="152"/>
                    </a:lnTo>
                    <a:lnTo>
                      <a:pt x="1224" y="150"/>
                    </a:lnTo>
                    <a:lnTo>
                      <a:pt x="1224" y="150"/>
                    </a:lnTo>
                    <a:lnTo>
                      <a:pt x="1224" y="148"/>
                    </a:lnTo>
                    <a:lnTo>
                      <a:pt x="1224" y="148"/>
                    </a:lnTo>
                    <a:lnTo>
                      <a:pt x="1226" y="146"/>
                    </a:lnTo>
                    <a:lnTo>
                      <a:pt x="1226" y="144"/>
                    </a:lnTo>
                    <a:lnTo>
                      <a:pt x="1228" y="144"/>
                    </a:lnTo>
                    <a:lnTo>
                      <a:pt x="1228" y="142"/>
                    </a:lnTo>
                    <a:lnTo>
                      <a:pt x="1230" y="142"/>
                    </a:lnTo>
                    <a:lnTo>
                      <a:pt x="1230" y="140"/>
                    </a:lnTo>
                    <a:lnTo>
                      <a:pt x="1230" y="140"/>
                    </a:lnTo>
                    <a:lnTo>
                      <a:pt x="1232" y="140"/>
                    </a:lnTo>
                    <a:lnTo>
                      <a:pt x="1234" y="140"/>
                    </a:lnTo>
                    <a:lnTo>
                      <a:pt x="1236" y="140"/>
                    </a:lnTo>
                    <a:lnTo>
                      <a:pt x="1238" y="140"/>
                    </a:lnTo>
                    <a:lnTo>
                      <a:pt x="1240" y="138"/>
                    </a:lnTo>
                    <a:lnTo>
                      <a:pt x="1240" y="138"/>
                    </a:lnTo>
                    <a:lnTo>
                      <a:pt x="1240" y="138"/>
                    </a:lnTo>
                    <a:lnTo>
                      <a:pt x="1242" y="138"/>
                    </a:lnTo>
                    <a:lnTo>
                      <a:pt x="1242" y="138"/>
                    </a:lnTo>
                    <a:lnTo>
                      <a:pt x="1242" y="136"/>
                    </a:lnTo>
                    <a:lnTo>
                      <a:pt x="1242" y="136"/>
                    </a:lnTo>
                    <a:lnTo>
                      <a:pt x="1242" y="134"/>
                    </a:lnTo>
                    <a:lnTo>
                      <a:pt x="1242" y="132"/>
                    </a:lnTo>
                    <a:lnTo>
                      <a:pt x="1242" y="132"/>
                    </a:lnTo>
                    <a:lnTo>
                      <a:pt x="1240" y="130"/>
                    </a:lnTo>
                    <a:lnTo>
                      <a:pt x="1240" y="126"/>
                    </a:lnTo>
                    <a:lnTo>
                      <a:pt x="1238" y="124"/>
                    </a:lnTo>
                    <a:lnTo>
                      <a:pt x="1236" y="122"/>
                    </a:lnTo>
                    <a:lnTo>
                      <a:pt x="1234" y="118"/>
                    </a:lnTo>
                    <a:lnTo>
                      <a:pt x="1232" y="118"/>
                    </a:lnTo>
                    <a:lnTo>
                      <a:pt x="1230" y="116"/>
                    </a:lnTo>
                    <a:lnTo>
                      <a:pt x="1230" y="116"/>
                    </a:lnTo>
                    <a:lnTo>
                      <a:pt x="1226" y="114"/>
                    </a:lnTo>
                    <a:lnTo>
                      <a:pt x="1224" y="112"/>
                    </a:lnTo>
                    <a:lnTo>
                      <a:pt x="1220" y="112"/>
                    </a:lnTo>
                    <a:lnTo>
                      <a:pt x="1216" y="110"/>
                    </a:lnTo>
                    <a:lnTo>
                      <a:pt x="1214" y="110"/>
                    </a:lnTo>
                    <a:lnTo>
                      <a:pt x="1210" y="108"/>
                    </a:lnTo>
                    <a:lnTo>
                      <a:pt x="1208" y="108"/>
                    </a:lnTo>
                    <a:lnTo>
                      <a:pt x="1204" y="108"/>
                    </a:lnTo>
                    <a:lnTo>
                      <a:pt x="1200" y="108"/>
                    </a:lnTo>
                    <a:lnTo>
                      <a:pt x="1196" y="108"/>
                    </a:lnTo>
                    <a:lnTo>
                      <a:pt x="1192" y="108"/>
                    </a:lnTo>
                    <a:lnTo>
                      <a:pt x="1188" y="108"/>
                    </a:lnTo>
                    <a:lnTo>
                      <a:pt x="1184" y="108"/>
                    </a:lnTo>
                    <a:lnTo>
                      <a:pt x="1182" y="108"/>
                    </a:lnTo>
                    <a:lnTo>
                      <a:pt x="1180" y="108"/>
                    </a:lnTo>
                    <a:lnTo>
                      <a:pt x="1180" y="110"/>
                    </a:lnTo>
                    <a:lnTo>
                      <a:pt x="1178" y="110"/>
                    </a:lnTo>
                    <a:lnTo>
                      <a:pt x="1176" y="110"/>
                    </a:lnTo>
                    <a:lnTo>
                      <a:pt x="1176" y="112"/>
                    </a:lnTo>
                    <a:lnTo>
                      <a:pt x="1174" y="112"/>
                    </a:lnTo>
                    <a:lnTo>
                      <a:pt x="1174" y="114"/>
                    </a:lnTo>
                    <a:lnTo>
                      <a:pt x="1174" y="116"/>
                    </a:lnTo>
                    <a:lnTo>
                      <a:pt x="1172" y="120"/>
                    </a:lnTo>
                    <a:lnTo>
                      <a:pt x="1172" y="124"/>
                    </a:lnTo>
                    <a:lnTo>
                      <a:pt x="1170" y="128"/>
                    </a:lnTo>
                    <a:lnTo>
                      <a:pt x="1170" y="128"/>
                    </a:lnTo>
                    <a:lnTo>
                      <a:pt x="1170" y="130"/>
                    </a:lnTo>
                    <a:lnTo>
                      <a:pt x="1168" y="132"/>
                    </a:lnTo>
                    <a:lnTo>
                      <a:pt x="1168" y="134"/>
                    </a:lnTo>
                    <a:lnTo>
                      <a:pt x="1168" y="134"/>
                    </a:lnTo>
                    <a:lnTo>
                      <a:pt x="1166" y="134"/>
                    </a:lnTo>
                    <a:lnTo>
                      <a:pt x="1166" y="136"/>
                    </a:lnTo>
                    <a:lnTo>
                      <a:pt x="1164" y="136"/>
                    </a:lnTo>
                    <a:lnTo>
                      <a:pt x="1162" y="136"/>
                    </a:lnTo>
                    <a:lnTo>
                      <a:pt x="1160" y="134"/>
                    </a:lnTo>
                    <a:lnTo>
                      <a:pt x="1160" y="134"/>
                    </a:lnTo>
                    <a:lnTo>
                      <a:pt x="1158" y="134"/>
                    </a:lnTo>
                    <a:lnTo>
                      <a:pt x="1154" y="132"/>
                    </a:lnTo>
                    <a:lnTo>
                      <a:pt x="1150" y="130"/>
                    </a:lnTo>
                    <a:lnTo>
                      <a:pt x="1148" y="128"/>
                    </a:lnTo>
                    <a:lnTo>
                      <a:pt x="1144" y="128"/>
                    </a:lnTo>
                    <a:lnTo>
                      <a:pt x="1142" y="126"/>
                    </a:lnTo>
                    <a:lnTo>
                      <a:pt x="1138" y="124"/>
                    </a:lnTo>
                    <a:lnTo>
                      <a:pt x="1132" y="120"/>
                    </a:lnTo>
                    <a:lnTo>
                      <a:pt x="1126" y="118"/>
                    </a:lnTo>
                    <a:lnTo>
                      <a:pt x="1124" y="116"/>
                    </a:lnTo>
                    <a:lnTo>
                      <a:pt x="1120" y="116"/>
                    </a:lnTo>
                    <a:lnTo>
                      <a:pt x="1118" y="114"/>
                    </a:lnTo>
                    <a:lnTo>
                      <a:pt x="1114" y="114"/>
                    </a:lnTo>
                    <a:lnTo>
                      <a:pt x="1104" y="112"/>
                    </a:lnTo>
                    <a:lnTo>
                      <a:pt x="1096" y="110"/>
                    </a:lnTo>
                    <a:lnTo>
                      <a:pt x="1092" y="108"/>
                    </a:lnTo>
                    <a:lnTo>
                      <a:pt x="1088" y="108"/>
                    </a:lnTo>
                    <a:lnTo>
                      <a:pt x="1086" y="108"/>
                    </a:lnTo>
                    <a:lnTo>
                      <a:pt x="1082" y="108"/>
                    </a:lnTo>
                    <a:lnTo>
                      <a:pt x="1074" y="108"/>
                    </a:lnTo>
                    <a:lnTo>
                      <a:pt x="1066" y="108"/>
                    </a:lnTo>
                    <a:lnTo>
                      <a:pt x="1058" y="108"/>
                    </a:lnTo>
                    <a:lnTo>
                      <a:pt x="1042" y="108"/>
                    </a:lnTo>
                    <a:lnTo>
                      <a:pt x="1034" y="108"/>
                    </a:lnTo>
                    <a:lnTo>
                      <a:pt x="1028" y="108"/>
                    </a:lnTo>
                    <a:lnTo>
                      <a:pt x="1022" y="108"/>
                    </a:lnTo>
                    <a:lnTo>
                      <a:pt x="1018" y="108"/>
                    </a:lnTo>
                    <a:lnTo>
                      <a:pt x="1014" y="108"/>
                    </a:lnTo>
                    <a:lnTo>
                      <a:pt x="1012" y="108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4" y="110"/>
                    </a:lnTo>
                    <a:lnTo>
                      <a:pt x="1002" y="110"/>
                    </a:lnTo>
                    <a:lnTo>
                      <a:pt x="998" y="112"/>
                    </a:lnTo>
                    <a:lnTo>
                      <a:pt x="996" y="112"/>
                    </a:lnTo>
                    <a:lnTo>
                      <a:pt x="990" y="116"/>
                    </a:lnTo>
                    <a:lnTo>
                      <a:pt x="988" y="116"/>
                    </a:lnTo>
                    <a:lnTo>
                      <a:pt x="984" y="118"/>
                    </a:lnTo>
                    <a:lnTo>
                      <a:pt x="984" y="118"/>
                    </a:lnTo>
                    <a:lnTo>
                      <a:pt x="982" y="118"/>
                    </a:lnTo>
                    <a:lnTo>
                      <a:pt x="978" y="120"/>
                    </a:lnTo>
                    <a:lnTo>
                      <a:pt x="974" y="124"/>
                    </a:lnTo>
                    <a:lnTo>
                      <a:pt x="968" y="126"/>
                    </a:lnTo>
                    <a:lnTo>
                      <a:pt x="966" y="126"/>
                    </a:lnTo>
                    <a:lnTo>
                      <a:pt x="964" y="128"/>
                    </a:lnTo>
                    <a:lnTo>
                      <a:pt x="962" y="128"/>
                    </a:lnTo>
                    <a:lnTo>
                      <a:pt x="960" y="128"/>
                    </a:lnTo>
                    <a:lnTo>
                      <a:pt x="958" y="128"/>
                    </a:lnTo>
                    <a:lnTo>
                      <a:pt x="958" y="128"/>
                    </a:lnTo>
                    <a:lnTo>
                      <a:pt x="956" y="128"/>
                    </a:lnTo>
                    <a:lnTo>
                      <a:pt x="956" y="128"/>
                    </a:lnTo>
                    <a:lnTo>
                      <a:pt x="956" y="128"/>
                    </a:lnTo>
                    <a:lnTo>
                      <a:pt x="956" y="128"/>
                    </a:lnTo>
                    <a:lnTo>
                      <a:pt x="954" y="128"/>
                    </a:lnTo>
                    <a:lnTo>
                      <a:pt x="954" y="126"/>
                    </a:lnTo>
                    <a:lnTo>
                      <a:pt x="954" y="126"/>
                    </a:lnTo>
                    <a:lnTo>
                      <a:pt x="954" y="126"/>
                    </a:lnTo>
                    <a:lnTo>
                      <a:pt x="954" y="124"/>
                    </a:lnTo>
                    <a:lnTo>
                      <a:pt x="956" y="122"/>
                    </a:lnTo>
                    <a:lnTo>
                      <a:pt x="956" y="122"/>
                    </a:lnTo>
                    <a:lnTo>
                      <a:pt x="956" y="120"/>
                    </a:lnTo>
                    <a:lnTo>
                      <a:pt x="958" y="120"/>
                    </a:lnTo>
                    <a:lnTo>
                      <a:pt x="960" y="118"/>
                    </a:lnTo>
                    <a:lnTo>
                      <a:pt x="962" y="116"/>
                    </a:lnTo>
                    <a:lnTo>
                      <a:pt x="966" y="114"/>
                    </a:lnTo>
                    <a:lnTo>
                      <a:pt x="970" y="110"/>
                    </a:lnTo>
                    <a:lnTo>
                      <a:pt x="972" y="108"/>
                    </a:lnTo>
                    <a:lnTo>
                      <a:pt x="972" y="108"/>
                    </a:lnTo>
                    <a:lnTo>
                      <a:pt x="976" y="106"/>
                    </a:lnTo>
                    <a:lnTo>
                      <a:pt x="980" y="104"/>
                    </a:lnTo>
                    <a:lnTo>
                      <a:pt x="984" y="102"/>
                    </a:lnTo>
                    <a:lnTo>
                      <a:pt x="994" y="98"/>
                    </a:lnTo>
                    <a:lnTo>
                      <a:pt x="996" y="96"/>
                    </a:lnTo>
                    <a:lnTo>
                      <a:pt x="1000" y="94"/>
                    </a:lnTo>
                    <a:lnTo>
                      <a:pt x="1006" y="92"/>
                    </a:lnTo>
                    <a:lnTo>
                      <a:pt x="1010" y="90"/>
                    </a:lnTo>
                    <a:lnTo>
                      <a:pt x="1012" y="88"/>
                    </a:lnTo>
                    <a:lnTo>
                      <a:pt x="1012" y="88"/>
                    </a:lnTo>
                    <a:lnTo>
                      <a:pt x="1016" y="86"/>
                    </a:lnTo>
                    <a:lnTo>
                      <a:pt x="1018" y="84"/>
                    </a:lnTo>
                    <a:lnTo>
                      <a:pt x="1022" y="82"/>
                    </a:lnTo>
                    <a:lnTo>
                      <a:pt x="1022" y="80"/>
                    </a:lnTo>
                    <a:lnTo>
                      <a:pt x="1026" y="78"/>
                    </a:lnTo>
                    <a:lnTo>
                      <a:pt x="1026" y="76"/>
                    </a:lnTo>
                    <a:lnTo>
                      <a:pt x="1028" y="74"/>
                    </a:lnTo>
                    <a:lnTo>
                      <a:pt x="1028" y="72"/>
                    </a:lnTo>
                    <a:lnTo>
                      <a:pt x="1030" y="68"/>
                    </a:lnTo>
                    <a:lnTo>
                      <a:pt x="1030" y="66"/>
                    </a:lnTo>
                    <a:lnTo>
                      <a:pt x="1030" y="62"/>
                    </a:lnTo>
                    <a:lnTo>
                      <a:pt x="1032" y="60"/>
                    </a:lnTo>
                    <a:lnTo>
                      <a:pt x="1032" y="56"/>
                    </a:lnTo>
                    <a:lnTo>
                      <a:pt x="1032" y="56"/>
                    </a:lnTo>
                    <a:lnTo>
                      <a:pt x="1032" y="54"/>
                    </a:lnTo>
                    <a:lnTo>
                      <a:pt x="1030" y="52"/>
                    </a:lnTo>
                    <a:lnTo>
                      <a:pt x="1030" y="52"/>
                    </a:lnTo>
                    <a:lnTo>
                      <a:pt x="1030" y="50"/>
                    </a:lnTo>
                    <a:lnTo>
                      <a:pt x="1028" y="50"/>
                    </a:lnTo>
                    <a:lnTo>
                      <a:pt x="1028" y="50"/>
                    </a:lnTo>
                    <a:lnTo>
                      <a:pt x="1026" y="48"/>
                    </a:lnTo>
                    <a:lnTo>
                      <a:pt x="1024" y="48"/>
                    </a:lnTo>
                    <a:lnTo>
                      <a:pt x="1020" y="46"/>
                    </a:lnTo>
                    <a:lnTo>
                      <a:pt x="1018" y="46"/>
                    </a:lnTo>
                    <a:lnTo>
                      <a:pt x="1014" y="46"/>
                    </a:lnTo>
                    <a:lnTo>
                      <a:pt x="1012" y="44"/>
                    </a:lnTo>
                    <a:lnTo>
                      <a:pt x="1012" y="44"/>
                    </a:lnTo>
                    <a:lnTo>
                      <a:pt x="1010" y="44"/>
                    </a:lnTo>
                    <a:lnTo>
                      <a:pt x="1010" y="42"/>
                    </a:lnTo>
                    <a:lnTo>
                      <a:pt x="1010" y="42"/>
                    </a:lnTo>
                    <a:lnTo>
                      <a:pt x="1008" y="40"/>
                    </a:lnTo>
                    <a:lnTo>
                      <a:pt x="1006" y="38"/>
                    </a:lnTo>
                    <a:lnTo>
                      <a:pt x="1006" y="36"/>
                    </a:lnTo>
                    <a:lnTo>
                      <a:pt x="1004" y="34"/>
                    </a:lnTo>
                    <a:lnTo>
                      <a:pt x="1004" y="32"/>
                    </a:lnTo>
                    <a:lnTo>
                      <a:pt x="1002" y="30"/>
                    </a:lnTo>
                    <a:lnTo>
                      <a:pt x="1002" y="30"/>
                    </a:lnTo>
                    <a:lnTo>
                      <a:pt x="1002" y="30"/>
                    </a:lnTo>
                    <a:lnTo>
                      <a:pt x="1000" y="28"/>
                    </a:lnTo>
                    <a:lnTo>
                      <a:pt x="996" y="28"/>
                    </a:lnTo>
                    <a:lnTo>
                      <a:pt x="994" y="26"/>
                    </a:lnTo>
                    <a:lnTo>
                      <a:pt x="992" y="26"/>
                    </a:lnTo>
                    <a:lnTo>
                      <a:pt x="988" y="24"/>
                    </a:lnTo>
                    <a:lnTo>
                      <a:pt x="984" y="24"/>
                    </a:lnTo>
                    <a:lnTo>
                      <a:pt x="982" y="24"/>
                    </a:lnTo>
                    <a:lnTo>
                      <a:pt x="978" y="24"/>
                    </a:lnTo>
                    <a:lnTo>
                      <a:pt x="974" y="22"/>
                    </a:lnTo>
                    <a:lnTo>
                      <a:pt x="970" y="22"/>
                    </a:lnTo>
                    <a:lnTo>
                      <a:pt x="968" y="22"/>
                    </a:lnTo>
                    <a:lnTo>
                      <a:pt x="964" y="24"/>
                    </a:lnTo>
                    <a:lnTo>
                      <a:pt x="962" y="24"/>
                    </a:lnTo>
                    <a:lnTo>
                      <a:pt x="958" y="24"/>
                    </a:lnTo>
                    <a:lnTo>
                      <a:pt x="956" y="24"/>
                    </a:lnTo>
                    <a:lnTo>
                      <a:pt x="954" y="26"/>
                    </a:lnTo>
                    <a:lnTo>
                      <a:pt x="952" y="26"/>
                    </a:lnTo>
                    <a:lnTo>
                      <a:pt x="952" y="26"/>
                    </a:lnTo>
                    <a:lnTo>
                      <a:pt x="952" y="28"/>
                    </a:lnTo>
                    <a:lnTo>
                      <a:pt x="950" y="28"/>
                    </a:lnTo>
                    <a:lnTo>
                      <a:pt x="950" y="30"/>
                    </a:lnTo>
                    <a:lnTo>
                      <a:pt x="948" y="32"/>
                    </a:lnTo>
                    <a:lnTo>
                      <a:pt x="946" y="34"/>
                    </a:lnTo>
                    <a:lnTo>
                      <a:pt x="946" y="34"/>
                    </a:lnTo>
                    <a:lnTo>
                      <a:pt x="946" y="36"/>
                    </a:lnTo>
                    <a:lnTo>
                      <a:pt x="944" y="36"/>
                    </a:lnTo>
                    <a:lnTo>
                      <a:pt x="944" y="36"/>
                    </a:lnTo>
                    <a:lnTo>
                      <a:pt x="942" y="36"/>
                    </a:lnTo>
                    <a:lnTo>
                      <a:pt x="942" y="36"/>
                    </a:lnTo>
                    <a:lnTo>
                      <a:pt x="940" y="34"/>
                    </a:lnTo>
                    <a:lnTo>
                      <a:pt x="938" y="34"/>
                    </a:lnTo>
                    <a:lnTo>
                      <a:pt x="936" y="32"/>
                    </a:lnTo>
                    <a:lnTo>
                      <a:pt x="934" y="32"/>
                    </a:lnTo>
                    <a:lnTo>
                      <a:pt x="932" y="30"/>
                    </a:lnTo>
                    <a:lnTo>
                      <a:pt x="930" y="28"/>
                    </a:lnTo>
                    <a:lnTo>
                      <a:pt x="928" y="28"/>
                    </a:lnTo>
                    <a:lnTo>
                      <a:pt x="928" y="26"/>
                    </a:lnTo>
                    <a:lnTo>
                      <a:pt x="926" y="26"/>
                    </a:lnTo>
                    <a:lnTo>
                      <a:pt x="926" y="22"/>
                    </a:lnTo>
                    <a:lnTo>
                      <a:pt x="924" y="18"/>
                    </a:lnTo>
                    <a:lnTo>
                      <a:pt x="922" y="18"/>
                    </a:lnTo>
                    <a:lnTo>
                      <a:pt x="922" y="16"/>
                    </a:lnTo>
                    <a:lnTo>
                      <a:pt x="920" y="16"/>
                    </a:lnTo>
                    <a:lnTo>
                      <a:pt x="920" y="14"/>
                    </a:lnTo>
                    <a:lnTo>
                      <a:pt x="916" y="10"/>
                    </a:lnTo>
                    <a:lnTo>
                      <a:pt x="912" y="8"/>
                    </a:lnTo>
                    <a:lnTo>
                      <a:pt x="910" y="6"/>
                    </a:lnTo>
                    <a:lnTo>
                      <a:pt x="906" y="4"/>
                    </a:lnTo>
                    <a:lnTo>
                      <a:pt x="904" y="2"/>
                    </a:lnTo>
                    <a:lnTo>
                      <a:pt x="902" y="2"/>
                    </a:lnTo>
                    <a:lnTo>
                      <a:pt x="900" y="0"/>
                    </a:lnTo>
                    <a:lnTo>
                      <a:pt x="900" y="0"/>
                    </a:lnTo>
                    <a:lnTo>
                      <a:pt x="898" y="0"/>
                    </a:lnTo>
                    <a:lnTo>
                      <a:pt x="896" y="0"/>
                    </a:lnTo>
                    <a:lnTo>
                      <a:pt x="896" y="0"/>
                    </a:lnTo>
                    <a:lnTo>
                      <a:pt x="892" y="0"/>
                    </a:lnTo>
                    <a:lnTo>
                      <a:pt x="888" y="2"/>
                    </a:lnTo>
                    <a:lnTo>
                      <a:pt x="886" y="4"/>
                    </a:lnTo>
                    <a:lnTo>
                      <a:pt x="882" y="4"/>
                    </a:lnTo>
                    <a:lnTo>
                      <a:pt x="878" y="6"/>
                    </a:lnTo>
                    <a:lnTo>
                      <a:pt x="876" y="8"/>
                    </a:lnTo>
                    <a:lnTo>
                      <a:pt x="876" y="10"/>
                    </a:lnTo>
                    <a:lnTo>
                      <a:pt x="874" y="10"/>
                    </a:lnTo>
                    <a:lnTo>
                      <a:pt x="874" y="10"/>
                    </a:lnTo>
                    <a:lnTo>
                      <a:pt x="874" y="12"/>
                    </a:lnTo>
                    <a:lnTo>
                      <a:pt x="872" y="14"/>
                    </a:lnTo>
                    <a:lnTo>
                      <a:pt x="872" y="16"/>
                    </a:lnTo>
                    <a:lnTo>
                      <a:pt x="872" y="20"/>
                    </a:lnTo>
                    <a:lnTo>
                      <a:pt x="870" y="24"/>
                    </a:lnTo>
                    <a:lnTo>
                      <a:pt x="870" y="28"/>
                    </a:lnTo>
                    <a:lnTo>
                      <a:pt x="870" y="30"/>
                    </a:lnTo>
                    <a:lnTo>
                      <a:pt x="868" y="30"/>
                    </a:lnTo>
                    <a:lnTo>
                      <a:pt x="868" y="30"/>
                    </a:lnTo>
                    <a:lnTo>
                      <a:pt x="866" y="32"/>
                    </a:lnTo>
                    <a:lnTo>
                      <a:pt x="866" y="34"/>
                    </a:lnTo>
                    <a:lnTo>
                      <a:pt x="864" y="34"/>
                    </a:lnTo>
                    <a:lnTo>
                      <a:pt x="864" y="36"/>
                    </a:lnTo>
                    <a:lnTo>
                      <a:pt x="864" y="36"/>
                    </a:lnTo>
                    <a:lnTo>
                      <a:pt x="864" y="36"/>
                    </a:lnTo>
                    <a:lnTo>
                      <a:pt x="864" y="38"/>
                    </a:lnTo>
                    <a:lnTo>
                      <a:pt x="864" y="38"/>
                    </a:lnTo>
                    <a:lnTo>
                      <a:pt x="866" y="38"/>
                    </a:lnTo>
                    <a:lnTo>
                      <a:pt x="866" y="38"/>
                    </a:lnTo>
                    <a:lnTo>
                      <a:pt x="868" y="38"/>
                    </a:lnTo>
                    <a:lnTo>
                      <a:pt x="870" y="38"/>
                    </a:lnTo>
                    <a:lnTo>
                      <a:pt x="872" y="38"/>
                    </a:lnTo>
                    <a:lnTo>
                      <a:pt x="874" y="38"/>
                    </a:lnTo>
                    <a:lnTo>
                      <a:pt x="874" y="40"/>
                    </a:lnTo>
                    <a:lnTo>
                      <a:pt x="874" y="40"/>
                    </a:lnTo>
                    <a:lnTo>
                      <a:pt x="876" y="40"/>
                    </a:lnTo>
                    <a:lnTo>
                      <a:pt x="876" y="40"/>
                    </a:lnTo>
                    <a:lnTo>
                      <a:pt x="876" y="42"/>
                    </a:lnTo>
                    <a:lnTo>
                      <a:pt x="876" y="42"/>
                    </a:lnTo>
                    <a:lnTo>
                      <a:pt x="874" y="42"/>
                    </a:lnTo>
                    <a:lnTo>
                      <a:pt x="874" y="44"/>
                    </a:lnTo>
                    <a:lnTo>
                      <a:pt x="872" y="44"/>
                    </a:lnTo>
                    <a:lnTo>
                      <a:pt x="872" y="44"/>
                    </a:lnTo>
                    <a:lnTo>
                      <a:pt x="870" y="46"/>
                    </a:lnTo>
                    <a:lnTo>
                      <a:pt x="866" y="48"/>
                    </a:lnTo>
                    <a:lnTo>
                      <a:pt x="864" y="48"/>
                    </a:lnTo>
                    <a:lnTo>
                      <a:pt x="862" y="48"/>
                    </a:lnTo>
                    <a:lnTo>
                      <a:pt x="860" y="50"/>
                    </a:lnTo>
                    <a:lnTo>
                      <a:pt x="858" y="50"/>
                    </a:lnTo>
                    <a:lnTo>
                      <a:pt x="856" y="50"/>
                    </a:lnTo>
                    <a:lnTo>
                      <a:pt x="854" y="48"/>
                    </a:lnTo>
                    <a:lnTo>
                      <a:pt x="850" y="48"/>
                    </a:lnTo>
                    <a:lnTo>
                      <a:pt x="848" y="48"/>
                    </a:lnTo>
                    <a:lnTo>
                      <a:pt x="840" y="46"/>
                    </a:lnTo>
                    <a:lnTo>
                      <a:pt x="838" y="44"/>
                    </a:lnTo>
                    <a:lnTo>
                      <a:pt x="836" y="44"/>
                    </a:lnTo>
                    <a:lnTo>
                      <a:pt x="836" y="44"/>
                    </a:lnTo>
                    <a:lnTo>
                      <a:pt x="832" y="44"/>
                    </a:lnTo>
                    <a:lnTo>
                      <a:pt x="826" y="44"/>
                    </a:lnTo>
                    <a:lnTo>
                      <a:pt x="824" y="44"/>
                    </a:lnTo>
                    <a:lnTo>
                      <a:pt x="822" y="46"/>
                    </a:lnTo>
                    <a:lnTo>
                      <a:pt x="820" y="46"/>
                    </a:lnTo>
                    <a:lnTo>
                      <a:pt x="818" y="46"/>
                    </a:lnTo>
                    <a:lnTo>
                      <a:pt x="818" y="48"/>
                    </a:lnTo>
                    <a:lnTo>
                      <a:pt x="816" y="48"/>
                    </a:lnTo>
                    <a:lnTo>
                      <a:pt x="816" y="50"/>
                    </a:lnTo>
                    <a:lnTo>
                      <a:pt x="814" y="52"/>
                    </a:lnTo>
                    <a:lnTo>
                      <a:pt x="814" y="54"/>
                    </a:lnTo>
                    <a:lnTo>
                      <a:pt x="812" y="54"/>
                    </a:lnTo>
                    <a:lnTo>
                      <a:pt x="812" y="54"/>
                    </a:lnTo>
                    <a:lnTo>
                      <a:pt x="812" y="54"/>
                    </a:lnTo>
                    <a:lnTo>
                      <a:pt x="810" y="54"/>
                    </a:lnTo>
                    <a:lnTo>
                      <a:pt x="810" y="54"/>
                    </a:lnTo>
                    <a:lnTo>
                      <a:pt x="810" y="54"/>
                    </a:lnTo>
                    <a:lnTo>
                      <a:pt x="808" y="52"/>
                    </a:lnTo>
                    <a:lnTo>
                      <a:pt x="808" y="50"/>
                    </a:lnTo>
                    <a:lnTo>
                      <a:pt x="806" y="48"/>
                    </a:lnTo>
                    <a:lnTo>
                      <a:pt x="804" y="46"/>
                    </a:lnTo>
                    <a:lnTo>
                      <a:pt x="804" y="44"/>
                    </a:lnTo>
                    <a:lnTo>
                      <a:pt x="804" y="44"/>
                    </a:lnTo>
                    <a:lnTo>
                      <a:pt x="802" y="42"/>
                    </a:lnTo>
                    <a:lnTo>
                      <a:pt x="802" y="42"/>
                    </a:lnTo>
                    <a:lnTo>
                      <a:pt x="802" y="42"/>
                    </a:lnTo>
                    <a:lnTo>
                      <a:pt x="800" y="42"/>
                    </a:lnTo>
                    <a:lnTo>
                      <a:pt x="800" y="42"/>
                    </a:lnTo>
                    <a:lnTo>
                      <a:pt x="798" y="42"/>
                    </a:lnTo>
                    <a:lnTo>
                      <a:pt x="798" y="42"/>
                    </a:lnTo>
                    <a:lnTo>
                      <a:pt x="796" y="44"/>
                    </a:lnTo>
                    <a:lnTo>
                      <a:pt x="794" y="44"/>
                    </a:lnTo>
                    <a:lnTo>
                      <a:pt x="792" y="46"/>
                    </a:lnTo>
                    <a:lnTo>
                      <a:pt x="790" y="46"/>
                    </a:lnTo>
                    <a:lnTo>
                      <a:pt x="788" y="48"/>
                    </a:lnTo>
                    <a:lnTo>
                      <a:pt x="788" y="48"/>
                    </a:lnTo>
                    <a:lnTo>
                      <a:pt x="788" y="48"/>
                    </a:lnTo>
                    <a:lnTo>
                      <a:pt x="786" y="48"/>
                    </a:lnTo>
                    <a:lnTo>
                      <a:pt x="786" y="48"/>
                    </a:lnTo>
                    <a:lnTo>
                      <a:pt x="784" y="48"/>
                    </a:lnTo>
                    <a:lnTo>
                      <a:pt x="780" y="46"/>
                    </a:lnTo>
                    <a:lnTo>
                      <a:pt x="780" y="44"/>
                    </a:lnTo>
                    <a:lnTo>
                      <a:pt x="778" y="44"/>
                    </a:lnTo>
                    <a:lnTo>
                      <a:pt x="776" y="44"/>
                    </a:lnTo>
                    <a:lnTo>
                      <a:pt x="776" y="44"/>
                    </a:lnTo>
                    <a:lnTo>
                      <a:pt x="776" y="44"/>
                    </a:lnTo>
                    <a:lnTo>
                      <a:pt x="774" y="44"/>
                    </a:lnTo>
                    <a:lnTo>
                      <a:pt x="774" y="44"/>
                    </a:lnTo>
                    <a:lnTo>
                      <a:pt x="774" y="46"/>
                    </a:lnTo>
                    <a:lnTo>
                      <a:pt x="774" y="46"/>
                    </a:lnTo>
                    <a:lnTo>
                      <a:pt x="774" y="46"/>
                    </a:lnTo>
                    <a:lnTo>
                      <a:pt x="774" y="48"/>
                    </a:lnTo>
                    <a:lnTo>
                      <a:pt x="774" y="50"/>
                    </a:lnTo>
                    <a:lnTo>
                      <a:pt x="774" y="52"/>
                    </a:lnTo>
                    <a:lnTo>
                      <a:pt x="774" y="54"/>
                    </a:lnTo>
                    <a:lnTo>
                      <a:pt x="774" y="54"/>
                    </a:lnTo>
                    <a:lnTo>
                      <a:pt x="774" y="56"/>
                    </a:lnTo>
                    <a:lnTo>
                      <a:pt x="774" y="56"/>
                    </a:lnTo>
                    <a:lnTo>
                      <a:pt x="774" y="56"/>
                    </a:lnTo>
                    <a:lnTo>
                      <a:pt x="772" y="58"/>
                    </a:lnTo>
                    <a:lnTo>
                      <a:pt x="772" y="58"/>
                    </a:lnTo>
                    <a:lnTo>
                      <a:pt x="770" y="58"/>
                    </a:lnTo>
                    <a:lnTo>
                      <a:pt x="768" y="58"/>
                    </a:lnTo>
                    <a:lnTo>
                      <a:pt x="766" y="58"/>
                    </a:lnTo>
                    <a:lnTo>
                      <a:pt x="766" y="60"/>
                    </a:lnTo>
                    <a:lnTo>
                      <a:pt x="762" y="58"/>
                    </a:lnTo>
                    <a:lnTo>
                      <a:pt x="754" y="58"/>
                    </a:lnTo>
                    <a:lnTo>
                      <a:pt x="752" y="58"/>
                    </a:lnTo>
                    <a:lnTo>
                      <a:pt x="748" y="58"/>
                    </a:lnTo>
                    <a:lnTo>
                      <a:pt x="744" y="58"/>
                    </a:lnTo>
                    <a:lnTo>
                      <a:pt x="736" y="58"/>
                    </a:lnTo>
                    <a:lnTo>
                      <a:pt x="734" y="60"/>
                    </a:lnTo>
                    <a:lnTo>
                      <a:pt x="730" y="60"/>
                    </a:lnTo>
                    <a:lnTo>
                      <a:pt x="728" y="60"/>
                    </a:lnTo>
                    <a:lnTo>
                      <a:pt x="726" y="60"/>
                    </a:lnTo>
                    <a:lnTo>
                      <a:pt x="724" y="62"/>
                    </a:lnTo>
                    <a:lnTo>
                      <a:pt x="722" y="62"/>
                    </a:lnTo>
                    <a:lnTo>
                      <a:pt x="718" y="64"/>
                    </a:lnTo>
                    <a:lnTo>
                      <a:pt x="714" y="68"/>
                    </a:lnTo>
                    <a:lnTo>
                      <a:pt x="712" y="68"/>
                    </a:lnTo>
                    <a:lnTo>
                      <a:pt x="710" y="70"/>
                    </a:lnTo>
                    <a:lnTo>
                      <a:pt x="708" y="70"/>
                    </a:lnTo>
                    <a:lnTo>
                      <a:pt x="706" y="70"/>
                    </a:lnTo>
                    <a:lnTo>
                      <a:pt x="702" y="72"/>
                    </a:lnTo>
                    <a:lnTo>
                      <a:pt x="700" y="72"/>
                    </a:lnTo>
                    <a:lnTo>
                      <a:pt x="698" y="74"/>
                    </a:lnTo>
                    <a:lnTo>
                      <a:pt x="696" y="74"/>
                    </a:lnTo>
                    <a:lnTo>
                      <a:pt x="696" y="74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6"/>
                    </a:lnTo>
                    <a:lnTo>
                      <a:pt x="694" y="78"/>
                    </a:lnTo>
                    <a:lnTo>
                      <a:pt x="692" y="80"/>
                    </a:lnTo>
                    <a:lnTo>
                      <a:pt x="692" y="82"/>
                    </a:lnTo>
                    <a:lnTo>
                      <a:pt x="692" y="84"/>
                    </a:lnTo>
                    <a:lnTo>
                      <a:pt x="694" y="86"/>
                    </a:lnTo>
                    <a:lnTo>
                      <a:pt x="694" y="88"/>
                    </a:lnTo>
                    <a:lnTo>
                      <a:pt x="694" y="88"/>
                    </a:lnTo>
                    <a:lnTo>
                      <a:pt x="694" y="88"/>
                    </a:lnTo>
                    <a:lnTo>
                      <a:pt x="696" y="88"/>
                    </a:lnTo>
                    <a:lnTo>
                      <a:pt x="696" y="90"/>
                    </a:lnTo>
                    <a:lnTo>
                      <a:pt x="698" y="90"/>
                    </a:lnTo>
                    <a:lnTo>
                      <a:pt x="700" y="90"/>
                    </a:lnTo>
                    <a:lnTo>
                      <a:pt x="702" y="90"/>
                    </a:lnTo>
                    <a:lnTo>
                      <a:pt x="704" y="90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6" y="92"/>
                    </a:lnTo>
                    <a:lnTo>
                      <a:pt x="708" y="94"/>
                    </a:lnTo>
                    <a:lnTo>
                      <a:pt x="708" y="96"/>
                    </a:lnTo>
                    <a:lnTo>
                      <a:pt x="710" y="98"/>
                    </a:lnTo>
                    <a:lnTo>
                      <a:pt x="710" y="100"/>
                    </a:lnTo>
                    <a:lnTo>
                      <a:pt x="712" y="102"/>
                    </a:lnTo>
                    <a:lnTo>
                      <a:pt x="712" y="104"/>
                    </a:lnTo>
                    <a:lnTo>
                      <a:pt x="712" y="104"/>
                    </a:lnTo>
                    <a:lnTo>
                      <a:pt x="712" y="106"/>
                    </a:lnTo>
                    <a:lnTo>
                      <a:pt x="712" y="106"/>
                    </a:lnTo>
                    <a:lnTo>
                      <a:pt x="710" y="108"/>
                    </a:lnTo>
                    <a:lnTo>
                      <a:pt x="710" y="108"/>
                    </a:lnTo>
                    <a:lnTo>
                      <a:pt x="710" y="110"/>
                    </a:lnTo>
                    <a:lnTo>
                      <a:pt x="708" y="110"/>
                    </a:lnTo>
                    <a:lnTo>
                      <a:pt x="708" y="110"/>
                    </a:lnTo>
                    <a:lnTo>
                      <a:pt x="706" y="110"/>
                    </a:lnTo>
                    <a:lnTo>
                      <a:pt x="704" y="110"/>
                    </a:lnTo>
                    <a:lnTo>
                      <a:pt x="704" y="110"/>
                    </a:lnTo>
                    <a:lnTo>
                      <a:pt x="700" y="108"/>
                    </a:lnTo>
                    <a:lnTo>
                      <a:pt x="694" y="106"/>
                    </a:lnTo>
                    <a:lnTo>
                      <a:pt x="690" y="106"/>
                    </a:lnTo>
                    <a:lnTo>
                      <a:pt x="688" y="106"/>
                    </a:lnTo>
                    <a:lnTo>
                      <a:pt x="688" y="106"/>
                    </a:lnTo>
                    <a:lnTo>
                      <a:pt x="682" y="106"/>
                    </a:lnTo>
                    <a:lnTo>
                      <a:pt x="674" y="106"/>
                    </a:lnTo>
                    <a:lnTo>
                      <a:pt x="670" y="106"/>
                    </a:lnTo>
                    <a:lnTo>
                      <a:pt x="666" y="106"/>
                    </a:lnTo>
                    <a:lnTo>
                      <a:pt x="662" y="106"/>
                    </a:lnTo>
                    <a:lnTo>
                      <a:pt x="658" y="108"/>
                    </a:lnTo>
                    <a:lnTo>
                      <a:pt x="654" y="108"/>
                    </a:lnTo>
                    <a:lnTo>
                      <a:pt x="652" y="108"/>
                    </a:lnTo>
                    <a:lnTo>
                      <a:pt x="650" y="110"/>
                    </a:lnTo>
                    <a:lnTo>
                      <a:pt x="648" y="110"/>
                    </a:lnTo>
                    <a:lnTo>
                      <a:pt x="646" y="112"/>
                    </a:lnTo>
                    <a:lnTo>
                      <a:pt x="644" y="112"/>
                    </a:lnTo>
                    <a:lnTo>
                      <a:pt x="644" y="112"/>
                    </a:lnTo>
                    <a:lnTo>
                      <a:pt x="642" y="114"/>
                    </a:lnTo>
                    <a:lnTo>
                      <a:pt x="642" y="114"/>
                    </a:lnTo>
                    <a:lnTo>
                      <a:pt x="642" y="114"/>
                    </a:lnTo>
                    <a:lnTo>
                      <a:pt x="640" y="116"/>
                    </a:lnTo>
                    <a:lnTo>
                      <a:pt x="640" y="118"/>
                    </a:lnTo>
                    <a:lnTo>
                      <a:pt x="640" y="122"/>
                    </a:lnTo>
                    <a:lnTo>
                      <a:pt x="638" y="124"/>
                    </a:lnTo>
                    <a:lnTo>
                      <a:pt x="638" y="126"/>
                    </a:lnTo>
                    <a:lnTo>
                      <a:pt x="638" y="128"/>
                    </a:lnTo>
                    <a:lnTo>
                      <a:pt x="638" y="130"/>
                    </a:lnTo>
                    <a:lnTo>
                      <a:pt x="640" y="132"/>
                    </a:lnTo>
                    <a:lnTo>
                      <a:pt x="640" y="134"/>
                    </a:lnTo>
                    <a:lnTo>
                      <a:pt x="640" y="136"/>
                    </a:lnTo>
                    <a:lnTo>
                      <a:pt x="642" y="138"/>
                    </a:lnTo>
                    <a:lnTo>
                      <a:pt x="642" y="140"/>
                    </a:lnTo>
                    <a:lnTo>
                      <a:pt x="644" y="142"/>
                    </a:lnTo>
                    <a:lnTo>
                      <a:pt x="646" y="142"/>
                    </a:lnTo>
                    <a:lnTo>
                      <a:pt x="646" y="144"/>
                    </a:lnTo>
                    <a:lnTo>
                      <a:pt x="646" y="144"/>
                    </a:lnTo>
                    <a:lnTo>
                      <a:pt x="648" y="144"/>
                    </a:lnTo>
                    <a:lnTo>
                      <a:pt x="648" y="144"/>
                    </a:lnTo>
                    <a:lnTo>
                      <a:pt x="650" y="144"/>
                    </a:lnTo>
                    <a:lnTo>
                      <a:pt x="652" y="144"/>
                    </a:lnTo>
                    <a:lnTo>
                      <a:pt x="654" y="144"/>
                    </a:lnTo>
                    <a:lnTo>
                      <a:pt x="656" y="144"/>
                    </a:lnTo>
                    <a:lnTo>
                      <a:pt x="658" y="144"/>
                    </a:lnTo>
                    <a:lnTo>
                      <a:pt x="658" y="144"/>
                    </a:lnTo>
                    <a:lnTo>
                      <a:pt x="658" y="144"/>
                    </a:lnTo>
                    <a:lnTo>
                      <a:pt x="660" y="146"/>
                    </a:lnTo>
                    <a:lnTo>
                      <a:pt x="662" y="148"/>
                    </a:lnTo>
                    <a:lnTo>
                      <a:pt x="664" y="148"/>
                    </a:lnTo>
                    <a:lnTo>
                      <a:pt x="664" y="150"/>
                    </a:lnTo>
                    <a:lnTo>
                      <a:pt x="666" y="154"/>
                    </a:lnTo>
                    <a:lnTo>
                      <a:pt x="670" y="158"/>
                    </a:lnTo>
                    <a:lnTo>
                      <a:pt x="672" y="162"/>
                    </a:lnTo>
                    <a:lnTo>
                      <a:pt x="674" y="166"/>
                    </a:lnTo>
                    <a:lnTo>
                      <a:pt x="676" y="168"/>
                    </a:lnTo>
                    <a:lnTo>
                      <a:pt x="676" y="170"/>
                    </a:lnTo>
                    <a:lnTo>
                      <a:pt x="678" y="172"/>
                    </a:lnTo>
                    <a:lnTo>
                      <a:pt x="678" y="174"/>
                    </a:lnTo>
                    <a:lnTo>
                      <a:pt x="678" y="176"/>
                    </a:lnTo>
                    <a:lnTo>
                      <a:pt x="678" y="178"/>
                    </a:lnTo>
                    <a:lnTo>
                      <a:pt x="678" y="180"/>
                    </a:lnTo>
                    <a:lnTo>
                      <a:pt x="678" y="182"/>
                    </a:lnTo>
                    <a:lnTo>
                      <a:pt x="678" y="184"/>
                    </a:lnTo>
                    <a:lnTo>
                      <a:pt x="678" y="186"/>
                    </a:lnTo>
                    <a:lnTo>
                      <a:pt x="678" y="186"/>
                    </a:lnTo>
                    <a:lnTo>
                      <a:pt x="676" y="186"/>
                    </a:lnTo>
                    <a:lnTo>
                      <a:pt x="676" y="186"/>
                    </a:lnTo>
                    <a:lnTo>
                      <a:pt x="676" y="186"/>
                    </a:lnTo>
                    <a:lnTo>
                      <a:pt x="676" y="186"/>
                    </a:lnTo>
                    <a:lnTo>
                      <a:pt x="674" y="186"/>
                    </a:lnTo>
                    <a:lnTo>
                      <a:pt x="674" y="186"/>
                    </a:lnTo>
                    <a:lnTo>
                      <a:pt x="672" y="186"/>
                    </a:lnTo>
                    <a:lnTo>
                      <a:pt x="670" y="184"/>
                    </a:lnTo>
                    <a:lnTo>
                      <a:pt x="670" y="184"/>
                    </a:lnTo>
                    <a:lnTo>
                      <a:pt x="668" y="182"/>
                    </a:lnTo>
                    <a:lnTo>
                      <a:pt x="666" y="178"/>
                    </a:lnTo>
                    <a:lnTo>
                      <a:pt x="662" y="174"/>
                    </a:lnTo>
                    <a:lnTo>
                      <a:pt x="660" y="170"/>
                    </a:lnTo>
                    <a:lnTo>
                      <a:pt x="658" y="168"/>
                    </a:lnTo>
                    <a:lnTo>
                      <a:pt x="658" y="168"/>
                    </a:lnTo>
                    <a:lnTo>
                      <a:pt x="656" y="166"/>
                    </a:lnTo>
                    <a:lnTo>
                      <a:pt x="656" y="164"/>
                    </a:lnTo>
                    <a:lnTo>
                      <a:pt x="654" y="164"/>
                    </a:lnTo>
                    <a:lnTo>
                      <a:pt x="654" y="164"/>
                    </a:lnTo>
                    <a:lnTo>
                      <a:pt x="650" y="164"/>
                    </a:lnTo>
                    <a:lnTo>
                      <a:pt x="648" y="162"/>
                    </a:lnTo>
                    <a:lnTo>
                      <a:pt x="644" y="162"/>
                    </a:lnTo>
                    <a:lnTo>
                      <a:pt x="642" y="162"/>
                    </a:lnTo>
                    <a:lnTo>
                      <a:pt x="638" y="160"/>
                    </a:lnTo>
                    <a:lnTo>
                      <a:pt x="636" y="160"/>
                    </a:lnTo>
                    <a:lnTo>
                      <a:pt x="634" y="160"/>
                    </a:lnTo>
                    <a:lnTo>
                      <a:pt x="634" y="158"/>
                    </a:lnTo>
                    <a:lnTo>
                      <a:pt x="634" y="158"/>
                    </a:lnTo>
                    <a:lnTo>
                      <a:pt x="632" y="158"/>
                    </a:lnTo>
                    <a:lnTo>
                      <a:pt x="632" y="156"/>
                    </a:lnTo>
                    <a:lnTo>
                      <a:pt x="630" y="154"/>
                    </a:lnTo>
                    <a:lnTo>
                      <a:pt x="628" y="152"/>
                    </a:lnTo>
                    <a:lnTo>
                      <a:pt x="628" y="150"/>
                    </a:lnTo>
                    <a:lnTo>
                      <a:pt x="626" y="148"/>
                    </a:lnTo>
                    <a:lnTo>
                      <a:pt x="626" y="146"/>
                    </a:lnTo>
                    <a:lnTo>
                      <a:pt x="626" y="146"/>
                    </a:lnTo>
                    <a:lnTo>
                      <a:pt x="624" y="146"/>
                    </a:lnTo>
                    <a:lnTo>
                      <a:pt x="624" y="144"/>
                    </a:lnTo>
                    <a:lnTo>
                      <a:pt x="622" y="144"/>
                    </a:lnTo>
                    <a:lnTo>
                      <a:pt x="620" y="144"/>
                    </a:lnTo>
                    <a:lnTo>
                      <a:pt x="620" y="144"/>
                    </a:lnTo>
                    <a:lnTo>
                      <a:pt x="618" y="144"/>
                    </a:lnTo>
                    <a:lnTo>
                      <a:pt x="616" y="144"/>
                    </a:lnTo>
                    <a:lnTo>
                      <a:pt x="614" y="144"/>
                    </a:lnTo>
                    <a:lnTo>
                      <a:pt x="612" y="146"/>
                    </a:lnTo>
                    <a:lnTo>
                      <a:pt x="612" y="146"/>
                    </a:lnTo>
                    <a:lnTo>
                      <a:pt x="610" y="146"/>
                    </a:lnTo>
                    <a:lnTo>
                      <a:pt x="610" y="148"/>
                    </a:lnTo>
                    <a:lnTo>
                      <a:pt x="608" y="150"/>
                    </a:lnTo>
                    <a:lnTo>
                      <a:pt x="608" y="152"/>
                    </a:lnTo>
                    <a:lnTo>
                      <a:pt x="606" y="154"/>
                    </a:lnTo>
                    <a:lnTo>
                      <a:pt x="606" y="156"/>
                    </a:lnTo>
                    <a:lnTo>
                      <a:pt x="604" y="158"/>
                    </a:lnTo>
                    <a:lnTo>
                      <a:pt x="604" y="160"/>
                    </a:lnTo>
                    <a:lnTo>
                      <a:pt x="604" y="162"/>
                    </a:lnTo>
                    <a:lnTo>
                      <a:pt x="606" y="164"/>
                    </a:lnTo>
                    <a:lnTo>
                      <a:pt x="606" y="164"/>
                    </a:lnTo>
                    <a:lnTo>
                      <a:pt x="606" y="166"/>
                    </a:lnTo>
                    <a:lnTo>
                      <a:pt x="608" y="166"/>
                    </a:lnTo>
                    <a:lnTo>
                      <a:pt x="610" y="170"/>
                    </a:lnTo>
                    <a:lnTo>
                      <a:pt x="610" y="170"/>
                    </a:lnTo>
                    <a:lnTo>
                      <a:pt x="612" y="172"/>
                    </a:lnTo>
                    <a:lnTo>
                      <a:pt x="612" y="174"/>
                    </a:lnTo>
                    <a:lnTo>
                      <a:pt x="612" y="176"/>
                    </a:lnTo>
                    <a:lnTo>
                      <a:pt x="612" y="178"/>
                    </a:lnTo>
                    <a:lnTo>
                      <a:pt x="614" y="178"/>
                    </a:lnTo>
                    <a:lnTo>
                      <a:pt x="612" y="180"/>
                    </a:lnTo>
                    <a:lnTo>
                      <a:pt x="612" y="180"/>
                    </a:lnTo>
                    <a:lnTo>
                      <a:pt x="612" y="180"/>
                    </a:lnTo>
                    <a:lnTo>
                      <a:pt x="612" y="180"/>
                    </a:lnTo>
                    <a:lnTo>
                      <a:pt x="610" y="180"/>
                    </a:lnTo>
                    <a:lnTo>
                      <a:pt x="610" y="180"/>
                    </a:lnTo>
                    <a:lnTo>
                      <a:pt x="608" y="180"/>
                    </a:lnTo>
                    <a:lnTo>
                      <a:pt x="608" y="180"/>
                    </a:lnTo>
                    <a:lnTo>
                      <a:pt x="606" y="180"/>
                    </a:lnTo>
                    <a:lnTo>
                      <a:pt x="604" y="178"/>
                    </a:lnTo>
                    <a:lnTo>
                      <a:pt x="602" y="178"/>
                    </a:lnTo>
                    <a:lnTo>
                      <a:pt x="598" y="176"/>
                    </a:lnTo>
                    <a:lnTo>
                      <a:pt x="594" y="174"/>
                    </a:lnTo>
                    <a:lnTo>
                      <a:pt x="592" y="172"/>
                    </a:lnTo>
                    <a:lnTo>
                      <a:pt x="590" y="170"/>
                    </a:lnTo>
                    <a:lnTo>
                      <a:pt x="588" y="170"/>
                    </a:lnTo>
                    <a:lnTo>
                      <a:pt x="586" y="168"/>
                    </a:lnTo>
                    <a:lnTo>
                      <a:pt x="582" y="164"/>
                    </a:lnTo>
                    <a:lnTo>
                      <a:pt x="580" y="162"/>
                    </a:lnTo>
                    <a:lnTo>
                      <a:pt x="578" y="160"/>
                    </a:lnTo>
                    <a:lnTo>
                      <a:pt x="578" y="160"/>
                    </a:lnTo>
                    <a:lnTo>
                      <a:pt x="578" y="158"/>
                    </a:lnTo>
                    <a:lnTo>
                      <a:pt x="576" y="158"/>
                    </a:lnTo>
                    <a:lnTo>
                      <a:pt x="576" y="156"/>
                    </a:lnTo>
                    <a:lnTo>
                      <a:pt x="576" y="154"/>
                    </a:lnTo>
                    <a:lnTo>
                      <a:pt x="576" y="152"/>
                    </a:lnTo>
                    <a:lnTo>
                      <a:pt x="576" y="150"/>
                    </a:lnTo>
                    <a:lnTo>
                      <a:pt x="576" y="144"/>
                    </a:lnTo>
                    <a:lnTo>
                      <a:pt x="576" y="142"/>
                    </a:lnTo>
                    <a:lnTo>
                      <a:pt x="574" y="140"/>
                    </a:lnTo>
                    <a:lnTo>
                      <a:pt x="574" y="140"/>
                    </a:lnTo>
                    <a:lnTo>
                      <a:pt x="574" y="136"/>
                    </a:lnTo>
                    <a:lnTo>
                      <a:pt x="572" y="134"/>
                    </a:lnTo>
                    <a:lnTo>
                      <a:pt x="572" y="134"/>
                    </a:lnTo>
                    <a:lnTo>
                      <a:pt x="570" y="132"/>
                    </a:lnTo>
                    <a:lnTo>
                      <a:pt x="570" y="130"/>
                    </a:lnTo>
                    <a:lnTo>
                      <a:pt x="568" y="130"/>
                    </a:lnTo>
                    <a:lnTo>
                      <a:pt x="568" y="128"/>
                    </a:lnTo>
                    <a:lnTo>
                      <a:pt x="568" y="128"/>
                    </a:lnTo>
                    <a:lnTo>
                      <a:pt x="566" y="128"/>
                    </a:lnTo>
                    <a:lnTo>
                      <a:pt x="566" y="128"/>
                    </a:lnTo>
                    <a:lnTo>
                      <a:pt x="566" y="128"/>
                    </a:lnTo>
                    <a:lnTo>
                      <a:pt x="564" y="130"/>
                    </a:lnTo>
                    <a:lnTo>
                      <a:pt x="564" y="130"/>
                    </a:lnTo>
                    <a:lnTo>
                      <a:pt x="564" y="130"/>
                    </a:lnTo>
                    <a:lnTo>
                      <a:pt x="562" y="132"/>
                    </a:lnTo>
                    <a:lnTo>
                      <a:pt x="560" y="134"/>
                    </a:lnTo>
                    <a:lnTo>
                      <a:pt x="560" y="136"/>
                    </a:lnTo>
                    <a:lnTo>
                      <a:pt x="558" y="138"/>
                    </a:lnTo>
                    <a:lnTo>
                      <a:pt x="558" y="138"/>
                    </a:lnTo>
                    <a:lnTo>
                      <a:pt x="558" y="140"/>
                    </a:lnTo>
                    <a:lnTo>
                      <a:pt x="558" y="140"/>
                    </a:lnTo>
                    <a:lnTo>
                      <a:pt x="558" y="142"/>
                    </a:lnTo>
                    <a:lnTo>
                      <a:pt x="558" y="144"/>
                    </a:lnTo>
                    <a:lnTo>
                      <a:pt x="558" y="146"/>
                    </a:lnTo>
                    <a:lnTo>
                      <a:pt x="560" y="150"/>
                    </a:lnTo>
                    <a:lnTo>
                      <a:pt x="560" y="152"/>
                    </a:lnTo>
                    <a:lnTo>
                      <a:pt x="560" y="154"/>
                    </a:lnTo>
                    <a:lnTo>
                      <a:pt x="560" y="154"/>
                    </a:lnTo>
                    <a:lnTo>
                      <a:pt x="560" y="156"/>
                    </a:lnTo>
                    <a:lnTo>
                      <a:pt x="560" y="158"/>
                    </a:lnTo>
                    <a:lnTo>
                      <a:pt x="558" y="162"/>
                    </a:lnTo>
                    <a:lnTo>
                      <a:pt x="558" y="162"/>
                    </a:lnTo>
                    <a:lnTo>
                      <a:pt x="558" y="164"/>
                    </a:lnTo>
                    <a:lnTo>
                      <a:pt x="558" y="166"/>
                    </a:lnTo>
                    <a:lnTo>
                      <a:pt x="558" y="170"/>
                    </a:lnTo>
                    <a:lnTo>
                      <a:pt x="558" y="170"/>
                    </a:lnTo>
                    <a:lnTo>
                      <a:pt x="560" y="172"/>
                    </a:lnTo>
                    <a:lnTo>
                      <a:pt x="560" y="172"/>
                    </a:lnTo>
                    <a:lnTo>
                      <a:pt x="560" y="174"/>
                    </a:lnTo>
                    <a:lnTo>
                      <a:pt x="562" y="174"/>
                    </a:lnTo>
                    <a:lnTo>
                      <a:pt x="562" y="174"/>
                    </a:lnTo>
                    <a:lnTo>
                      <a:pt x="564" y="176"/>
                    </a:lnTo>
                    <a:lnTo>
                      <a:pt x="566" y="176"/>
                    </a:lnTo>
                    <a:lnTo>
                      <a:pt x="568" y="176"/>
                    </a:lnTo>
                    <a:lnTo>
                      <a:pt x="568" y="176"/>
                    </a:lnTo>
                    <a:lnTo>
                      <a:pt x="570" y="178"/>
                    </a:lnTo>
                    <a:lnTo>
                      <a:pt x="570" y="178"/>
                    </a:lnTo>
                    <a:lnTo>
                      <a:pt x="570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6"/>
                    </a:lnTo>
                    <a:lnTo>
                      <a:pt x="570" y="190"/>
                    </a:lnTo>
                    <a:lnTo>
                      <a:pt x="570" y="198"/>
                    </a:lnTo>
                    <a:lnTo>
                      <a:pt x="570" y="202"/>
                    </a:lnTo>
                    <a:lnTo>
                      <a:pt x="570" y="204"/>
                    </a:lnTo>
                    <a:lnTo>
                      <a:pt x="570" y="208"/>
                    </a:lnTo>
                    <a:lnTo>
                      <a:pt x="572" y="212"/>
                    </a:lnTo>
                    <a:lnTo>
                      <a:pt x="572" y="214"/>
                    </a:lnTo>
                    <a:lnTo>
                      <a:pt x="572" y="216"/>
                    </a:lnTo>
                    <a:lnTo>
                      <a:pt x="572" y="216"/>
                    </a:lnTo>
                    <a:lnTo>
                      <a:pt x="572" y="218"/>
                    </a:lnTo>
                    <a:lnTo>
                      <a:pt x="574" y="218"/>
                    </a:lnTo>
                    <a:lnTo>
                      <a:pt x="574" y="218"/>
                    </a:lnTo>
                    <a:lnTo>
                      <a:pt x="576" y="220"/>
                    </a:lnTo>
                    <a:lnTo>
                      <a:pt x="578" y="220"/>
                    </a:lnTo>
                    <a:lnTo>
                      <a:pt x="580" y="220"/>
                    </a:lnTo>
                    <a:lnTo>
                      <a:pt x="582" y="222"/>
                    </a:lnTo>
                    <a:lnTo>
                      <a:pt x="586" y="222"/>
                    </a:lnTo>
                    <a:lnTo>
                      <a:pt x="588" y="222"/>
                    </a:lnTo>
                    <a:lnTo>
                      <a:pt x="590" y="222"/>
                    </a:lnTo>
                    <a:lnTo>
                      <a:pt x="590" y="222"/>
                    </a:lnTo>
                    <a:lnTo>
                      <a:pt x="592" y="220"/>
                    </a:lnTo>
                    <a:lnTo>
                      <a:pt x="592" y="220"/>
                    </a:lnTo>
                    <a:lnTo>
                      <a:pt x="592" y="220"/>
                    </a:lnTo>
                    <a:lnTo>
                      <a:pt x="592" y="220"/>
                    </a:lnTo>
                    <a:lnTo>
                      <a:pt x="592" y="218"/>
                    </a:lnTo>
                    <a:lnTo>
                      <a:pt x="594" y="218"/>
                    </a:lnTo>
                    <a:lnTo>
                      <a:pt x="594" y="216"/>
                    </a:lnTo>
                    <a:lnTo>
                      <a:pt x="594" y="216"/>
                    </a:lnTo>
                    <a:lnTo>
                      <a:pt x="594" y="214"/>
                    </a:lnTo>
                    <a:lnTo>
                      <a:pt x="594" y="214"/>
                    </a:lnTo>
                    <a:lnTo>
                      <a:pt x="594" y="214"/>
                    </a:lnTo>
                    <a:lnTo>
                      <a:pt x="594" y="212"/>
                    </a:lnTo>
                    <a:lnTo>
                      <a:pt x="596" y="212"/>
                    </a:lnTo>
                    <a:lnTo>
                      <a:pt x="596" y="212"/>
                    </a:lnTo>
                    <a:lnTo>
                      <a:pt x="598" y="212"/>
                    </a:lnTo>
                    <a:lnTo>
                      <a:pt x="598" y="212"/>
                    </a:lnTo>
                    <a:lnTo>
                      <a:pt x="600" y="214"/>
                    </a:lnTo>
                    <a:lnTo>
                      <a:pt x="602" y="214"/>
                    </a:lnTo>
                    <a:lnTo>
                      <a:pt x="606" y="216"/>
                    </a:lnTo>
                    <a:lnTo>
                      <a:pt x="608" y="218"/>
                    </a:lnTo>
                    <a:lnTo>
                      <a:pt x="608" y="218"/>
                    </a:lnTo>
                    <a:lnTo>
                      <a:pt x="614" y="220"/>
                    </a:lnTo>
                    <a:lnTo>
                      <a:pt x="616" y="220"/>
                    </a:lnTo>
                    <a:lnTo>
                      <a:pt x="616" y="222"/>
                    </a:lnTo>
                    <a:lnTo>
                      <a:pt x="618" y="222"/>
                    </a:lnTo>
                    <a:lnTo>
                      <a:pt x="618" y="222"/>
                    </a:lnTo>
                    <a:lnTo>
                      <a:pt x="620" y="224"/>
                    </a:lnTo>
                    <a:lnTo>
                      <a:pt x="620" y="226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6" y="238"/>
                    </a:lnTo>
                    <a:lnTo>
                      <a:pt x="626" y="240"/>
                    </a:lnTo>
                    <a:lnTo>
                      <a:pt x="626" y="242"/>
                    </a:lnTo>
                    <a:lnTo>
                      <a:pt x="626" y="242"/>
                    </a:lnTo>
                    <a:lnTo>
                      <a:pt x="628" y="244"/>
                    </a:lnTo>
                    <a:lnTo>
                      <a:pt x="628" y="246"/>
                    </a:lnTo>
                    <a:lnTo>
                      <a:pt x="628" y="246"/>
                    </a:lnTo>
                    <a:lnTo>
                      <a:pt x="630" y="248"/>
                    </a:lnTo>
                    <a:lnTo>
                      <a:pt x="634" y="250"/>
                    </a:lnTo>
                    <a:lnTo>
                      <a:pt x="636" y="250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0" y="252"/>
                    </a:lnTo>
                    <a:lnTo>
                      <a:pt x="642" y="254"/>
                    </a:lnTo>
                    <a:lnTo>
                      <a:pt x="642" y="254"/>
                    </a:lnTo>
                    <a:lnTo>
                      <a:pt x="644" y="254"/>
                    </a:lnTo>
                    <a:lnTo>
                      <a:pt x="644" y="256"/>
                    </a:lnTo>
                    <a:lnTo>
                      <a:pt x="644" y="256"/>
                    </a:lnTo>
                    <a:lnTo>
                      <a:pt x="644" y="258"/>
                    </a:lnTo>
                    <a:lnTo>
                      <a:pt x="644" y="260"/>
                    </a:lnTo>
                    <a:lnTo>
                      <a:pt x="646" y="262"/>
                    </a:lnTo>
                    <a:lnTo>
                      <a:pt x="646" y="262"/>
                    </a:lnTo>
                    <a:lnTo>
                      <a:pt x="644" y="264"/>
                    </a:lnTo>
                    <a:lnTo>
                      <a:pt x="644" y="266"/>
                    </a:lnTo>
                    <a:lnTo>
                      <a:pt x="644" y="266"/>
                    </a:lnTo>
                    <a:lnTo>
                      <a:pt x="644" y="266"/>
                    </a:lnTo>
                    <a:lnTo>
                      <a:pt x="644" y="266"/>
                    </a:lnTo>
                    <a:lnTo>
                      <a:pt x="642" y="266"/>
                    </a:lnTo>
                    <a:lnTo>
                      <a:pt x="642" y="266"/>
                    </a:lnTo>
                    <a:lnTo>
                      <a:pt x="640" y="266"/>
                    </a:lnTo>
                    <a:lnTo>
                      <a:pt x="640" y="264"/>
                    </a:lnTo>
                    <a:lnTo>
                      <a:pt x="638" y="264"/>
                    </a:lnTo>
                    <a:lnTo>
                      <a:pt x="636" y="262"/>
                    </a:lnTo>
                    <a:lnTo>
                      <a:pt x="634" y="260"/>
                    </a:lnTo>
                    <a:lnTo>
                      <a:pt x="632" y="258"/>
                    </a:lnTo>
                    <a:lnTo>
                      <a:pt x="630" y="258"/>
                    </a:lnTo>
                    <a:lnTo>
                      <a:pt x="628" y="256"/>
                    </a:lnTo>
                    <a:lnTo>
                      <a:pt x="626" y="252"/>
                    </a:lnTo>
                    <a:lnTo>
                      <a:pt x="624" y="250"/>
                    </a:lnTo>
                    <a:lnTo>
                      <a:pt x="622" y="248"/>
                    </a:lnTo>
                    <a:lnTo>
                      <a:pt x="622" y="246"/>
                    </a:lnTo>
                    <a:lnTo>
                      <a:pt x="618" y="244"/>
                    </a:lnTo>
                    <a:lnTo>
                      <a:pt x="614" y="240"/>
                    </a:lnTo>
                    <a:lnTo>
                      <a:pt x="612" y="238"/>
                    </a:lnTo>
                    <a:lnTo>
                      <a:pt x="610" y="238"/>
                    </a:lnTo>
                    <a:lnTo>
                      <a:pt x="608" y="236"/>
                    </a:lnTo>
                    <a:lnTo>
                      <a:pt x="606" y="236"/>
                    </a:lnTo>
                    <a:lnTo>
                      <a:pt x="604" y="236"/>
                    </a:lnTo>
                    <a:lnTo>
                      <a:pt x="602" y="234"/>
                    </a:lnTo>
                    <a:lnTo>
                      <a:pt x="600" y="234"/>
                    </a:lnTo>
                    <a:lnTo>
                      <a:pt x="598" y="234"/>
                    </a:lnTo>
                    <a:lnTo>
                      <a:pt x="596" y="234"/>
                    </a:lnTo>
                    <a:lnTo>
                      <a:pt x="594" y="234"/>
                    </a:lnTo>
                    <a:lnTo>
                      <a:pt x="592" y="234"/>
                    </a:lnTo>
                    <a:lnTo>
                      <a:pt x="592" y="236"/>
                    </a:lnTo>
                    <a:lnTo>
                      <a:pt x="592" y="236"/>
                    </a:lnTo>
                    <a:lnTo>
                      <a:pt x="590" y="236"/>
                    </a:lnTo>
                    <a:lnTo>
                      <a:pt x="590" y="236"/>
                    </a:lnTo>
                    <a:lnTo>
                      <a:pt x="590" y="238"/>
                    </a:lnTo>
                    <a:lnTo>
                      <a:pt x="588" y="240"/>
                    </a:lnTo>
                    <a:lnTo>
                      <a:pt x="588" y="244"/>
                    </a:lnTo>
                    <a:lnTo>
                      <a:pt x="586" y="246"/>
                    </a:lnTo>
                    <a:lnTo>
                      <a:pt x="586" y="250"/>
                    </a:lnTo>
                    <a:lnTo>
                      <a:pt x="586" y="252"/>
                    </a:lnTo>
                    <a:lnTo>
                      <a:pt x="584" y="256"/>
                    </a:lnTo>
                    <a:lnTo>
                      <a:pt x="582" y="260"/>
                    </a:lnTo>
                    <a:lnTo>
                      <a:pt x="578" y="268"/>
                    </a:lnTo>
                    <a:lnTo>
                      <a:pt x="576" y="272"/>
                    </a:lnTo>
                    <a:lnTo>
                      <a:pt x="574" y="278"/>
                    </a:lnTo>
                    <a:lnTo>
                      <a:pt x="572" y="280"/>
                    </a:lnTo>
                    <a:lnTo>
                      <a:pt x="572" y="28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68" y="288"/>
                    </a:lnTo>
                    <a:lnTo>
                      <a:pt x="566" y="288"/>
                    </a:lnTo>
                    <a:lnTo>
                      <a:pt x="564" y="290"/>
                    </a:lnTo>
                    <a:lnTo>
                      <a:pt x="562" y="290"/>
                    </a:lnTo>
                    <a:lnTo>
                      <a:pt x="560" y="292"/>
                    </a:lnTo>
                    <a:lnTo>
                      <a:pt x="558" y="292"/>
                    </a:lnTo>
                    <a:lnTo>
                      <a:pt x="556" y="292"/>
                    </a:lnTo>
                    <a:lnTo>
                      <a:pt x="554" y="294"/>
                    </a:lnTo>
                    <a:lnTo>
                      <a:pt x="552" y="294"/>
                    </a:lnTo>
                    <a:lnTo>
                      <a:pt x="550" y="294"/>
                    </a:lnTo>
                    <a:lnTo>
                      <a:pt x="546" y="294"/>
                    </a:lnTo>
                    <a:lnTo>
                      <a:pt x="542" y="292"/>
                    </a:lnTo>
                    <a:lnTo>
                      <a:pt x="538" y="292"/>
                    </a:lnTo>
                    <a:lnTo>
                      <a:pt x="536" y="290"/>
                    </a:lnTo>
                    <a:lnTo>
                      <a:pt x="534" y="290"/>
                    </a:lnTo>
                    <a:lnTo>
                      <a:pt x="532" y="290"/>
                    </a:lnTo>
                    <a:lnTo>
                      <a:pt x="530" y="288"/>
                    </a:lnTo>
                    <a:lnTo>
                      <a:pt x="530" y="288"/>
                    </a:lnTo>
                    <a:lnTo>
                      <a:pt x="528" y="286"/>
                    </a:lnTo>
                    <a:lnTo>
                      <a:pt x="528" y="286"/>
                    </a:lnTo>
                    <a:lnTo>
                      <a:pt x="528" y="286"/>
                    </a:lnTo>
                    <a:lnTo>
                      <a:pt x="528" y="284"/>
                    </a:lnTo>
                    <a:lnTo>
                      <a:pt x="528" y="284"/>
                    </a:lnTo>
                    <a:lnTo>
                      <a:pt x="528" y="282"/>
                    </a:lnTo>
                    <a:lnTo>
                      <a:pt x="528" y="282"/>
                    </a:lnTo>
                    <a:lnTo>
                      <a:pt x="530" y="280"/>
                    </a:lnTo>
                    <a:lnTo>
                      <a:pt x="530" y="278"/>
                    </a:lnTo>
                    <a:lnTo>
                      <a:pt x="532" y="278"/>
                    </a:lnTo>
                    <a:lnTo>
                      <a:pt x="532" y="278"/>
                    </a:lnTo>
                    <a:lnTo>
                      <a:pt x="532" y="276"/>
                    </a:lnTo>
                    <a:lnTo>
                      <a:pt x="534" y="276"/>
                    </a:lnTo>
                    <a:lnTo>
                      <a:pt x="534" y="276"/>
                    </a:lnTo>
                    <a:lnTo>
                      <a:pt x="536" y="274"/>
                    </a:lnTo>
                    <a:lnTo>
                      <a:pt x="540" y="274"/>
                    </a:lnTo>
                    <a:lnTo>
                      <a:pt x="544" y="274"/>
                    </a:lnTo>
                    <a:lnTo>
                      <a:pt x="546" y="272"/>
                    </a:lnTo>
                    <a:lnTo>
                      <a:pt x="546" y="272"/>
                    </a:lnTo>
                    <a:lnTo>
                      <a:pt x="550" y="270"/>
                    </a:lnTo>
                    <a:lnTo>
                      <a:pt x="554" y="268"/>
                    </a:lnTo>
                    <a:lnTo>
                      <a:pt x="556" y="268"/>
                    </a:lnTo>
                    <a:lnTo>
                      <a:pt x="558" y="266"/>
                    </a:lnTo>
                    <a:lnTo>
                      <a:pt x="560" y="266"/>
                    </a:lnTo>
                    <a:lnTo>
                      <a:pt x="560" y="264"/>
                    </a:lnTo>
                    <a:lnTo>
                      <a:pt x="562" y="264"/>
                    </a:lnTo>
                    <a:lnTo>
                      <a:pt x="562" y="262"/>
                    </a:lnTo>
                    <a:lnTo>
                      <a:pt x="564" y="260"/>
                    </a:lnTo>
                    <a:lnTo>
                      <a:pt x="564" y="256"/>
                    </a:lnTo>
                    <a:lnTo>
                      <a:pt x="564" y="254"/>
                    </a:lnTo>
                    <a:lnTo>
                      <a:pt x="566" y="252"/>
                    </a:lnTo>
                    <a:lnTo>
                      <a:pt x="566" y="250"/>
                    </a:lnTo>
                    <a:lnTo>
                      <a:pt x="566" y="248"/>
                    </a:lnTo>
                    <a:lnTo>
                      <a:pt x="566" y="248"/>
                    </a:lnTo>
                    <a:lnTo>
                      <a:pt x="566" y="246"/>
                    </a:lnTo>
                    <a:lnTo>
                      <a:pt x="564" y="244"/>
                    </a:lnTo>
                    <a:lnTo>
                      <a:pt x="564" y="240"/>
                    </a:lnTo>
                    <a:lnTo>
                      <a:pt x="562" y="236"/>
                    </a:lnTo>
                    <a:lnTo>
                      <a:pt x="560" y="230"/>
                    </a:lnTo>
                    <a:lnTo>
                      <a:pt x="558" y="226"/>
                    </a:lnTo>
                    <a:lnTo>
                      <a:pt x="556" y="218"/>
                    </a:lnTo>
                    <a:lnTo>
                      <a:pt x="554" y="214"/>
                    </a:lnTo>
                    <a:lnTo>
                      <a:pt x="554" y="214"/>
                    </a:lnTo>
                    <a:lnTo>
                      <a:pt x="554" y="212"/>
                    </a:lnTo>
                    <a:lnTo>
                      <a:pt x="554" y="210"/>
                    </a:lnTo>
                    <a:lnTo>
                      <a:pt x="552" y="208"/>
                    </a:lnTo>
                    <a:lnTo>
                      <a:pt x="554" y="206"/>
                    </a:lnTo>
                    <a:lnTo>
                      <a:pt x="554" y="202"/>
                    </a:lnTo>
                    <a:lnTo>
                      <a:pt x="554" y="202"/>
                    </a:lnTo>
                    <a:lnTo>
                      <a:pt x="554" y="200"/>
                    </a:lnTo>
                    <a:lnTo>
                      <a:pt x="552" y="198"/>
                    </a:lnTo>
                    <a:lnTo>
                      <a:pt x="552" y="198"/>
                    </a:lnTo>
                    <a:lnTo>
                      <a:pt x="550" y="194"/>
                    </a:lnTo>
                    <a:lnTo>
                      <a:pt x="550" y="190"/>
                    </a:lnTo>
                    <a:lnTo>
                      <a:pt x="548" y="186"/>
                    </a:lnTo>
                    <a:lnTo>
                      <a:pt x="548" y="182"/>
                    </a:lnTo>
                    <a:lnTo>
                      <a:pt x="546" y="178"/>
                    </a:lnTo>
                    <a:lnTo>
                      <a:pt x="544" y="168"/>
                    </a:lnTo>
                    <a:lnTo>
                      <a:pt x="542" y="156"/>
                    </a:lnTo>
                    <a:lnTo>
                      <a:pt x="538" y="144"/>
                    </a:lnTo>
                    <a:lnTo>
                      <a:pt x="536" y="140"/>
                    </a:lnTo>
                    <a:lnTo>
                      <a:pt x="536" y="134"/>
                    </a:lnTo>
                    <a:lnTo>
                      <a:pt x="536" y="132"/>
                    </a:lnTo>
                    <a:lnTo>
                      <a:pt x="534" y="128"/>
                    </a:lnTo>
                    <a:lnTo>
                      <a:pt x="534" y="126"/>
                    </a:lnTo>
                    <a:lnTo>
                      <a:pt x="532" y="124"/>
                    </a:lnTo>
                    <a:lnTo>
                      <a:pt x="532" y="122"/>
                    </a:lnTo>
                    <a:lnTo>
                      <a:pt x="530" y="120"/>
                    </a:lnTo>
                    <a:lnTo>
                      <a:pt x="530" y="118"/>
                    </a:lnTo>
                    <a:lnTo>
                      <a:pt x="528" y="116"/>
                    </a:lnTo>
                    <a:lnTo>
                      <a:pt x="526" y="114"/>
                    </a:lnTo>
                    <a:lnTo>
                      <a:pt x="524" y="112"/>
                    </a:lnTo>
                    <a:lnTo>
                      <a:pt x="522" y="110"/>
                    </a:lnTo>
                    <a:lnTo>
                      <a:pt x="522" y="110"/>
                    </a:lnTo>
                    <a:lnTo>
                      <a:pt x="520" y="110"/>
                    </a:lnTo>
                    <a:lnTo>
                      <a:pt x="520" y="110"/>
                    </a:lnTo>
                    <a:lnTo>
                      <a:pt x="518" y="110"/>
                    </a:lnTo>
                    <a:lnTo>
                      <a:pt x="516" y="108"/>
                    </a:lnTo>
                    <a:lnTo>
                      <a:pt x="514" y="108"/>
                    </a:lnTo>
                    <a:lnTo>
                      <a:pt x="510" y="110"/>
                    </a:lnTo>
                    <a:lnTo>
                      <a:pt x="508" y="110"/>
                    </a:lnTo>
                    <a:lnTo>
                      <a:pt x="506" y="110"/>
                    </a:lnTo>
                    <a:lnTo>
                      <a:pt x="504" y="112"/>
                    </a:lnTo>
                    <a:lnTo>
                      <a:pt x="502" y="112"/>
                    </a:lnTo>
                    <a:lnTo>
                      <a:pt x="502" y="112"/>
                    </a:lnTo>
                    <a:lnTo>
                      <a:pt x="500" y="112"/>
                    </a:lnTo>
                    <a:lnTo>
                      <a:pt x="500" y="114"/>
                    </a:lnTo>
                    <a:lnTo>
                      <a:pt x="498" y="116"/>
                    </a:lnTo>
                    <a:lnTo>
                      <a:pt x="498" y="116"/>
                    </a:lnTo>
                    <a:lnTo>
                      <a:pt x="496" y="120"/>
                    </a:lnTo>
                    <a:lnTo>
                      <a:pt x="496" y="124"/>
                    </a:lnTo>
                    <a:lnTo>
                      <a:pt x="494" y="126"/>
                    </a:lnTo>
                    <a:lnTo>
                      <a:pt x="492" y="130"/>
                    </a:lnTo>
                    <a:lnTo>
                      <a:pt x="492" y="136"/>
                    </a:lnTo>
                    <a:lnTo>
                      <a:pt x="492" y="138"/>
                    </a:lnTo>
                    <a:lnTo>
                      <a:pt x="492" y="138"/>
                    </a:lnTo>
                    <a:lnTo>
                      <a:pt x="490" y="142"/>
                    </a:lnTo>
                    <a:lnTo>
                      <a:pt x="490" y="148"/>
                    </a:lnTo>
                    <a:lnTo>
                      <a:pt x="490" y="152"/>
                    </a:lnTo>
                    <a:lnTo>
                      <a:pt x="490" y="156"/>
                    </a:lnTo>
                    <a:lnTo>
                      <a:pt x="490" y="158"/>
                    </a:lnTo>
                    <a:lnTo>
                      <a:pt x="488" y="158"/>
                    </a:lnTo>
                    <a:lnTo>
                      <a:pt x="488" y="160"/>
                    </a:lnTo>
                    <a:lnTo>
                      <a:pt x="488" y="162"/>
                    </a:lnTo>
                    <a:lnTo>
                      <a:pt x="488" y="162"/>
                    </a:lnTo>
                    <a:lnTo>
                      <a:pt x="486" y="162"/>
                    </a:lnTo>
                    <a:lnTo>
                      <a:pt x="486" y="164"/>
                    </a:lnTo>
                    <a:lnTo>
                      <a:pt x="484" y="164"/>
                    </a:lnTo>
                    <a:lnTo>
                      <a:pt x="482" y="166"/>
                    </a:lnTo>
                    <a:lnTo>
                      <a:pt x="480" y="166"/>
                    </a:lnTo>
                    <a:lnTo>
                      <a:pt x="476" y="168"/>
                    </a:lnTo>
                    <a:lnTo>
                      <a:pt x="474" y="168"/>
                    </a:lnTo>
                    <a:lnTo>
                      <a:pt x="474" y="170"/>
                    </a:lnTo>
                    <a:lnTo>
                      <a:pt x="472" y="170"/>
                    </a:lnTo>
                    <a:lnTo>
                      <a:pt x="472" y="170"/>
                    </a:lnTo>
                    <a:lnTo>
                      <a:pt x="472" y="172"/>
                    </a:lnTo>
                    <a:lnTo>
                      <a:pt x="470" y="172"/>
                    </a:lnTo>
                    <a:lnTo>
                      <a:pt x="470" y="172"/>
                    </a:lnTo>
                    <a:lnTo>
                      <a:pt x="470" y="174"/>
                    </a:lnTo>
                    <a:lnTo>
                      <a:pt x="470" y="178"/>
                    </a:lnTo>
                    <a:lnTo>
                      <a:pt x="470" y="180"/>
                    </a:lnTo>
                    <a:lnTo>
                      <a:pt x="472" y="182"/>
                    </a:lnTo>
                    <a:lnTo>
                      <a:pt x="472" y="184"/>
                    </a:lnTo>
                    <a:lnTo>
                      <a:pt x="472" y="186"/>
                    </a:lnTo>
                    <a:lnTo>
                      <a:pt x="472" y="188"/>
                    </a:lnTo>
                    <a:lnTo>
                      <a:pt x="474" y="190"/>
                    </a:lnTo>
                    <a:lnTo>
                      <a:pt x="474" y="192"/>
                    </a:lnTo>
                    <a:lnTo>
                      <a:pt x="476" y="194"/>
                    </a:lnTo>
                    <a:lnTo>
                      <a:pt x="478" y="196"/>
                    </a:lnTo>
                    <a:lnTo>
                      <a:pt x="480" y="200"/>
                    </a:lnTo>
                    <a:lnTo>
                      <a:pt x="482" y="202"/>
                    </a:lnTo>
                    <a:lnTo>
                      <a:pt x="488" y="212"/>
                    </a:lnTo>
                    <a:lnTo>
                      <a:pt x="494" y="220"/>
                    </a:lnTo>
                    <a:lnTo>
                      <a:pt x="496" y="222"/>
                    </a:lnTo>
                    <a:lnTo>
                      <a:pt x="498" y="224"/>
                    </a:lnTo>
                    <a:lnTo>
                      <a:pt x="502" y="228"/>
                    </a:lnTo>
                    <a:lnTo>
                      <a:pt x="502" y="230"/>
                    </a:lnTo>
                    <a:lnTo>
                      <a:pt x="502" y="230"/>
                    </a:lnTo>
                    <a:lnTo>
                      <a:pt x="504" y="234"/>
                    </a:lnTo>
                    <a:lnTo>
                      <a:pt x="506" y="236"/>
                    </a:lnTo>
                    <a:lnTo>
                      <a:pt x="506" y="238"/>
                    </a:lnTo>
                    <a:lnTo>
                      <a:pt x="506" y="240"/>
                    </a:lnTo>
                    <a:lnTo>
                      <a:pt x="506" y="240"/>
                    </a:lnTo>
                    <a:lnTo>
                      <a:pt x="506" y="242"/>
                    </a:lnTo>
                    <a:lnTo>
                      <a:pt x="506" y="242"/>
                    </a:lnTo>
                    <a:lnTo>
                      <a:pt x="506" y="242"/>
                    </a:lnTo>
                    <a:lnTo>
                      <a:pt x="506" y="244"/>
                    </a:lnTo>
                    <a:lnTo>
                      <a:pt x="504" y="244"/>
                    </a:lnTo>
                    <a:lnTo>
                      <a:pt x="502" y="246"/>
                    </a:lnTo>
                    <a:lnTo>
                      <a:pt x="500" y="246"/>
                    </a:lnTo>
                    <a:lnTo>
                      <a:pt x="498" y="246"/>
                    </a:lnTo>
                    <a:lnTo>
                      <a:pt x="496" y="248"/>
                    </a:lnTo>
                    <a:lnTo>
                      <a:pt x="494" y="248"/>
                    </a:lnTo>
                    <a:lnTo>
                      <a:pt x="494" y="248"/>
                    </a:lnTo>
                    <a:lnTo>
                      <a:pt x="492" y="246"/>
                    </a:lnTo>
                    <a:lnTo>
                      <a:pt x="492" y="246"/>
                    </a:lnTo>
                    <a:lnTo>
                      <a:pt x="490" y="246"/>
                    </a:lnTo>
                    <a:lnTo>
                      <a:pt x="490" y="244"/>
                    </a:lnTo>
                    <a:lnTo>
                      <a:pt x="488" y="244"/>
                    </a:lnTo>
                    <a:lnTo>
                      <a:pt x="488" y="242"/>
                    </a:lnTo>
                    <a:lnTo>
                      <a:pt x="486" y="238"/>
                    </a:lnTo>
                    <a:lnTo>
                      <a:pt x="482" y="232"/>
                    </a:lnTo>
                    <a:lnTo>
                      <a:pt x="480" y="230"/>
                    </a:lnTo>
                    <a:lnTo>
                      <a:pt x="480" y="228"/>
                    </a:lnTo>
                    <a:lnTo>
                      <a:pt x="478" y="228"/>
                    </a:lnTo>
                    <a:lnTo>
                      <a:pt x="476" y="226"/>
                    </a:lnTo>
                    <a:lnTo>
                      <a:pt x="474" y="224"/>
                    </a:lnTo>
                    <a:lnTo>
                      <a:pt x="470" y="222"/>
                    </a:lnTo>
                    <a:lnTo>
                      <a:pt x="468" y="220"/>
                    </a:lnTo>
                    <a:lnTo>
                      <a:pt x="464" y="218"/>
                    </a:lnTo>
                    <a:lnTo>
                      <a:pt x="460" y="216"/>
                    </a:lnTo>
                    <a:lnTo>
                      <a:pt x="458" y="216"/>
                    </a:lnTo>
                    <a:lnTo>
                      <a:pt x="454" y="214"/>
                    </a:lnTo>
                    <a:lnTo>
                      <a:pt x="452" y="214"/>
                    </a:lnTo>
                    <a:lnTo>
                      <a:pt x="448" y="212"/>
                    </a:lnTo>
                    <a:lnTo>
                      <a:pt x="444" y="210"/>
                    </a:lnTo>
                    <a:lnTo>
                      <a:pt x="440" y="210"/>
                    </a:lnTo>
                    <a:lnTo>
                      <a:pt x="432" y="208"/>
                    </a:lnTo>
                    <a:lnTo>
                      <a:pt x="426" y="206"/>
                    </a:lnTo>
                    <a:lnTo>
                      <a:pt x="420" y="206"/>
                    </a:lnTo>
                    <a:lnTo>
                      <a:pt x="418" y="206"/>
                    </a:lnTo>
                    <a:lnTo>
                      <a:pt x="414" y="204"/>
                    </a:lnTo>
                    <a:lnTo>
                      <a:pt x="410" y="204"/>
                    </a:lnTo>
                    <a:lnTo>
                      <a:pt x="408" y="204"/>
                    </a:lnTo>
                    <a:lnTo>
                      <a:pt x="406" y="204"/>
                    </a:lnTo>
                    <a:lnTo>
                      <a:pt x="404" y="204"/>
                    </a:lnTo>
                    <a:lnTo>
                      <a:pt x="404" y="204"/>
                    </a:lnTo>
                    <a:lnTo>
                      <a:pt x="402" y="206"/>
                    </a:lnTo>
                    <a:lnTo>
                      <a:pt x="402" y="206"/>
                    </a:lnTo>
                    <a:lnTo>
                      <a:pt x="400" y="208"/>
                    </a:lnTo>
                    <a:lnTo>
                      <a:pt x="398" y="208"/>
                    </a:lnTo>
                    <a:lnTo>
                      <a:pt x="398" y="210"/>
                    </a:lnTo>
                    <a:lnTo>
                      <a:pt x="396" y="212"/>
                    </a:lnTo>
                    <a:lnTo>
                      <a:pt x="396" y="212"/>
                    </a:lnTo>
                    <a:lnTo>
                      <a:pt x="396" y="214"/>
                    </a:lnTo>
                    <a:lnTo>
                      <a:pt x="396" y="214"/>
                    </a:lnTo>
                    <a:lnTo>
                      <a:pt x="396" y="216"/>
                    </a:lnTo>
                    <a:lnTo>
                      <a:pt x="396" y="216"/>
                    </a:lnTo>
                    <a:lnTo>
                      <a:pt x="396" y="216"/>
                    </a:lnTo>
                    <a:lnTo>
                      <a:pt x="396" y="216"/>
                    </a:lnTo>
                    <a:lnTo>
                      <a:pt x="398" y="218"/>
                    </a:lnTo>
                    <a:lnTo>
                      <a:pt x="400" y="218"/>
                    </a:lnTo>
                    <a:lnTo>
                      <a:pt x="402" y="220"/>
                    </a:lnTo>
                    <a:lnTo>
                      <a:pt x="402" y="220"/>
                    </a:lnTo>
                    <a:lnTo>
                      <a:pt x="404" y="220"/>
                    </a:lnTo>
                    <a:lnTo>
                      <a:pt x="404" y="220"/>
                    </a:lnTo>
                    <a:lnTo>
                      <a:pt x="404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4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2" y="238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0" y="242"/>
                    </a:lnTo>
                    <a:lnTo>
                      <a:pt x="398" y="242"/>
                    </a:lnTo>
                    <a:lnTo>
                      <a:pt x="396" y="242"/>
                    </a:lnTo>
                    <a:lnTo>
                      <a:pt x="394" y="244"/>
                    </a:lnTo>
                    <a:lnTo>
                      <a:pt x="392" y="244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90" y="244"/>
                    </a:lnTo>
                    <a:lnTo>
                      <a:pt x="388" y="242"/>
                    </a:lnTo>
                    <a:lnTo>
                      <a:pt x="388" y="242"/>
                    </a:lnTo>
                    <a:lnTo>
                      <a:pt x="388" y="242"/>
                    </a:lnTo>
                    <a:lnTo>
                      <a:pt x="388" y="240"/>
                    </a:lnTo>
                    <a:lnTo>
                      <a:pt x="388" y="238"/>
                    </a:lnTo>
                    <a:lnTo>
                      <a:pt x="388" y="236"/>
                    </a:lnTo>
                    <a:lnTo>
                      <a:pt x="388" y="232"/>
                    </a:lnTo>
                    <a:lnTo>
                      <a:pt x="388" y="230"/>
                    </a:lnTo>
                    <a:lnTo>
                      <a:pt x="386" y="230"/>
                    </a:lnTo>
                    <a:lnTo>
                      <a:pt x="386" y="228"/>
                    </a:lnTo>
                    <a:lnTo>
                      <a:pt x="386" y="228"/>
                    </a:lnTo>
                    <a:lnTo>
                      <a:pt x="386" y="226"/>
                    </a:lnTo>
                    <a:lnTo>
                      <a:pt x="384" y="226"/>
                    </a:lnTo>
                    <a:lnTo>
                      <a:pt x="384" y="226"/>
                    </a:lnTo>
                    <a:lnTo>
                      <a:pt x="382" y="226"/>
                    </a:lnTo>
                    <a:lnTo>
                      <a:pt x="380" y="226"/>
                    </a:lnTo>
                    <a:lnTo>
                      <a:pt x="380" y="226"/>
                    </a:lnTo>
                    <a:lnTo>
                      <a:pt x="378" y="226"/>
                    </a:lnTo>
                    <a:lnTo>
                      <a:pt x="376" y="226"/>
                    </a:lnTo>
                    <a:lnTo>
                      <a:pt x="376" y="226"/>
                    </a:lnTo>
                    <a:lnTo>
                      <a:pt x="374" y="226"/>
                    </a:lnTo>
                    <a:lnTo>
                      <a:pt x="374" y="226"/>
                    </a:lnTo>
                    <a:lnTo>
                      <a:pt x="374" y="228"/>
                    </a:lnTo>
                    <a:lnTo>
                      <a:pt x="372" y="230"/>
                    </a:lnTo>
                    <a:lnTo>
                      <a:pt x="370" y="232"/>
                    </a:lnTo>
                    <a:lnTo>
                      <a:pt x="370" y="234"/>
                    </a:lnTo>
                    <a:lnTo>
                      <a:pt x="368" y="236"/>
                    </a:lnTo>
                    <a:lnTo>
                      <a:pt x="366" y="238"/>
                    </a:lnTo>
                    <a:lnTo>
                      <a:pt x="366" y="238"/>
                    </a:lnTo>
                    <a:lnTo>
                      <a:pt x="366" y="238"/>
                    </a:lnTo>
                    <a:lnTo>
                      <a:pt x="364" y="238"/>
                    </a:lnTo>
                    <a:lnTo>
                      <a:pt x="362" y="238"/>
                    </a:lnTo>
                    <a:lnTo>
                      <a:pt x="360" y="240"/>
                    </a:lnTo>
                    <a:lnTo>
                      <a:pt x="358" y="240"/>
                    </a:lnTo>
                    <a:lnTo>
                      <a:pt x="354" y="238"/>
                    </a:lnTo>
                    <a:lnTo>
                      <a:pt x="350" y="238"/>
                    </a:lnTo>
                    <a:lnTo>
                      <a:pt x="346" y="238"/>
                    </a:lnTo>
                    <a:lnTo>
                      <a:pt x="342" y="238"/>
                    </a:lnTo>
                    <a:lnTo>
                      <a:pt x="340" y="238"/>
                    </a:lnTo>
                    <a:lnTo>
                      <a:pt x="338" y="238"/>
                    </a:lnTo>
                    <a:lnTo>
                      <a:pt x="336" y="238"/>
                    </a:lnTo>
                    <a:lnTo>
                      <a:pt x="336" y="238"/>
                    </a:lnTo>
                    <a:lnTo>
                      <a:pt x="334" y="238"/>
                    </a:lnTo>
                    <a:lnTo>
                      <a:pt x="334" y="240"/>
                    </a:lnTo>
                    <a:lnTo>
                      <a:pt x="334" y="240"/>
                    </a:lnTo>
                    <a:lnTo>
                      <a:pt x="332" y="240"/>
                    </a:lnTo>
                    <a:lnTo>
                      <a:pt x="332" y="242"/>
                    </a:lnTo>
                    <a:lnTo>
                      <a:pt x="330" y="246"/>
                    </a:lnTo>
                    <a:lnTo>
                      <a:pt x="328" y="248"/>
                    </a:lnTo>
                    <a:lnTo>
                      <a:pt x="328" y="250"/>
                    </a:lnTo>
                    <a:lnTo>
                      <a:pt x="326" y="250"/>
                    </a:lnTo>
                    <a:lnTo>
                      <a:pt x="326" y="250"/>
                    </a:lnTo>
                    <a:lnTo>
                      <a:pt x="324" y="250"/>
                    </a:lnTo>
                    <a:lnTo>
                      <a:pt x="324" y="250"/>
                    </a:lnTo>
                    <a:lnTo>
                      <a:pt x="324" y="250"/>
                    </a:lnTo>
                    <a:lnTo>
                      <a:pt x="322" y="250"/>
                    </a:lnTo>
                    <a:lnTo>
                      <a:pt x="322" y="250"/>
                    </a:lnTo>
                    <a:lnTo>
                      <a:pt x="322" y="248"/>
                    </a:lnTo>
                    <a:lnTo>
                      <a:pt x="320" y="246"/>
                    </a:lnTo>
                    <a:lnTo>
                      <a:pt x="320" y="244"/>
                    </a:lnTo>
                    <a:lnTo>
                      <a:pt x="318" y="240"/>
                    </a:lnTo>
                    <a:lnTo>
                      <a:pt x="318" y="238"/>
                    </a:lnTo>
                    <a:lnTo>
                      <a:pt x="318" y="238"/>
                    </a:lnTo>
                    <a:lnTo>
                      <a:pt x="316" y="236"/>
                    </a:lnTo>
                    <a:lnTo>
                      <a:pt x="316" y="236"/>
                    </a:lnTo>
                    <a:lnTo>
                      <a:pt x="316" y="236"/>
                    </a:lnTo>
                    <a:lnTo>
                      <a:pt x="314" y="236"/>
                    </a:lnTo>
                    <a:lnTo>
                      <a:pt x="312" y="236"/>
                    </a:lnTo>
                    <a:lnTo>
                      <a:pt x="312" y="236"/>
                    </a:lnTo>
                    <a:lnTo>
                      <a:pt x="310" y="236"/>
                    </a:lnTo>
                    <a:lnTo>
                      <a:pt x="308" y="238"/>
                    </a:lnTo>
                    <a:lnTo>
                      <a:pt x="306" y="238"/>
                    </a:lnTo>
                    <a:lnTo>
                      <a:pt x="302" y="240"/>
                    </a:lnTo>
                    <a:lnTo>
                      <a:pt x="296" y="242"/>
                    </a:lnTo>
                    <a:lnTo>
                      <a:pt x="292" y="244"/>
                    </a:lnTo>
                    <a:lnTo>
                      <a:pt x="288" y="246"/>
                    </a:lnTo>
                    <a:lnTo>
                      <a:pt x="284" y="248"/>
                    </a:lnTo>
                    <a:lnTo>
                      <a:pt x="280" y="248"/>
                    </a:lnTo>
                    <a:lnTo>
                      <a:pt x="276" y="250"/>
                    </a:lnTo>
                    <a:lnTo>
                      <a:pt x="274" y="252"/>
                    </a:lnTo>
                    <a:lnTo>
                      <a:pt x="272" y="252"/>
                    </a:lnTo>
                    <a:lnTo>
                      <a:pt x="270" y="254"/>
                    </a:lnTo>
                    <a:lnTo>
                      <a:pt x="268" y="256"/>
                    </a:lnTo>
                    <a:lnTo>
                      <a:pt x="266" y="258"/>
                    </a:lnTo>
                    <a:lnTo>
                      <a:pt x="262" y="260"/>
                    </a:lnTo>
                    <a:lnTo>
                      <a:pt x="256" y="266"/>
                    </a:lnTo>
                    <a:lnTo>
                      <a:pt x="254" y="268"/>
                    </a:lnTo>
                    <a:lnTo>
                      <a:pt x="252" y="270"/>
                    </a:lnTo>
                    <a:lnTo>
                      <a:pt x="248" y="272"/>
                    </a:lnTo>
                    <a:lnTo>
                      <a:pt x="244" y="274"/>
                    </a:lnTo>
                    <a:lnTo>
                      <a:pt x="242" y="276"/>
                    </a:lnTo>
                    <a:lnTo>
                      <a:pt x="238" y="278"/>
                    </a:lnTo>
                    <a:lnTo>
                      <a:pt x="238" y="278"/>
                    </a:lnTo>
                    <a:lnTo>
                      <a:pt x="236" y="280"/>
                    </a:lnTo>
                    <a:lnTo>
                      <a:pt x="234" y="280"/>
                    </a:lnTo>
                    <a:lnTo>
                      <a:pt x="234" y="280"/>
                    </a:lnTo>
                    <a:lnTo>
                      <a:pt x="232" y="280"/>
                    </a:lnTo>
                    <a:lnTo>
                      <a:pt x="230" y="280"/>
                    </a:lnTo>
                    <a:lnTo>
                      <a:pt x="230" y="280"/>
                    </a:lnTo>
                    <a:lnTo>
                      <a:pt x="230" y="278"/>
                    </a:lnTo>
                    <a:lnTo>
                      <a:pt x="228" y="278"/>
                    </a:lnTo>
                    <a:lnTo>
                      <a:pt x="228" y="278"/>
                    </a:lnTo>
                    <a:lnTo>
                      <a:pt x="228" y="276"/>
                    </a:lnTo>
                    <a:lnTo>
                      <a:pt x="226" y="274"/>
                    </a:lnTo>
                    <a:lnTo>
                      <a:pt x="226" y="272"/>
                    </a:lnTo>
                    <a:lnTo>
                      <a:pt x="224" y="270"/>
                    </a:lnTo>
                    <a:lnTo>
                      <a:pt x="224" y="266"/>
                    </a:lnTo>
                    <a:lnTo>
                      <a:pt x="224" y="264"/>
                    </a:lnTo>
                    <a:lnTo>
                      <a:pt x="224" y="264"/>
                    </a:lnTo>
                    <a:lnTo>
                      <a:pt x="224" y="260"/>
                    </a:lnTo>
                    <a:lnTo>
                      <a:pt x="224" y="256"/>
                    </a:lnTo>
                    <a:lnTo>
                      <a:pt x="224" y="256"/>
                    </a:lnTo>
                    <a:lnTo>
                      <a:pt x="224" y="254"/>
                    </a:lnTo>
                    <a:lnTo>
                      <a:pt x="222" y="252"/>
                    </a:lnTo>
                    <a:lnTo>
                      <a:pt x="222" y="250"/>
                    </a:lnTo>
                    <a:lnTo>
                      <a:pt x="220" y="248"/>
                    </a:lnTo>
                    <a:lnTo>
                      <a:pt x="218" y="246"/>
                    </a:lnTo>
                    <a:lnTo>
                      <a:pt x="216" y="244"/>
                    </a:lnTo>
                    <a:lnTo>
                      <a:pt x="214" y="242"/>
                    </a:lnTo>
                    <a:lnTo>
                      <a:pt x="212" y="240"/>
                    </a:lnTo>
                    <a:lnTo>
                      <a:pt x="210" y="240"/>
                    </a:lnTo>
                    <a:lnTo>
                      <a:pt x="210" y="240"/>
                    </a:lnTo>
                    <a:lnTo>
                      <a:pt x="208" y="238"/>
                    </a:lnTo>
                    <a:lnTo>
                      <a:pt x="204" y="238"/>
                    </a:lnTo>
                    <a:lnTo>
                      <a:pt x="202" y="238"/>
                    </a:lnTo>
                    <a:lnTo>
                      <a:pt x="198" y="238"/>
                    </a:lnTo>
                    <a:lnTo>
                      <a:pt x="194" y="238"/>
                    </a:lnTo>
                    <a:lnTo>
                      <a:pt x="194" y="238"/>
                    </a:lnTo>
                    <a:lnTo>
                      <a:pt x="192" y="240"/>
                    </a:lnTo>
                    <a:lnTo>
                      <a:pt x="190" y="240"/>
                    </a:lnTo>
                    <a:lnTo>
                      <a:pt x="190" y="240"/>
                    </a:lnTo>
                    <a:lnTo>
                      <a:pt x="188" y="242"/>
                    </a:lnTo>
                    <a:lnTo>
                      <a:pt x="188" y="242"/>
                    </a:lnTo>
                    <a:lnTo>
                      <a:pt x="188" y="242"/>
                    </a:lnTo>
                    <a:lnTo>
                      <a:pt x="188" y="244"/>
                    </a:lnTo>
                    <a:lnTo>
                      <a:pt x="188" y="244"/>
                    </a:lnTo>
                    <a:lnTo>
                      <a:pt x="188" y="244"/>
                    </a:lnTo>
                    <a:lnTo>
                      <a:pt x="188" y="246"/>
                    </a:lnTo>
                    <a:lnTo>
                      <a:pt x="190" y="248"/>
                    </a:lnTo>
                    <a:lnTo>
                      <a:pt x="192" y="252"/>
                    </a:lnTo>
                    <a:lnTo>
                      <a:pt x="192" y="252"/>
                    </a:lnTo>
                    <a:lnTo>
                      <a:pt x="194" y="254"/>
                    </a:lnTo>
                    <a:lnTo>
                      <a:pt x="194" y="258"/>
                    </a:lnTo>
                    <a:lnTo>
                      <a:pt x="196" y="262"/>
                    </a:lnTo>
                    <a:lnTo>
                      <a:pt x="196" y="266"/>
                    </a:lnTo>
                    <a:lnTo>
                      <a:pt x="198" y="270"/>
                    </a:lnTo>
                    <a:lnTo>
                      <a:pt x="200" y="272"/>
                    </a:lnTo>
                    <a:lnTo>
                      <a:pt x="202" y="276"/>
                    </a:lnTo>
                    <a:lnTo>
                      <a:pt x="204" y="280"/>
                    </a:lnTo>
                    <a:lnTo>
                      <a:pt x="204" y="282"/>
                    </a:lnTo>
                    <a:lnTo>
                      <a:pt x="204" y="284"/>
                    </a:lnTo>
                    <a:lnTo>
                      <a:pt x="206" y="288"/>
                    </a:lnTo>
                    <a:lnTo>
                      <a:pt x="206" y="290"/>
                    </a:lnTo>
                    <a:lnTo>
                      <a:pt x="206" y="292"/>
                    </a:lnTo>
                    <a:lnTo>
                      <a:pt x="208" y="296"/>
                    </a:lnTo>
                    <a:lnTo>
                      <a:pt x="208" y="296"/>
                    </a:lnTo>
                    <a:lnTo>
                      <a:pt x="208" y="298"/>
                    </a:lnTo>
                    <a:lnTo>
                      <a:pt x="206" y="298"/>
                    </a:lnTo>
                    <a:lnTo>
                      <a:pt x="206" y="300"/>
                    </a:lnTo>
                    <a:lnTo>
                      <a:pt x="206" y="300"/>
                    </a:lnTo>
                    <a:lnTo>
                      <a:pt x="206" y="300"/>
                    </a:lnTo>
                    <a:lnTo>
                      <a:pt x="206" y="302"/>
                    </a:lnTo>
                    <a:lnTo>
                      <a:pt x="204" y="302"/>
                    </a:lnTo>
                    <a:lnTo>
                      <a:pt x="204" y="302"/>
                    </a:lnTo>
                    <a:lnTo>
                      <a:pt x="202" y="300"/>
                    </a:lnTo>
                    <a:lnTo>
                      <a:pt x="202" y="300"/>
                    </a:lnTo>
                    <a:lnTo>
                      <a:pt x="200" y="300"/>
                    </a:lnTo>
                    <a:lnTo>
                      <a:pt x="198" y="298"/>
                    </a:lnTo>
                    <a:lnTo>
                      <a:pt x="194" y="296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90" y="294"/>
                    </a:lnTo>
                    <a:lnTo>
                      <a:pt x="188" y="292"/>
                    </a:lnTo>
                    <a:lnTo>
                      <a:pt x="184" y="292"/>
                    </a:lnTo>
                    <a:lnTo>
                      <a:pt x="180" y="290"/>
                    </a:lnTo>
                    <a:lnTo>
                      <a:pt x="178" y="290"/>
                    </a:lnTo>
                    <a:lnTo>
                      <a:pt x="178" y="290"/>
                    </a:lnTo>
                    <a:lnTo>
                      <a:pt x="176" y="290"/>
                    </a:lnTo>
                    <a:lnTo>
                      <a:pt x="176" y="290"/>
                    </a:lnTo>
                    <a:lnTo>
                      <a:pt x="174" y="292"/>
                    </a:lnTo>
                    <a:lnTo>
                      <a:pt x="174" y="292"/>
                    </a:lnTo>
                    <a:lnTo>
                      <a:pt x="174" y="292"/>
                    </a:lnTo>
                    <a:lnTo>
                      <a:pt x="172" y="294"/>
                    </a:lnTo>
                    <a:lnTo>
                      <a:pt x="172" y="296"/>
                    </a:lnTo>
                    <a:lnTo>
                      <a:pt x="168" y="298"/>
                    </a:lnTo>
                    <a:lnTo>
                      <a:pt x="168" y="300"/>
                    </a:lnTo>
                    <a:lnTo>
                      <a:pt x="166" y="300"/>
                    </a:lnTo>
                    <a:lnTo>
                      <a:pt x="166" y="302"/>
                    </a:lnTo>
                    <a:lnTo>
                      <a:pt x="164" y="302"/>
                    </a:lnTo>
                    <a:lnTo>
                      <a:pt x="162" y="302"/>
                    </a:lnTo>
                    <a:lnTo>
                      <a:pt x="160" y="302"/>
                    </a:lnTo>
                    <a:lnTo>
                      <a:pt x="156" y="304"/>
                    </a:lnTo>
                    <a:lnTo>
                      <a:pt x="154" y="304"/>
                    </a:lnTo>
                    <a:lnTo>
                      <a:pt x="152" y="304"/>
                    </a:lnTo>
                    <a:lnTo>
                      <a:pt x="150" y="304"/>
                    </a:lnTo>
                    <a:lnTo>
                      <a:pt x="150" y="304"/>
                    </a:lnTo>
                    <a:lnTo>
                      <a:pt x="148" y="306"/>
                    </a:lnTo>
                    <a:lnTo>
                      <a:pt x="148" y="306"/>
                    </a:lnTo>
                    <a:lnTo>
                      <a:pt x="148" y="308"/>
                    </a:lnTo>
                    <a:lnTo>
                      <a:pt x="146" y="308"/>
                    </a:lnTo>
                    <a:lnTo>
                      <a:pt x="146" y="310"/>
                    </a:lnTo>
                    <a:lnTo>
                      <a:pt x="146" y="312"/>
                    </a:lnTo>
                    <a:lnTo>
                      <a:pt x="146" y="314"/>
                    </a:lnTo>
                    <a:lnTo>
                      <a:pt x="146" y="316"/>
                    </a:lnTo>
                    <a:lnTo>
                      <a:pt x="146" y="318"/>
                    </a:lnTo>
                    <a:lnTo>
                      <a:pt x="146" y="318"/>
                    </a:lnTo>
                    <a:lnTo>
                      <a:pt x="146" y="320"/>
                    </a:lnTo>
                    <a:lnTo>
                      <a:pt x="148" y="320"/>
                    </a:lnTo>
                    <a:lnTo>
                      <a:pt x="148" y="320"/>
                    </a:lnTo>
                    <a:lnTo>
                      <a:pt x="150" y="322"/>
                    </a:lnTo>
                    <a:lnTo>
                      <a:pt x="152" y="322"/>
                    </a:lnTo>
                    <a:lnTo>
                      <a:pt x="154" y="322"/>
                    </a:lnTo>
                    <a:lnTo>
                      <a:pt x="156" y="324"/>
                    </a:lnTo>
                    <a:lnTo>
                      <a:pt x="156" y="324"/>
                    </a:lnTo>
                    <a:lnTo>
                      <a:pt x="156" y="324"/>
                    </a:lnTo>
                    <a:lnTo>
                      <a:pt x="158" y="324"/>
                    </a:lnTo>
                    <a:lnTo>
                      <a:pt x="158" y="324"/>
                    </a:lnTo>
                    <a:lnTo>
                      <a:pt x="158" y="326"/>
                    </a:lnTo>
                    <a:lnTo>
                      <a:pt x="158" y="326"/>
                    </a:lnTo>
                    <a:lnTo>
                      <a:pt x="158" y="328"/>
                    </a:lnTo>
                    <a:lnTo>
                      <a:pt x="158" y="332"/>
                    </a:lnTo>
                    <a:lnTo>
                      <a:pt x="158" y="334"/>
                    </a:lnTo>
                    <a:lnTo>
                      <a:pt x="156" y="336"/>
                    </a:lnTo>
                    <a:lnTo>
                      <a:pt x="156" y="338"/>
                    </a:lnTo>
                    <a:lnTo>
                      <a:pt x="154" y="340"/>
                    </a:lnTo>
                    <a:lnTo>
                      <a:pt x="154" y="340"/>
                    </a:lnTo>
                    <a:lnTo>
                      <a:pt x="152" y="342"/>
                    </a:lnTo>
                    <a:lnTo>
                      <a:pt x="152" y="342"/>
                    </a:lnTo>
                    <a:lnTo>
                      <a:pt x="150" y="342"/>
                    </a:lnTo>
                    <a:lnTo>
                      <a:pt x="148" y="342"/>
                    </a:lnTo>
                    <a:lnTo>
                      <a:pt x="146" y="342"/>
                    </a:lnTo>
                    <a:lnTo>
                      <a:pt x="144" y="342"/>
                    </a:lnTo>
                    <a:lnTo>
                      <a:pt x="142" y="342"/>
                    </a:lnTo>
                    <a:lnTo>
                      <a:pt x="140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40"/>
                    </a:lnTo>
                    <a:lnTo>
                      <a:pt x="138" y="340"/>
                    </a:lnTo>
                    <a:lnTo>
                      <a:pt x="138" y="338"/>
                    </a:lnTo>
                    <a:lnTo>
                      <a:pt x="138" y="336"/>
                    </a:lnTo>
                    <a:lnTo>
                      <a:pt x="138" y="334"/>
                    </a:lnTo>
                    <a:lnTo>
                      <a:pt x="140" y="330"/>
                    </a:lnTo>
                    <a:lnTo>
                      <a:pt x="140" y="328"/>
                    </a:lnTo>
                    <a:lnTo>
                      <a:pt x="140" y="328"/>
                    </a:lnTo>
                    <a:lnTo>
                      <a:pt x="140" y="326"/>
                    </a:lnTo>
                    <a:lnTo>
                      <a:pt x="140" y="326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6" y="322"/>
                    </a:lnTo>
                    <a:lnTo>
                      <a:pt x="134" y="322"/>
                    </a:lnTo>
                    <a:lnTo>
                      <a:pt x="132" y="320"/>
                    </a:lnTo>
                    <a:lnTo>
                      <a:pt x="130" y="320"/>
                    </a:lnTo>
                    <a:lnTo>
                      <a:pt x="128" y="318"/>
                    </a:lnTo>
                    <a:lnTo>
                      <a:pt x="126" y="318"/>
                    </a:lnTo>
                    <a:lnTo>
                      <a:pt x="124" y="318"/>
                    </a:lnTo>
                    <a:lnTo>
                      <a:pt x="122" y="318"/>
                    </a:lnTo>
                    <a:lnTo>
                      <a:pt x="120" y="320"/>
                    </a:lnTo>
                    <a:lnTo>
                      <a:pt x="118" y="320"/>
                    </a:lnTo>
                    <a:lnTo>
                      <a:pt x="116" y="320"/>
                    </a:lnTo>
                    <a:lnTo>
                      <a:pt x="114" y="322"/>
                    </a:lnTo>
                    <a:lnTo>
                      <a:pt x="112" y="322"/>
                    </a:lnTo>
                    <a:lnTo>
                      <a:pt x="110" y="324"/>
                    </a:lnTo>
                    <a:lnTo>
                      <a:pt x="110" y="324"/>
                    </a:lnTo>
                    <a:lnTo>
                      <a:pt x="110" y="324"/>
                    </a:lnTo>
                    <a:lnTo>
                      <a:pt x="110" y="326"/>
                    </a:lnTo>
                    <a:lnTo>
                      <a:pt x="110" y="328"/>
                    </a:lnTo>
                    <a:lnTo>
                      <a:pt x="110" y="330"/>
                    </a:lnTo>
                    <a:lnTo>
                      <a:pt x="110" y="332"/>
                    </a:lnTo>
                    <a:lnTo>
                      <a:pt x="110" y="334"/>
                    </a:lnTo>
                    <a:lnTo>
                      <a:pt x="110" y="334"/>
                    </a:lnTo>
                    <a:lnTo>
                      <a:pt x="110" y="336"/>
                    </a:lnTo>
                    <a:lnTo>
                      <a:pt x="112" y="338"/>
                    </a:lnTo>
                    <a:lnTo>
                      <a:pt x="112" y="338"/>
                    </a:lnTo>
                    <a:lnTo>
                      <a:pt x="112" y="338"/>
                    </a:lnTo>
                    <a:lnTo>
                      <a:pt x="114" y="338"/>
                    </a:lnTo>
                    <a:lnTo>
                      <a:pt x="114" y="340"/>
                    </a:lnTo>
                    <a:lnTo>
                      <a:pt x="116" y="340"/>
                    </a:lnTo>
                    <a:lnTo>
                      <a:pt x="120" y="340"/>
                    </a:lnTo>
                    <a:lnTo>
                      <a:pt x="120" y="340"/>
                    </a:lnTo>
                    <a:lnTo>
                      <a:pt x="122" y="342"/>
                    </a:lnTo>
                    <a:lnTo>
                      <a:pt x="122" y="342"/>
                    </a:lnTo>
                    <a:lnTo>
                      <a:pt x="124" y="344"/>
                    </a:lnTo>
                    <a:lnTo>
                      <a:pt x="124" y="346"/>
                    </a:lnTo>
                    <a:lnTo>
                      <a:pt x="124" y="346"/>
                    </a:lnTo>
                    <a:lnTo>
                      <a:pt x="126" y="346"/>
                    </a:lnTo>
                    <a:lnTo>
                      <a:pt x="126" y="348"/>
                    </a:lnTo>
                    <a:lnTo>
                      <a:pt x="124" y="348"/>
                    </a:lnTo>
                    <a:lnTo>
                      <a:pt x="124" y="350"/>
                    </a:lnTo>
                    <a:lnTo>
                      <a:pt x="124" y="352"/>
                    </a:lnTo>
                    <a:lnTo>
                      <a:pt x="122" y="352"/>
                    </a:lnTo>
                    <a:lnTo>
                      <a:pt x="122" y="354"/>
                    </a:lnTo>
                    <a:lnTo>
                      <a:pt x="120" y="354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16" y="356"/>
                    </a:lnTo>
                    <a:lnTo>
                      <a:pt x="116" y="354"/>
                    </a:lnTo>
                    <a:lnTo>
                      <a:pt x="114" y="354"/>
                    </a:lnTo>
                    <a:lnTo>
                      <a:pt x="114" y="354"/>
                    </a:lnTo>
                    <a:lnTo>
                      <a:pt x="112" y="352"/>
                    </a:lnTo>
                    <a:lnTo>
                      <a:pt x="110" y="350"/>
                    </a:lnTo>
                    <a:lnTo>
                      <a:pt x="108" y="348"/>
                    </a:lnTo>
                    <a:lnTo>
                      <a:pt x="106" y="346"/>
                    </a:lnTo>
                    <a:lnTo>
                      <a:pt x="102" y="344"/>
                    </a:lnTo>
                    <a:lnTo>
                      <a:pt x="100" y="342"/>
                    </a:lnTo>
                    <a:lnTo>
                      <a:pt x="100" y="340"/>
                    </a:lnTo>
                    <a:lnTo>
                      <a:pt x="96" y="336"/>
                    </a:lnTo>
                    <a:lnTo>
                      <a:pt x="94" y="332"/>
                    </a:lnTo>
                    <a:lnTo>
                      <a:pt x="92" y="328"/>
                    </a:lnTo>
                    <a:lnTo>
                      <a:pt x="90" y="326"/>
                    </a:lnTo>
                    <a:lnTo>
                      <a:pt x="88" y="322"/>
                    </a:lnTo>
                    <a:lnTo>
                      <a:pt x="84" y="318"/>
                    </a:lnTo>
                    <a:lnTo>
                      <a:pt x="84" y="316"/>
                    </a:lnTo>
                    <a:lnTo>
                      <a:pt x="84" y="314"/>
                    </a:lnTo>
                    <a:lnTo>
                      <a:pt x="84" y="312"/>
                    </a:lnTo>
                    <a:lnTo>
                      <a:pt x="82" y="308"/>
                    </a:lnTo>
                    <a:lnTo>
                      <a:pt x="82" y="302"/>
                    </a:lnTo>
                    <a:lnTo>
                      <a:pt x="82" y="300"/>
                    </a:lnTo>
                    <a:lnTo>
                      <a:pt x="82" y="296"/>
                    </a:lnTo>
                    <a:lnTo>
                      <a:pt x="80" y="294"/>
                    </a:lnTo>
                    <a:lnTo>
                      <a:pt x="80" y="292"/>
                    </a:lnTo>
                    <a:lnTo>
                      <a:pt x="80" y="292"/>
                    </a:lnTo>
                    <a:lnTo>
                      <a:pt x="78" y="290"/>
                    </a:lnTo>
                    <a:lnTo>
                      <a:pt x="76" y="288"/>
                    </a:lnTo>
                    <a:lnTo>
                      <a:pt x="74" y="286"/>
                    </a:lnTo>
                    <a:lnTo>
                      <a:pt x="74" y="286"/>
                    </a:lnTo>
                    <a:lnTo>
                      <a:pt x="74" y="284"/>
                    </a:lnTo>
                    <a:lnTo>
                      <a:pt x="74" y="284"/>
                    </a:lnTo>
                    <a:lnTo>
                      <a:pt x="74" y="284"/>
                    </a:lnTo>
                    <a:lnTo>
                      <a:pt x="74" y="284"/>
                    </a:lnTo>
                    <a:lnTo>
                      <a:pt x="74" y="282"/>
                    </a:lnTo>
                    <a:lnTo>
                      <a:pt x="74" y="282"/>
                    </a:lnTo>
                    <a:lnTo>
                      <a:pt x="76" y="282"/>
                    </a:lnTo>
                    <a:lnTo>
                      <a:pt x="76" y="282"/>
                    </a:lnTo>
                    <a:lnTo>
                      <a:pt x="78" y="282"/>
                    </a:lnTo>
                    <a:lnTo>
                      <a:pt x="78" y="284"/>
                    </a:lnTo>
                    <a:lnTo>
                      <a:pt x="82" y="284"/>
                    </a:lnTo>
                    <a:lnTo>
                      <a:pt x="86" y="286"/>
                    </a:lnTo>
                    <a:lnTo>
                      <a:pt x="88" y="288"/>
                    </a:lnTo>
                    <a:lnTo>
                      <a:pt x="90" y="288"/>
                    </a:lnTo>
                    <a:lnTo>
                      <a:pt x="92" y="290"/>
                    </a:lnTo>
                    <a:lnTo>
                      <a:pt x="96" y="290"/>
                    </a:lnTo>
                    <a:lnTo>
                      <a:pt x="102" y="292"/>
                    </a:lnTo>
                    <a:lnTo>
                      <a:pt x="106" y="294"/>
                    </a:lnTo>
                    <a:lnTo>
                      <a:pt x="110" y="296"/>
                    </a:lnTo>
                    <a:lnTo>
                      <a:pt x="112" y="296"/>
                    </a:lnTo>
                    <a:lnTo>
                      <a:pt x="114" y="296"/>
                    </a:lnTo>
                    <a:lnTo>
                      <a:pt x="116" y="296"/>
                    </a:lnTo>
                    <a:lnTo>
                      <a:pt x="118" y="296"/>
                    </a:lnTo>
                    <a:lnTo>
                      <a:pt x="120" y="296"/>
                    </a:lnTo>
                    <a:lnTo>
                      <a:pt x="124" y="294"/>
                    </a:lnTo>
                    <a:lnTo>
                      <a:pt x="128" y="294"/>
                    </a:lnTo>
                    <a:lnTo>
                      <a:pt x="130" y="294"/>
                    </a:lnTo>
                    <a:lnTo>
                      <a:pt x="134" y="292"/>
                    </a:lnTo>
                    <a:lnTo>
                      <a:pt x="136" y="290"/>
                    </a:lnTo>
                    <a:lnTo>
                      <a:pt x="138" y="290"/>
                    </a:lnTo>
                    <a:lnTo>
                      <a:pt x="140" y="288"/>
                    </a:lnTo>
                    <a:lnTo>
                      <a:pt x="142" y="288"/>
                    </a:lnTo>
                    <a:lnTo>
                      <a:pt x="144" y="286"/>
                    </a:lnTo>
                    <a:lnTo>
                      <a:pt x="146" y="282"/>
                    </a:lnTo>
                    <a:lnTo>
                      <a:pt x="150" y="280"/>
                    </a:lnTo>
                    <a:lnTo>
                      <a:pt x="150" y="278"/>
                    </a:lnTo>
                    <a:lnTo>
                      <a:pt x="154" y="274"/>
                    </a:lnTo>
                    <a:lnTo>
                      <a:pt x="154" y="272"/>
                    </a:lnTo>
                    <a:lnTo>
                      <a:pt x="156" y="272"/>
                    </a:lnTo>
                    <a:lnTo>
                      <a:pt x="156" y="270"/>
                    </a:lnTo>
                    <a:lnTo>
                      <a:pt x="156" y="268"/>
                    </a:lnTo>
                    <a:lnTo>
                      <a:pt x="156" y="268"/>
                    </a:lnTo>
                    <a:lnTo>
                      <a:pt x="154" y="266"/>
                    </a:lnTo>
                    <a:lnTo>
                      <a:pt x="154" y="266"/>
                    </a:lnTo>
                    <a:lnTo>
                      <a:pt x="152" y="264"/>
                    </a:lnTo>
                    <a:lnTo>
                      <a:pt x="152" y="262"/>
                    </a:lnTo>
                    <a:lnTo>
                      <a:pt x="150" y="262"/>
                    </a:lnTo>
                    <a:lnTo>
                      <a:pt x="148" y="260"/>
                    </a:lnTo>
                    <a:lnTo>
                      <a:pt x="144" y="258"/>
                    </a:lnTo>
                    <a:lnTo>
                      <a:pt x="140" y="256"/>
                    </a:lnTo>
                    <a:lnTo>
                      <a:pt x="136" y="252"/>
                    </a:lnTo>
                    <a:lnTo>
                      <a:pt x="134" y="250"/>
                    </a:lnTo>
                    <a:lnTo>
                      <a:pt x="130" y="250"/>
                    </a:lnTo>
                    <a:lnTo>
                      <a:pt x="128" y="248"/>
                    </a:lnTo>
                    <a:lnTo>
                      <a:pt x="124" y="246"/>
                    </a:lnTo>
                    <a:lnTo>
                      <a:pt x="116" y="242"/>
                    </a:lnTo>
                    <a:lnTo>
                      <a:pt x="106" y="238"/>
                    </a:lnTo>
                    <a:lnTo>
                      <a:pt x="104" y="236"/>
                    </a:lnTo>
                    <a:lnTo>
                      <a:pt x="100" y="236"/>
                    </a:lnTo>
                    <a:lnTo>
                      <a:pt x="92" y="232"/>
                    </a:lnTo>
                    <a:lnTo>
                      <a:pt x="84" y="226"/>
                    </a:lnTo>
                    <a:lnTo>
                      <a:pt x="76" y="222"/>
                    </a:lnTo>
                    <a:lnTo>
                      <a:pt x="68" y="218"/>
                    </a:lnTo>
                    <a:lnTo>
                      <a:pt x="60" y="214"/>
                    </a:lnTo>
                    <a:lnTo>
                      <a:pt x="54" y="210"/>
                    </a:lnTo>
                    <a:lnTo>
                      <a:pt x="46" y="214"/>
                    </a:lnTo>
                    <a:lnTo>
                      <a:pt x="40" y="218"/>
                    </a:lnTo>
                    <a:lnTo>
                      <a:pt x="38" y="220"/>
                    </a:lnTo>
                    <a:lnTo>
                      <a:pt x="36" y="222"/>
                    </a:lnTo>
                    <a:lnTo>
                      <a:pt x="32" y="226"/>
                    </a:lnTo>
                    <a:lnTo>
                      <a:pt x="28" y="230"/>
                    </a:lnTo>
                    <a:lnTo>
                      <a:pt x="26" y="232"/>
                    </a:lnTo>
                    <a:lnTo>
                      <a:pt x="24" y="234"/>
                    </a:lnTo>
                    <a:lnTo>
                      <a:pt x="22" y="236"/>
                    </a:lnTo>
                    <a:lnTo>
                      <a:pt x="20" y="238"/>
                    </a:lnTo>
                    <a:lnTo>
                      <a:pt x="18" y="240"/>
                    </a:lnTo>
                    <a:lnTo>
                      <a:pt x="18" y="242"/>
                    </a:lnTo>
                    <a:lnTo>
                      <a:pt x="16" y="248"/>
                    </a:lnTo>
                    <a:lnTo>
                      <a:pt x="14" y="254"/>
                    </a:lnTo>
                    <a:lnTo>
                      <a:pt x="14" y="262"/>
                    </a:lnTo>
                    <a:lnTo>
                      <a:pt x="14" y="266"/>
                    </a:lnTo>
                    <a:lnTo>
                      <a:pt x="14" y="268"/>
                    </a:lnTo>
                    <a:lnTo>
                      <a:pt x="14" y="270"/>
                    </a:lnTo>
                    <a:lnTo>
                      <a:pt x="14" y="272"/>
                    </a:lnTo>
                    <a:lnTo>
                      <a:pt x="14" y="274"/>
                    </a:lnTo>
                    <a:lnTo>
                      <a:pt x="16" y="280"/>
                    </a:lnTo>
                    <a:lnTo>
                      <a:pt x="18" y="286"/>
                    </a:lnTo>
                    <a:lnTo>
                      <a:pt x="18" y="288"/>
                    </a:lnTo>
                    <a:lnTo>
                      <a:pt x="18" y="290"/>
                    </a:lnTo>
                    <a:lnTo>
                      <a:pt x="18" y="294"/>
                    </a:lnTo>
                    <a:lnTo>
                      <a:pt x="18" y="296"/>
                    </a:lnTo>
                    <a:lnTo>
                      <a:pt x="20" y="302"/>
                    </a:lnTo>
                    <a:lnTo>
                      <a:pt x="20" y="310"/>
                    </a:lnTo>
                    <a:lnTo>
                      <a:pt x="20" y="312"/>
                    </a:lnTo>
                    <a:lnTo>
                      <a:pt x="20" y="314"/>
                    </a:lnTo>
                    <a:lnTo>
                      <a:pt x="20" y="316"/>
                    </a:lnTo>
                    <a:lnTo>
                      <a:pt x="20" y="318"/>
                    </a:lnTo>
                    <a:lnTo>
                      <a:pt x="22" y="324"/>
                    </a:lnTo>
                    <a:lnTo>
                      <a:pt x="26" y="334"/>
                    </a:lnTo>
                    <a:lnTo>
                      <a:pt x="28" y="340"/>
                    </a:lnTo>
                    <a:lnTo>
                      <a:pt x="30" y="346"/>
                    </a:lnTo>
                    <a:lnTo>
                      <a:pt x="30" y="350"/>
                    </a:lnTo>
                    <a:lnTo>
                      <a:pt x="32" y="352"/>
                    </a:lnTo>
                    <a:lnTo>
                      <a:pt x="32" y="356"/>
                    </a:lnTo>
                    <a:lnTo>
                      <a:pt x="34" y="358"/>
                    </a:lnTo>
                    <a:lnTo>
                      <a:pt x="34" y="358"/>
                    </a:lnTo>
                    <a:lnTo>
                      <a:pt x="36" y="360"/>
                    </a:lnTo>
                    <a:lnTo>
                      <a:pt x="38" y="362"/>
                    </a:lnTo>
                    <a:lnTo>
                      <a:pt x="40" y="364"/>
                    </a:lnTo>
                    <a:lnTo>
                      <a:pt x="42" y="366"/>
                    </a:lnTo>
                    <a:lnTo>
                      <a:pt x="44" y="368"/>
                    </a:lnTo>
                    <a:lnTo>
                      <a:pt x="48" y="372"/>
                    </a:lnTo>
                    <a:lnTo>
                      <a:pt x="52" y="374"/>
                    </a:lnTo>
                    <a:lnTo>
                      <a:pt x="46" y="378"/>
                    </a:lnTo>
                    <a:lnTo>
                      <a:pt x="44" y="382"/>
                    </a:lnTo>
                    <a:lnTo>
                      <a:pt x="40" y="384"/>
                    </a:lnTo>
                    <a:lnTo>
                      <a:pt x="36" y="388"/>
                    </a:lnTo>
                    <a:lnTo>
                      <a:pt x="32" y="392"/>
                    </a:lnTo>
                    <a:lnTo>
                      <a:pt x="26" y="402"/>
                    </a:lnTo>
                    <a:lnTo>
                      <a:pt x="18" y="408"/>
                    </a:lnTo>
                    <a:lnTo>
                      <a:pt x="16" y="412"/>
                    </a:lnTo>
                    <a:lnTo>
                      <a:pt x="14" y="414"/>
                    </a:lnTo>
                    <a:lnTo>
                      <a:pt x="12" y="416"/>
                    </a:lnTo>
                    <a:lnTo>
                      <a:pt x="12" y="418"/>
                    </a:lnTo>
                    <a:lnTo>
                      <a:pt x="10" y="418"/>
                    </a:lnTo>
                    <a:lnTo>
                      <a:pt x="10" y="420"/>
                    </a:lnTo>
                    <a:lnTo>
                      <a:pt x="8" y="424"/>
                    </a:lnTo>
                    <a:lnTo>
                      <a:pt x="8" y="428"/>
                    </a:lnTo>
                    <a:lnTo>
                      <a:pt x="8" y="432"/>
                    </a:lnTo>
                    <a:lnTo>
                      <a:pt x="8" y="434"/>
                    </a:lnTo>
                    <a:lnTo>
                      <a:pt x="8" y="436"/>
                    </a:lnTo>
                    <a:lnTo>
                      <a:pt x="8" y="440"/>
                    </a:lnTo>
                    <a:lnTo>
                      <a:pt x="8" y="448"/>
                    </a:lnTo>
                    <a:lnTo>
                      <a:pt x="0" y="452"/>
                    </a:lnTo>
                    <a:lnTo>
                      <a:pt x="16" y="474"/>
                    </a:lnTo>
                    <a:lnTo>
                      <a:pt x="38" y="494"/>
                    </a:lnTo>
                    <a:lnTo>
                      <a:pt x="44" y="496"/>
                    </a:lnTo>
                    <a:lnTo>
                      <a:pt x="50" y="498"/>
                    </a:lnTo>
                    <a:lnTo>
                      <a:pt x="56" y="500"/>
                    </a:lnTo>
                    <a:lnTo>
                      <a:pt x="60" y="500"/>
                    </a:lnTo>
                    <a:lnTo>
                      <a:pt x="62" y="502"/>
                    </a:lnTo>
                    <a:lnTo>
                      <a:pt x="66" y="502"/>
                    </a:lnTo>
                    <a:lnTo>
                      <a:pt x="70" y="504"/>
                    </a:lnTo>
                    <a:lnTo>
                      <a:pt x="72" y="506"/>
                    </a:lnTo>
                    <a:lnTo>
                      <a:pt x="74" y="508"/>
                    </a:lnTo>
                    <a:lnTo>
                      <a:pt x="76" y="508"/>
                    </a:lnTo>
                    <a:lnTo>
                      <a:pt x="78" y="510"/>
                    </a:lnTo>
                    <a:lnTo>
                      <a:pt x="78" y="510"/>
                    </a:lnTo>
                    <a:lnTo>
                      <a:pt x="80" y="512"/>
                    </a:lnTo>
                    <a:lnTo>
                      <a:pt x="80" y="516"/>
                    </a:lnTo>
                    <a:lnTo>
                      <a:pt x="82" y="518"/>
                    </a:lnTo>
                    <a:lnTo>
                      <a:pt x="82" y="522"/>
                    </a:lnTo>
                    <a:lnTo>
                      <a:pt x="84" y="524"/>
                    </a:lnTo>
                    <a:lnTo>
                      <a:pt x="84" y="528"/>
                    </a:lnTo>
                    <a:lnTo>
                      <a:pt x="84" y="532"/>
                    </a:lnTo>
                    <a:lnTo>
                      <a:pt x="84" y="536"/>
                    </a:lnTo>
                    <a:lnTo>
                      <a:pt x="84" y="540"/>
                    </a:lnTo>
                    <a:lnTo>
                      <a:pt x="84" y="544"/>
                    </a:lnTo>
                    <a:lnTo>
                      <a:pt x="84" y="548"/>
                    </a:lnTo>
                    <a:lnTo>
                      <a:pt x="84" y="550"/>
                    </a:lnTo>
                    <a:lnTo>
                      <a:pt x="84" y="554"/>
                    </a:lnTo>
                    <a:lnTo>
                      <a:pt x="82" y="558"/>
                    </a:lnTo>
                    <a:lnTo>
                      <a:pt x="82" y="560"/>
                    </a:lnTo>
                    <a:lnTo>
                      <a:pt x="82" y="562"/>
                    </a:lnTo>
                    <a:lnTo>
                      <a:pt x="80" y="564"/>
                    </a:lnTo>
                    <a:lnTo>
                      <a:pt x="80" y="564"/>
                    </a:lnTo>
                    <a:lnTo>
                      <a:pt x="78" y="566"/>
                    </a:lnTo>
                    <a:lnTo>
                      <a:pt x="76" y="568"/>
                    </a:lnTo>
                    <a:lnTo>
                      <a:pt x="76" y="568"/>
                    </a:lnTo>
                    <a:lnTo>
                      <a:pt x="76" y="568"/>
                    </a:lnTo>
                    <a:lnTo>
                      <a:pt x="74" y="570"/>
                    </a:lnTo>
                    <a:lnTo>
                      <a:pt x="72" y="574"/>
                    </a:lnTo>
                    <a:lnTo>
                      <a:pt x="72" y="578"/>
                    </a:lnTo>
                    <a:lnTo>
                      <a:pt x="70" y="580"/>
                    </a:lnTo>
                    <a:lnTo>
                      <a:pt x="70" y="586"/>
                    </a:lnTo>
                    <a:lnTo>
                      <a:pt x="68" y="590"/>
                    </a:lnTo>
                    <a:lnTo>
                      <a:pt x="74" y="588"/>
                    </a:lnTo>
                    <a:lnTo>
                      <a:pt x="78" y="588"/>
                    </a:lnTo>
                    <a:lnTo>
                      <a:pt x="84" y="586"/>
                    </a:lnTo>
                    <a:lnTo>
                      <a:pt x="88" y="586"/>
                    </a:lnTo>
                    <a:lnTo>
                      <a:pt x="90" y="586"/>
                    </a:lnTo>
                    <a:lnTo>
                      <a:pt x="94" y="586"/>
                    </a:lnTo>
                    <a:lnTo>
                      <a:pt x="96" y="586"/>
                    </a:lnTo>
                    <a:lnTo>
                      <a:pt x="100" y="586"/>
                    </a:lnTo>
                    <a:lnTo>
                      <a:pt x="102" y="586"/>
                    </a:lnTo>
                    <a:lnTo>
                      <a:pt x="104" y="586"/>
                    </a:lnTo>
                    <a:lnTo>
                      <a:pt x="106" y="586"/>
                    </a:lnTo>
                    <a:lnTo>
                      <a:pt x="106" y="588"/>
                    </a:lnTo>
                    <a:lnTo>
                      <a:pt x="108" y="588"/>
                    </a:lnTo>
                    <a:lnTo>
                      <a:pt x="108" y="588"/>
                    </a:lnTo>
                    <a:lnTo>
                      <a:pt x="108" y="590"/>
                    </a:lnTo>
                    <a:lnTo>
                      <a:pt x="110" y="592"/>
                    </a:lnTo>
                    <a:lnTo>
                      <a:pt x="110" y="594"/>
                    </a:lnTo>
                    <a:lnTo>
                      <a:pt x="110" y="598"/>
                    </a:lnTo>
                    <a:lnTo>
                      <a:pt x="112" y="600"/>
                    </a:lnTo>
                    <a:lnTo>
                      <a:pt x="112" y="604"/>
                    </a:lnTo>
                    <a:lnTo>
                      <a:pt x="114" y="606"/>
                    </a:lnTo>
                    <a:lnTo>
                      <a:pt x="114" y="608"/>
                    </a:lnTo>
                    <a:lnTo>
                      <a:pt x="114" y="608"/>
                    </a:lnTo>
                    <a:lnTo>
                      <a:pt x="116" y="610"/>
                    </a:lnTo>
                    <a:lnTo>
                      <a:pt x="116" y="612"/>
                    </a:lnTo>
                    <a:lnTo>
                      <a:pt x="118" y="614"/>
                    </a:lnTo>
                    <a:lnTo>
                      <a:pt x="120" y="614"/>
                    </a:lnTo>
                    <a:lnTo>
                      <a:pt x="124" y="618"/>
                    </a:lnTo>
                    <a:lnTo>
                      <a:pt x="128" y="620"/>
                    </a:lnTo>
                    <a:lnTo>
                      <a:pt x="132" y="624"/>
                    </a:lnTo>
                    <a:lnTo>
                      <a:pt x="136" y="626"/>
                    </a:lnTo>
                    <a:lnTo>
                      <a:pt x="144" y="632"/>
                    </a:lnTo>
                    <a:lnTo>
                      <a:pt x="150" y="636"/>
                    </a:lnTo>
                    <a:lnTo>
                      <a:pt x="154" y="638"/>
                    </a:lnTo>
                    <a:lnTo>
                      <a:pt x="158" y="642"/>
                    </a:lnTo>
                    <a:lnTo>
                      <a:pt x="162" y="644"/>
                    </a:lnTo>
                    <a:lnTo>
                      <a:pt x="166" y="648"/>
                    </a:lnTo>
                    <a:lnTo>
                      <a:pt x="166" y="648"/>
                    </a:lnTo>
                    <a:lnTo>
                      <a:pt x="168" y="650"/>
                    </a:lnTo>
                    <a:lnTo>
                      <a:pt x="170" y="652"/>
                    </a:lnTo>
                    <a:lnTo>
                      <a:pt x="170" y="654"/>
                    </a:lnTo>
                    <a:lnTo>
                      <a:pt x="172" y="656"/>
                    </a:lnTo>
                    <a:lnTo>
                      <a:pt x="172" y="658"/>
                    </a:lnTo>
                    <a:lnTo>
                      <a:pt x="172" y="658"/>
                    </a:lnTo>
                    <a:lnTo>
                      <a:pt x="172" y="660"/>
                    </a:lnTo>
                    <a:lnTo>
                      <a:pt x="172" y="660"/>
                    </a:lnTo>
                    <a:lnTo>
                      <a:pt x="172" y="662"/>
                    </a:lnTo>
                    <a:lnTo>
                      <a:pt x="172" y="664"/>
                    </a:lnTo>
                    <a:lnTo>
                      <a:pt x="172" y="666"/>
                    </a:lnTo>
                    <a:lnTo>
                      <a:pt x="170" y="670"/>
                    </a:lnTo>
                    <a:lnTo>
                      <a:pt x="170" y="672"/>
                    </a:lnTo>
                    <a:lnTo>
                      <a:pt x="168" y="680"/>
                    </a:lnTo>
                    <a:lnTo>
                      <a:pt x="166" y="686"/>
                    </a:lnTo>
                    <a:lnTo>
                      <a:pt x="164" y="688"/>
                    </a:lnTo>
                    <a:lnTo>
                      <a:pt x="164" y="692"/>
                    </a:lnTo>
                    <a:lnTo>
                      <a:pt x="162" y="694"/>
                    </a:lnTo>
                    <a:lnTo>
                      <a:pt x="162" y="696"/>
                    </a:lnTo>
                    <a:lnTo>
                      <a:pt x="162" y="700"/>
                    </a:lnTo>
                    <a:lnTo>
                      <a:pt x="162" y="700"/>
                    </a:lnTo>
                    <a:lnTo>
                      <a:pt x="162" y="702"/>
                    </a:lnTo>
                    <a:lnTo>
                      <a:pt x="164" y="702"/>
                    </a:lnTo>
                    <a:lnTo>
                      <a:pt x="164" y="702"/>
                    </a:lnTo>
                    <a:lnTo>
                      <a:pt x="164" y="704"/>
                    </a:lnTo>
                    <a:lnTo>
                      <a:pt x="166" y="704"/>
                    </a:lnTo>
                    <a:lnTo>
                      <a:pt x="166" y="706"/>
                    </a:lnTo>
                    <a:lnTo>
                      <a:pt x="168" y="706"/>
                    </a:lnTo>
                    <a:lnTo>
                      <a:pt x="170" y="708"/>
                    </a:lnTo>
                    <a:lnTo>
                      <a:pt x="170" y="708"/>
                    </a:lnTo>
                    <a:lnTo>
                      <a:pt x="170" y="708"/>
                    </a:lnTo>
                    <a:lnTo>
                      <a:pt x="170" y="708"/>
                    </a:lnTo>
                    <a:lnTo>
                      <a:pt x="170" y="710"/>
                    </a:lnTo>
                    <a:lnTo>
                      <a:pt x="170" y="710"/>
                    </a:lnTo>
                    <a:lnTo>
                      <a:pt x="170" y="712"/>
                    </a:lnTo>
                    <a:lnTo>
                      <a:pt x="168" y="712"/>
                    </a:lnTo>
                    <a:lnTo>
                      <a:pt x="168" y="714"/>
                    </a:lnTo>
                    <a:lnTo>
                      <a:pt x="166" y="714"/>
                    </a:lnTo>
                    <a:lnTo>
                      <a:pt x="164" y="716"/>
                    </a:lnTo>
                    <a:lnTo>
                      <a:pt x="160" y="720"/>
                    </a:lnTo>
                    <a:lnTo>
                      <a:pt x="156" y="722"/>
                    </a:lnTo>
                    <a:lnTo>
                      <a:pt x="156" y="722"/>
                    </a:lnTo>
                    <a:lnTo>
                      <a:pt x="148" y="728"/>
                    </a:lnTo>
                    <a:lnTo>
                      <a:pt x="146" y="732"/>
                    </a:lnTo>
                    <a:lnTo>
                      <a:pt x="144" y="734"/>
                    </a:lnTo>
                    <a:lnTo>
                      <a:pt x="142" y="736"/>
                    </a:lnTo>
                    <a:lnTo>
                      <a:pt x="142" y="738"/>
                    </a:lnTo>
                    <a:lnTo>
                      <a:pt x="140" y="740"/>
                    </a:lnTo>
                    <a:lnTo>
                      <a:pt x="140" y="742"/>
                    </a:lnTo>
                    <a:lnTo>
                      <a:pt x="138" y="742"/>
                    </a:lnTo>
                    <a:lnTo>
                      <a:pt x="138" y="744"/>
                    </a:lnTo>
                    <a:lnTo>
                      <a:pt x="138" y="744"/>
                    </a:lnTo>
                    <a:lnTo>
                      <a:pt x="138" y="746"/>
                    </a:lnTo>
                    <a:lnTo>
                      <a:pt x="140" y="746"/>
                    </a:lnTo>
                    <a:lnTo>
                      <a:pt x="140" y="748"/>
                    </a:lnTo>
                    <a:lnTo>
                      <a:pt x="140" y="748"/>
                    </a:lnTo>
                    <a:lnTo>
                      <a:pt x="142" y="748"/>
                    </a:lnTo>
                    <a:lnTo>
                      <a:pt x="144" y="750"/>
                    </a:lnTo>
                    <a:lnTo>
                      <a:pt x="148" y="752"/>
                    </a:lnTo>
                    <a:lnTo>
                      <a:pt x="154" y="754"/>
                    </a:lnTo>
                    <a:lnTo>
                      <a:pt x="156" y="754"/>
                    </a:lnTo>
                    <a:lnTo>
                      <a:pt x="156" y="754"/>
                    </a:lnTo>
                    <a:lnTo>
                      <a:pt x="158" y="756"/>
                    </a:lnTo>
                    <a:lnTo>
                      <a:pt x="160" y="756"/>
                    </a:lnTo>
                    <a:lnTo>
                      <a:pt x="160" y="758"/>
                    </a:lnTo>
                    <a:lnTo>
                      <a:pt x="164" y="762"/>
                    </a:lnTo>
                    <a:lnTo>
                      <a:pt x="168" y="766"/>
                    </a:lnTo>
                    <a:lnTo>
                      <a:pt x="172" y="764"/>
                    </a:lnTo>
                    <a:lnTo>
                      <a:pt x="176" y="762"/>
                    </a:lnTo>
                    <a:lnTo>
                      <a:pt x="180" y="758"/>
                    </a:lnTo>
                    <a:lnTo>
                      <a:pt x="186" y="754"/>
                    </a:lnTo>
                    <a:lnTo>
                      <a:pt x="188" y="754"/>
                    </a:lnTo>
                    <a:lnTo>
                      <a:pt x="190" y="752"/>
                    </a:lnTo>
                    <a:lnTo>
                      <a:pt x="194" y="750"/>
                    </a:lnTo>
                    <a:lnTo>
                      <a:pt x="196" y="750"/>
                    </a:lnTo>
                    <a:lnTo>
                      <a:pt x="198" y="748"/>
                    </a:lnTo>
                    <a:lnTo>
                      <a:pt x="200" y="748"/>
                    </a:lnTo>
                    <a:lnTo>
                      <a:pt x="200" y="748"/>
                    </a:lnTo>
                    <a:lnTo>
                      <a:pt x="202" y="748"/>
                    </a:lnTo>
                    <a:lnTo>
                      <a:pt x="202" y="750"/>
                    </a:lnTo>
                    <a:lnTo>
                      <a:pt x="204" y="750"/>
                    </a:lnTo>
                    <a:lnTo>
                      <a:pt x="206" y="752"/>
                    </a:lnTo>
                    <a:lnTo>
                      <a:pt x="208" y="754"/>
                    </a:lnTo>
                    <a:lnTo>
                      <a:pt x="212" y="754"/>
                    </a:lnTo>
                    <a:lnTo>
                      <a:pt x="214" y="756"/>
                    </a:lnTo>
                    <a:lnTo>
                      <a:pt x="216" y="758"/>
                    </a:lnTo>
                    <a:lnTo>
                      <a:pt x="216" y="758"/>
                    </a:lnTo>
                    <a:lnTo>
                      <a:pt x="218" y="758"/>
                    </a:lnTo>
                    <a:lnTo>
                      <a:pt x="218" y="758"/>
                    </a:lnTo>
                    <a:lnTo>
                      <a:pt x="220" y="758"/>
                    </a:lnTo>
                    <a:lnTo>
                      <a:pt x="224" y="758"/>
                    </a:lnTo>
                    <a:lnTo>
                      <a:pt x="228" y="758"/>
                    </a:lnTo>
                    <a:lnTo>
                      <a:pt x="228" y="758"/>
                    </a:lnTo>
                    <a:lnTo>
                      <a:pt x="230" y="758"/>
                    </a:lnTo>
                    <a:lnTo>
                      <a:pt x="232" y="760"/>
                    </a:lnTo>
                    <a:lnTo>
                      <a:pt x="234" y="760"/>
                    </a:lnTo>
                    <a:lnTo>
                      <a:pt x="234" y="762"/>
                    </a:lnTo>
                    <a:lnTo>
                      <a:pt x="236" y="764"/>
                    </a:lnTo>
                    <a:lnTo>
                      <a:pt x="240" y="768"/>
                    </a:lnTo>
                    <a:lnTo>
                      <a:pt x="244" y="770"/>
                    </a:lnTo>
                    <a:lnTo>
                      <a:pt x="246" y="774"/>
                    </a:lnTo>
                    <a:lnTo>
                      <a:pt x="252" y="780"/>
                    </a:lnTo>
                    <a:lnTo>
                      <a:pt x="258" y="788"/>
                    </a:lnTo>
                    <a:lnTo>
                      <a:pt x="286" y="780"/>
                    </a:lnTo>
                    <a:lnTo>
                      <a:pt x="284" y="776"/>
                    </a:lnTo>
                    <a:lnTo>
                      <a:pt x="282" y="772"/>
                    </a:lnTo>
                    <a:lnTo>
                      <a:pt x="280" y="768"/>
                    </a:lnTo>
                    <a:lnTo>
                      <a:pt x="280" y="764"/>
                    </a:lnTo>
                    <a:lnTo>
                      <a:pt x="278" y="762"/>
                    </a:lnTo>
                    <a:lnTo>
                      <a:pt x="278" y="760"/>
                    </a:lnTo>
                    <a:lnTo>
                      <a:pt x="278" y="760"/>
                    </a:lnTo>
                    <a:lnTo>
                      <a:pt x="278" y="758"/>
                    </a:lnTo>
                    <a:lnTo>
                      <a:pt x="280" y="756"/>
                    </a:lnTo>
                    <a:lnTo>
                      <a:pt x="280" y="754"/>
                    </a:lnTo>
                    <a:lnTo>
                      <a:pt x="282" y="752"/>
                    </a:lnTo>
                    <a:lnTo>
                      <a:pt x="284" y="748"/>
                    </a:lnTo>
                    <a:lnTo>
                      <a:pt x="286" y="746"/>
                    </a:lnTo>
                    <a:lnTo>
                      <a:pt x="288" y="744"/>
                    </a:lnTo>
                    <a:lnTo>
                      <a:pt x="290" y="740"/>
                    </a:lnTo>
                    <a:lnTo>
                      <a:pt x="294" y="738"/>
                    </a:lnTo>
                    <a:lnTo>
                      <a:pt x="296" y="736"/>
                    </a:lnTo>
                    <a:lnTo>
                      <a:pt x="302" y="730"/>
                    </a:lnTo>
                    <a:lnTo>
                      <a:pt x="306" y="726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11" name="Gruppieren 697"/>
            <p:cNvGrpSpPr/>
            <p:nvPr/>
          </p:nvGrpSpPr>
          <p:grpSpPr>
            <a:xfrm>
              <a:off x="7218680" y="3495793"/>
              <a:ext cx="295277" cy="457194"/>
              <a:chOff x="7218653" y="3495842"/>
              <a:chExt cx="295275" cy="457200"/>
            </a:xfrm>
            <a:solidFill>
              <a:srgbClr val="E4E7E7"/>
            </a:solidFill>
          </p:grpSpPr>
          <p:sp>
            <p:nvSpPr>
              <p:cNvPr id="2045" name="Freeform 54"/>
              <p:cNvSpPr>
                <a:spLocks/>
              </p:cNvSpPr>
              <p:nvPr/>
            </p:nvSpPr>
            <p:spPr bwMode="auto">
              <a:xfrm>
                <a:off x="7402803" y="3495842"/>
                <a:ext cx="111125" cy="142875"/>
              </a:xfrm>
              <a:custGeom>
                <a:avLst/>
                <a:gdLst>
                  <a:gd name="T0" fmla="*/ 12 w 70"/>
                  <a:gd name="T1" fmla="*/ 8 h 90"/>
                  <a:gd name="T2" fmla="*/ 12 w 70"/>
                  <a:gd name="T3" fmla="*/ 14 h 90"/>
                  <a:gd name="T4" fmla="*/ 14 w 70"/>
                  <a:gd name="T5" fmla="*/ 24 h 90"/>
                  <a:gd name="T6" fmla="*/ 16 w 70"/>
                  <a:gd name="T7" fmla="*/ 34 h 90"/>
                  <a:gd name="T8" fmla="*/ 16 w 70"/>
                  <a:gd name="T9" fmla="*/ 42 h 90"/>
                  <a:gd name="T10" fmla="*/ 16 w 70"/>
                  <a:gd name="T11" fmla="*/ 48 h 90"/>
                  <a:gd name="T12" fmla="*/ 10 w 70"/>
                  <a:gd name="T13" fmla="*/ 56 h 90"/>
                  <a:gd name="T14" fmla="*/ 6 w 70"/>
                  <a:gd name="T15" fmla="*/ 62 h 90"/>
                  <a:gd name="T16" fmla="*/ 0 w 70"/>
                  <a:gd name="T17" fmla="*/ 70 h 90"/>
                  <a:gd name="T18" fmla="*/ 0 w 70"/>
                  <a:gd name="T19" fmla="*/ 72 h 90"/>
                  <a:gd name="T20" fmla="*/ 2 w 70"/>
                  <a:gd name="T21" fmla="*/ 76 h 90"/>
                  <a:gd name="T22" fmla="*/ 6 w 70"/>
                  <a:gd name="T23" fmla="*/ 80 h 90"/>
                  <a:gd name="T24" fmla="*/ 8 w 70"/>
                  <a:gd name="T25" fmla="*/ 82 h 90"/>
                  <a:gd name="T26" fmla="*/ 12 w 70"/>
                  <a:gd name="T27" fmla="*/ 80 h 90"/>
                  <a:gd name="T28" fmla="*/ 18 w 70"/>
                  <a:gd name="T29" fmla="*/ 78 h 90"/>
                  <a:gd name="T30" fmla="*/ 24 w 70"/>
                  <a:gd name="T31" fmla="*/ 76 h 90"/>
                  <a:gd name="T32" fmla="*/ 26 w 70"/>
                  <a:gd name="T33" fmla="*/ 74 h 90"/>
                  <a:gd name="T34" fmla="*/ 34 w 70"/>
                  <a:gd name="T35" fmla="*/ 76 h 90"/>
                  <a:gd name="T36" fmla="*/ 40 w 70"/>
                  <a:gd name="T37" fmla="*/ 78 h 90"/>
                  <a:gd name="T38" fmla="*/ 42 w 70"/>
                  <a:gd name="T39" fmla="*/ 80 h 90"/>
                  <a:gd name="T40" fmla="*/ 48 w 70"/>
                  <a:gd name="T41" fmla="*/ 88 h 90"/>
                  <a:gd name="T42" fmla="*/ 48 w 70"/>
                  <a:gd name="T43" fmla="*/ 90 h 90"/>
                  <a:gd name="T44" fmla="*/ 50 w 70"/>
                  <a:gd name="T45" fmla="*/ 88 h 90"/>
                  <a:gd name="T46" fmla="*/ 52 w 70"/>
                  <a:gd name="T47" fmla="*/ 82 h 90"/>
                  <a:gd name="T48" fmla="*/ 56 w 70"/>
                  <a:gd name="T49" fmla="*/ 72 h 90"/>
                  <a:gd name="T50" fmla="*/ 60 w 70"/>
                  <a:gd name="T51" fmla="*/ 68 h 90"/>
                  <a:gd name="T52" fmla="*/ 64 w 70"/>
                  <a:gd name="T53" fmla="*/ 64 h 90"/>
                  <a:gd name="T54" fmla="*/ 68 w 70"/>
                  <a:gd name="T55" fmla="*/ 62 h 90"/>
                  <a:gd name="T56" fmla="*/ 70 w 70"/>
                  <a:gd name="T57" fmla="*/ 62 h 90"/>
                  <a:gd name="T58" fmla="*/ 70 w 70"/>
                  <a:gd name="T59" fmla="*/ 58 h 90"/>
                  <a:gd name="T60" fmla="*/ 70 w 70"/>
                  <a:gd name="T61" fmla="*/ 50 h 90"/>
                  <a:gd name="T62" fmla="*/ 68 w 70"/>
                  <a:gd name="T63" fmla="*/ 44 h 90"/>
                  <a:gd name="T64" fmla="*/ 66 w 70"/>
                  <a:gd name="T65" fmla="*/ 42 h 90"/>
                  <a:gd name="T66" fmla="*/ 60 w 70"/>
                  <a:gd name="T67" fmla="*/ 40 h 90"/>
                  <a:gd name="T68" fmla="*/ 52 w 70"/>
                  <a:gd name="T69" fmla="*/ 38 h 90"/>
                  <a:gd name="T70" fmla="*/ 40 w 70"/>
                  <a:gd name="T71" fmla="*/ 36 h 90"/>
                  <a:gd name="T72" fmla="*/ 34 w 70"/>
                  <a:gd name="T73" fmla="*/ 32 h 90"/>
                  <a:gd name="T74" fmla="*/ 30 w 70"/>
                  <a:gd name="T75" fmla="*/ 30 h 90"/>
                  <a:gd name="T76" fmla="*/ 28 w 70"/>
                  <a:gd name="T77" fmla="*/ 28 h 90"/>
                  <a:gd name="T78" fmla="*/ 26 w 70"/>
                  <a:gd name="T79" fmla="*/ 18 h 90"/>
                  <a:gd name="T80" fmla="*/ 24 w 70"/>
                  <a:gd name="T81" fmla="*/ 12 h 90"/>
                  <a:gd name="T82" fmla="*/ 22 w 70"/>
                  <a:gd name="T83" fmla="*/ 4 h 90"/>
                  <a:gd name="T84" fmla="*/ 20 w 70"/>
                  <a:gd name="T85" fmla="*/ 0 h 90"/>
                  <a:gd name="T86" fmla="*/ 18 w 70"/>
                  <a:gd name="T87" fmla="*/ 0 h 90"/>
                  <a:gd name="T88" fmla="*/ 14 w 70"/>
                  <a:gd name="T89" fmla="*/ 2 h 90"/>
                  <a:gd name="T90" fmla="*/ 12 w 70"/>
                  <a:gd name="T91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90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6" y="4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52"/>
                    </a:lnTo>
                    <a:lnTo>
                      <a:pt x="10" y="56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10" y="82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4" y="80"/>
                    </a:lnTo>
                    <a:lnTo>
                      <a:pt x="18" y="78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4" y="76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6"/>
                    </a:lnTo>
                    <a:lnTo>
                      <a:pt x="34" y="76"/>
                    </a:lnTo>
                    <a:lnTo>
                      <a:pt x="36" y="76"/>
                    </a:lnTo>
                    <a:lnTo>
                      <a:pt x="38" y="76"/>
                    </a:lnTo>
                    <a:lnTo>
                      <a:pt x="40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80"/>
                    </a:lnTo>
                    <a:lnTo>
                      <a:pt x="44" y="82"/>
                    </a:lnTo>
                    <a:lnTo>
                      <a:pt x="46" y="86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0" y="84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8" y="70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0" y="66"/>
                    </a:lnTo>
                    <a:lnTo>
                      <a:pt x="62" y="66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70" y="62"/>
                    </a:lnTo>
                    <a:lnTo>
                      <a:pt x="70" y="62"/>
                    </a:lnTo>
                    <a:lnTo>
                      <a:pt x="70" y="60"/>
                    </a:lnTo>
                    <a:lnTo>
                      <a:pt x="70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2" y="40"/>
                    </a:lnTo>
                    <a:lnTo>
                      <a:pt x="60" y="40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6" name="Freeform 57"/>
              <p:cNvSpPr>
                <a:spLocks/>
              </p:cNvSpPr>
              <p:nvPr/>
            </p:nvSpPr>
            <p:spPr bwMode="auto">
              <a:xfrm>
                <a:off x="7269453" y="3648242"/>
                <a:ext cx="215900" cy="228600"/>
              </a:xfrm>
              <a:custGeom>
                <a:avLst/>
                <a:gdLst>
                  <a:gd name="T0" fmla="*/ 108 w 136"/>
                  <a:gd name="T1" fmla="*/ 0 h 144"/>
                  <a:gd name="T2" fmla="*/ 116 w 136"/>
                  <a:gd name="T3" fmla="*/ 2 h 144"/>
                  <a:gd name="T4" fmla="*/ 120 w 136"/>
                  <a:gd name="T5" fmla="*/ 12 h 144"/>
                  <a:gd name="T6" fmla="*/ 122 w 136"/>
                  <a:gd name="T7" fmla="*/ 30 h 144"/>
                  <a:gd name="T8" fmla="*/ 134 w 136"/>
                  <a:gd name="T9" fmla="*/ 42 h 144"/>
                  <a:gd name="T10" fmla="*/ 136 w 136"/>
                  <a:gd name="T11" fmla="*/ 48 h 144"/>
                  <a:gd name="T12" fmla="*/ 128 w 136"/>
                  <a:gd name="T13" fmla="*/ 54 h 144"/>
                  <a:gd name="T14" fmla="*/ 120 w 136"/>
                  <a:gd name="T15" fmla="*/ 62 h 144"/>
                  <a:gd name="T16" fmla="*/ 120 w 136"/>
                  <a:gd name="T17" fmla="*/ 72 h 144"/>
                  <a:gd name="T18" fmla="*/ 126 w 136"/>
                  <a:gd name="T19" fmla="*/ 88 h 144"/>
                  <a:gd name="T20" fmla="*/ 124 w 136"/>
                  <a:gd name="T21" fmla="*/ 100 h 144"/>
                  <a:gd name="T22" fmla="*/ 120 w 136"/>
                  <a:gd name="T23" fmla="*/ 110 h 144"/>
                  <a:gd name="T24" fmla="*/ 112 w 136"/>
                  <a:gd name="T25" fmla="*/ 114 h 144"/>
                  <a:gd name="T26" fmla="*/ 106 w 136"/>
                  <a:gd name="T27" fmla="*/ 120 h 144"/>
                  <a:gd name="T28" fmla="*/ 104 w 136"/>
                  <a:gd name="T29" fmla="*/ 128 h 144"/>
                  <a:gd name="T30" fmla="*/ 100 w 136"/>
                  <a:gd name="T31" fmla="*/ 128 h 144"/>
                  <a:gd name="T32" fmla="*/ 94 w 136"/>
                  <a:gd name="T33" fmla="*/ 118 h 144"/>
                  <a:gd name="T34" fmla="*/ 90 w 136"/>
                  <a:gd name="T35" fmla="*/ 120 h 144"/>
                  <a:gd name="T36" fmla="*/ 84 w 136"/>
                  <a:gd name="T37" fmla="*/ 126 h 144"/>
                  <a:gd name="T38" fmla="*/ 70 w 136"/>
                  <a:gd name="T39" fmla="*/ 126 h 144"/>
                  <a:gd name="T40" fmla="*/ 68 w 136"/>
                  <a:gd name="T41" fmla="*/ 122 h 144"/>
                  <a:gd name="T42" fmla="*/ 64 w 136"/>
                  <a:gd name="T43" fmla="*/ 116 h 144"/>
                  <a:gd name="T44" fmla="*/ 58 w 136"/>
                  <a:gd name="T45" fmla="*/ 118 h 144"/>
                  <a:gd name="T46" fmla="*/ 56 w 136"/>
                  <a:gd name="T47" fmla="*/ 124 h 144"/>
                  <a:gd name="T48" fmla="*/ 60 w 136"/>
                  <a:gd name="T49" fmla="*/ 138 h 144"/>
                  <a:gd name="T50" fmla="*/ 56 w 136"/>
                  <a:gd name="T51" fmla="*/ 142 h 144"/>
                  <a:gd name="T52" fmla="*/ 50 w 136"/>
                  <a:gd name="T53" fmla="*/ 138 h 144"/>
                  <a:gd name="T54" fmla="*/ 42 w 136"/>
                  <a:gd name="T55" fmla="*/ 128 h 144"/>
                  <a:gd name="T56" fmla="*/ 40 w 136"/>
                  <a:gd name="T57" fmla="*/ 128 h 144"/>
                  <a:gd name="T58" fmla="*/ 38 w 136"/>
                  <a:gd name="T59" fmla="*/ 138 h 144"/>
                  <a:gd name="T60" fmla="*/ 36 w 136"/>
                  <a:gd name="T61" fmla="*/ 142 h 144"/>
                  <a:gd name="T62" fmla="*/ 28 w 136"/>
                  <a:gd name="T63" fmla="*/ 144 h 144"/>
                  <a:gd name="T64" fmla="*/ 22 w 136"/>
                  <a:gd name="T65" fmla="*/ 136 h 144"/>
                  <a:gd name="T66" fmla="*/ 18 w 136"/>
                  <a:gd name="T67" fmla="*/ 132 h 144"/>
                  <a:gd name="T68" fmla="*/ 6 w 136"/>
                  <a:gd name="T69" fmla="*/ 130 h 144"/>
                  <a:gd name="T70" fmla="*/ 0 w 136"/>
                  <a:gd name="T71" fmla="*/ 126 h 144"/>
                  <a:gd name="T72" fmla="*/ 4 w 136"/>
                  <a:gd name="T73" fmla="*/ 120 h 144"/>
                  <a:gd name="T74" fmla="*/ 14 w 136"/>
                  <a:gd name="T75" fmla="*/ 112 h 144"/>
                  <a:gd name="T76" fmla="*/ 28 w 136"/>
                  <a:gd name="T77" fmla="*/ 102 h 144"/>
                  <a:gd name="T78" fmla="*/ 36 w 136"/>
                  <a:gd name="T79" fmla="*/ 98 h 144"/>
                  <a:gd name="T80" fmla="*/ 50 w 136"/>
                  <a:gd name="T81" fmla="*/ 102 h 144"/>
                  <a:gd name="T82" fmla="*/ 56 w 136"/>
                  <a:gd name="T83" fmla="*/ 100 h 144"/>
                  <a:gd name="T84" fmla="*/ 58 w 136"/>
                  <a:gd name="T85" fmla="*/ 90 h 144"/>
                  <a:gd name="T86" fmla="*/ 60 w 136"/>
                  <a:gd name="T87" fmla="*/ 76 h 144"/>
                  <a:gd name="T88" fmla="*/ 62 w 136"/>
                  <a:gd name="T89" fmla="*/ 74 h 144"/>
                  <a:gd name="T90" fmla="*/ 70 w 136"/>
                  <a:gd name="T91" fmla="*/ 76 h 144"/>
                  <a:gd name="T92" fmla="*/ 84 w 136"/>
                  <a:gd name="T93" fmla="*/ 78 h 144"/>
                  <a:gd name="T94" fmla="*/ 90 w 136"/>
                  <a:gd name="T95" fmla="*/ 74 h 144"/>
                  <a:gd name="T96" fmla="*/ 92 w 136"/>
                  <a:gd name="T97" fmla="*/ 64 h 144"/>
                  <a:gd name="T98" fmla="*/ 92 w 136"/>
                  <a:gd name="T99" fmla="*/ 48 h 144"/>
                  <a:gd name="T100" fmla="*/ 98 w 136"/>
                  <a:gd name="T101" fmla="*/ 38 h 144"/>
                  <a:gd name="T102" fmla="*/ 98 w 136"/>
                  <a:gd name="T103" fmla="*/ 30 h 144"/>
                  <a:gd name="T104" fmla="*/ 94 w 136"/>
                  <a:gd name="T105" fmla="*/ 14 h 144"/>
                  <a:gd name="T106" fmla="*/ 96 w 136"/>
                  <a:gd name="T107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6" h="144">
                    <a:moveTo>
                      <a:pt x="102" y="2"/>
                    </a:moveTo>
                    <a:lnTo>
                      <a:pt x="102" y="2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18" y="6"/>
                    </a:lnTo>
                    <a:lnTo>
                      <a:pt x="118" y="8"/>
                    </a:lnTo>
                    <a:lnTo>
                      <a:pt x="118" y="10"/>
                    </a:lnTo>
                    <a:lnTo>
                      <a:pt x="120" y="12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20" y="24"/>
                    </a:lnTo>
                    <a:lnTo>
                      <a:pt x="120" y="26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4" y="34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8" y="38"/>
                    </a:lnTo>
                    <a:lnTo>
                      <a:pt x="132" y="40"/>
                    </a:lnTo>
                    <a:lnTo>
                      <a:pt x="134" y="42"/>
                    </a:lnTo>
                    <a:lnTo>
                      <a:pt x="136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4" y="50"/>
                    </a:lnTo>
                    <a:lnTo>
                      <a:pt x="132" y="52"/>
                    </a:lnTo>
                    <a:lnTo>
                      <a:pt x="132" y="52"/>
                    </a:lnTo>
                    <a:lnTo>
                      <a:pt x="128" y="54"/>
                    </a:lnTo>
                    <a:lnTo>
                      <a:pt x="126" y="56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20" y="62"/>
                    </a:lnTo>
                    <a:lnTo>
                      <a:pt x="120" y="64"/>
                    </a:lnTo>
                    <a:lnTo>
                      <a:pt x="118" y="64"/>
                    </a:lnTo>
                    <a:lnTo>
                      <a:pt x="120" y="66"/>
                    </a:lnTo>
                    <a:lnTo>
                      <a:pt x="120" y="68"/>
                    </a:lnTo>
                    <a:lnTo>
                      <a:pt x="120" y="70"/>
                    </a:lnTo>
                    <a:lnTo>
                      <a:pt x="120" y="72"/>
                    </a:lnTo>
                    <a:lnTo>
                      <a:pt x="122" y="74"/>
                    </a:lnTo>
                    <a:lnTo>
                      <a:pt x="124" y="78"/>
                    </a:lnTo>
                    <a:lnTo>
                      <a:pt x="126" y="82"/>
                    </a:lnTo>
                    <a:lnTo>
                      <a:pt x="126" y="84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4"/>
                    </a:lnTo>
                    <a:lnTo>
                      <a:pt x="126" y="96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2" y="104"/>
                    </a:lnTo>
                    <a:lnTo>
                      <a:pt x="122" y="106"/>
                    </a:lnTo>
                    <a:lnTo>
                      <a:pt x="122" y="108"/>
                    </a:lnTo>
                    <a:lnTo>
                      <a:pt x="120" y="110"/>
                    </a:lnTo>
                    <a:lnTo>
                      <a:pt x="118" y="112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2" y="114"/>
                    </a:lnTo>
                    <a:lnTo>
                      <a:pt x="110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8"/>
                    </a:lnTo>
                    <a:lnTo>
                      <a:pt x="106" y="120"/>
                    </a:lnTo>
                    <a:lnTo>
                      <a:pt x="106" y="122"/>
                    </a:lnTo>
                    <a:lnTo>
                      <a:pt x="106" y="124"/>
                    </a:lnTo>
                    <a:lnTo>
                      <a:pt x="106" y="126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2" y="128"/>
                    </a:lnTo>
                    <a:lnTo>
                      <a:pt x="102" y="128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98" y="126"/>
                    </a:lnTo>
                    <a:lnTo>
                      <a:pt x="98" y="124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0" y="120"/>
                    </a:lnTo>
                    <a:lnTo>
                      <a:pt x="90" y="120"/>
                    </a:lnTo>
                    <a:lnTo>
                      <a:pt x="88" y="122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6" y="124"/>
                    </a:lnTo>
                    <a:lnTo>
                      <a:pt x="84" y="126"/>
                    </a:lnTo>
                    <a:lnTo>
                      <a:pt x="80" y="126"/>
                    </a:lnTo>
                    <a:lnTo>
                      <a:pt x="78" y="126"/>
                    </a:lnTo>
                    <a:lnTo>
                      <a:pt x="76" y="126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0" y="126"/>
                    </a:lnTo>
                    <a:lnTo>
                      <a:pt x="70" y="126"/>
                    </a:lnTo>
                    <a:lnTo>
                      <a:pt x="68" y="126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68" y="124"/>
                    </a:lnTo>
                    <a:lnTo>
                      <a:pt x="68" y="122"/>
                    </a:lnTo>
                    <a:lnTo>
                      <a:pt x="66" y="120"/>
                    </a:lnTo>
                    <a:lnTo>
                      <a:pt x="66" y="120"/>
                    </a:lnTo>
                    <a:lnTo>
                      <a:pt x="66" y="118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62" y="116"/>
                    </a:lnTo>
                    <a:lnTo>
                      <a:pt x="60" y="116"/>
                    </a:lnTo>
                    <a:lnTo>
                      <a:pt x="60" y="116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8" y="128"/>
                    </a:lnTo>
                    <a:lnTo>
                      <a:pt x="58" y="130"/>
                    </a:lnTo>
                    <a:lnTo>
                      <a:pt x="58" y="134"/>
                    </a:lnTo>
                    <a:lnTo>
                      <a:pt x="58" y="136"/>
                    </a:lnTo>
                    <a:lnTo>
                      <a:pt x="60" y="138"/>
                    </a:lnTo>
                    <a:lnTo>
                      <a:pt x="60" y="138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6" y="142"/>
                    </a:lnTo>
                    <a:lnTo>
                      <a:pt x="56" y="142"/>
                    </a:lnTo>
                    <a:lnTo>
                      <a:pt x="56" y="142"/>
                    </a:lnTo>
                    <a:lnTo>
                      <a:pt x="54" y="140"/>
                    </a:lnTo>
                    <a:lnTo>
                      <a:pt x="52" y="140"/>
                    </a:lnTo>
                    <a:lnTo>
                      <a:pt x="50" y="138"/>
                    </a:lnTo>
                    <a:lnTo>
                      <a:pt x="50" y="138"/>
                    </a:lnTo>
                    <a:lnTo>
                      <a:pt x="48" y="136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4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40" y="126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8" y="134"/>
                    </a:lnTo>
                    <a:lnTo>
                      <a:pt x="38" y="136"/>
                    </a:lnTo>
                    <a:lnTo>
                      <a:pt x="38" y="138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0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2" y="144"/>
                    </a:lnTo>
                    <a:lnTo>
                      <a:pt x="32" y="144"/>
                    </a:lnTo>
                    <a:lnTo>
                      <a:pt x="30" y="144"/>
                    </a:lnTo>
                    <a:lnTo>
                      <a:pt x="30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26" y="142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22" y="136"/>
                    </a:lnTo>
                    <a:lnTo>
                      <a:pt x="22" y="134"/>
                    </a:lnTo>
                    <a:lnTo>
                      <a:pt x="20" y="134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8" y="132"/>
                    </a:lnTo>
                    <a:lnTo>
                      <a:pt x="6" y="130"/>
                    </a:lnTo>
                    <a:lnTo>
                      <a:pt x="4" y="130"/>
                    </a:lnTo>
                    <a:lnTo>
                      <a:pt x="4" y="128"/>
                    </a:lnTo>
                    <a:lnTo>
                      <a:pt x="2" y="128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4" y="120"/>
                    </a:lnTo>
                    <a:lnTo>
                      <a:pt x="4" y="118"/>
                    </a:lnTo>
                    <a:lnTo>
                      <a:pt x="8" y="118"/>
                    </a:lnTo>
                    <a:lnTo>
                      <a:pt x="8" y="116"/>
                    </a:lnTo>
                    <a:lnTo>
                      <a:pt x="12" y="114"/>
                    </a:lnTo>
                    <a:lnTo>
                      <a:pt x="14" y="112"/>
                    </a:lnTo>
                    <a:lnTo>
                      <a:pt x="14" y="112"/>
                    </a:lnTo>
                    <a:lnTo>
                      <a:pt x="18" y="110"/>
                    </a:lnTo>
                    <a:lnTo>
                      <a:pt x="22" y="108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42" y="100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4" y="102"/>
                    </a:lnTo>
                    <a:lnTo>
                      <a:pt x="56" y="102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6" y="100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8" y="96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8" y="76"/>
                    </a:lnTo>
                    <a:lnTo>
                      <a:pt x="70" y="76"/>
                    </a:lnTo>
                    <a:lnTo>
                      <a:pt x="70" y="78"/>
                    </a:lnTo>
                    <a:lnTo>
                      <a:pt x="72" y="78"/>
                    </a:lnTo>
                    <a:lnTo>
                      <a:pt x="74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78"/>
                    </a:lnTo>
                    <a:lnTo>
                      <a:pt x="86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90" y="76"/>
                    </a:lnTo>
                    <a:lnTo>
                      <a:pt x="90" y="74"/>
                    </a:lnTo>
                    <a:lnTo>
                      <a:pt x="90" y="74"/>
                    </a:lnTo>
                    <a:lnTo>
                      <a:pt x="90" y="74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92" y="64"/>
                    </a:lnTo>
                    <a:lnTo>
                      <a:pt x="92" y="62"/>
                    </a:lnTo>
                    <a:lnTo>
                      <a:pt x="92" y="60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2" y="46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100" y="34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98" y="30"/>
                    </a:lnTo>
                    <a:lnTo>
                      <a:pt x="98" y="26"/>
                    </a:lnTo>
                    <a:lnTo>
                      <a:pt x="96" y="24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4" y="14"/>
                    </a:lnTo>
                    <a:lnTo>
                      <a:pt x="94" y="12"/>
                    </a:lnTo>
                    <a:lnTo>
                      <a:pt x="94" y="12"/>
                    </a:lnTo>
                    <a:lnTo>
                      <a:pt x="94" y="10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102" y="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7" name="Freeform 61"/>
              <p:cNvSpPr>
                <a:spLocks/>
              </p:cNvSpPr>
              <p:nvPr/>
            </p:nvSpPr>
            <p:spPr bwMode="auto">
              <a:xfrm>
                <a:off x="7291678" y="3886367"/>
                <a:ext cx="28575" cy="28575"/>
              </a:xfrm>
              <a:custGeom>
                <a:avLst/>
                <a:gdLst>
                  <a:gd name="T0" fmla="*/ 2 w 18"/>
                  <a:gd name="T1" fmla="*/ 6 h 18"/>
                  <a:gd name="T2" fmla="*/ 2 w 18"/>
                  <a:gd name="T3" fmla="*/ 6 h 18"/>
                  <a:gd name="T4" fmla="*/ 2 w 18"/>
                  <a:gd name="T5" fmla="*/ 8 h 18"/>
                  <a:gd name="T6" fmla="*/ 2 w 18"/>
                  <a:gd name="T7" fmla="*/ 8 h 18"/>
                  <a:gd name="T8" fmla="*/ 0 w 18"/>
                  <a:gd name="T9" fmla="*/ 12 h 18"/>
                  <a:gd name="T10" fmla="*/ 0 w 18"/>
                  <a:gd name="T11" fmla="*/ 12 h 18"/>
                  <a:gd name="T12" fmla="*/ 0 w 18"/>
                  <a:gd name="T13" fmla="*/ 14 h 18"/>
                  <a:gd name="T14" fmla="*/ 0 w 18"/>
                  <a:gd name="T15" fmla="*/ 16 h 18"/>
                  <a:gd name="T16" fmla="*/ 0 w 18"/>
                  <a:gd name="T17" fmla="*/ 16 h 18"/>
                  <a:gd name="T18" fmla="*/ 0 w 18"/>
                  <a:gd name="T19" fmla="*/ 16 h 18"/>
                  <a:gd name="T20" fmla="*/ 2 w 18"/>
                  <a:gd name="T21" fmla="*/ 16 h 18"/>
                  <a:gd name="T22" fmla="*/ 2 w 18"/>
                  <a:gd name="T23" fmla="*/ 16 h 18"/>
                  <a:gd name="T24" fmla="*/ 4 w 18"/>
                  <a:gd name="T25" fmla="*/ 18 h 18"/>
                  <a:gd name="T26" fmla="*/ 4 w 18"/>
                  <a:gd name="T27" fmla="*/ 18 h 18"/>
                  <a:gd name="T28" fmla="*/ 6 w 18"/>
                  <a:gd name="T29" fmla="*/ 16 h 18"/>
                  <a:gd name="T30" fmla="*/ 8 w 18"/>
                  <a:gd name="T31" fmla="*/ 16 h 18"/>
                  <a:gd name="T32" fmla="*/ 8 w 18"/>
                  <a:gd name="T33" fmla="*/ 16 h 18"/>
                  <a:gd name="T34" fmla="*/ 10 w 18"/>
                  <a:gd name="T35" fmla="*/ 16 h 18"/>
                  <a:gd name="T36" fmla="*/ 10 w 18"/>
                  <a:gd name="T37" fmla="*/ 16 h 18"/>
                  <a:gd name="T38" fmla="*/ 12 w 18"/>
                  <a:gd name="T39" fmla="*/ 14 h 18"/>
                  <a:gd name="T40" fmla="*/ 14 w 18"/>
                  <a:gd name="T41" fmla="*/ 14 h 18"/>
                  <a:gd name="T42" fmla="*/ 14 w 18"/>
                  <a:gd name="T43" fmla="*/ 12 h 18"/>
                  <a:gd name="T44" fmla="*/ 16 w 18"/>
                  <a:gd name="T45" fmla="*/ 10 h 18"/>
                  <a:gd name="T46" fmla="*/ 16 w 18"/>
                  <a:gd name="T47" fmla="*/ 8 h 18"/>
                  <a:gd name="T48" fmla="*/ 18 w 18"/>
                  <a:gd name="T49" fmla="*/ 8 h 18"/>
                  <a:gd name="T50" fmla="*/ 18 w 18"/>
                  <a:gd name="T51" fmla="*/ 6 h 18"/>
                  <a:gd name="T52" fmla="*/ 18 w 18"/>
                  <a:gd name="T53" fmla="*/ 6 h 18"/>
                  <a:gd name="T54" fmla="*/ 18 w 18"/>
                  <a:gd name="T55" fmla="*/ 6 h 18"/>
                  <a:gd name="T56" fmla="*/ 16 w 18"/>
                  <a:gd name="T57" fmla="*/ 6 h 18"/>
                  <a:gd name="T58" fmla="*/ 16 w 18"/>
                  <a:gd name="T59" fmla="*/ 4 h 18"/>
                  <a:gd name="T60" fmla="*/ 16 w 18"/>
                  <a:gd name="T61" fmla="*/ 4 h 18"/>
                  <a:gd name="T62" fmla="*/ 14 w 18"/>
                  <a:gd name="T63" fmla="*/ 2 h 18"/>
                  <a:gd name="T64" fmla="*/ 12 w 18"/>
                  <a:gd name="T65" fmla="*/ 2 h 18"/>
                  <a:gd name="T66" fmla="*/ 10 w 18"/>
                  <a:gd name="T67" fmla="*/ 2 h 18"/>
                  <a:gd name="T68" fmla="*/ 8 w 18"/>
                  <a:gd name="T69" fmla="*/ 0 h 18"/>
                  <a:gd name="T70" fmla="*/ 6 w 18"/>
                  <a:gd name="T71" fmla="*/ 0 h 18"/>
                  <a:gd name="T72" fmla="*/ 4 w 18"/>
                  <a:gd name="T73" fmla="*/ 0 h 18"/>
                  <a:gd name="T74" fmla="*/ 4 w 18"/>
                  <a:gd name="T75" fmla="*/ 0 h 18"/>
                  <a:gd name="T76" fmla="*/ 2 w 18"/>
                  <a:gd name="T77" fmla="*/ 2 h 18"/>
                  <a:gd name="T78" fmla="*/ 2 w 18"/>
                  <a:gd name="T79" fmla="*/ 2 h 18"/>
                  <a:gd name="T80" fmla="*/ 2 w 18"/>
                  <a:gd name="T81" fmla="*/ 2 h 18"/>
                  <a:gd name="T82" fmla="*/ 2 w 18"/>
                  <a:gd name="T8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18">
                    <a:moveTo>
                      <a:pt x="2" y="6"/>
                    </a:move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8" name="Freeform 63"/>
              <p:cNvSpPr>
                <a:spLocks/>
              </p:cNvSpPr>
              <p:nvPr/>
            </p:nvSpPr>
            <p:spPr bwMode="auto">
              <a:xfrm>
                <a:off x="7218653" y="3867317"/>
                <a:ext cx="57150" cy="85725"/>
              </a:xfrm>
              <a:custGeom>
                <a:avLst/>
                <a:gdLst>
                  <a:gd name="T0" fmla="*/ 16 w 36"/>
                  <a:gd name="T1" fmla="*/ 4 h 54"/>
                  <a:gd name="T2" fmla="*/ 14 w 36"/>
                  <a:gd name="T3" fmla="*/ 6 h 54"/>
                  <a:gd name="T4" fmla="*/ 10 w 36"/>
                  <a:gd name="T5" fmla="*/ 12 h 54"/>
                  <a:gd name="T6" fmla="*/ 10 w 36"/>
                  <a:gd name="T7" fmla="*/ 14 h 54"/>
                  <a:gd name="T8" fmla="*/ 8 w 36"/>
                  <a:gd name="T9" fmla="*/ 16 h 54"/>
                  <a:gd name="T10" fmla="*/ 4 w 36"/>
                  <a:gd name="T11" fmla="*/ 18 h 54"/>
                  <a:gd name="T12" fmla="*/ 2 w 36"/>
                  <a:gd name="T13" fmla="*/ 20 h 54"/>
                  <a:gd name="T14" fmla="*/ 0 w 36"/>
                  <a:gd name="T15" fmla="*/ 20 h 54"/>
                  <a:gd name="T16" fmla="*/ 0 w 36"/>
                  <a:gd name="T17" fmla="*/ 22 h 54"/>
                  <a:gd name="T18" fmla="*/ 0 w 36"/>
                  <a:gd name="T19" fmla="*/ 24 h 54"/>
                  <a:gd name="T20" fmla="*/ 2 w 36"/>
                  <a:gd name="T21" fmla="*/ 28 h 54"/>
                  <a:gd name="T22" fmla="*/ 4 w 36"/>
                  <a:gd name="T23" fmla="*/ 32 h 54"/>
                  <a:gd name="T24" fmla="*/ 6 w 36"/>
                  <a:gd name="T25" fmla="*/ 34 h 54"/>
                  <a:gd name="T26" fmla="*/ 8 w 36"/>
                  <a:gd name="T27" fmla="*/ 34 h 54"/>
                  <a:gd name="T28" fmla="*/ 8 w 36"/>
                  <a:gd name="T29" fmla="*/ 36 h 54"/>
                  <a:gd name="T30" fmla="*/ 10 w 36"/>
                  <a:gd name="T31" fmla="*/ 34 h 54"/>
                  <a:gd name="T32" fmla="*/ 12 w 36"/>
                  <a:gd name="T33" fmla="*/ 34 h 54"/>
                  <a:gd name="T34" fmla="*/ 12 w 36"/>
                  <a:gd name="T35" fmla="*/ 30 h 54"/>
                  <a:gd name="T36" fmla="*/ 14 w 36"/>
                  <a:gd name="T37" fmla="*/ 28 h 54"/>
                  <a:gd name="T38" fmla="*/ 16 w 36"/>
                  <a:gd name="T39" fmla="*/ 28 h 54"/>
                  <a:gd name="T40" fmla="*/ 18 w 36"/>
                  <a:gd name="T41" fmla="*/ 28 h 54"/>
                  <a:gd name="T42" fmla="*/ 18 w 36"/>
                  <a:gd name="T43" fmla="*/ 28 h 54"/>
                  <a:gd name="T44" fmla="*/ 20 w 36"/>
                  <a:gd name="T45" fmla="*/ 30 h 54"/>
                  <a:gd name="T46" fmla="*/ 22 w 36"/>
                  <a:gd name="T47" fmla="*/ 30 h 54"/>
                  <a:gd name="T48" fmla="*/ 22 w 36"/>
                  <a:gd name="T49" fmla="*/ 32 h 54"/>
                  <a:gd name="T50" fmla="*/ 22 w 36"/>
                  <a:gd name="T51" fmla="*/ 34 h 54"/>
                  <a:gd name="T52" fmla="*/ 20 w 36"/>
                  <a:gd name="T53" fmla="*/ 38 h 54"/>
                  <a:gd name="T54" fmla="*/ 20 w 36"/>
                  <a:gd name="T55" fmla="*/ 40 h 54"/>
                  <a:gd name="T56" fmla="*/ 20 w 36"/>
                  <a:gd name="T57" fmla="*/ 44 h 54"/>
                  <a:gd name="T58" fmla="*/ 22 w 36"/>
                  <a:gd name="T59" fmla="*/ 48 h 54"/>
                  <a:gd name="T60" fmla="*/ 24 w 36"/>
                  <a:gd name="T61" fmla="*/ 52 h 54"/>
                  <a:gd name="T62" fmla="*/ 24 w 36"/>
                  <a:gd name="T63" fmla="*/ 52 h 54"/>
                  <a:gd name="T64" fmla="*/ 26 w 36"/>
                  <a:gd name="T65" fmla="*/ 54 h 54"/>
                  <a:gd name="T66" fmla="*/ 26 w 36"/>
                  <a:gd name="T67" fmla="*/ 54 h 54"/>
                  <a:gd name="T68" fmla="*/ 30 w 36"/>
                  <a:gd name="T69" fmla="*/ 52 h 54"/>
                  <a:gd name="T70" fmla="*/ 32 w 36"/>
                  <a:gd name="T71" fmla="*/ 50 h 54"/>
                  <a:gd name="T72" fmla="*/ 34 w 36"/>
                  <a:gd name="T73" fmla="*/ 48 h 54"/>
                  <a:gd name="T74" fmla="*/ 34 w 36"/>
                  <a:gd name="T75" fmla="*/ 46 h 54"/>
                  <a:gd name="T76" fmla="*/ 36 w 36"/>
                  <a:gd name="T77" fmla="*/ 44 h 54"/>
                  <a:gd name="T78" fmla="*/ 36 w 36"/>
                  <a:gd name="T79" fmla="*/ 40 h 54"/>
                  <a:gd name="T80" fmla="*/ 34 w 36"/>
                  <a:gd name="T81" fmla="*/ 32 h 54"/>
                  <a:gd name="T82" fmla="*/ 34 w 36"/>
                  <a:gd name="T83" fmla="*/ 20 h 54"/>
                  <a:gd name="T84" fmla="*/ 34 w 36"/>
                  <a:gd name="T85" fmla="*/ 12 h 54"/>
                  <a:gd name="T86" fmla="*/ 32 w 36"/>
                  <a:gd name="T87" fmla="*/ 8 h 54"/>
                  <a:gd name="T88" fmla="*/ 30 w 36"/>
                  <a:gd name="T89" fmla="*/ 2 h 54"/>
                  <a:gd name="T90" fmla="*/ 28 w 36"/>
                  <a:gd name="T91" fmla="*/ 0 h 54"/>
                  <a:gd name="T92" fmla="*/ 26 w 36"/>
                  <a:gd name="T93" fmla="*/ 0 h 54"/>
                  <a:gd name="T94" fmla="*/ 26 w 36"/>
                  <a:gd name="T95" fmla="*/ 0 h 54"/>
                  <a:gd name="T96" fmla="*/ 22 w 36"/>
                  <a:gd name="T97" fmla="*/ 0 h 54"/>
                  <a:gd name="T98" fmla="*/ 20 w 36"/>
                  <a:gd name="T99" fmla="*/ 2 h 54"/>
                  <a:gd name="T100" fmla="*/ 16 w 36"/>
                  <a:gd name="T10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54">
                    <a:moveTo>
                      <a:pt x="16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20" y="44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8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2" y="50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4" y="26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12" name="Gruppieren 713"/>
            <p:cNvGrpSpPr/>
            <p:nvPr/>
          </p:nvGrpSpPr>
          <p:grpSpPr>
            <a:xfrm>
              <a:off x="7009129" y="4286358"/>
              <a:ext cx="219076" cy="352420"/>
              <a:chOff x="7009103" y="4286417"/>
              <a:chExt cx="219075" cy="352425"/>
            </a:xfrm>
            <a:solidFill>
              <a:srgbClr val="E4E7E7"/>
            </a:solidFill>
          </p:grpSpPr>
          <p:sp>
            <p:nvSpPr>
              <p:cNvPr id="2036" name="Freeform 95"/>
              <p:cNvSpPr>
                <a:spLocks/>
              </p:cNvSpPr>
              <p:nvPr/>
            </p:nvSpPr>
            <p:spPr bwMode="auto">
              <a:xfrm>
                <a:off x="7009103" y="4483267"/>
                <a:ext cx="53975" cy="92075"/>
              </a:xfrm>
              <a:custGeom>
                <a:avLst/>
                <a:gdLst>
                  <a:gd name="T0" fmla="*/ 26 w 34"/>
                  <a:gd name="T1" fmla="*/ 6 h 58"/>
                  <a:gd name="T2" fmla="*/ 24 w 34"/>
                  <a:gd name="T3" fmla="*/ 8 h 58"/>
                  <a:gd name="T4" fmla="*/ 24 w 34"/>
                  <a:gd name="T5" fmla="*/ 14 h 58"/>
                  <a:gd name="T6" fmla="*/ 22 w 34"/>
                  <a:gd name="T7" fmla="*/ 16 h 58"/>
                  <a:gd name="T8" fmla="*/ 22 w 34"/>
                  <a:gd name="T9" fmla="*/ 18 h 58"/>
                  <a:gd name="T10" fmla="*/ 18 w 34"/>
                  <a:gd name="T11" fmla="*/ 20 h 58"/>
                  <a:gd name="T12" fmla="*/ 12 w 34"/>
                  <a:gd name="T13" fmla="*/ 24 h 58"/>
                  <a:gd name="T14" fmla="*/ 8 w 34"/>
                  <a:gd name="T15" fmla="*/ 26 h 58"/>
                  <a:gd name="T16" fmla="*/ 4 w 34"/>
                  <a:gd name="T17" fmla="*/ 32 h 58"/>
                  <a:gd name="T18" fmla="*/ 2 w 34"/>
                  <a:gd name="T19" fmla="*/ 36 h 58"/>
                  <a:gd name="T20" fmla="*/ 2 w 34"/>
                  <a:gd name="T21" fmla="*/ 38 h 58"/>
                  <a:gd name="T22" fmla="*/ 0 w 34"/>
                  <a:gd name="T23" fmla="*/ 44 h 58"/>
                  <a:gd name="T24" fmla="*/ 0 w 34"/>
                  <a:gd name="T25" fmla="*/ 50 h 58"/>
                  <a:gd name="T26" fmla="*/ 0 w 34"/>
                  <a:gd name="T27" fmla="*/ 54 h 58"/>
                  <a:gd name="T28" fmla="*/ 2 w 34"/>
                  <a:gd name="T29" fmla="*/ 56 h 58"/>
                  <a:gd name="T30" fmla="*/ 2 w 34"/>
                  <a:gd name="T31" fmla="*/ 58 h 58"/>
                  <a:gd name="T32" fmla="*/ 4 w 34"/>
                  <a:gd name="T33" fmla="*/ 58 h 58"/>
                  <a:gd name="T34" fmla="*/ 6 w 34"/>
                  <a:gd name="T35" fmla="*/ 58 h 58"/>
                  <a:gd name="T36" fmla="*/ 8 w 34"/>
                  <a:gd name="T37" fmla="*/ 56 h 58"/>
                  <a:gd name="T38" fmla="*/ 12 w 34"/>
                  <a:gd name="T39" fmla="*/ 54 h 58"/>
                  <a:gd name="T40" fmla="*/ 16 w 34"/>
                  <a:gd name="T41" fmla="*/ 48 h 58"/>
                  <a:gd name="T42" fmla="*/ 20 w 34"/>
                  <a:gd name="T43" fmla="*/ 42 h 58"/>
                  <a:gd name="T44" fmla="*/ 24 w 34"/>
                  <a:gd name="T45" fmla="*/ 34 h 58"/>
                  <a:gd name="T46" fmla="*/ 28 w 34"/>
                  <a:gd name="T47" fmla="*/ 24 h 58"/>
                  <a:gd name="T48" fmla="*/ 32 w 34"/>
                  <a:gd name="T49" fmla="*/ 18 h 58"/>
                  <a:gd name="T50" fmla="*/ 34 w 34"/>
                  <a:gd name="T51" fmla="*/ 14 h 58"/>
                  <a:gd name="T52" fmla="*/ 34 w 34"/>
                  <a:gd name="T53" fmla="*/ 10 h 58"/>
                  <a:gd name="T54" fmla="*/ 34 w 34"/>
                  <a:gd name="T55" fmla="*/ 8 h 58"/>
                  <a:gd name="T56" fmla="*/ 32 w 34"/>
                  <a:gd name="T57" fmla="*/ 4 h 58"/>
                  <a:gd name="T58" fmla="*/ 30 w 34"/>
                  <a:gd name="T59" fmla="*/ 0 h 58"/>
                  <a:gd name="T60" fmla="*/ 30 w 34"/>
                  <a:gd name="T61" fmla="*/ 0 h 58"/>
                  <a:gd name="T62" fmla="*/ 28 w 34"/>
                  <a:gd name="T63" fmla="*/ 0 h 58"/>
                  <a:gd name="T64" fmla="*/ 28 w 34"/>
                  <a:gd name="T65" fmla="*/ 0 h 58"/>
                  <a:gd name="T66" fmla="*/ 28 w 34"/>
                  <a:gd name="T67" fmla="*/ 2 h 58"/>
                  <a:gd name="T68" fmla="*/ 26 w 34"/>
                  <a:gd name="T69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" h="58">
                    <a:moveTo>
                      <a:pt x="26" y="6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8" y="44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24" y="34"/>
                    </a:lnTo>
                    <a:lnTo>
                      <a:pt x="26" y="28"/>
                    </a:lnTo>
                    <a:lnTo>
                      <a:pt x="28" y="24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7" name="Freeform 97"/>
              <p:cNvSpPr>
                <a:spLocks/>
              </p:cNvSpPr>
              <p:nvPr/>
            </p:nvSpPr>
            <p:spPr bwMode="auto">
              <a:xfrm>
                <a:off x="7040853" y="4286417"/>
                <a:ext cx="82550" cy="123825"/>
              </a:xfrm>
              <a:custGeom>
                <a:avLst/>
                <a:gdLst>
                  <a:gd name="T0" fmla="*/ 24 w 52"/>
                  <a:gd name="T1" fmla="*/ 0 h 78"/>
                  <a:gd name="T2" fmla="*/ 24 w 52"/>
                  <a:gd name="T3" fmla="*/ 2 h 78"/>
                  <a:gd name="T4" fmla="*/ 22 w 52"/>
                  <a:gd name="T5" fmla="*/ 4 h 78"/>
                  <a:gd name="T6" fmla="*/ 20 w 52"/>
                  <a:gd name="T7" fmla="*/ 8 h 78"/>
                  <a:gd name="T8" fmla="*/ 18 w 52"/>
                  <a:gd name="T9" fmla="*/ 12 h 78"/>
                  <a:gd name="T10" fmla="*/ 16 w 52"/>
                  <a:gd name="T11" fmla="*/ 18 h 78"/>
                  <a:gd name="T12" fmla="*/ 14 w 52"/>
                  <a:gd name="T13" fmla="*/ 28 h 78"/>
                  <a:gd name="T14" fmla="*/ 14 w 52"/>
                  <a:gd name="T15" fmla="*/ 34 h 78"/>
                  <a:gd name="T16" fmla="*/ 12 w 52"/>
                  <a:gd name="T17" fmla="*/ 38 h 78"/>
                  <a:gd name="T18" fmla="*/ 10 w 52"/>
                  <a:gd name="T19" fmla="*/ 40 h 78"/>
                  <a:gd name="T20" fmla="*/ 6 w 52"/>
                  <a:gd name="T21" fmla="*/ 42 h 78"/>
                  <a:gd name="T22" fmla="*/ 4 w 52"/>
                  <a:gd name="T23" fmla="*/ 44 h 78"/>
                  <a:gd name="T24" fmla="*/ 2 w 52"/>
                  <a:gd name="T25" fmla="*/ 46 h 78"/>
                  <a:gd name="T26" fmla="*/ 2 w 52"/>
                  <a:gd name="T27" fmla="*/ 48 h 78"/>
                  <a:gd name="T28" fmla="*/ 0 w 52"/>
                  <a:gd name="T29" fmla="*/ 52 h 78"/>
                  <a:gd name="T30" fmla="*/ 0 w 52"/>
                  <a:gd name="T31" fmla="*/ 58 h 78"/>
                  <a:gd name="T32" fmla="*/ 2 w 52"/>
                  <a:gd name="T33" fmla="*/ 62 h 78"/>
                  <a:gd name="T34" fmla="*/ 2 w 52"/>
                  <a:gd name="T35" fmla="*/ 66 h 78"/>
                  <a:gd name="T36" fmla="*/ 4 w 52"/>
                  <a:gd name="T37" fmla="*/ 68 h 78"/>
                  <a:gd name="T38" fmla="*/ 4 w 52"/>
                  <a:gd name="T39" fmla="*/ 68 h 78"/>
                  <a:gd name="T40" fmla="*/ 8 w 52"/>
                  <a:gd name="T41" fmla="*/ 68 h 78"/>
                  <a:gd name="T42" fmla="*/ 12 w 52"/>
                  <a:gd name="T43" fmla="*/ 68 h 78"/>
                  <a:gd name="T44" fmla="*/ 16 w 52"/>
                  <a:gd name="T45" fmla="*/ 70 h 78"/>
                  <a:gd name="T46" fmla="*/ 16 w 52"/>
                  <a:gd name="T47" fmla="*/ 72 h 78"/>
                  <a:gd name="T48" fmla="*/ 18 w 52"/>
                  <a:gd name="T49" fmla="*/ 76 h 78"/>
                  <a:gd name="T50" fmla="*/ 20 w 52"/>
                  <a:gd name="T51" fmla="*/ 78 h 78"/>
                  <a:gd name="T52" fmla="*/ 22 w 52"/>
                  <a:gd name="T53" fmla="*/ 78 h 78"/>
                  <a:gd name="T54" fmla="*/ 22 w 52"/>
                  <a:gd name="T55" fmla="*/ 78 h 78"/>
                  <a:gd name="T56" fmla="*/ 26 w 52"/>
                  <a:gd name="T57" fmla="*/ 78 h 78"/>
                  <a:gd name="T58" fmla="*/ 32 w 52"/>
                  <a:gd name="T59" fmla="*/ 78 h 78"/>
                  <a:gd name="T60" fmla="*/ 40 w 52"/>
                  <a:gd name="T61" fmla="*/ 76 h 78"/>
                  <a:gd name="T62" fmla="*/ 44 w 52"/>
                  <a:gd name="T63" fmla="*/ 76 h 78"/>
                  <a:gd name="T64" fmla="*/ 48 w 52"/>
                  <a:gd name="T65" fmla="*/ 74 h 78"/>
                  <a:gd name="T66" fmla="*/ 50 w 52"/>
                  <a:gd name="T67" fmla="*/ 74 h 78"/>
                  <a:gd name="T68" fmla="*/ 52 w 52"/>
                  <a:gd name="T69" fmla="*/ 72 h 78"/>
                  <a:gd name="T70" fmla="*/ 52 w 52"/>
                  <a:gd name="T71" fmla="*/ 70 h 78"/>
                  <a:gd name="T72" fmla="*/ 52 w 52"/>
                  <a:gd name="T73" fmla="*/ 68 h 78"/>
                  <a:gd name="T74" fmla="*/ 50 w 52"/>
                  <a:gd name="T75" fmla="*/ 62 h 78"/>
                  <a:gd name="T76" fmla="*/ 46 w 52"/>
                  <a:gd name="T77" fmla="*/ 54 h 78"/>
                  <a:gd name="T78" fmla="*/ 46 w 52"/>
                  <a:gd name="T79" fmla="*/ 52 h 78"/>
                  <a:gd name="T80" fmla="*/ 46 w 52"/>
                  <a:gd name="T81" fmla="*/ 48 h 78"/>
                  <a:gd name="T82" fmla="*/ 48 w 52"/>
                  <a:gd name="T83" fmla="*/ 42 h 78"/>
                  <a:gd name="T84" fmla="*/ 48 w 52"/>
                  <a:gd name="T85" fmla="*/ 38 h 78"/>
                  <a:gd name="T86" fmla="*/ 48 w 52"/>
                  <a:gd name="T87" fmla="*/ 34 h 78"/>
                  <a:gd name="T88" fmla="*/ 48 w 52"/>
                  <a:gd name="T89" fmla="*/ 28 h 78"/>
                  <a:gd name="T90" fmla="*/ 48 w 52"/>
                  <a:gd name="T91" fmla="*/ 24 h 78"/>
                  <a:gd name="T92" fmla="*/ 44 w 52"/>
                  <a:gd name="T93" fmla="*/ 14 h 78"/>
                  <a:gd name="T94" fmla="*/ 42 w 52"/>
                  <a:gd name="T95" fmla="*/ 6 h 78"/>
                  <a:gd name="T96" fmla="*/ 42 w 52"/>
                  <a:gd name="T97" fmla="*/ 4 h 78"/>
                  <a:gd name="T98" fmla="*/ 40 w 52"/>
                  <a:gd name="T99" fmla="*/ 2 h 78"/>
                  <a:gd name="T100" fmla="*/ 36 w 52"/>
                  <a:gd name="T101" fmla="*/ 0 h 78"/>
                  <a:gd name="T102" fmla="*/ 32 w 52"/>
                  <a:gd name="T103" fmla="*/ 0 h 78"/>
                  <a:gd name="T104" fmla="*/ 28 w 52"/>
                  <a:gd name="T105" fmla="*/ 0 h 78"/>
                  <a:gd name="T106" fmla="*/ 26 w 52"/>
                  <a:gd name="T10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78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4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8" y="74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8" y="78"/>
                    </a:lnTo>
                    <a:lnTo>
                      <a:pt x="32" y="78"/>
                    </a:lnTo>
                    <a:lnTo>
                      <a:pt x="36" y="78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4" y="76"/>
                    </a:lnTo>
                    <a:lnTo>
                      <a:pt x="46" y="74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0"/>
                    </a:lnTo>
                    <a:lnTo>
                      <a:pt x="52" y="68"/>
                    </a:lnTo>
                    <a:lnTo>
                      <a:pt x="52" y="68"/>
                    </a:lnTo>
                    <a:lnTo>
                      <a:pt x="50" y="66"/>
                    </a:lnTo>
                    <a:lnTo>
                      <a:pt x="50" y="62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0"/>
                    </a:lnTo>
                    <a:lnTo>
                      <a:pt x="48" y="28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4" y="14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8" name="Freeform 102"/>
              <p:cNvSpPr>
                <a:spLocks/>
              </p:cNvSpPr>
              <p:nvPr/>
            </p:nvSpPr>
            <p:spPr bwMode="auto">
              <a:xfrm>
                <a:off x="7059903" y="4432467"/>
                <a:ext cx="47625" cy="38100"/>
              </a:xfrm>
              <a:custGeom>
                <a:avLst/>
                <a:gdLst>
                  <a:gd name="T0" fmla="*/ 18 w 30"/>
                  <a:gd name="T1" fmla="*/ 6 h 24"/>
                  <a:gd name="T2" fmla="*/ 18 w 30"/>
                  <a:gd name="T3" fmla="*/ 4 h 24"/>
                  <a:gd name="T4" fmla="*/ 16 w 30"/>
                  <a:gd name="T5" fmla="*/ 2 h 24"/>
                  <a:gd name="T6" fmla="*/ 14 w 30"/>
                  <a:gd name="T7" fmla="*/ 2 h 24"/>
                  <a:gd name="T8" fmla="*/ 8 w 30"/>
                  <a:gd name="T9" fmla="*/ 0 h 24"/>
                  <a:gd name="T10" fmla="*/ 6 w 30"/>
                  <a:gd name="T11" fmla="*/ 0 h 24"/>
                  <a:gd name="T12" fmla="*/ 4 w 30"/>
                  <a:gd name="T13" fmla="*/ 0 h 24"/>
                  <a:gd name="T14" fmla="*/ 2 w 30"/>
                  <a:gd name="T15" fmla="*/ 0 h 24"/>
                  <a:gd name="T16" fmla="*/ 2 w 30"/>
                  <a:gd name="T17" fmla="*/ 2 h 24"/>
                  <a:gd name="T18" fmla="*/ 0 w 30"/>
                  <a:gd name="T19" fmla="*/ 4 h 24"/>
                  <a:gd name="T20" fmla="*/ 0 w 30"/>
                  <a:gd name="T21" fmla="*/ 8 h 24"/>
                  <a:gd name="T22" fmla="*/ 2 w 30"/>
                  <a:gd name="T23" fmla="*/ 10 h 24"/>
                  <a:gd name="T24" fmla="*/ 2 w 30"/>
                  <a:gd name="T25" fmla="*/ 14 h 24"/>
                  <a:gd name="T26" fmla="*/ 4 w 30"/>
                  <a:gd name="T27" fmla="*/ 16 h 24"/>
                  <a:gd name="T28" fmla="*/ 6 w 30"/>
                  <a:gd name="T29" fmla="*/ 20 h 24"/>
                  <a:gd name="T30" fmla="*/ 8 w 30"/>
                  <a:gd name="T31" fmla="*/ 22 h 24"/>
                  <a:gd name="T32" fmla="*/ 12 w 30"/>
                  <a:gd name="T33" fmla="*/ 22 h 24"/>
                  <a:gd name="T34" fmla="*/ 14 w 30"/>
                  <a:gd name="T35" fmla="*/ 24 h 24"/>
                  <a:gd name="T36" fmla="*/ 20 w 30"/>
                  <a:gd name="T37" fmla="*/ 24 h 24"/>
                  <a:gd name="T38" fmla="*/ 22 w 30"/>
                  <a:gd name="T39" fmla="*/ 24 h 24"/>
                  <a:gd name="T40" fmla="*/ 26 w 30"/>
                  <a:gd name="T41" fmla="*/ 24 h 24"/>
                  <a:gd name="T42" fmla="*/ 28 w 30"/>
                  <a:gd name="T43" fmla="*/ 22 h 24"/>
                  <a:gd name="T44" fmla="*/ 28 w 30"/>
                  <a:gd name="T45" fmla="*/ 22 h 24"/>
                  <a:gd name="T46" fmla="*/ 30 w 30"/>
                  <a:gd name="T47" fmla="*/ 20 h 24"/>
                  <a:gd name="T48" fmla="*/ 30 w 30"/>
                  <a:gd name="T49" fmla="*/ 18 h 24"/>
                  <a:gd name="T50" fmla="*/ 28 w 30"/>
                  <a:gd name="T51" fmla="*/ 14 h 24"/>
                  <a:gd name="T52" fmla="*/ 28 w 30"/>
                  <a:gd name="T53" fmla="*/ 12 h 24"/>
                  <a:gd name="T54" fmla="*/ 26 w 30"/>
                  <a:gd name="T55" fmla="*/ 12 h 24"/>
                  <a:gd name="T56" fmla="*/ 22 w 30"/>
                  <a:gd name="T57" fmla="*/ 10 h 24"/>
                  <a:gd name="T58" fmla="*/ 20 w 30"/>
                  <a:gd name="T59" fmla="*/ 8 h 24"/>
                  <a:gd name="T60" fmla="*/ 18 w 30"/>
                  <a:gd name="T61" fmla="*/ 6 h 24"/>
                  <a:gd name="T62" fmla="*/ 18 w 30"/>
                  <a:gd name="T6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" h="24">
                    <a:moveTo>
                      <a:pt x="18" y="6"/>
                    </a:move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9" name="Freeform 107"/>
              <p:cNvSpPr>
                <a:spLocks/>
              </p:cNvSpPr>
              <p:nvPr/>
            </p:nvSpPr>
            <p:spPr bwMode="auto">
              <a:xfrm>
                <a:off x="7123403" y="4419767"/>
                <a:ext cx="50800" cy="38100"/>
              </a:xfrm>
              <a:custGeom>
                <a:avLst/>
                <a:gdLst>
                  <a:gd name="T0" fmla="*/ 2 w 32"/>
                  <a:gd name="T1" fmla="*/ 2 h 24"/>
                  <a:gd name="T2" fmla="*/ 2 w 32"/>
                  <a:gd name="T3" fmla="*/ 2 h 24"/>
                  <a:gd name="T4" fmla="*/ 2 w 32"/>
                  <a:gd name="T5" fmla="*/ 4 h 24"/>
                  <a:gd name="T6" fmla="*/ 2 w 32"/>
                  <a:gd name="T7" fmla="*/ 6 h 24"/>
                  <a:gd name="T8" fmla="*/ 2 w 32"/>
                  <a:gd name="T9" fmla="*/ 8 h 24"/>
                  <a:gd name="T10" fmla="*/ 2 w 32"/>
                  <a:gd name="T11" fmla="*/ 10 h 24"/>
                  <a:gd name="T12" fmla="*/ 0 w 32"/>
                  <a:gd name="T13" fmla="*/ 12 h 24"/>
                  <a:gd name="T14" fmla="*/ 0 w 32"/>
                  <a:gd name="T15" fmla="*/ 14 h 24"/>
                  <a:gd name="T16" fmla="*/ 2 w 32"/>
                  <a:gd name="T17" fmla="*/ 14 h 24"/>
                  <a:gd name="T18" fmla="*/ 2 w 32"/>
                  <a:gd name="T19" fmla="*/ 14 h 24"/>
                  <a:gd name="T20" fmla="*/ 2 w 32"/>
                  <a:gd name="T21" fmla="*/ 16 h 24"/>
                  <a:gd name="T22" fmla="*/ 4 w 32"/>
                  <a:gd name="T23" fmla="*/ 16 h 24"/>
                  <a:gd name="T24" fmla="*/ 4 w 32"/>
                  <a:gd name="T25" fmla="*/ 18 h 24"/>
                  <a:gd name="T26" fmla="*/ 6 w 32"/>
                  <a:gd name="T27" fmla="*/ 18 h 24"/>
                  <a:gd name="T28" fmla="*/ 8 w 32"/>
                  <a:gd name="T29" fmla="*/ 20 h 24"/>
                  <a:gd name="T30" fmla="*/ 12 w 32"/>
                  <a:gd name="T31" fmla="*/ 20 h 24"/>
                  <a:gd name="T32" fmla="*/ 16 w 32"/>
                  <a:gd name="T33" fmla="*/ 22 h 24"/>
                  <a:gd name="T34" fmla="*/ 18 w 32"/>
                  <a:gd name="T35" fmla="*/ 22 h 24"/>
                  <a:gd name="T36" fmla="*/ 22 w 32"/>
                  <a:gd name="T37" fmla="*/ 22 h 24"/>
                  <a:gd name="T38" fmla="*/ 24 w 32"/>
                  <a:gd name="T39" fmla="*/ 24 h 24"/>
                  <a:gd name="T40" fmla="*/ 26 w 32"/>
                  <a:gd name="T41" fmla="*/ 24 h 24"/>
                  <a:gd name="T42" fmla="*/ 26 w 32"/>
                  <a:gd name="T43" fmla="*/ 24 h 24"/>
                  <a:gd name="T44" fmla="*/ 28 w 32"/>
                  <a:gd name="T45" fmla="*/ 22 h 24"/>
                  <a:gd name="T46" fmla="*/ 28 w 32"/>
                  <a:gd name="T47" fmla="*/ 22 h 24"/>
                  <a:gd name="T48" fmla="*/ 30 w 32"/>
                  <a:gd name="T49" fmla="*/ 22 h 24"/>
                  <a:gd name="T50" fmla="*/ 30 w 32"/>
                  <a:gd name="T51" fmla="*/ 22 h 24"/>
                  <a:gd name="T52" fmla="*/ 32 w 32"/>
                  <a:gd name="T53" fmla="*/ 22 h 24"/>
                  <a:gd name="T54" fmla="*/ 32 w 32"/>
                  <a:gd name="T55" fmla="*/ 20 h 24"/>
                  <a:gd name="T56" fmla="*/ 32 w 32"/>
                  <a:gd name="T57" fmla="*/ 20 h 24"/>
                  <a:gd name="T58" fmla="*/ 32 w 32"/>
                  <a:gd name="T59" fmla="*/ 18 h 24"/>
                  <a:gd name="T60" fmla="*/ 32 w 32"/>
                  <a:gd name="T61" fmla="*/ 16 h 24"/>
                  <a:gd name="T62" fmla="*/ 32 w 32"/>
                  <a:gd name="T63" fmla="*/ 14 h 24"/>
                  <a:gd name="T64" fmla="*/ 32 w 32"/>
                  <a:gd name="T65" fmla="*/ 12 h 24"/>
                  <a:gd name="T66" fmla="*/ 32 w 32"/>
                  <a:gd name="T67" fmla="*/ 10 h 24"/>
                  <a:gd name="T68" fmla="*/ 30 w 32"/>
                  <a:gd name="T69" fmla="*/ 10 h 24"/>
                  <a:gd name="T70" fmla="*/ 30 w 32"/>
                  <a:gd name="T71" fmla="*/ 8 h 24"/>
                  <a:gd name="T72" fmla="*/ 30 w 32"/>
                  <a:gd name="T73" fmla="*/ 8 h 24"/>
                  <a:gd name="T74" fmla="*/ 28 w 32"/>
                  <a:gd name="T75" fmla="*/ 6 h 24"/>
                  <a:gd name="T76" fmla="*/ 26 w 32"/>
                  <a:gd name="T77" fmla="*/ 4 h 24"/>
                  <a:gd name="T78" fmla="*/ 24 w 32"/>
                  <a:gd name="T79" fmla="*/ 4 h 24"/>
                  <a:gd name="T80" fmla="*/ 22 w 32"/>
                  <a:gd name="T81" fmla="*/ 2 h 24"/>
                  <a:gd name="T82" fmla="*/ 20 w 32"/>
                  <a:gd name="T83" fmla="*/ 0 h 24"/>
                  <a:gd name="T84" fmla="*/ 18 w 32"/>
                  <a:gd name="T85" fmla="*/ 0 h 24"/>
                  <a:gd name="T86" fmla="*/ 16 w 32"/>
                  <a:gd name="T87" fmla="*/ 0 h 24"/>
                  <a:gd name="T88" fmla="*/ 14 w 32"/>
                  <a:gd name="T89" fmla="*/ 0 h 24"/>
                  <a:gd name="T90" fmla="*/ 12 w 32"/>
                  <a:gd name="T91" fmla="*/ 0 h 24"/>
                  <a:gd name="T92" fmla="*/ 10 w 32"/>
                  <a:gd name="T93" fmla="*/ 0 h 24"/>
                  <a:gd name="T94" fmla="*/ 8 w 32"/>
                  <a:gd name="T95" fmla="*/ 0 h 24"/>
                  <a:gd name="T96" fmla="*/ 6 w 32"/>
                  <a:gd name="T97" fmla="*/ 0 h 24"/>
                  <a:gd name="T98" fmla="*/ 4 w 32"/>
                  <a:gd name="T99" fmla="*/ 0 h 24"/>
                  <a:gd name="T100" fmla="*/ 4 w 32"/>
                  <a:gd name="T101" fmla="*/ 0 h 24"/>
                  <a:gd name="T102" fmla="*/ 4 w 32"/>
                  <a:gd name="T103" fmla="*/ 0 h 24"/>
                  <a:gd name="T104" fmla="*/ 4 w 32"/>
                  <a:gd name="T105" fmla="*/ 2 h 24"/>
                  <a:gd name="T106" fmla="*/ 2 w 32"/>
                  <a:gd name="T107" fmla="*/ 2 h 24"/>
                  <a:gd name="T108" fmla="*/ 2 w 32"/>
                  <a:gd name="T10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" h="24">
                    <a:moveTo>
                      <a:pt x="2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0" name="Freeform 112"/>
              <p:cNvSpPr>
                <a:spLocks/>
              </p:cNvSpPr>
              <p:nvPr/>
            </p:nvSpPr>
            <p:spPr bwMode="auto">
              <a:xfrm>
                <a:off x="7117053" y="4476917"/>
                <a:ext cx="31750" cy="31750"/>
              </a:xfrm>
              <a:custGeom>
                <a:avLst/>
                <a:gdLst>
                  <a:gd name="T0" fmla="*/ 4 w 20"/>
                  <a:gd name="T1" fmla="*/ 0 h 20"/>
                  <a:gd name="T2" fmla="*/ 4 w 20"/>
                  <a:gd name="T3" fmla="*/ 0 h 20"/>
                  <a:gd name="T4" fmla="*/ 4 w 20"/>
                  <a:gd name="T5" fmla="*/ 2 h 20"/>
                  <a:gd name="T6" fmla="*/ 4 w 20"/>
                  <a:gd name="T7" fmla="*/ 4 h 20"/>
                  <a:gd name="T8" fmla="*/ 2 w 20"/>
                  <a:gd name="T9" fmla="*/ 6 h 20"/>
                  <a:gd name="T10" fmla="*/ 0 w 20"/>
                  <a:gd name="T11" fmla="*/ 8 h 20"/>
                  <a:gd name="T12" fmla="*/ 0 w 20"/>
                  <a:gd name="T13" fmla="*/ 10 h 20"/>
                  <a:gd name="T14" fmla="*/ 0 w 20"/>
                  <a:gd name="T15" fmla="*/ 10 h 20"/>
                  <a:gd name="T16" fmla="*/ 0 w 20"/>
                  <a:gd name="T17" fmla="*/ 12 h 20"/>
                  <a:gd name="T18" fmla="*/ 0 w 20"/>
                  <a:gd name="T19" fmla="*/ 12 h 20"/>
                  <a:gd name="T20" fmla="*/ 0 w 20"/>
                  <a:gd name="T21" fmla="*/ 12 h 20"/>
                  <a:gd name="T22" fmla="*/ 0 w 20"/>
                  <a:gd name="T23" fmla="*/ 14 h 20"/>
                  <a:gd name="T24" fmla="*/ 0 w 20"/>
                  <a:gd name="T25" fmla="*/ 16 h 20"/>
                  <a:gd name="T26" fmla="*/ 2 w 20"/>
                  <a:gd name="T27" fmla="*/ 16 h 20"/>
                  <a:gd name="T28" fmla="*/ 2 w 20"/>
                  <a:gd name="T29" fmla="*/ 18 h 20"/>
                  <a:gd name="T30" fmla="*/ 2 w 20"/>
                  <a:gd name="T31" fmla="*/ 20 h 20"/>
                  <a:gd name="T32" fmla="*/ 4 w 20"/>
                  <a:gd name="T33" fmla="*/ 20 h 20"/>
                  <a:gd name="T34" fmla="*/ 4 w 20"/>
                  <a:gd name="T35" fmla="*/ 20 h 20"/>
                  <a:gd name="T36" fmla="*/ 6 w 20"/>
                  <a:gd name="T37" fmla="*/ 20 h 20"/>
                  <a:gd name="T38" fmla="*/ 6 w 20"/>
                  <a:gd name="T39" fmla="*/ 20 h 20"/>
                  <a:gd name="T40" fmla="*/ 8 w 20"/>
                  <a:gd name="T41" fmla="*/ 20 h 20"/>
                  <a:gd name="T42" fmla="*/ 10 w 20"/>
                  <a:gd name="T43" fmla="*/ 20 h 20"/>
                  <a:gd name="T44" fmla="*/ 12 w 20"/>
                  <a:gd name="T45" fmla="*/ 20 h 20"/>
                  <a:gd name="T46" fmla="*/ 16 w 20"/>
                  <a:gd name="T47" fmla="*/ 20 h 20"/>
                  <a:gd name="T48" fmla="*/ 16 w 20"/>
                  <a:gd name="T49" fmla="*/ 18 h 20"/>
                  <a:gd name="T50" fmla="*/ 18 w 20"/>
                  <a:gd name="T51" fmla="*/ 18 h 20"/>
                  <a:gd name="T52" fmla="*/ 18 w 20"/>
                  <a:gd name="T53" fmla="*/ 16 h 20"/>
                  <a:gd name="T54" fmla="*/ 20 w 20"/>
                  <a:gd name="T55" fmla="*/ 16 h 20"/>
                  <a:gd name="T56" fmla="*/ 20 w 20"/>
                  <a:gd name="T57" fmla="*/ 16 h 20"/>
                  <a:gd name="T58" fmla="*/ 20 w 20"/>
                  <a:gd name="T59" fmla="*/ 16 h 20"/>
                  <a:gd name="T60" fmla="*/ 20 w 20"/>
                  <a:gd name="T61" fmla="*/ 14 h 20"/>
                  <a:gd name="T62" fmla="*/ 20 w 20"/>
                  <a:gd name="T63" fmla="*/ 14 h 20"/>
                  <a:gd name="T64" fmla="*/ 20 w 20"/>
                  <a:gd name="T65" fmla="*/ 12 h 20"/>
                  <a:gd name="T66" fmla="*/ 18 w 20"/>
                  <a:gd name="T67" fmla="*/ 10 h 20"/>
                  <a:gd name="T68" fmla="*/ 18 w 20"/>
                  <a:gd name="T69" fmla="*/ 8 h 20"/>
                  <a:gd name="T70" fmla="*/ 18 w 20"/>
                  <a:gd name="T71" fmla="*/ 6 h 20"/>
                  <a:gd name="T72" fmla="*/ 16 w 20"/>
                  <a:gd name="T73" fmla="*/ 6 h 20"/>
                  <a:gd name="T74" fmla="*/ 16 w 20"/>
                  <a:gd name="T75" fmla="*/ 4 h 20"/>
                  <a:gd name="T76" fmla="*/ 16 w 20"/>
                  <a:gd name="T77" fmla="*/ 4 h 20"/>
                  <a:gd name="T78" fmla="*/ 14 w 20"/>
                  <a:gd name="T79" fmla="*/ 4 h 20"/>
                  <a:gd name="T80" fmla="*/ 12 w 20"/>
                  <a:gd name="T81" fmla="*/ 4 h 20"/>
                  <a:gd name="T82" fmla="*/ 12 w 20"/>
                  <a:gd name="T83" fmla="*/ 4 h 20"/>
                  <a:gd name="T84" fmla="*/ 10 w 20"/>
                  <a:gd name="T85" fmla="*/ 2 h 20"/>
                  <a:gd name="T86" fmla="*/ 8 w 20"/>
                  <a:gd name="T87" fmla="*/ 2 h 20"/>
                  <a:gd name="T88" fmla="*/ 6 w 20"/>
                  <a:gd name="T89" fmla="*/ 2 h 20"/>
                  <a:gd name="T90" fmla="*/ 4 w 20"/>
                  <a:gd name="T91" fmla="*/ 2 h 20"/>
                  <a:gd name="T92" fmla="*/ 4 w 20"/>
                  <a:gd name="T93" fmla="*/ 2 h 20"/>
                  <a:gd name="T94" fmla="*/ 4 w 20"/>
                  <a:gd name="T95" fmla="*/ 2 h 20"/>
                  <a:gd name="T96" fmla="*/ 4 w 20"/>
                  <a:gd name="T9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" h="20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1" name="Freeform 114"/>
              <p:cNvSpPr>
                <a:spLocks/>
              </p:cNvSpPr>
              <p:nvPr/>
            </p:nvSpPr>
            <p:spPr bwMode="auto">
              <a:xfrm>
                <a:off x="7177378" y="4470567"/>
                <a:ext cx="28575" cy="22225"/>
              </a:xfrm>
              <a:custGeom>
                <a:avLst/>
                <a:gdLst>
                  <a:gd name="T0" fmla="*/ 0 w 18"/>
                  <a:gd name="T1" fmla="*/ 6 h 14"/>
                  <a:gd name="T2" fmla="*/ 0 w 18"/>
                  <a:gd name="T3" fmla="*/ 6 h 14"/>
                  <a:gd name="T4" fmla="*/ 0 w 18"/>
                  <a:gd name="T5" fmla="*/ 6 h 14"/>
                  <a:gd name="T6" fmla="*/ 0 w 18"/>
                  <a:gd name="T7" fmla="*/ 8 h 14"/>
                  <a:gd name="T8" fmla="*/ 0 w 18"/>
                  <a:gd name="T9" fmla="*/ 8 h 14"/>
                  <a:gd name="T10" fmla="*/ 0 w 18"/>
                  <a:gd name="T11" fmla="*/ 10 h 14"/>
                  <a:gd name="T12" fmla="*/ 0 w 18"/>
                  <a:gd name="T13" fmla="*/ 10 h 14"/>
                  <a:gd name="T14" fmla="*/ 0 w 18"/>
                  <a:gd name="T15" fmla="*/ 12 h 14"/>
                  <a:gd name="T16" fmla="*/ 2 w 18"/>
                  <a:gd name="T17" fmla="*/ 12 h 14"/>
                  <a:gd name="T18" fmla="*/ 2 w 18"/>
                  <a:gd name="T19" fmla="*/ 14 h 14"/>
                  <a:gd name="T20" fmla="*/ 2 w 18"/>
                  <a:gd name="T21" fmla="*/ 14 h 14"/>
                  <a:gd name="T22" fmla="*/ 4 w 18"/>
                  <a:gd name="T23" fmla="*/ 14 h 14"/>
                  <a:gd name="T24" fmla="*/ 4 w 18"/>
                  <a:gd name="T25" fmla="*/ 14 h 14"/>
                  <a:gd name="T26" fmla="*/ 6 w 18"/>
                  <a:gd name="T27" fmla="*/ 14 h 14"/>
                  <a:gd name="T28" fmla="*/ 8 w 18"/>
                  <a:gd name="T29" fmla="*/ 14 h 14"/>
                  <a:gd name="T30" fmla="*/ 10 w 18"/>
                  <a:gd name="T31" fmla="*/ 14 h 14"/>
                  <a:gd name="T32" fmla="*/ 12 w 18"/>
                  <a:gd name="T33" fmla="*/ 12 h 14"/>
                  <a:gd name="T34" fmla="*/ 14 w 18"/>
                  <a:gd name="T35" fmla="*/ 12 h 14"/>
                  <a:gd name="T36" fmla="*/ 16 w 18"/>
                  <a:gd name="T37" fmla="*/ 12 h 14"/>
                  <a:gd name="T38" fmla="*/ 16 w 18"/>
                  <a:gd name="T39" fmla="*/ 10 h 14"/>
                  <a:gd name="T40" fmla="*/ 16 w 18"/>
                  <a:gd name="T41" fmla="*/ 10 h 14"/>
                  <a:gd name="T42" fmla="*/ 16 w 18"/>
                  <a:gd name="T43" fmla="*/ 10 h 14"/>
                  <a:gd name="T44" fmla="*/ 18 w 18"/>
                  <a:gd name="T45" fmla="*/ 8 h 14"/>
                  <a:gd name="T46" fmla="*/ 18 w 18"/>
                  <a:gd name="T47" fmla="*/ 6 h 14"/>
                  <a:gd name="T48" fmla="*/ 18 w 18"/>
                  <a:gd name="T49" fmla="*/ 6 h 14"/>
                  <a:gd name="T50" fmla="*/ 18 w 18"/>
                  <a:gd name="T51" fmla="*/ 4 h 14"/>
                  <a:gd name="T52" fmla="*/ 18 w 18"/>
                  <a:gd name="T53" fmla="*/ 4 h 14"/>
                  <a:gd name="T54" fmla="*/ 18 w 18"/>
                  <a:gd name="T55" fmla="*/ 2 h 14"/>
                  <a:gd name="T56" fmla="*/ 18 w 18"/>
                  <a:gd name="T57" fmla="*/ 2 h 14"/>
                  <a:gd name="T58" fmla="*/ 18 w 18"/>
                  <a:gd name="T59" fmla="*/ 2 h 14"/>
                  <a:gd name="T60" fmla="*/ 18 w 18"/>
                  <a:gd name="T61" fmla="*/ 2 h 14"/>
                  <a:gd name="T62" fmla="*/ 16 w 18"/>
                  <a:gd name="T63" fmla="*/ 0 h 14"/>
                  <a:gd name="T64" fmla="*/ 16 w 18"/>
                  <a:gd name="T65" fmla="*/ 0 h 14"/>
                  <a:gd name="T66" fmla="*/ 14 w 18"/>
                  <a:gd name="T67" fmla="*/ 0 h 14"/>
                  <a:gd name="T68" fmla="*/ 12 w 18"/>
                  <a:gd name="T69" fmla="*/ 0 h 14"/>
                  <a:gd name="T70" fmla="*/ 10 w 18"/>
                  <a:gd name="T71" fmla="*/ 2 h 14"/>
                  <a:gd name="T72" fmla="*/ 8 w 18"/>
                  <a:gd name="T73" fmla="*/ 2 h 14"/>
                  <a:gd name="T74" fmla="*/ 6 w 18"/>
                  <a:gd name="T75" fmla="*/ 2 h 14"/>
                  <a:gd name="T76" fmla="*/ 2 w 18"/>
                  <a:gd name="T77" fmla="*/ 2 h 14"/>
                  <a:gd name="T78" fmla="*/ 2 w 18"/>
                  <a:gd name="T79" fmla="*/ 4 h 14"/>
                  <a:gd name="T80" fmla="*/ 0 w 18"/>
                  <a:gd name="T81" fmla="*/ 4 h 14"/>
                  <a:gd name="T82" fmla="*/ 0 w 18"/>
                  <a:gd name="T83" fmla="*/ 4 h 14"/>
                  <a:gd name="T84" fmla="*/ 0 w 18"/>
                  <a:gd name="T8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14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2" name="Freeform 116"/>
              <p:cNvSpPr>
                <a:spLocks/>
              </p:cNvSpPr>
              <p:nvPr/>
            </p:nvSpPr>
            <p:spPr bwMode="auto">
              <a:xfrm>
                <a:off x="7151978" y="4534067"/>
                <a:ext cx="76200" cy="104775"/>
              </a:xfrm>
              <a:custGeom>
                <a:avLst/>
                <a:gdLst>
                  <a:gd name="T0" fmla="*/ 28 w 48"/>
                  <a:gd name="T1" fmla="*/ 0 h 66"/>
                  <a:gd name="T2" fmla="*/ 26 w 48"/>
                  <a:gd name="T3" fmla="*/ 0 h 66"/>
                  <a:gd name="T4" fmla="*/ 22 w 48"/>
                  <a:gd name="T5" fmla="*/ 2 h 66"/>
                  <a:gd name="T6" fmla="*/ 18 w 48"/>
                  <a:gd name="T7" fmla="*/ 8 h 66"/>
                  <a:gd name="T8" fmla="*/ 10 w 48"/>
                  <a:gd name="T9" fmla="*/ 14 h 66"/>
                  <a:gd name="T10" fmla="*/ 6 w 48"/>
                  <a:gd name="T11" fmla="*/ 18 h 66"/>
                  <a:gd name="T12" fmla="*/ 2 w 48"/>
                  <a:gd name="T13" fmla="*/ 22 h 66"/>
                  <a:gd name="T14" fmla="*/ 0 w 48"/>
                  <a:gd name="T15" fmla="*/ 24 h 66"/>
                  <a:gd name="T16" fmla="*/ 0 w 48"/>
                  <a:gd name="T17" fmla="*/ 26 h 66"/>
                  <a:gd name="T18" fmla="*/ 0 w 48"/>
                  <a:gd name="T19" fmla="*/ 28 h 66"/>
                  <a:gd name="T20" fmla="*/ 0 w 48"/>
                  <a:gd name="T21" fmla="*/ 30 h 66"/>
                  <a:gd name="T22" fmla="*/ 4 w 48"/>
                  <a:gd name="T23" fmla="*/ 36 h 66"/>
                  <a:gd name="T24" fmla="*/ 6 w 48"/>
                  <a:gd name="T25" fmla="*/ 38 h 66"/>
                  <a:gd name="T26" fmla="*/ 16 w 48"/>
                  <a:gd name="T27" fmla="*/ 50 h 66"/>
                  <a:gd name="T28" fmla="*/ 20 w 48"/>
                  <a:gd name="T29" fmla="*/ 54 h 66"/>
                  <a:gd name="T30" fmla="*/ 22 w 48"/>
                  <a:gd name="T31" fmla="*/ 58 h 66"/>
                  <a:gd name="T32" fmla="*/ 24 w 48"/>
                  <a:gd name="T33" fmla="*/ 62 h 66"/>
                  <a:gd name="T34" fmla="*/ 28 w 48"/>
                  <a:gd name="T35" fmla="*/ 64 h 66"/>
                  <a:gd name="T36" fmla="*/ 28 w 48"/>
                  <a:gd name="T37" fmla="*/ 66 h 66"/>
                  <a:gd name="T38" fmla="*/ 30 w 48"/>
                  <a:gd name="T39" fmla="*/ 66 h 66"/>
                  <a:gd name="T40" fmla="*/ 32 w 48"/>
                  <a:gd name="T41" fmla="*/ 64 h 66"/>
                  <a:gd name="T42" fmla="*/ 34 w 48"/>
                  <a:gd name="T43" fmla="*/ 62 h 66"/>
                  <a:gd name="T44" fmla="*/ 36 w 48"/>
                  <a:gd name="T45" fmla="*/ 56 h 66"/>
                  <a:gd name="T46" fmla="*/ 38 w 48"/>
                  <a:gd name="T47" fmla="*/ 54 h 66"/>
                  <a:gd name="T48" fmla="*/ 40 w 48"/>
                  <a:gd name="T49" fmla="*/ 52 h 66"/>
                  <a:gd name="T50" fmla="*/ 44 w 48"/>
                  <a:gd name="T51" fmla="*/ 48 h 66"/>
                  <a:gd name="T52" fmla="*/ 46 w 48"/>
                  <a:gd name="T53" fmla="*/ 46 h 66"/>
                  <a:gd name="T54" fmla="*/ 48 w 48"/>
                  <a:gd name="T55" fmla="*/ 44 h 66"/>
                  <a:gd name="T56" fmla="*/ 48 w 48"/>
                  <a:gd name="T57" fmla="*/ 42 h 66"/>
                  <a:gd name="T58" fmla="*/ 48 w 48"/>
                  <a:gd name="T59" fmla="*/ 36 h 66"/>
                  <a:gd name="T60" fmla="*/ 48 w 48"/>
                  <a:gd name="T61" fmla="*/ 28 h 66"/>
                  <a:gd name="T62" fmla="*/ 48 w 48"/>
                  <a:gd name="T63" fmla="*/ 20 h 66"/>
                  <a:gd name="T64" fmla="*/ 48 w 48"/>
                  <a:gd name="T65" fmla="*/ 16 h 66"/>
                  <a:gd name="T66" fmla="*/ 44 w 48"/>
                  <a:gd name="T67" fmla="*/ 12 h 66"/>
                  <a:gd name="T68" fmla="*/ 42 w 48"/>
                  <a:gd name="T69" fmla="*/ 8 h 66"/>
                  <a:gd name="T70" fmla="*/ 40 w 48"/>
                  <a:gd name="T71" fmla="*/ 6 h 66"/>
                  <a:gd name="T72" fmla="*/ 36 w 48"/>
                  <a:gd name="T73" fmla="*/ 2 h 66"/>
                  <a:gd name="T74" fmla="*/ 34 w 48"/>
                  <a:gd name="T75" fmla="*/ 0 h 66"/>
                  <a:gd name="T76" fmla="*/ 30 w 48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66">
                    <a:moveTo>
                      <a:pt x="28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12" y="46"/>
                    </a:lnTo>
                    <a:lnTo>
                      <a:pt x="16" y="50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28" y="64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2" y="66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2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3" name="Freeform 121"/>
              <p:cNvSpPr>
                <a:spLocks/>
              </p:cNvSpPr>
              <p:nvPr/>
            </p:nvSpPr>
            <p:spPr bwMode="auto">
              <a:xfrm>
                <a:off x="7107528" y="4543592"/>
                <a:ext cx="44450" cy="57150"/>
              </a:xfrm>
              <a:custGeom>
                <a:avLst/>
                <a:gdLst>
                  <a:gd name="T0" fmla="*/ 18 w 28"/>
                  <a:gd name="T1" fmla="*/ 0 h 36"/>
                  <a:gd name="T2" fmla="*/ 18 w 28"/>
                  <a:gd name="T3" fmla="*/ 0 h 36"/>
                  <a:gd name="T4" fmla="*/ 18 w 28"/>
                  <a:gd name="T5" fmla="*/ 0 h 36"/>
                  <a:gd name="T6" fmla="*/ 18 w 28"/>
                  <a:gd name="T7" fmla="*/ 0 h 36"/>
                  <a:gd name="T8" fmla="*/ 18 w 28"/>
                  <a:gd name="T9" fmla="*/ 2 h 36"/>
                  <a:gd name="T10" fmla="*/ 18 w 28"/>
                  <a:gd name="T11" fmla="*/ 2 h 36"/>
                  <a:gd name="T12" fmla="*/ 16 w 28"/>
                  <a:gd name="T13" fmla="*/ 4 h 36"/>
                  <a:gd name="T14" fmla="*/ 14 w 28"/>
                  <a:gd name="T15" fmla="*/ 4 h 36"/>
                  <a:gd name="T16" fmla="*/ 12 w 28"/>
                  <a:gd name="T17" fmla="*/ 8 h 36"/>
                  <a:gd name="T18" fmla="*/ 10 w 28"/>
                  <a:gd name="T19" fmla="*/ 8 h 36"/>
                  <a:gd name="T20" fmla="*/ 10 w 28"/>
                  <a:gd name="T21" fmla="*/ 10 h 36"/>
                  <a:gd name="T22" fmla="*/ 8 w 28"/>
                  <a:gd name="T23" fmla="*/ 12 h 36"/>
                  <a:gd name="T24" fmla="*/ 8 w 28"/>
                  <a:gd name="T25" fmla="*/ 14 h 36"/>
                  <a:gd name="T26" fmla="*/ 6 w 28"/>
                  <a:gd name="T27" fmla="*/ 18 h 36"/>
                  <a:gd name="T28" fmla="*/ 4 w 28"/>
                  <a:gd name="T29" fmla="*/ 22 h 36"/>
                  <a:gd name="T30" fmla="*/ 4 w 28"/>
                  <a:gd name="T31" fmla="*/ 24 h 36"/>
                  <a:gd name="T32" fmla="*/ 2 w 28"/>
                  <a:gd name="T33" fmla="*/ 28 h 36"/>
                  <a:gd name="T34" fmla="*/ 0 w 28"/>
                  <a:gd name="T35" fmla="*/ 30 h 36"/>
                  <a:gd name="T36" fmla="*/ 0 w 28"/>
                  <a:gd name="T37" fmla="*/ 32 h 36"/>
                  <a:gd name="T38" fmla="*/ 0 w 28"/>
                  <a:gd name="T39" fmla="*/ 32 h 36"/>
                  <a:gd name="T40" fmla="*/ 0 w 28"/>
                  <a:gd name="T41" fmla="*/ 34 h 36"/>
                  <a:gd name="T42" fmla="*/ 0 w 28"/>
                  <a:gd name="T43" fmla="*/ 34 h 36"/>
                  <a:gd name="T44" fmla="*/ 0 w 28"/>
                  <a:gd name="T45" fmla="*/ 34 h 36"/>
                  <a:gd name="T46" fmla="*/ 0 w 28"/>
                  <a:gd name="T47" fmla="*/ 34 h 36"/>
                  <a:gd name="T48" fmla="*/ 2 w 28"/>
                  <a:gd name="T49" fmla="*/ 36 h 36"/>
                  <a:gd name="T50" fmla="*/ 2 w 28"/>
                  <a:gd name="T51" fmla="*/ 36 h 36"/>
                  <a:gd name="T52" fmla="*/ 2 w 28"/>
                  <a:gd name="T53" fmla="*/ 36 h 36"/>
                  <a:gd name="T54" fmla="*/ 4 w 28"/>
                  <a:gd name="T55" fmla="*/ 36 h 36"/>
                  <a:gd name="T56" fmla="*/ 6 w 28"/>
                  <a:gd name="T57" fmla="*/ 34 h 36"/>
                  <a:gd name="T58" fmla="*/ 8 w 28"/>
                  <a:gd name="T59" fmla="*/ 34 h 36"/>
                  <a:gd name="T60" fmla="*/ 10 w 28"/>
                  <a:gd name="T61" fmla="*/ 34 h 36"/>
                  <a:gd name="T62" fmla="*/ 12 w 28"/>
                  <a:gd name="T63" fmla="*/ 32 h 36"/>
                  <a:gd name="T64" fmla="*/ 14 w 28"/>
                  <a:gd name="T65" fmla="*/ 30 h 36"/>
                  <a:gd name="T66" fmla="*/ 14 w 28"/>
                  <a:gd name="T67" fmla="*/ 30 h 36"/>
                  <a:gd name="T68" fmla="*/ 16 w 28"/>
                  <a:gd name="T69" fmla="*/ 28 h 36"/>
                  <a:gd name="T70" fmla="*/ 16 w 28"/>
                  <a:gd name="T71" fmla="*/ 28 h 36"/>
                  <a:gd name="T72" fmla="*/ 18 w 28"/>
                  <a:gd name="T73" fmla="*/ 26 h 36"/>
                  <a:gd name="T74" fmla="*/ 18 w 28"/>
                  <a:gd name="T75" fmla="*/ 24 h 36"/>
                  <a:gd name="T76" fmla="*/ 20 w 28"/>
                  <a:gd name="T77" fmla="*/ 20 h 36"/>
                  <a:gd name="T78" fmla="*/ 22 w 28"/>
                  <a:gd name="T79" fmla="*/ 18 h 36"/>
                  <a:gd name="T80" fmla="*/ 24 w 28"/>
                  <a:gd name="T81" fmla="*/ 14 h 36"/>
                  <a:gd name="T82" fmla="*/ 26 w 28"/>
                  <a:gd name="T83" fmla="*/ 10 h 36"/>
                  <a:gd name="T84" fmla="*/ 26 w 28"/>
                  <a:gd name="T85" fmla="*/ 8 h 36"/>
                  <a:gd name="T86" fmla="*/ 26 w 28"/>
                  <a:gd name="T87" fmla="*/ 6 h 36"/>
                  <a:gd name="T88" fmla="*/ 28 w 28"/>
                  <a:gd name="T89" fmla="*/ 6 h 36"/>
                  <a:gd name="T90" fmla="*/ 28 w 28"/>
                  <a:gd name="T91" fmla="*/ 6 h 36"/>
                  <a:gd name="T92" fmla="*/ 28 w 28"/>
                  <a:gd name="T93" fmla="*/ 4 h 36"/>
                  <a:gd name="T94" fmla="*/ 26 w 28"/>
                  <a:gd name="T95" fmla="*/ 4 h 36"/>
                  <a:gd name="T96" fmla="*/ 26 w 28"/>
                  <a:gd name="T97" fmla="*/ 4 h 36"/>
                  <a:gd name="T98" fmla="*/ 26 w 28"/>
                  <a:gd name="T99" fmla="*/ 2 h 36"/>
                  <a:gd name="T100" fmla="*/ 26 w 28"/>
                  <a:gd name="T101" fmla="*/ 2 h 36"/>
                  <a:gd name="T102" fmla="*/ 24 w 28"/>
                  <a:gd name="T103" fmla="*/ 2 h 36"/>
                  <a:gd name="T104" fmla="*/ 22 w 28"/>
                  <a:gd name="T105" fmla="*/ 2 h 36"/>
                  <a:gd name="T106" fmla="*/ 22 w 28"/>
                  <a:gd name="T107" fmla="*/ 2 h 36"/>
                  <a:gd name="T108" fmla="*/ 20 w 28"/>
                  <a:gd name="T109" fmla="*/ 0 h 36"/>
                  <a:gd name="T110" fmla="*/ 20 w 28"/>
                  <a:gd name="T111" fmla="*/ 0 h 36"/>
                  <a:gd name="T112" fmla="*/ 20 w 28"/>
                  <a:gd name="T113" fmla="*/ 0 h 36"/>
                  <a:gd name="T114" fmla="*/ 18 w 28"/>
                  <a:gd name="T115" fmla="*/ 0 h 36"/>
                  <a:gd name="T116" fmla="*/ 18 w 28"/>
                  <a:gd name="T1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" h="3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4" y="14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4" name="Freeform 123"/>
              <p:cNvSpPr>
                <a:spLocks/>
              </p:cNvSpPr>
              <p:nvPr/>
            </p:nvSpPr>
            <p:spPr bwMode="auto">
              <a:xfrm>
                <a:off x="7155153" y="4508667"/>
                <a:ext cx="15875" cy="19050"/>
              </a:xfrm>
              <a:custGeom>
                <a:avLst/>
                <a:gdLst>
                  <a:gd name="T0" fmla="*/ 6 w 10"/>
                  <a:gd name="T1" fmla="*/ 12 h 12"/>
                  <a:gd name="T2" fmla="*/ 6 w 10"/>
                  <a:gd name="T3" fmla="*/ 12 h 12"/>
                  <a:gd name="T4" fmla="*/ 4 w 10"/>
                  <a:gd name="T5" fmla="*/ 12 h 12"/>
                  <a:gd name="T6" fmla="*/ 4 w 10"/>
                  <a:gd name="T7" fmla="*/ 12 h 12"/>
                  <a:gd name="T8" fmla="*/ 2 w 10"/>
                  <a:gd name="T9" fmla="*/ 10 h 12"/>
                  <a:gd name="T10" fmla="*/ 2 w 10"/>
                  <a:gd name="T11" fmla="*/ 10 h 12"/>
                  <a:gd name="T12" fmla="*/ 0 w 10"/>
                  <a:gd name="T13" fmla="*/ 8 h 12"/>
                  <a:gd name="T14" fmla="*/ 0 w 10"/>
                  <a:gd name="T15" fmla="*/ 8 h 12"/>
                  <a:gd name="T16" fmla="*/ 0 w 10"/>
                  <a:gd name="T17" fmla="*/ 6 h 12"/>
                  <a:gd name="T18" fmla="*/ 0 w 10"/>
                  <a:gd name="T19" fmla="*/ 6 h 12"/>
                  <a:gd name="T20" fmla="*/ 0 w 10"/>
                  <a:gd name="T21" fmla="*/ 4 h 12"/>
                  <a:gd name="T22" fmla="*/ 0 w 10"/>
                  <a:gd name="T23" fmla="*/ 4 h 12"/>
                  <a:gd name="T24" fmla="*/ 0 w 10"/>
                  <a:gd name="T25" fmla="*/ 2 h 12"/>
                  <a:gd name="T26" fmla="*/ 2 w 10"/>
                  <a:gd name="T27" fmla="*/ 2 h 12"/>
                  <a:gd name="T28" fmla="*/ 2 w 10"/>
                  <a:gd name="T29" fmla="*/ 0 h 12"/>
                  <a:gd name="T30" fmla="*/ 4 w 10"/>
                  <a:gd name="T31" fmla="*/ 0 h 12"/>
                  <a:gd name="T32" fmla="*/ 4 w 10"/>
                  <a:gd name="T33" fmla="*/ 0 h 12"/>
                  <a:gd name="T34" fmla="*/ 6 w 10"/>
                  <a:gd name="T35" fmla="*/ 0 h 12"/>
                  <a:gd name="T36" fmla="*/ 6 w 10"/>
                  <a:gd name="T37" fmla="*/ 0 h 12"/>
                  <a:gd name="T38" fmla="*/ 8 w 10"/>
                  <a:gd name="T39" fmla="*/ 0 h 12"/>
                  <a:gd name="T40" fmla="*/ 8 w 10"/>
                  <a:gd name="T41" fmla="*/ 0 h 12"/>
                  <a:gd name="T42" fmla="*/ 8 w 10"/>
                  <a:gd name="T43" fmla="*/ 2 h 12"/>
                  <a:gd name="T44" fmla="*/ 10 w 10"/>
                  <a:gd name="T45" fmla="*/ 2 h 12"/>
                  <a:gd name="T46" fmla="*/ 10 w 10"/>
                  <a:gd name="T47" fmla="*/ 4 h 12"/>
                  <a:gd name="T48" fmla="*/ 10 w 10"/>
                  <a:gd name="T49" fmla="*/ 4 h 12"/>
                  <a:gd name="T50" fmla="*/ 10 w 10"/>
                  <a:gd name="T51" fmla="*/ 6 h 12"/>
                  <a:gd name="T52" fmla="*/ 10 w 10"/>
                  <a:gd name="T53" fmla="*/ 6 h 12"/>
                  <a:gd name="T54" fmla="*/ 10 w 10"/>
                  <a:gd name="T55" fmla="*/ 8 h 12"/>
                  <a:gd name="T56" fmla="*/ 10 w 10"/>
                  <a:gd name="T57" fmla="*/ 8 h 12"/>
                  <a:gd name="T58" fmla="*/ 8 w 10"/>
                  <a:gd name="T59" fmla="*/ 10 h 12"/>
                  <a:gd name="T60" fmla="*/ 8 w 10"/>
                  <a:gd name="T61" fmla="*/ 10 h 12"/>
                  <a:gd name="T62" fmla="*/ 8 w 10"/>
                  <a:gd name="T63" fmla="*/ 12 h 12"/>
                  <a:gd name="T64" fmla="*/ 6 w 10"/>
                  <a:gd name="T65" fmla="*/ 12 h 12"/>
                  <a:gd name="T66" fmla="*/ 6 w 10"/>
                  <a:gd name="T6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2">
                    <a:moveTo>
                      <a:pt x="6" y="12"/>
                    </a:move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13" name="Gruppieren 26631"/>
            <p:cNvGrpSpPr/>
            <p:nvPr/>
          </p:nvGrpSpPr>
          <p:grpSpPr>
            <a:xfrm>
              <a:off x="6485252" y="4603856"/>
              <a:ext cx="1130304" cy="457194"/>
              <a:chOff x="6485228" y="4603917"/>
              <a:chExt cx="1130300" cy="457200"/>
            </a:xfrm>
            <a:solidFill>
              <a:srgbClr val="E4E7E7"/>
            </a:solidFill>
          </p:grpSpPr>
          <p:sp>
            <p:nvSpPr>
              <p:cNvPr id="2020" name="Freeform 213"/>
              <p:cNvSpPr>
                <a:spLocks/>
              </p:cNvSpPr>
              <p:nvPr/>
            </p:nvSpPr>
            <p:spPr bwMode="auto">
              <a:xfrm>
                <a:off x="7145628" y="5035717"/>
                <a:ext cx="28575" cy="25400"/>
              </a:xfrm>
              <a:custGeom>
                <a:avLst/>
                <a:gdLst>
                  <a:gd name="T0" fmla="*/ 18 w 18"/>
                  <a:gd name="T1" fmla="*/ 2 h 16"/>
                  <a:gd name="T2" fmla="*/ 18 w 18"/>
                  <a:gd name="T3" fmla="*/ 2 h 16"/>
                  <a:gd name="T4" fmla="*/ 16 w 18"/>
                  <a:gd name="T5" fmla="*/ 0 h 16"/>
                  <a:gd name="T6" fmla="*/ 16 w 18"/>
                  <a:gd name="T7" fmla="*/ 0 h 16"/>
                  <a:gd name="T8" fmla="*/ 14 w 18"/>
                  <a:gd name="T9" fmla="*/ 0 h 16"/>
                  <a:gd name="T10" fmla="*/ 14 w 18"/>
                  <a:gd name="T11" fmla="*/ 0 h 16"/>
                  <a:gd name="T12" fmla="*/ 12 w 18"/>
                  <a:gd name="T13" fmla="*/ 0 h 16"/>
                  <a:gd name="T14" fmla="*/ 10 w 18"/>
                  <a:gd name="T15" fmla="*/ 0 h 16"/>
                  <a:gd name="T16" fmla="*/ 8 w 18"/>
                  <a:gd name="T17" fmla="*/ 2 h 16"/>
                  <a:gd name="T18" fmla="*/ 8 w 18"/>
                  <a:gd name="T19" fmla="*/ 2 h 16"/>
                  <a:gd name="T20" fmla="*/ 6 w 18"/>
                  <a:gd name="T21" fmla="*/ 2 h 16"/>
                  <a:gd name="T22" fmla="*/ 4 w 18"/>
                  <a:gd name="T23" fmla="*/ 4 h 16"/>
                  <a:gd name="T24" fmla="*/ 4 w 18"/>
                  <a:gd name="T25" fmla="*/ 4 h 16"/>
                  <a:gd name="T26" fmla="*/ 2 w 18"/>
                  <a:gd name="T27" fmla="*/ 6 h 16"/>
                  <a:gd name="T28" fmla="*/ 2 w 18"/>
                  <a:gd name="T29" fmla="*/ 8 h 16"/>
                  <a:gd name="T30" fmla="*/ 0 w 18"/>
                  <a:gd name="T31" fmla="*/ 10 h 16"/>
                  <a:gd name="T32" fmla="*/ 0 w 18"/>
                  <a:gd name="T33" fmla="*/ 12 h 16"/>
                  <a:gd name="T34" fmla="*/ 0 w 18"/>
                  <a:gd name="T35" fmla="*/ 12 h 16"/>
                  <a:gd name="T36" fmla="*/ 0 w 18"/>
                  <a:gd name="T37" fmla="*/ 12 h 16"/>
                  <a:gd name="T38" fmla="*/ 0 w 18"/>
                  <a:gd name="T39" fmla="*/ 14 h 16"/>
                  <a:gd name="T40" fmla="*/ 0 w 18"/>
                  <a:gd name="T41" fmla="*/ 14 h 16"/>
                  <a:gd name="T42" fmla="*/ 0 w 18"/>
                  <a:gd name="T43" fmla="*/ 14 h 16"/>
                  <a:gd name="T44" fmla="*/ 0 w 18"/>
                  <a:gd name="T45" fmla="*/ 14 h 16"/>
                  <a:gd name="T46" fmla="*/ 2 w 18"/>
                  <a:gd name="T47" fmla="*/ 16 h 16"/>
                  <a:gd name="T48" fmla="*/ 2 w 18"/>
                  <a:gd name="T49" fmla="*/ 16 h 16"/>
                  <a:gd name="T50" fmla="*/ 4 w 18"/>
                  <a:gd name="T51" fmla="*/ 16 h 16"/>
                  <a:gd name="T52" fmla="*/ 4 w 18"/>
                  <a:gd name="T53" fmla="*/ 16 h 16"/>
                  <a:gd name="T54" fmla="*/ 6 w 18"/>
                  <a:gd name="T55" fmla="*/ 14 h 16"/>
                  <a:gd name="T56" fmla="*/ 8 w 18"/>
                  <a:gd name="T57" fmla="*/ 14 h 16"/>
                  <a:gd name="T58" fmla="*/ 10 w 18"/>
                  <a:gd name="T59" fmla="*/ 14 h 16"/>
                  <a:gd name="T60" fmla="*/ 10 w 18"/>
                  <a:gd name="T61" fmla="*/ 12 h 16"/>
                  <a:gd name="T62" fmla="*/ 12 w 18"/>
                  <a:gd name="T63" fmla="*/ 12 h 16"/>
                  <a:gd name="T64" fmla="*/ 14 w 18"/>
                  <a:gd name="T65" fmla="*/ 10 h 16"/>
                  <a:gd name="T66" fmla="*/ 14 w 18"/>
                  <a:gd name="T67" fmla="*/ 10 h 16"/>
                  <a:gd name="T68" fmla="*/ 16 w 18"/>
                  <a:gd name="T69" fmla="*/ 8 h 16"/>
                  <a:gd name="T70" fmla="*/ 16 w 18"/>
                  <a:gd name="T71" fmla="*/ 8 h 16"/>
                  <a:gd name="T72" fmla="*/ 18 w 18"/>
                  <a:gd name="T73" fmla="*/ 6 h 16"/>
                  <a:gd name="T74" fmla="*/ 18 w 18"/>
                  <a:gd name="T75" fmla="*/ 6 h 16"/>
                  <a:gd name="T76" fmla="*/ 18 w 18"/>
                  <a:gd name="T77" fmla="*/ 4 h 16"/>
                  <a:gd name="T78" fmla="*/ 18 w 18"/>
                  <a:gd name="T79" fmla="*/ 2 h 16"/>
                  <a:gd name="T80" fmla="*/ 18 w 18"/>
                  <a:gd name="T81" fmla="*/ 2 h 16"/>
                  <a:gd name="T82" fmla="*/ 18 w 18"/>
                  <a:gd name="T8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16">
                    <a:moveTo>
                      <a:pt x="18" y="2"/>
                    </a:move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1" name="Freeform 191"/>
              <p:cNvSpPr>
                <a:spLocks/>
              </p:cNvSpPr>
              <p:nvPr/>
            </p:nvSpPr>
            <p:spPr bwMode="auto">
              <a:xfrm>
                <a:off x="7247228" y="4829342"/>
                <a:ext cx="28575" cy="9525"/>
              </a:xfrm>
              <a:custGeom>
                <a:avLst/>
                <a:gdLst>
                  <a:gd name="T0" fmla="*/ 8 w 18"/>
                  <a:gd name="T1" fmla="*/ 6 h 6"/>
                  <a:gd name="T2" fmla="*/ 8 w 18"/>
                  <a:gd name="T3" fmla="*/ 6 h 6"/>
                  <a:gd name="T4" fmla="*/ 6 w 18"/>
                  <a:gd name="T5" fmla="*/ 6 h 6"/>
                  <a:gd name="T6" fmla="*/ 6 w 18"/>
                  <a:gd name="T7" fmla="*/ 6 h 6"/>
                  <a:gd name="T8" fmla="*/ 4 w 18"/>
                  <a:gd name="T9" fmla="*/ 6 h 6"/>
                  <a:gd name="T10" fmla="*/ 2 w 18"/>
                  <a:gd name="T11" fmla="*/ 6 h 6"/>
                  <a:gd name="T12" fmla="*/ 2 w 18"/>
                  <a:gd name="T13" fmla="*/ 4 h 6"/>
                  <a:gd name="T14" fmla="*/ 0 w 18"/>
                  <a:gd name="T15" fmla="*/ 4 h 6"/>
                  <a:gd name="T16" fmla="*/ 0 w 18"/>
                  <a:gd name="T17" fmla="*/ 4 h 6"/>
                  <a:gd name="T18" fmla="*/ 0 w 18"/>
                  <a:gd name="T19" fmla="*/ 4 h 6"/>
                  <a:gd name="T20" fmla="*/ 0 w 18"/>
                  <a:gd name="T21" fmla="*/ 2 h 6"/>
                  <a:gd name="T22" fmla="*/ 0 w 18"/>
                  <a:gd name="T23" fmla="*/ 2 h 6"/>
                  <a:gd name="T24" fmla="*/ 2 w 18"/>
                  <a:gd name="T25" fmla="*/ 2 h 6"/>
                  <a:gd name="T26" fmla="*/ 2 w 18"/>
                  <a:gd name="T27" fmla="*/ 0 h 6"/>
                  <a:gd name="T28" fmla="*/ 4 w 18"/>
                  <a:gd name="T29" fmla="*/ 0 h 6"/>
                  <a:gd name="T30" fmla="*/ 6 w 18"/>
                  <a:gd name="T31" fmla="*/ 0 h 6"/>
                  <a:gd name="T32" fmla="*/ 6 w 18"/>
                  <a:gd name="T33" fmla="*/ 0 h 6"/>
                  <a:gd name="T34" fmla="*/ 8 w 18"/>
                  <a:gd name="T35" fmla="*/ 0 h 6"/>
                  <a:gd name="T36" fmla="*/ 10 w 18"/>
                  <a:gd name="T37" fmla="*/ 0 h 6"/>
                  <a:gd name="T38" fmla="*/ 12 w 18"/>
                  <a:gd name="T39" fmla="*/ 0 h 6"/>
                  <a:gd name="T40" fmla="*/ 14 w 18"/>
                  <a:gd name="T41" fmla="*/ 0 h 6"/>
                  <a:gd name="T42" fmla="*/ 14 w 18"/>
                  <a:gd name="T43" fmla="*/ 0 h 6"/>
                  <a:gd name="T44" fmla="*/ 16 w 18"/>
                  <a:gd name="T45" fmla="*/ 2 h 6"/>
                  <a:gd name="T46" fmla="*/ 16 w 18"/>
                  <a:gd name="T47" fmla="*/ 2 h 6"/>
                  <a:gd name="T48" fmla="*/ 18 w 18"/>
                  <a:gd name="T49" fmla="*/ 2 h 6"/>
                  <a:gd name="T50" fmla="*/ 18 w 18"/>
                  <a:gd name="T51" fmla="*/ 4 h 6"/>
                  <a:gd name="T52" fmla="*/ 18 w 18"/>
                  <a:gd name="T53" fmla="*/ 4 h 6"/>
                  <a:gd name="T54" fmla="*/ 16 w 18"/>
                  <a:gd name="T55" fmla="*/ 4 h 6"/>
                  <a:gd name="T56" fmla="*/ 16 w 18"/>
                  <a:gd name="T57" fmla="*/ 4 h 6"/>
                  <a:gd name="T58" fmla="*/ 14 w 18"/>
                  <a:gd name="T59" fmla="*/ 6 h 6"/>
                  <a:gd name="T60" fmla="*/ 14 w 18"/>
                  <a:gd name="T61" fmla="*/ 6 h 6"/>
                  <a:gd name="T62" fmla="*/ 12 w 18"/>
                  <a:gd name="T63" fmla="*/ 6 h 6"/>
                  <a:gd name="T64" fmla="*/ 10 w 18"/>
                  <a:gd name="T65" fmla="*/ 6 h 6"/>
                  <a:gd name="T66" fmla="*/ 8 w 18"/>
                  <a:gd name="T6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6">
                    <a:moveTo>
                      <a:pt x="8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2" name="Freeform 193"/>
              <p:cNvSpPr>
                <a:spLocks/>
              </p:cNvSpPr>
              <p:nvPr/>
            </p:nvSpPr>
            <p:spPr bwMode="auto">
              <a:xfrm>
                <a:off x="6485228" y="4645192"/>
                <a:ext cx="273050" cy="298450"/>
              </a:xfrm>
              <a:custGeom>
                <a:avLst/>
                <a:gdLst>
                  <a:gd name="T0" fmla="*/ 62 w 172"/>
                  <a:gd name="T1" fmla="*/ 28 h 188"/>
                  <a:gd name="T2" fmla="*/ 50 w 172"/>
                  <a:gd name="T3" fmla="*/ 24 h 188"/>
                  <a:gd name="T4" fmla="*/ 44 w 172"/>
                  <a:gd name="T5" fmla="*/ 22 h 188"/>
                  <a:gd name="T6" fmla="*/ 42 w 172"/>
                  <a:gd name="T7" fmla="*/ 20 h 188"/>
                  <a:gd name="T8" fmla="*/ 34 w 172"/>
                  <a:gd name="T9" fmla="*/ 10 h 188"/>
                  <a:gd name="T10" fmla="*/ 28 w 172"/>
                  <a:gd name="T11" fmla="*/ 4 h 188"/>
                  <a:gd name="T12" fmla="*/ 26 w 172"/>
                  <a:gd name="T13" fmla="*/ 0 h 188"/>
                  <a:gd name="T14" fmla="*/ 20 w 172"/>
                  <a:gd name="T15" fmla="*/ 0 h 188"/>
                  <a:gd name="T16" fmla="*/ 10 w 172"/>
                  <a:gd name="T17" fmla="*/ 0 h 188"/>
                  <a:gd name="T18" fmla="*/ 4 w 172"/>
                  <a:gd name="T19" fmla="*/ 2 h 188"/>
                  <a:gd name="T20" fmla="*/ 2 w 172"/>
                  <a:gd name="T21" fmla="*/ 4 h 188"/>
                  <a:gd name="T22" fmla="*/ 0 w 172"/>
                  <a:gd name="T23" fmla="*/ 8 h 188"/>
                  <a:gd name="T24" fmla="*/ 0 w 172"/>
                  <a:gd name="T25" fmla="*/ 12 h 188"/>
                  <a:gd name="T26" fmla="*/ 2 w 172"/>
                  <a:gd name="T27" fmla="*/ 14 h 188"/>
                  <a:gd name="T28" fmla="*/ 6 w 172"/>
                  <a:gd name="T29" fmla="*/ 18 h 188"/>
                  <a:gd name="T30" fmla="*/ 20 w 172"/>
                  <a:gd name="T31" fmla="*/ 26 h 188"/>
                  <a:gd name="T32" fmla="*/ 26 w 172"/>
                  <a:gd name="T33" fmla="*/ 30 h 188"/>
                  <a:gd name="T34" fmla="*/ 38 w 172"/>
                  <a:gd name="T35" fmla="*/ 40 h 188"/>
                  <a:gd name="T36" fmla="*/ 58 w 172"/>
                  <a:gd name="T37" fmla="*/ 56 h 188"/>
                  <a:gd name="T38" fmla="*/ 64 w 172"/>
                  <a:gd name="T39" fmla="*/ 62 h 188"/>
                  <a:gd name="T40" fmla="*/ 66 w 172"/>
                  <a:gd name="T41" fmla="*/ 66 h 188"/>
                  <a:gd name="T42" fmla="*/ 68 w 172"/>
                  <a:gd name="T43" fmla="*/ 74 h 188"/>
                  <a:gd name="T44" fmla="*/ 70 w 172"/>
                  <a:gd name="T45" fmla="*/ 86 h 188"/>
                  <a:gd name="T46" fmla="*/ 76 w 172"/>
                  <a:gd name="T47" fmla="*/ 100 h 188"/>
                  <a:gd name="T48" fmla="*/ 84 w 172"/>
                  <a:gd name="T49" fmla="*/ 114 h 188"/>
                  <a:gd name="T50" fmla="*/ 102 w 172"/>
                  <a:gd name="T51" fmla="*/ 136 h 188"/>
                  <a:gd name="T52" fmla="*/ 122 w 172"/>
                  <a:gd name="T53" fmla="*/ 160 h 188"/>
                  <a:gd name="T54" fmla="*/ 136 w 172"/>
                  <a:gd name="T55" fmla="*/ 176 h 188"/>
                  <a:gd name="T56" fmla="*/ 140 w 172"/>
                  <a:gd name="T57" fmla="*/ 184 h 188"/>
                  <a:gd name="T58" fmla="*/ 144 w 172"/>
                  <a:gd name="T59" fmla="*/ 186 h 188"/>
                  <a:gd name="T60" fmla="*/ 148 w 172"/>
                  <a:gd name="T61" fmla="*/ 188 h 188"/>
                  <a:gd name="T62" fmla="*/ 152 w 172"/>
                  <a:gd name="T63" fmla="*/ 186 h 188"/>
                  <a:gd name="T64" fmla="*/ 160 w 172"/>
                  <a:gd name="T65" fmla="*/ 184 h 188"/>
                  <a:gd name="T66" fmla="*/ 164 w 172"/>
                  <a:gd name="T67" fmla="*/ 182 h 188"/>
                  <a:gd name="T68" fmla="*/ 168 w 172"/>
                  <a:gd name="T69" fmla="*/ 178 h 188"/>
                  <a:gd name="T70" fmla="*/ 172 w 172"/>
                  <a:gd name="T71" fmla="*/ 174 h 188"/>
                  <a:gd name="T72" fmla="*/ 172 w 172"/>
                  <a:gd name="T73" fmla="*/ 172 h 188"/>
                  <a:gd name="T74" fmla="*/ 168 w 172"/>
                  <a:gd name="T75" fmla="*/ 164 h 188"/>
                  <a:gd name="T76" fmla="*/ 166 w 172"/>
                  <a:gd name="T77" fmla="*/ 158 h 188"/>
                  <a:gd name="T78" fmla="*/ 168 w 172"/>
                  <a:gd name="T79" fmla="*/ 146 h 188"/>
                  <a:gd name="T80" fmla="*/ 168 w 172"/>
                  <a:gd name="T81" fmla="*/ 140 h 188"/>
                  <a:gd name="T82" fmla="*/ 166 w 172"/>
                  <a:gd name="T83" fmla="*/ 136 h 188"/>
                  <a:gd name="T84" fmla="*/ 162 w 172"/>
                  <a:gd name="T85" fmla="*/ 132 h 188"/>
                  <a:gd name="T86" fmla="*/ 160 w 172"/>
                  <a:gd name="T87" fmla="*/ 128 h 188"/>
                  <a:gd name="T88" fmla="*/ 156 w 172"/>
                  <a:gd name="T89" fmla="*/ 126 h 188"/>
                  <a:gd name="T90" fmla="*/ 148 w 172"/>
                  <a:gd name="T91" fmla="*/ 124 h 188"/>
                  <a:gd name="T92" fmla="*/ 140 w 172"/>
                  <a:gd name="T93" fmla="*/ 122 h 188"/>
                  <a:gd name="T94" fmla="*/ 136 w 172"/>
                  <a:gd name="T95" fmla="*/ 120 h 188"/>
                  <a:gd name="T96" fmla="*/ 136 w 172"/>
                  <a:gd name="T97" fmla="*/ 118 h 188"/>
                  <a:gd name="T98" fmla="*/ 136 w 172"/>
                  <a:gd name="T99" fmla="*/ 112 h 188"/>
                  <a:gd name="T100" fmla="*/ 136 w 172"/>
                  <a:gd name="T101" fmla="*/ 108 h 188"/>
                  <a:gd name="T102" fmla="*/ 130 w 172"/>
                  <a:gd name="T103" fmla="*/ 100 h 188"/>
                  <a:gd name="T104" fmla="*/ 128 w 172"/>
                  <a:gd name="T105" fmla="*/ 96 h 188"/>
                  <a:gd name="T106" fmla="*/ 128 w 172"/>
                  <a:gd name="T107" fmla="*/ 86 h 188"/>
                  <a:gd name="T108" fmla="*/ 128 w 172"/>
                  <a:gd name="T109" fmla="*/ 82 h 188"/>
                  <a:gd name="T110" fmla="*/ 126 w 172"/>
                  <a:gd name="T111" fmla="*/ 78 h 188"/>
                  <a:gd name="T112" fmla="*/ 122 w 172"/>
                  <a:gd name="T113" fmla="*/ 72 h 188"/>
                  <a:gd name="T114" fmla="*/ 112 w 172"/>
                  <a:gd name="T115" fmla="*/ 64 h 188"/>
                  <a:gd name="T116" fmla="*/ 102 w 172"/>
                  <a:gd name="T117" fmla="*/ 60 h 188"/>
                  <a:gd name="T118" fmla="*/ 92 w 172"/>
                  <a:gd name="T119" fmla="*/ 54 h 188"/>
                  <a:gd name="T120" fmla="*/ 78 w 172"/>
                  <a:gd name="T121" fmla="*/ 42 h 188"/>
                  <a:gd name="T122" fmla="*/ 68 w 172"/>
                  <a:gd name="T123" fmla="*/ 3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" h="188">
                    <a:moveTo>
                      <a:pt x="64" y="30"/>
                    </a:moveTo>
                    <a:lnTo>
                      <a:pt x="64" y="30"/>
                    </a:lnTo>
                    <a:lnTo>
                      <a:pt x="62" y="28"/>
                    </a:lnTo>
                    <a:lnTo>
                      <a:pt x="60" y="28"/>
                    </a:lnTo>
                    <a:lnTo>
                      <a:pt x="54" y="26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20"/>
                    </a:lnTo>
                    <a:lnTo>
                      <a:pt x="12" y="22"/>
                    </a:lnTo>
                    <a:lnTo>
                      <a:pt x="20" y="26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8" y="40"/>
                    </a:lnTo>
                    <a:lnTo>
                      <a:pt x="50" y="50"/>
                    </a:lnTo>
                    <a:lnTo>
                      <a:pt x="54" y="52"/>
                    </a:lnTo>
                    <a:lnTo>
                      <a:pt x="58" y="56"/>
                    </a:lnTo>
                    <a:lnTo>
                      <a:pt x="60" y="58"/>
                    </a:lnTo>
                    <a:lnTo>
                      <a:pt x="62" y="60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2"/>
                    </a:lnTo>
                    <a:lnTo>
                      <a:pt x="68" y="74"/>
                    </a:lnTo>
                    <a:lnTo>
                      <a:pt x="68" y="80"/>
                    </a:lnTo>
                    <a:lnTo>
                      <a:pt x="70" y="82"/>
                    </a:lnTo>
                    <a:lnTo>
                      <a:pt x="70" y="86"/>
                    </a:lnTo>
                    <a:lnTo>
                      <a:pt x="72" y="90"/>
                    </a:lnTo>
                    <a:lnTo>
                      <a:pt x="74" y="94"/>
                    </a:lnTo>
                    <a:lnTo>
                      <a:pt x="76" y="100"/>
                    </a:lnTo>
                    <a:lnTo>
                      <a:pt x="78" y="104"/>
                    </a:lnTo>
                    <a:lnTo>
                      <a:pt x="82" y="108"/>
                    </a:lnTo>
                    <a:lnTo>
                      <a:pt x="84" y="114"/>
                    </a:lnTo>
                    <a:lnTo>
                      <a:pt x="88" y="118"/>
                    </a:lnTo>
                    <a:lnTo>
                      <a:pt x="94" y="124"/>
                    </a:lnTo>
                    <a:lnTo>
                      <a:pt x="102" y="136"/>
                    </a:lnTo>
                    <a:lnTo>
                      <a:pt x="108" y="144"/>
                    </a:lnTo>
                    <a:lnTo>
                      <a:pt x="114" y="152"/>
                    </a:lnTo>
                    <a:lnTo>
                      <a:pt x="122" y="160"/>
                    </a:lnTo>
                    <a:lnTo>
                      <a:pt x="130" y="168"/>
                    </a:lnTo>
                    <a:lnTo>
                      <a:pt x="136" y="176"/>
                    </a:lnTo>
                    <a:lnTo>
                      <a:pt x="136" y="176"/>
                    </a:lnTo>
                    <a:lnTo>
                      <a:pt x="138" y="178"/>
                    </a:lnTo>
                    <a:lnTo>
                      <a:pt x="140" y="182"/>
                    </a:lnTo>
                    <a:lnTo>
                      <a:pt x="140" y="184"/>
                    </a:lnTo>
                    <a:lnTo>
                      <a:pt x="142" y="186"/>
                    </a:lnTo>
                    <a:lnTo>
                      <a:pt x="142" y="186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50" y="188"/>
                    </a:lnTo>
                    <a:lnTo>
                      <a:pt x="150" y="186"/>
                    </a:lnTo>
                    <a:lnTo>
                      <a:pt x="152" y="186"/>
                    </a:lnTo>
                    <a:lnTo>
                      <a:pt x="154" y="186"/>
                    </a:lnTo>
                    <a:lnTo>
                      <a:pt x="156" y="186"/>
                    </a:lnTo>
                    <a:lnTo>
                      <a:pt x="160" y="184"/>
                    </a:lnTo>
                    <a:lnTo>
                      <a:pt x="160" y="184"/>
                    </a:lnTo>
                    <a:lnTo>
                      <a:pt x="162" y="182"/>
                    </a:lnTo>
                    <a:lnTo>
                      <a:pt x="164" y="182"/>
                    </a:lnTo>
                    <a:lnTo>
                      <a:pt x="166" y="180"/>
                    </a:lnTo>
                    <a:lnTo>
                      <a:pt x="168" y="180"/>
                    </a:lnTo>
                    <a:lnTo>
                      <a:pt x="168" y="178"/>
                    </a:lnTo>
                    <a:lnTo>
                      <a:pt x="170" y="176"/>
                    </a:lnTo>
                    <a:lnTo>
                      <a:pt x="170" y="176"/>
                    </a:lnTo>
                    <a:lnTo>
                      <a:pt x="172" y="174"/>
                    </a:lnTo>
                    <a:lnTo>
                      <a:pt x="172" y="174"/>
                    </a:lnTo>
                    <a:lnTo>
                      <a:pt x="172" y="174"/>
                    </a:lnTo>
                    <a:lnTo>
                      <a:pt x="172" y="172"/>
                    </a:lnTo>
                    <a:lnTo>
                      <a:pt x="170" y="170"/>
                    </a:lnTo>
                    <a:lnTo>
                      <a:pt x="170" y="168"/>
                    </a:lnTo>
                    <a:lnTo>
                      <a:pt x="168" y="164"/>
                    </a:lnTo>
                    <a:lnTo>
                      <a:pt x="168" y="160"/>
                    </a:lnTo>
                    <a:lnTo>
                      <a:pt x="166" y="160"/>
                    </a:lnTo>
                    <a:lnTo>
                      <a:pt x="166" y="158"/>
                    </a:lnTo>
                    <a:lnTo>
                      <a:pt x="166" y="154"/>
                    </a:lnTo>
                    <a:lnTo>
                      <a:pt x="168" y="150"/>
                    </a:lnTo>
                    <a:lnTo>
                      <a:pt x="168" y="146"/>
                    </a:lnTo>
                    <a:lnTo>
                      <a:pt x="168" y="144"/>
                    </a:lnTo>
                    <a:lnTo>
                      <a:pt x="168" y="142"/>
                    </a:lnTo>
                    <a:lnTo>
                      <a:pt x="168" y="140"/>
                    </a:lnTo>
                    <a:lnTo>
                      <a:pt x="166" y="140"/>
                    </a:lnTo>
                    <a:lnTo>
                      <a:pt x="166" y="138"/>
                    </a:lnTo>
                    <a:lnTo>
                      <a:pt x="166" y="136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2"/>
                    </a:lnTo>
                    <a:lnTo>
                      <a:pt x="162" y="130"/>
                    </a:lnTo>
                    <a:lnTo>
                      <a:pt x="160" y="128"/>
                    </a:lnTo>
                    <a:lnTo>
                      <a:pt x="160" y="128"/>
                    </a:lnTo>
                    <a:lnTo>
                      <a:pt x="158" y="128"/>
                    </a:lnTo>
                    <a:lnTo>
                      <a:pt x="158" y="126"/>
                    </a:lnTo>
                    <a:lnTo>
                      <a:pt x="156" y="126"/>
                    </a:lnTo>
                    <a:lnTo>
                      <a:pt x="154" y="126"/>
                    </a:lnTo>
                    <a:lnTo>
                      <a:pt x="152" y="126"/>
                    </a:lnTo>
                    <a:lnTo>
                      <a:pt x="148" y="124"/>
                    </a:lnTo>
                    <a:lnTo>
                      <a:pt x="144" y="124"/>
                    </a:lnTo>
                    <a:lnTo>
                      <a:pt x="140" y="124"/>
                    </a:lnTo>
                    <a:lnTo>
                      <a:pt x="140" y="122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20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6" y="112"/>
                    </a:lnTo>
                    <a:lnTo>
                      <a:pt x="136" y="112"/>
                    </a:lnTo>
                    <a:lnTo>
                      <a:pt x="136" y="110"/>
                    </a:lnTo>
                    <a:lnTo>
                      <a:pt x="136" y="108"/>
                    </a:lnTo>
                    <a:lnTo>
                      <a:pt x="136" y="108"/>
                    </a:lnTo>
                    <a:lnTo>
                      <a:pt x="134" y="104"/>
                    </a:lnTo>
                    <a:lnTo>
                      <a:pt x="130" y="100"/>
                    </a:lnTo>
                    <a:lnTo>
                      <a:pt x="130" y="98"/>
                    </a:lnTo>
                    <a:lnTo>
                      <a:pt x="128" y="98"/>
                    </a:lnTo>
                    <a:lnTo>
                      <a:pt x="128" y="96"/>
                    </a:lnTo>
                    <a:lnTo>
                      <a:pt x="128" y="94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6" y="78"/>
                    </a:lnTo>
                    <a:lnTo>
                      <a:pt x="126" y="76"/>
                    </a:lnTo>
                    <a:lnTo>
                      <a:pt x="124" y="74"/>
                    </a:lnTo>
                    <a:lnTo>
                      <a:pt x="122" y="72"/>
                    </a:lnTo>
                    <a:lnTo>
                      <a:pt x="118" y="70"/>
                    </a:lnTo>
                    <a:lnTo>
                      <a:pt x="116" y="68"/>
                    </a:lnTo>
                    <a:lnTo>
                      <a:pt x="112" y="64"/>
                    </a:lnTo>
                    <a:lnTo>
                      <a:pt x="110" y="64"/>
                    </a:lnTo>
                    <a:lnTo>
                      <a:pt x="108" y="62"/>
                    </a:lnTo>
                    <a:lnTo>
                      <a:pt x="102" y="60"/>
                    </a:lnTo>
                    <a:lnTo>
                      <a:pt x="96" y="56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0" y="52"/>
                    </a:lnTo>
                    <a:lnTo>
                      <a:pt x="86" y="48"/>
                    </a:lnTo>
                    <a:lnTo>
                      <a:pt x="78" y="42"/>
                    </a:lnTo>
                    <a:lnTo>
                      <a:pt x="74" y="38"/>
                    </a:lnTo>
                    <a:lnTo>
                      <a:pt x="72" y="34"/>
                    </a:lnTo>
                    <a:lnTo>
                      <a:pt x="68" y="32"/>
                    </a:lnTo>
                    <a:lnTo>
                      <a:pt x="66" y="30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3" name="Freeform 198"/>
              <p:cNvSpPr>
                <a:spLocks/>
              </p:cNvSpPr>
              <p:nvPr/>
            </p:nvSpPr>
            <p:spPr bwMode="auto">
              <a:xfrm>
                <a:off x="6739228" y="4819817"/>
                <a:ext cx="38100" cy="41275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2 h 26"/>
                  <a:gd name="T8" fmla="*/ 2 w 24"/>
                  <a:gd name="T9" fmla="*/ 2 h 26"/>
                  <a:gd name="T10" fmla="*/ 2 w 24"/>
                  <a:gd name="T11" fmla="*/ 2 h 26"/>
                  <a:gd name="T12" fmla="*/ 4 w 24"/>
                  <a:gd name="T13" fmla="*/ 2 h 26"/>
                  <a:gd name="T14" fmla="*/ 6 w 24"/>
                  <a:gd name="T15" fmla="*/ 2 h 26"/>
                  <a:gd name="T16" fmla="*/ 8 w 24"/>
                  <a:gd name="T17" fmla="*/ 2 h 26"/>
                  <a:gd name="T18" fmla="*/ 10 w 24"/>
                  <a:gd name="T19" fmla="*/ 2 h 26"/>
                  <a:gd name="T20" fmla="*/ 12 w 24"/>
                  <a:gd name="T21" fmla="*/ 2 h 26"/>
                  <a:gd name="T22" fmla="*/ 12 w 24"/>
                  <a:gd name="T23" fmla="*/ 2 h 26"/>
                  <a:gd name="T24" fmla="*/ 12 w 24"/>
                  <a:gd name="T25" fmla="*/ 2 h 26"/>
                  <a:gd name="T26" fmla="*/ 14 w 24"/>
                  <a:gd name="T27" fmla="*/ 4 h 26"/>
                  <a:gd name="T28" fmla="*/ 16 w 24"/>
                  <a:gd name="T29" fmla="*/ 6 h 26"/>
                  <a:gd name="T30" fmla="*/ 18 w 24"/>
                  <a:gd name="T31" fmla="*/ 8 h 26"/>
                  <a:gd name="T32" fmla="*/ 20 w 24"/>
                  <a:gd name="T33" fmla="*/ 10 h 26"/>
                  <a:gd name="T34" fmla="*/ 20 w 24"/>
                  <a:gd name="T35" fmla="*/ 12 h 26"/>
                  <a:gd name="T36" fmla="*/ 22 w 24"/>
                  <a:gd name="T37" fmla="*/ 14 h 26"/>
                  <a:gd name="T38" fmla="*/ 22 w 24"/>
                  <a:gd name="T39" fmla="*/ 16 h 26"/>
                  <a:gd name="T40" fmla="*/ 24 w 24"/>
                  <a:gd name="T41" fmla="*/ 18 h 26"/>
                  <a:gd name="T42" fmla="*/ 24 w 24"/>
                  <a:gd name="T43" fmla="*/ 20 h 26"/>
                  <a:gd name="T44" fmla="*/ 24 w 24"/>
                  <a:gd name="T45" fmla="*/ 22 h 26"/>
                  <a:gd name="T46" fmla="*/ 24 w 24"/>
                  <a:gd name="T47" fmla="*/ 22 h 26"/>
                  <a:gd name="T48" fmla="*/ 24 w 24"/>
                  <a:gd name="T49" fmla="*/ 22 h 26"/>
                  <a:gd name="T50" fmla="*/ 24 w 24"/>
                  <a:gd name="T51" fmla="*/ 24 h 26"/>
                  <a:gd name="T52" fmla="*/ 24 w 24"/>
                  <a:gd name="T53" fmla="*/ 24 h 26"/>
                  <a:gd name="T54" fmla="*/ 24 w 24"/>
                  <a:gd name="T55" fmla="*/ 24 h 26"/>
                  <a:gd name="T56" fmla="*/ 24 w 24"/>
                  <a:gd name="T57" fmla="*/ 24 h 26"/>
                  <a:gd name="T58" fmla="*/ 22 w 24"/>
                  <a:gd name="T59" fmla="*/ 26 h 26"/>
                  <a:gd name="T60" fmla="*/ 22 w 24"/>
                  <a:gd name="T61" fmla="*/ 26 h 26"/>
                  <a:gd name="T62" fmla="*/ 20 w 24"/>
                  <a:gd name="T63" fmla="*/ 26 h 26"/>
                  <a:gd name="T64" fmla="*/ 18 w 24"/>
                  <a:gd name="T65" fmla="*/ 26 h 26"/>
                  <a:gd name="T66" fmla="*/ 16 w 24"/>
                  <a:gd name="T67" fmla="*/ 26 h 26"/>
                  <a:gd name="T68" fmla="*/ 16 w 24"/>
                  <a:gd name="T69" fmla="*/ 26 h 26"/>
                  <a:gd name="T70" fmla="*/ 14 w 24"/>
                  <a:gd name="T71" fmla="*/ 26 h 26"/>
                  <a:gd name="T72" fmla="*/ 14 w 24"/>
                  <a:gd name="T73" fmla="*/ 26 h 26"/>
                  <a:gd name="T74" fmla="*/ 12 w 24"/>
                  <a:gd name="T75" fmla="*/ 24 h 26"/>
                  <a:gd name="T76" fmla="*/ 10 w 24"/>
                  <a:gd name="T77" fmla="*/ 24 h 26"/>
                  <a:gd name="T78" fmla="*/ 8 w 24"/>
                  <a:gd name="T79" fmla="*/ 22 h 26"/>
                  <a:gd name="T80" fmla="*/ 6 w 24"/>
                  <a:gd name="T81" fmla="*/ 20 h 26"/>
                  <a:gd name="T82" fmla="*/ 4 w 24"/>
                  <a:gd name="T83" fmla="*/ 16 h 26"/>
                  <a:gd name="T84" fmla="*/ 2 w 24"/>
                  <a:gd name="T85" fmla="*/ 14 h 26"/>
                  <a:gd name="T86" fmla="*/ 0 w 24"/>
                  <a:gd name="T87" fmla="*/ 12 h 26"/>
                  <a:gd name="T88" fmla="*/ 0 w 24"/>
                  <a:gd name="T89" fmla="*/ 10 h 26"/>
                  <a:gd name="T90" fmla="*/ 0 w 24"/>
                  <a:gd name="T91" fmla="*/ 10 h 26"/>
                  <a:gd name="T92" fmla="*/ 0 w 24"/>
                  <a:gd name="T93" fmla="*/ 10 h 26"/>
                  <a:gd name="T94" fmla="*/ 0 w 24"/>
                  <a:gd name="T95" fmla="*/ 8 h 26"/>
                  <a:gd name="T96" fmla="*/ 0 w 24"/>
                  <a:gd name="T97" fmla="*/ 6 h 26"/>
                  <a:gd name="T98" fmla="*/ 0 w 24"/>
                  <a:gd name="T99" fmla="*/ 2 h 26"/>
                  <a:gd name="T100" fmla="*/ 0 w 24"/>
                  <a:gd name="T101" fmla="*/ 2 h 26"/>
                  <a:gd name="T102" fmla="*/ 0 w 24"/>
                  <a:gd name="T10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4" name="Freeform 200"/>
              <p:cNvSpPr>
                <a:spLocks/>
              </p:cNvSpPr>
              <p:nvPr/>
            </p:nvSpPr>
            <p:spPr bwMode="auto">
              <a:xfrm>
                <a:off x="6742403" y="4937292"/>
                <a:ext cx="215900" cy="76200"/>
              </a:xfrm>
              <a:custGeom>
                <a:avLst/>
                <a:gdLst>
                  <a:gd name="T0" fmla="*/ 16 w 136"/>
                  <a:gd name="T1" fmla="*/ 2 h 48"/>
                  <a:gd name="T2" fmla="*/ 8 w 136"/>
                  <a:gd name="T3" fmla="*/ 6 h 48"/>
                  <a:gd name="T4" fmla="*/ 4 w 136"/>
                  <a:gd name="T5" fmla="*/ 10 h 48"/>
                  <a:gd name="T6" fmla="*/ 0 w 136"/>
                  <a:gd name="T7" fmla="*/ 14 h 48"/>
                  <a:gd name="T8" fmla="*/ 0 w 136"/>
                  <a:gd name="T9" fmla="*/ 16 h 48"/>
                  <a:gd name="T10" fmla="*/ 0 w 136"/>
                  <a:gd name="T11" fmla="*/ 20 h 48"/>
                  <a:gd name="T12" fmla="*/ 4 w 136"/>
                  <a:gd name="T13" fmla="*/ 26 h 48"/>
                  <a:gd name="T14" fmla="*/ 8 w 136"/>
                  <a:gd name="T15" fmla="*/ 30 h 48"/>
                  <a:gd name="T16" fmla="*/ 12 w 136"/>
                  <a:gd name="T17" fmla="*/ 32 h 48"/>
                  <a:gd name="T18" fmla="*/ 22 w 136"/>
                  <a:gd name="T19" fmla="*/ 30 h 48"/>
                  <a:gd name="T20" fmla="*/ 32 w 136"/>
                  <a:gd name="T21" fmla="*/ 30 h 48"/>
                  <a:gd name="T22" fmla="*/ 36 w 136"/>
                  <a:gd name="T23" fmla="*/ 30 h 48"/>
                  <a:gd name="T24" fmla="*/ 42 w 136"/>
                  <a:gd name="T25" fmla="*/ 34 h 48"/>
                  <a:gd name="T26" fmla="*/ 46 w 136"/>
                  <a:gd name="T27" fmla="*/ 36 h 48"/>
                  <a:gd name="T28" fmla="*/ 54 w 136"/>
                  <a:gd name="T29" fmla="*/ 36 h 48"/>
                  <a:gd name="T30" fmla="*/ 62 w 136"/>
                  <a:gd name="T31" fmla="*/ 34 h 48"/>
                  <a:gd name="T32" fmla="*/ 66 w 136"/>
                  <a:gd name="T33" fmla="*/ 34 h 48"/>
                  <a:gd name="T34" fmla="*/ 68 w 136"/>
                  <a:gd name="T35" fmla="*/ 36 h 48"/>
                  <a:gd name="T36" fmla="*/ 70 w 136"/>
                  <a:gd name="T37" fmla="*/ 40 h 48"/>
                  <a:gd name="T38" fmla="*/ 70 w 136"/>
                  <a:gd name="T39" fmla="*/ 44 h 48"/>
                  <a:gd name="T40" fmla="*/ 70 w 136"/>
                  <a:gd name="T41" fmla="*/ 46 h 48"/>
                  <a:gd name="T42" fmla="*/ 72 w 136"/>
                  <a:gd name="T43" fmla="*/ 48 h 48"/>
                  <a:gd name="T44" fmla="*/ 78 w 136"/>
                  <a:gd name="T45" fmla="*/ 48 h 48"/>
                  <a:gd name="T46" fmla="*/ 88 w 136"/>
                  <a:gd name="T47" fmla="*/ 48 h 48"/>
                  <a:gd name="T48" fmla="*/ 102 w 136"/>
                  <a:gd name="T49" fmla="*/ 46 h 48"/>
                  <a:gd name="T50" fmla="*/ 112 w 136"/>
                  <a:gd name="T51" fmla="*/ 46 h 48"/>
                  <a:gd name="T52" fmla="*/ 130 w 136"/>
                  <a:gd name="T53" fmla="*/ 46 h 48"/>
                  <a:gd name="T54" fmla="*/ 134 w 136"/>
                  <a:gd name="T55" fmla="*/ 46 h 48"/>
                  <a:gd name="T56" fmla="*/ 134 w 136"/>
                  <a:gd name="T57" fmla="*/ 46 h 48"/>
                  <a:gd name="T58" fmla="*/ 136 w 136"/>
                  <a:gd name="T59" fmla="*/ 42 h 48"/>
                  <a:gd name="T60" fmla="*/ 136 w 136"/>
                  <a:gd name="T61" fmla="*/ 36 h 48"/>
                  <a:gd name="T62" fmla="*/ 134 w 136"/>
                  <a:gd name="T63" fmla="*/ 34 h 48"/>
                  <a:gd name="T64" fmla="*/ 132 w 136"/>
                  <a:gd name="T65" fmla="*/ 32 h 48"/>
                  <a:gd name="T66" fmla="*/ 126 w 136"/>
                  <a:gd name="T67" fmla="*/ 30 h 48"/>
                  <a:gd name="T68" fmla="*/ 122 w 136"/>
                  <a:gd name="T69" fmla="*/ 28 h 48"/>
                  <a:gd name="T70" fmla="*/ 122 w 136"/>
                  <a:gd name="T71" fmla="*/ 28 h 48"/>
                  <a:gd name="T72" fmla="*/ 122 w 136"/>
                  <a:gd name="T73" fmla="*/ 24 h 48"/>
                  <a:gd name="T74" fmla="*/ 124 w 136"/>
                  <a:gd name="T75" fmla="*/ 18 h 48"/>
                  <a:gd name="T76" fmla="*/ 124 w 136"/>
                  <a:gd name="T77" fmla="*/ 16 h 48"/>
                  <a:gd name="T78" fmla="*/ 122 w 136"/>
                  <a:gd name="T79" fmla="*/ 16 h 48"/>
                  <a:gd name="T80" fmla="*/ 120 w 136"/>
                  <a:gd name="T81" fmla="*/ 16 h 48"/>
                  <a:gd name="T82" fmla="*/ 112 w 136"/>
                  <a:gd name="T83" fmla="*/ 18 h 48"/>
                  <a:gd name="T84" fmla="*/ 104 w 136"/>
                  <a:gd name="T85" fmla="*/ 18 h 48"/>
                  <a:gd name="T86" fmla="*/ 96 w 136"/>
                  <a:gd name="T87" fmla="*/ 16 h 48"/>
                  <a:gd name="T88" fmla="*/ 88 w 136"/>
                  <a:gd name="T89" fmla="*/ 12 h 48"/>
                  <a:gd name="T90" fmla="*/ 82 w 136"/>
                  <a:gd name="T91" fmla="*/ 8 h 48"/>
                  <a:gd name="T92" fmla="*/ 74 w 136"/>
                  <a:gd name="T93" fmla="*/ 8 h 48"/>
                  <a:gd name="T94" fmla="*/ 64 w 136"/>
                  <a:gd name="T95" fmla="*/ 8 h 48"/>
                  <a:gd name="T96" fmla="*/ 56 w 136"/>
                  <a:gd name="T97" fmla="*/ 6 h 48"/>
                  <a:gd name="T98" fmla="*/ 44 w 136"/>
                  <a:gd name="T99" fmla="*/ 0 h 48"/>
                  <a:gd name="T100" fmla="*/ 38 w 136"/>
                  <a:gd name="T101" fmla="*/ 0 h 48"/>
                  <a:gd name="T102" fmla="*/ 30 w 136"/>
                  <a:gd name="T103" fmla="*/ 0 h 48"/>
                  <a:gd name="T104" fmla="*/ 20 w 136"/>
                  <a:gd name="T10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6" h="48">
                    <a:moveTo>
                      <a:pt x="20" y="0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54" y="36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0" y="36"/>
                    </a:lnTo>
                    <a:lnTo>
                      <a:pt x="70" y="38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8" y="48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8" y="48"/>
                    </a:lnTo>
                    <a:lnTo>
                      <a:pt x="90" y="48"/>
                    </a:lnTo>
                    <a:lnTo>
                      <a:pt x="96" y="48"/>
                    </a:lnTo>
                    <a:lnTo>
                      <a:pt x="102" y="46"/>
                    </a:lnTo>
                    <a:lnTo>
                      <a:pt x="108" y="46"/>
                    </a:lnTo>
                    <a:lnTo>
                      <a:pt x="110" y="46"/>
                    </a:lnTo>
                    <a:lnTo>
                      <a:pt x="112" y="46"/>
                    </a:lnTo>
                    <a:lnTo>
                      <a:pt x="124" y="46"/>
                    </a:lnTo>
                    <a:lnTo>
                      <a:pt x="126" y="46"/>
                    </a:lnTo>
                    <a:lnTo>
                      <a:pt x="130" y="46"/>
                    </a:lnTo>
                    <a:lnTo>
                      <a:pt x="130" y="46"/>
                    </a:lnTo>
                    <a:lnTo>
                      <a:pt x="132" y="46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6" y="38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4" y="34"/>
                    </a:lnTo>
                    <a:lnTo>
                      <a:pt x="134" y="34"/>
                    </a:lnTo>
                    <a:lnTo>
                      <a:pt x="134" y="34"/>
                    </a:lnTo>
                    <a:lnTo>
                      <a:pt x="134" y="32"/>
                    </a:lnTo>
                    <a:lnTo>
                      <a:pt x="132" y="32"/>
                    </a:lnTo>
                    <a:lnTo>
                      <a:pt x="130" y="32"/>
                    </a:lnTo>
                    <a:lnTo>
                      <a:pt x="128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6"/>
                    </a:lnTo>
                    <a:lnTo>
                      <a:pt x="122" y="26"/>
                    </a:lnTo>
                    <a:lnTo>
                      <a:pt x="122" y="24"/>
                    </a:lnTo>
                    <a:lnTo>
                      <a:pt x="122" y="22"/>
                    </a:lnTo>
                    <a:lnTo>
                      <a:pt x="124" y="20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4" y="18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20" y="16"/>
                    </a:lnTo>
                    <a:lnTo>
                      <a:pt x="118" y="16"/>
                    </a:lnTo>
                    <a:lnTo>
                      <a:pt x="114" y="18"/>
                    </a:lnTo>
                    <a:lnTo>
                      <a:pt x="112" y="18"/>
                    </a:lnTo>
                    <a:lnTo>
                      <a:pt x="112" y="18"/>
                    </a:lnTo>
                    <a:lnTo>
                      <a:pt x="108" y="18"/>
                    </a:lnTo>
                    <a:lnTo>
                      <a:pt x="104" y="18"/>
                    </a:lnTo>
                    <a:lnTo>
                      <a:pt x="98" y="1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2" y="14"/>
                    </a:lnTo>
                    <a:lnTo>
                      <a:pt x="88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5" name="Freeform 202"/>
              <p:cNvSpPr>
                <a:spLocks/>
              </p:cNvSpPr>
              <p:nvPr/>
            </p:nvSpPr>
            <p:spPr bwMode="auto">
              <a:xfrm>
                <a:off x="6971003" y="5003967"/>
                <a:ext cx="19050" cy="12700"/>
              </a:xfrm>
              <a:custGeom>
                <a:avLst/>
                <a:gdLst>
                  <a:gd name="T0" fmla="*/ 6 w 12"/>
                  <a:gd name="T1" fmla="*/ 8 h 8"/>
                  <a:gd name="T2" fmla="*/ 6 w 12"/>
                  <a:gd name="T3" fmla="*/ 8 h 8"/>
                  <a:gd name="T4" fmla="*/ 8 w 12"/>
                  <a:gd name="T5" fmla="*/ 8 h 8"/>
                  <a:gd name="T6" fmla="*/ 8 w 12"/>
                  <a:gd name="T7" fmla="*/ 8 h 8"/>
                  <a:gd name="T8" fmla="*/ 10 w 12"/>
                  <a:gd name="T9" fmla="*/ 8 h 8"/>
                  <a:gd name="T10" fmla="*/ 10 w 12"/>
                  <a:gd name="T11" fmla="*/ 6 h 8"/>
                  <a:gd name="T12" fmla="*/ 12 w 12"/>
                  <a:gd name="T13" fmla="*/ 6 h 8"/>
                  <a:gd name="T14" fmla="*/ 12 w 12"/>
                  <a:gd name="T15" fmla="*/ 6 h 8"/>
                  <a:gd name="T16" fmla="*/ 12 w 12"/>
                  <a:gd name="T17" fmla="*/ 4 h 8"/>
                  <a:gd name="T18" fmla="*/ 12 w 12"/>
                  <a:gd name="T19" fmla="*/ 4 h 8"/>
                  <a:gd name="T20" fmla="*/ 12 w 12"/>
                  <a:gd name="T21" fmla="*/ 4 h 8"/>
                  <a:gd name="T22" fmla="*/ 12 w 12"/>
                  <a:gd name="T23" fmla="*/ 2 h 8"/>
                  <a:gd name="T24" fmla="*/ 12 w 12"/>
                  <a:gd name="T25" fmla="*/ 2 h 8"/>
                  <a:gd name="T26" fmla="*/ 10 w 12"/>
                  <a:gd name="T27" fmla="*/ 2 h 8"/>
                  <a:gd name="T28" fmla="*/ 10 w 12"/>
                  <a:gd name="T29" fmla="*/ 0 h 8"/>
                  <a:gd name="T30" fmla="*/ 8 w 12"/>
                  <a:gd name="T31" fmla="*/ 0 h 8"/>
                  <a:gd name="T32" fmla="*/ 8 w 12"/>
                  <a:gd name="T33" fmla="*/ 0 h 8"/>
                  <a:gd name="T34" fmla="*/ 6 w 12"/>
                  <a:gd name="T35" fmla="*/ 0 h 8"/>
                  <a:gd name="T36" fmla="*/ 4 w 12"/>
                  <a:gd name="T37" fmla="*/ 0 h 8"/>
                  <a:gd name="T38" fmla="*/ 4 w 12"/>
                  <a:gd name="T39" fmla="*/ 0 h 8"/>
                  <a:gd name="T40" fmla="*/ 2 w 12"/>
                  <a:gd name="T41" fmla="*/ 0 h 8"/>
                  <a:gd name="T42" fmla="*/ 2 w 12"/>
                  <a:gd name="T43" fmla="*/ 2 h 8"/>
                  <a:gd name="T44" fmla="*/ 0 w 12"/>
                  <a:gd name="T45" fmla="*/ 2 h 8"/>
                  <a:gd name="T46" fmla="*/ 0 w 12"/>
                  <a:gd name="T47" fmla="*/ 2 h 8"/>
                  <a:gd name="T48" fmla="*/ 0 w 12"/>
                  <a:gd name="T49" fmla="*/ 4 h 8"/>
                  <a:gd name="T50" fmla="*/ 0 w 12"/>
                  <a:gd name="T51" fmla="*/ 4 h 8"/>
                  <a:gd name="T52" fmla="*/ 0 w 12"/>
                  <a:gd name="T53" fmla="*/ 4 h 8"/>
                  <a:gd name="T54" fmla="*/ 0 w 12"/>
                  <a:gd name="T55" fmla="*/ 6 h 8"/>
                  <a:gd name="T56" fmla="*/ 0 w 12"/>
                  <a:gd name="T57" fmla="*/ 6 h 8"/>
                  <a:gd name="T58" fmla="*/ 2 w 12"/>
                  <a:gd name="T59" fmla="*/ 6 h 8"/>
                  <a:gd name="T60" fmla="*/ 2 w 12"/>
                  <a:gd name="T61" fmla="*/ 8 h 8"/>
                  <a:gd name="T62" fmla="*/ 4 w 12"/>
                  <a:gd name="T63" fmla="*/ 8 h 8"/>
                  <a:gd name="T64" fmla="*/ 4 w 12"/>
                  <a:gd name="T65" fmla="*/ 8 h 8"/>
                  <a:gd name="T66" fmla="*/ 6 w 12"/>
                  <a:gd name="T6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8">
                    <a:moveTo>
                      <a:pt x="6" y="8"/>
                    </a:move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6" name="Freeform 204"/>
              <p:cNvSpPr>
                <a:spLocks/>
              </p:cNvSpPr>
              <p:nvPr/>
            </p:nvSpPr>
            <p:spPr bwMode="auto">
              <a:xfrm>
                <a:off x="6999578" y="5003967"/>
                <a:ext cx="9525" cy="12700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8 h 8"/>
                  <a:gd name="T4" fmla="*/ 2 w 6"/>
                  <a:gd name="T5" fmla="*/ 8 h 8"/>
                  <a:gd name="T6" fmla="*/ 2 w 6"/>
                  <a:gd name="T7" fmla="*/ 8 h 8"/>
                  <a:gd name="T8" fmla="*/ 2 w 6"/>
                  <a:gd name="T9" fmla="*/ 8 h 8"/>
                  <a:gd name="T10" fmla="*/ 2 w 6"/>
                  <a:gd name="T11" fmla="*/ 6 h 8"/>
                  <a:gd name="T12" fmla="*/ 2 w 6"/>
                  <a:gd name="T13" fmla="*/ 6 h 8"/>
                  <a:gd name="T14" fmla="*/ 0 w 6"/>
                  <a:gd name="T15" fmla="*/ 6 h 8"/>
                  <a:gd name="T16" fmla="*/ 0 w 6"/>
                  <a:gd name="T17" fmla="*/ 4 h 8"/>
                  <a:gd name="T18" fmla="*/ 0 w 6"/>
                  <a:gd name="T19" fmla="*/ 4 h 8"/>
                  <a:gd name="T20" fmla="*/ 0 w 6"/>
                  <a:gd name="T21" fmla="*/ 4 h 8"/>
                  <a:gd name="T22" fmla="*/ 0 w 6"/>
                  <a:gd name="T23" fmla="*/ 2 h 8"/>
                  <a:gd name="T24" fmla="*/ 2 w 6"/>
                  <a:gd name="T25" fmla="*/ 2 h 8"/>
                  <a:gd name="T26" fmla="*/ 2 w 6"/>
                  <a:gd name="T27" fmla="*/ 2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4 w 6"/>
                  <a:gd name="T35" fmla="*/ 0 h 8"/>
                  <a:gd name="T36" fmla="*/ 4 w 6"/>
                  <a:gd name="T37" fmla="*/ 0 h 8"/>
                  <a:gd name="T38" fmla="*/ 4 w 6"/>
                  <a:gd name="T39" fmla="*/ 0 h 8"/>
                  <a:gd name="T40" fmla="*/ 4 w 6"/>
                  <a:gd name="T41" fmla="*/ 0 h 8"/>
                  <a:gd name="T42" fmla="*/ 6 w 6"/>
                  <a:gd name="T43" fmla="*/ 2 h 8"/>
                  <a:gd name="T44" fmla="*/ 6 w 6"/>
                  <a:gd name="T45" fmla="*/ 2 h 8"/>
                  <a:gd name="T46" fmla="*/ 6 w 6"/>
                  <a:gd name="T47" fmla="*/ 2 h 8"/>
                  <a:gd name="T48" fmla="*/ 6 w 6"/>
                  <a:gd name="T49" fmla="*/ 4 h 8"/>
                  <a:gd name="T50" fmla="*/ 6 w 6"/>
                  <a:gd name="T51" fmla="*/ 4 h 8"/>
                  <a:gd name="T52" fmla="*/ 6 w 6"/>
                  <a:gd name="T53" fmla="*/ 4 h 8"/>
                  <a:gd name="T54" fmla="*/ 6 w 6"/>
                  <a:gd name="T55" fmla="*/ 6 h 8"/>
                  <a:gd name="T56" fmla="*/ 6 w 6"/>
                  <a:gd name="T57" fmla="*/ 6 h 8"/>
                  <a:gd name="T58" fmla="*/ 6 w 6"/>
                  <a:gd name="T59" fmla="*/ 6 h 8"/>
                  <a:gd name="T60" fmla="*/ 4 w 6"/>
                  <a:gd name="T61" fmla="*/ 8 h 8"/>
                  <a:gd name="T62" fmla="*/ 4 w 6"/>
                  <a:gd name="T63" fmla="*/ 8 h 8"/>
                  <a:gd name="T64" fmla="*/ 4 w 6"/>
                  <a:gd name="T65" fmla="*/ 8 h 8"/>
                  <a:gd name="T66" fmla="*/ 4 w 6"/>
                  <a:gd name="T6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7" name="Freeform 207"/>
              <p:cNvSpPr>
                <a:spLocks/>
              </p:cNvSpPr>
              <p:nvPr/>
            </p:nvSpPr>
            <p:spPr bwMode="auto">
              <a:xfrm>
                <a:off x="7024978" y="4994442"/>
                <a:ext cx="25400" cy="25400"/>
              </a:xfrm>
              <a:custGeom>
                <a:avLst/>
                <a:gdLst>
                  <a:gd name="T0" fmla="*/ 2 w 16"/>
                  <a:gd name="T1" fmla="*/ 6 h 16"/>
                  <a:gd name="T2" fmla="*/ 2 w 16"/>
                  <a:gd name="T3" fmla="*/ 6 h 16"/>
                  <a:gd name="T4" fmla="*/ 2 w 16"/>
                  <a:gd name="T5" fmla="*/ 6 h 16"/>
                  <a:gd name="T6" fmla="*/ 2 w 16"/>
                  <a:gd name="T7" fmla="*/ 4 h 16"/>
                  <a:gd name="T8" fmla="*/ 4 w 16"/>
                  <a:gd name="T9" fmla="*/ 2 h 16"/>
                  <a:gd name="T10" fmla="*/ 6 w 16"/>
                  <a:gd name="T11" fmla="*/ 2 h 16"/>
                  <a:gd name="T12" fmla="*/ 6 w 16"/>
                  <a:gd name="T13" fmla="*/ 2 h 16"/>
                  <a:gd name="T14" fmla="*/ 8 w 16"/>
                  <a:gd name="T15" fmla="*/ 0 h 16"/>
                  <a:gd name="T16" fmla="*/ 8 w 16"/>
                  <a:gd name="T17" fmla="*/ 0 h 16"/>
                  <a:gd name="T18" fmla="*/ 10 w 16"/>
                  <a:gd name="T19" fmla="*/ 0 h 16"/>
                  <a:gd name="T20" fmla="*/ 10 w 16"/>
                  <a:gd name="T21" fmla="*/ 2 h 16"/>
                  <a:gd name="T22" fmla="*/ 12 w 16"/>
                  <a:gd name="T23" fmla="*/ 2 h 16"/>
                  <a:gd name="T24" fmla="*/ 12 w 16"/>
                  <a:gd name="T25" fmla="*/ 2 h 16"/>
                  <a:gd name="T26" fmla="*/ 14 w 16"/>
                  <a:gd name="T27" fmla="*/ 4 h 16"/>
                  <a:gd name="T28" fmla="*/ 14 w 16"/>
                  <a:gd name="T29" fmla="*/ 4 h 16"/>
                  <a:gd name="T30" fmla="*/ 14 w 16"/>
                  <a:gd name="T31" fmla="*/ 6 h 16"/>
                  <a:gd name="T32" fmla="*/ 16 w 16"/>
                  <a:gd name="T33" fmla="*/ 6 h 16"/>
                  <a:gd name="T34" fmla="*/ 16 w 16"/>
                  <a:gd name="T35" fmla="*/ 6 h 16"/>
                  <a:gd name="T36" fmla="*/ 16 w 16"/>
                  <a:gd name="T37" fmla="*/ 8 h 16"/>
                  <a:gd name="T38" fmla="*/ 16 w 16"/>
                  <a:gd name="T39" fmla="*/ 10 h 16"/>
                  <a:gd name="T40" fmla="*/ 16 w 16"/>
                  <a:gd name="T41" fmla="*/ 10 h 16"/>
                  <a:gd name="T42" fmla="*/ 16 w 16"/>
                  <a:gd name="T43" fmla="*/ 12 h 16"/>
                  <a:gd name="T44" fmla="*/ 16 w 16"/>
                  <a:gd name="T45" fmla="*/ 14 h 16"/>
                  <a:gd name="T46" fmla="*/ 14 w 16"/>
                  <a:gd name="T47" fmla="*/ 14 h 16"/>
                  <a:gd name="T48" fmla="*/ 14 w 16"/>
                  <a:gd name="T49" fmla="*/ 14 h 16"/>
                  <a:gd name="T50" fmla="*/ 14 w 16"/>
                  <a:gd name="T51" fmla="*/ 16 h 16"/>
                  <a:gd name="T52" fmla="*/ 14 w 16"/>
                  <a:gd name="T53" fmla="*/ 16 h 16"/>
                  <a:gd name="T54" fmla="*/ 12 w 16"/>
                  <a:gd name="T55" fmla="*/ 16 h 16"/>
                  <a:gd name="T56" fmla="*/ 12 w 16"/>
                  <a:gd name="T57" fmla="*/ 16 h 16"/>
                  <a:gd name="T58" fmla="*/ 10 w 16"/>
                  <a:gd name="T59" fmla="*/ 16 h 16"/>
                  <a:gd name="T60" fmla="*/ 8 w 16"/>
                  <a:gd name="T61" fmla="*/ 16 h 16"/>
                  <a:gd name="T62" fmla="*/ 6 w 16"/>
                  <a:gd name="T63" fmla="*/ 14 h 16"/>
                  <a:gd name="T64" fmla="*/ 4 w 16"/>
                  <a:gd name="T65" fmla="*/ 14 h 16"/>
                  <a:gd name="T66" fmla="*/ 2 w 16"/>
                  <a:gd name="T67" fmla="*/ 12 h 16"/>
                  <a:gd name="T68" fmla="*/ 0 w 16"/>
                  <a:gd name="T69" fmla="*/ 12 h 16"/>
                  <a:gd name="T70" fmla="*/ 0 w 16"/>
                  <a:gd name="T71" fmla="*/ 12 h 16"/>
                  <a:gd name="T72" fmla="*/ 0 w 16"/>
                  <a:gd name="T73" fmla="*/ 10 h 16"/>
                  <a:gd name="T74" fmla="*/ 0 w 16"/>
                  <a:gd name="T75" fmla="*/ 10 h 16"/>
                  <a:gd name="T76" fmla="*/ 0 w 16"/>
                  <a:gd name="T77" fmla="*/ 10 h 16"/>
                  <a:gd name="T78" fmla="*/ 0 w 16"/>
                  <a:gd name="T79" fmla="*/ 8 h 16"/>
                  <a:gd name="T80" fmla="*/ 0 w 16"/>
                  <a:gd name="T81" fmla="*/ 6 h 16"/>
                  <a:gd name="T82" fmla="*/ 2 w 16"/>
                  <a:gd name="T8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1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8" name="Freeform 209"/>
              <p:cNvSpPr>
                <a:spLocks/>
              </p:cNvSpPr>
              <p:nvPr/>
            </p:nvSpPr>
            <p:spPr bwMode="auto">
              <a:xfrm>
                <a:off x="7056728" y="5035717"/>
                <a:ext cx="31750" cy="19050"/>
              </a:xfrm>
              <a:custGeom>
                <a:avLst/>
                <a:gdLst>
                  <a:gd name="T0" fmla="*/ 4 w 20"/>
                  <a:gd name="T1" fmla="*/ 2 h 12"/>
                  <a:gd name="T2" fmla="*/ 4 w 20"/>
                  <a:gd name="T3" fmla="*/ 2 h 12"/>
                  <a:gd name="T4" fmla="*/ 2 w 20"/>
                  <a:gd name="T5" fmla="*/ 2 h 12"/>
                  <a:gd name="T6" fmla="*/ 2 w 20"/>
                  <a:gd name="T7" fmla="*/ 4 h 12"/>
                  <a:gd name="T8" fmla="*/ 2 w 20"/>
                  <a:gd name="T9" fmla="*/ 6 h 12"/>
                  <a:gd name="T10" fmla="*/ 0 w 20"/>
                  <a:gd name="T11" fmla="*/ 8 h 12"/>
                  <a:gd name="T12" fmla="*/ 0 w 20"/>
                  <a:gd name="T13" fmla="*/ 8 h 12"/>
                  <a:gd name="T14" fmla="*/ 0 w 20"/>
                  <a:gd name="T15" fmla="*/ 10 h 12"/>
                  <a:gd name="T16" fmla="*/ 0 w 20"/>
                  <a:gd name="T17" fmla="*/ 12 h 12"/>
                  <a:gd name="T18" fmla="*/ 0 w 20"/>
                  <a:gd name="T19" fmla="*/ 12 h 12"/>
                  <a:gd name="T20" fmla="*/ 0 w 20"/>
                  <a:gd name="T21" fmla="*/ 12 h 12"/>
                  <a:gd name="T22" fmla="*/ 2 w 20"/>
                  <a:gd name="T23" fmla="*/ 12 h 12"/>
                  <a:gd name="T24" fmla="*/ 2 w 20"/>
                  <a:gd name="T25" fmla="*/ 12 h 12"/>
                  <a:gd name="T26" fmla="*/ 2 w 20"/>
                  <a:gd name="T27" fmla="*/ 12 h 12"/>
                  <a:gd name="T28" fmla="*/ 4 w 20"/>
                  <a:gd name="T29" fmla="*/ 12 h 12"/>
                  <a:gd name="T30" fmla="*/ 4 w 20"/>
                  <a:gd name="T31" fmla="*/ 12 h 12"/>
                  <a:gd name="T32" fmla="*/ 6 w 20"/>
                  <a:gd name="T33" fmla="*/ 12 h 12"/>
                  <a:gd name="T34" fmla="*/ 8 w 20"/>
                  <a:gd name="T35" fmla="*/ 12 h 12"/>
                  <a:gd name="T36" fmla="*/ 10 w 20"/>
                  <a:gd name="T37" fmla="*/ 10 h 12"/>
                  <a:gd name="T38" fmla="*/ 12 w 20"/>
                  <a:gd name="T39" fmla="*/ 10 h 12"/>
                  <a:gd name="T40" fmla="*/ 14 w 20"/>
                  <a:gd name="T41" fmla="*/ 8 h 12"/>
                  <a:gd name="T42" fmla="*/ 16 w 20"/>
                  <a:gd name="T43" fmla="*/ 8 h 12"/>
                  <a:gd name="T44" fmla="*/ 18 w 20"/>
                  <a:gd name="T45" fmla="*/ 6 h 12"/>
                  <a:gd name="T46" fmla="*/ 18 w 20"/>
                  <a:gd name="T47" fmla="*/ 4 h 12"/>
                  <a:gd name="T48" fmla="*/ 20 w 20"/>
                  <a:gd name="T49" fmla="*/ 4 h 12"/>
                  <a:gd name="T50" fmla="*/ 20 w 20"/>
                  <a:gd name="T51" fmla="*/ 2 h 12"/>
                  <a:gd name="T52" fmla="*/ 20 w 20"/>
                  <a:gd name="T53" fmla="*/ 2 h 12"/>
                  <a:gd name="T54" fmla="*/ 20 w 20"/>
                  <a:gd name="T55" fmla="*/ 2 h 12"/>
                  <a:gd name="T56" fmla="*/ 20 w 20"/>
                  <a:gd name="T57" fmla="*/ 0 h 12"/>
                  <a:gd name="T58" fmla="*/ 20 w 20"/>
                  <a:gd name="T59" fmla="*/ 0 h 12"/>
                  <a:gd name="T60" fmla="*/ 18 w 20"/>
                  <a:gd name="T61" fmla="*/ 0 h 12"/>
                  <a:gd name="T62" fmla="*/ 18 w 20"/>
                  <a:gd name="T63" fmla="*/ 0 h 12"/>
                  <a:gd name="T64" fmla="*/ 16 w 20"/>
                  <a:gd name="T65" fmla="*/ 0 h 12"/>
                  <a:gd name="T66" fmla="*/ 16 w 20"/>
                  <a:gd name="T67" fmla="*/ 0 h 12"/>
                  <a:gd name="T68" fmla="*/ 14 w 20"/>
                  <a:gd name="T69" fmla="*/ 0 h 12"/>
                  <a:gd name="T70" fmla="*/ 12 w 20"/>
                  <a:gd name="T71" fmla="*/ 0 h 12"/>
                  <a:gd name="T72" fmla="*/ 10 w 20"/>
                  <a:gd name="T73" fmla="*/ 0 h 12"/>
                  <a:gd name="T74" fmla="*/ 6 w 20"/>
                  <a:gd name="T75" fmla="*/ 0 h 12"/>
                  <a:gd name="T76" fmla="*/ 4 w 20"/>
                  <a:gd name="T77" fmla="*/ 2 h 12"/>
                  <a:gd name="T78" fmla="*/ 4 w 20"/>
                  <a:gd name="T79" fmla="*/ 2 h 12"/>
                  <a:gd name="T80" fmla="*/ 4 w 20"/>
                  <a:gd name="T8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" h="12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9" name="Freeform 211"/>
              <p:cNvSpPr>
                <a:spLocks/>
              </p:cNvSpPr>
              <p:nvPr/>
            </p:nvSpPr>
            <p:spPr bwMode="auto">
              <a:xfrm>
                <a:off x="7078953" y="5003967"/>
                <a:ext cx="53975" cy="25400"/>
              </a:xfrm>
              <a:custGeom>
                <a:avLst/>
                <a:gdLst>
                  <a:gd name="T0" fmla="*/ 0 w 34"/>
                  <a:gd name="T1" fmla="*/ 4 h 16"/>
                  <a:gd name="T2" fmla="*/ 0 w 34"/>
                  <a:gd name="T3" fmla="*/ 4 h 16"/>
                  <a:gd name="T4" fmla="*/ 0 w 34"/>
                  <a:gd name="T5" fmla="*/ 2 h 16"/>
                  <a:gd name="T6" fmla="*/ 2 w 34"/>
                  <a:gd name="T7" fmla="*/ 2 h 16"/>
                  <a:gd name="T8" fmla="*/ 2 w 34"/>
                  <a:gd name="T9" fmla="*/ 2 h 16"/>
                  <a:gd name="T10" fmla="*/ 2 w 34"/>
                  <a:gd name="T11" fmla="*/ 0 h 16"/>
                  <a:gd name="T12" fmla="*/ 6 w 34"/>
                  <a:gd name="T13" fmla="*/ 0 h 16"/>
                  <a:gd name="T14" fmla="*/ 8 w 34"/>
                  <a:gd name="T15" fmla="*/ 0 h 16"/>
                  <a:gd name="T16" fmla="*/ 10 w 34"/>
                  <a:gd name="T17" fmla="*/ 0 h 16"/>
                  <a:gd name="T18" fmla="*/ 14 w 34"/>
                  <a:gd name="T19" fmla="*/ 0 h 16"/>
                  <a:gd name="T20" fmla="*/ 18 w 34"/>
                  <a:gd name="T21" fmla="*/ 0 h 16"/>
                  <a:gd name="T22" fmla="*/ 22 w 34"/>
                  <a:gd name="T23" fmla="*/ 2 h 16"/>
                  <a:gd name="T24" fmla="*/ 24 w 34"/>
                  <a:gd name="T25" fmla="*/ 2 h 16"/>
                  <a:gd name="T26" fmla="*/ 26 w 34"/>
                  <a:gd name="T27" fmla="*/ 2 h 16"/>
                  <a:gd name="T28" fmla="*/ 28 w 34"/>
                  <a:gd name="T29" fmla="*/ 4 h 16"/>
                  <a:gd name="T30" fmla="*/ 30 w 34"/>
                  <a:gd name="T31" fmla="*/ 4 h 16"/>
                  <a:gd name="T32" fmla="*/ 30 w 34"/>
                  <a:gd name="T33" fmla="*/ 4 h 16"/>
                  <a:gd name="T34" fmla="*/ 32 w 34"/>
                  <a:gd name="T35" fmla="*/ 4 h 16"/>
                  <a:gd name="T36" fmla="*/ 32 w 34"/>
                  <a:gd name="T37" fmla="*/ 6 h 16"/>
                  <a:gd name="T38" fmla="*/ 32 w 34"/>
                  <a:gd name="T39" fmla="*/ 6 h 16"/>
                  <a:gd name="T40" fmla="*/ 34 w 34"/>
                  <a:gd name="T41" fmla="*/ 6 h 16"/>
                  <a:gd name="T42" fmla="*/ 34 w 34"/>
                  <a:gd name="T43" fmla="*/ 8 h 16"/>
                  <a:gd name="T44" fmla="*/ 32 w 34"/>
                  <a:gd name="T45" fmla="*/ 8 h 16"/>
                  <a:gd name="T46" fmla="*/ 32 w 34"/>
                  <a:gd name="T47" fmla="*/ 10 h 16"/>
                  <a:gd name="T48" fmla="*/ 32 w 34"/>
                  <a:gd name="T49" fmla="*/ 10 h 16"/>
                  <a:gd name="T50" fmla="*/ 30 w 34"/>
                  <a:gd name="T51" fmla="*/ 12 h 16"/>
                  <a:gd name="T52" fmla="*/ 28 w 34"/>
                  <a:gd name="T53" fmla="*/ 12 h 16"/>
                  <a:gd name="T54" fmla="*/ 26 w 34"/>
                  <a:gd name="T55" fmla="*/ 14 h 16"/>
                  <a:gd name="T56" fmla="*/ 24 w 34"/>
                  <a:gd name="T57" fmla="*/ 14 h 16"/>
                  <a:gd name="T58" fmla="*/ 22 w 34"/>
                  <a:gd name="T59" fmla="*/ 16 h 16"/>
                  <a:gd name="T60" fmla="*/ 22 w 34"/>
                  <a:gd name="T61" fmla="*/ 16 h 16"/>
                  <a:gd name="T62" fmla="*/ 20 w 34"/>
                  <a:gd name="T63" fmla="*/ 16 h 16"/>
                  <a:gd name="T64" fmla="*/ 18 w 34"/>
                  <a:gd name="T65" fmla="*/ 16 h 16"/>
                  <a:gd name="T66" fmla="*/ 14 w 34"/>
                  <a:gd name="T67" fmla="*/ 16 h 16"/>
                  <a:gd name="T68" fmla="*/ 12 w 34"/>
                  <a:gd name="T69" fmla="*/ 16 h 16"/>
                  <a:gd name="T70" fmla="*/ 8 w 34"/>
                  <a:gd name="T71" fmla="*/ 16 h 16"/>
                  <a:gd name="T72" fmla="*/ 6 w 34"/>
                  <a:gd name="T73" fmla="*/ 14 h 16"/>
                  <a:gd name="T74" fmla="*/ 4 w 34"/>
                  <a:gd name="T75" fmla="*/ 14 h 16"/>
                  <a:gd name="T76" fmla="*/ 4 w 34"/>
                  <a:gd name="T77" fmla="*/ 12 h 16"/>
                  <a:gd name="T78" fmla="*/ 2 w 34"/>
                  <a:gd name="T79" fmla="*/ 12 h 16"/>
                  <a:gd name="T80" fmla="*/ 2 w 34"/>
                  <a:gd name="T81" fmla="*/ 12 h 16"/>
                  <a:gd name="T82" fmla="*/ 2 w 34"/>
                  <a:gd name="T83" fmla="*/ 10 h 16"/>
                  <a:gd name="T84" fmla="*/ 0 w 34"/>
                  <a:gd name="T85" fmla="*/ 10 h 16"/>
                  <a:gd name="T86" fmla="*/ 0 w 34"/>
                  <a:gd name="T87" fmla="*/ 8 h 16"/>
                  <a:gd name="T88" fmla="*/ 0 w 34"/>
                  <a:gd name="T89" fmla="*/ 6 h 16"/>
                  <a:gd name="T90" fmla="*/ 0 w 34"/>
                  <a:gd name="T91" fmla="*/ 6 h 16"/>
                  <a:gd name="T92" fmla="*/ 0 w 34"/>
                  <a:gd name="T93" fmla="*/ 4 h 16"/>
                  <a:gd name="T94" fmla="*/ 0 w 34"/>
                  <a:gd name="T95" fmla="*/ 4 h 16"/>
                  <a:gd name="T96" fmla="*/ 0 w 34"/>
                  <a:gd name="T9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16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0" name="Freeform 215"/>
              <p:cNvSpPr>
                <a:spLocks/>
              </p:cNvSpPr>
              <p:nvPr/>
            </p:nvSpPr>
            <p:spPr bwMode="auto">
              <a:xfrm>
                <a:off x="6805903" y="4603917"/>
                <a:ext cx="260350" cy="292100"/>
              </a:xfrm>
              <a:custGeom>
                <a:avLst/>
                <a:gdLst>
                  <a:gd name="T0" fmla="*/ 28 w 164"/>
                  <a:gd name="T1" fmla="*/ 90 h 184"/>
                  <a:gd name="T2" fmla="*/ 12 w 164"/>
                  <a:gd name="T3" fmla="*/ 88 h 184"/>
                  <a:gd name="T4" fmla="*/ 4 w 164"/>
                  <a:gd name="T5" fmla="*/ 90 h 184"/>
                  <a:gd name="T6" fmla="*/ 0 w 164"/>
                  <a:gd name="T7" fmla="*/ 100 h 184"/>
                  <a:gd name="T8" fmla="*/ 2 w 164"/>
                  <a:gd name="T9" fmla="*/ 112 h 184"/>
                  <a:gd name="T10" fmla="*/ 8 w 164"/>
                  <a:gd name="T11" fmla="*/ 116 h 184"/>
                  <a:gd name="T12" fmla="*/ 12 w 164"/>
                  <a:gd name="T13" fmla="*/ 120 h 184"/>
                  <a:gd name="T14" fmla="*/ 12 w 164"/>
                  <a:gd name="T15" fmla="*/ 134 h 184"/>
                  <a:gd name="T16" fmla="*/ 14 w 164"/>
                  <a:gd name="T17" fmla="*/ 138 h 184"/>
                  <a:gd name="T18" fmla="*/ 24 w 164"/>
                  <a:gd name="T19" fmla="*/ 138 h 184"/>
                  <a:gd name="T20" fmla="*/ 26 w 164"/>
                  <a:gd name="T21" fmla="*/ 144 h 184"/>
                  <a:gd name="T22" fmla="*/ 26 w 164"/>
                  <a:gd name="T23" fmla="*/ 158 h 184"/>
                  <a:gd name="T24" fmla="*/ 32 w 164"/>
                  <a:gd name="T25" fmla="*/ 162 h 184"/>
                  <a:gd name="T26" fmla="*/ 38 w 164"/>
                  <a:gd name="T27" fmla="*/ 166 h 184"/>
                  <a:gd name="T28" fmla="*/ 48 w 164"/>
                  <a:gd name="T29" fmla="*/ 174 h 184"/>
                  <a:gd name="T30" fmla="*/ 62 w 164"/>
                  <a:gd name="T31" fmla="*/ 176 h 184"/>
                  <a:gd name="T32" fmla="*/ 66 w 164"/>
                  <a:gd name="T33" fmla="*/ 170 h 184"/>
                  <a:gd name="T34" fmla="*/ 72 w 164"/>
                  <a:gd name="T35" fmla="*/ 166 h 184"/>
                  <a:gd name="T36" fmla="*/ 82 w 164"/>
                  <a:gd name="T37" fmla="*/ 168 h 184"/>
                  <a:gd name="T38" fmla="*/ 86 w 164"/>
                  <a:gd name="T39" fmla="*/ 176 h 184"/>
                  <a:gd name="T40" fmla="*/ 90 w 164"/>
                  <a:gd name="T41" fmla="*/ 184 h 184"/>
                  <a:gd name="T42" fmla="*/ 104 w 164"/>
                  <a:gd name="T43" fmla="*/ 184 h 184"/>
                  <a:gd name="T44" fmla="*/ 110 w 164"/>
                  <a:gd name="T45" fmla="*/ 180 h 184"/>
                  <a:gd name="T46" fmla="*/ 114 w 164"/>
                  <a:gd name="T47" fmla="*/ 170 h 184"/>
                  <a:gd name="T48" fmla="*/ 122 w 164"/>
                  <a:gd name="T49" fmla="*/ 158 h 184"/>
                  <a:gd name="T50" fmla="*/ 120 w 164"/>
                  <a:gd name="T51" fmla="*/ 144 h 184"/>
                  <a:gd name="T52" fmla="*/ 126 w 164"/>
                  <a:gd name="T53" fmla="*/ 138 h 184"/>
                  <a:gd name="T54" fmla="*/ 134 w 164"/>
                  <a:gd name="T55" fmla="*/ 132 h 184"/>
                  <a:gd name="T56" fmla="*/ 138 w 164"/>
                  <a:gd name="T57" fmla="*/ 116 h 184"/>
                  <a:gd name="T58" fmla="*/ 140 w 164"/>
                  <a:gd name="T59" fmla="*/ 108 h 184"/>
                  <a:gd name="T60" fmla="*/ 150 w 164"/>
                  <a:gd name="T61" fmla="*/ 104 h 184"/>
                  <a:gd name="T62" fmla="*/ 154 w 164"/>
                  <a:gd name="T63" fmla="*/ 100 h 184"/>
                  <a:gd name="T64" fmla="*/ 152 w 164"/>
                  <a:gd name="T65" fmla="*/ 88 h 184"/>
                  <a:gd name="T66" fmla="*/ 144 w 164"/>
                  <a:gd name="T67" fmla="*/ 82 h 184"/>
                  <a:gd name="T68" fmla="*/ 138 w 164"/>
                  <a:gd name="T69" fmla="*/ 76 h 184"/>
                  <a:gd name="T70" fmla="*/ 138 w 164"/>
                  <a:gd name="T71" fmla="*/ 56 h 184"/>
                  <a:gd name="T72" fmla="*/ 158 w 164"/>
                  <a:gd name="T73" fmla="*/ 38 h 184"/>
                  <a:gd name="T74" fmla="*/ 164 w 164"/>
                  <a:gd name="T75" fmla="*/ 32 h 184"/>
                  <a:gd name="T76" fmla="*/ 164 w 164"/>
                  <a:gd name="T77" fmla="*/ 22 h 184"/>
                  <a:gd name="T78" fmla="*/ 158 w 164"/>
                  <a:gd name="T79" fmla="*/ 16 h 184"/>
                  <a:gd name="T80" fmla="*/ 142 w 164"/>
                  <a:gd name="T81" fmla="*/ 14 h 184"/>
                  <a:gd name="T82" fmla="*/ 124 w 164"/>
                  <a:gd name="T83" fmla="*/ 4 h 184"/>
                  <a:gd name="T84" fmla="*/ 116 w 164"/>
                  <a:gd name="T85" fmla="*/ 0 h 184"/>
                  <a:gd name="T86" fmla="*/ 114 w 164"/>
                  <a:gd name="T87" fmla="*/ 6 h 184"/>
                  <a:gd name="T88" fmla="*/ 108 w 164"/>
                  <a:gd name="T89" fmla="*/ 16 h 184"/>
                  <a:gd name="T90" fmla="*/ 100 w 164"/>
                  <a:gd name="T91" fmla="*/ 20 h 184"/>
                  <a:gd name="T92" fmla="*/ 98 w 164"/>
                  <a:gd name="T93" fmla="*/ 38 h 184"/>
                  <a:gd name="T94" fmla="*/ 76 w 164"/>
                  <a:gd name="T95" fmla="*/ 50 h 184"/>
                  <a:gd name="T96" fmla="*/ 70 w 164"/>
                  <a:gd name="T97" fmla="*/ 56 h 184"/>
                  <a:gd name="T98" fmla="*/ 64 w 164"/>
                  <a:gd name="T99" fmla="*/ 68 h 184"/>
                  <a:gd name="T100" fmla="*/ 58 w 164"/>
                  <a:gd name="T101" fmla="*/ 68 h 184"/>
                  <a:gd name="T102" fmla="*/ 46 w 164"/>
                  <a:gd name="T103" fmla="*/ 66 h 184"/>
                  <a:gd name="T104" fmla="*/ 44 w 164"/>
                  <a:gd name="T105" fmla="*/ 72 h 184"/>
                  <a:gd name="T106" fmla="*/ 40 w 164"/>
                  <a:gd name="T107" fmla="*/ 8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4" h="184">
                    <a:moveTo>
                      <a:pt x="36" y="90"/>
                    </a:moveTo>
                    <a:lnTo>
                      <a:pt x="36" y="90"/>
                    </a:lnTo>
                    <a:lnTo>
                      <a:pt x="34" y="90"/>
                    </a:lnTo>
                    <a:lnTo>
                      <a:pt x="32" y="90"/>
                    </a:lnTo>
                    <a:lnTo>
                      <a:pt x="30" y="90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20" y="88"/>
                    </a:lnTo>
                    <a:lnTo>
                      <a:pt x="16" y="88"/>
                    </a:lnTo>
                    <a:lnTo>
                      <a:pt x="14" y="88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100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4" y="114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2" y="130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6" y="138"/>
                    </a:lnTo>
                    <a:lnTo>
                      <a:pt x="16" y="138"/>
                    </a:lnTo>
                    <a:lnTo>
                      <a:pt x="18" y="138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6" y="150"/>
                    </a:lnTo>
                    <a:lnTo>
                      <a:pt x="26" y="154"/>
                    </a:lnTo>
                    <a:lnTo>
                      <a:pt x="26" y="156"/>
                    </a:lnTo>
                    <a:lnTo>
                      <a:pt x="26" y="158"/>
                    </a:lnTo>
                    <a:lnTo>
                      <a:pt x="26" y="158"/>
                    </a:lnTo>
                    <a:lnTo>
                      <a:pt x="28" y="160"/>
                    </a:lnTo>
                    <a:lnTo>
                      <a:pt x="28" y="160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0" y="162"/>
                    </a:lnTo>
                    <a:lnTo>
                      <a:pt x="32" y="162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38" y="166"/>
                    </a:lnTo>
                    <a:lnTo>
                      <a:pt x="40" y="168"/>
                    </a:lnTo>
                    <a:lnTo>
                      <a:pt x="40" y="170"/>
                    </a:lnTo>
                    <a:lnTo>
                      <a:pt x="42" y="170"/>
                    </a:lnTo>
                    <a:lnTo>
                      <a:pt x="44" y="172"/>
                    </a:lnTo>
                    <a:lnTo>
                      <a:pt x="46" y="174"/>
                    </a:lnTo>
                    <a:lnTo>
                      <a:pt x="48" y="174"/>
                    </a:lnTo>
                    <a:lnTo>
                      <a:pt x="52" y="176"/>
                    </a:lnTo>
                    <a:lnTo>
                      <a:pt x="56" y="176"/>
                    </a:lnTo>
                    <a:lnTo>
                      <a:pt x="58" y="176"/>
                    </a:lnTo>
                    <a:lnTo>
                      <a:pt x="60" y="176"/>
                    </a:lnTo>
                    <a:lnTo>
                      <a:pt x="60" y="176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64" y="176"/>
                    </a:lnTo>
                    <a:lnTo>
                      <a:pt x="64" y="174"/>
                    </a:lnTo>
                    <a:lnTo>
                      <a:pt x="66" y="174"/>
                    </a:lnTo>
                    <a:lnTo>
                      <a:pt x="66" y="172"/>
                    </a:lnTo>
                    <a:lnTo>
                      <a:pt x="66" y="170"/>
                    </a:lnTo>
                    <a:lnTo>
                      <a:pt x="68" y="170"/>
                    </a:lnTo>
                    <a:lnTo>
                      <a:pt x="68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72" y="166"/>
                    </a:lnTo>
                    <a:lnTo>
                      <a:pt x="74" y="166"/>
                    </a:lnTo>
                    <a:lnTo>
                      <a:pt x="76" y="166"/>
                    </a:lnTo>
                    <a:lnTo>
                      <a:pt x="76" y="166"/>
                    </a:lnTo>
                    <a:lnTo>
                      <a:pt x="78" y="166"/>
                    </a:lnTo>
                    <a:lnTo>
                      <a:pt x="80" y="166"/>
                    </a:lnTo>
                    <a:lnTo>
                      <a:pt x="82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70"/>
                    </a:lnTo>
                    <a:lnTo>
                      <a:pt x="86" y="172"/>
                    </a:lnTo>
                    <a:lnTo>
                      <a:pt x="86" y="174"/>
                    </a:lnTo>
                    <a:lnTo>
                      <a:pt x="86" y="176"/>
                    </a:lnTo>
                    <a:lnTo>
                      <a:pt x="88" y="178"/>
                    </a:lnTo>
                    <a:lnTo>
                      <a:pt x="88" y="180"/>
                    </a:lnTo>
                    <a:lnTo>
                      <a:pt x="88" y="182"/>
                    </a:lnTo>
                    <a:lnTo>
                      <a:pt x="90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4"/>
                    </a:lnTo>
                    <a:lnTo>
                      <a:pt x="92" y="184"/>
                    </a:lnTo>
                    <a:lnTo>
                      <a:pt x="94" y="184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104" y="184"/>
                    </a:lnTo>
                    <a:lnTo>
                      <a:pt x="106" y="184"/>
                    </a:lnTo>
                    <a:lnTo>
                      <a:pt x="108" y="184"/>
                    </a:lnTo>
                    <a:lnTo>
                      <a:pt x="108" y="182"/>
                    </a:lnTo>
                    <a:lnTo>
                      <a:pt x="110" y="182"/>
                    </a:lnTo>
                    <a:lnTo>
                      <a:pt x="110" y="182"/>
                    </a:lnTo>
                    <a:lnTo>
                      <a:pt x="110" y="180"/>
                    </a:lnTo>
                    <a:lnTo>
                      <a:pt x="112" y="180"/>
                    </a:lnTo>
                    <a:lnTo>
                      <a:pt x="112" y="178"/>
                    </a:lnTo>
                    <a:lnTo>
                      <a:pt x="112" y="176"/>
                    </a:lnTo>
                    <a:lnTo>
                      <a:pt x="112" y="172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4" y="168"/>
                    </a:lnTo>
                    <a:lnTo>
                      <a:pt x="116" y="166"/>
                    </a:lnTo>
                    <a:lnTo>
                      <a:pt x="118" y="164"/>
                    </a:lnTo>
                    <a:lnTo>
                      <a:pt x="120" y="160"/>
                    </a:lnTo>
                    <a:lnTo>
                      <a:pt x="120" y="158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0"/>
                    </a:lnTo>
                    <a:lnTo>
                      <a:pt x="120" y="148"/>
                    </a:lnTo>
                    <a:lnTo>
                      <a:pt x="120" y="146"/>
                    </a:lnTo>
                    <a:lnTo>
                      <a:pt x="120" y="144"/>
                    </a:lnTo>
                    <a:lnTo>
                      <a:pt x="120" y="144"/>
                    </a:lnTo>
                    <a:lnTo>
                      <a:pt x="122" y="144"/>
                    </a:lnTo>
                    <a:lnTo>
                      <a:pt x="122" y="142"/>
                    </a:lnTo>
                    <a:lnTo>
                      <a:pt x="122" y="142"/>
                    </a:lnTo>
                    <a:lnTo>
                      <a:pt x="124" y="140"/>
                    </a:lnTo>
                    <a:lnTo>
                      <a:pt x="126" y="138"/>
                    </a:lnTo>
                    <a:lnTo>
                      <a:pt x="126" y="138"/>
                    </a:lnTo>
                    <a:lnTo>
                      <a:pt x="130" y="13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4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6" y="126"/>
                    </a:lnTo>
                    <a:lnTo>
                      <a:pt x="136" y="124"/>
                    </a:lnTo>
                    <a:lnTo>
                      <a:pt x="136" y="120"/>
                    </a:lnTo>
                    <a:lnTo>
                      <a:pt x="138" y="116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38" y="110"/>
                    </a:lnTo>
                    <a:lnTo>
                      <a:pt x="140" y="108"/>
                    </a:lnTo>
                    <a:lnTo>
                      <a:pt x="140" y="108"/>
                    </a:lnTo>
                    <a:lnTo>
                      <a:pt x="140" y="108"/>
                    </a:lnTo>
                    <a:lnTo>
                      <a:pt x="142" y="108"/>
                    </a:lnTo>
                    <a:lnTo>
                      <a:pt x="142" y="106"/>
                    </a:lnTo>
                    <a:lnTo>
                      <a:pt x="144" y="106"/>
                    </a:lnTo>
                    <a:lnTo>
                      <a:pt x="146" y="106"/>
                    </a:lnTo>
                    <a:lnTo>
                      <a:pt x="148" y="104"/>
                    </a:lnTo>
                    <a:lnTo>
                      <a:pt x="150" y="104"/>
                    </a:lnTo>
                    <a:lnTo>
                      <a:pt x="152" y="104"/>
                    </a:lnTo>
                    <a:lnTo>
                      <a:pt x="152" y="104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98"/>
                    </a:lnTo>
                    <a:lnTo>
                      <a:pt x="154" y="96"/>
                    </a:lnTo>
                    <a:lnTo>
                      <a:pt x="154" y="94"/>
                    </a:lnTo>
                    <a:lnTo>
                      <a:pt x="154" y="92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8"/>
                    </a:lnTo>
                    <a:lnTo>
                      <a:pt x="152" y="86"/>
                    </a:lnTo>
                    <a:lnTo>
                      <a:pt x="150" y="86"/>
                    </a:lnTo>
                    <a:lnTo>
                      <a:pt x="148" y="84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8" y="76"/>
                    </a:lnTo>
                    <a:lnTo>
                      <a:pt x="138" y="76"/>
                    </a:lnTo>
                    <a:lnTo>
                      <a:pt x="138" y="74"/>
                    </a:lnTo>
                    <a:lnTo>
                      <a:pt x="138" y="72"/>
                    </a:lnTo>
                    <a:lnTo>
                      <a:pt x="138" y="68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8" y="52"/>
                    </a:lnTo>
                    <a:lnTo>
                      <a:pt x="144" y="48"/>
                    </a:lnTo>
                    <a:lnTo>
                      <a:pt x="150" y="44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8" y="38"/>
                    </a:lnTo>
                    <a:lnTo>
                      <a:pt x="160" y="36"/>
                    </a:lnTo>
                    <a:lnTo>
                      <a:pt x="162" y="36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4" y="32"/>
                    </a:lnTo>
                    <a:lnTo>
                      <a:pt x="164" y="30"/>
                    </a:lnTo>
                    <a:lnTo>
                      <a:pt x="164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4" y="22"/>
                    </a:lnTo>
                    <a:lnTo>
                      <a:pt x="162" y="20"/>
                    </a:lnTo>
                    <a:lnTo>
                      <a:pt x="162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58" y="16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6" y="14"/>
                    </a:lnTo>
                    <a:lnTo>
                      <a:pt x="144" y="14"/>
                    </a:lnTo>
                    <a:lnTo>
                      <a:pt x="142" y="14"/>
                    </a:lnTo>
                    <a:lnTo>
                      <a:pt x="140" y="12"/>
                    </a:lnTo>
                    <a:lnTo>
                      <a:pt x="138" y="12"/>
                    </a:lnTo>
                    <a:lnTo>
                      <a:pt x="132" y="10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4" y="4"/>
                    </a:lnTo>
                    <a:lnTo>
                      <a:pt x="122" y="2"/>
                    </a:lnTo>
                    <a:lnTo>
                      <a:pt x="120" y="2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8"/>
                    </a:lnTo>
                    <a:lnTo>
                      <a:pt x="112" y="10"/>
                    </a:lnTo>
                    <a:lnTo>
                      <a:pt x="112" y="12"/>
                    </a:lnTo>
                    <a:lnTo>
                      <a:pt x="112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20"/>
                    </a:lnTo>
                    <a:lnTo>
                      <a:pt x="102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98" y="26"/>
                    </a:lnTo>
                    <a:lnTo>
                      <a:pt x="98" y="30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2" y="40"/>
                    </a:lnTo>
                    <a:lnTo>
                      <a:pt x="88" y="42"/>
                    </a:lnTo>
                    <a:lnTo>
                      <a:pt x="84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0" y="54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68" y="62"/>
                    </a:lnTo>
                    <a:lnTo>
                      <a:pt x="66" y="64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54" y="68"/>
                    </a:lnTo>
                    <a:lnTo>
                      <a:pt x="52" y="68"/>
                    </a:lnTo>
                    <a:lnTo>
                      <a:pt x="50" y="66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4" y="72"/>
                    </a:lnTo>
                    <a:lnTo>
                      <a:pt x="44" y="74"/>
                    </a:lnTo>
                    <a:lnTo>
                      <a:pt x="42" y="78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6" y="90"/>
                    </a:lnTo>
                    <a:lnTo>
                      <a:pt x="36" y="90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1" name="Freeform 217"/>
              <p:cNvSpPr>
                <a:spLocks/>
              </p:cNvSpPr>
              <p:nvPr/>
            </p:nvSpPr>
            <p:spPr bwMode="auto">
              <a:xfrm>
                <a:off x="7034503" y="4740442"/>
                <a:ext cx="158750" cy="196850"/>
              </a:xfrm>
              <a:custGeom>
                <a:avLst/>
                <a:gdLst>
                  <a:gd name="T0" fmla="*/ 26 w 100"/>
                  <a:gd name="T1" fmla="*/ 30 h 124"/>
                  <a:gd name="T2" fmla="*/ 22 w 100"/>
                  <a:gd name="T3" fmla="*/ 38 h 124"/>
                  <a:gd name="T4" fmla="*/ 16 w 100"/>
                  <a:gd name="T5" fmla="*/ 48 h 124"/>
                  <a:gd name="T6" fmla="*/ 14 w 100"/>
                  <a:gd name="T7" fmla="*/ 60 h 124"/>
                  <a:gd name="T8" fmla="*/ 6 w 100"/>
                  <a:gd name="T9" fmla="*/ 64 h 124"/>
                  <a:gd name="T10" fmla="*/ 2 w 100"/>
                  <a:gd name="T11" fmla="*/ 70 h 124"/>
                  <a:gd name="T12" fmla="*/ 0 w 100"/>
                  <a:gd name="T13" fmla="*/ 88 h 124"/>
                  <a:gd name="T14" fmla="*/ 4 w 100"/>
                  <a:gd name="T15" fmla="*/ 94 h 124"/>
                  <a:gd name="T16" fmla="*/ 14 w 100"/>
                  <a:gd name="T17" fmla="*/ 100 h 124"/>
                  <a:gd name="T18" fmla="*/ 16 w 100"/>
                  <a:gd name="T19" fmla="*/ 104 h 124"/>
                  <a:gd name="T20" fmla="*/ 18 w 100"/>
                  <a:gd name="T21" fmla="*/ 116 h 124"/>
                  <a:gd name="T22" fmla="*/ 24 w 100"/>
                  <a:gd name="T23" fmla="*/ 120 h 124"/>
                  <a:gd name="T24" fmla="*/ 30 w 100"/>
                  <a:gd name="T25" fmla="*/ 120 h 124"/>
                  <a:gd name="T26" fmla="*/ 34 w 100"/>
                  <a:gd name="T27" fmla="*/ 110 h 124"/>
                  <a:gd name="T28" fmla="*/ 34 w 100"/>
                  <a:gd name="T29" fmla="*/ 94 h 124"/>
                  <a:gd name="T30" fmla="*/ 40 w 100"/>
                  <a:gd name="T31" fmla="*/ 90 h 124"/>
                  <a:gd name="T32" fmla="*/ 46 w 100"/>
                  <a:gd name="T33" fmla="*/ 88 h 124"/>
                  <a:gd name="T34" fmla="*/ 46 w 100"/>
                  <a:gd name="T35" fmla="*/ 94 h 124"/>
                  <a:gd name="T36" fmla="*/ 44 w 100"/>
                  <a:gd name="T37" fmla="*/ 110 h 124"/>
                  <a:gd name="T38" fmla="*/ 48 w 100"/>
                  <a:gd name="T39" fmla="*/ 114 h 124"/>
                  <a:gd name="T40" fmla="*/ 56 w 100"/>
                  <a:gd name="T41" fmla="*/ 116 h 124"/>
                  <a:gd name="T42" fmla="*/ 60 w 100"/>
                  <a:gd name="T43" fmla="*/ 122 h 124"/>
                  <a:gd name="T44" fmla="*/ 70 w 100"/>
                  <a:gd name="T45" fmla="*/ 122 h 124"/>
                  <a:gd name="T46" fmla="*/ 72 w 100"/>
                  <a:gd name="T47" fmla="*/ 118 h 124"/>
                  <a:gd name="T48" fmla="*/ 70 w 100"/>
                  <a:gd name="T49" fmla="*/ 104 h 124"/>
                  <a:gd name="T50" fmla="*/ 60 w 100"/>
                  <a:gd name="T51" fmla="*/ 88 h 124"/>
                  <a:gd name="T52" fmla="*/ 52 w 100"/>
                  <a:gd name="T53" fmla="*/ 74 h 124"/>
                  <a:gd name="T54" fmla="*/ 56 w 100"/>
                  <a:gd name="T55" fmla="*/ 68 h 124"/>
                  <a:gd name="T56" fmla="*/ 66 w 100"/>
                  <a:gd name="T57" fmla="*/ 58 h 124"/>
                  <a:gd name="T58" fmla="*/ 70 w 100"/>
                  <a:gd name="T59" fmla="*/ 48 h 124"/>
                  <a:gd name="T60" fmla="*/ 68 w 100"/>
                  <a:gd name="T61" fmla="*/ 42 h 124"/>
                  <a:gd name="T62" fmla="*/ 62 w 100"/>
                  <a:gd name="T63" fmla="*/ 42 h 124"/>
                  <a:gd name="T64" fmla="*/ 52 w 100"/>
                  <a:gd name="T65" fmla="*/ 48 h 124"/>
                  <a:gd name="T66" fmla="*/ 44 w 100"/>
                  <a:gd name="T67" fmla="*/ 52 h 124"/>
                  <a:gd name="T68" fmla="*/ 40 w 100"/>
                  <a:gd name="T69" fmla="*/ 46 h 124"/>
                  <a:gd name="T70" fmla="*/ 38 w 100"/>
                  <a:gd name="T71" fmla="*/ 30 h 124"/>
                  <a:gd name="T72" fmla="*/ 34 w 100"/>
                  <a:gd name="T73" fmla="*/ 18 h 124"/>
                  <a:gd name="T74" fmla="*/ 36 w 100"/>
                  <a:gd name="T75" fmla="*/ 14 h 124"/>
                  <a:gd name="T76" fmla="*/ 44 w 100"/>
                  <a:gd name="T77" fmla="*/ 18 h 124"/>
                  <a:gd name="T78" fmla="*/ 52 w 100"/>
                  <a:gd name="T79" fmla="*/ 24 h 124"/>
                  <a:gd name="T80" fmla="*/ 64 w 100"/>
                  <a:gd name="T81" fmla="*/ 22 h 124"/>
                  <a:gd name="T82" fmla="*/ 70 w 100"/>
                  <a:gd name="T83" fmla="*/ 24 h 124"/>
                  <a:gd name="T84" fmla="*/ 78 w 100"/>
                  <a:gd name="T85" fmla="*/ 26 h 124"/>
                  <a:gd name="T86" fmla="*/ 96 w 100"/>
                  <a:gd name="T87" fmla="*/ 20 h 124"/>
                  <a:gd name="T88" fmla="*/ 100 w 100"/>
                  <a:gd name="T89" fmla="*/ 14 h 124"/>
                  <a:gd name="T90" fmla="*/ 96 w 100"/>
                  <a:gd name="T91" fmla="*/ 2 h 124"/>
                  <a:gd name="T92" fmla="*/ 92 w 100"/>
                  <a:gd name="T93" fmla="*/ 0 h 124"/>
                  <a:gd name="T94" fmla="*/ 86 w 100"/>
                  <a:gd name="T95" fmla="*/ 0 h 124"/>
                  <a:gd name="T96" fmla="*/ 82 w 100"/>
                  <a:gd name="T97" fmla="*/ 10 h 124"/>
                  <a:gd name="T98" fmla="*/ 74 w 100"/>
                  <a:gd name="T99" fmla="*/ 12 h 124"/>
                  <a:gd name="T100" fmla="*/ 50 w 100"/>
                  <a:gd name="T101" fmla="*/ 8 h 124"/>
                  <a:gd name="T102" fmla="*/ 32 w 100"/>
                  <a:gd name="T103" fmla="*/ 8 h 124"/>
                  <a:gd name="T104" fmla="*/ 28 w 100"/>
                  <a:gd name="T105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" h="124">
                    <a:moveTo>
                      <a:pt x="26" y="16"/>
                    </a:move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6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6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6" y="100"/>
                    </a:lnTo>
                    <a:lnTo>
                      <a:pt x="16" y="100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6" y="104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12"/>
                    </a:lnTo>
                    <a:lnTo>
                      <a:pt x="16" y="114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0" y="120"/>
                    </a:lnTo>
                    <a:lnTo>
                      <a:pt x="22" y="120"/>
                    </a:lnTo>
                    <a:lnTo>
                      <a:pt x="24" y="120"/>
                    </a:lnTo>
                    <a:lnTo>
                      <a:pt x="26" y="120"/>
                    </a:lnTo>
                    <a:lnTo>
                      <a:pt x="28" y="120"/>
                    </a:lnTo>
                    <a:lnTo>
                      <a:pt x="30" y="120"/>
                    </a:lnTo>
                    <a:lnTo>
                      <a:pt x="30" y="120"/>
                    </a:lnTo>
                    <a:lnTo>
                      <a:pt x="30" y="12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4" y="110"/>
                    </a:lnTo>
                    <a:lnTo>
                      <a:pt x="34" y="106"/>
                    </a:lnTo>
                    <a:lnTo>
                      <a:pt x="34" y="10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4" y="96"/>
                    </a:lnTo>
                    <a:lnTo>
                      <a:pt x="34" y="94"/>
                    </a:lnTo>
                    <a:lnTo>
                      <a:pt x="34" y="92"/>
                    </a:lnTo>
                    <a:lnTo>
                      <a:pt x="36" y="92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4" y="88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2"/>
                    </a:lnTo>
                    <a:lnTo>
                      <a:pt x="46" y="112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6" y="114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8" y="118"/>
                    </a:lnTo>
                    <a:lnTo>
                      <a:pt x="58" y="120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62" y="124"/>
                    </a:lnTo>
                    <a:lnTo>
                      <a:pt x="64" y="122"/>
                    </a:lnTo>
                    <a:lnTo>
                      <a:pt x="66" y="122"/>
                    </a:lnTo>
                    <a:lnTo>
                      <a:pt x="68" y="122"/>
                    </a:lnTo>
                    <a:lnTo>
                      <a:pt x="70" y="122"/>
                    </a:lnTo>
                    <a:lnTo>
                      <a:pt x="70" y="122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72" y="116"/>
                    </a:lnTo>
                    <a:lnTo>
                      <a:pt x="72" y="114"/>
                    </a:lnTo>
                    <a:lnTo>
                      <a:pt x="72" y="112"/>
                    </a:lnTo>
                    <a:lnTo>
                      <a:pt x="72" y="110"/>
                    </a:lnTo>
                    <a:lnTo>
                      <a:pt x="72" y="108"/>
                    </a:lnTo>
                    <a:lnTo>
                      <a:pt x="70" y="104"/>
                    </a:lnTo>
                    <a:lnTo>
                      <a:pt x="70" y="102"/>
                    </a:lnTo>
                    <a:lnTo>
                      <a:pt x="70" y="100"/>
                    </a:lnTo>
                    <a:lnTo>
                      <a:pt x="68" y="98"/>
                    </a:lnTo>
                    <a:lnTo>
                      <a:pt x="66" y="96"/>
                    </a:lnTo>
                    <a:lnTo>
                      <a:pt x="64" y="92"/>
                    </a:lnTo>
                    <a:lnTo>
                      <a:pt x="60" y="88"/>
                    </a:lnTo>
                    <a:lnTo>
                      <a:pt x="58" y="84"/>
                    </a:lnTo>
                    <a:lnTo>
                      <a:pt x="56" y="82"/>
                    </a:lnTo>
                    <a:lnTo>
                      <a:pt x="54" y="78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2" y="72"/>
                    </a:lnTo>
                    <a:lnTo>
                      <a:pt x="54" y="72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60" y="66"/>
                    </a:lnTo>
                    <a:lnTo>
                      <a:pt x="60" y="64"/>
                    </a:lnTo>
                    <a:lnTo>
                      <a:pt x="62" y="64"/>
                    </a:lnTo>
                    <a:lnTo>
                      <a:pt x="64" y="60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0" y="42"/>
                    </a:lnTo>
                    <a:lnTo>
                      <a:pt x="60" y="44"/>
                    </a:lnTo>
                    <a:lnTo>
                      <a:pt x="56" y="44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2" y="48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70" y="24"/>
                    </a:lnTo>
                    <a:lnTo>
                      <a:pt x="72" y="26"/>
                    </a:lnTo>
                    <a:lnTo>
                      <a:pt x="74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2" y="24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2" y="20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4"/>
                    </a:lnTo>
                    <a:lnTo>
                      <a:pt x="100" y="12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84" y="6"/>
                    </a:lnTo>
                    <a:lnTo>
                      <a:pt x="84" y="8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72" y="12"/>
                    </a:lnTo>
                    <a:lnTo>
                      <a:pt x="70" y="12"/>
                    </a:lnTo>
                    <a:lnTo>
                      <a:pt x="64" y="12"/>
                    </a:lnTo>
                    <a:lnTo>
                      <a:pt x="56" y="10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2" name="Freeform 219"/>
              <p:cNvSpPr>
                <a:spLocks/>
              </p:cNvSpPr>
              <p:nvPr/>
            </p:nvSpPr>
            <p:spPr bwMode="auto">
              <a:xfrm>
                <a:off x="7237703" y="4711867"/>
                <a:ext cx="38100" cy="85725"/>
              </a:xfrm>
              <a:custGeom>
                <a:avLst/>
                <a:gdLst>
                  <a:gd name="T0" fmla="*/ 12 w 24"/>
                  <a:gd name="T1" fmla="*/ 22 h 54"/>
                  <a:gd name="T2" fmla="*/ 12 w 24"/>
                  <a:gd name="T3" fmla="*/ 22 h 54"/>
                  <a:gd name="T4" fmla="*/ 8 w 24"/>
                  <a:gd name="T5" fmla="*/ 24 h 54"/>
                  <a:gd name="T6" fmla="*/ 4 w 24"/>
                  <a:gd name="T7" fmla="*/ 26 h 54"/>
                  <a:gd name="T8" fmla="*/ 0 w 24"/>
                  <a:gd name="T9" fmla="*/ 26 h 54"/>
                  <a:gd name="T10" fmla="*/ 0 w 24"/>
                  <a:gd name="T11" fmla="*/ 28 h 54"/>
                  <a:gd name="T12" fmla="*/ 0 w 24"/>
                  <a:gd name="T13" fmla="*/ 28 h 54"/>
                  <a:gd name="T14" fmla="*/ 0 w 24"/>
                  <a:gd name="T15" fmla="*/ 32 h 54"/>
                  <a:gd name="T16" fmla="*/ 0 w 24"/>
                  <a:gd name="T17" fmla="*/ 36 h 54"/>
                  <a:gd name="T18" fmla="*/ 2 w 24"/>
                  <a:gd name="T19" fmla="*/ 40 h 54"/>
                  <a:gd name="T20" fmla="*/ 4 w 24"/>
                  <a:gd name="T21" fmla="*/ 44 h 54"/>
                  <a:gd name="T22" fmla="*/ 6 w 24"/>
                  <a:gd name="T23" fmla="*/ 46 h 54"/>
                  <a:gd name="T24" fmla="*/ 10 w 24"/>
                  <a:gd name="T25" fmla="*/ 50 h 54"/>
                  <a:gd name="T26" fmla="*/ 14 w 24"/>
                  <a:gd name="T27" fmla="*/ 52 h 54"/>
                  <a:gd name="T28" fmla="*/ 16 w 24"/>
                  <a:gd name="T29" fmla="*/ 54 h 54"/>
                  <a:gd name="T30" fmla="*/ 18 w 24"/>
                  <a:gd name="T31" fmla="*/ 54 h 54"/>
                  <a:gd name="T32" fmla="*/ 20 w 24"/>
                  <a:gd name="T33" fmla="*/ 52 h 54"/>
                  <a:gd name="T34" fmla="*/ 20 w 24"/>
                  <a:gd name="T35" fmla="*/ 50 h 54"/>
                  <a:gd name="T36" fmla="*/ 22 w 24"/>
                  <a:gd name="T37" fmla="*/ 48 h 54"/>
                  <a:gd name="T38" fmla="*/ 22 w 24"/>
                  <a:gd name="T39" fmla="*/ 44 h 54"/>
                  <a:gd name="T40" fmla="*/ 22 w 24"/>
                  <a:gd name="T41" fmla="*/ 36 h 54"/>
                  <a:gd name="T42" fmla="*/ 24 w 24"/>
                  <a:gd name="T43" fmla="*/ 32 h 54"/>
                  <a:gd name="T44" fmla="*/ 24 w 24"/>
                  <a:gd name="T45" fmla="*/ 22 h 54"/>
                  <a:gd name="T46" fmla="*/ 24 w 24"/>
                  <a:gd name="T47" fmla="*/ 16 h 54"/>
                  <a:gd name="T48" fmla="*/ 24 w 24"/>
                  <a:gd name="T49" fmla="*/ 10 h 54"/>
                  <a:gd name="T50" fmla="*/ 24 w 24"/>
                  <a:gd name="T51" fmla="*/ 6 h 54"/>
                  <a:gd name="T52" fmla="*/ 22 w 24"/>
                  <a:gd name="T53" fmla="*/ 2 h 54"/>
                  <a:gd name="T54" fmla="*/ 20 w 24"/>
                  <a:gd name="T55" fmla="*/ 0 h 54"/>
                  <a:gd name="T56" fmla="*/ 20 w 24"/>
                  <a:gd name="T57" fmla="*/ 0 h 54"/>
                  <a:gd name="T58" fmla="*/ 18 w 24"/>
                  <a:gd name="T59" fmla="*/ 0 h 54"/>
                  <a:gd name="T60" fmla="*/ 16 w 24"/>
                  <a:gd name="T61" fmla="*/ 0 h 54"/>
                  <a:gd name="T62" fmla="*/ 14 w 24"/>
                  <a:gd name="T63" fmla="*/ 2 h 54"/>
                  <a:gd name="T64" fmla="*/ 12 w 24"/>
                  <a:gd name="T65" fmla="*/ 6 h 54"/>
                  <a:gd name="T66" fmla="*/ 12 w 24"/>
                  <a:gd name="T67" fmla="*/ 6 h 54"/>
                  <a:gd name="T68" fmla="*/ 12 w 24"/>
                  <a:gd name="T69" fmla="*/ 10 h 54"/>
                  <a:gd name="T70" fmla="*/ 12 w 24"/>
                  <a:gd name="T71" fmla="*/ 14 h 54"/>
                  <a:gd name="T72" fmla="*/ 12 w 24"/>
                  <a:gd name="T73" fmla="*/ 18 h 54"/>
                  <a:gd name="T74" fmla="*/ 12 w 24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" h="54">
                    <a:moveTo>
                      <a:pt x="12" y="22"/>
                    </a:move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2" y="40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24" y="22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3" name="Freeform 221"/>
              <p:cNvSpPr>
                <a:spLocks/>
              </p:cNvSpPr>
              <p:nvPr/>
            </p:nvSpPr>
            <p:spPr bwMode="auto">
              <a:xfrm>
                <a:off x="7269453" y="4851567"/>
                <a:ext cx="57150" cy="31750"/>
              </a:xfrm>
              <a:custGeom>
                <a:avLst/>
                <a:gdLst>
                  <a:gd name="T0" fmla="*/ 4 w 36"/>
                  <a:gd name="T1" fmla="*/ 6 h 20"/>
                  <a:gd name="T2" fmla="*/ 4 w 36"/>
                  <a:gd name="T3" fmla="*/ 6 h 20"/>
                  <a:gd name="T4" fmla="*/ 4 w 36"/>
                  <a:gd name="T5" fmla="*/ 4 h 20"/>
                  <a:gd name="T6" fmla="*/ 6 w 36"/>
                  <a:gd name="T7" fmla="*/ 4 h 20"/>
                  <a:gd name="T8" fmla="*/ 8 w 36"/>
                  <a:gd name="T9" fmla="*/ 2 h 20"/>
                  <a:gd name="T10" fmla="*/ 10 w 36"/>
                  <a:gd name="T11" fmla="*/ 2 h 20"/>
                  <a:gd name="T12" fmla="*/ 14 w 36"/>
                  <a:gd name="T13" fmla="*/ 2 h 20"/>
                  <a:gd name="T14" fmla="*/ 16 w 36"/>
                  <a:gd name="T15" fmla="*/ 2 h 20"/>
                  <a:gd name="T16" fmla="*/ 18 w 36"/>
                  <a:gd name="T17" fmla="*/ 2 h 20"/>
                  <a:gd name="T18" fmla="*/ 22 w 36"/>
                  <a:gd name="T19" fmla="*/ 0 h 20"/>
                  <a:gd name="T20" fmla="*/ 22 w 36"/>
                  <a:gd name="T21" fmla="*/ 0 h 20"/>
                  <a:gd name="T22" fmla="*/ 24 w 36"/>
                  <a:gd name="T23" fmla="*/ 0 h 20"/>
                  <a:gd name="T24" fmla="*/ 26 w 36"/>
                  <a:gd name="T25" fmla="*/ 2 h 20"/>
                  <a:gd name="T26" fmla="*/ 26 w 36"/>
                  <a:gd name="T27" fmla="*/ 2 h 20"/>
                  <a:gd name="T28" fmla="*/ 28 w 36"/>
                  <a:gd name="T29" fmla="*/ 2 h 20"/>
                  <a:gd name="T30" fmla="*/ 28 w 36"/>
                  <a:gd name="T31" fmla="*/ 2 h 20"/>
                  <a:gd name="T32" fmla="*/ 30 w 36"/>
                  <a:gd name="T33" fmla="*/ 4 h 20"/>
                  <a:gd name="T34" fmla="*/ 30 w 36"/>
                  <a:gd name="T35" fmla="*/ 6 h 20"/>
                  <a:gd name="T36" fmla="*/ 32 w 36"/>
                  <a:gd name="T37" fmla="*/ 8 h 20"/>
                  <a:gd name="T38" fmla="*/ 34 w 36"/>
                  <a:gd name="T39" fmla="*/ 12 h 20"/>
                  <a:gd name="T40" fmla="*/ 34 w 36"/>
                  <a:gd name="T41" fmla="*/ 14 h 20"/>
                  <a:gd name="T42" fmla="*/ 36 w 36"/>
                  <a:gd name="T43" fmla="*/ 16 h 20"/>
                  <a:gd name="T44" fmla="*/ 36 w 36"/>
                  <a:gd name="T45" fmla="*/ 16 h 20"/>
                  <a:gd name="T46" fmla="*/ 36 w 36"/>
                  <a:gd name="T47" fmla="*/ 18 h 20"/>
                  <a:gd name="T48" fmla="*/ 36 w 36"/>
                  <a:gd name="T49" fmla="*/ 18 h 20"/>
                  <a:gd name="T50" fmla="*/ 36 w 36"/>
                  <a:gd name="T51" fmla="*/ 18 h 20"/>
                  <a:gd name="T52" fmla="*/ 36 w 36"/>
                  <a:gd name="T53" fmla="*/ 20 h 20"/>
                  <a:gd name="T54" fmla="*/ 34 w 36"/>
                  <a:gd name="T55" fmla="*/ 20 h 20"/>
                  <a:gd name="T56" fmla="*/ 34 w 36"/>
                  <a:gd name="T57" fmla="*/ 20 h 20"/>
                  <a:gd name="T58" fmla="*/ 34 w 36"/>
                  <a:gd name="T59" fmla="*/ 20 h 20"/>
                  <a:gd name="T60" fmla="*/ 32 w 36"/>
                  <a:gd name="T61" fmla="*/ 20 h 20"/>
                  <a:gd name="T62" fmla="*/ 32 w 36"/>
                  <a:gd name="T63" fmla="*/ 18 h 20"/>
                  <a:gd name="T64" fmla="*/ 30 w 36"/>
                  <a:gd name="T65" fmla="*/ 18 h 20"/>
                  <a:gd name="T66" fmla="*/ 26 w 36"/>
                  <a:gd name="T67" fmla="*/ 16 h 20"/>
                  <a:gd name="T68" fmla="*/ 24 w 36"/>
                  <a:gd name="T69" fmla="*/ 14 h 20"/>
                  <a:gd name="T70" fmla="*/ 24 w 36"/>
                  <a:gd name="T71" fmla="*/ 14 h 20"/>
                  <a:gd name="T72" fmla="*/ 22 w 36"/>
                  <a:gd name="T73" fmla="*/ 14 h 20"/>
                  <a:gd name="T74" fmla="*/ 18 w 36"/>
                  <a:gd name="T75" fmla="*/ 12 h 20"/>
                  <a:gd name="T76" fmla="*/ 14 w 36"/>
                  <a:gd name="T77" fmla="*/ 12 h 20"/>
                  <a:gd name="T78" fmla="*/ 14 w 36"/>
                  <a:gd name="T79" fmla="*/ 12 h 20"/>
                  <a:gd name="T80" fmla="*/ 12 w 36"/>
                  <a:gd name="T81" fmla="*/ 12 h 20"/>
                  <a:gd name="T82" fmla="*/ 10 w 36"/>
                  <a:gd name="T83" fmla="*/ 12 h 20"/>
                  <a:gd name="T84" fmla="*/ 10 w 36"/>
                  <a:gd name="T85" fmla="*/ 12 h 20"/>
                  <a:gd name="T86" fmla="*/ 6 w 36"/>
                  <a:gd name="T87" fmla="*/ 14 h 20"/>
                  <a:gd name="T88" fmla="*/ 4 w 36"/>
                  <a:gd name="T89" fmla="*/ 14 h 20"/>
                  <a:gd name="T90" fmla="*/ 2 w 36"/>
                  <a:gd name="T91" fmla="*/ 14 h 20"/>
                  <a:gd name="T92" fmla="*/ 2 w 36"/>
                  <a:gd name="T93" fmla="*/ 14 h 20"/>
                  <a:gd name="T94" fmla="*/ 0 w 36"/>
                  <a:gd name="T95" fmla="*/ 14 h 20"/>
                  <a:gd name="T96" fmla="*/ 0 w 36"/>
                  <a:gd name="T97" fmla="*/ 14 h 20"/>
                  <a:gd name="T98" fmla="*/ 0 w 36"/>
                  <a:gd name="T99" fmla="*/ 14 h 20"/>
                  <a:gd name="T100" fmla="*/ 0 w 36"/>
                  <a:gd name="T101" fmla="*/ 14 h 20"/>
                  <a:gd name="T102" fmla="*/ 0 w 36"/>
                  <a:gd name="T103" fmla="*/ 14 h 20"/>
                  <a:gd name="T104" fmla="*/ 0 w 36"/>
                  <a:gd name="T105" fmla="*/ 12 h 20"/>
                  <a:gd name="T106" fmla="*/ 0 w 36"/>
                  <a:gd name="T107" fmla="*/ 10 h 20"/>
                  <a:gd name="T108" fmla="*/ 0 w 36"/>
                  <a:gd name="T109" fmla="*/ 10 h 20"/>
                  <a:gd name="T110" fmla="*/ 2 w 36"/>
                  <a:gd name="T111" fmla="*/ 8 h 20"/>
                  <a:gd name="T112" fmla="*/ 2 w 36"/>
                  <a:gd name="T113" fmla="*/ 6 h 20"/>
                  <a:gd name="T114" fmla="*/ 2 w 36"/>
                  <a:gd name="T115" fmla="*/ 6 h 20"/>
                  <a:gd name="T116" fmla="*/ 4 w 36"/>
                  <a:gd name="T1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" h="20">
                    <a:moveTo>
                      <a:pt x="4" y="6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18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4" name="Freeform 225"/>
              <p:cNvSpPr>
                <a:spLocks/>
              </p:cNvSpPr>
              <p:nvPr/>
            </p:nvSpPr>
            <p:spPr bwMode="auto">
              <a:xfrm>
                <a:off x="7399628" y="4803942"/>
                <a:ext cx="60325" cy="41275"/>
              </a:xfrm>
              <a:custGeom>
                <a:avLst/>
                <a:gdLst>
                  <a:gd name="T0" fmla="*/ 14 w 38"/>
                  <a:gd name="T1" fmla="*/ 24 h 26"/>
                  <a:gd name="T2" fmla="*/ 14 w 38"/>
                  <a:gd name="T3" fmla="*/ 24 h 26"/>
                  <a:gd name="T4" fmla="*/ 14 w 38"/>
                  <a:gd name="T5" fmla="*/ 24 h 26"/>
                  <a:gd name="T6" fmla="*/ 12 w 38"/>
                  <a:gd name="T7" fmla="*/ 24 h 26"/>
                  <a:gd name="T8" fmla="*/ 8 w 38"/>
                  <a:gd name="T9" fmla="*/ 24 h 26"/>
                  <a:gd name="T10" fmla="*/ 6 w 38"/>
                  <a:gd name="T11" fmla="*/ 26 h 26"/>
                  <a:gd name="T12" fmla="*/ 4 w 38"/>
                  <a:gd name="T13" fmla="*/ 26 h 26"/>
                  <a:gd name="T14" fmla="*/ 4 w 38"/>
                  <a:gd name="T15" fmla="*/ 26 h 26"/>
                  <a:gd name="T16" fmla="*/ 2 w 38"/>
                  <a:gd name="T17" fmla="*/ 26 h 26"/>
                  <a:gd name="T18" fmla="*/ 2 w 38"/>
                  <a:gd name="T19" fmla="*/ 24 h 26"/>
                  <a:gd name="T20" fmla="*/ 2 w 38"/>
                  <a:gd name="T21" fmla="*/ 24 h 26"/>
                  <a:gd name="T22" fmla="*/ 2 w 38"/>
                  <a:gd name="T23" fmla="*/ 24 h 26"/>
                  <a:gd name="T24" fmla="*/ 0 w 38"/>
                  <a:gd name="T25" fmla="*/ 24 h 26"/>
                  <a:gd name="T26" fmla="*/ 0 w 38"/>
                  <a:gd name="T27" fmla="*/ 22 h 26"/>
                  <a:gd name="T28" fmla="*/ 0 w 38"/>
                  <a:gd name="T29" fmla="*/ 22 h 26"/>
                  <a:gd name="T30" fmla="*/ 2 w 38"/>
                  <a:gd name="T31" fmla="*/ 20 h 26"/>
                  <a:gd name="T32" fmla="*/ 2 w 38"/>
                  <a:gd name="T33" fmla="*/ 20 h 26"/>
                  <a:gd name="T34" fmla="*/ 2 w 38"/>
                  <a:gd name="T35" fmla="*/ 16 h 26"/>
                  <a:gd name="T36" fmla="*/ 4 w 38"/>
                  <a:gd name="T37" fmla="*/ 14 h 26"/>
                  <a:gd name="T38" fmla="*/ 4 w 38"/>
                  <a:gd name="T39" fmla="*/ 10 h 26"/>
                  <a:gd name="T40" fmla="*/ 6 w 38"/>
                  <a:gd name="T41" fmla="*/ 6 h 26"/>
                  <a:gd name="T42" fmla="*/ 6 w 38"/>
                  <a:gd name="T43" fmla="*/ 4 h 26"/>
                  <a:gd name="T44" fmla="*/ 8 w 38"/>
                  <a:gd name="T45" fmla="*/ 4 h 26"/>
                  <a:gd name="T46" fmla="*/ 8 w 38"/>
                  <a:gd name="T47" fmla="*/ 2 h 26"/>
                  <a:gd name="T48" fmla="*/ 10 w 38"/>
                  <a:gd name="T49" fmla="*/ 2 h 26"/>
                  <a:gd name="T50" fmla="*/ 10 w 38"/>
                  <a:gd name="T51" fmla="*/ 2 h 26"/>
                  <a:gd name="T52" fmla="*/ 10 w 38"/>
                  <a:gd name="T53" fmla="*/ 2 h 26"/>
                  <a:gd name="T54" fmla="*/ 12 w 38"/>
                  <a:gd name="T55" fmla="*/ 0 h 26"/>
                  <a:gd name="T56" fmla="*/ 14 w 38"/>
                  <a:gd name="T57" fmla="*/ 0 h 26"/>
                  <a:gd name="T58" fmla="*/ 16 w 38"/>
                  <a:gd name="T59" fmla="*/ 2 h 26"/>
                  <a:gd name="T60" fmla="*/ 18 w 38"/>
                  <a:gd name="T61" fmla="*/ 2 h 26"/>
                  <a:gd name="T62" fmla="*/ 22 w 38"/>
                  <a:gd name="T63" fmla="*/ 2 h 26"/>
                  <a:gd name="T64" fmla="*/ 24 w 38"/>
                  <a:gd name="T65" fmla="*/ 4 h 26"/>
                  <a:gd name="T66" fmla="*/ 28 w 38"/>
                  <a:gd name="T67" fmla="*/ 4 h 26"/>
                  <a:gd name="T68" fmla="*/ 32 w 38"/>
                  <a:gd name="T69" fmla="*/ 4 h 26"/>
                  <a:gd name="T70" fmla="*/ 34 w 38"/>
                  <a:gd name="T71" fmla="*/ 6 h 26"/>
                  <a:gd name="T72" fmla="*/ 34 w 38"/>
                  <a:gd name="T73" fmla="*/ 6 h 26"/>
                  <a:gd name="T74" fmla="*/ 36 w 38"/>
                  <a:gd name="T75" fmla="*/ 6 h 26"/>
                  <a:gd name="T76" fmla="*/ 36 w 38"/>
                  <a:gd name="T77" fmla="*/ 6 h 26"/>
                  <a:gd name="T78" fmla="*/ 36 w 38"/>
                  <a:gd name="T79" fmla="*/ 6 h 26"/>
                  <a:gd name="T80" fmla="*/ 38 w 38"/>
                  <a:gd name="T81" fmla="*/ 8 h 26"/>
                  <a:gd name="T82" fmla="*/ 38 w 38"/>
                  <a:gd name="T83" fmla="*/ 8 h 26"/>
                  <a:gd name="T84" fmla="*/ 38 w 38"/>
                  <a:gd name="T85" fmla="*/ 8 h 26"/>
                  <a:gd name="T86" fmla="*/ 38 w 38"/>
                  <a:gd name="T87" fmla="*/ 10 h 26"/>
                  <a:gd name="T88" fmla="*/ 36 w 38"/>
                  <a:gd name="T89" fmla="*/ 10 h 26"/>
                  <a:gd name="T90" fmla="*/ 36 w 38"/>
                  <a:gd name="T91" fmla="*/ 12 h 26"/>
                  <a:gd name="T92" fmla="*/ 34 w 38"/>
                  <a:gd name="T93" fmla="*/ 14 h 26"/>
                  <a:gd name="T94" fmla="*/ 34 w 38"/>
                  <a:gd name="T95" fmla="*/ 16 h 26"/>
                  <a:gd name="T96" fmla="*/ 32 w 38"/>
                  <a:gd name="T97" fmla="*/ 18 h 26"/>
                  <a:gd name="T98" fmla="*/ 28 w 38"/>
                  <a:gd name="T99" fmla="*/ 20 h 26"/>
                  <a:gd name="T100" fmla="*/ 28 w 38"/>
                  <a:gd name="T101" fmla="*/ 22 h 26"/>
                  <a:gd name="T102" fmla="*/ 26 w 38"/>
                  <a:gd name="T103" fmla="*/ 24 h 26"/>
                  <a:gd name="T104" fmla="*/ 24 w 38"/>
                  <a:gd name="T105" fmla="*/ 24 h 26"/>
                  <a:gd name="T106" fmla="*/ 24 w 38"/>
                  <a:gd name="T107" fmla="*/ 24 h 26"/>
                  <a:gd name="T108" fmla="*/ 22 w 38"/>
                  <a:gd name="T109" fmla="*/ 24 h 26"/>
                  <a:gd name="T110" fmla="*/ 22 w 38"/>
                  <a:gd name="T111" fmla="*/ 24 h 26"/>
                  <a:gd name="T112" fmla="*/ 20 w 38"/>
                  <a:gd name="T113" fmla="*/ 24 h 26"/>
                  <a:gd name="T114" fmla="*/ 16 w 38"/>
                  <a:gd name="T115" fmla="*/ 24 h 26"/>
                  <a:gd name="T116" fmla="*/ 16 w 38"/>
                  <a:gd name="T117" fmla="*/ 24 h 26"/>
                  <a:gd name="T118" fmla="*/ 14 w 38"/>
                  <a:gd name="T11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6">
                    <a:moveTo>
                      <a:pt x="14" y="24"/>
                    </a:moveTo>
                    <a:lnTo>
                      <a:pt x="14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2" y="18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5" name="Freeform 227"/>
              <p:cNvSpPr>
                <a:spLocks/>
              </p:cNvSpPr>
              <p:nvPr/>
            </p:nvSpPr>
            <p:spPr bwMode="auto">
              <a:xfrm>
                <a:off x="7386928" y="4822992"/>
                <a:ext cx="228600" cy="206375"/>
              </a:xfrm>
              <a:custGeom>
                <a:avLst/>
                <a:gdLst>
                  <a:gd name="T0" fmla="*/ 120 w 144"/>
                  <a:gd name="T1" fmla="*/ 22 h 130"/>
                  <a:gd name="T2" fmla="*/ 88 w 144"/>
                  <a:gd name="T3" fmla="*/ 10 h 130"/>
                  <a:gd name="T4" fmla="*/ 80 w 144"/>
                  <a:gd name="T5" fmla="*/ 6 h 130"/>
                  <a:gd name="T6" fmla="*/ 76 w 144"/>
                  <a:gd name="T7" fmla="*/ 2 h 130"/>
                  <a:gd name="T8" fmla="*/ 72 w 144"/>
                  <a:gd name="T9" fmla="*/ 0 h 130"/>
                  <a:gd name="T10" fmla="*/ 66 w 144"/>
                  <a:gd name="T11" fmla="*/ 0 h 130"/>
                  <a:gd name="T12" fmla="*/ 60 w 144"/>
                  <a:gd name="T13" fmla="*/ 2 h 130"/>
                  <a:gd name="T14" fmla="*/ 56 w 144"/>
                  <a:gd name="T15" fmla="*/ 4 h 130"/>
                  <a:gd name="T16" fmla="*/ 50 w 144"/>
                  <a:gd name="T17" fmla="*/ 10 h 130"/>
                  <a:gd name="T18" fmla="*/ 42 w 144"/>
                  <a:gd name="T19" fmla="*/ 18 h 130"/>
                  <a:gd name="T20" fmla="*/ 38 w 144"/>
                  <a:gd name="T21" fmla="*/ 22 h 130"/>
                  <a:gd name="T22" fmla="*/ 26 w 144"/>
                  <a:gd name="T23" fmla="*/ 30 h 130"/>
                  <a:gd name="T24" fmla="*/ 20 w 144"/>
                  <a:gd name="T25" fmla="*/ 32 h 130"/>
                  <a:gd name="T26" fmla="*/ 8 w 144"/>
                  <a:gd name="T27" fmla="*/ 32 h 130"/>
                  <a:gd name="T28" fmla="*/ 4 w 144"/>
                  <a:gd name="T29" fmla="*/ 34 h 130"/>
                  <a:gd name="T30" fmla="*/ 2 w 144"/>
                  <a:gd name="T31" fmla="*/ 34 h 130"/>
                  <a:gd name="T32" fmla="*/ 0 w 144"/>
                  <a:gd name="T33" fmla="*/ 36 h 130"/>
                  <a:gd name="T34" fmla="*/ 2 w 144"/>
                  <a:gd name="T35" fmla="*/ 42 h 130"/>
                  <a:gd name="T36" fmla="*/ 6 w 144"/>
                  <a:gd name="T37" fmla="*/ 46 h 130"/>
                  <a:gd name="T38" fmla="*/ 8 w 144"/>
                  <a:gd name="T39" fmla="*/ 48 h 130"/>
                  <a:gd name="T40" fmla="*/ 12 w 144"/>
                  <a:gd name="T41" fmla="*/ 46 h 130"/>
                  <a:gd name="T42" fmla="*/ 18 w 144"/>
                  <a:gd name="T43" fmla="*/ 44 h 130"/>
                  <a:gd name="T44" fmla="*/ 22 w 144"/>
                  <a:gd name="T45" fmla="*/ 44 h 130"/>
                  <a:gd name="T46" fmla="*/ 28 w 144"/>
                  <a:gd name="T47" fmla="*/ 46 h 130"/>
                  <a:gd name="T48" fmla="*/ 38 w 144"/>
                  <a:gd name="T49" fmla="*/ 52 h 130"/>
                  <a:gd name="T50" fmla="*/ 54 w 144"/>
                  <a:gd name="T51" fmla="*/ 62 h 130"/>
                  <a:gd name="T52" fmla="*/ 64 w 144"/>
                  <a:gd name="T53" fmla="*/ 70 h 130"/>
                  <a:gd name="T54" fmla="*/ 70 w 144"/>
                  <a:gd name="T55" fmla="*/ 76 h 130"/>
                  <a:gd name="T56" fmla="*/ 70 w 144"/>
                  <a:gd name="T57" fmla="*/ 78 h 130"/>
                  <a:gd name="T58" fmla="*/ 72 w 144"/>
                  <a:gd name="T59" fmla="*/ 86 h 130"/>
                  <a:gd name="T60" fmla="*/ 72 w 144"/>
                  <a:gd name="T61" fmla="*/ 92 h 130"/>
                  <a:gd name="T62" fmla="*/ 70 w 144"/>
                  <a:gd name="T63" fmla="*/ 98 h 130"/>
                  <a:gd name="T64" fmla="*/ 68 w 144"/>
                  <a:gd name="T65" fmla="*/ 102 h 130"/>
                  <a:gd name="T66" fmla="*/ 64 w 144"/>
                  <a:gd name="T67" fmla="*/ 102 h 130"/>
                  <a:gd name="T68" fmla="*/ 58 w 144"/>
                  <a:gd name="T69" fmla="*/ 104 h 130"/>
                  <a:gd name="T70" fmla="*/ 56 w 144"/>
                  <a:gd name="T71" fmla="*/ 106 h 130"/>
                  <a:gd name="T72" fmla="*/ 54 w 144"/>
                  <a:gd name="T73" fmla="*/ 108 h 130"/>
                  <a:gd name="T74" fmla="*/ 54 w 144"/>
                  <a:gd name="T75" fmla="*/ 112 h 130"/>
                  <a:gd name="T76" fmla="*/ 56 w 144"/>
                  <a:gd name="T77" fmla="*/ 118 h 130"/>
                  <a:gd name="T78" fmla="*/ 58 w 144"/>
                  <a:gd name="T79" fmla="*/ 120 h 130"/>
                  <a:gd name="T80" fmla="*/ 62 w 144"/>
                  <a:gd name="T81" fmla="*/ 120 h 130"/>
                  <a:gd name="T82" fmla="*/ 72 w 144"/>
                  <a:gd name="T83" fmla="*/ 118 h 130"/>
                  <a:gd name="T84" fmla="*/ 80 w 144"/>
                  <a:gd name="T85" fmla="*/ 118 h 130"/>
                  <a:gd name="T86" fmla="*/ 90 w 144"/>
                  <a:gd name="T87" fmla="*/ 116 h 130"/>
                  <a:gd name="T88" fmla="*/ 94 w 144"/>
                  <a:gd name="T89" fmla="*/ 118 h 130"/>
                  <a:gd name="T90" fmla="*/ 98 w 144"/>
                  <a:gd name="T91" fmla="*/ 122 h 130"/>
                  <a:gd name="T92" fmla="*/ 100 w 144"/>
                  <a:gd name="T93" fmla="*/ 126 h 130"/>
                  <a:gd name="T94" fmla="*/ 106 w 144"/>
                  <a:gd name="T95" fmla="*/ 128 h 130"/>
                  <a:gd name="T96" fmla="*/ 112 w 144"/>
                  <a:gd name="T97" fmla="*/ 130 h 130"/>
                  <a:gd name="T98" fmla="*/ 118 w 144"/>
                  <a:gd name="T99" fmla="*/ 130 h 130"/>
                  <a:gd name="T100" fmla="*/ 124 w 144"/>
                  <a:gd name="T101" fmla="*/ 128 h 130"/>
                  <a:gd name="T102" fmla="*/ 130 w 144"/>
                  <a:gd name="T103" fmla="*/ 124 h 130"/>
                  <a:gd name="T104" fmla="*/ 134 w 144"/>
                  <a:gd name="T105" fmla="*/ 120 h 130"/>
                  <a:gd name="T106" fmla="*/ 138 w 144"/>
                  <a:gd name="T107" fmla="*/ 112 h 130"/>
                  <a:gd name="T108" fmla="*/ 144 w 144"/>
                  <a:gd name="T109" fmla="*/ 10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130">
                    <a:moveTo>
                      <a:pt x="128" y="24"/>
                    </a:moveTo>
                    <a:lnTo>
                      <a:pt x="128" y="24"/>
                    </a:lnTo>
                    <a:lnTo>
                      <a:pt x="120" y="22"/>
                    </a:lnTo>
                    <a:lnTo>
                      <a:pt x="112" y="18"/>
                    </a:lnTo>
                    <a:lnTo>
                      <a:pt x="96" y="12"/>
                    </a:lnTo>
                    <a:lnTo>
                      <a:pt x="88" y="10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80" y="4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6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2" y="26"/>
                    </a:lnTo>
                    <a:lnTo>
                      <a:pt x="28" y="2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8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8" y="52"/>
                    </a:lnTo>
                    <a:lnTo>
                      <a:pt x="42" y="56"/>
                    </a:lnTo>
                    <a:lnTo>
                      <a:pt x="50" y="60"/>
                    </a:lnTo>
                    <a:lnTo>
                      <a:pt x="54" y="62"/>
                    </a:lnTo>
                    <a:lnTo>
                      <a:pt x="56" y="64"/>
                    </a:lnTo>
                    <a:lnTo>
                      <a:pt x="60" y="68"/>
                    </a:lnTo>
                    <a:lnTo>
                      <a:pt x="64" y="70"/>
                    </a:lnTo>
                    <a:lnTo>
                      <a:pt x="66" y="72"/>
                    </a:lnTo>
                    <a:lnTo>
                      <a:pt x="68" y="74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0" y="96"/>
                    </a:lnTo>
                    <a:lnTo>
                      <a:pt x="70" y="98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68" y="102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58" y="104"/>
                    </a:lnTo>
                    <a:lnTo>
                      <a:pt x="56" y="106"/>
                    </a:lnTo>
                    <a:lnTo>
                      <a:pt x="56" y="106"/>
                    </a:lnTo>
                    <a:lnTo>
                      <a:pt x="56" y="106"/>
                    </a:lnTo>
                    <a:lnTo>
                      <a:pt x="54" y="106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10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56" y="114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58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2" y="120"/>
                    </a:lnTo>
                    <a:lnTo>
                      <a:pt x="64" y="120"/>
                    </a:lnTo>
                    <a:lnTo>
                      <a:pt x="66" y="120"/>
                    </a:lnTo>
                    <a:lnTo>
                      <a:pt x="72" y="118"/>
                    </a:lnTo>
                    <a:lnTo>
                      <a:pt x="74" y="118"/>
                    </a:lnTo>
                    <a:lnTo>
                      <a:pt x="76" y="118"/>
                    </a:lnTo>
                    <a:lnTo>
                      <a:pt x="80" y="118"/>
                    </a:lnTo>
                    <a:lnTo>
                      <a:pt x="86" y="118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6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4" y="128"/>
                    </a:lnTo>
                    <a:lnTo>
                      <a:pt x="106" y="128"/>
                    </a:lnTo>
                    <a:lnTo>
                      <a:pt x="108" y="130"/>
                    </a:lnTo>
                    <a:lnTo>
                      <a:pt x="110" y="130"/>
                    </a:lnTo>
                    <a:lnTo>
                      <a:pt x="112" y="130"/>
                    </a:lnTo>
                    <a:lnTo>
                      <a:pt x="112" y="130"/>
                    </a:lnTo>
                    <a:lnTo>
                      <a:pt x="114" y="130"/>
                    </a:lnTo>
                    <a:lnTo>
                      <a:pt x="118" y="130"/>
                    </a:lnTo>
                    <a:lnTo>
                      <a:pt x="120" y="130"/>
                    </a:lnTo>
                    <a:lnTo>
                      <a:pt x="122" y="128"/>
                    </a:lnTo>
                    <a:lnTo>
                      <a:pt x="124" y="128"/>
                    </a:lnTo>
                    <a:lnTo>
                      <a:pt x="128" y="126"/>
                    </a:lnTo>
                    <a:lnTo>
                      <a:pt x="128" y="126"/>
                    </a:lnTo>
                    <a:lnTo>
                      <a:pt x="130" y="124"/>
                    </a:lnTo>
                    <a:lnTo>
                      <a:pt x="132" y="124"/>
                    </a:lnTo>
                    <a:lnTo>
                      <a:pt x="132" y="122"/>
                    </a:lnTo>
                    <a:lnTo>
                      <a:pt x="134" y="120"/>
                    </a:lnTo>
                    <a:lnTo>
                      <a:pt x="134" y="118"/>
                    </a:lnTo>
                    <a:lnTo>
                      <a:pt x="136" y="114"/>
                    </a:lnTo>
                    <a:lnTo>
                      <a:pt x="138" y="112"/>
                    </a:lnTo>
                    <a:lnTo>
                      <a:pt x="138" y="110"/>
                    </a:lnTo>
                    <a:lnTo>
                      <a:pt x="142" y="104"/>
                    </a:lnTo>
                    <a:lnTo>
                      <a:pt x="144" y="100"/>
                    </a:lnTo>
                    <a:lnTo>
                      <a:pt x="128" y="24"/>
                    </a:lnTo>
                    <a:close/>
                  </a:path>
                </a:pathLst>
              </a:custGeom>
              <a:solidFill>
                <a:srgbClr val="00A1DA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14" name="Freeform 157"/>
            <p:cNvSpPr>
              <a:spLocks/>
            </p:cNvSpPr>
            <p:nvPr/>
          </p:nvSpPr>
          <p:spPr bwMode="auto">
            <a:xfrm>
              <a:off x="6961504" y="4626081"/>
              <a:ext cx="25400" cy="38099"/>
            </a:xfrm>
            <a:custGeom>
              <a:avLst/>
              <a:gdLst>
                <a:gd name="T0" fmla="*/ 14 w 16"/>
                <a:gd name="T1" fmla="*/ 0 h 24"/>
                <a:gd name="T2" fmla="*/ 14 w 16"/>
                <a:gd name="T3" fmla="*/ 0 h 24"/>
                <a:gd name="T4" fmla="*/ 12 w 16"/>
                <a:gd name="T5" fmla="*/ 0 h 24"/>
                <a:gd name="T6" fmla="*/ 10 w 16"/>
                <a:gd name="T7" fmla="*/ 2 h 24"/>
                <a:gd name="T8" fmla="*/ 8 w 16"/>
                <a:gd name="T9" fmla="*/ 2 h 24"/>
                <a:gd name="T10" fmla="*/ 6 w 16"/>
                <a:gd name="T11" fmla="*/ 4 h 24"/>
                <a:gd name="T12" fmla="*/ 4 w 16"/>
                <a:gd name="T13" fmla="*/ 6 h 24"/>
                <a:gd name="T14" fmla="*/ 4 w 16"/>
                <a:gd name="T15" fmla="*/ 6 h 24"/>
                <a:gd name="T16" fmla="*/ 2 w 16"/>
                <a:gd name="T17" fmla="*/ 6 h 24"/>
                <a:gd name="T18" fmla="*/ 2 w 16"/>
                <a:gd name="T19" fmla="*/ 6 h 24"/>
                <a:gd name="T20" fmla="*/ 2 w 16"/>
                <a:gd name="T21" fmla="*/ 8 h 24"/>
                <a:gd name="T22" fmla="*/ 2 w 16"/>
                <a:gd name="T23" fmla="*/ 10 h 24"/>
                <a:gd name="T24" fmla="*/ 0 w 16"/>
                <a:gd name="T25" fmla="*/ 14 h 24"/>
                <a:gd name="T26" fmla="*/ 0 w 16"/>
                <a:gd name="T27" fmla="*/ 16 h 24"/>
                <a:gd name="T28" fmla="*/ 0 w 16"/>
                <a:gd name="T29" fmla="*/ 22 h 24"/>
                <a:gd name="T30" fmla="*/ 0 w 16"/>
                <a:gd name="T31" fmla="*/ 24 h 24"/>
                <a:gd name="T32" fmla="*/ 2 w 16"/>
                <a:gd name="T33" fmla="*/ 24 h 24"/>
                <a:gd name="T34" fmla="*/ 6 w 16"/>
                <a:gd name="T35" fmla="*/ 22 h 24"/>
                <a:gd name="T36" fmla="*/ 8 w 16"/>
                <a:gd name="T37" fmla="*/ 20 h 24"/>
                <a:gd name="T38" fmla="*/ 10 w 16"/>
                <a:gd name="T39" fmla="*/ 18 h 24"/>
                <a:gd name="T40" fmla="*/ 12 w 16"/>
                <a:gd name="T41" fmla="*/ 18 h 24"/>
                <a:gd name="T42" fmla="*/ 12 w 16"/>
                <a:gd name="T43" fmla="*/ 16 h 24"/>
                <a:gd name="T44" fmla="*/ 14 w 16"/>
                <a:gd name="T45" fmla="*/ 16 h 24"/>
                <a:gd name="T46" fmla="*/ 14 w 16"/>
                <a:gd name="T47" fmla="*/ 14 h 24"/>
                <a:gd name="T48" fmla="*/ 16 w 16"/>
                <a:gd name="T49" fmla="*/ 12 h 24"/>
                <a:gd name="T50" fmla="*/ 16 w 16"/>
                <a:gd name="T51" fmla="*/ 10 h 24"/>
                <a:gd name="T52" fmla="*/ 16 w 16"/>
                <a:gd name="T53" fmla="*/ 8 h 24"/>
                <a:gd name="T54" fmla="*/ 16 w 16"/>
                <a:gd name="T55" fmla="*/ 8 h 24"/>
                <a:gd name="T56" fmla="*/ 16 w 16"/>
                <a:gd name="T57" fmla="*/ 6 h 24"/>
                <a:gd name="T58" fmla="*/ 16 w 16"/>
                <a:gd name="T59" fmla="*/ 6 h 24"/>
                <a:gd name="T60" fmla="*/ 16 w 16"/>
                <a:gd name="T61" fmla="*/ 2 h 24"/>
                <a:gd name="T62" fmla="*/ 14 w 16"/>
                <a:gd name="T6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4E7E7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5" name="Freeform 158"/>
            <p:cNvSpPr>
              <a:spLocks/>
            </p:cNvSpPr>
            <p:nvPr/>
          </p:nvSpPr>
          <p:spPr bwMode="auto">
            <a:xfrm>
              <a:off x="6961504" y="4626081"/>
              <a:ext cx="25400" cy="38099"/>
            </a:xfrm>
            <a:custGeom>
              <a:avLst/>
              <a:gdLst>
                <a:gd name="T0" fmla="*/ 14 w 16"/>
                <a:gd name="T1" fmla="*/ 0 h 24"/>
                <a:gd name="T2" fmla="*/ 14 w 16"/>
                <a:gd name="T3" fmla="*/ 0 h 24"/>
                <a:gd name="T4" fmla="*/ 12 w 16"/>
                <a:gd name="T5" fmla="*/ 0 h 24"/>
                <a:gd name="T6" fmla="*/ 10 w 16"/>
                <a:gd name="T7" fmla="*/ 2 h 24"/>
                <a:gd name="T8" fmla="*/ 8 w 16"/>
                <a:gd name="T9" fmla="*/ 2 h 24"/>
                <a:gd name="T10" fmla="*/ 6 w 16"/>
                <a:gd name="T11" fmla="*/ 4 h 24"/>
                <a:gd name="T12" fmla="*/ 4 w 16"/>
                <a:gd name="T13" fmla="*/ 6 h 24"/>
                <a:gd name="T14" fmla="*/ 4 w 16"/>
                <a:gd name="T15" fmla="*/ 6 h 24"/>
                <a:gd name="T16" fmla="*/ 2 w 16"/>
                <a:gd name="T17" fmla="*/ 6 h 24"/>
                <a:gd name="T18" fmla="*/ 2 w 16"/>
                <a:gd name="T19" fmla="*/ 6 h 24"/>
                <a:gd name="T20" fmla="*/ 2 w 16"/>
                <a:gd name="T21" fmla="*/ 8 h 24"/>
                <a:gd name="T22" fmla="*/ 2 w 16"/>
                <a:gd name="T23" fmla="*/ 10 h 24"/>
                <a:gd name="T24" fmla="*/ 0 w 16"/>
                <a:gd name="T25" fmla="*/ 14 h 24"/>
                <a:gd name="T26" fmla="*/ 0 w 16"/>
                <a:gd name="T27" fmla="*/ 16 h 24"/>
                <a:gd name="T28" fmla="*/ 0 w 16"/>
                <a:gd name="T29" fmla="*/ 22 h 24"/>
                <a:gd name="T30" fmla="*/ 0 w 16"/>
                <a:gd name="T31" fmla="*/ 24 h 24"/>
                <a:gd name="T32" fmla="*/ 2 w 16"/>
                <a:gd name="T33" fmla="*/ 24 h 24"/>
                <a:gd name="T34" fmla="*/ 6 w 16"/>
                <a:gd name="T35" fmla="*/ 22 h 24"/>
                <a:gd name="T36" fmla="*/ 8 w 16"/>
                <a:gd name="T37" fmla="*/ 20 h 24"/>
                <a:gd name="T38" fmla="*/ 10 w 16"/>
                <a:gd name="T39" fmla="*/ 18 h 24"/>
                <a:gd name="T40" fmla="*/ 12 w 16"/>
                <a:gd name="T41" fmla="*/ 18 h 24"/>
                <a:gd name="T42" fmla="*/ 12 w 16"/>
                <a:gd name="T43" fmla="*/ 16 h 24"/>
                <a:gd name="T44" fmla="*/ 14 w 16"/>
                <a:gd name="T45" fmla="*/ 16 h 24"/>
                <a:gd name="T46" fmla="*/ 14 w 16"/>
                <a:gd name="T47" fmla="*/ 14 h 24"/>
                <a:gd name="T48" fmla="*/ 16 w 16"/>
                <a:gd name="T49" fmla="*/ 12 h 24"/>
                <a:gd name="T50" fmla="*/ 16 w 16"/>
                <a:gd name="T51" fmla="*/ 10 h 24"/>
                <a:gd name="T52" fmla="*/ 16 w 16"/>
                <a:gd name="T53" fmla="*/ 8 h 24"/>
                <a:gd name="T54" fmla="*/ 16 w 16"/>
                <a:gd name="T55" fmla="*/ 8 h 24"/>
                <a:gd name="T56" fmla="*/ 16 w 16"/>
                <a:gd name="T57" fmla="*/ 6 h 24"/>
                <a:gd name="T58" fmla="*/ 16 w 16"/>
                <a:gd name="T59" fmla="*/ 6 h 24"/>
                <a:gd name="T60" fmla="*/ 16 w 16"/>
                <a:gd name="T61" fmla="*/ 2 h 24"/>
                <a:gd name="T62" fmla="*/ 14 w 16"/>
                <a:gd name="T6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4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6" name="Freeform 233"/>
            <p:cNvSpPr>
              <a:spLocks/>
            </p:cNvSpPr>
            <p:nvPr/>
          </p:nvSpPr>
          <p:spPr bwMode="auto">
            <a:xfrm>
              <a:off x="6863089" y="4603856"/>
              <a:ext cx="203201" cy="155573"/>
            </a:xfrm>
            <a:custGeom>
              <a:avLst/>
              <a:gdLst>
                <a:gd name="T0" fmla="*/ 92 w 128"/>
                <a:gd name="T1" fmla="*/ 44 h 98"/>
                <a:gd name="T2" fmla="*/ 86 w 128"/>
                <a:gd name="T3" fmla="*/ 42 h 98"/>
                <a:gd name="T4" fmla="*/ 82 w 128"/>
                <a:gd name="T5" fmla="*/ 44 h 98"/>
                <a:gd name="T6" fmla="*/ 80 w 128"/>
                <a:gd name="T7" fmla="*/ 46 h 98"/>
                <a:gd name="T8" fmla="*/ 76 w 128"/>
                <a:gd name="T9" fmla="*/ 52 h 98"/>
                <a:gd name="T10" fmla="*/ 68 w 128"/>
                <a:gd name="T11" fmla="*/ 64 h 98"/>
                <a:gd name="T12" fmla="*/ 66 w 128"/>
                <a:gd name="T13" fmla="*/ 70 h 98"/>
                <a:gd name="T14" fmla="*/ 62 w 128"/>
                <a:gd name="T15" fmla="*/ 82 h 98"/>
                <a:gd name="T16" fmla="*/ 62 w 128"/>
                <a:gd name="T17" fmla="*/ 90 h 98"/>
                <a:gd name="T18" fmla="*/ 62 w 128"/>
                <a:gd name="T19" fmla="*/ 94 h 98"/>
                <a:gd name="T20" fmla="*/ 60 w 128"/>
                <a:gd name="T21" fmla="*/ 96 h 98"/>
                <a:gd name="T22" fmla="*/ 54 w 128"/>
                <a:gd name="T23" fmla="*/ 98 h 98"/>
                <a:gd name="T24" fmla="*/ 46 w 128"/>
                <a:gd name="T25" fmla="*/ 98 h 98"/>
                <a:gd name="T26" fmla="*/ 42 w 128"/>
                <a:gd name="T27" fmla="*/ 98 h 98"/>
                <a:gd name="T28" fmla="*/ 38 w 128"/>
                <a:gd name="T29" fmla="*/ 94 h 98"/>
                <a:gd name="T30" fmla="*/ 36 w 128"/>
                <a:gd name="T31" fmla="*/ 90 h 98"/>
                <a:gd name="T32" fmla="*/ 34 w 128"/>
                <a:gd name="T33" fmla="*/ 90 h 98"/>
                <a:gd name="T34" fmla="*/ 32 w 128"/>
                <a:gd name="T35" fmla="*/ 90 h 98"/>
                <a:gd name="T36" fmla="*/ 30 w 128"/>
                <a:gd name="T37" fmla="*/ 92 h 98"/>
                <a:gd name="T38" fmla="*/ 28 w 128"/>
                <a:gd name="T39" fmla="*/ 96 h 98"/>
                <a:gd name="T40" fmla="*/ 26 w 128"/>
                <a:gd name="T41" fmla="*/ 98 h 98"/>
                <a:gd name="T42" fmla="*/ 18 w 128"/>
                <a:gd name="T43" fmla="*/ 98 h 98"/>
                <a:gd name="T44" fmla="*/ 10 w 128"/>
                <a:gd name="T45" fmla="*/ 96 h 98"/>
                <a:gd name="T46" fmla="*/ 4 w 128"/>
                <a:gd name="T47" fmla="*/ 94 h 98"/>
                <a:gd name="T48" fmla="*/ 2 w 128"/>
                <a:gd name="T49" fmla="*/ 86 h 98"/>
                <a:gd name="T50" fmla="*/ 6 w 128"/>
                <a:gd name="T51" fmla="*/ 82 h 98"/>
                <a:gd name="T52" fmla="*/ 6 w 128"/>
                <a:gd name="T53" fmla="*/ 74 h 98"/>
                <a:gd name="T54" fmla="*/ 8 w 128"/>
                <a:gd name="T55" fmla="*/ 68 h 98"/>
                <a:gd name="T56" fmla="*/ 10 w 128"/>
                <a:gd name="T57" fmla="*/ 68 h 98"/>
                <a:gd name="T58" fmla="*/ 12 w 128"/>
                <a:gd name="T59" fmla="*/ 66 h 98"/>
                <a:gd name="T60" fmla="*/ 18 w 128"/>
                <a:gd name="T61" fmla="*/ 68 h 98"/>
                <a:gd name="T62" fmla="*/ 24 w 128"/>
                <a:gd name="T63" fmla="*/ 68 h 98"/>
                <a:gd name="T64" fmla="*/ 28 w 128"/>
                <a:gd name="T65" fmla="*/ 68 h 98"/>
                <a:gd name="T66" fmla="*/ 28 w 128"/>
                <a:gd name="T67" fmla="*/ 66 h 98"/>
                <a:gd name="T68" fmla="*/ 32 w 128"/>
                <a:gd name="T69" fmla="*/ 62 h 98"/>
                <a:gd name="T70" fmla="*/ 34 w 128"/>
                <a:gd name="T71" fmla="*/ 54 h 98"/>
                <a:gd name="T72" fmla="*/ 38 w 128"/>
                <a:gd name="T73" fmla="*/ 50 h 98"/>
                <a:gd name="T74" fmla="*/ 46 w 128"/>
                <a:gd name="T75" fmla="*/ 46 h 98"/>
                <a:gd name="T76" fmla="*/ 56 w 128"/>
                <a:gd name="T77" fmla="*/ 40 h 98"/>
                <a:gd name="T78" fmla="*/ 62 w 128"/>
                <a:gd name="T79" fmla="*/ 30 h 98"/>
                <a:gd name="T80" fmla="*/ 64 w 128"/>
                <a:gd name="T81" fmla="*/ 22 h 98"/>
                <a:gd name="T82" fmla="*/ 66 w 128"/>
                <a:gd name="T83" fmla="*/ 20 h 98"/>
                <a:gd name="T84" fmla="*/ 70 w 128"/>
                <a:gd name="T85" fmla="*/ 16 h 98"/>
                <a:gd name="T86" fmla="*/ 76 w 128"/>
                <a:gd name="T87" fmla="*/ 14 h 98"/>
                <a:gd name="T88" fmla="*/ 76 w 128"/>
                <a:gd name="T89" fmla="*/ 8 h 98"/>
                <a:gd name="T90" fmla="*/ 78 w 128"/>
                <a:gd name="T91" fmla="*/ 2 h 98"/>
                <a:gd name="T92" fmla="*/ 78 w 128"/>
                <a:gd name="T93" fmla="*/ 0 h 98"/>
                <a:gd name="T94" fmla="*/ 82 w 128"/>
                <a:gd name="T95" fmla="*/ 0 h 98"/>
                <a:gd name="T96" fmla="*/ 86 w 128"/>
                <a:gd name="T97" fmla="*/ 2 h 98"/>
                <a:gd name="T98" fmla="*/ 94 w 128"/>
                <a:gd name="T99" fmla="*/ 8 h 98"/>
                <a:gd name="T100" fmla="*/ 104 w 128"/>
                <a:gd name="T101" fmla="*/ 12 h 98"/>
                <a:gd name="T102" fmla="*/ 110 w 128"/>
                <a:gd name="T103" fmla="*/ 14 h 98"/>
                <a:gd name="T104" fmla="*/ 120 w 128"/>
                <a:gd name="T105" fmla="*/ 16 h 98"/>
                <a:gd name="T106" fmla="*/ 124 w 128"/>
                <a:gd name="T107" fmla="*/ 16 h 98"/>
                <a:gd name="T108" fmla="*/ 126 w 128"/>
                <a:gd name="T109" fmla="*/ 20 h 98"/>
                <a:gd name="T110" fmla="*/ 128 w 128"/>
                <a:gd name="T111" fmla="*/ 26 h 98"/>
                <a:gd name="T112" fmla="*/ 128 w 128"/>
                <a:gd name="T113" fmla="*/ 32 h 98"/>
                <a:gd name="T114" fmla="*/ 128 w 128"/>
                <a:gd name="T115" fmla="*/ 34 h 98"/>
                <a:gd name="T116" fmla="*/ 124 w 128"/>
                <a:gd name="T117" fmla="*/ 36 h 98"/>
                <a:gd name="T118" fmla="*/ 116 w 128"/>
                <a:gd name="T119" fmla="*/ 42 h 98"/>
                <a:gd name="T120" fmla="*/ 102 w 128"/>
                <a:gd name="T121" fmla="*/ 52 h 98"/>
                <a:gd name="T122" fmla="*/ 94 w 128"/>
                <a:gd name="T123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" h="98">
                  <a:moveTo>
                    <a:pt x="94" y="46"/>
                  </a:moveTo>
                  <a:lnTo>
                    <a:pt x="94" y="46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8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0" y="60"/>
                  </a:lnTo>
                  <a:lnTo>
                    <a:pt x="68" y="64"/>
                  </a:lnTo>
                  <a:lnTo>
                    <a:pt x="68" y="66"/>
                  </a:lnTo>
                  <a:lnTo>
                    <a:pt x="66" y="68"/>
                  </a:lnTo>
                  <a:lnTo>
                    <a:pt x="66" y="70"/>
                  </a:lnTo>
                  <a:lnTo>
                    <a:pt x="66" y="72"/>
                  </a:lnTo>
                  <a:lnTo>
                    <a:pt x="64" y="76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6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6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0" y="98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0" y="96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2" y="98"/>
                  </a:lnTo>
                  <a:lnTo>
                    <a:pt x="20" y="98"/>
                  </a:lnTo>
                  <a:lnTo>
                    <a:pt x="18" y="98"/>
                  </a:lnTo>
                  <a:lnTo>
                    <a:pt x="14" y="98"/>
                  </a:lnTo>
                  <a:lnTo>
                    <a:pt x="12" y="96"/>
                  </a:lnTo>
                  <a:lnTo>
                    <a:pt x="10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4" y="94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2" y="8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2" y="42"/>
                  </a:lnTo>
                  <a:lnTo>
                    <a:pt x="56" y="40"/>
                  </a:lnTo>
                  <a:lnTo>
                    <a:pt x="62" y="38"/>
                  </a:lnTo>
                  <a:lnTo>
                    <a:pt x="62" y="34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6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8" y="14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6" y="18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4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4" y="44"/>
                  </a:lnTo>
                  <a:lnTo>
                    <a:pt x="106" y="48"/>
                  </a:lnTo>
                  <a:lnTo>
                    <a:pt x="102" y="52"/>
                  </a:lnTo>
                  <a:lnTo>
                    <a:pt x="98" y="50"/>
                  </a:lnTo>
                  <a:lnTo>
                    <a:pt x="96" y="46"/>
                  </a:lnTo>
                  <a:lnTo>
                    <a:pt x="94" y="46"/>
                  </a:lnTo>
                  <a:lnTo>
                    <a:pt x="94" y="46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7" name="Freeform 601"/>
            <p:cNvSpPr>
              <a:spLocks/>
            </p:cNvSpPr>
            <p:nvPr/>
          </p:nvSpPr>
          <p:spPr bwMode="auto">
            <a:xfrm>
              <a:off x="6863101" y="4603869"/>
              <a:ext cx="203201" cy="155574"/>
            </a:xfrm>
            <a:custGeom>
              <a:avLst/>
              <a:gdLst>
                <a:gd name="T0" fmla="*/ 126 w 128"/>
                <a:gd name="T1" fmla="*/ 20 h 98"/>
                <a:gd name="T2" fmla="*/ 124 w 128"/>
                <a:gd name="T3" fmla="*/ 16 h 98"/>
                <a:gd name="T4" fmla="*/ 116 w 128"/>
                <a:gd name="T5" fmla="*/ 14 h 98"/>
                <a:gd name="T6" fmla="*/ 104 w 128"/>
                <a:gd name="T7" fmla="*/ 12 h 98"/>
                <a:gd name="T8" fmla="*/ 92 w 128"/>
                <a:gd name="T9" fmla="*/ 6 h 98"/>
                <a:gd name="T10" fmla="*/ 82 w 128"/>
                <a:gd name="T11" fmla="*/ 0 h 98"/>
                <a:gd name="T12" fmla="*/ 78 w 128"/>
                <a:gd name="T13" fmla="*/ 0 h 98"/>
                <a:gd name="T14" fmla="*/ 78 w 128"/>
                <a:gd name="T15" fmla="*/ 4 h 98"/>
                <a:gd name="T16" fmla="*/ 76 w 128"/>
                <a:gd name="T17" fmla="*/ 12 h 98"/>
                <a:gd name="T18" fmla="*/ 70 w 128"/>
                <a:gd name="T19" fmla="*/ 16 h 98"/>
                <a:gd name="T20" fmla="*/ 64 w 128"/>
                <a:gd name="T21" fmla="*/ 20 h 98"/>
                <a:gd name="T22" fmla="*/ 62 w 128"/>
                <a:gd name="T23" fmla="*/ 26 h 98"/>
                <a:gd name="T24" fmla="*/ 62 w 128"/>
                <a:gd name="T25" fmla="*/ 36 h 98"/>
                <a:gd name="T26" fmla="*/ 68 w 128"/>
                <a:gd name="T27" fmla="*/ 40 h 98"/>
                <a:gd name="T28" fmla="*/ 70 w 128"/>
                <a:gd name="T29" fmla="*/ 48 h 98"/>
                <a:gd name="T30" fmla="*/ 66 w 128"/>
                <a:gd name="T31" fmla="*/ 46 h 98"/>
                <a:gd name="T32" fmla="*/ 62 w 128"/>
                <a:gd name="T33" fmla="*/ 44 h 98"/>
                <a:gd name="T34" fmla="*/ 60 w 128"/>
                <a:gd name="T35" fmla="*/ 50 h 98"/>
                <a:gd name="T36" fmla="*/ 46 w 128"/>
                <a:gd name="T37" fmla="*/ 44 h 98"/>
                <a:gd name="T38" fmla="*/ 40 w 128"/>
                <a:gd name="T39" fmla="*/ 50 h 98"/>
                <a:gd name="T40" fmla="*/ 34 w 128"/>
                <a:gd name="T41" fmla="*/ 54 h 98"/>
                <a:gd name="T42" fmla="*/ 30 w 128"/>
                <a:gd name="T43" fmla="*/ 64 h 98"/>
                <a:gd name="T44" fmla="*/ 28 w 128"/>
                <a:gd name="T45" fmla="*/ 68 h 98"/>
                <a:gd name="T46" fmla="*/ 24 w 128"/>
                <a:gd name="T47" fmla="*/ 68 h 98"/>
                <a:gd name="T48" fmla="*/ 16 w 128"/>
                <a:gd name="T49" fmla="*/ 66 h 98"/>
                <a:gd name="T50" fmla="*/ 10 w 128"/>
                <a:gd name="T51" fmla="*/ 66 h 98"/>
                <a:gd name="T52" fmla="*/ 8 w 128"/>
                <a:gd name="T53" fmla="*/ 68 h 98"/>
                <a:gd name="T54" fmla="*/ 6 w 128"/>
                <a:gd name="T55" fmla="*/ 78 h 98"/>
                <a:gd name="T56" fmla="*/ 4 w 128"/>
                <a:gd name="T57" fmla="*/ 84 h 98"/>
                <a:gd name="T58" fmla="*/ 4 w 128"/>
                <a:gd name="T59" fmla="*/ 94 h 98"/>
                <a:gd name="T60" fmla="*/ 12 w 128"/>
                <a:gd name="T61" fmla="*/ 96 h 98"/>
                <a:gd name="T62" fmla="*/ 22 w 128"/>
                <a:gd name="T63" fmla="*/ 98 h 98"/>
                <a:gd name="T64" fmla="*/ 28 w 128"/>
                <a:gd name="T65" fmla="*/ 96 h 98"/>
                <a:gd name="T66" fmla="*/ 30 w 128"/>
                <a:gd name="T67" fmla="*/ 92 h 98"/>
                <a:gd name="T68" fmla="*/ 32 w 128"/>
                <a:gd name="T69" fmla="*/ 90 h 98"/>
                <a:gd name="T70" fmla="*/ 36 w 128"/>
                <a:gd name="T71" fmla="*/ 90 h 98"/>
                <a:gd name="T72" fmla="*/ 40 w 128"/>
                <a:gd name="T73" fmla="*/ 96 h 98"/>
                <a:gd name="T74" fmla="*/ 44 w 128"/>
                <a:gd name="T75" fmla="*/ 98 h 98"/>
                <a:gd name="T76" fmla="*/ 54 w 128"/>
                <a:gd name="T77" fmla="*/ 98 h 98"/>
                <a:gd name="T78" fmla="*/ 60 w 128"/>
                <a:gd name="T79" fmla="*/ 96 h 98"/>
                <a:gd name="T80" fmla="*/ 62 w 128"/>
                <a:gd name="T81" fmla="*/ 92 h 98"/>
                <a:gd name="T82" fmla="*/ 62 w 128"/>
                <a:gd name="T83" fmla="*/ 82 h 98"/>
                <a:gd name="T84" fmla="*/ 66 w 128"/>
                <a:gd name="T85" fmla="*/ 68 h 98"/>
                <a:gd name="T86" fmla="*/ 74 w 128"/>
                <a:gd name="T87" fmla="*/ 56 h 98"/>
                <a:gd name="T88" fmla="*/ 80 w 128"/>
                <a:gd name="T89" fmla="*/ 46 h 98"/>
                <a:gd name="T90" fmla="*/ 84 w 128"/>
                <a:gd name="T91" fmla="*/ 42 h 98"/>
                <a:gd name="T92" fmla="*/ 88 w 128"/>
                <a:gd name="T93" fmla="*/ 44 h 98"/>
                <a:gd name="T94" fmla="*/ 96 w 128"/>
                <a:gd name="T95" fmla="*/ 46 h 98"/>
                <a:gd name="T96" fmla="*/ 114 w 128"/>
                <a:gd name="T97" fmla="*/ 44 h 98"/>
                <a:gd name="T98" fmla="*/ 124 w 128"/>
                <a:gd name="T99" fmla="*/ 36 h 98"/>
                <a:gd name="T100" fmla="*/ 128 w 128"/>
                <a:gd name="T101" fmla="*/ 32 h 98"/>
                <a:gd name="T102" fmla="*/ 128 w 128"/>
                <a:gd name="T103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" h="98">
                  <a:moveTo>
                    <a:pt x="128" y="26"/>
                  </a:moveTo>
                  <a:lnTo>
                    <a:pt x="128" y="24"/>
                  </a:lnTo>
                  <a:lnTo>
                    <a:pt x="128" y="22"/>
                  </a:lnTo>
                  <a:lnTo>
                    <a:pt x="126" y="20"/>
                  </a:lnTo>
                  <a:lnTo>
                    <a:pt x="126" y="1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16"/>
                  </a:lnTo>
                  <a:lnTo>
                    <a:pt x="120" y="16"/>
                  </a:lnTo>
                  <a:lnTo>
                    <a:pt x="118" y="14"/>
                  </a:lnTo>
                  <a:lnTo>
                    <a:pt x="116" y="14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2" y="2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4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8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6" y="74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2" y="92"/>
                  </a:lnTo>
                  <a:lnTo>
                    <a:pt x="4" y="94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4" y="98"/>
                  </a:lnTo>
                  <a:lnTo>
                    <a:pt x="18" y="98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6" y="98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0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2"/>
                  </a:lnTo>
                  <a:lnTo>
                    <a:pt x="64" y="76"/>
                  </a:lnTo>
                  <a:lnTo>
                    <a:pt x="66" y="72"/>
                  </a:lnTo>
                  <a:lnTo>
                    <a:pt x="66" y="70"/>
                  </a:lnTo>
                  <a:lnTo>
                    <a:pt x="66" y="68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70" y="60"/>
                  </a:lnTo>
                  <a:lnTo>
                    <a:pt x="74" y="56"/>
                  </a:lnTo>
                  <a:lnTo>
                    <a:pt x="76" y="52"/>
                  </a:lnTo>
                  <a:lnTo>
                    <a:pt x="76" y="50"/>
                  </a:lnTo>
                  <a:lnTo>
                    <a:pt x="78" y="48"/>
                  </a:lnTo>
                  <a:lnTo>
                    <a:pt x="80" y="46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6" y="48"/>
                  </a:lnTo>
                  <a:lnTo>
                    <a:pt x="114" y="44"/>
                  </a:lnTo>
                  <a:lnTo>
                    <a:pt x="116" y="42"/>
                  </a:lnTo>
                  <a:lnTo>
                    <a:pt x="118" y="40"/>
                  </a:lnTo>
                  <a:lnTo>
                    <a:pt x="122" y="38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6" y="34"/>
                  </a:lnTo>
                  <a:lnTo>
                    <a:pt x="128" y="34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8" y="28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A1DA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8" name="Rectangle 602"/>
            <p:cNvSpPr>
              <a:spLocks noChangeArrowheads="1"/>
            </p:cNvSpPr>
            <p:nvPr/>
          </p:nvSpPr>
          <p:spPr bwMode="auto">
            <a:xfrm>
              <a:off x="6961527" y="4657868"/>
              <a:ext cx="1588" cy="1588"/>
            </a:xfrm>
            <a:prstGeom prst="rect">
              <a:avLst/>
            </a:pr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9" name="Freeform 611"/>
            <p:cNvSpPr>
              <a:spLocks/>
            </p:cNvSpPr>
            <p:nvPr/>
          </p:nvSpPr>
          <p:spPr bwMode="auto">
            <a:xfrm>
              <a:off x="6936078" y="4657892"/>
              <a:ext cx="38100" cy="31750"/>
            </a:xfrm>
            <a:custGeom>
              <a:avLst/>
              <a:gdLst>
                <a:gd name="T0" fmla="*/ 12 w 24"/>
                <a:gd name="T1" fmla="*/ 20 h 20"/>
                <a:gd name="T2" fmla="*/ 12 w 24"/>
                <a:gd name="T3" fmla="*/ 20 h 20"/>
                <a:gd name="T4" fmla="*/ 12 w 24"/>
                <a:gd name="T5" fmla="*/ 18 h 20"/>
                <a:gd name="T6" fmla="*/ 14 w 24"/>
                <a:gd name="T7" fmla="*/ 16 h 20"/>
                <a:gd name="T8" fmla="*/ 14 w 24"/>
                <a:gd name="T9" fmla="*/ 16 h 20"/>
                <a:gd name="T10" fmla="*/ 14 w 24"/>
                <a:gd name="T11" fmla="*/ 12 h 20"/>
                <a:gd name="T12" fmla="*/ 14 w 24"/>
                <a:gd name="T13" fmla="*/ 12 h 20"/>
                <a:gd name="T14" fmla="*/ 16 w 24"/>
                <a:gd name="T15" fmla="*/ 10 h 20"/>
                <a:gd name="T16" fmla="*/ 16 w 24"/>
                <a:gd name="T17" fmla="*/ 10 h 20"/>
                <a:gd name="T18" fmla="*/ 16 w 24"/>
                <a:gd name="T19" fmla="*/ 10 h 20"/>
                <a:gd name="T20" fmla="*/ 18 w 24"/>
                <a:gd name="T21" fmla="*/ 10 h 20"/>
                <a:gd name="T22" fmla="*/ 20 w 24"/>
                <a:gd name="T23" fmla="*/ 12 h 20"/>
                <a:gd name="T24" fmla="*/ 20 w 24"/>
                <a:gd name="T25" fmla="*/ 12 h 20"/>
                <a:gd name="T26" fmla="*/ 22 w 24"/>
                <a:gd name="T27" fmla="*/ 12 h 20"/>
                <a:gd name="T28" fmla="*/ 24 w 24"/>
                <a:gd name="T29" fmla="*/ 14 h 20"/>
                <a:gd name="T30" fmla="*/ 24 w 24"/>
                <a:gd name="T31" fmla="*/ 14 h 20"/>
                <a:gd name="T32" fmla="*/ 24 w 24"/>
                <a:gd name="T33" fmla="*/ 12 h 20"/>
                <a:gd name="T34" fmla="*/ 24 w 24"/>
                <a:gd name="T35" fmla="*/ 10 h 20"/>
                <a:gd name="T36" fmla="*/ 24 w 24"/>
                <a:gd name="T37" fmla="*/ 10 h 20"/>
                <a:gd name="T38" fmla="*/ 22 w 24"/>
                <a:gd name="T39" fmla="*/ 6 h 20"/>
                <a:gd name="T40" fmla="*/ 22 w 24"/>
                <a:gd name="T41" fmla="*/ 6 h 20"/>
                <a:gd name="T42" fmla="*/ 20 w 24"/>
                <a:gd name="T43" fmla="*/ 4 h 20"/>
                <a:gd name="T44" fmla="*/ 20 w 24"/>
                <a:gd name="T45" fmla="*/ 4 h 20"/>
                <a:gd name="T46" fmla="*/ 16 w 24"/>
                <a:gd name="T47" fmla="*/ 2 h 20"/>
                <a:gd name="T48" fmla="*/ 16 w 24"/>
                <a:gd name="T49" fmla="*/ 0 h 20"/>
                <a:gd name="T50" fmla="*/ 16 w 24"/>
                <a:gd name="T51" fmla="*/ 0 h 20"/>
                <a:gd name="T52" fmla="*/ 16 w 24"/>
                <a:gd name="T53" fmla="*/ 4 h 20"/>
                <a:gd name="T54" fmla="*/ 10 w 24"/>
                <a:gd name="T55" fmla="*/ 6 h 20"/>
                <a:gd name="T56" fmla="*/ 6 w 24"/>
                <a:gd name="T57" fmla="*/ 8 h 20"/>
                <a:gd name="T58" fmla="*/ 2 w 24"/>
                <a:gd name="T59" fmla="*/ 10 h 20"/>
                <a:gd name="T60" fmla="*/ 0 w 24"/>
                <a:gd name="T61" fmla="*/ 10 h 20"/>
                <a:gd name="T62" fmla="*/ 0 w 24"/>
                <a:gd name="T63" fmla="*/ 10 h 20"/>
                <a:gd name="T64" fmla="*/ 12 w 24"/>
                <a:gd name="T65" fmla="*/ 20 h 20"/>
                <a:gd name="T66" fmla="*/ 12 w 24"/>
                <a:gd name="T6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0">
                  <a:moveTo>
                    <a:pt x="12" y="20"/>
                  </a:moveTo>
                  <a:lnTo>
                    <a:pt x="12" y="20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E4E7E7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92" name="Rectangle 24"/>
          <p:cNvSpPr/>
          <p:nvPr/>
        </p:nvSpPr>
        <p:spPr>
          <a:xfrm>
            <a:off x="6861553" y="6096803"/>
            <a:ext cx="2347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Participants feedback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93" name="Picture 2" descr="Eduardo Chocano Esqui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505" y="3594796"/>
            <a:ext cx="1465625" cy="14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94" name="Rectángulo 2093"/>
          <p:cNvSpPr/>
          <p:nvPr/>
        </p:nvSpPr>
        <p:spPr>
          <a:xfrm>
            <a:off x="6784859" y="3363063"/>
            <a:ext cx="2862539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Zahra. Engineering Student</a:t>
            </a:r>
          </a:p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“My motivation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to connect with companies in other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parts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of the world,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understand the problems they are facing and take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the intellectual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challenge</a:t>
            </a:r>
            <a:r>
              <a:rPr lang="es-ES" sz="1600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95" name="Rectángulo 2094"/>
          <p:cNvSpPr/>
          <p:nvPr/>
        </p:nvSpPr>
        <p:spPr>
          <a:xfrm>
            <a:off x="3484306" y="5092251"/>
            <a:ext cx="2970869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Eduardo. Full Time Engineer</a:t>
            </a:r>
          </a:p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“This is like a hobby for me, I like to get out of daily routine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and enjoy finding new solutions for existing industry challenges”</a:t>
            </a:r>
          </a:p>
        </p:txBody>
      </p:sp>
      <p:sp>
        <p:nvSpPr>
          <p:cNvPr id="2096" name="Rectángulo 2095"/>
          <p:cNvSpPr/>
          <p:nvPr/>
        </p:nvSpPr>
        <p:spPr>
          <a:xfrm>
            <a:off x="620992" y="3511952"/>
            <a:ext cx="3237693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Martin. Freelance</a:t>
            </a:r>
          </a:p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This allows leverage my experience to solve new challenges,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make new connections, hopefully make some money and best of all doing it from remote locations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947" y="1668028"/>
            <a:ext cx="1483015" cy="1590441"/>
          </a:xfrm>
          <a:prstGeom prst="rect">
            <a:avLst/>
          </a:prstGeom>
        </p:spPr>
      </p:pic>
      <p:pic>
        <p:nvPicPr>
          <p:cNvPr id="5" name="Picture 4" descr="MCamirand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20830" y="2019434"/>
            <a:ext cx="1655332" cy="13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2" grpId="0"/>
      <p:bldP spid="2094" grpId="0" animBg="1"/>
      <p:bldP spid="2095" grpId="0" animBg="1"/>
      <p:bldP spid="20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912" y="280675"/>
            <a:ext cx="7482416" cy="76328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00" tIns="45700" rIns="45700" bIns="4570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  <a:defRPr sz="2400">
                <a:solidFill>
                  <a:srgbClr val="1E4E79"/>
                </a:solidFill>
              </a:defRPr>
            </a:lvl1pPr>
            <a:lvl2pPr>
              <a:lnSpc>
                <a:spcPct val="90000"/>
              </a:lnSpc>
              <a:defRPr sz="3600"/>
            </a:lvl2pPr>
            <a:lvl3pPr>
              <a:lnSpc>
                <a:spcPct val="90000"/>
              </a:lnSpc>
              <a:defRPr sz="3600"/>
            </a:lvl3pPr>
            <a:lvl4pPr>
              <a:lnSpc>
                <a:spcPct val="90000"/>
              </a:lnSpc>
              <a:defRPr sz="3600"/>
            </a:lvl4pPr>
            <a:lvl5pPr>
              <a:lnSpc>
                <a:spcPct val="90000"/>
              </a:lnSpc>
              <a:defRPr sz="3600"/>
            </a:lvl5pPr>
            <a:lvl6pPr>
              <a:lnSpc>
                <a:spcPct val="90000"/>
              </a:lnSpc>
              <a:defRPr sz="3600"/>
            </a:lvl6pPr>
            <a:lvl7pPr>
              <a:lnSpc>
                <a:spcPct val="90000"/>
              </a:lnSpc>
              <a:defRPr sz="3600"/>
            </a:lvl7pPr>
            <a:lvl8pPr>
              <a:lnSpc>
                <a:spcPct val="90000"/>
              </a:lnSpc>
              <a:defRPr sz="3600"/>
            </a:lvl8pPr>
            <a:lvl9pPr>
              <a:lnSpc>
                <a:spcPct val="90000"/>
              </a:lnSpc>
              <a:defRPr sz="3600"/>
            </a:lvl9pPr>
          </a:lstStyle>
          <a:p>
            <a:r>
              <a:rPr lang="en-US" dirty="0" smtClean="0"/>
              <a:t>@ennomotive, the engineers are the protagonists, show their skills, solve challenges and win cash prizes and recognition</a:t>
            </a:r>
            <a:endParaRPr lang="en-US" dirty="0"/>
          </a:p>
        </p:txBody>
      </p:sp>
      <p:pic>
        <p:nvPicPr>
          <p:cNvPr id="565" name="Picture 564" descr="Screen Shot 2017-04-04 at 11.03.5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471" y="3866609"/>
            <a:ext cx="8131308" cy="2501900"/>
          </a:xfrm>
          <a:prstGeom prst="rect">
            <a:avLst/>
          </a:prstGeom>
        </p:spPr>
      </p:pic>
      <p:pic>
        <p:nvPicPr>
          <p:cNvPr id="569" name="Picture 568" descr="Screen Shot 2017-04-04 at 11.03.5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471" y="1340393"/>
            <a:ext cx="8131308" cy="25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3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397023" y="0"/>
            <a:ext cx="7421957" cy="120886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1F4E79"/>
                </a:solidFill>
              </a:rPr>
              <a:t>ennomotive global Engineering Community</a:t>
            </a:r>
            <a:endParaRPr sz="2800" dirty="0">
              <a:solidFill>
                <a:srgbClr val="1F4E79"/>
              </a:solidFill>
            </a:endParaRPr>
          </a:p>
        </p:txBody>
      </p:sp>
      <p:grpSp>
        <p:nvGrpSpPr>
          <p:cNvPr id="603" name="Group 603"/>
          <p:cNvGrpSpPr/>
          <p:nvPr/>
        </p:nvGrpSpPr>
        <p:grpSpPr>
          <a:xfrm>
            <a:off x="-1" y="1336351"/>
            <a:ext cx="9906002" cy="5435385"/>
            <a:chOff x="0" y="0"/>
            <a:chExt cx="9906000" cy="5435384"/>
          </a:xfrm>
        </p:grpSpPr>
        <p:sp>
          <p:nvSpPr>
            <p:cNvPr id="84" name="Shape 84"/>
            <p:cNvSpPr/>
            <p:nvPr/>
          </p:nvSpPr>
          <p:spPr>
            <a:xfrm>
              <a:off x="9599455" y="4113478"/>
              <a:ext cx="75587" cy="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0" y="0"/>
                  </a:moveTo>
                  <a:lnTo>
                    <a:pt x="4800" y="0"/>
                  </a:lnTo>
                  <a:lnTo>
                    <a:pt x="3600" y="1440"/>
                  </a:lnTo>
                  <a:lnTo>
                    <a:pt x="1200" y="1440"/>
                  </a:lnTo>
                  <a:lnTo>
                    <a:pt x="0" y="2880"/>
                  </a:lnTo>
                  <a:lnTo>
                    <a:pt x="0" y="5760"/>
                  </a:lnTo>
                  <a:lnTo>
                    <a:pt x="3600" y="10080"/>
                  </a:lnTo>
                  <a:lnTo>
                    <a:pt x="6000" y="11520"/>
                  </a:lnTo>
                  <a:lnTo>
                    <a:pt x="7200" y="14400"/>
                  </a:lnTo>
                  <a:lnTo>
                    <a:pt x="9600" y="15840"/>
                  </a:lnTo>
                  <a:lnTo>
                    <a:pt x="10800" y="17280"/>
                  </a:lnTo>
                  <a:lnTo>
                    <a:pt x="13200" y="18720"/>
                  </a:lnTo>
                  <a:lnTo>
                    <a:pt x="14400" y="20160"/>
                  </a:lnTo>
                  <a:lnTo>
                    <a:pt x="15600" y="20160"/>
                  </a:lnTo>
                  <a:lnTo>
                    <a:pt x="16800" y="21600"/>
                  </a:lnTo>
                  <a:lnTo>
                    <a:pt x="19200" y="21600"/>
                  </a:lnTo>
                  <a:lnTo>
                    <a:pt x="20400" y="20160"/>
                  </a:lnTo>
                  <a:lnTo>
                    <a:pt x="20400" y="17280"/>
                  </a:lnTo>
                  <a:lnTo>
                    <a:pt x="21600" y="17280"/>
                  </a:lnTo>
                  <a:lnTo>
                    <a:pt x="21600" y="12960"/>
                  </a:lnTo>
                  <a:lnTo>
                    <a:pt x="20400" y="11520"/>
                  </a:lnTo>
                  <a:lnTo>
                    <a:pt x="20400" y="10080"/>
                  </a:lnTo>
                  <a:lnTo>
                    <a:pt x="16800" y="5760"/>
                  </a:lnTo>
                  <a:lnTo>
                    <a:pt x="16800" y="4320"/>
                  </a:lnTo>
                  <a:lnTo>
                    <a:pt x="15600" y="4320"/>
                  </a:lnTo>
                  <a:lnTo>
                    <a:pt x="14400" y="2880"/>
                  </a:lnTo>
                  <a:lnTo>
                    <a:pt x="13200" y="2880"/>
                  </a:lnTo>
                  <a:lnTo>
                    <a:pt x="12000" y="1440"/>
                  </a:lnTo>
                  <a:lnTo>
                    <a:pt x="9600" y="1440"/>
                  </a:lnTo>
                  <a:lnTo>
                    <a:pt x="8400" y="0"/>
                  </a:lnTo>
                  <a:lnTo>
                    <a:pt x="60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9599455" y="4113478"/>
              <a:ext cx="75587" cy="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0" y="0"/>
                  </a:moveTo>
                  <a:lnTo>
                    <a:pt x="4800" y="0"/>
                  </a:lnTo>
                  <a:lnTo>
                    <a:pt x="3600" y="1440"/>
                  </a:lnTo>
                  <a:lnTo>
                    <a:pt x="1200" y="1440"/>
                  </a:lnTo>
                  <a:lnTo>
                    <a:pt x="0" y="2880"/>
                  </a:lnTo>
                  <a:lnTo>
                    <a:pt x="0" y="5760"/>
                  </a:lnTo>
                  <a:lnTo>
                    <a:pt x="3600" y="10080"/>
                  </a:lnTo>
                  <a:lnTo>
                    <a:pt x="6000" y="11520"/>
                  </a:lnTo>
                  <a:lnTo>
                    <a:pt x="7200" y="14400"/>
                  </a:lnTo>
                  <a:lnTo>
                    <a:pt x="9600" y="15840"/>
                  </a:lnTo>
                  <a:lnTo>
                    <a:pt x="10800" y="17280"/>
                  </a:lnTo>
                  <a:lnTo>
                    <a:pt x="13200" y="18720"/>
                  </a:lnTo>
                  <a:lnTo>
                    <a:pt x="14400" y="20160"/>
                  </a:lnTo>
                  <a:lnTo>
                    <a:pt x="15600" y="20160"/>
                  </a:lnTo>
                  <a:lnTo>
                    <a:pt x="16800" y="21600"/>
                  </a:lnTo>
                  <a:lnTo>
                    <a:pt x="19200" y="21600"/>
                  </a:lnTo>
                  <a:lnTo>
                    <a:pt x="20400" y="20160"/>
                  </a:lnTo>
                  <a:lnTo>
                    <a:pt x="20400" y="17280"/>
                  </a:lnTo>
                  <a:lnTo>
                    <a:pt x="21600" y="17280"/>
                  </a:lnTo>
                  <a:lnTo>
                    <a:pt x="21600" y="12960"/>
                  </a:lnTo>
                  <a:lnTo>
                    <a:pt x="20400" y="11520"/>
                  </a:lnTo>
                  <a:lnTo>
                    <a:pt x="20400" y="10080"/>
                  </a:lnTo>
                  <a:lnTo>
                    <a:pt x="16800" y="5760"/>
                  </a:lnTo>
                  <a:lnTo>
                    <a:pt x="16800" y="4320"/>
                  </a:lnTo>
                  <a:lnTo>
                    <a:pt x="15600" y="4320"/>
                  </a:lnTo>
                  <a:lnTo>
                    <a:pt x="14400" y="2880"/>
                  </a:lnTo>
                  <a:lnTo>
                    <a:pt x="13200" y="2880"/>
                  </a:lnTo>
                  <a:lnTo>
                    <a:pt x="12000" y="1440"/>
                  </a:lnTo>
                  <a:lnTo>
                    <a:pt x="9600" y="1440"/>
                  </a:lnTo>
                  <a:lnTo>
                    <a:pt x="8400" y="0"/>
                  </a:lnTo>
                  <a:lnTo>
                    <a:pt x="60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9246719" y="3478485"/>
              <a:ext cx="67189" cy="7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0"/>
                  </a:moveTo>
                  <a:lnTo>
                    <a:pt x="0" y="0"/>
                  </a:lnTo>
                  <a:lnTo>
                    <a:pt x="0" y="2160"/>
                  </a:lnTo>
                  <a:lnTo>
                    <a:pt x="1350" y="3240"/>
                  </a:lnTo>
                  <a:lnTo>
                    <a:pt x="2700" y="5400"/>
                  </a:lnTo>
                  <a:lnTo>
                    <a:pt x="4050" y="6480"/>
                  </a:lnTo>
                  <a:lnTo>
                    <a:pt x="5400" y="8640"/>
                  </a:lnTo>
                  <a:lnTo>
                    <a:pt x="8100" y="10800"/>
                  </a:lnTo>
                  <a:lnTo>
                    <a:pt x="8100" y="11880"/>
                  </a:lnTo>
                  <a:lnTo>
                    <a:pt x="9450" y="14040"/>
                  </a:lnTo>
                  <a:lnTo>
                    <a:pt x="10800" y="15120"/>
                  </a:lnTo>
                  <a:lnTo>
                    <a:pt x="10800" y="17280"/>
                  </a:lnTo>
                  <a:lnTo>
                    <a:pt x="13500" y="19440"/>
                  </a:lnTo>
                  <a:lnTo>
                    <a:pt x="13500" y="20520"/>
                  </a:lnTo>
                  <a:lnTo>
                    <a:pt x="14850" y="20520"/>
                  </a:lnTo>
                  <a:lnTo>
                    <a:pt x="14850" y="21600"/>
                  </a:lnTo>
                  <a:lnTo>
                    <a:pt x="17550" y="21600"/>
                  </a:lnTo>
                  <a:lnTo>
                    <a:pt x="17550" y="20520"/>
                  </a:lnTo>
                  <a:lnTo>
                    <a:pt x="18900" y="20520"/>
                  </a:lnTo>
                  <a:lnTo>
                    <a:pt x="18900" y="19440"/>
                  </a:lnTo>
                  <a:lnTo>
                    <a:pt x="20250" y="18360"/>
                  </a:lnTo>
                  <a:lnTo>
                    <a:pt x="20250" y="12960"/>
                  </a:lnTo>
                  <a:lnTo>
                    <a:pt x="21600" y="11880"/>
                  </a:lnTo>
                  <a:lnTo>
                    <a:pt x="20250" y="10800"/>
                  </a:lnTo>
                  <a:lnTo>
                    <a:pt x="20250" y="7560"/>
                  </a:lnTo>
                  <a:lnTo>
                    <a:pt x="18900" y="7560"/>
                  </a:lnTo>
                  <a:lnTo>
                    <a:pt x="18900" y="6480"/>
                  </a:lnTo>
                  <a:lnTo>
                    <a:pt x="16200" y="4320"/>
                  </a:lnTo>
                  <a:lnTo>
                    <a:pt x="14850" y="4320"/>
                  </a:lnTo>
                  <a:lnTo>
                    <a:pt x="10800" y="1080"/>
                  </a:lnTo>
                  <a:lnTo>
                    <a:pt x="9450" y="1080"/>
                  </a:lnTo>
                  <a:lnTo>
                    <a:pt x="8100" y="0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9246719" y="3478485"/>
              <a:ext cx="67189" cy="7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0"/>
                  </a:moveTo>
                  <a:lnTo>
                    <a:pt x="0" y="0"/>
                  </a:lnTo>
                  <a:lnTo>
                    <a:pt x="0" y="2160"/>
                  </a:lnTo>
                  <a:lnTo>
                    <a:pt x="1350" y="3240"/>
                  </a:lnTo>
                  <a:lnTo>
                    <a:pt x="2700" y="5400"/>
                  </a:lnTo>
                  <a:lnTo>
                    <a:pt x="4050" y="6480"/>
                  </a:lnTo>
                  <a:lnTo>
                    <a:pt x="5400" y="8640"/>
                  </a:lnTo>
                  <a:lnTo>
                    <a:pt x="8100" y="10800"/>
                  </a:lnTo>
                  <a:lnTo>
                    <a:pt x="8100" y="11880"/>
                  </a:lnTo>
                  <a:lnTo>
                    <a:pt x="9450" y="14040"/>
                  </a:lnTo>
                  <a:lnTo>
                    <a:pt x="10800" y="15120"/>
                  </a:lnTo>
                  <a:lnTo>
                    <a:pt x="10800" y="17280"/>
                  </a:lnTo>
                  <a:lnTo>
                    <a:pt x="13500" y="19440"/>
                  </a:lnTo>
                  <a:lnTo>
                    <a:pt x="13500" y="20520"/>
                  </a:lnTo>
                  <a:lnTo>
                    <a:pt x="14850" y="20520"/>
                  </a:lnTo>
                  <a:lnTo>
                    <a:pt x="14850" y="21600"/>
                  </a:lnTo>
                  <a:lnTo>
                    <a:pt x="17550" y="21600"/>
                  </a:lnTo>
                  <a:lnTo>
                    <a:pt x="17550" y="20520"/>
                  </a:lnTo>
                  <a:lnTo>
                    <a:pt x="18900" y="20520"/>
                  </a:lnTo>
                  <a:lnTo>
                    <a:pt x="18900" y="19440"/>
                  </a:lnTo>
                  <a:lnTo>
                    <a:pt x="20250" y="18360"/>
                  </a:lnTo>
                  <a:lnTo>
                    <a:pt x="20250" y="12960"/>
                  </a:lnTo>
                  <a:lnTo>
                    <a:pt x="21600" y="11880"/>
                  </a:lnTo>
                  <a:lnTo>
                    <a:pt x="20250" y="10800"/>
                  </a:lnTo>
                  <a:lnTo>
                    <a:pt x="20250" y="7560"/>
                  </a:lnTo>
                  <a:lnTo>
                    <a:pt x="18900" y="7560"/>
                  </a:lnTo>
                  <a:lnTo>
                    <a:pt x="18900" y="6480"/>
                  </a:lnTo>
                  <a:lnTo>
                    <a:pt x="16200" y="4320"/>
                  </a:lnTo>
                  <a:lnTo>
                    <a:pt x="14850" y="4320"/>
                  </a:lnTo>
                  <a:lnTo>
                    <a:pt x="10800" y="1080"/>
                  </a:lnTo>
                  <a:lnTo>
                    <a:pt x="9450" y="1080"/>
                  </a:lnTo>
                  <a:lnTo>
                    <a:pt x="8100" y="0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973769" y="3526410"/>
              <a:ext cx="251955" cy="24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0" y="12890"/>
                  </a:moveTo>
                  <a:lnTo>
                    <a:pt x="0" y="0"/>
                  </a:lnTo>
                  <a:lnTo>
                    <a:pt x="360" y="0"/>
                  </a:lnTo>
                  <a:lnTo>
                    <a:pt x="1800" y="697"/>
                  </a:lnTo>
                  <a:lnTo>
                    <a:pt x="2520" y="697"/>
                  </a:lnTo>
                  <a:lnTo>
                    <a:pt x="2880" y="1045"/>
                  </a:lnTo>
                  <a:lnTo>
                    <a:pt x="3240" y="1045"/>
                  </a:lnTo>
                  <a:lnTo>
                    <a:pt x="3600" y="697"/>
                  </a:lnTo>
                  <a:lnTo>
                    <a:pt x="5040" y="697"/>
                  </a:lnTo>
                  <a:lnTo>
                    <a:pt x="5760" y="348"/>
                  </a:lnTo>
                  <a:lnTo>
                    <a:pt x="6840" y="348"/>
                  </a:lnTo>
                  <a:lnTo>
                    <a:pt x="6840" y="697"/>
                  </a:lnTo>
                  <a:lnTo>
                    <a:pt x="7200" y="697"/>
                  </a:lnTo>
                  <a:lnTo>
                    <a:pt x="7200" y="2439"/>
                  </a:lnTo>
                  <a:lnTo>
                    <a:pt x="6840" y="2787"/>
                  </a:lnTo>
                  <a:lnTo>
                    <a:pt x="6840" y="4181"/>
                  </a:lnTo>
                  <a:lnTo>
                    <a:pt x="7200" y="4181"/>
                  </a:lnTo>
                  <a:lnTo>
                    <a:pt x="7560" y="4529"/>
                  </a:lnTo>
                  <a:lnTo>
                    <a:pt x="8640" y="4529"/>
                  </a:lnTo>
                  <a:lnTo>
                    <a:pt x="9360" y="4877"/>
                  </a:lnTo>
                  <a:lnTo>
                    <a:pt x="9720" y="4877"/>
                  </a:lnTo>
                  <a:lnTo>
                    <a:pt x="9720" y="5226"/>
                  </a:lnTo>
                  <a:lnTo>
                    <a:pt x="10080" y="5574"/>
                  </a:lnTo>
                  <a:lnTo>
                    <a:pt x="10080" y="5923"/>
                  </a:lnTo>
                  <a:lnTo>
                    <a:pt x="10440" y="6271"/>
                  </a:lnTo>
                  <a:lnTo>
                    <a:pt x="10440" y="6968"/>
                  </a:lnTo>
                  <a:lnTo>
                    <a:pt x="10800" y="6968"/>
                  </a:lnTo>
                  <a:lnTo>
                    <a:pt x="10800" y="7316"/>
                  </a:lnTo>
                  <a:lnTo>
                    <a:pt x="11520" y="7665"/>
                  </a:lnTo>
                  <a:lnTo>
                    <a:pt x="13320" y="9406"/>
                  </a:lnTo>
                  <a:lnTo>
                    <a:pt x="13680" y="9406"/>
                  </a:lnTo>
                  <a:lnTo>
                    <a:pt x="14040" y="9755"/>
                  </a:lnTo>
                  <a:lnTo>
                    <a:pt x="14040" y="11497"/>
                  </a:lnTo>
                  <a:lnTo>
                    <a:pt x="13680" y="12194"/>
                  </a:lnTo>
                  <a:lnTo>
                    <a:pt x="13680" y="13587"/>
                  </a:lnTo>
                  <a:lnTo>
                    <a:pt x="14040" y="13935"/>
                  </a:lnTo>
                  <a:lnTo>
                    <a:pt x="14040" y="14284"/>
                  </a:lnTo>
                  <a:lnTo>
                    <a:pt x="14400" y="14981"/>
                  </a:lnTo>
                  <a:lnTo>
                    <a:pt x="15480" y="16026"/>
                  </a:lnTo>
                  <a:lnTo>
                    <a:pt x="15840" y="16026"/>
                  </a:lnTo>
                  <a:lnTo>
                    <a:pt x="15840" y="16374"/>
                  </a:lnTo>
                  <a:lnTo>
                    <a:pt x="16560" y="16374"/>
                  </a:lnTo>
                  <a:lnTo>
                    <a:pt x="16920" y="16723"/>
                  </a:lnTo>
                  <a:lnTo>
                    <a:pt x="18000" y="16723"/>
                  </a:lnTo>
                  <a:lnTo>
                    <a:pt x="18720" y="17071"/>
                  </a:lnTo>
                  <a:lnTo>
                    <a:pt x="19080" y="17071"/>
                  </a:lnTo>
                  <a:lnTo>
                    <a:pt x="19440" y="17419"/>
                  </a:lnTo>
                  <a:lnTo>
                    <a:pt x="19800" y="17419"/>
                  </a:lnTo>
                  <a:lnTo>
                    <a:pt x="20160" y="18116"/>
                  </a:lnTo>
                  <a:lnTo>
                    <a:pt x="21240" y="19161"/>
                  </a:lnTo>
                  <a:lnTo>
                    <a:pt x="21240" y="19858"/>
                  </a:lnTo>
                  <a:lnTo>
                    <a:pt x="21600" y="20206"/>
                  </a:lnTo>
                  <a:lnTo>
                    <a:pt x="21600" y="20555"/>
                  </a:lnTo>
                  <a:lnTo>
                    <a:pt x="21240" y="20555"/>
                  </a:lnTo>
                  <a:lnTo>
                    <a:pt x="21240" y="20903"/>
                  </a:lnTo>
                  <a:lnTo>
                    <a:pt x="20880" y="20903"/>
                  </a:lnTo>
                  <a:lnTo>
                    <a:pt x="20880" y="21252"/>
                  </a:lnTo>
                  <a:lnTo>
                    <a:pt x="19440" y="21252"/>
                  </a:lnTo>
                  <a:lnTo>
                    <a:pt x="18720" y="21600"/>
                  </a:lnTo>
                  <a:lnTo>
                    <a:pt x="18360" y="21600"/>
                  </a:lnTo>
                  <a:lnTo>
                    <a:pt x="18000" y="21252"/>
                  </a:lnTo>
                  <a:lnTo>
                    <a:pt x="16920" y="21252"/>
                  </a:lnTo>
                  <a:lnTo>
                    <a:pt x="16560" y="20903"/>
                  </a:lnTo>
                  <a:lnTo>
                    <a:pt x="15840" y="20903"/>
                  </a:lnTo>
                  <a:lnTo>
                    <a:pt x="15480" y="20555"/>
                  </a:lnTo>
                  <a:lnTo>
                    <a:pt x="14040" y="20555"/>
                  </a:lnTo>
                  <a:lnTo>
                    <a:pt x="13680" y="20206"/>
                  </a:lnTo>
                  <a:lnTo>
                    <a:pt x="13320" y="20206"/>
                  </a:lnTo>
                  <a:lnTo>
                    <a:pt x="12960" y="19858"/>
                  </a:lnTo>
                  <a:lnTo>
                    <a:pt x="12600" y="19858"/>
                  </a:lnTo>
                  <a:lnTo>
                    <a:pt x="11880" y="19161"/>
                  </a:lnTo>
                  <a:lnTo>
                    <a:pt x="11520" y="18465"/>
                  </a:lnTo>
                  <a:lnTo>
                    <a:pt x="9360" y="16374"/>
                  </a:lnTo>
                  <a:lnTo>
                    <a:pt x="9360" y="16026"/>
                  </a:lnTo>
                  <a:lnTo>
                    <a:pt x="8640" y="14981"/>
                  </a:lnTo>
                  <a:lnTo>
                    <a:pt x="8280" y="14284"/>
                  </a:lnTo>
                  <a:lnTo>
                    <a:pt x="7200" y="13239"/>
                  </a:lnTo>
                  <a:lnTo>
                    <a:pt x="6120" y="13239"/>
                  </a:lnTo>
                  <a:lnTo>
                    <a:pt x="5400" y="12890"/>
                  </a:lnTo>
                  <a:lnTo>
                    <a:pt x="3240" y="1289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8973769" y="3526410"/>
              <a:ext cx="251955" cy="24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0" y="12890"/>
                  </a:moveTo>
                  <a:lnTo>
                    <a:pt x="0" y="0"/>
                  </a:lnTo>
                  <a:lnTo>
                    <a:pt x="360" y="0"/>
                  </a:lnTo>
                  <a:lnTo>
                    <a:pt x="1800" y="697"/>
                  </a:lnTo>
                  <a:lnTo>
                    <a:pt x="2520" y="697"/>
                  </a:lnTo>
                  <a:lnTo>
                    <a:pt x="2880" y="1045"/>
                  </a:lnTo>
                  <a:lnTo>
                    <a:pt x="3240" y="1045"/>
                  </a:lnTo>
                  <a:lnTo>
                    <a:pt x="3600" y="697"/>
                  </a:lnTo>
                  <a:lnTo>
                    <a:pt x="5040" y="697"/>
                  </a:lnTo>
                  <a:lnTo>
                    <a:pt x="5760" y="348"/>
                  </a:lnTo>
                  <a:lnTo>
                    <a:pt x="6840" y="348"/>
                  </a:lnTo>
                  <a:lnTo>
                    <a:pt x="6840" y="697"/>
                  </a:lnTo>
                  <a:lnTo>
                    <a:pt x="7200" y="697"/>
                  </a:lnTo>
                  <a:lnTo>
                    <a:pt x="7200" y="2439"/>
                  </a:lnTo>
                  <a:lnTo>
                    <a:pt x="6840" y="2787"/>
                  </a:lnTo>
                  <a:lnTo>
                    <a:pt x="6840" y="4181"/>
                  </a:lnTo>
                  <a:lnTo>
                    <a:pt x="7200" y="4181"/>
                  </a:lnTo>
                  <a:lnTo>
                    <a:pt x="7560" y="4529"/>
                  </a:lnTo>
                  <a:lnTo>
                    <a:pt x="8640" y="4529"/>
                  </a:lnTo>
                  <a:lnTo>
                    <a:pt x="9360" y="4877"/>
                  </a:lnTo>
                  <a:lnTo>
                    <a:pt x="9720" y="4877"/>
                  </a:lnTo>
                  <a:lnTo>
                    <a:pt x="9720" y="5226"/>
                  </a:lnTo>
                  <a:lnTo>
                    <a:pt x="10080" y="5574"/>
                  </a:lnTo>
                  <a:lnTo>
                    <a:pt x="10080" y="5923"/>
                  </a:lnTo>
                  <a:lnTo>
                    <a:pt x="10440" y="6271"/>
                  </a:lnTo>
                  <a:lnTo>
                    <a:pt x="10440" y="6968"/>
                  </a:lnTo>
                  <a:lnTo>
                    <a:pt x="10800" y="6968"/>
                  </a:lnTo>
                  <a:lnTo>
                    <a:pt x="10800" y="7316"/>
                  </a:lnTo>
                  <a:lnTo>
                    <a:pt x="11520" y="7665"/>
                  </a:lnTo>
                  <a:lnTo>
                    <a:pt x="13320" y="9406"/>
                  </a:lnTo>
                  <a:lnTo>
                    <a:pt x="13680" y="9406"/>
                  </a:lnTo>
                  <a:lnTo>
                    <a:pt x="14040" y="9755"/>
                  </a:lnTo>
                  <a:lnTo>
                    <a:pt x="14040" y="11497"/>
                  </a:lnTo>
                  <a:lnTo>
                    <a:pt x="13680" y="12194"/>
                  </a:lnTo>
                  <a:lnTo>
                    <a:pt x="13680" y="13587"/>
                  </a:lnTo>
                  <a:lnTo>
                    <a:pt x="14040" y="13935"/>
                  </a:lnTo>
                  <a:lnTo>
                    <a:pt x="14040" y="14284"/>
                  </a:lnTo>
                  <a:lnTo>
                    <a:pt x="14400" y="14981"/>
                  </a:lnTo>
                  <a:lnTo>
                    <a:pt x="15480" y="16026"/>
                  </a:lnTo>
                  <a:lnTo>
                    <a:pt x="15840" y="16026"/>
                  </a:lnTo>
                  <a:lnTo>
                    <a:pt x="15840" y="16374"/>
                  </a:lnTo>
                  <a:lnTo>
                    <a:pt x="16560" y="16374"/>
                  </a:lnTo>
                  <a:lnTo>
                    <a:pt x="16920" y="16723"/>
                  </a:lnTo>
                  <a:lnTo>
                    <a:pt x="18000" y="16723"/>
                  </a:lnTo>
                  <a:lnTo>
                    <a:pt x="18720" y="17071"/>
                  </a:lnTo>
                  <a:lnTo>
                    <a:pt x="19080" y="17071"/>
                  </a:lnTo>
                  <a:lnTo>
                    <a:pt x="19440" y="17419"/>
                  </a:lnTo>
                  <a:lnTo>
                    <a:pt x="19800" y="17419"/>
                  </a:lnTo>
                  <a:lnTo>
                    <a:pt x="20160" y="18116"/>
                  </a:lnTo>
                  <a:lnTo>
                    <a:pt x="21240" y="19161"/>
                  </a:lnTo>
                  <a:lnTo>
                    <a:pt x="21240" y="19858"/>
                  </a:lnTo>
                  <a:lnTo>
                    <a:pt x="21600" y="20206"/>
                  </a:lnTo>
                  <a:lnTo>
                    <a:pt x="21600" y="20555"/>
                  </a:lnTo>
                  <a:lnTo>
                    <a:pt x="21240" y="20555"/>
                  </a:lnTo>
                  <a:lnTo>
                    <a:pt x="21240" y="20903"/>
                  </a:lnTo>
                  <a:lnTo>
                    <a:pt x="20880" y="20903"/>
                  </a:lnTo>
                  <a:lnTo>
                    <a:pt x="20880" y="21252"/>
                  </a:lnTo>
                  <a:lnTo>
                    <a:pt x="19440" y="21252"/>
                  </a:lnTo>
                  <a:lnTo>
                    <a:pt x="18720" y="21600"/>
                  </a:lnTo>
                  <a:lnTo>
                    <a:pt x="18360" y="21600"/>
                  </a:lnTo>
                  <a:lnTo>
                    <a:pt x="18000" y="21252"/>
                  </a:lnTo>
                  <a:lnTo>
                    <a:pt x="16920" y="21252"/>
                  </a:lnTo>
                  <a:lnTo>
                    <a:pt x="16560" y="20903"/>
                  </a:lnTo>
                  <a:lnTo>
                    <a:pt x="15840" y="20903"/>
                  </a:lnTo>
                  <a:lnTo>
                    <a:pt x="15480" y="20555"/>
                  </a:lnTo>
                  <a:lnTo>
                    <a:pt x="14040" y="20555"/>
                  </a:lnTo>
                  <a:lnTo>
                    <a:pt x="13680" y="20206"/>
                  </a:lnTo>
                  <a:lnTo>
                    <a:pt x="13320" y="20206"/>
                  </a:lnTo>
                  <a:lnTo>
                    <a:pt x="12960" y="19858"/>
                  </a:lnTo>
                  <a:lnTo>
                    <a:pt x="12600" y="19858"/>
                  </a:lnTo>
                  <a:lnTo>
                    <a:pt x="11880" y="19161"/>
                  </a:lnTo>
                  <a:lnTo>
                    <a:pt x="11520" y="18465"/>
                  </a:lnTo>
                  <a:lnTo>
                    <a:pt x="9360" y="16374"/>
                  </a:lnTo>
                  <a:lnTo>
                    <a:pt x="9360" y="16026"/>
                  </a:lnTo>
                  <a:lnTo>
                    <a:pt x="8640" y="14981"/>
                  </a:lnTo>
                  <a:lnTo>
                    <a:pt x="8280" y="14284"/>
                  </a:lnTo>
                  <a:lnTo>
                    <a:pt x="7200" y="13239"/>
                  </a:lnTo>
                  <a:lnTo>
                    <a:pt x="6120" y="13239"/>
                  </a:lnTo>
                  <a:lnTo>
                    <a:pt x="5400" y="12890"/>
                  </a:lnTo>
                  <a:lnTo>
                    <a:pt x="3240" y="1289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9175333" y="3566346"/>
              <a:ext cx="88185" cy="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" y="10800"/>
                  </a:moveTo>
                  <a:lnTo>
                    <a:pt x="1029" y="12150"/>
                  </a:lnTo>
                  <a:lnTo>
                    <a:pt x="1029" y="13500"/>
                  </a:lnTo>
                  <a:lnTo>
                    <a:pt x="0" y="14850"/>
                  </a:lnTo>
                  <a:lnTo>
                    <a:pt x="0" y="18900"/>
                  </a:lnTo>
                  <a:lnTo>
                    <a:pt x="1029" y="18900"/>
                  </a:lnTo>
                  <a:lnTo>
                    <a:pt x="1029" y="20250"/>
                  </a:lnTo>
                  <a:lnTo>
                    <a:pt x="3086" y="20250"/>
                  </a:lnTo>
                  <a:lnTo>
                    <a:pt x="4114" y="21600"/>
                  </a:lnTo>
                  <a:lnTo>
                    <a:pt x="10286" y="21600"/>
                  </a:lnTo>
                  <a:lnTo>
                    <a:pt x="11314" y="20250"/>
                  </a:lnTo>
                  <a:lnTo>
                    <a:pt x="12343" y="20250"/>
                  </a:lnTo>
                  <a:lnTo>
                    <a:pt x="14400" y="17550"/>
                  </a:lnTo>
                  <a:lnTo>
                    <a:pt x="15429" y="17550"/>
                  </a:lnTo>
                  <a:lnTo>
                    <a:pt x="17486" y="14850"/>
                  </a:lnTo>
                  <a:lnTo>
                    <a:pt x="18514" y="14850"/>
                  </a:lnTo>
                  <a:lnTo>
                    <a:pt x="18514" y="13500"/>
                  </a:lnTo>
                  <a:lnTo>
                    <a:pt x="20571" y="10800"/>
                  </a:lnTo>
                  <a:lnTo>
                    <a:pt x="20571" y="9450"/>
                  </a:lnTo>
                  <a:lnTo>
                    <a:pt x="21600" y="9450"/>
                  </a:lnTo>
                  <a:lnTo>
                    <a:pt x="21600" y="1350"/>
                  </a:lnTo>
                  <a:lnTo>
                    <a:pt x="20571" y="0"/>
                  </a:lnTo>
                  <a:lnTo>
                    <a:pt x="14400" y="0"/>
                  </a:lnTo>
                  <a:lnTo>
                    <a:pt x="14400" y="1350"/>
                  </a:lnTo>
                  <a:lnTo>
                    <a:pt x="13371" y="2700"/>
                  </a:lnTo>
                  <a:lnTo>
                    <a:pt x="13371" y="8100"/>
                  </a:lnTo>
                  <a:lnTo>
                    <a:pt x="12343" y="8100"/>
                  </a:lnTo>
                  <a:lnTo>
                    <a:pt x="11314" y="9450"/>
                  </a:lnTo>
                  <a:lnTo>
                    <a:pt x="4114" y="9450"/>
                  </a:lnTo>
                  <a:lnTo>
                    <a:pt x="3086" y="10800"/>
                  </a:lnTo>
                  <a:lnTo>
                    <a:pt x="2057" y="108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9175333" y="3566346"/>
              <a:ext cx="88185" cy="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" y="10800"/>
                  </a:moveTo>
                  <a:lnTo>
                    <a:pt x="1029" y="12150"/>
                  </a:lnTo>
                  <a:lnTo>
                    <a:pt x="1029" y="13500"/>
                  </a:lnTo>
                  <a:lnTo>
                    <a:pt x="0" y="14850"/>
                  </a:lnTo>
                  <a:lnTo>
                    <a:pt x="0" y="18900"/>
                  </a:lnTo>
                  <a:lnTo>
                    <a:pt x="1029" y="18900"/>
                  </a:lnTo>
                  <a:lnTo>
                    <a:pt x="1029" y="20250"/>
                  </a:lnTo>
                  <a:lnTo>
                    <a:pt x="3086" y="20250"/>
                  </a:lnTo>
                  <a:lnTo>
                    <a:pt x="4114" y="21600"/>
                  </a:lnTo>
                  <a:lnTo>
                    <a:pt x="10286" y="21600"/>
                  </a:lnTo>
                  <a:lnTo>
                    <a:pt x="11314" y="20250"/>
                  </a:lnTo>
                  <a:lnTo>
                    <a:pt x="12343" y="20250"/>
                  </a:lnTo>
                  <a:lnTo>
                    <a:pt x="14400" y="17550"/>
                  </a:lnTo>
                  <a:lnTo>
                    <a:pt x="15429" y="17550"/>
                  </a:lnTo>
                  <a:lnTo>
                    <a:pt x="17486" y="14850"/>
                  </a:lnTo>
                  <a:lnTo>
                    <a:pt x="18514" y="14850"/>
                  </a:lnTo>
                  <a:lnTo>
                    <a:pt x="18514" y="13500"/>
                  </a:lnTo>
                  <a:lnTo>
                    <a:pt x="20571" y="10800"/>
                  </a:lnTo>
                  <a:lnTo>
                    <a:pt x="20571" y="9450"/>
                  </a:lnTo>
                  <a:lnTo>
                    <a:pt x="21600" y="9450"/>
                  </a:lnTo>
                  <a:lnTo>
                    <a:pt x="21600" y="1350"/>
                  </a:lnTo>
                  <a:lnTo>
                    <a:pt x="20571" y="0"/>
                  </a:lnTo>
                  <a:lnTo>
                    <a:pt x="14400" y="0"/>
                  </a:lnTo>
                  <a:lnTo>
                    <a:pt x="14400" y="1350"/>
                  </a:lnTo>
                  <a:lnTo>
                    <a:pt x="13371" y="2700"/>
                  </a:lnTo>
                  <a:lnTo>
                    <a:pt x="13371" y="8100"/>
                  </a:lnTo>
                  <a:lnTo>
                    <a:pt x="12343" y="8100"/>
                  </a:lnTo>
                  <a:lnTo>
                    <a:pt x="11314" y="9450"/>
                  </a:lnTo>
                  <a:lnTo>
                    <a:pt x="4114" y="9450"/>
                  </a:lnTo>
                  <a:lnTo>
                    <a:pt x="3086" y="10800"/>
                  </a:lnTo>
                  <a:lnTo>
                    <a:pt x="2057" y="108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9318106" y="3590307"/>
              <a:ext cx="46192" cy="2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21600"/>
                  </a:moveTo>
                  <a:lnTo>
                    <a:pt x="11782" y="18514"/>
                  </a:lnTo>
                  <a:lnTo>
                    <a:pt x="17673" y="18514"/>
                  </a:lnTo>
                  <a:lnTo>
                    <a:pt x="19636" y="15429"/>
                  </a:lnTo>
                  <a:lnTo>
                    <a:pt x="19636" y="12343"/>
                  </a:lnTo>
                  <a:lnTo>
                    <a:pt x="21600" y="12343"/>
                  </a:lnTo>
                  <a:lnTo>
                    <a:pt x="21600" y="9257"/>
                  </a:lnTo>
                  <a:lnTo>
                    <a:pt x="19636" y="6171"/>
                  </a:lnTo>
                  <a:lnTo>
                    <a:pt x="19636" y="3086"/>
                  </a:lnTo>
                  <a:lnTo>
                    <a:pt x="17673" y="3086"/>
                  </a:lnTo>
                  <a:lnTo>
                    <a:pt x="15709" y="0"/>
                  </a:lnTo>
                  <a:lnTo>
                    <a:pt x="3927" y="0"/>
                  </a:lnTo>
                  <a:lnTo>
                    <a:pt x="0" y="6171"/>
                  </a:lnTo>
                  <a:lnTo>
                    <a:pt x="0" y="15429"/>
                  </a:lnTo>
                  <a:lnTo>
                    <a:pt x="1964" y="15429"/>
                  </a:lnTo>
                  <a:lnTo>
                    <a:pt x="1964" y="18514"/>
                  </a:lnTo>
                  <a:lnTo>
                    <a:pt x="7855" y="18514"/>
                  </a:lnTo>
                  <a:lnTo>
                    <a:pt x="9818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9318106" y="3590307"/>
              <a:ext cx="46192" cy="2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21600"/>
                  </a:moveTo>
                  <a:lnTo>
                    <a:pt x="11782" y="18514"/>
                  </a:lnTo>
                  <a:lnTo>
                    <a:pt x="17673" y="18514"/>
                  </a:lnTo>
                  <a:lnTo>
                    <a:pt x="19636" y="15429"/>
                  </a:lnTo>
                  <a:lnTo>
                    <a:pt x="19636" y="12343"/>
                  </a:lnTo>
                  <a:lnTo>
                    <a:pt x="21600" y="12343"/>
                  </a:lnTo>
                  <a:lnTo>
                    <a:pt x="21600" y="9257"/>
                  </a:lnTo>
                  <a:lnTo>
                    <a:pt x="19636" y="6171"/>
                  </a:lnTo>
                  <a:lnTo>
                    <a:pt x="19636" y="3086"/>
                  </a:lnTo>
                  <a:lnTo>
                    <a:pt x="17673" y="3086"/>
                  </a:lnTo>
                  <a:lnTo>
                    <a:pt x="15709" y="0"/>
                  </a:lnTo>
                  <a:lnTo>
                    <a:pt x="3927" y="0"/>
                  </a:lnTo>
                  <a:lnTo>
                    <a:pt x="0" y="6171"/>
                  </a:lnTo>
                  <a:lnTo>
                    <a:pt x="0" y="15429"/>
                  </a:lnTo>
                  <a:lnTo>
                    <a:pt x="1964" y="15429"/>
                  </a:lnTo>
                  <a:lnTo>
                    <a:pt x="1964" y="18514"/>
                  </a:lnTo>
                  <a:lnTo>
                    <a:pt x="7855" y="18514"/>
                  </a:lnTo>
                  <a:lnTo>
                    <a:pt x="9818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8024741" y="3774015"/>
              <a:ext cx="1217780" cy="9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3" y="874"/>
                  </a:moveTo>
                  <a:lnTo>
                    <a:pt x="11098" y="962"/>
                  </a:lnTo>
                  <a:lnTo>
                    <a:pt x="11098" y="1049"/>
                  </a:lnTo>
                  <a:lnTo>
                    <a:pt x="11172" y="1137"/>
                  </a:lnTo>
                  <a:lnTo>
                    <a:pt x="11172" y="1399"/>
                  </a:lnTo>
                  <a:lnTo>
                    <a:pt x="11098" y="1399"/>
                  </a:lnTo>
                  <a:lnTo>
                    <a:pt x="11098" y="1487"/>
                  </a:lnTo>
                  <a:lnTo>
                    <a:pt x="10204" y="1487"/>
                  </a:lnTo>
                  <a:lnTo>
                    <a:pt x="10204" y="1574"/>
                  </a:lnTo>
                  <a:lnTo>
                    <a:pt x="10055" y="1574"/>
                  </a:lnTo>
                  <a:lnTo>
                    <a:pt x="9981" y="1662"/>
                  </a:lnTo>
                  <a:lnTo>
                    <a:pt x="9981" y="1749"/>
                  </a:lnTo>
                  <a:lnTo>
                    <a:pt x="9757" y="2011"/>
                  </a:lnTo>
                  <a:lnTo>
                    <a:pt x="9757" y="2099"/>
                  </a:lnTo>
                  <a:lnTo>
                    <a:pt x="9683" y="2186"/>
                  </a:lnTo>
                  <a:lnTo>
                    <a:pt x="9683" y="2711"/>
                  </a:lnTo>
                  <a:lnTo>
                    <a:pt x="9608" y="2886"/>
                  </a:lnTo>
                  <a:lnTo>
                    <a:pt x="9608" y="3148"/>
                  </a:lnTo>
                  <a:lnTo>
                    <a:pt x="9459" y="3323"/>
                  </a:lnTo>
                  <a:lnTo>
                    <a:pt x="9310" y="3323"/>
                  </a:lnTo>
                  <a:lnTo>
                    <a:pt x="9236" y="3411"/>
                  </a:lnTo>
                  <a:lnTo>
                    <a:pt x="8938" y="3411"/>
                  </a:lnTo>
                  <a:lnTo>
                    <a:pt x="8789" y="3236"/>
                  </a:lnTo>
                  <a:lnTo>
                    <a:pt x="8789" y="3148"/>
                  </a:lnTo>
                  <a:lnTo>
                    <a:pt x="8714" y="2973"/>
                  </a:lnTo>
                  <a:lnTo>
                    <a:pt x="8714" y="2886"/>
                  </a:lnTo>
                  <a:lnTo>
                    <a:pt x="8640" y="2798"/>
                  </a:lnTo>
                  <a:lnTo>
                    <a:pt x="8640" y="2711"/>
                  </a:lnTo>
                  <a:lnTo>
                    <a:pt x="8342" y="2361"/>
                  </a:lnTo>
                  <a:lnTo>
                    <a:pt x="7895" y="2361"/>
                  </a:lnTo>
                  <a:lnTo>
                    <a:pt x="7746" y="2449"/>
                  </a:lnTo>
                  <a:lnTo>
                    <a:pt x="7672" y="2449"/>
                  </a:lnTo>
                  <a:lnTo>
                    <a:pt x="7597" y="2536"/>
                  </a:lnTo>
                  <a:lnTo>
                    <a:pt x="7523" y="2536"/>
                  </a:lnTo>
                  <a:lnTo>
                    <a:pt x="7523" y="2623"/>
                  </a:lnTo>
                  <a:lnTo>
                    <a:pt x="7448" y="2623"/>
                  </a:lnTo>
                  <a:lnTo>
                    <a:pt x="7448" y="2886"/>
                  </a:lnTo>
                  <a:lnTo>
                    <a:pt x="7374" y="3061"/>
                  </a:lnTo>
                  <a:lnTo>
                    <a:pt x="7374" y="3236"/>
                  </a:lnTo>
                  <a:lnTo>
                    <a:pt x="7299" y="3236"/>
                  </a:lnTo>
                  <a:lnTo>
                    <a:pt x="7299" y="3323"/>
                  </a:lnTo>
                  <a:lnTo>
                    <a:pt x="7225" y="3411"/>
                  </a:lnTo>
                  <a:lnTo>
                    <a:pt x="7150" y="3411"/>
                  </a:lnTo>
                  <a:lnTo>
                    <a:pt x="6927" y="3673"/>
                  </a:lnTo>
                  <a:lnTo>
                    <a:pt x="6852" y="3673"/>
                  </a:lnTo>
                  <a:lnTo>
                    <a:pt x="6554" y="3848"/>
                  </a:lnTo>
                  <a:lnTo>
                    <a:pt x="6480" y="3935"/>
                  </a:lnTo>
                  <a:lnTo>
                    <a:pt x="6406" y="3935"/>
                  </a:lnTo>
                  <a:lnTo>
                    <a:pt x="6406" y="4023"/>
                  </a:lnTo>
                  <a:lnTo>
                    <a:pt x="6331" y="4198"/>
                  </a:lnTo>
                  <a:lnTo>
                    <a:pt x="6257" y="4198"/>
                  </a:lnTo>
                  <a:lnTo>
                    <a:pt x="6257" y="4285"/>
                  </a:lnTo>
                  <a:lnTo>
                    <a:pt x="6182" y="4372"/>
                  </a:lnTo>
                  <a:lnTo>
                    <a:pt x="6182" y="4897"/>
                  </a:lnTo>
                  <a:lnTo>
                    <a:pt x="6108" y="4985"/>
                  </a:lnTo>
                  <a:lnTo>
                    <a:pt x="6033" y="4985"/>
                  </a:lnTo>
                  <a:lnTo>
                    <a:pt x="5959" y="4897"/>
                  </a:lnTo>
                  <a:lnTo>
                    <a:pt x="5884" y="4897"/>
                  </a:lnTo>
                  <a:lnTo>
                    <a:pt x="5810" y="4810"/>
                  </a:lnTo>
                  <a:lnTo>
                    <a:pt x="5810" y="4722"/>
                  </a:lnTo>
                  <a:lnTo>
                    <a:pt x="5735" y="4635"/>
                  </a:lnTo>
                  <a:lnTo>
                    <a:pt x="5735" y="4460"/>
                  </a:lnTo>
                  <a:lnTo>
                    <a:pt x="5512" y="4460"/>
                  </a:lnTo>
                  <a:lnTo>
                    <a:pt x="5512" y="5509"/>
                  </a:lnTo>
                  <a:lnTo>
                    <a:pt x="5437" y="5597"/>
                  </a:lnTo>
                  <a:lnTo>
                    <a:pt x="5437" y="5684"/>
                  </a:lnTo>
                  <a:lnTo>
                    <a:pt x="5363" y="5859"/>
                  </a:lnTo>
                  <a:lnTo>
                    <a:pt x="5214" y="5947"/>
                  </a:lnTo>
                  <a:lnTo>
                    <a:pt x="5139" y="6121"/>
                  </a:lnTo>
                  <a:lnTo>
                    <a:pt x="4990" y="6296"/>
                  </a:lnTo>
                  <a:lnTo>
                    <a:pt x="4916" y="6471"/>
                  </a:lnTo>
                  <a:lnTo>
                    <a:pt x="4767" y="6559"/>
                  </a:lnTo>
                  <a:lnTo>
                    <a:pt x="4543" y="6821"/>
                  </a:lnTo>
                  <a:lnTo>
                    <a:pt x="4394" y="6821"/>
                  </a:lnTo>
                  <a:lnTo>
                    <a:pt x="4320" y="6909"/>
                  </a:lnTo>
                  <a:lnTo>
                    <a:pt x="4097" y="6996"/>
                  </a:lnTo>
                  <a:lnTo>
                    <a:pt x="3948" y="7083"/>
                  </a:lnTo>
                  <a:lnTo>
                    <a:pt x="3873" y="7083"/>
                  </a:lnTo>
                  <a:lnTo>
                    <a:pt x="3724" y="7171"/>
                  </a:lnTo>
                  <a:lnTo>
                    <a:pt x="3501" y="7171"/>
                  </a:lnTo>
                  <a:lnTo>
                    <a:pt x="2979" y="7346"/>
                  </a:lnTo>
                  <a:lnTo>
                    <a:pt x="2383" y="7521"/>
                  </a:lnTo>
                  <a:lnTo>
                    <a:pt x="2309" y="7521"/>
                  </a:lnTo>
                  <a:lnTo>
                    <a:pt x="2160" y="7608"/>
                  </a:lnTo>
                  <a:lnTo>
                    <a:pt x="2086" y="7696"/>
                  </a:lnTo>
                  <a:lnTo>
                    <a:pt x="2011" y="7696"/>
                  </a:lnTo>
                  <a:lnTo>
                    <a:pt x="1564" y="8220"/>
                  </a:lnTo>
                  <a:lnTo>
                    <a:pt x="1490" y="8395"/>
                  </a:lnTo>
                  <a:lnTo>
                    <a:pt x="1341" y="8483"/>
                  </a:lnTo>
                  <a:lnTo>
                    <a:pt x="1341" y="8570"/>
                  </a:lnTo>
                  <a:lnTo>
                    <a:pt x="1266" y="8657"/>
                  </a:lnTo>
                  <a:lnTo>
                    <a:pt x="1192" y="8657"/>
                  </a:lnTo>
                  <a:lnTo>
                    <a:pt x="1117" y="8745"/>
                  </a:lnTo>
                  <a:lnTo>
                    <a:pt x="223" y="8745"/>
                  </a:lnTo>
                  <a:lnTo>
                    <a:pt x="223" y="8832"/>
                  </a:lnTo>
                  <a:lnTo>
                    <a:pt x="149" y="8920"/>
                  </a:lnTo>
                  <a:lnTo>
                    <a:pt x="149" y="9007"/>
                  </a:lnTo>
                  <a:lnTo>
                    <a:pt x="74" y="9095"/>
                  </a:lnTo>
                  <a:lnTo>
                    <a:pt x="74" y="9794"/>
                  </a:lnTo>
                  <a:lnTo>
                    <a:pt x="149" y="9969"/>
                  </a:lnTo>
                  <a:lnTo>
                    <a:pt x="149" y="10232"/>
                  </a:lnTo>
                  <a:lnTo>
                    <a:pt x="223" y="10406"/>
                  </a:lnTo>
                  <a:lnTo>
                    <a:pt x="223" y="10581"/>
                  </a:lnTo>
                  <a:lnTo>
                    <a:pt x="298" y="10669"/>
                  </a:lnTo>
                  <a:lnTo>
                    <a:pt x="298" y="10756"/>
                  </a:lnTo>
                  <a:lnTo>
                    <a:pt x="372" y="10844"/>
                  </a:lnTo>
                  <a:lnTo>
                    <a:pt x="372" y="10931"/>
                  </a:lnTo>
                  <a:lnTo>
                    <a:pt x="447" y="10931"/>
                  </a:lnTo>
                  <a:lnTo>
                    <a:pt x="521" y="11019"/>
                  </a:lnTo>
                  <a:lnTo>
                    <a:pt x="596" y="11019"/>
                  </a:lnTo>
                  <a:lnTo>
                    <a:pt x="670" y="11106"/>
                  </a:lnTo>
                  <a:lnTo>
                    <a:pt x="745" y="11106"/>
                  </a:lnTo>
                  <a:lnTo>
                    <a:pt x="745" y="11543"/>
                  </a:lnTo>
                  <a:lnTo>
                    <a:pt x="670" y="11543"/>
                  </a:lnTo>
                  <a:lnTo>
                    <a:pt x="670" y="11631"/>
                  </a:lnTo>
                  <a:lnTo>
                    <a:pt x="521" y="11631"/>
                  </a:lnTo>
                  <a:lnTo>
                    <a:pt x="521" y="11543"/>
                  </a:lnTo>
                  <a:lnTo>
                    <a:pt x="298" y="11281"/>
                  </a:lnTo>
                  <a:lnTo>
                    <a:pt x="223" y="11281"/>
                  </a:lnTo>
                  <a:lnTo>
                    <a:pt x="223" y="11194"/>
                  </a:lnTo>
                  <a:lnTo>
                    <a:pt x="74" y="11194"/>
                  </a:lnTo>
                  <a:lnTo>
                    <a:pt x="0" y="11281"/>
                  </a:lnTo>
                  <a:lnTo>
                    <a:pt x="0" y="11806"/>
                  </a:lnTo>
                  <a:lnTo>
                    <a:pt x="74" y="11981"/>
                  </a:lnTo>
                  <a:lnTo>
                    <a:pt x="74" y="12243"/>
                  </a:lnTo>
                  <a:lnTo>
                    <a:pt x="149" y="12418"/>
                  </a:lnTo>
                  <a:lnTo>
                    <a:pt x="223" y="12768"/>
                  </a:lnTo>
                  <a:lnTo>
                    <a:pt x="298" y="13030"/>
                  </a:lnTo>
                  <a:lnTo>
                    <a:pt x="372" y="13117"/>
                  </a:lnTo>
                  <a:lnTo>
                    <a:pt x="372" y="13205"/>
                  </a:lnTo>
                  <a:lnTo>
                    <a:pt x="521" y="13380"/>
                  </a:lnTo>
                  <a:lnTo>
                    <a:pt x="521" y="13467"/>
                  </a:lnTo>
                  <a:lnTo>
                    <a:pt x="596" y="13555"/>
                  </a:lnTo>
                  <a:lnTo>
                    <a:pt x="596" y="13642"/>
                  </a:lnTo>
                  <a:lnTo>
                    <a:pt x="670" y="13730"/>
                  </a:lnTo>
                  <a:lnTo>
                    <a:pt x="670" y="14691"/>
                  </a:lnTo>
                  <a:lnTo>
                    <a:pt x="596" y="14866"/>
                  </a:lnTo>
                  <a:lnTo>
                    <a:pt x="596" y="15129"/>
                  </a:lnTo>
                  <a:lnTo>
                    <a:pt x="670" y="15129"/>
                  </a:lnTo>
                  <a:lnTo>
                    <a:pt x="670" y="15216"/>
                  </a:lnTo>
                  <a:lnTo>
                    <a:pt x="745" y="15216"/>
                  </a:lnTo>
                  <a:lnTo>
                    <a:pt x="894" y="15304"/>
                  </a:lnTo>
                  <a:lnTo>
                    <a:pt x="968" y="15391"/>
                  </a:lnTo>
                  <a:lnTo>
                    <a:pt x="968" y="15479"/>
                  </a:lnTo>
                  <a:lnTo>
                    <a:pt x="1043" y="15566"/>
                  </a:lnTo>
                  <a:lnTo>
                    <a:pt x="1043" y="16440"/>
                  </a:lnTo>
                  <a:lnTo>
                    <a:pt x="968" y="16528"/>
                  </a:lnTo>
                  <a:lnTo>
                    <a:pt x="968" y="16615"/>
                  </a:lnTo>
                  <a:lnTo>
                    <a:pt x="596" y="16615"/>
                  </a:lnTo>
                  <a:lnTo>
                    <a:pt x="596" y="16703"/>
                  </a:lnTo>
                  <a:lnTo>
                    <a:pt x="521" y="16790"/>
                  </a:lnTo>
                  <a:lnTo>
                    <a:pt x="521" y="17053"/>
                  </a:lnTo>
                  <a:lnTo>
                    <a:pt x="447" y="17053"/>
                  </a:lnTo>
                  <a:lnTo>
                    <a:pt x="447" y="17140"/>
                  </a:lnTo>
                  <a:lnTo>
                    <a:pt x="298" y="17315"/>
                  </a:lnTo>
                  <a:lnTo>
                    <a:pt x="298" y="17402"/>
                  </a:lnTo>
                  <a:lnTo>
                    <a:pt x="223" y="17402"/>
                  </a:lnTo>
                  <a:lnTo>
                    <a:pt x="223" y="17577"/>
                  </a:lnTo>
                  <a:lnTo>
                    <a:pt x="298" y="17665"/>
                  </a:lnTo>
                  <a:lnTo>
                    <a:pt x="298" y="17752"/>
                  </a:lnTo>
                  <a:lnTo>
                    <a:pt x="819" y="18364"/>
                  </a:lnTo>
                  <a:lnTo>
                    <a:pt x="1043" y="18452"/>
                  </a:lnTo>
                  <a:lnTo>
                    <a:pt x="1192" y="18627"/>
                  </a:lnTo>
                  <a:lnTo>
                    <a:pt x="1341" y="18627"/>
                  </a:lnTo>
                  <a:lnTo>
                    <a:pt x="1415" y="18714"/>
                  </a:lnTo>
                  <a:lnTo>
                    <a:pt x="1490" y="18714"/>
                  </a:lnTo>
                  <a:lnTo>
                    <a:pt x="1564" y="18802"/>
                  </a:lnTo>
                  <a:lnTo>
                    <a:pt x="1788" y="18802"/>
                  </a:lnTo>
                  <a:lnTo>
                    <a:pt x="1937" y="18627"/>
                  </a:lnTo>
                  <a:lnTo>
                    <a:pt x="1937" y="18539"/>
                  </a:lnTo>
                  <a:lnTo>
                    <a:pt x="2011" y="18452"/>
                  </a:lnTo>
                  <a:lnTo>
                    <a:pt x="2011" y="18364"/>
                  </a:lnTo>
                  <a:lnTo>
                    <a:pt x="2086" y="18364"/>
                  </a:lnTo>
                  <a:lnTo>
                    <a:pt x="2086" y="18189"/>
                  </a:lnTo>
                  <a:lnTo>
                    <a:pt x="2234" y="18015"/>
                  </a:lnTo>
                  <a:lnTo>
                    <a:pt x="2681" y="18015"/>
                  </a:lnTo>
                  <a:lnTo>
                    <a:pt x="2905" y="18102"/>
                  </a:lnTo>
                  <a:lnTo>
                    <a:pt x="3799" y="18102"/>
                  </a:lnTo>
                  <a:lnTo>
                    <a:pt x="4097" y="18015"/>
                  </a:lnTo>
                  <a:lnTo>
                    <a:pt x="4469" y="18015"/>
                  </a:lnTo>
                  <a:lnTo>
                    <a:pt x="4618" y="17927"/>
                  </a:lnTo>
                  <a:lnTo>
                    <a:pt x="4841" y="17927"/>
                  </a:lnTo>
                  <a:lnTo>
                    <a:pt x="4990" y="17752"/>
                  </a:lnTo>
                  <a:lnTo>
                    <a:pt x="5065" y="17752"/>
                  </a:lnTo>
                  <a:lnTo>
                    <a:pt x="5139" y="17665"/>
                  </a:lnTo>
                  <a:lnTo>
                    <a:pt x="5139" y="17577"/>
                  </a:lnTo>
                  <a:lnTo>
                    <a:pt x="5214" y="17490"/>
                  </a:lnTo>
                  <a:lnTo>
                    <a:pt x="5288" y="17315"/>
                  </a:lnTo>
                  <a:lnTo>
                    <a:pt x="5363" y="17228"/>
                  </a:lnTo>
                  <a:lnTo>
                    <a:pt x="5363" y="17140"/>
                  </a:lnTo>
                  <a:lnTo>
                    <a:pt x="5512" y="17053"/>
                  </a:lnTo>
                  <a:lnTo>
                    <a:pt x="5661" y="16878"/>
                  </a:lnTo>
                  <a:lnTo>
                    <a:pt x="5735" y="16878"/>
                  </a:lnTo>
                  <a:lnTo>
                    <a:pt x="5884" y="16703"/>
                  </a:lnTo>
                  <a:lnTo>
                    <a:pt x="6033" y="16703"/>
                  </a:lnTo>
                  <a:lnTo>
                    <a:pt x="6108" y="16615"/>
                  </a:lnTo>
                  <a:lnTo>
                    <a:pt x="7299" y="16615"/>
                  </a:lnTo>
                  <a:lnTo>
                    <a:pt x="7374" y="16528"/>
                  </a:lnTo>
                  <a:lnTo>
                    <a:pt x="7597" y="16528"/>
                  </a:lnTo>
                  <a:lnTo>
                    <a:pt x="7672" y="16440"/>
                  </a:lnTo>
                  <a:lnTo>
                    <a:pt x="7746" y="16440"/>
                  </a:lnTo>
                  <a:lnTo>
                    <a:pt x="7746" y="16353"/>
                  </a:lnTo>
                  <a:lnTo>
                    <a:pt x="7970" y="16091"/>
                  </a:lnTo>
                  <a:lnTo>
                    <a:pt x="8044" y="16091"/>
                  </a:lnTo>
                  <a:lnTo>
                    <a:pt x="8193" y="16003"/>
                  </a:lnTo>
                  <a:lnTo>
                    <a:pt x="8789" y="16003"/>
                  </a:lnTo>
                  <a:lnTo>
                    <a:pt x="8938" y="15916"/>
                  </a:lnTo>
                  <a:lnTo>
                    <a:pt x="9236" y="15916"/>
                  </a:lnTo>
                  <a:lnTo>
                    <a:pt x="9236" y="16266"/>
                  </a:lnTo>
                  <a:lnTo>
                    <a:pt x="9385" y="16266"/>
                  </a:lnTo>
                  <a:lnTo>
                    <a:pt x="9385" y="16353"/>
                  </a:lnTo>
                  <a:lnTo>
                    <a:pt x="9534" y="16353"/>
                  </a:lnTo>
                  <a:lnTo>
                    <a:pt x="9608" y="16266"/>
                  </a:lnTo>
                  <a:lnTo>
                    <a:pt x="10055" y="16266"/>
                  </a:lnTo>
                  <a:lnTo>
                    <a:pt x="10055" y="16353"/>
                  </a:lnTo>
                  <a:lnTo>
                    <a:pt x="10130" y="16353"/>
                  </a:lnTo>
                  <a:lnTo>
                    <a:pt x="10279" y="16528"/>
                  </a:lnTo>
                  <a:lnTo>
                    <a:pt x="10353" y="16703"/>
                  </a:lnTo>
                  <a:lnTo>
                    <a:pt x="10726" y="17140"/>
                  </a:lnTo>
                  <a:lnTo>
                    <a:pt x="10726" y="17315"/>
                  </a:lnTo>
                  <a:lnTo>
                    <a:pt x="10874" y="17490"/>
                  </a:lnTo>
                  <a:lnTo>
                    <a:pt x="10874" y="18364"/>
                  </a:lnTo>
                  <a:lnTo>
                    <a:pt x="10949" y="18364"/>
                  </a:lnTo>
                  <a:lnTo>
                    <a:pt x="10949" y="18452"/>
                  </a:lnTo>
                  <a:lnTo>
                    <a:pt x="11023" y="18452"/>
                  </a:lnTo>
                  <a:lnTo>
                    <a:pt x="11098" y="18364"/>
                  </a:lnTo>
                  <a:lnTo>
                    <a:pt x="11247" y="18364"/>
                  </a:lnTo>
                  <a:lnTo>
                    <a:pt x="11321" y="18277"/>
                  </a:lnTo>
                  <a:lnTo>
                    <a:pt x="11470" y="18189"/>
                  </a:lnTo>
                  <a:lnTo>
                    <a:pt x="11545" y="18102"/>
                  </a:lnTo>
                  <a:lnTo>
                    <a:pt x="11694" y="18015"/>
                  </a:lnTo>
                  <a:lnTo>
                    <a:pt x="11917" y="17752"/>
                  </a:lnTo>
                  <a:lnTo>
                    <a:pt x="11992" y="17577"/>
                  </a:lnTo>
                  <a:lnTo>
                    <a:pt x="12141" y="17402"/>
                  </a:lnTo>
                  <a:lnTo>
                    <a:pt x="12141" y="17315"/>
                  </a:lnTo>
                  <a:lnTo>
                    <a:pt x="12215" y="17053"/>
                  </a:lnTo>
                  <a:lnTo>
                    <a:pt x="12290" y="16965"/>
                  </a:lnTo>
                  <a:lnTo>
                    <a:pt x="12290" y="16878"/>
                  </a:lnTo>
                  <a:lnTo>
                    <a:pt x="12364" y="16878"/>
                  </a:lnTo>
                  <a:lnTo>
                    <a:pt x="12364" y="16790"/>
                  </a:lnTo>
                  <a:lnTo>
                    <a:pt x="12439" y="16790"/>
                  </a:lnTo>
                  <a:lnTo>
                    <a:pt x="12439" y="16878"/>
                  </a:lnTo>
                  <a:lnTo>
                    <a:pt x="12513" y="16878"/>
                  </a:lnTo>
                  <a:lnTo>
                    <a:pt x="12513" y="17228"/>
                  </a:lnTo>
                  <a:lnTo>
                    <a:pt x="12439" y="17315"/>
                  </a:lnTo>
                  <a:lnTo>
                    <a:pt x="12439" y="17490"/>
                  </a:lnTo>
                  <a:lnTo>
                    <a:pt x="12364" y="17665"/>
                  </a:lnTo>
                  <a:lnTo>
                    <a:pt x="12364" y="17840"/>
                  </a:lnTo>
                  <a:lnTo>
                    <a:pt x="12215" y="18015"/>
                  </a:lnTo>
                  <a:lnTo>
                    <a:pt x="12215" y="18102"/>
                  </a:lnTo>
                  <a:lnTo>
                    <a:pt x="12066" y="18189"/>
                  </a:lnTo>
                  <a:lnTo>
                    <a:pt x="11992" y="18277"/>
                  </a:lnTo>
                  <a:lnTo>
                    <a:pt x="11992" y="18364"/>
                  </a:lnTo>
                  <a:lnTo>
                    <a:pt x="11917" y="18364"/>
                  </a:lnTo>
                  <a:lnTo>
                    <a:pt x="11917" y="18452"/>
                  </a:lnTo>
                  <a:lnTo>
                    <a:pt x="11992" y="18452"/>
                  </a:lnTo>
                  <a:lnTo>
                    <a:pt x="11992" y="18539"/>
                  </a:lnTo>
                  <a:lnTo>
                    <a:pt x="12364" y="18539"/>
                  </a:lnTo>
                  <a:lnTo>
                    <a:pt x="12364" y="18452"/>
                  </a:lnTo>
                  <a:lnTo>
                    <a:pt x="12439" y="18364"/>
                  </a:lnTo>
                  <a:lnTo>
                    <a:pt x="12439" y="18102"/>
                  </a:lnTo>
                  <a:lnTo>
                    <a:pt x="12588" y="17927"/>
                  </a:lnTo>
                  <a:lnTo>
                    <a:pt x="12588" y="17840"/>
                  </a:lnTo>
                  <a:lnTo>
                    <a:pt x="12662" y="17840"/>
                  </a:lnTo>
                  <a:lnTo>
                    <a:pt x="12662" y="18364"/>
                  </a:lnTo>
                  <a:lnTo>
                    <a:pt x="12737" y="18452"/>
                  </a:lnTo>
                  <a:lnTo>
                    <a:pt x="12737" y="18539"/>
                  </a:lnTo>
                  <a:lnTo>
                    <a:pt x="13109" y="18977"/>
                  </a:lnTo>
                  <a:lnTo>
                    <a:pt x="13109" y="19589"/>
                  </a:lnTo>
                  <a:lnTo>
                    <a:pt x="13034" y="19764"/>
                  </a:lnTo>
                  <a:lnTo>
                    <a:pt x="12960" y="19851"/>
                  </a:lnTo>
                  <a:lnTo>
                    <a:pt x="12960" y="20201"/>
                  </a:lnTo>
                  <a:lnTo>
                    <a:pt x="13258" y="20551"/>
                  </a:lnTo>
                  <a:lnTo>
                    <a:pt x="13332" y="20551"/>
                  </a:lnTo>
                  <a:lnTo>
                    <a:pt x="13556" y="20813"/>
                  </a:lnTo>
                  <a:lnTo>
                    <a:pt x="13705" y="20900"/>
                  </a:lnTo>
                  <a:lnTo>
                    <a:pt x="13854" y="20900"/>
                  </a:lnTo>
                  <a:lnTo>
                    <a:pt x="14003" y="20988"/>
                  </a:lnTo>
                  <a:lnTo>
                    <a:pt x="14226" y="21075"/>
                  </a:lnTo>
                  <a:lnTo>
                    <a:pt x="14375" y="21163"/>
                  </a:lnTo>
                  <a:lnTo>
                    <a:pt x="14599" y="21250"/>
                  </a:lnTo>
                  <a:lnTo>
                    <a:pt x="14971" y="21338"/>
                  </a:lnTo>
                  <a:lnTo>
                    <a:pt x="15269" y="21513"/>
                  </a:lnTo>
                  <a:lnTo>
                    <a:pt x="15492" y="21513"/>
                  </a:lnTo>
                  <a:lnTo>
                    <a:pt x="15716" y="21600"/>
                  </a:lnTo>
                  <a:lnTo>
                    <a:pt x="16088" y="21600"/>
                  </a:lnTo>
                  <a:lnTo>
                    <a:pt x="16237" y="21513"/>
                  </a:lnTo>
                  <a:lnTo>
                    <a:pt x="16312" y="21513"/>
                  </a:lnTo>
                  <a:lnTo>
                    <a:pt x="16461" y="21425"/>
                  </a:lnTo>
                  <a:lnTo>
                    <a:pt x="16684" y="21250"/>
                  </a:lnTo>
                  <a:lnTo>
                    <a:pt x="17131" y="21075"/>
                  </a:lnTo>
                  <a:lnTo>
                    <a:pt x="17280" y="20988"/>
                  </a:lnTo>
                  <a:lnTo>
                    <a:pt x="17727" y="20813"/>
                  </a:lnTo>
                  <a:lnTo>
                    <a:pt x="17950" y="20638"/>
                  </a:lnTo>
                  <a:lnTo>
                    <a:pt x="18099" y="20638"/>
                  </a:lnTo>
                  <a:lnTo>
                    <a:pt x="18323" y="20376"/>
                  </a:lnTo>
                  <a:lnTo>
                    <a:pt x="18397" y="20376"/>
                  </a:lnTo>
                  <a:lnTo>
                    <a:pt x="18546" y="20201"/>
                  </a:lnTo>
                  <a:lnTo>
                    <a:pt x="18546" y="20113"/>
                  </a:lnTo>
                  <a:lnTo>
                    <a:pt x="18621" y="20026"/>
                  </a:lnTo>
                  <a:lnTo>
                    <a:pt x="18621" y="19764"/>
                  </a:lnTo>
                  <a:lnTo>
                    <a:pt x="18770" y="19414"/>
                  </a:lnTo>
                  <a:lnTo>
                    <a:pt x="18770" y="19151"/>
                  </a:lnTo>
                  <a:lnTo>
                    <a:pt x="18844" y="19064"/>
                  </a:lnTo>
                  <a:lnTo>
                    <a:pt x="18844" y="18977"/>
                  </a:lnTo>
                  <a:lnTo>
                    <a:pt x="19217" y="18539"/>
                  </a:lnTo>
                  <a:lnTo>
                    <a:pt x="19366" y="18452"/>
                  </a:lnTo>
                  <a:lnTo>
                    <a:pt x="19514" y="18277"/>
                  </a:lnTo>
                  <a:lnTo>
                    <a:pt x="19589" y="18277"/>
                  </a:lnTo>
                  <a:lnTo>
                    <a:pt x="19589" y="18189"/>
                  </a:lnTo>
                  <a:lnTo>
                    <a:pt x="19663" y="18189"/>
                  </a:lnTo>
                  <a:lnTo>
                    <a:pt x="19663" y="18102"/>
                  </a:lnTo>
                  <a:lnTo>
                    <a:pt x="19738" y="18015"/>
                  </a:lnTo>
                  <a:lnTo>
                    <a:pt x="19812" y="17840"/>
                  </a:lnTo>
                  <a:lnTo>
                    <a:pt x="19812" y="17665"/>
                  </a:lnTo>
                  <a:lnTo>
                    <a:pt x="19961" y="17315"/>
                  </a:lnTo>
                  <a:lnTo>
                    <a:pt x="20036" y="17228"/>
                  </a:lnTo>
                  <a:lnTo>
                    <a:pt x="20036" y="17140"/>
                  </a:lnTo>
                  <a:lnTo>
                    <a:pt x="20483" y="16615"/>
                  </a:lnTo>
                  <a:lnTo>
                    <a:pt x="20781" y="16353"/>
                  </a:lnTo>
                  <a:lnTo>
                    <a:pt x="20855" y="16178"/>
                  </a:lnTo>
                  <a:lnTo>
                    <a:pt x="21004" y="16091"/>
                  </a:lnTo>
                  <a:lnTo>
                    <a:pt x="21004" y="16003"/>
                  </a:lnTo>
                  <a:lnTo>
                    <a:pt x="21153" y="15916"/>
                  </a:lnTo>
                  <a:lnTo>
                    <a:pt x="21228" y="15741"/>
                  </a:lnTo>
                  <a:lnTo>
                    <a:pt x="21228" y="15653"/>
                  </a:lnTo>
                  <a:lnTo>
                    <a:pt x="21302" y="15566"/>
                  </a:lnTo>
                  <a:lnTo>
                    <a:pt x="21302" y="14779"/>
                  </a:lnTo>
                  <a:lnTo>
                    <a:pt x="21228" y="14254"/>
                  </a:lnTo>
                  <a:lnTo>
                    <a:pt x="21228" y="13730"/>
                  </a:lnTo>
                  <a:lnTo>
                    <a:pt x="21302" y="13642"/>
                  </a:lnTo>
                  <a:lnTo>
                    <a:pt x="21302" y="13380"/>
                  </a:lnTo>
                  <a:lnTo>
                    <a:pt x="21451" y="12768"/>
                  </a:lnTo>
                  <a:lnTo>
                    <a:pt x="21451" y="12418"/>
                  </a:lnTo>
                  <a:lnTo>
                    <a:pt x="21526" y="12068"/>
                  </a:lnTo>
                  <a:lnTo>
                    <a:pt x="21526" y="11806"/>
                  </a:lnTo>
                  <a:lnTo>
                    <a:pt x="21600" y="11718"/>
                  </a:lnTo>
                  <a:lnTo>
                    <a:pt x="21600" y="11281"/>
                  </a:lnTo>
                  <a:lnTo>
                    <a:pt x="21526" y="11106"/>
                  </a:lnTo>
                  <a:lnTo>
                    <a:pt x="21526" y="10931"/>
                  </a:lnTo>
                  <a:lnTo>
                    <a:pt x="21451" y="10931"/>
                  </a:lnTo>
                  <a:lnTo>
                    <a:pt x="21377" y="10756"/>
                  </a:lnTo>
                  <a:lnTo>
                    <a:pt x="21302" y="10669"/>
                  </a:lnTo>
                  <a:lnTo>
                    <a:pt x="21228" y="10494"/>
                  </a:lnTo>
                  <a:lnTo>
                    <a:pt x="21004" y="10232"/>
                  </a:lnTo>
                  <a:lnTo>
                    <a:pt x="20930" y="10057"/>
                  </a:lnTo>
                  <a:lnTo>
                    <a:pt x="20855" y="9969"/>
                  </a:lnTo>
                  <a:lnTo>
                    <a:pt x="20855" y="9882"/>
                  </a:lnTo>
                  <a:lnTo>
                    <a:pt x="20781" y="9707"/>
                  </a:lnTo>
                  <a:lnTo>
                    <a:pt x="20706" y="9357"/>
                  </a:lnTo>
                  <a:lnTo>
                    <a:pt x="20706" y="9182"/>
                  </a:lnTo>
                  <a:lnTo>
                    <a:pt x="20632" y="9007"/>
                  </a:lnTo>
                  <a:lnTo>
                    <a:pt x="20632" y="8920"/>
                  </a:lnTo>
                  <a:lnTo>
                    <a:pt x="20557" y="8832"/>
                  </a:lnTo>
                  <a:lnTo>
                    <a:pt x="20557" y="8745"/>
                  </a:lnTo>
                  <a:lnTo>
                    <a:pt x="20483" y="8745"/>
                  </a:lnTo>
                  <a:lnTo>
                    <a:pt x="20483" y="8657"/>
                  </a:lnTo>
                  <a:lnTo>
                    <a:pt x="20334" y="8657"/>
                  </a:lnTo>
                  <a:lnTo>
                    <a:pt x="20185" y="8570"/>
                  </a:lnTo>
                  <a:lnTo>
                    <a:pt x="20110" y="8570"/>
                  </a:lnTo>
                  <a:lnTo>
                    <a:pt x="19961" y="8483"/>
                  </a:lnTo>
                  <a:lnTo>
                    <a:pt x="19887" y="8483"/>
                  </a:lnTo>
                  <a:lnTo>
                    <a:pt x="19887" y="8395"/>
                  </a:lnTo>
                  <a:lnTo>
                    <a:pt x="19812" y="8395"/>
                  </a:lnTo>
                  <a:lnTo>
                    <a:pt x="19812" y="8220"/>
                  </a:lnTo>
                  <a:lnTo>
                    <a:pt x="19738" y="8133"/>
                  </a:lnTo>
                  <a:lnTo>
                    <a:pt x="19738" y="7346"/>
                  </a:lnTo>
                  <a:lnTo>
                    <a:pt x="19589" y="7171"/>
                  </a:lnTo>
                  <a:lnTo>
                    <a:pt x="19589" y="7083"/>
                  </a:lnTo>
                  <a:lnTo>
                    <a:pt x="19440" y="7083"/>
                  </a:lnTo>
                  <a:lnTo>
                    <a:pt x="19366" y="6996"/>
                  </a:lnTo>
                  <a:lnTo>
                    <a:pt x="19291" y="6996"/>
                  </a:lnTo>
                  <a:lnTo>
                    <a:pt x="19142" y="6909"/>
                  </a:lnTo>
                  <a:lnTo>
                    <a:pt x="18919" y="6821"/>
                  </a:lnTo>
                  <a:lnTo>
                    <a:pt x="18844" y="6821"/>
                  </a:lnTo>
                  <a:lnTo>
                    <a:pt x="18770" y="6734"/>
                  </a:lnTo>
                  <a:lnTo>
                    <a:pt x="18695" y="6734"/>
                  </a:lnTo>
                  <a:lnTo>
                    <a:pt x="18546" y="6559"/>
                  </a:lnTo>
                  <a:lnTo>
                    <a:pt x="18546" y="6384"/>
                  </a:lnTo>
                  <a:lnTo>
                    <a:pt x="18472" y="6296"/>
                  </a:lnTo>
                  <a:lnTo>
                    <a:pt x="18472" y="5859"/>
                  </a:lnTo>
                  <a:lnTo>
                    <a:pt x="18546" y="5422"/>
                  </a:lnTo>
                  <a:lnTo>
                    <a:pt x="18546" y="5072"/>
                  </a:lnTo>
                  <a:lnTo>
                    <a:pt x="18472" y="4897"/>
                  </a:lnTo>
                  <a:lnTo>
                    <a:pt x="18472" y="4722"/>
                  </a:lnTo>
                  <a:lnTo>
                    <a:pt x="18397" y="4460"/>
                  </a:lnTo>
                  <a:lnTo>
                    <a:pt x="18397" y="4285"/>
                  </a:lnTo>
                  <a:lnTo>
                    <a:pt x="18323" y="4023"/>
                  </a:lnTo>
                  <a:lnTo>
                    <a:pt x="18248" y="3848"/>
                  </a:lnTo>
                  <a:lnTo>
                    <a:pt x="18248" y="3673"/>
                  </a:lnTo>
                  <a:lnTo>
                    <a:pt x="18174" y="3585"/>
                  </a:lnTo>
                  <a:lnTo>
                    <a:pt x="18174" y="3498"/>
                  </a:lnTo>
                  <a:lnTo>
                    <a:pt x="18099" y="3411"/>
                  </a:lnTo>
                  <a:lnTo>
                    <a:pt x="18025" y="3236"/>
                  </a:lnTo>
                  <a:lnTo>
                    <a:pt x="17950" y="3148"/>
                  </a:lnTo>
                  <a:lnTo>
                    <a:pt x="17801" y="3061"/>
                  </a:lnTo>
                  <a:lnTo>
                    <a:pt x="17727" y="2973"/>
                  </a:lnTo>
                  <a:lnTo>
                    <a:pt x="17652" y="2798"/>
                  </a:lnTo>
                  <a:lnTo>
                    <a:pt x="17503" y="2623"/>
                  </a:lnTo>
                  <a:lnTo>
                    <a:pt x="17429" y="2449"/>
                  </a:lnTo>
                  <a:lnTo>
                    <a:pt x="17354" y="2361"/>
                  </a:lnTo>
                  <a:lnTo>
                    <a:pt x="17280" y="2186"/>
                  </a:lnTo>
                  <a:lnTo>
                    <a:pt x="17280" y="2011"/>
                  </a:lnTo>
                  <a:lnTo>
                    <a:pt x="17131" y="1662"/>
                  </a:lnTo>
                  <a:lnTo>
                    <a:pt x="17131" y="1224"/>
                  </a:lnTo>
                  <a:lnTo>
                    <a:pt x="17354" y="962"/>
                  </a:lnTo>
                  <a:lnTo>
                    <a:pt x="17354" y="874"/>
                  </a:lnTo>
                  <a:lnTo>
                    <a:pt x="17429" y="787"/>
                  </a:lnTo>
                  <a:lnTo>
                    <a:pt x="17429" y="700"/>
                  </a:lnTo>
                  <a:lnTo>
                    <a:pt x="17354" y="700"/>
                  </a:lnTo>
                  <a:lnTo>
                    <a:pt x="17354" y="525"/>
                  </a:lnTo>
                  <a:lnTo>
                    <a:pt x="17280" y="350"/>
                  </a:lnTo>
                  <a:lnTo>
                    <a:pt x="16982" y="0"/>
                  </a:lnTo>
                  <a:lnTo>
                    <a:pt x="16759" y="0"/>
                  </a:lnTo>
                  <a:lnTo>
                    <a:pt x="16684" y="87"/>
                  </a:lnTo>
                  <a:lnTo>
                    <a:pt x="16684" y="175"/>
                  </a:lnTo>
                  <a:lnTo>
                    <a:pt x="16610" y="262"/>
                  </a:lnTo>
                  <a:lnTo>
                    <a:pt x="16535" y="525"/>
                  </a:lnTo>
                  <a:lnTo>
                    <a:pt x="16535" y="612"/>
                  </a:lnTo>
                  <a:lnTo>
                    <a:pt x="16461" y="700"/>
                  </a:lnTo>
                  <a:lnTo>
                    <a:pt x="16461" y="787"/>
                  </a:lnTo>
                  <a:lnTo>
                    <a:pt x="16163" y="1137"/>
                  </a:lnTo>
                  <a:lnTo>
                    <a:pt x="16163" y="1224"/>
                  </a:lnTo>
                  <a:lnTo>
                    <a:pt x="16088" y="1312"/>
                  </a:lnTo>
                  <a:lnTo>
                    <a:pt x="16088" y="2186"/>
                  </a:lnTo>
                  <a:lnTo>
                    <a:pt x="16163" y="2536"/>
                  </a:lnTo>
                  <a:lnTo>
                    <a:pt x="16163" y="3061"/>
                  </a:lnTo>
                  <a:lnTo>
                    <a:pt x="16237" y="3236"/>
                  </a:lnTo>
                  <a:lnTo>
                    <a:pt x="16237" y="3760"/>
                  </a:lnTo>
                  <a:lnTo>
                    <a:pt x="16163" y="3848"/>
                  </a:lnTo>
                  <a:lnTo>
                    <a:pt x="16163" y="3935"/>
                  </a:lnTo>
                  <a:lnTo>
                    <a:pt x="16088" y="4023"/>
                  </a:lnTo>
                  <a:lnTo>
                    <a:pt x="16088" y="4110"/>
                  </a:lnTo>
                  <a:lnTo>
                    <a:pt x="16014" y="4198"/>
                  </a:lnTo>
                  <a:lnTo>
                    <a:pt x="15939" y="4372"/>
                  </a:lnTo>
                  <a:lnTo>
                    <a:pt x="15865" y="4460"/>
                  </a:lnTo>
                  <a:lnTo>
                    <a:pt x="15865" y="4547"/>
                  </a:lnTo>
                  <a:lnTo>
                    <a:pt x="15790" y="4635"/>
                  </a:lnTo>
                  <a:lnTo>
                    <a:pt x="15790" y="4810"/>
                  </a:lnTo>
                  <a:lnTo>
                    <a:pt x="15716" y="4810"/>
                  </a:lnTo>
                  <a:lnTo>
                    <a:pt x="15716" y="4897"/>
                  </a:lnTo>
                  <a:lnTo>
                    <a:pt x="15641" y="4985"/>
                  </a:lnTo>
                  <a:lnTo>
                    <a:pt x="15492" y="4985"/>
                  </a:lnTo>
                  <a:lnTo>
                    <a:pt x="15418" y="5072"/>
                  </a:lnTo>
                  <a:lnTo>
                    <a:pt x="15269" y="5072"/>
                  </a:lnTo>
                  <a:lnTo>
                    <a:pt x="15120" y="4985"/>
                  </a:lnTo>
                  <a:lnTo>
                    <a:pt x="14971" y="4985"/>
                  </a:lnTo>
                  <a:lnTo>
                    <a:pt x="14971" y="4897"/>
                  </a:lnTo>
                  <a:lnTo>
                    <a:pt x="14897" y="4897"/>
                  </a:lnTo>
                  <a:lnTo>
                    <a:pt x="14822" y="4810"/>
                  </a:lnTo>
                  <a:lnTo>
                    <a:pt x="14748" y="4635"/>
                  </a:lnTo>
                  <a:lnTo>
                    <a:pt x="14599" y="4460"/>
                  </a:lnTo>
                  <a:lnTo>
                    <a:pt x="14524" y="4460"/>
                  </a:lnTo>
                  <a:lnTo>
                    <a:pt x="14375" y="4285"/>
                  </a:lnTo>
                  <a:lnTo>
                    <a:pt x="14301" y="4285"/>
                  </a:lnTo>
                  <a:lnTo>
                    <a:pt x="14077" y="4198"/>
                  </a:lnTo>
                  <a:lnTo>
                    <a:pt x="13928" y="4110"/>
                  </a:lnTo>
                  <a:lnTo>
                    <a:pt x="13779" y="4110"/>
                  </a:lnTo>
                  <a:lnTo>
                    <a:pt x="13258" y="3498"/>
                  </a:lnTo>
                  <a:lnTo>
                    <a:pt x="13183" y="3498"/>
                  </a:lnTo>
                  <a:lnTo>
                    <a:pt x="13034" y="3411"/>
                  </a:lnTo>
                  <a:lnTo>
                    <a:pt x="12886" y="3411"/>
                  </a:lnTo>
                  <a:lnTo>
                    <a:pt x="12886" y="3323"/>
                  </a:lnTo>
                  <a:lnTo>
                    <a:pt x="12811" y="3323"/>
                  </a:lnTo>
                  <a:lnTo>
                    <a:pt x="12811" y="3236"/>
                  </a:lnTo>
                  <a:lnTo>
                    <a:pt x="12886" y="3148"/>
                  </a:lnTo>
                  <a:lnTo>
                    <a:pt x="12886" y="3061"/>
                  </a:lnTo>
                  <a:lnTo>
                    <a:pt x="12960" y="2973"/>
                  </a:lnTo>
                  <a:lnTo>
                    <a:pt x="13034" y="2798"/>
                  </a:lnTo>
                  <a:lnTo>
                    <a:pt x="13034" y="2711"/>
                  </a:lnTo>
                  <a:lnTo>
                    <a:pt x="13109" y="2623"/>
                  </a:lnTo>
                  <a:lnTo>
                    <a:pt x="13109" y="2361"/>
                  </a:lnTo>
                  <a:lnTo>
                    <a:pt x="13183" y="2274"/>
                  </a:lnTo>
                  <a:lnTo>
                    <a:pt x="13183" y="2186"/>
                  </a:lnTo>
                  <a:lnTo>
                    <a:pt x="13258" y="2099"/>
                  </a:lnTo>
                  <a:lnTo>
                    <a:pt x="13407" y="2011"/>
                  </a:lnTo>
                  <a:lnTo>
                    <a:pt x="13556" y="2011"/>
                  </a:lnTo>
                  <a:lnTo>
                    <a:pt x="13556" y="1924"/>
                  </a:lnTo>
                  <a:lnTo>
                    <a:pt x="13630" y="1836"/>
                  </a:lnTo>
                  <a:lnTo>
                    <a:pt x="13630" y="1749"/>
                  </a:lnTo>
                  <a:lnTo>
                    <a:pt x="13779" y="1574"/>
                  </a:lnTo>
                  <a:lnTo>
                    <a:pt x="13779" y="1137"/>
                  </a:lnTo>
                  <a:lnTo>
                    <a:pt x="13705" y="1137"/>
                  </a:lnTo>
                  <a:lnTo>
                    <a:pt x="13705" y="1049"/>
                  </a:lnTo>
                  <a:lnTo>
                    <a:pt x="12960" y="1049"/>
                  </a:lnTo>
                  <a:lnTo>
                    <a:pt x="12886" y="962"/>
                  </a:lnTo>
                  <a:lnTo>
                    <a:pt x="12290" y="962"/>
                  </a:lnTo>
                  <a:lnTo>
                    <a:pt x="12215" y="874"/>
                  </a:lnTo>
                  <a:lnTo>
                    <a:pt x="12141" y="874"/>
                  </a:lnTo>
                  <a:lnTo>
                    <a:pt x="12066" y="787"/>
                  </a:lnTo>
                  <a:lnTo>
                    <a:pt x="11917" y="700"/>
                  </a:lnTo>
                  <a:lnTo>
                    <a:pt x="11843" y="612"/>
                  </a:lnTo>
                  <a:lnTo>
                    <a:pt x="11694" y="525"/>
                  </a:lnTo>
                  <a:lnTo>
                    <a:pt x="11619" y="525"/>
                  </a:lnTo>
                  <a:lnTo>
                    <a:pt x="11545" y="437"/>
                  </a:lnTo>
                  <a:lnTo>
                    <a:pt x="11321" y="350"/>
                  </a:lnTo>
                  <a:lnTo>
                    <a:pt x="11098" y="350"/>
                  </a:lnTo>
                  <a:lnTo>
                    <a:pt x="10949" y="262"/>
                  </a:lnTo>
                  <a:lnTo>
                    <a:pt x="10800" y="262"/>
                  </a:lnTo>
                  <a:lnTo>
                    <a:pt x="10800" y="350"/>
                  </a:lnTo>
                  <a:lnTo>
                    <a:pt x="10651" y="350"/>
                  </a:lnTo>
                  <a:lnTo>
                    <a:pt x="10651" y="700"/>
                  </a:lnTo>
                  <a:lnTo>
                    <a:pt x="10726" y="700"/>
                  </a:lnTo>
                  <a:lnTo>
                    <a:pt x="10800" y="787"/>
                  </a:lnTo>
                  <a:lnTo>
                    <a:pt x="11023" y="787"/>
                  </a:lnTo>
                  <a:lnTo>
                    <a:pt x="11023" y="87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8024741" y="3774015"/>
              <a:ext cx="1217780" cy="98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3" y="874"/>
                  </a:moveTo>
                  <a:lnTo>
                    <a:pt x="11098" y="962"/>
                  </a:lnTo>
                  <a:lnTo>
                    <a:pt x="11098" y="1049"/>
                  </a:lnTo>
                  <a:lnTo>
                    <a:pt x="11172" y="1137"/>
                  </a:lnTo>
                  <a:lnTo>
                    <a:pt x="11172" y="1399"/>
                  </a:lnTo>
                  <a:lnTo>
                    <a:pt x="11098" y="1399"/>
                  </a:lnTo>
                  <a:lnTo>
                    <a:pt x="11098" y="1487"/>
                  </a:lnTo>
                  <a:lnTo>
                    <a:pt x="10204" y="1487"/>
                  </a:lnTo>
                  <a:lnTo>
                    <a:pt x="10204" y="1574"/>
                  </a:lnTo>
                  <a:lnTo>
                    <a:pt x="10055" y="1574"/>
                  </a:lnTo>
                  <a:lnTo>
                    <a:pt x="9981" y="1662"/>
                  </a:lnTo>
                  <a:lnTo>
                    <a:pt x="9981" y="1749"/>
                  </a:lnTo>
                  <a:lnTo>
                    <a:pt x="9757" y="2011"/>
                  </a:lnTo>
                  <a:lnTo>
                    <a:pt x="9757" y="2099"/>
                  </a:lnTo>
                  <a:lnTo>
                    <a:pt x="9683" y="2186"/>
                  </a:lnTo>
                  <a:lnTo>
                    <a:pt x="9683" y="2711"/>
                  </a:lnTo>
                  <a:lnTo>
                    <a:pt x="9608" y="2886"/>
                  </a:lnTo>
                  <a:lnTo>
                    <a:pt x="9608" y="3148"/>
                  </a:lnTo>
                  <a:lnTo>
                    <a:pt x="9459" y="3323"/>
                  </a:lnTo>
                  <a:lnTo>
                    <a:pt x="9310" y="3323"/>
                  </a:lnTo>
                  <a:lnTo>
                    <a:pt x="9236" y="3411"/>
                  </a:lnTo>
                  <a:lnTo>
                    <a:pt x="8938" y="3411"/>
                  </a:lnTo>
                  <a:lnTo>
                    <a:pt x="8789" y="3236"/>
                  </a:lnTo>
                  <a:lnTo>
                    <a:pt x="8789" y="3148"/>
                  </a:lnTo>
                  <a:lnTo>
                    <a:pt x="8714" y="2973"/>
                  </a:lnTo>
                  <a:lnTo>
                    <a:pt x="8714" y="2886"/>
                  </a:lnTo>
                  <a:lnTo>
                    <a:pt x="8640" y="2798"/>
                  </a:lnTo>
                  <a:lnTo>
                    <a:pt x="8640" y="2711"/>
                  </a:lnTo>
                  <a:lnTo>
                    <a:pt x="8342" y="2361"/>
                  </a:lnTo>
                  <a:lnTo>
                    <a:pt x="7895" y="2361"/>
                  </a:lnTo>
                  <a:lnTo>
                    <a:pt x="7746" y="2449"/>
                  </a:lnTo>
                  <a:lnTo>
                    <a:pt x="7672" y="2449"/>
                  </a:lnTo>
                  <a:lnTo>
                    <a:pt x="7597" y="2536"/>
                  </a:lnTo>
                  <a:lnTo>
                    <a:pt x="7523" y="2536"/>
                  </a:lnTo>
                  <a:lnTo>
                    <a:pt x="7523" y="2623"/>
                  </a:lnTo>
                  <a:lnTo>
                    <a:pt x="7448" y="2623"/>
                  </a:lnTo>
                  <a:lnTo>
                    <a:pt x="7448" y="2886"/>
                  </a:lnTo>
                  <a:lnTo>
                    <a:pt x="7374" y="3061"/>
                  </a:lnTo>
                  <a:lnTo>
                    <a:pt x="7374" y="3236"/>
                  </a:lnTo>
                  <a:lnTo>
                    <a:pt x="7299" y="3236"/>
                  </a:lnTo>
                  <a:lnTo>
                    <a:pt x="7299" y="3323"/>
                  </a:lnTo>
                  <a:lnTo>
                    <a:pt x="7225" y="3411"/>
                  </a:lnTo>
                  <a:lnTo>
                    <a:pt x="7150" y="3411"/>
                  </a:lnTo>
                  <a:lnTo>
                    <a:pt x="6927" y="3673"/>
                  </a:lnTo>
                  <a:lnTo>
                    <a:pt x="6852" y="3673"/>
                  </a:lnTo>
                  <a:lnTo>
                    <a:pt x="6554" y="3848"/>
                  </a:lnTo>
                  <a:lnTo>
                    <a:pt x="6480" y="3935"/>
                  </a:lnTo>
                  <a:lnTo>
                    <a:pt x="6406" y="3935"/>
                  </a:lnTo>
                  <a:lnTo>
                    <a:pt x="6406" y="4023"/>
                  </a:lnTo>
                  <a:lnTo>
                    <a:pt x="6331" y="4198"/>
                  </a:lnTo>
                  <a:lnTo>
                    <a:pt x="6257" y="4198"/>
                  </a:lnTo>
                  <a:lnTo>
                    <a:pt x="6257" y="4285"/>
                  </a:lnTo>
                  <a:lnTo>
                    <a:pt x="6182" y="4372"/>
                  </a:lnTo>
                  <a:lnTo>
                    <a:pt x="6182" y="4897"/>
                  </a:lnTo>
                  <a:lnTo>
                    <a:pt x="6108" y="4985"/>
                  </a:lnTo>
                  <a:lnTo>
                    <a:pt x="6033" y="4985"/>
                  </a:lnTo>
                  <a:lnTo>
                    <a:pt x="5959" y="4897"/>
                  </a:lnTo>
                  <a:lnTo>
                    <a:pt x="5884" y="4897"/>
                  </a:lnTo>
                  <a:lnTo>
                    <a:pt x="5810" y="4810"/>
                  </a:lnTo>
                  <a:lnTo>
                    <a:pt x="5810" y="4722"/>
                  </a:lnTo>
                  <a:lnTo>
                    <a:pt x="5735" y="4635"/>
                  </a:lnTo>
                  <a:lnTo>
                    <a:pt x="5735" y="4460"/>
                  </a:lnTo>
                  <a:lnTo>
                    <a:pt x="5512" y="4460"/>
                  </a:lnTo>
                  <a:lnTo>
                    <a:pt x="5512" y="5509"/>
                  </a:lnTo>
                  <a:lnTo>
                    <a:pt x="5437" y="5597"/>
                  </a:lnTo>
                  <a:lnTo>
                    <a:pt x="5437" y="5684"/>
                  </a:lnTo>
                  <a:lnTo>
                    <a:pt x="5363" y="5859"/>
                  </a:lnTo>
                  <a:lnTo>
                    <a:pt x="5214" y="5947"/>
                  </a:lnTo>
                  <a:lnTo>
                    <a:pt x="5139" y="6121"/>
                  </a:lnTo>
                  <a:lnTo>
                    <a:pt x="4990" y="6296"/>
                  </a:lnTo>
                  <a:lnTo>
                    <a:pt x="4916" y="6471"/>
                  </a:lnTo>
                  <a:lnTo>
                    <a:pt x="4767" y="6559"/>
                  </a:lnTo>
                  <a:lnTo>
                    <a:pt x="4543" y="6821"/>
                  </a:lnTo>
                  <a:lnTo>
                    <a:pt x="4394" y="6821"/>
                  </a:lnTo>
                  <a:lnTo>
                    <a:pt x="4320" y="6909"/>
                  </a:lnTo>
                  <a:lnTo>
                    <a:pt x="4097" y="6996"/>
                  </a:lnTo>
                  <a:lnTo>
                    <a:pt x="3948" y="7083"/>
                  </a:lnTo>
                  <a:lnTo>
                    <a:pt x="3873" y="7083"/>
                  </a:lnTo>
                  <a:lnTo>
                    <a:pt x="3724" y="7171"/>
                  </a:lnTo>
                  <a:lnTo>
                    <a:pt x="3501" y="7171"/>
                  </a:lnTo>
                  <a:lnTo>
                    <a:pt x="2979" y="7346"/>
                  </a:lnTo>
                  <a:lnTo>
                    <a:pt x="2383" y="7521"/>
                  </a:lnTo>
                  <a:lnTo>
                    <a:pt x="2309" y="7521"/>
                  </a:lnTo>
                  <a:lnTo>
                    <a:pt x="2160" y="7608"/>
                  </a:lnTo>
                  <a:lnTo>
                    <a:pt x="2086" y="7696"/>
                  </a:lnTo>
                  <a:lnTo>
                    <a:pt x="2011" y="7696"/>
                  </a:lnTo>
                  <a:lnTo>
                    <a:pt x="1564" y="8220"/>
                  </a:lnTo>
                  <a:lnTo>
                    <a:pt x="1490" y="8395"/>
                  </a:lnTo>
                  <a:lnTo>
                    <a:pt x="1341" y="8483"/>
                  </a:lnTo>
                  <a:lnTo>
                    <a:pt x="1341" y="8570"/>
                  </a:lnTo>
                  <a:lnTo>
                    <a:pt x="1266" y="8657"/>
                  </a:lnTo>
                  <a:lnTo>
                    <a:pt x="1192" y="8657"/>
                  </a:lnTo>
                  <a:lnTo>
                    <a:pt x="1117" y="8745"/>
                  </a:lnTo>
                  <a:lnTo>
                    <a:pt x="223" y="8745"/>
                  </a:lnTo>
                  <a:lnTo>
                    <a:pt x="223" y="8832"/>
                  </a:lnTo>
                  <a:lnTo>
                    <a:pt x="149" y="8920"/>
                  </a:lnTo>
                  <a:lnTo>
                    <a:pt x="149" y="9007"/>
                  </a:lnTo>
                  <a:lnTo>
                    <a:pt x="74" y="9095"/>
                  </a:lnTo>
                  <a:lnTo>
                    <a:pt x="74" y="9794"/>
                  </a:lnTo>
                  <a:lnTo>
                    <a:pt x="149" y="9969"/>
                  </a:lnTo>
                  <a:lnTo>
                    <a:pt x="149" y="10232"/>
                  </a:lnTo>
                  <a:lnTo>
                    <a:pt x="223" y="10406"/>
                  </a:lnTo>
                  <a:lnTo>
                    <a:pt x="223" y="10581"/>
                  </a:lnTo>
                  <a:lnTo>
                    <a:pt x="298" y="10669"/>
                  </a:lnTo>
                  <a:lnTo>
                    <a:pt x="298" y="10756"/>
                  </a:lnTo>
                  <a:lnTo>
                    <a:pt x="372" y="10844"/>
                  </a:lnTo>
                  <a:lnTo>
                    <a:pt x="372" y="10931"/>
                  </a:lnTo>
                  <a:lnTo>
                    <a:pt x="447" y="10931"/>
                  </a:lnTo>
                  <a:lnTo>
                    <a:pt x="521" y="11019"/>
                  </a:lnTo>
                  <a:lnTo>
                    <a:pt x="596" y="11019"/>
                  </a:lnTo>
                  <a:lnTo>
                    <a:pt x="670" y="11106"/>
                  </a:lnTo>
                  <a:lnTo>
                    <a:pt x="745" y="11106"/>
                  </a:lnTo>
                  <a:lnTo>
                    <a:pt x="745" y="11543"/>
                  </a:lnTo>
                  <a:lnTo>
                    <a:pt x="670" y="11543"/>
                  </a:lnTo>
                  <a:lnTo>
                    <a:pt x="670" y="11631"/>
                  </a:lnTo>
                  <a:lnTo>
                    <a:pt x="521" y="11631"/>
                  </a:lnTo>
                  <a:lnTo>
                    <a:pt x="521" y="11543"/>
                  </a:lnTo>
                  <a:lnTo>
                    <a:pt x="298" y="11281"/>
                  </a:lnTo>
                  <a:lnTo>
                    <a:pt x="223" y="11281"/>
                  </a:lnTo>
                  <a:lnTo>
                    <a:pt x="223" y="11194"/>
                  </a:lnTo>
                  <a:lnTo>
                    <a:pt x="74" y="11194"/>
                  </a:lnTo>
                  <a:lnTo>
                    <a:pt x="0" y="11281"/>
                  </a:lnTo>
                  <a:lnTo>
                    <a:pt x="0" y="11806"/>
                  </a:lnTo>
                  <a:lnTo>
                    <a:pt x="74" y="11981"/>
                  </a:lnTo>
                  <a:lnTo>
                    <a:pt x="74" y="12243"/>
                  </a:lnTo>
                  <a:lnTo>
                    <a:pt x="149" y="12418"/>
                  </a:lnTo>
                  <a:lnTo>
                    <a:pt x="223" y="12768"/>
                  </a:lnTo>
                  <a:lnTo>
                    <a:pt x="298" y="13030"/>
                  </a:lnTo>
                  <a:lnTo>
                    <a:pt x="372" y="13117"/>
                  </a:lnTo>
                  <a:lnTo>
                    <a:pt x="372" y="13205"/>
                  </a:lnTo>
                  <a:lnTo>
                    <a:pt x="521" y="13380"/>
                  </a:lnTo>
                  <a:lnTo>
                    <a:pt x="521" y="13467"/>
                  </a:lnTo>
                  <a:lnTo>
                    <a:pt x="596" y="13555"/>
                  </a:lnTo>
                  <a:lnTo>
                    <a:pt x="596" y="13642"/>
                  </a:lnTo>
                  <a:lnTo>
                    <a:pt x="670" y="13730"/>
                  </a:lnTo>
                  <a:lnTo>
                    <a:pt x="670" y="14691"/>
                  </a:lnTo>
                  <a:lnTo>
                    <a:pt x="596" y="14866"/>
                  </a:lnTo>
                  <a:lnTo>
                    <a:pt x="596" y="15129"/>
                  </a:lnTo>
                  <a:lnTo>
                    <a:pt x="670" y="15129"/>
                  </a:lnTo>
                  <a:lnTo>
                    <a:pt x="670" y="15216"/>
                  </a:lnTo>
                  <a:lnTo>
                    <a:pt x="745" y="15216"/>
                  </a:lnTo>
                  <a:lnTo>
                    <a:pt x="894" y="15304"/>
                  </a:lnTo>
                  <a:lnTo>
                    <a:pt x="968" y="15391"/>
                  </a:lnTo>
                  <a:lnTo>
                    <a:pt x="968" y="15479"/>
                  </a:lnTo>
                  <a:lnTo>
                    <a:pt x="1043" y="15566"/>
                  </a:lnTo>
                  <a:lnTo>
                    <a:pt x="1043" y="16440"/>
                  </a:lnTo>
                  <a:lnTo>
                    <a:pt x="968" y="16528"/>
                  </a:lnTo>
                  <a:lnTo>
                    <a:pt x="968" y="16615"/>
                  </a:lnTo>
                  <a:lnTo>
                    <a:pt x="596" y="16615"/>
                  </a:lnTo>
                  <a:lnTo>
                    <a:pt x="596" y="16703"/>
                  </a:lnTo>
                  <a:lnTo>
                    <a:pt x="521" y="16790"/>
                  </a:lnTo>
                  <a:lnTo>
                    <a:pt x="521" y="17053"/>
                  </a:lnTo>
                  <a:lnTo>
                    <a:pt x="447" y="17053"/>
                  </a:lnTo>
                  <a:lnTo>
                    <a:pt x="447" y="17140"/>
                  </a:lnTo>
                  <a:lnTo>
                    <a:pt x="298" y="17315"/>
                  </a:lnTo>
                  <a:lnTo>
                    <a:pt x="298" y="17402"/>
                  </a:lnTo>
                  <a:lnTo>
                    <a:pt x="223" y="17402"/>
                  </a:lnTo>
                  <a:lnTo>
                    <a:pt x="223" y="17577"/>
                  </a:lnTo>
                  <a:lnTo>
                    <a:pt x="298" y="17665"/>
                  </a:lnTo>
                  <a:lnTo>
                    <a:pt x="298" y="17752"/>
                  </a:lnTo>
                  <a:lnTo>
                    <a:pt x="819" y="18364"/>
                  </a:lnTo>
                  <a:lnTo>
                    <a:pt x="1043" y="18452"/>
                  </a:lnTo>
                  <a:lnTo>
                    <a:pt x="1192" y="18627"/>
                  </a:lnTo>
                  <a:lnTo>
                    <a:pt x="1341" y="18627"/>
                  </a:lnTo>
                  <a:lnTo>
                    <a:pt x="1415" y="18714"/>
                  </a:lnTo>
                  <a:lnTo>
                    <a:pt x="1490" y="18714"/>
                  </a:lnTo>
                  <a:lnTo>
                    <a:pt x="1564" y="18802"/>
                  </a:lnTo>
                  <a:lnTo>
                    <a:pt x="1788" y="18802"/>
                  </a:lnTo>
                  <a:lnTo>
                    <a:pt x="1937" y="18627"/>
                  </a:lnTo>
                  <a:lnTo>
                    <a:pt x="1937" y="18539"/>
                  </a:lnTo>
                  <a:lnTo>
                    <a:pt x="2011" y="18452"/>
                  </a:lnTo>
                  <a:lnTo>
                    <a:pt x="2011" y="18364"/>
                  </a:lnTo>
                  <a:lnTo>
                    <a:pt x="2086" y="18364"/>
                  </a:lnTo>
                  <a:lnTo>
                    <a:pt x="2086" y="18189"/>
                  </a:lnTo>
                  <a:lnTo>
                    <a:pt x="2234" y="18015"/>
                  </a:lnTo>
                  <a:lnTo>
                    <a:pt x="2681" y="18015"/>
                  </a:lnTo>
                  <a:lnTo>
                    <a:pt x="2905" y="18102"/>
                  </a:lnTo>
                  <a:lnTo>
                    <a:pt x="3799" y="18102"/>
                  </a:lnTo>
                  <a:lnTo>
                    <a:pt x="4097" y="18015"/>
                  </a:lnTo>
                  <a:lnTo>
                    <a:pt x="4469" y="18015"/>
                  </a:lnTo>
                  <a:lnTo>
                    <a:pt x="4618" y="17927"/>
                  </a:lnTo>
                  <a:lnTo>
                    <a:pt x="4841" y="17927"/>
                  </a:lnTo>
                  <a:lnTo>
                    <a:pt x="4990" y="17752"/>
                  </a:lnTo>
                  <a:lnTo>
                    <a:pt x="5065" y="17752"/>
                  </a:lnTo>
                  <a:lnTo>
                    <a:pt x="5139" y="17665"/>
                  </a:lnTo>
                  <a:lnTo>
                    <a:pt x="5139" y="17577"/>
                  </a:lnTo>
                  <a:lnTo>
                    <a:pt x="5214" y="17490"/>
                  </a:lnTo>
                  <a:lnTo>
                    <a:pt x="5288" y="17315"/>
                  </a:lnTo>
                  <a:lnTo>
                    <a:pt x="5363" y="17228"/>
                  </a:lnTo>
                  <a:lnTo>
                    <a:pt x="5363" y="17140"/>
                  </a:lnTo>
                  <a:lnTo>
                    <a:pt x="5512" y="17053"/>
                  </a:lnTo>
                  <a:lnTo>
                    <a:pt x="5661" y="16878"/>
                  </a:lnTo>
                  <a:lnTo>
                    <a:pt x="5735" y="16878"/>
                  </a:lnTo>
                  <a:lnTo>
                    <a:pt x="5884" y="16703"/>
                  </a:lnTo>
                  <a:lnTo>
                    <a:pt x="6033" y="16703"/>
                  </a:lnTo>
                  <a:lnTo>
                    <a:pt x="6108" y="16615"/>
                  </a:lnTo>
                  <a:lnTo>
                    <a:pt x="7299" y="16615"/>
                  </a:lnTo>
                  <a:lnTo>
                    <a:pt x="7374" y="16528"/>
                  </a:lnTo>
                  <a:lnTo>
                    <a:pt x="7597" y="16528"/>
                  </a:lnTo>
                  <a:lnTo>
                    <a:pt x="7672" y="16440"/>
                  </a:lnTo>
                  <a:lnTo>
                    <a:pt x="7746" y="16440"/>
                  </a:lnTo>
                  <a:lnTo>
                    <a:pt x="7746" y="16353"/>
                  </a:lnTo>
                  <a:lnTo>
                    <a:pt x="7970" y="16091"/>
                  </a:lnTo>
                  <a:lnTo>
                    <a:pt x="8044" y="16091"/>
                  </a:lnTo>
                  <a:lnTo>
                    <a:pt x="8193" y="16003"/>
                  </a:lnTo>
                  <a:lnTo>
                    <a:pt x="8789" y="16003"/>
                  </a:lnTo>
                  <a:lnTo>
                    <a:pt x="8938" y="15916"/>
                  </a:lnTo>
                  <a:lnTo>
                    <a:pt x="9236" y="15916"/>
                  </a:lnTo>
                  <a:lnTo>
                    <a:pt x="9236" y="16266"/>
                  </a:lnTo>
                  <a:lnTo>
                    <a:pt x="9385" y="16266"/>
                  </a:lnTo>
                  <a:lnTo>
                    <a:pt x="9385" y="16353"/>
                  </a:lnTo>
                  <a:lnTo>
                    <a:pt x="9534" y="16353"/>
                  </a:lnTo>
                  <a:lnTo>
                    <a:pt x="9608" y="16266"/>
                  </a:lnTo>
                  <a:lnTo>
                    <a:pt x="10055" y="16266"/>
                  </a:lnTo>
                  <a:lnTo>
                    <a:pt x="10055" y="16353"/>
                  </a:lnTo>
                  <a:lnTo>
                    <a:pt x="10130" y="16353"/>
                  </a:lnTo>
                  <a:lnTo>
                    <a:pt x="10279" y="16528"/>
                  </a:lnTo>
                  <a:lnTo>
                    <a:pt x="10353" y="16703"/>
                  </a:lnTo>
                  <a:lnTo>
                    <a:pt x="10726" y="17140"/>
                  </a:lnTo>
                  <a:lnTo>
                    <a:pt x="10726" y="17315"/>
                  </a:lnTo>
                  <a:lnTo>
                    <a:pt x="10874" y="17490"/>
                  </a:lnTo>
                  <a:lnTo>
                    <a:pt x="10874" y="18364"/>
                  </a:lnTo>
                  <a:lnTo>
                    <a:pt x="10949" y="18364"/>
                  </a:lnTo>
                  <a:lnTo>
                    <a:pt x="10949" y="18452"/>
                  </a:lnTo>
                  <a:lnTo>
                    <a:pt x="11023" y="18452"/>
                  </a:lnTo>
                  <a:lnTo>
                    <a:pt x="11098" y="18364"/>
                  </a:lnTo>
                  <a:lnTo>
                    <a:pt x="11247" y="18364"/>
                  </a:lnTo>
                  <a:lnTo>
                    <a:pt x="11321" y="18277"/>
                  </a:lnTo>
                  <a:lnTo>
                    <a:pt x="11470" y="18189"/>
                  </a:lnTo>
                  <a:lnTo>
                    <a:pt x="11545" y="18102"/>
                  </a:lnTo>
                  <a:lnTo>
                    <a:pt x="11694" y="18015"/>
                  </a:lnTo>
                  <a:lnTo>
                    <a:pt x="11917" y="17752"/>
                  </a:lnTo>
                  <a:lnTo>
                    <a:pt x="11992" y="17577"/>
                  </a:lnTo>
                  <a:lnTo>
                    <a:pt x="12141" y="17402"/>
                  </a:lnTo>
                  <a:lnTo>
                    <a:pt x="12141" y="17315"/>
                  </a:lnTo>
                  <a:lnTo>
                    <a:pt x="12215" y="17053"/>
                  </a:lnTo>
                  <a:lnTo>
                    <a:pt x="12290" y="16965"/>
                  </a:lnTo>
                  <a:lnTo>
                    <a:pt x="12290" y="16878"/>
                  </a:lnTo>
                  <a:lnTo>
                    <a:pt x="12364" y="16878"/>
                  </a:lnTo>
                  <a:lnTo>
                    <a:pt x="12364" y="16790"/>
                  </a:lnTo>
                  <a:lnTo>
                    <a:pt x="12439" y="16790"/>
                  </a:lnTo>
                  <a:lnTo>
                    <a:pt x="12439" y="16878"/>
                  </a:lnTo>
                  <a:lnTo>
                    <a:pt x="12513" y="16878"/>
                  </a:lnTo>
                  <a:lnTo>
                    <a:pt x="12513" y="17228"/>
                  </a:lnTo>
                  <a:lnTo>
                    <a:pt x="12439" y="17315"/>
                  </a:lnTo>
                  <a:lnTo>
                    <a:pt x="12439" y="17490"/>
                  </a:lnTo>
                  <a:lnTo>
                    <a:pt x="12364" y="17665"/>
                  </a:lnTo>
                  <a:lnTo>
                    <a:pt x="12364" y="17840"/>
                  </a:lnTo>
                  <a:lnTo>
                    <a:pt x="12215" y="18015"/>
                  </a:lnTo>
                  <a:lnTo>
                    <a:pt x="12215" y="18102"/>
                  </a:lnTo>
                  <a:lnTo>
                    <a:pt x="12066" y="18189"/>
                  </a:lnTo>
                  <a:lnTo>
                    <a:pt x="11992" y="18277"/>
                  </a:lnTo>
                  <a:lnTo>
                    <a:pt x="11992" y="18364"/>
                  </a:lnTo>
                  <a:lnTo>
                    <a:pt x="11917" y="18364"/>
                  </a:lnTo>
                  <a:lnTo>
                    <a:pt x="11917" y="18452"/>
                  </a:lnTo>
                  <a:lnTo>
                    <a:pt x="11992" y="18452"/>
                  </a:lnTo>
                  <a:lnTo>
                    <a:pt x="11992" y="18539"/>
                  </a:lnTo>
                  <a:lnTo>
                    <a:pt x="12364" y="18539"/>
                  </a:lnTo>
                  <a:lnTo>
                    <a:pt x="12364" y="18452"/>
                  </a:lnTo>
                  <a:lnTo>
                    <a:pt x="12439" y="18364"/>
                  </a:lnTo>
                  <a:lnTo>
                    <a:pt x="12439" y="18102"/>
                  </a:lnTo>
                  <a:lnTo>
                    <a:pt x="12588" y="17927"/>
                  </a:lnTo>
                  <a:lnTo>
                    <a:pt x="12588" y="17840"/>
                  </a:lnTo>
                  <a:lnTo>
                    <a:pt x="12662" y="17840"/>
                  </a:lnTo>
                  <a:lnTo>
                    <a:pt x="12662" y="18364"/>
                  </a:lnTo>
                  <a:lnTo>
                    <a:pt x="12737" y="18452"/>
                  </a:lnTo>
                  <a:lnTo>
                    <a:pt x="12737" y="18539"/>
                  </a:lnTo>
                  <a:lnTo>
                    <a:pt x="13109" y="18977"/>
                  </a:lnTo>
                  <a:lnTo>
                    <a:pt x="13109" y="19589"/>
                  </a:lnTo>
                  <a:lnTo>
                    <a:pt x="13034" y="19764"/>
                  </a:lnTo>
                  <a:lnTo>
                    <a:pt x="12960" y="19851"/>
                  </a:lnTo>
                  <a:lnTo>
                    <a:pt x="12960" y="20201"/>
                  </a:lnTo>
                  <a:lnTo>
                    <a:pt x="13258" y="20551"/>
                  </a:lnTo>
                  <a:lnTo>
                    <a:pt x="13332" y="20551"/>
                  </a:lnTo>
                  <a:lnTo>
                    <a:pt x="13556" y="20813"/>
                  </a:lnTo>
                  <a:lnTo>
                    <a:pt x="13705" y="20900"/>
                  </a:lnTo>
                  <a:lnTo>
                    <a:pt x="13854" y="20900"/>
                  </a:lnTo>
                  <a:lnTo>
                    <a:pt x="14003" y="20988"/>
                  </a:lnTo>
                  <a:lnTo>
                    <a:pt x="14226" y="21075"/>
                  </a:lnTo>
                  <a:lnTo>
                    <a:pt x="14375" y="21163"/>
                  </a:lnTo>
                  <a:lnTo>
                    <a:pt x="14599" y="21250"/>
                  </a:lnTo>
                  <a:lnTo>
                    <a:pt x="14971" y="21338"/>
                  </a:lnTo>
                  <a:lnTo>
                    <a:pt x="15269" y="21513"/>
                  </a:lnTo>
                  <a:lnTo>
                    <a:pt x="15492" y="21513"/>
                  </a:lnTo>
                  <a:lnTo>
                    <a:pt x="15716" y="21600"/>
                  </a:lnTo>
                  <a:lnTo>
                    <a:pt x="16088" y="21600"/>
                  </a:lnTo>
                  <a:lnTo>
                    <a:pt x="16237" y="21513"/>
                  </a:lnTo>
                  <a:lnTo>
                    <a:pt x="16312" y="21513"/>
                  </a:lnTo>
                  <a:lnTo>
                    <a:pt x="16461" y="21425"/>
                  </a:lnTo>
                  <a:lnTo>
                    <a:pt x="16684" y="21250"/>
                  </a:lnTo>
                  <a:lnTo>
                    <a:pt x="17131" y="21075"/>
                  </a:lnTo>
                  <a:lnTo>
                    <a:pt x="17280" y="20988"/>
                  </a:lnTo>
                  <a:lnTo>
                    <a:pt x="17727" y="20813"/>
                  </a:lnTo>
                  <a:lnTo>
                    <a:pt x="17950" y="20638"/>
                  </a:lnTo>
                  <a:lnTo>
                    <a:pt x="18099" y="20638"/>
                  </a:lnTo>
                  <a:lnTo>
                    <a:pt x="18323" y="20376"/>
                  </a:lnTo>
                  <a:lnTo>
                    <a:pt x="18397" y="20376"/>
                  </a:lnTo>
                  <a:lnTo>
                    <a:pt x="18546" y="20201"/>
                  </a:lnTo>
                  <a:lnTo>
                    <a:pt x="18546" y="20113"/>
                  </a:lnTo>
                  <a:lnTo>
                    <a:pt x="18621" y="20026"/>
                  </a:lnTo>
                  <a:lnTo>
                    <a:pt x="18621" y="19764"/>
                  </a:lnTo>
                  <a:lnTo>
                    <a:pt x="18770" y="19414"/>
                  </a:lnTo>
                  <a:lnTo>
                    <a:pt x="18770" y="19151"/>
                  </a:lnTo>
                  <a:lnTo>
                    <a:pt x="18844" y="19064"/>
                  </a:lnTo>
                  <a:lnTo>
                    <a:pt x="18844" y="18977"/>
                  </a:lnTo>
                  <a:lnTo>
                    <a:pt x="19217" y="18539"/>
                  </a:lnTo>
                  <a:lnTo>
                    <a:pt x="19366" y="18452"/>
                  </a:lnTo>
                  <a:lnTo>
                    <a:pt x="19514" y="18277"/>
                  </a:lnTo>
                  <a:lnTo>
                    <a:pt x="19589" y="18277"/>
                  </a:lnTo>
                  <a:lnTo>
                    <a:pt x="19589" y="18189"/>
                  </a:lnTo>
                  <a:lnTo>
                    <a:pt x="19663" y="18189"/>
                  </a:lnTo>
                  <a:lnTo>
                    <a:pt x="19663" y="18102"/>
                  </a:lnTo>
                  <a:lnTo>
                    <a:pt x="19738" y="18015"/>
                  </a:lnTo>
                  <a:lnTo>
                    <a:pt x="19812" y="17840"/>
                  </a:lnTo>
                  <a:lnTo>
                    <a:pt x="19812" y="17665"/>
                  </a:lnTo>
                  <a:lnTo>
                    <a:pt x="19961" y="17315"/>
                  </a:lnTo>
                  <a:lnTo>
                    <a:pt x="20036" y="17228"/>
                  </a:lnTo>
                  <a:lnTo>
                    <a:pt x="20036" y="17140"/>
                  </a:lnTo>
                  <a:lnTo>
                    <a:pt x="20483" y="16615"/>
                  </a:lnTo>
                  <a:lnTo>
                    <a:pt x="20781" y="16353"/>
                  </a:lnTo>
                  <a:lnTo>
                    <a:pt x="20855" y="16178"/>
                  </a:lnTo>
                  <a:lnTo>
                    <a:pt x="21004" y="16091"/>
                  </a:lnTo>
                  <a:lnTo>
                    <a:pt x="21004" y="16003"/>
                  </a:lnTo>
                  <a:lnTo>
                    <a:pt x="21153" y="15916"/>
                  </a:lnTo>
                  <a:lnTo>
                    <a:pt x="21228" y="15741"/>
                  </a:lnTo>
                  <a:lnTo>
                    <a:pt x="21228" y="15653"/>
                  </a:lnTo>
                  <a:lnTo>
                    <a:pt x="21302" y="15566"/>
                  </a:lnTo>
                  <a:lnTo>
                    <a:pt x="21302" y="14779"/>
                  </a:lnTo>
                  <a:lnTo>
                    <a:pt x="21228" y="14254"/>
                  </a:lnTo>
                  <a:lnTo>
                    <a:pt x="21228" y="13730"/>
                  </a:lnTo>
                  <a:lnTo>
                    <a:pt x="21302" y="13642"/>
                  </a:lnTo>
                  <a:lnTo>
                    <a:pt x="21302" y="13380"/>
                  </a:lnTo>
                  <a:lnTo>
                    <a:pt x="21451" y="12768"/>
                  </a:lnTo>
                  <a:lnTo>
                    <a:pt x="21451" y="12418"/>
                  </a:lnTo>
                  <a:lnTo>
                    <a:pt x="21526" y="12068"/>
                  </a:lnTo>
                  <a:lnTo>
                    <a:pt x="21526" y="11806"/>
                  </a:lnTo>
                  <a:lnTo>
                    <a:pt x="21600" y="11718"/>
                  </a:lnTo>
                  <a:lnTo>
                    <a:pt x="21600" y="11281"/>
                  </a:lnTo>
                  <a:lnTo>
                    <a:pt x="21526" y="11106"/>
                  </a:lnTo>
                  <a:lnTo>
                    <a:pt x="21526" y="10931"/>
                  </a:lnTo>
                  <a:lnTo>
                    <a:pt x="21451" y="10931"/>
                  </a:lnTo>
                  <a:lnTo>
                    <a:pt x="21377" y="10756"/>
                  </a:lnTo>
                  <a:lnTo>
                    <a:pt x="21302" y="10669"/>
                  </a:lnTo>
                  <a:lnTo>
                    <a:pt x="21228" y="10494"/>
                  </a:lnTo>
                  <a:lnTo>
                    <a:pt x="21004" y="10232"/>
                  </a:lnTo>
                  <a:lnTo>
                    <a:pt x="20930" y="10057"/>
                  </a:lnTo>
                  <a:lnTo>
                    <a:pt x="20855" y="9969"/>
                  </a:lnTo>
                  <a:lnTo>
                    <a:pt x="20855" y="9882"/>
                  </a:lnTo>
                  <a:lnTo>
                    <a:pt x="20781" y="9707"/>
                  </a:lnTo>
                  <a:lnTo>
                    <a:pt x="20706" y="9357"/>
                  </a:lnTo>
                  <a:lnTo>
                    <a:pt x="20706" y="9182"/>
                  </a:lnTo>
                  <a:lnTo>
                    <a:pt x="20632" y="9007"/>
                  </a:lnTo>
                  <a:lnTo>
                    <a:pt x="20632" y="8920"/>
                  </a:lnTo>
                  <a:lnTo>
                    <a:pt x="20557" y="8832"/>
                  </a:lnTo>
                  <a:lnTo>
                    <a:pt x="20557" y="8745"/>
                  </a:lnTo>
                  <a:lnTo>
                    <a:pt x="20483" y="8745"/>
                  </a:lnTo>
                  <a:lnTo>
                    <a:pt x="20483" y="8657"/>
                  </a:lnTo>
                  <a:lnTo>
                    <a:pt x="20334" y="8657"/>
                  </a:lnTo>
                  <a:lnTo>
                    <a:pt x="20185" y="8570"/>
                  </a:lnTo>
                  <a:lnTo>
                    <a:pt x="20110" y="8570"/>
                  </a:lnTo>
                  <a:lnTo>
                    <a:pt x="19961" y="8483"/>
                  </a:lnTo>
                  <a:lnTo>
                    <a:pt x="19887" y="8483"/>
                  </a:lnTo>
                  <a:lnTo>
                    <a:pt x="19887" y="8395"/>
                  </a:lnTo>
                  <a:lnTo>
                    <a:pt x="19812" y="8395"/>
                  </a:lnTo>
                  <a:lnTo>
                    <a:pt x="19812" y="8220"/>
                  </a:lnTo>
                  <a:lnTo>
                    <a:pt x="19738" y="8133"/>
                  </a:lnTo>
                  <a:lnTo>
                    <a:pt x="19738" y="7346"/>
                  </a:lnTo>
                  <a:lnTo>
                    <a:pt x="19589" y="7171"/>
                  </a:lnTo>
                  <a:lnTo>
                    <a:pt x="19589" y="7083"/>
                  </a:lnTo>
                  <a:lnTo>
                    <a:pt x="19440" y="7083"/>
                  </a:lnTo>
                  <a:lnTo>
                    <a:pt x="19366" y="6996"/>
                  </a:lnTo>
                  <a:lnTo>
                    <a:pt x="19291" y="6996"/>
                  </a:lnTo>
                  <a:lnTo>
                    <a:pt x="19142" y="6909"/>
                  </a:lnTo>
                  <a:lnTo>
                    <a:pt x="18919" y="6821"/>
                  </a:lnTo>
                  <a:lnTo>
                    <a:pt x="18844" y="6821"/>
                  </a:lnTo>
                  <a:lnTo>
                    <a:pt x="18770" y="6734"/>
                  </a:lnTo>
                  <a:lnTo>
                    <a:pt x="18695" y="6734"/>
                  </a:lnTo>
                  <a:lnTo>
                    <a:pt x="18546" y="6559"/>
                  </a:lnTo>
                  <a:lnTo>
                    <a:pt x="18546" y="6384"/>
                  </a:lnTo>
                  <a:lnTo>
                    <a:pt x="18472" y="6296"/>
                  </a:lnTo>
                  <a:lnTo>
                    <a:pt x="18472" y="5859"/>
                  </a:lnTo>
                  <a:lnTo>
                    <a:pt x="18546" y="5422"/>
                  </a:lnTo>
                  <a:lnTo>
                    <a:pt x="18546" y="5072"/>
                  </a:lnTo>
                  <a:lnTo>
                    <a:pt x="18472" y="4897"/>
                  </a:lnTo>
                  <a:lnTo>
                    <a:pt x="18472" y="4722"/>
                  </a:lnTo>
                  <a:lnTo>
                    <a:pt x="18397" y="4460"/>
                  </a:lnTo>
                  <a:lnTo>
                    <a:pt x="18397" y="4285"/>
                  </a:lnTo>
                  <a:lnTo>
                    <a:pt x="18323" y="4023"/>
                  </a:lnTo>
                  <a:lnTo>
                    <a:pt x="18248" y="3848"/>
                  </a:lnTo>
                  <a:lnTo>
                    <a:pt x="18248" y="3673"/>
                  </a:lnTo>
                  <a:lnTo>
                    <a:pt x="18174" y="3585"/>
                  </a:lnTo>
                  <a:lnTo>
                    <a:pt x="18174" y="3498"/>
                  </a:lnTo>
                  <a:lnTo>
                    <a:pt x="18099" y="3411"/>
                  </a:lnTo>
                  <a:lnTo>
                    <a:pt x="18025" y="3236"/>
                  </a:lnTo>
                  <a:lnTo>
                    <a:pt x="17950" y="3148"/>
                  </a:lnTo>
                  <a:lnTo>
                    <a:pt x="17801" y="3061"/>
                  </a:lnTo>
                  <a:lnTo>
                    <a:pt x="17727" y="2973"/>
                  </a:lnTo>
                  <a:lnTo>
                    <a:pt x="17652" y="2798"/>
                  </a:lnTo>
                  <a:lnTo>
                    <a:pt x="17503" y="2623"/>
                  </a:lnTo>
                  <a:lnTo>
                    <a:pt x="17429" y="2449"/>
                  </a:lnTo>
                  <a:lnTo>
                    <a:pt x="17354" y="2361"/>
                  </a:lnTo>
                  <a:lnTo>
                    <a:pt x="17280" y="2186"/>
                  </a:lnTo>
                  <a:lnTo>
                    <a:pt x="17280" y="2011"/>
                  </a:lnTo>
                  <a:lnTo>
                    <a:pt x="17131" y="1662"/>
                  </a:lnTo>
                  <a:lnTo>
                    <a:pt x="17131" y="1224"/>
                  </a:lnTo>
                  <a:lnTo>
                    <a:pt x="17354" y="962"/>
                  </a:lnTo>
                  <a:lnTo>
                    <a:pt x="17354" y="874"/>
                  </a:lnTo>
                  <a:lnTo>
                    <a:pt x="17429" y="787"/>
                  </a:lnTo>
                  <a:lnTo>
                    <a:pt x="17429" y="700"/>
                  </a:lnTo>
                  <a:lnTo>
                    <a:pt x="17354" y="700"/>
                  </a:lnTo>
                  <a:lnTo>
                    <a:pt x="17354" y="525"/>
                  </a:lnTo>
                  <a:lnTo>
                    <a:pt x="17280" y="350"/>
                  </a:lnTo>
                  <a:lnTo>
                    <a:pt x="16982" y="0"/>
                  </a:lnTo>
                  <a:lnTo>
                    <a:pt x="16759" y="0"/>
                  </a:lnTo>
                  <a:lnTo>
                    <a:pt x="16684" y="87"/>
                  </a:lnTo>
                  <a:lnTo>
                    <a:pt x="16684" y="175"/>
                  </a:lnTo>
                  <a:lnTo>
                    <a:pt x="16610" y="262"/>
                  </a:lnTo>
                  <a:lnTo>
                    <a:pt x="16535" y="525"/>
                  </a:lnTo>
                  <a:lnTo>
                    <a:pt x="16535" y="612"/>
                  </a:lnTo>
                  <a:lnTo>
                    <a:pt x="16461" y="700"/>
                  </a:lnTo>
                  <a:lnTo>
                    <a:pt x="16461" y="787"/>
                  </a:lnTo>
                  <a:lnTo>
                    <a:pt x="16163" y="1137"/>
                  </a:lnTo>
                  <a:lnTo>
                    <a:pt x="16163" y="1224"/>
                  </a:lnTo>
                  <a:lnTo>
                    <a:pt x="16088" y="1312"/>
                  </a:lnTo>
                  <a:lnTo>
                    <a:pt x="16088" y="2186"/>
                  </a:lnTo>
                  <a:lnTo>
                    <a:pt x="16163" y="2536"/>
                  </a:lnTo>
                  <a:lnTo>
                    <a:pt x="16163" y="3061"/>
                  </a:lnTo>
                  <a:lnTo>
                    <a:pt x="16237" y="3236"/>
                  </a:lnTo>
                  <a:lnTo>
                    <a:pt x="16237" y="3760"/>
                  </a:lnTo>
                  <a:lnTo>
                    <a:pt x="16163" y="3848"/>
                  </a:lnTo>
                  <a:lnTo>
                    <a:pt x="16163" y="3935"/>
                  </a:lnTo>
                  <a:lnTo>
                    <a:pt x="16088" y="4023"/>
                  </a:lnTo>
                  <a:lnTo>
                    <a:pt x="16088" y="4110"/>
                  </a:lnTo>
                  <a:lnTo>
                    <a:pt x="16014" y="4198"/>
                  </a:lnTo>
                  <a:lnTo>
                    <a:pt x="15939" y="4372"/>
                  </a:lnTo>
                  <a:lnTo>
                    <a:pt x="15865" y="4460"/>
                  </a:lnTo>
                  <a:lnTo>
                    <a:pt x="15865" y="4547"/>
                  </a:lnTo>
                  <a:lnTo>
                    <a:pt x="15790" y="4635"/>
                  </a:lnTo>
                  <a:lnTo>
                    <a:pt x="15790" y="4810"/>
                  </a:lnTo>
                  <a:lnTo>
                    <a:pt x="15716" y="4810"/>
                  </a:lnTo>
                  <a:lnTo>
                    <a:pt x="15716" y="4897"/>
                  </a:lnTo>
                  <a:lnTo>
                    <a:pt x="15641" y="4985"/>
                  </a:lnTo>
                  <a:lnTo>
                    <a:pt x="15492" y="4985"/>
                  </a:lnTo>
                  <a:lnTo>
                    <a:pt x="15418" y="5072"/>
                  </a:lnTo>
                  <a:lnTo>
                    <a:pt x="15269" y="5072"/>
                  </a:lnTo>
                  <a:lnTo>
                    <a:pt x="15120" y="4985"/>
                  </a:lnTo>
                  <a:lnTo>
                    <a:pt x="14971" y="4985"/>
                  </a:lnTo>
                  <a:lnTo>
                    <a:pt x="14971" y="4897"/>
                  </a:lnTo>
                  <a:lnTo>
                    <a:pt x="14897" y="4897"/>
                  </a:lnTo>
                  <a:lnTo>
                    <a:pt x="14822" y="4810"/>
                  </a:lnTo>
                  <a:lnTo>
                    <a:pt x="14748" y="4635"/>
                  </a:lnTo>
                  <a:lnTo>
                    <a:pt x="14599" y="4460"/>
                  </a:lnTo>
                  <a:lnTo>
                    <a:pt x="14524" y="4460"/>
                  </a:lnTo>
                  <a:lnTo>
                    <a:pt x="14375" y="4285"/>
                  </a:lnTo>
                  <a:lnTo>
                    <a:pt x="14301" y="4285"/>
                  </a:lnTo>
                  <a:lnTo>
                    <a:pt x="14077" y="4198"/>
                  </a:lnTo>
                  <a:lnTo>
                    <a:pt x="13928" y="4110"/>
                  </a:lnTo>
                  <a:lnTo>
                    <a:pt x="13779" y="4110"/>
                  </a:lnTo>
                  <a:lnTo>
                    <a:pt x="13258" y="3498"/>
                  </a:lnTo>
                  <a:lnTo>
                    <a:pt x="13183" y="3498"/>
                  </a:lnTo>
                  <a:lnTo>
                    <a:pt x="13034" y="3411"/>
                  </a:lnTo>
                  <a:lnTo>
                    <a:pt x="12886" y="3411"/>
                  </a:lnTo>
                  <a:lnTo>
                    <a:pt x="12886" y="3323"/>
                  </a:lnTo>
                  <a:lnTo>
                    <a:pt x="12811" y="3323"/>
                  </a:lnTo>
                  <a:lnTo>
                    <a:pt x="12811" y="3236"/>
                  </a:lnTo>
                  <a:lnTo>
                    <a:pt x="12886" y="3148"/>
                  </a:lnTo>
                  <a:lnTo>
                    <a:pt x="12886" y="3061"/>
                  </a:lnTo>
                  <a:lnTo>
                    <a:pt x="12960" y="2973"/>
                  </a:lnTo>
                  <a:lnTo>
                    <a:pt x="13034" y="2798"/>
                  </a:lnTo>
                  <a:lnTo>
                    <a:pt x="13034" y="2711"/>
                  </a:lnTo>
                  <a:lnTo>
                    <a:pt x="13109" y="2623"/>
                  </a:lnTo>
                  <a:lnTo>
                    <a:pt x="13109" y="2361"/>
                  </a:lnTo>
                  <a:lnTo>
                    <a:pt x="13183" y="2274"/>
                  </a:lnTo>
                  <a:lnTo>
                    <a:pt x="13183" y="2186"/>
                  </a:lnTo>
                  <a:lnTo>
                    <a:pt x="13258" y="2099"/>
                  </a:lnTo>
                  <a:lnTo>
                    <a:pt x="13407" y="2011"/>
                  </a:lnTo>
                  <a:lnTo>
                    <a:pt x="13556" y="2011"/>
                  </a:lnTo>
                  <a:lnTo>
                    <a:pt x="13556" y="1924"/>
                  </a:lnTo>
                  <a:lnTo>
                    <a:pt x="13630" y="1836"/>
                  </a:lnTo>
                  <a:lnTo>
                    <a:pt x="13630" y="1749"/>
                  </a:lnTo>
                  <a:lnTo>
                    <a:pt x="13779" y="1574"/>
                  </a:lnTo>
                  <a:lnTo>
                    <a:pt x="13779" y="1137"/>
                  </a:lnTo>
                  <a:lnTo>
                    <a:pt x="13705" y="1137"/>
                  </a:lnTo>
                  <a:lnTo>
                    <a:pt x="13705" y="1049"/>
                  </a:lnTo>
                  <a:lnTo>
                    <a:pt x="12960" y="1049"/>
                  </a:lnTo>
                  <a:lnTo>
                    <a:pt x="12886" y="962"/>
                  </a:lnTo>
                  <a:lnTo>
                    <a:pt x="12290" y="962"/>
                  </a:lnTo>
                  <a:lnTo>
                    <a:pt x="12215" y="874"/>
                  </a:lnTo>
                  <a:lnTo>
                    <a:pt x="12141" y="874"/>
                  </a:lnTo>
                  <a:lnTo>
                    <a:pt x="12066" y="787"/>
                  </a:lnTo>
                  <a:lnTo>
                    <a:pt x="11917" y="700"/>
                  </a:lnTo>
                  <a:lnTo>
                    <a:pt x="11843" y="612"/>
                  </a:lnTo>
                  <a:lnTo>
                    <a:pt x="11694" y="525"/>
                  </a:lnTo>
                  <a:lnTo>
                    <a:pt x="11619" y="525"/>
                  </a:lnTo>
                  <a:lnTo>
                    <a:pt x="11545" y="437"/>
                  </a:lnTo>
                  <a:lnTo>
                    <a:pt x="11321" y="350"/>
                  </a:lnTo>
                  <a:lnTo>
                    <a:pt x="11098" y="350"/>
                  </a:lnTo>
                  <a:lnTo>
                    <a:pt x="10949" y="262"/>
                  </a:lnTo>
                  <a:lnTo>
                    <a:pt x="10800" y="262"/>
                  </a:lnTo>
                  <a:lnTo>
                    <a:pt x="10800" y="350"/>
                  </a:lnTo>
                  <a:lnTo>
                    <a:pt x="10651" y="350"/>
                  </a:lnTo>
                  <a:lnTo>
                    <a:pt x="10651" y="700"/>
                  </a:lnTo>
                  <a:lnTo>
                    <a:pt x="10726" y="700"/>
                  </a:lnTo>
                  <a:lnTo>
                    <a:pt x="10800" y="787"/>
                  </a:lnTo>
                  <a:lnTo>
                    <a:pt x="11023" y="787"/>
                  </a:lnTo>
                  <a:lnTo>
                    <a:pt x="11023" y="874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8868788" y="4840326"/>
              <a:ext cx="117579" cy="10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0"/>
                  </a:moveTo>
                  <a:lnTo>
                    <a:pt x="5400" y="0"/>
                  </a:lnTo>
                  <a:lnTo>
                    <a:pt x="8486" y="1662"/>
                  </a:lnTo>
                  <a:lnTo>
                    <a:pt x="16200" y="1662"/>
                  </a:lnTo>
                  <a:lnTo>
                    <a:pt x="17743" y="831"/>
                  </a:lnTo>
                  <a:lnTo>
                    <a:pt x="20057" y="831"/>
                  </a:lnTo>
                  <a:lnTo>
                    <a:pt x="20057" y="1662"/>
                  </a:lnTo>
                  <a:lnTo>
                    <a:pt x="21600" y="1662"/>
                  </a:lnTo>
                  <a:lnTo>
                    <a:pt x="21600" y="6646"/>
                  </a:lnTo>
                  <a:lnTo>
                    <a:pt x="20829" y="7477"/>
                  </a:lnTo>
                  <a:lnTo>
                    <a:pt x="20829" y="9138"/>
                  </a:lnTo>
                  <a:lnTo>
                    <a:pt x="20057" y="9138"/>
                  </a:lnTo>
                  <a:lnTo>
                    <a:pt x="20057" y="9969"/>
                  </a:lnTo>
                  <a:lnTo>
                    <a:pt x="18514" y="11631"/>
                  </a:lnTo>
                  <a:lnTo>
                    <a:pt x="18514" y="12462"/>
                  </a:lnTo>
                  <a:lnTo>
                    <a:pt x="17743" y="12462"/>
                  </a:lnTo>
                  <a:lnTo>
                    <a:pt x="16971" y="13292"/>
                  </a:lnTo>
                  <a:lnTo>
                    <a:pt x="16971" y="18277"/>
                  </a:lnTo>
                  <a:lnTo>
                    <a:pt x="16200" y="19108"/>
                  </a:lnTo>
                  <a:lnTo>
                    <a:pt x="16200" y="19938"/>
                  </a:lnTo>
                  <a:lnTo>
                    <a:pt x="14657" y="19938"/>
                  </a:lnTo>
                  <a:lnTo>
                    <a:pt x="13886" y="20769"/>
                  </a:lnTo>
                  <a:lnTo>
                    <a:pt x="9257" y="20769"/>
                  </a:lnTo>
                  <a:lnTo>
                    <a:pt x="8486" y="21600"/>
                  </a:lnTo>
                  <a:lnTo>
                    <a:pt x="6171" y="21600"/>
                  </a:lnTo>
                  <a:lnTo>
                    <a:pt x="5400" y="20769"/>
                  </a:lnTo>
                  <a:lnTo>
                    <a:pt x="3857" y="20769"/>
                  </a:lnTo>
                  <a:lnTo>
                    <a:pt x="3086" y="19938"/>
                  </a:lnTo>
                  <a:lnTo>
                    <a:pt x="2314" y="19938"/>
                  </a:lnTo>
                  <a:lnTo>
                    <a:pt x="2314" y="19108"/>
                  </a:lnTo>
                  <a:lnTo>
                    <a:pt x="1543" y="18277"/>
                  </a:lnTo>
                  <a:lnTo>
                    <a:pt x="771" y="16615"/>
                  </a:lnTo>
                  <a:lnTo>
                    <a:pt x="771" y="11631"/>
                  </a:lnTo>
                  <a:lnTo>
                    <a:pt x="0" y="10800"/>
                  </a:lnTo>
                  <a:lnTo>
                    <a:pt x="771" y="9138"/>
                  </a:lnTo>
                  <a:lnTo>
                    <a:pt x="771" y="4985"/>
                  </a:lnTo>
                  <a:lnTo>
                    <a:pt x="1543" y="4154"/>
                  </a:lnTo>
                  <a:lnTo>
                    <a:pt x="1543" y="2492"/>
                  </a:lnTo>
                  <a:lnTo>
                    <a:pt x="2314" y="1662"/>
                  </a:lnTo>
                  <a:lnTo>
                    <a:pt x="2314" y="831"/>
                  </a:lnTo>
                  <a:lnTo>
                    <a:pt x="3086" y="831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868788" y="4840326"/>
              <a:ext cx="117579" cy="10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0"/>
                  </a:moveTo>
                  <a:lnTo>
                    <a:pt x="5400" y="0"/>
                  </a:lnTo>
                  <a:lnTo>
                    <a:pt x="8486" y="1662"/>
                  </a:lnTo>
                  <a:lnTo>
                    <a:pt x="16200" y="1662"/>
                  </a:lnTo>
                  <a:lnTo>
                    <a:pt x="17743" y="831"/>
                  </a:lnTo>
                  <a:lnTo>
                    <a:pt x="20057" y="831"/>
                  </a:lnTo>
                  <a:lnTo>
                    <a:pt x="20057" y="1662"/>
                  </a:lnTo>
                  <a:lnTo>
                    <a:pt x="21600" y="1662"/>
                  </a:lnTo>
                  <a:lnTo>
                    <a:pt x="21600" y="6646"/>
                  </a:lnTo>
                  <a:lnTo>
                    <a:pt x="20829" y="7477"/>
                  </a:lnTo>
                  <a:lnTo>
                    <a:pt x="20829" y="9138"/>
                  </a:lnTo>
                  <a:lnTo>
                    <a:pt x="20057" y="9138"/>
                  </a:lnTo>
                  <a:lnTo>
                    <a:pt x="20057" y="9969"/>
                  </a:lnTo>
                  <a:lnTo>
                    <a:pt x="18514" y="11631"/>
                  </a:lnTo>
                  <a:lnTo>
                    <a:pt x="18514" y="12462"/>
                  </a:lnTo>
                  <a:lnTo>
                    <a:pt x="17743" y="12462"/>
                  </a:lnTo>
                  <a:lnTo>
                    <a:pt x="16971" y="13292"/>
                  </a:lnTo>
                  <a:lnTo>
                    <a:pt x="16971" y="18277"/>
                  </a:lnTo>
                  <a:lnTo>
                    <a:pt x="16200" y="19108"/>
                  </a:lnTo>
                  <a:lnTo>
                    <a:pt x="16200" y="19938"/>
                  </a:lnTo>
                  <a:lnTo>
                    <a:pt x="14657" y="19938"/>
                  </a:lnTo>
                  <a:lnTo>
                    <a:pt x="13886" y="20769"/>
                  </a:lnTo>
                  <a:lnTo>
                    <a:pt x="9257" y="20769"/>
                  </a:lnTo>
                  <a:lnTo>
                    <a:pt x="8486" y="21600"/>
                  </a:lnTo>
                  <a:lnTo>
                    <a:pt x="6171" y="21600"/>
                  </a:lnTo>
                  <a:lnTo>
                    <a:pt x="5400" y="20769"/>
                  </a:lnTo>
                  <a:lnTo>
                    <a:pt x="3857" y="20769"/>
                  </a:lnTo>
                  <a:lnTo>
                    <a:pt x="3086" y="19938"/>
                  </a:lnTo>
                  <a:lnTo>
                    <a:pt x="2314" y="19938"/>
                  </a:lnTo>
                  <a:lnTo>
                    <a:pt x="2314" y="19108"/>
                  </a:lnTo>
                  <a:lnTo>
                    <a:pt x="1543" y="18277"/>
                  </a:lnTo>
                  <a:lnTo>
                    <a:pt x="771" y="16615"/>
                  </a:lnTo>
                  <a:lnTo>
                    <a:pt x="771" y="11631"/>
                  </a:lnTo>
                  <a:lnTo>
                    <a:pt x="0" y="10800"/>
                  </a:lnTo>
                  <a:lnTo>
                    <a:pt x="771" y="9138"/>
                  </a:lnTo>
                  <a:lnTo>
                    <a:pt x="771" y="4985"/>
                  </a:lnTo>
                  <a:lnTo>
                    <a:pt x="1543" y="4154"/>
                  </a:lnTo>
                  <a:lnTo>
                    <a:pt x="1543" y="2492"/>
                  </a:lnTo>
                  <a:lnTo>
                    <a:pt x="2314" y="1662"/>
                  </a:lnTo>
                  <a:lnTo>
                    <a:pt x="2314" y="831"/>
                  </a:lnTo>
                  <a:lnTo>
                    <a:pt x="3086" y="831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9767425" y="4604699"/>
              <a:ext cx="138576" cy="26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322"/>
                  </a:moveTo>
                  <a:lnTo>
                    <a:pt x="1309" y="322"/>
                  </a:lnTo>
                  <a:lnTo>
                    <a:pt x="1309" y="2257"/>
                  </a:lnTo>
                  <a:lnTo>
                    <a:pt x="1964" y="2901"/>
                  </a:lnTo>
                  <a:lnTo>
                    <a:pt x="1964" y="3546"/>
                  </a:lnTo>
                  <a:lnTo>
                    <a:pt x="2618" y="4513"/>
                  </a:lnTo>
                  <a:lnTo>
                    <a:pt x="3927" y="5803"/>
                  </a:lnTo>
                  <a:lnTo>
                    <a:pt x="5891" y="6770"/>
                  </a:lnTo>
                  <a:lnTo>
                    <a:pt x="5891" y="7093"/>
                  </a:lnTo>
                  <a:lnTo>
                    <a:pt x="6545" y="7415"/>
                  </a:lnTo>
                  <a:lnTo>
                    <a:pt x="6545" y="9027"/>
                  </a:lnTo>
                  <a:lnTo>
                    <a:pt x="5891" y="9672"/>
                  </a:lnTo>
                  <a:lnTo>
                    <a:pt x="5891" y="9994"/>
                  </a:lnTo>
                  <a:lnTo>
                    <a:pt x="5236" y="10316"/>
                  </a:lnTo>
                  <a:lnTo>
                    <a:pt x="4582" y="10961"/>
                  </a:lnTo>
                  <a:lnTo>
                    <a:pt x="4582" y="11284"/>
                  </a:lnTo>
                  <a:lnTo>
                    <a:pt x="3927" y="11284"/>
                  </a:lnTo>
                  <a:lnTo>
                    <a:pt x="655" y="12896"/>
                  </a:lnTo>
                  <a:lnTo>
                    <a:pt x="655" y="13218"/>
                  </a:lnTo>
                  <a:lnTo>
                    <a:pt x="0" y="13540"/>
                  </a:lnTo>
                  <a:lnTo>
                    <a:pt x="0" y="14507"/>
                  </a:lnTo>
                  <a:lnTo>
                    <a:pt x="655" y="15152"/>
                  </a:lnTo>
                  <a:lnTo>
                    <a:pt x="655" y="18054"/>
                  </a:lnTo>
                  <a:lnTo>
                    <a:pt x="1309" y="19021"/>
                  </a:lnTo>
                  <a:lnTo>
                    <a:pt x="1309" y="19988"/>
                  </a:lnTo>
                  <a:lnTo>
                    <a:pt x="1964" y="20310"/>
                  </a:lnTo>
                  <a:lnTo>
                    <a:pt x="1964" y="20633"/>
                  </a:lnTo>
                  <a:lnTo>
                    <a:pt x="2618" y="20633"/>
                  </a:lnTo>
                  <a:lnTo>
                    <a:pt x="3273" y="20955"/>
                  </a:lnTo>
                  <a:lnTo>
                    <a:pt x="3273" y="21278"/>
                  </a:lnTo>
                  <a:lnTo>
                    <a:pt x="4582" y="21278"/>
                  </a:lnTo>
                  <a:lnTo>
                    <a:pt x="5236" y="21600"/>
                  </a:lnTo>
                  <a:lnTo>
                    <a:pt x="7200" y="21600"/>
                  </a:lnTo>
                  <a:lnTo>
                    <a:pt x="7200" y="20633"/>
                  </a:lnTo>
                  <a:lnTo>
                    <a:pt x="7855" y="20633"/>
                  </a:lnTo>
                  <a:lnTo>
                    <a:pt x="7855" y="18054"/>
                  </a:lnTo>
                  <a:lnTo>
                    <a:pt x="8509" y="17731"/>
                  </a:lnTo>
                  <a:lnTo>
                    <a:pt x="8509" y="17409"/>
                  </a:lnTo>
                  <a:lnTo>
                    <a:pt x="9164" y="17409"/>
                  </a:lnTo>
                  <a:lnTo>
                    <a:pt x="12436" y="15797"/>
                  </a:lnTo>
                  <a:lnTo>
                    <a:pt x="13091" y="15797"/>
                  </a:lnTo>
                  <a:lnTo>
                    <a:pt x="14400" y="15475"/>
                  </a:lnTo>
                  <a:lnTo>
                    <a:pt x="16364" y="14830"/>
                  </a:lnTo>
                  <a:lnTo>
                    <a:pt x="17673" y="14830"/>
                  </a:lnTo>
                  <a:lnTo>
                    <a:pt x="18982" y="14185"/>
                  </a:lnTo>
                  <a:lnTo>
                    <a:pt x="19636" y="14185"/>
                  </a:lnTo>
                  <a:lnTo>
                    <a:pt x="19636" y="13863"/>
                  </a:lnTo>
                  <a:lnTo>
                    <a:pt x="20291" y="13540"/>
                  </a:lnTo>
                  <a:lnTo>
                    <a:pt x="20291" y="13218"/>
                  </a:lnTo>
                  <a:lnTo>
                    <a:pt x="20945" y="12896"/>
                  </a:lnTo>
                  <a:lnTo>
                    <a:pt x="20945" y="12251"/>
                  </a:lnTo>
                  <a:lnTo>
                    <a:pt x="21600" y="11928"/>
                  </a:lnTo>
                  <a:lnTo>
                    <a:pt x="21600" y="9349"/>
                  </a:lnTo>
                  <a:lnTo>
                    <a:pt x="20945" y="9349"/>
                  </a:lnTo>
                  <a:lnTo>
                    <a:pt x="20945" y="9027"/>
                  </a:lnTo>
                  <a:lnTo>
                    <a:pt x="18327" y="9027"/>
                  </a:lnTo>
                  <a:lnTo>
                    <a:pt x="17018" y="9349"/>
                  </a:lnTo>
                  <a:lnTo>
                    <a:pt x="13091" y="9349"/>
                  </a:lnTo>
                  <a:lnTo>
                    <a:pt x="13091" y="6125"/>
                  </a:lnTo>
                  <a:lnTo>
                    <a:pt x="9818" y="6125"/>
                  </a:lnTo>
                  <a:lnTo>
                    <a:pt x="8509" y="5803"/>
                  </a:lnTo>
                  <a:lnTo>
                    <a:pt x="7855" y="5803"/>
                  </a:lnTo>
                  <a:lnTo>
                    <a:pt x="7200" y="5481"/>
                  </a:lnTo>
                  <a:lnTo>
                    <a:pt x="7200" y="4191"/>
                  </a:lnTo>
                  <a:lnTo>
                    <a:pt x="7855" y="3224"/>
                  </a:lnTo>
                  <a:lnTo>
                    <a:pt x="7855" y="1934"/>
                  </a:lnTo>
                  <a:lnTo>
                    <a:pt x="7200" y="1612"/>
                  </a:lnTo>
                  <a:lnTo>
                    <a:pt x="7200" y="1290"/>
                  </a:lnTo>
                  <a:lnTo>
                    <a:pt x="6545" y="967"/>
                  </a:lnTo>
                  <a:lnTo>
                    <a:pt x="6545" y="645"/>
                  </a:lnTo>
                  <a:lnTo>
                    <a:pt x="5891" y="645"/>
                  </a:lnTo>
                  <a:lnTo>
                    <a:pt x="5236" y="322"/>
                  </a:lnTo>
                  <a:lnTo>
                    <a:pt x="3927" y="322"/>
                  </a:lnTo>
                  <a:lnTo>
                    <a:pt x="3273" y="0"/>
                  </a:lnTo>
                  <a:lnTo>
                    <a:pt x="2618" y="0"/>
                  </a:lnTo>
                  <a:lnTo>
                    <a:pt x="1964" y="32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9767425" y="4604699"/>
              <a:ext cx="138576" cy="26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322"/>
                  </a:moveTo>
                  <a:lnTo>
                    <a:pt x="1309" y="322"/>
                  </a:lnTo>
                  <a:lnTo>
                    <a:pt x="1309" y="2257"/>
                  </a:lnTo>
                  <a:lnTo>
                    <a:pt x="1964" y="2901"/>
                  </a:lnTo>
                  <a:lnTo>
                    <a:pt x="1964" y="3546"/>
                  </a:lnTo>
                  <a:lnTo>
                    <a:pt x="2618" y="4513"/>
                  </a:lnTo>
                  <a:lnTo>
                    <a:pt x="3927" y="5803"/>
                  </a:lnTo>
                  <a:lnTo>
                    <a:pt x="5891" y="6770"/>
                  </a:lnTo>
                  <a:lnTo>
                    <a:pt x="5891" y="7093"/>
                  </a:lnTo>
                  <a:lnTo>
                    <a:pt x="6545" y="7415"/>
                  </a:lnTo>
                  <a:lnTo>
                    <a:pt x="6545" y="9027"/>
                  </a:lnTo>
                  <a:lnTo>
                    <a:pt x="5891" y="9672"/>
                  </a:lnTo>
                  <a:lnTo>
                    <a:pt x="5891" y="9994"/>
                  </a:lnTo>
                  <a:lnTo>
                    <a:pt x="5236" y="10316"/>
                  </a:lnTo>
                  <a:lnTo>
                    <a:pt x="4582" y="10961"/>
                  </a:lnTo>
                  <a:lnTo>
                    <a:pt x="4582" y="11284"/>
                  </a:lnTo>
                  <a:lnTo>
                    <a:pt x="3927" y="11284"/>
                  </a:lnTo>
                  <a:lnTo>
                    <a:pt x="655" y="12896"/>
                  </a:lnTo>
                  <a:lnTo>
                    <a:pt x="655" y="13218"/>
                  </a:lnTo>
                  <a:lnTo>
                    <a:pt x="0" y="13540"/>
                  </a:lnTo>
                  <a:lnTo>
                    <a:pt x="0" y="14507"/>
                  </a:lnTo>
                  <a:lnTo>
                    <a:pt x="655" y="15152"/>
                  </a:lnTo>
                  <a:lnTo>
                    <a:pt x="655" y="18054"/>
                  </a:lnTo>
                  <a:lnTo>
                    <a:pt x="1309" y="19021"/>
                  </a:lnTo>
                  <a:lnTo>
                    <a:pt x="1309" y="19988"/>
                  </a:lnTo>
                  <a:lnTo>
                    <a:pt x="1964" y="20310"/>
                  </a:lnTo>
                  <a:lnTo>
                    <a:pt x="1964" y="20633"/>
                  </a:lnTo>
                  <a:lnTo>
                    <a:pt x="2618" y="20633"/>
                  </a:lnTo>
                  <a:lnTo>
                    <a:pt x="3273" y="20955"/>
                  </a:lnTo>
                  <a:lnTo>
                    <a:pt x="3273" y="21278"/>
                  </a:lnTo>
                  <a:lnTo>
                    <a:pt x="4582" y="21278"/>
                  </a:lnTo>
                  <a:lnTo>
                    <a:pt x="5236" y="21600"/>
                  </a:lnTo>
                  <a:lnTo>
                    <a:pt x="7200" y="21600"/>
                  </a:lnTo>
                  <a:lnTo>
                    <a:pt x="7200" y="20633"/>
                  </a:lnTo>
                  <a:lnTo>
                    <a:pt x="7855" y="20633"/>
                  </a:lnTo>
                  <a:lnTo>
                    <a:pt x="7855" y="18054"/>
                  </a:lnTo>
                  <a:lnTo>
                    <a:pt x="8509" y="17731"/>
                  </a:lnTo>
                  <a:lnTo>
                    <a:pt x="8509" y="17409"/>
                  </a:lnTo>
                  <a:lnTo>
                    <a:pt x="9164" y="17409"/>
                  </a:lnTo>
                  <a:lnTo>
                    <a:pt x="12436" y="15797"/>
                  </a:lnTo>
                  <a:lnTo>
                    <a:pt x="13091" y="15797"/>
                  </a:lnTo>
                  <a:lnTo>
                    <a:pt x="14400" y="15475"/>
                  </a:lnTo>
                  <a:lnTo>
                    <a:pt x="16364" y="14830"/>
                  </a:lnTo>
                  <a:lnTo>
                    <a:pt x="17673" y="14830"/>
                  </a:lnTo>
                  <a:lnTo>
                    <a:pt x="18982" y="14185"/>
                  </a:lnTo>
                  <a:lnTo>
                    <a:pt x="19636" y="14185"/>
                  </a:lnTo>
                  <a:lnTo>
                    <a:pt x="19636" y="13863"/>
                  </a:lnTo>
                  <a:lnTo>
                    <a:pt x="20291" y="13540"/>
                  </a:lnTo>
                  <a:lnTo>
                    <a:pt x="20291" y="13218"/>
                  </a:lnTo>
                  <a:lnTo>
                    <a:pt x="20945" y="12896"/>
                  </a:lnTo>
                  <a:lnTo>
                    <a:pt x="20945" y="12251"/>
                  </a:lnTo>
                  <a:lnTo>
                    <a:pt x="21600" y="11928"/>
                  </a:lnTo>
                  <a:lnTo>
                    <a:pt x="21600" y="9349"/>
                  </a:lnTo>
                  <a:lnTo>
                    <a:pt x="20945" y="9349"/>
                  </a:lnTo>
                  <a:lnTo>
                    <a:pt x="20945" y="9027"/>
                  </a:lnTo>
                  <a:lnTo>
                    <a:pt x="18327" y="9027"/>
                  </a:lnTo>
                  <a:lnTo>
                    <a:pt x="17018" y="9349"/>
                  </a:lnTo>
                  <a:lnTo>
                    <a:pt x="13091" y="9349"/>
                  </a:lnTo>
                  <a:lnTo>
                    <a:pt x="13091" y="6125"/>
                  </a:lnTo>
                  <a:lnTo>
                    <a:pt x="9818" y="6125"/>
                  </a:lnTo>
                  <a:lnTo>
                    <a:pt x="8509" y="5803"/>
                  </a:lnTo>
                  <a:lnTo>
                    <a:pt x="7855" y="5803"/>
                  </a:lnTo>
                  <a:lnTo>
                    <a:pt x="7200" y="5481"/>
                  </a:lnTo>
                  <a:lnTo>
                    <a:pt x="7200" y="4191"/>
                  </a:lnTo>
                  <a:lnTo>
                    <a:pt x="7855" y="3224"/>
                  </a:lnTo>
                  <a:lnTo>
                    <a:pt x="7855" y="1934"/>
                  </a:lnTo>
                  <a:lnTo>
                    <a:pt x="7200" y="1612"/>
                  </a:lnTo>
                  <a:lnTo>
                    <a:pt x="7200" y="1290"/>
                  </a:lnTo>
                  <a:lnTo>
                    <a:pt x="6545" y="967"/>
                  </a:lnTo>
                  <a:lnTo>
                    <a:pt x="6545" y="645"/>
                  </a:lnTo>
                  <a:lnTo>
                    <a:pt x="5891" y="645"/>
                  </a:lnTo>
                  <a:lnTo>
                    <a:pt x="5236" y="322"/>
                  </a:lnTo>
                  <a:lnTo>
                    <a:pt x="3927" y="322"/>
                  </a:lnTo>
                  <a:lnTo>
                    <a:pt x="3273" y="0"/>
                  </a:lnTo>
                  <a:lnTo>
                    <a:pt x="2618" y="0"/>
                  </a:lnTo>
                  <a:lnTo>
                    <a:pt x="1964" y="32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9486076" y="4820358"/>
              <a:ext cx="264553" cy="25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675"/>
                  </a:moveTo>
                  <a:lnTo>
                    <a:pt x="16457" y="675"/>
                  </a:lnTo>
                  <a:lnTo>
                    <a:pt x="16457" y="4050"/>
                  </a:lnTo>
                  <a:lnTo>
                    <a:pt x="16114" y="4050"/>
                  </a:lnTo>
                  <a:lnTo>
                    <a:pt x="15771" y="4388"/>
                  </a:lnTo>
                  <a:lnTo>
                    <a:pt x="15086" y="4725"/>
                  </a:lnTo>
                  <a:lnTo>
                    <a:pt x="14743" y="4725"/>
                  </a:lnTo>
                  <a:lnTo>
                    <a:pt x="14057" y="5063"/>
                  </a:lnTo>
                  <a:lnTo>
                    <a:pt x="13714" y="5400"/>
                  </a:lnTo>
                  <a:lnTo>
                    <a:pt x="13029" y="5400"/>
                  </a:lnTo>
                  <a:lnTo>
                    <a:pt x="13029" y="5738"/>
                  </a:lnTo>
                  <a:lnTo>
                    <a:pt x="12686" y="5738"/>
                  </a:lnTo>
                  <a:lnTo>
                    <a:pt x="12686" y="6075"/>
                  </a:lnTo>
                  <a:lnTo>
                    <a:pt x="12000" y="6750"/>
                  </a:lnTo>
                  <a:lnTo>
                    <a:pt x="11657" y="7425"/>
                  </a:lnTo>
                  <a:lnTo>
                    <a:pt x="11314" y="7763"/>
                  </a:lnTo>
                  <a:lnTo>
                    <a:pt x="10971" y="8438"/>
                  </a:lnTo>
                  <a:lnTo>
                    <a:pt x="10629" y="8775"/>
                  </a:lnTo>
                  <a:lnTo>
                    <a:pt x="10286" y="8775"/>
                  </a:lnTo>
                  <a:lnTo>
                    <a:pt x="10286" y="9113"/>
                  </a:lnTo>
                  <a:lnTo>
                    <a:pt x="9943" y="9113"/>
                  </a:lnTo>
                  <a:lnTo>
                    <a:pt x="9600" y="9450"/>
                  </a:lnTo>
                  <a:lnTo>
                    <a:pt x="9257" y="9450"/>
                  </a:lnTo>
                  <a:lnTo>
                    <a:pt x="8914" y="9788"/>
                  </a:lnTo>
                  <a:lnTo>
                    <a:pt x="8229" y="10125"/>
                  </a:lnTo>
                  <a:lnTo>
                    <a:pt x="6171" y="10800"/>
                  </a:lnTo>
                  <a:lnTo>
                    <a:pt x="4800" y="11475"/>
                  </a:lnTo>
                  <a:lnTo>
                    <a:pt x="4457" y="11475"/>
                  </a:lnTo>
                  <a:lnTo>
                    <a:pt x="4114" y="11812"/>
                  </a:lnTo>
                  <a:lnTo>
                    <a:pt x="3086" y="12487"/>
                  </a:lnTo>
                  <a:lnTo>
                    <a:pt x="2400" y="12825"/>
                  </a:lnTo>
                  <a:lnTo>
                    <a:pt x="1714" y="13500"/>
                  </a:lnTo>
                  <a:lnTo>
                    <a:pt x="1029" y="13837"/>
                  </a:lnTo>
                  <a:lnTo>
                    <a:pt x="686" y="14175"/>
                  </a:lnTo>
                  <a:lnTo>
                    <a:pt x="686" y="14512"/>
                  </a:lnTo>
                  <a:lnTo>
                    <a:pt x="0" y="15187"/>
                  </a:lnTo>
                  <a:lnTo>
                    <a:pt x="0" y="16875"/>
                  </a:lnTo>
                  <a:lnTo>
                    <a:pt x="343" y="17212"/>
                  </a:lnTo>
                  <a:lnTo>
                    <a:pt x="343" y="17550"/>
                  </a:lnTo>
                  <a:lnTo>
                    <a:pt x="686" y="18225"/>
                  </a:lnTo>
                  <a:lnTo>
                    <a:pt x="1029" y="18562"/>
                  </a:lnTo>
                  <a:lnTo>
                    <a:pt x="1371" y="19237"/>
                  </a:lnTo>
                  <a:lnTo>
                    <a:pt x="2743" y="20587"/>
                  </a:lnTo>
                  <a:lnTo>
                    <a:pt x="2743" y="20925"/>
                  </a:lnTo>
                  <a:lnTo>
                    <a:pt x="3086" y="21262"/>
                  </a:lnTo>
                  <a:lnTo>
                    <a:pt x="3429" y="21262"/>
                  </a:lnTo>
                  <a:lnTo>
                    <a:pt x="3771" y="21600"/>
                  </a:lnTo>
                  <a:lnTo>
                    <a:pt x="5486" y="21600"/>
                  </a:lnTo>
                  <a:lnTo>
                    <a:pt x="6171" y="20925"/>
                  </a:lnTo>
                  <a:lnTo>
                    <a:pt x="6514" y="20925"/>
                  </a:lnTo>
                  <a:lnTo>
                    <a:pt x="7886" y="19575"/>
                  </a:lnTo>
                  <a:lnTo>
                    <a:pt x="8229" y="18900"/>
                  </a:lnTo>
                  <a:lnTo>
                    <a:pt x="8914" y="18225"/>
                  </a:lnTo>
                  <a:lnTo>
                    <a:pt x="9257" y="17550"/>
                  </a:lnTo>
                  <a:lnTo>
                    <a:pt x="9257" y="17212"/>
                  </a:lnTo>
                  <a:lnTo>
                    <a:pt x="9943" y="16537"/>
                  </a:lnTo>
                  <a:lnTo>
                    <a:pt x="9943" y="15862"/>
                  </a:lnTo>
                  <a:lnTo>
                    <a:pt x="10286" y="15525"/>
                  </a:lnTo>
                  <a:lnTo>
                    <a:pt x="10286" y="14850"/>
                  </a:lnTo>
                  <a:lnTo>
                    <a:pt x="10629" y="14512"/>
                  </a:lnTo>
                  <a:lnTo>
                    <a:pt x="10629" y="14175"/>
                  </a:lnTo>
                  <a:lnTo>
                    <a:pt x="11314" y="13500"/>
                  </a:lnTo>
                  <a:lnTo>
                    <a:pt x="12000" y="13162"/>
                  </a:lnTo>
                  <a:lnTo>
                    <a:pt x="12343" y="12487"/>
                  </a:lnTo>
                  <a:lnTo>
                    <a:pt x="12686" y="12150"/>
                  </a:lnTo>
                  <a:lnTo>
                    <a:pt x="13371" y="12150"/>
                  </a:lnTo>
                  <a:lnTo>
                    <a:pt x="14057" y="11475"/>
                  </a:lnTo>
                  <a:lnTo>
                    <a:pt x="15086" y="11475"/>
                  </a:lnTo>
                  <a:lnTo>
                    <a:pt x="15429" y="11812"/>
                  </a:lnTo>
                  <a:lnTo>
                    <a:pt x="15771" y="11812"/>
                  </a:lnTo>
                  <a:lnTo>
                    <a:pt x="16114" y="11475"/>
                  </a:lnTo>
                  <a:lnTo>
                    <a:pt x="16457" y="11475"/>
                  </a:lnTo>
                  <a:lnTo>
                    <a:pt x="16457" y="11137"/>
                  </a:lnTo>
                  <a:lnTo>
                    <a:pt x="16800" y="10463"/>
                  </a:lnTo>
                  <a:lnTo>
                    <a:pt x="16800" y="9113"/>
                  </a:lnTo>
                  <a:lnTo>
                    <a:pt x="17143" y="8775"/>
                  </a:lnTo>
                  <a:lnTo>
                    <a:pt x="17143" y="8438"/>
                  </a:lnTo>
                  <a:lnTo>
                    <a:pt x="17486" y="8438"/>
                  </a:lnTo>
                  <a:lnTo>
                    <a:pt x="17486" y="8100"/>
                  </a:lnTo>
                  <a:lnTo>
                    <a:pt x="19543" y="6075"/>
                  </a:lnTo>
                  <a:lnTo>
                    <a:pt x="19543" y="5738"/>
                  </a:lnTo>
                  <a:lnTo>
                    <a:pt x="19886" y="5738"/>
                  </a:lnTo>
                  <a:lnTo>
                    <a:pt x="21257" y="4388"/>
                  </a:lnTo>
                  <a:lnTo>
                    <a:pt x="21600" y="4388"/>
                  </a:lnTo>
                  <a:lnTo>
                    <a:pt x="21600" y="2363"/>
                  </a:lnTo>
                  <a:lnTo>
                    <a:pt x="21257" y="2025"/>
                  </a:lnTo>
                  <a:lnTo>
                    <a:pt x="21257" y="1688"/>
                  </a:lnTo>
                  <a:lnTo>
                    <a:pt x="20914" y="1350"/>
                  </a:lnTo>
                  <a:lnTo>
                    <a:pt x="20229" y="1350"/>
                  </a:lnTo>
                  <a:lnTo>
                    <a:pt x="20229" y="1688"/>
                  </a:lnTo>
                  <a:lnTo>
                    <a:pt x="19886" y="2025"/>
                  </a:lnTo>
                  <a:lnTo>
                    <a:pt x="19886" y="2363"/>
                  </a:lnTo>
                  <a:lnTo>
                    <a:pt x="19543" y="2700"/>
                  </a:lnTo>
                  <a:lnTo>
                    <a:pt x="19200" y="2700"/>
                  </a:lnTo>
                  <a:lnTo>
                    <a:pt x="19200" y="338"/>
                  </a:lnTo>
                  <a:lnTo>
                    <a:pt x="18857" y="338"/>
                  </a:lnTo>
                  <a:lnTo>
                    <a:pt x="18514" y="0"/>
                  </a:lnTo>
                  <a:lnTo>
                    <a:pt x="17829" y="0"/>
                  </a:lnTo>
                  <a:lnTo>
                    <a:pt x="17486" y="338"/>
                  </a:lnTo>
                  <a:lnTo>
                    <a:pt x="16800" y="338"/>
                  </a:lnTo>
                  <a:lnTo>
                    <a:pt x="16800" y="67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9486076" y="4820358"/>
              <a:ext cx="264553" cy="25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675"/>
                  </a:moveTo>
                  <a:lnTo>
                    <a:pt x="16457" y="675"/>
                  </a:lnTo>
                  <a:lnTo>
                    <a:pt x="16457" y="4050"/>
                  </a:lnTo>
                  <a:lnTo>
                    <a:pt x="16114" y="4050"/>
                  </a:lnTo>
                  <a:lnTo>
                    <a:pt x="15771" y="4388"/>
                  </a:lnTo>
                  <a:lnTo>
                    <a:pt x="15086" y="4725"/>
                  </a:lnTo>
                  <a:lnTo>
                    <a:pt x="14743" y="4725"/>
                  </a:lnTo>
                  <a:lnTo>
                    <a:pt x="14057" y="5063"/>
                  </a:lnTo>
                  <a:lnTo>
                    <a:pt x="13714" y="5400"/>
                  </a:lnTo>
                  <a:lnTo>
                    <a:pt x="13029" y="5400"/>
                  </a:lnTo>
                  <a:lnTo>
                    <a:pt x="13029" y="5738"/>
                  </a:lnTo>
                  <a:lnTo>
                    <a:pt x="12686" y="5738"/>
                  </a:lnTo>
                  <a:lnTo>
                    <a:pt x="12686" y="6075"/>
                  </a:lnTo>
                  <a:lnTo>
                    <a:pt x="12000" y="6750"/>
                  </a:lnTo>
                  <a:lnTo>
                    <a:pt x="11657" y="7425"/>
                  </a:lnTo>
                  <a:lnTo>
                    <a:pt x="11314" y="7763"/>
                  </a:lnTo>
                  <a:lnTo>
                    <a:pt x="10971" y="8438"/>
                  </a:lnTo>
                  <a:lnTo>
                    <a:pt x="10629" y="8775"/>
                  </a:lnTo>
                  <a:lnTo>
                    <a:pt x="10286" y="8775"/>
                  </a:lnTo>
                  <a:lnTo>
                    <a:pt x="10286" y="9113"/>
                  </a:lnTo>
                  <a:lnTo>
                    <a:pt x="9943" y="9113"/>
                  </a:lnTo>
                  <a:lnTo>
                    <a:pt x="9600" y="9450"/>
                  </a:lnTo>
                  <a:lnTo>
                    <a:pt x="9257" y="9450"/>
                  </a:lnTo>
                  <a:lnTo>
                    <a:pt x="8914" y="9788"/>
                  </a:lnTo>
                  <a:lnTo>
                    <a:pt x="8229" y="10125"/>
                  </a:lnTo>
                  <a:lnTo>
                    <a:pt x="6171" y="10800"/>
                  </a:lnTo>
                  <a:lnTo>
                    <a:pt x="4800" y="11475"/>
                  </a:lnTo>
                  <a:lnTo>
                    <a:pt x="4457" y="11475"/>
                  </a:lnTo>
                  <a:lnTo>
                    <a:pt x="4114" y="11812"/>
                  </a:lnTo>
                  <a:lnTo>
                    <a:pt x="3086" y="12487"/>
                  </a:lnTo>
                  <a:lnTo>
                    <a:pt x="2400" y="12825"/>
                  </a:lnTo>
                  <a:lnTo>
                    <a:pt x="1714" y="13500"/>
                  </a:lnTo>
                  <a:lnTo>
                    <a:pt x="1029" y="13837"/>
                  </a:lnTo>
                  <a:lnTo>
                    <a:pt x="686" y="14175"/>
                  </a:lnTo>
                  <a:lnTo>
                    <a:pt x="686" y="14512"/>
                  </a:lnTo>
                  <a:lnTo>
                    <a:pt x="0" y="15187"/>
                  </a:lnTo>
                  <a:lnTo>
                    <a:pt x="0" y="16875"/>
                  </a:lnTo>
                  <a:lnTo>
                    <a:pt x="343" y="17212"/>
                  </a:lnTo>
                  <a:lnTo>
                    <a:pt x="343" y="17550"/>
                  </a:lnTo>
                  <a:lnTo>
                    <a:pt x="686" y="18225"/>
                  </a:lnTo>
                  <a:lnTo>
                    <a:pt x="1029" y="18562"/>
                  </a:lnTo>
                  <a:lnTo>
                    <a:pt x="1371" y="19237"/>
                  </a:lnTo>
                  <a:lnTo>
                    <a:pt x="2743" y="20587"/>
                  </a:lnTo>
                  <a:lnTo>
                    <a:pt x="2743" y="20925"/>
                  </a:lnTo>
                  <a:lnTo>
                    <a:pt x="3086" y="21262"/>
                  </a:lnTo>
                  <a:lnTo>
                    <a:pt x="3429" y="21262"/>
                  </a:lnTo>
                  <a:lnTo>
                    <a:pt x="3771" y="21600"/>
                  </a:lnTo>
                  <a:lnTo>
                    <a:pt x="5486" y="21600"/>
                  </a:lnTo>
                  <a:lnTo>
                    <a:pt x="6171" y="20925"/>
                  </a:lnTo>
                  <a:lnTo>
                    <a:pt x="6514" y="20925"/>
                  </a:lnTo>
                  <a:lnTo>
                    <a:pt x="7886" y="19575"/>
                  </a:lnTo>
                  <a:lnTo>
                    <a:pt x="8229" y="18900"/>
                  </a:lnTo>
                  <a:lnTo>
                    <a:pt x="8914" y="18225"/>
                  </a:lnTo>
                  <a:lnTo>
                    <a:pt x="9257" y="17550"/>
                  </a:lnTo>
                  <a:lnTo>
                    <a:pt x="9257" y="17212"/>
                  </a:lnTo>
                  <a:lnTo>
                    <a:pt x="9943" y="16537"/>
                  </a:lnTo>
                  <a:lnTo>
                    <a:pt x="9943" y="15862"/>
                  </a:lnTo>
                  <a:lnTo>
                    <a:pt x="10286" y="15525"/>
                  </a:lnTo>
                  <a:lnTo>
                    <a:pt x="10286" y="14850"/>
                  </a:lnTo>
                  <a:lnTo>
                    <a:pt x="10629" y="14512"/>
                  </a:lnTo>
                  <a:lnTo>
                    <a:pt x="10629" y="14175"/>
                  </a:lnTo>
                  <a:lnTo>
                    <a:pt x="11314" y="13500"/>
                  </a:lnTo>
                  <a:lnTo>
                    <a:pt x="12000" y="13162"/>
                  </a:lnTo>
                  <a:lnTo>
                    <a:pt x="12343" y="12487"/>
                  </a:lnTo>
                  <a:lnTo>
                    <a:pt x="12686" y="12150"/>
                  </a:lnTo>
                  <a:lnTo>
                    <a:pt x="13371" y="12150"/>
                  </a:lnTo>
                  <a:lnTo>
                    <a:pt x="14057" y="11475"/>
                  </a:lnTo>
                  <a:lnTo>
                    <a:pt x="15086" y="11475"/>
                  </a:lnTo>
                  <a:lnTo>
                    <a:pt x="15429" y="11812"/>
                  </a:lnTo>
                  <a:lnTo>
                    <a:pt x="15771" y="11812"/>
                  </a:lnTo>
                  <a:lnTo>
                    <a:pt x="16114" y="11475"/>
                  </a:lnTo>
                  <a:lnTo>
                    <a:pt x="16457" y="11475"/>
                  </a:lnTo>
                  <a:lnTo>
                    <a:pt x="16457" y="11137"/>
                  </a:lnTo>
                  <a:lnTo>
                    <a:pt x="16800" y="10463"/>
                  </a:lnTo>
                  <a:lnTo>
                    <a:pt x="16800" y="9113"/>
                  </a:lnTo>
                  <a:lnTo>
                    <a:pt x="17143" y="8775"/>
                  </a:lnTo>
                  <a:lnTo>
                    <a:pt x="17143" y="8438"/>
                  </a:lnTo>
                  <a:lnTo>
                    <a:pt x="17486" y="8438"/>
                  </a:lnTo>
                  <a:lnTo>
                    <a:pt x="17486" y="8100"/>
                  </a:lnTo>
                  <a:lnTo>
                    <a:pt x="19543" y="6075"/>
                  </a:lnTo>
                  <a:lnTo>
                    <a:pt x="19543" y="5738"/>
                  </a:lnTo>
                  <a:lnTo>
                    <a:pt x="19886" y="5738"/>
                  </a:lnTo>
                  <a:lnTo>
                    <a:pt x="21257" y="4388"/>
                  </a:lnTo>
                  <a:lnTo>
                    <a:pt x="21600" y="4388"/>
                  </a:lnTo>
                  <a:lnTo>
                    <a:pt x="21600" y="2363"/>
                  </a:lnTo>
                  <a:lnTo>
                    <a:pt x="21257" y="2025"/>
                  </a:lnTo>
                  <a:lnTo>
                    <a:pt x="21257" y="1688"/>
                  </a:lnTo>
                  <a:lnTo>
                    <a:pt x="20914" y="1350"/>
                  </a:lnTo>
                  <a:lnTo>
                    <a:pt x="20229" y="1350"/>
                  </a:lnTo>
                  <a:lnTo>
                    <a:pt x="20229" y="1688"/>
                  </a:lnTo>
                  <a:lnTo>
                    <a:pt x="19886" y="2025"/>
                  </a:lnTo>
                  <a:lnTo>
                    <a:pt x="19886" y="2363"/>
                  </a:lnTo>
                  <a:lnTo>
                    <a:pt x="19543" y="2700"/>
                  </a:lnTo>
                  <a:lnTo>
                    <a:pt x="19200" y="2700"/>
                  </a:lnTo>
                  <a:lnTo>
                    <a:pt x="19200" y="338"/>
                  </a:lnTo>
                  <a:lnTo>
                    <a:pt x="18857" y="338"/>
                  </a:lnTo>
                  <a:lnTo>
                    <a:pt x="18514" y="0"/>
                  </a:lnTo>
                  <a:lnTo>
                    <a:pt x="17829" y="0"/>
                  </a:lnTo>
                  <a:lnTo>
                    <a:pt x="17486" y="338"/>
                  </a:lnTo>
                  <a:lnTo>
                    <a:pt x="16800" y="338"/>
                  </a:lnTo>
                  <a:lnTo>
                    <a:pt x="16800" y="67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247302" y="2587897"/>
              <a:ext cx="50392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000" y="0"/>
                  </a:lnTo>
                  <a:lnTo>
                    <a:pt x="9000" y="900"/>
                  </a:lnTo>
                  <a:lnTo>
                    <a:pt x="7200" y="900"/>
                  </a:lnTo>
                  <a:lnTo>
                    <a:pt x="7200" y="1800"/>
                  </a:lnTo>
                  <a:lnTo>
                    <a:pt x="3600" y="3600"/>
                  </a:lnTo>
                  <a:lnTo>
                    <a:pt x="3600" y="4500"/>
                  </a:lnTo>
                  <a:lnTo>
                    <a:pt x="1800" y="6300"/>
                  </a:lnTo>
                  <a:lnTo>
                    <a:pt x="1800" y="7200"/>
                  </a:lnTo>
                  <a:lnTo>
                    <a:pt x="0" y="8100"/>
                  </a:lnTo>
                  <a:lnTo>
                    <a:pt x="0" y="16200"/>
                  </a:lnTo>
                  <a:lnTo>
                    <a:pt x="1800" y="17100"/>
                  </a:lnTo>
                  <a:lnTo>
                    <a:pt x="3600" y="18900"/>
                  </a:lnTo>
                  <a:lnTo>
                    <a:pt x="7200" y="20700"/>
                  </a:lnTo>
                  <a:lnTo>
                    <a:pt x="9000" y="20700"/>
                  </a:lnTo>
                  <a:lnTo>
                    <a:pt x="10800" y="21600"/>
                  </a:lnTo>
                  <a:lnTo>
                    <a:pt x="16200" y="21600"/>
                  </a:lnTo>
                  <a:lnTo>
                    <a:pt x="18000" y="20700"/>
                  </a:lnTo>
                  <a:lnTo>
                    <a:pt x="18000" y="19800"/>
                  </a:lnTo>
                  <a:lnTo>
                    <a:pt x="19800" y="18900"/>
                  </a:lnTo>
                  <a:lnTo>
                    <a:pt x="19800" y="17100"/>
                  </a:lnTo>
                  <a:lnTo>
                    <a:pt x="21600" y="16200"/>
                  </a:lnTo>
                  <a:lnTo>
                    <a:pt x="21600" y="8100"/>
                  </a:lnTo>
                  <a:lnTo>
                    <a:pt x="18000" y="4500"/>
                  </a:lnTo>
                  <a:lnTo>
                    <a:pt x="18000" y="2700"/>
                  </a:lnTo>
                  <a:lnTo>
                    <a:pt x="16200" y="2700"/>
                  </a:lnTo>
                  <a:lnTo>
                    <a:pt x="16200" y="1800"/>
                  </a:lnTo>
                  <a:lnTo>
                    <a:pt x="14400" y="900"/>
                  </a:lnTo>
                  <a:lnTo>
                    <a:pt x="12600" y="900"/>
                  </a:lnTo>
                  <a:lnTo>
                    <a:pt x="1260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8247302" y="2587897"/>
              <a:ext cx="50392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000" y="0"/>
                  </a:lnTo>
                  <a:lnTo>
                    <a:pt x="9000" y="900"/>
                  </a:lnTo>
                  <a:lnTo>
                    <a:pt x="7200" y="900"/>
                  </a:lnTo>
                  <a:lnTo>
                    <a:pt x="7200" y="1800"/>
                  </a:lnTo>
                  <a:lnTo>
                    <a:pt x="3600" y="3600"/>
                  </a:lnTo>
                  <a:lnTo>
                    <a:pt x="3600" y="4500"/>
                  </a:lnTo>
                  <a:lnTo>
                    <a:pt x="1800" y="6300"/>
                  </a:lnTo>
                  <a:lnTo>
                    <a:pt x="1800" y="7200"/>
                  </a:lnTo>
                  <a:lnTo>
                    <a:pt x="0" y="8100"/>
                  </a:lnTo>
                  <a:lnTo>
                    <a:pt x="0" y="16200"/>
                  </a:lnTo>
                  <a:lnTo>
                    <a:pt x="1800" y="17100"/>
                  </a:lnTo>
                  <a:lnTo>
                    <a:pt x="3600" y="18900"/>
                  </a:lnTo>
                  <a:lnTo>
                    <a:pt x="7200" y="20700"/>
                  </a:lnTo>
                  <a:lnTo>
                    <a:pt x="9000" y="20700"/>
                  </a:lnTo>
                  <a:lnTo>
                    <a:pt x="10800" y="21600"/>
                  </a:lnTo>
                  <a:lnTo>
                    <a:pt x="16200" y="21600"/>
                  </a:lnTo>
                  <a:lnTo>
                    <a:pt x="18000" y="20700"/>
                  </a:lnTo>
                  <a:lnTo>
                    <a:pt x="18000" y="19800"/>
                  </a:lnTo>
                  <a:lnTo>
                    <a:pt x="19800" y="18900"/>
                  </a:lnTo>
                  <a:lnTo>
                    <a:pt x="19800" y="17100"/>
                  </a:lnTo>
                  <a:lnTo>
                    <a:pt x="21600" y="16200"/>
                  </a:lnTo>
                  <a:lnTo>
                    <a:pt x="21600" y="8100"/>
                  </a:lnTo>
                  <a:lnTo>
                    <a:pt x="18000" y="4500"/>
                  </a:lnTo>
                  <a:lnTo>
                    <a:pt x="18000" y="2700"/>
                  </a:lnTo>
                  <a:lnTo>
                    <a:pt x="16200" y="2700"/>
                  </a:lnTo>
                  <a:lnTo>
                    <a:pt x="16200" y="1800"/>
                  </a:lnTo>
                  <a:lnTo>
                    <a:pt x="14400" y="900"/>
                  </a:lnTo>
                  <a:lnTo>
                    <a:pt x="12600" y="900"/>
                  </a:lnTo>
                  <a:lnTo>
                    <a:pt x="1260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029523" y="2416169"/>
              <a:ext cx="256155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833" y="0"/>
                  </a:lnTo>
                  <a:lnTo>
                    <a:pt x="2833" y="675"/>
                  </a:lnTo>
                  <a:lnTo>
                    <a:pt x="3187" y="675"/>
                  </a:lnTo>
                  <a:lnTo>
                    <a:pt x="3541" y="1350"/>
                  </a:lnTo>
                  <a:lnTo>
                    <a:pt x="3541" y="2025"/>
                  </a:lnTo>
                  <a:lnTo>
                    <a:pt x="3895" y="2025"/>
                  </a:lnTo>
                  <a:lnTo>
                    <a:pt x="4957" y="4050"/>
                  </a:lnTo>
                  <a:lnTo>
                    <a:pt x="4957" y="4725"/>
                  </a:lnTo>
                  <a:lnTo>
                    <a:pt x="5666" y="5400"/>
                  </a:lnTo>
                  <a:lnTo>
                    <a:pt x="6020" y="5400"/>
                  </a:lnTo>
                  <a:lnTo>
                    <a:pt x="6728" y="6750"/>
                  </a:lnTo>
                  <a:lnTo>
                    <a:pt x="8144" y="6750"/>
                  </a:lnTo>
                  <a:lnTo>
                    <a:pt x="8144" y="4725"/>
                  </a:lnTo>
                  <a:lnTo>
                    <a:pt x="8498" y="4050"/>
                  </a:lnTo>
                  <a:lnTo>
                    <a:pt x="8498" y="3375"/>
                  </a:lnTo>
                  <a:lnTo>
                    <a:pt x="8852" y="3375"/>
                  </a:lnTo>
                  <a:lnTo>
                    <a:pt x="8852" y="8775"/>
                  </a:lnTo>
                  <a:lnTo>
                    <a:pt x="9561" y="10125"/>
                  </a:lnTo>
                  <a:lnTo>
                    <a:pt x="9915" y="10125"/>
                  </a:lnTo>
                  <a:lnTo>
                    <a:pt x="10269" y="10800"/>
                  </a:lnTo>
                  <a:lnTo>
                    <a:pt x="10977" y="10800"/>
                  </a:lnTo>
                  <a:lnTo>
                    <a:pt x="12039" y="12825"/>
                  </a:lnTo>
                  <a:lnTo>
                    <a:pt x="12748" y="13500"/>
                  </a:lnTo>
                  <a:lnTo>
                    <a:pt x="13456" y="13500"/>
                  </a:lnTo>
                  <a:lnTo>
                    <a:pt x="13810" y="14175"/>
                  </a:lnTo>
                  <a:lnTo>
                    <a:pt x="18767" y="14175"/>
                  </a:lnTo>
                  <a:lnTo>
                    <a:pt x="19121" y="14850"/>
                  </a:lnTo>
                  <a:lnTo>
                    <a:pt x="19830" y="14850"/>
                  </a:lnTo>
                  <a:lnTo>
                    <a:pt x="20538" y="15525"/>
                  </a:lnTo>
                  <a:lnTo>
                    <a:pt x="21600" y="16200"/>
                  </a:lnTo>
                  <a:lnTo>
                    <a:pt x="21600" y="16875"/>
                  </a:lnTo>
                  <a:lnTo>
                    <a:pt x="20892" y="19575"/>
                  </a:lnTo>
                  <a:lnTo>
                    <a:pt x="20892" y="20250"/>
                  </a:lnTo>
                  <a:lnTo>
                    <a:pt x="20184" y="21600"/>
                  </a:lnTo>
                  <a:lnTo>
                    <a:pt x="14518" y="21600"/>
                  </a:lnTo>
                  <a:lnTo>
                    <a:pt x="13810" y="20250"/>
                  </a:lnTo>
                  <a:lnTo>
                    <a:pt x="13102" y="19575"/>
                  </a:lnTo>
                  <a:lnTo>
                    <a:pt x="12748" y="18900"/>
                  </a:lnTo>
                  <a:lnTo>
                    <a:pt x="12039" y="18900"/>
                  </a:lnTo>
                  <a:lnTo>
                    <a:pt x="10977" y="18225"/>
                  </a:lnTo>
                  <a:lnTo>
                    <a:pt x="9561" y="18225"/>
                  </a:lnTo>
                  <a:lnTo>
                    <a:pt x="9207" y="17550"/>
                  </a:lnTo>
                  <a:lnTo>
                    <a:pt x="8498" y="17550"/>
                  </a:lnTo>
                  <a:lnTo>
                    <a:pt x="7436" y="16200"/>
                  </a:lnTo>
                  <a:lnTo>
                    <a:pt x="6374" y="15525"/>
                  </a:lnTo>
                  <a:lnTo>
                    <a:pt x="5666" y="14850"/>
                  </a:lnTo>
                  <a:lnTo>
                    <a:pt x="4957" y="14850"/>
                  </a:lnTo>
                  <a:lnTo>
                    <a:pt x="3895" y="14175"/>
                  </a:lnTo>
                  <a:lnTo>
                    <a:pt x="3187" y="14175"/>
                  </a:lnTo>
                  <a:lnTo>
                    <a:pt x="2833" y="13500"/>
                  </a:lnTo>
                  <a:lnTo>
                    <a:pt x="2479" y="13500"/>
                  </a:lnTo>
                  <a:lnTo>
                    <a:pt x="1062" y="10800"/>
                  </a:lnTo>
                  <a:lnTo>
                    <a:pt x="1062" y="10125"/>
                  </a:lnTo>
                  <a:lnTo>
                    <a:pt x="708" y="10125"/>
                  </a:lnTo>
                  <a:lnTo>
                    <a:pt x="354" y="9450"/>
                  </a:lnTo>
                  <a:lnTo>
                    <a:pt x="354" y="7425"/>
                  </a:lnTo>
                  <a:lnTo>
                    <a:pt x="0" y="6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029523" y="2416169"/>
              <a:ext cx="256155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833" y="0"/>
                  </a:lnTo>
                  <a:lnTo>
                    <a:pt x="2833" y="675"/>
                  </a:lnTo>
                  <a:lnTo>
                    <a:pt x="3187" y="675"/>
                  </a:lnTo>
                  <a:lnTo>
                    <a:pt x="3541" y="1350"/>
                  </a:lnTo>
                  <a:lnTo>
                    <a:pt x="3541" y="2025"/>
                  </a:lnTo>
                  <a:lnTo>
                    <a:pt x="3895" y="2025"/>
                  </a:lnTo>
                  <a:lnTo>
                    <a:pt x="4957" y="4050"/>
                  </a:lnTo>
                  <a:lnTo>
                    <a:pt x="4957" y="4725"/>
                  </a:lnTo>
                  <a:lnTo>
                    <a:pt x="5666" y="5400"/>
                  </a:lnTo>
                  <a:lnTo>
                    <a:pt x="6020" y="5400"/>
                  </a:lnTo>
                  <a:lnTo>
                    <a:pt x="6728" y="6750"/>
                  </a:lnTo>
                  <a:lnTo>
                    <a:pt x="8144" y="6750"/>
                  </a:lnTo>
                  <a:lnTo>
                    <a:pt x="8144" y="4725"/>
                  </a:lnTo>
                  <a:lnTo>
                    <a:pt x="8498" y="4050"/>
                  </a:lnTo>
                  <a:lnTo>
                    <a:pt x="8498" y="3375"/>
                  </a:lnTo>
                  <a:lnTo>
                    <a:pt x="8852" y="3375"/>
                  </a:lnTo>
                  <a:lnTo>
                    <a:pt x="8852" y="8775"/>
                  </a:lnTo>
                  <a:lnTo>
                    <a:pt x="9561" y="10125"/>
                  </a:lnTo>
                  <a:lnTo>
                    <a:pt x="9915" y="10125"/>
                  </a:lnTo>
                  <a:lnTo>
                    <a:pt x="10269" y="10800"/>
                  </a:lnTo>
                  <a:lnTo>
                    <a:pt x="10977" y="10800"/>
                  </a:lnTo>
                  <a:lnTo>
                    <a:pt x="12039" y="12825"/>
                  </a:lnTo>
                  <a:lnTo>
                    <a:pt x="12748" y="13500"/>
                  </a:lnTo>
                  <a:lnTo>
                    <a:pt x="13456" y="13500"/>
                  </a:lnTo>
                  <a:lnTo>
                    <a:pt x="13810" y="14175"/>
                  </a:lnTo>
                  <a:lnTo>
                    <a:pt x="18767" y="14175"/>
                  </a:lnTo>
                  <a:lnTo>
                    <a:pt x="19121" y="14850"/>
                  </a:lnTo>
                  <a:lnTo>
                    <a:pt x="19830" y="14850"/>
                  </a:lnTo>
                  <a:lnTo>
                    <a:pt x="20538" y="15525"/>
                  </a:lnTo>
                  <a:lnTo>
                    <a:pt x="21600" y="16200"/>
                  </a:lnTo>
                  <a:lnTo>
                    <a:pt x="21600" y="16875"/>
                  </a:lnTo>
                  <a:lnTo>
                    <a:pt x="20892" y="19575"/>
                  </a:lnTo>
                  <a:lnTo>
                    <a:pt x="20892" y="20250"/>
                  </a:lnTo>
                  <a:lnTo>
                    <a:pt x="20184" y="21600"/>
                  </a:lnTo>
                  <a:lnTo>
                    <a:pt x="14518" y="21600"/>
                  </a:lnTo>
                  <a:lnTo>
                    <a:pt x="13810" y="20250"/>
                  </a:lnTo>
                  <a:lnTo>
                    <a:pt x="13102" y="19575"/>
                  </a:lnTo>
                  <a:lnTo>
                    <a:pt x="12748" y="18900"/>
                  </a:lnTo>
                  <a:lnTo>
                    <a:pt x="12039" y="18900"/>
                  </a:lnTo>
                  <a:lnTo>
                    <a:pt x="10977" y="18225"/>
                  </a:lnTo>
                  <a:lnTo>
                    <a:pt x="9561" y="18225"/>
                  </a:lnTo>
                  <a:lnTo>
                    <a:pt x="9207" y="17550"/>
                  </a:lnTo>
                  <a:lnTo>
                    <a:pt x="8498" y="17550"/>
                  </a:lnTo>
                  <a:lnTo>
                    <a:pt x="7436" y="16200"/>
                  </a:lnTo>
                  <a:lnTo>
                    <a:pt x="6374" y="15525"/>
                  </a:lnTo>
                  <a:lnTo>
                    <a:pt x="5666" y="14850"/>
                  </a:lnTo>
                  <a:lnTo>
                    <a:pt x="4957" y="14850"/>
                  </a:lnTo>
                  <a:lnTo>
                    <a:pt x="3895" y="14175"/>
                  </a:lnTo>
                  <a:lnTo>
                    <a:pt x="3187" y="14175"/>
                  </a:lnTo>
                  <a:lnTo>
                    <a:pt x="2833" y="13500"/>
                  </a:lnTo>
                  <a:lnTo>
                    <a:pt x="2479" y="13500"/>
                  </a:lnTo>
                  <a:lnTo>
                    <a:pt x="1062" y="10800"/>
                  </a:lnTo>
                  <a:lnTo>
                    <a:pt x="1062" y="10125"/>
                  </a:lnTo>
                  <a:lnTo>
                    <a:pt x="708" y="10125"/>
                  </a:lnTo>
                  <a:lnTo>
                    <a:pt x="354" y="9450"/>
                  </a:lnTo>
                  <a:lnTo>
                    <a:pt x="354" y="7425"/>
                  </a:lnTo>
                  <a:lnTo>
                    <a:pt x="0" y="6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7029523" y="2416169"/>
              <a:ext cx="256155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833" y="0"/>
                  </a:lnTo>
                  <a:lnTo>
                    <a:pt x="2833" y="675"/>
                  </a:lnTo>
                  <a:lnTo>
                    <a:pt x="3187" y="675"/>
                  </a:lnTo>
                  <a:lnTo>
                    <a:pt x="3541" y="1350"/>
                  </a:lnTo>
                  <a:lnTo>
                    <a:pt x="3541" y="2025"/>
                  </a:lnTo>
                  <a:lnTo>
                    <a:pt x="3895" y="2025"/>
                  </a:lnTo>
                  <a:lnTo>
                    <a:pt x="4957" y="4050"/>
                  </a:lnTo>
                  <a:lnTo>
                    <a:pt x="4957" y="4725"/>
                  </a:lnTo>
                  <a:lnTo>
                    <a:pt x="5666" y="5400"/>
                  </a:lnTo>
                  <a:lnTo>
                    <a:pt x="6020" y="5400"/>
                  </a:lnTo>
                  <a:lnTo>
                    <a:pt x="6728" y="6750"/>
                  </a:lnTo>
                  <a:lnTo>
                    <a:pt x="8144" y="6750"/>
                  </a:lnTo>
                  <a:lnTo>
                    <a:pt x="8144" y="4725"/>
                  </a:lnTo>
                  <a:lnTo>
                    <a:pt x="8498" y="4050"/>
                  </a:lnTo>
                  <a:lnTo>
                    <a:pt x="8498" y="3375"/>
                  </a:lnTo>
                  <a:lnTo>
                    <a:pt x="8852" y="3375"/>
                  </a:lnTo>
                  <a:lnTo>
                    <a:pt x="8852" y="8775"/>
                  </a:lnTo>
                  <a:lnTo>
                    <a:pt x="9561" y="10125"/>
                  </a:lnTo>
                  <a:lnTo>
                    <a:pt x="9915" y="10125"/>
                  </a:lnTo>
                  <a:lnTo>
                    <a:pt x="10269" y="10800"/>
                  </a:lnTo>
                  <a:lnTo>
                    <a:pt x="10977" y="10800"/>
                  </a:lnTo>
                  <a:lnTo>
                    <a:pt x="12039" y="12825"/>
                  </a:lnTo>
                  <a:lnTo>
                    <a:pt x="12748" y="13500"/>
                  </a:lnTo>
                  <a:lnTo>
                    <a:pt x="13456" y="13500"/>
                  </a:lnTo>
                  <a:lnTo>
                    <a:pt x="13810" y="14175"/>
                  </a:lnTo>
                  <a:lnTo>
                    <a:pt x="18767" y="14175"/>
                  </a:lnTo>
                  <a:lnTo>
                    <a:pt x="19121" y="14850"/>
                  </a:lnTo>
                  <a:lnTo>
                    <a:pt x="19830" y="14850"/>
                  </a:lnTo>
                  <a:lnTo>
                    <a:pt x="20538" y="15525"/>
                  </a:lnTo>
                  <a:lnTo>
                    <a:pt x="21600" y="16200"/>
                  </a:lnTo>
                  <a:lnTo>
                    <a:pt x="21600" y="16875"/>
                  </a:lnTo>
                  <a:lnTo>
                    <a:pt x="20892" y="19575"/>
                  </a:lnTo>
                  <a:lnTo>
                    <a:pt x="20892" y="20250"/>
                  </a:lnTo>
                  <a:lnTo>
                    <a:pt x="20184" y="21600"/>
                  </a:lnTo>
                  <a:lnTo>
                    <a:pt x="14518" y="21600"/>
                  </a:lnTo>
                  <a:lnTo>
                    <a:pt x="13810" y="20250"/>
                  </a:lnTo>
                  <a:lnTo>
                    <a:pt x="13102" y="19575"/>
                  </a:lnTo>
                  <a:lnTo>
                    <a:pt x="12748" y="18900"/>
                  </a:lnTo>
                  <a:lnTo>
                    <a:pt x="12039" y="18900"/>
                  </a:lnTo>
                  <a:lnTo>
                    <a:pt x="10977" y="18225"/>
                  </a:lnTo>
                  <a:lnTo>
                    <a:pt x="9561" y="18225"/>
                  </a:lnTo>
                  <a:lnTo>
                    <a:pt x="9207" y="17550"/>
                  </a:lnTo>
                  <a:lnTo>
                    <a:pt x="8498" y="17550"/>
                  </a:lnTo>
                  <a:lnTo>
                    <a:pt x="7436" y="16200"/>
                  </a:lnTo>
                  <a:lnTo>
                    <a:pt x="6374" y="15525"/>
                  </a:lnTo>
                  <a:lnTo>
                    <a:pt x="5666" y="14850"/>
                  </a:lnTo>
                  <a:lnTo>
                    <a:pt x="4957" y="14850"/>
                  </a:lnTo>
                  <a:lnTo>
                    <a:pt x="3895" y="14175"/>
                  </a:lnTo>
                  <a:lnTo>
                    <a:pt x="3187" y="14175"/>
                  </a:lnTo>
                  <a:lnTo>
                    <a:pt x="2833" y="13500"/>
                  </a:lnTo>
                  <a:lnTo>
                    <a:pt x="2479" y="13500"/>
                  </a:lnTo>
                  <a:lnTo>
                    <a:pt x="1062" y="10800"/>
                  </a:lnTo>
                  <a:lnTo>
                    <a:pt x="1062" y="10125"/>
                  </a:lnTo>
                  <a:lnTo>
                    <a:pt x="708" y="10125"/>
                  </a:lnTo>
                  <a:lnTo>
                    <a:pt x="354" y="9450"/>
                  </a:lnTo>
                  <a:lnTo>
                    <a:pt x="354" y="7425"/>
                  </a:lnTo>
                  <a:lnTo>
                    <a:pt x="0" y="6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7029523" y="2416169"/>
              <a:ext cx="256155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833" y="0"/>
                  </a:lnTo>
                  <a:lnTo>
                    <a:pt x="2833" y="675"/>
                  </a:lnTo>
                  <a:lnTo>
                    <a:pt x="3187" y="675"/>
                  </a:lnTo>
                  <a:lnTo>
                    <a:pt x="3541" y="1350"/>
                  </a:lnTo>
                  <a:lnTo>
                    <a:pt x="3541" y="2025"/>
                  </a:lnTo>
                  <a:lnTo>
                    <a:pt x="3895" y="2025"/>
                  </a:lnTo>
                  <a:lnTo>
                    <a:pt x="4957" y="4050"/>
                  </a:lnTo>
                  <a:lnTo>
                    <a:pt x="4957" y="4725"/>
                  </a:lnTo>
                  <a:lnTo>
                    <a:pt x="5666" y="5400"/>
                  </a:lnTo>
                  <a:lnTo>
                    <a:pt x="6020" y="5400"/>
                  </a:lnTo>
                  <a:lnTo>
                    <a:pt x="6728" y="6750"/>
                  </a:lnTo>
                  <a:lnTo>
                    <a:pt x="8144" y="6750"/>
                  </a:lnTo>
                  <a:lnTo>
                    <a:pt x="8144" y="4725"/>
                  </a:lnTo>
                  <a:lnTo>
                    <a:pt x="8498" y="4050"/>
                  </a:lnTo>
                  <a:lnTo>
                    <a:pt x="8498" y="3375"/>
                  </a:lnTo>
                  <a:lnTo>
                    <a:pt x="8852" y="3375"/>
                  </a:lnTo>
                  <a:lnTo>
                    <a:pt x="8852" y="8775"/>
                  </a:lnTo>
                  <a:lnTo>
                    <a:pt x="9561" y="10125"/>
                  </a:lnTo>
                  <a:lnTo>
                    <a:pt x="9915" y="10125"/>
                  </a:lnTo>
                  <a:lnTo>
                    <a:pt x="10269" y="10800"/>
                  </a:lnTo>
                  <a:lnTo>
                    <a:pt x="10977" y="10800"/>
                  </a:lnTo>
                  <a:lnTo>
                    <a:pt x="12039" y="12825"/>
                  </a:lnTo>
                  <a:lnTo>
                    <a:pt x="12748" y="13500"/>
                  </a:lnTo>
                  <a:lnTo>
                    <a:pt x="13456" y="13500"/>
                  </a:lnTo>
                  <a:lnTo>
                    <a:pt x="13810" y="14175"/>
                  </a:lnTo>
                  <a:lnTo>
                    <a:pt x="18767" y="14175"/>
                  </a:lnTo>
                  <a:lnTo>
                    <a:pt x="19121" y="14850"/>
                  </a:lnTo>
                  <a:lnTo>
                    <a:pt x="19830" y="14850"/>
                  </a:lnTo>
                  <a:lnTo>
                    <a:pt x="20538" y="15525"/>
                  </a:lnTo>
                  <a:lnTo>
                    <a:pt x="21600" y="16200"/>
                  </a:lnTo>
                  <a:lnTo>
                    <a:pt x="21600" y="16875"/>
                  </a:lnTo>
                  <a:lnTo>
                    <a:pt x="20892" y="19575"/>
                  </a:lnTo>
                  <a:lnTo>
                    <a:pt x="20892" y="20250"/>
                  </a:lnTo>
                  <a:lnTo>
                    <a:pt x="20184" y="21600"/>
                  </a:lnTo>
                  <a:lnTo>
                    <a:pt x="14518" y="21600"/>
                  </a:lnTo>
                  <a:lnTo>
                    <a:pt x="13810" y="20250"/>
                  </a:lnTo>
                  <a:lnTo>
                    <a:pt x="13102" y="19575"/>
                  </a:lnTo>
                  <a:lnTo>
                    <a:pt x="12748" y="18900"/>
                  </a:lnTo>
                  <a:lnTo>
                    <a:pt x="12039" y="18900"/>
                  </a:lnTo>
                  <a:lnTo>
                    <a:pt x="10977" y="18225"/>
                  </a:lnTo>
                  <a:lnTo>
                    <a:pt x="9561" y="18225"/>
                  </a:lnTo>
                  <a:lnTo>
                    <a:pt x="9207" y="17550"/>
                  </a:lnTo>
                  <a:lnTo>
                    <a:pt x="8498" y="17550"/>
                  </a:lnTo>
                  <a:lnTo>
                    <a:pt x="7436" y="16200"/>
                  </a:lnTo>
                  <a:lnTo>
                    <a:pt x="6374" y="15525"/>
                  </a:lnTo>
                  <a:lnTo>
                    <a:pt x="5666" y="14850"/>
                  </a:lnTo>
                  <a:lnTo>
                    <a:pt x="4957" y="14850"/>
                  </a:lnTo>
                  <a:lnTo>
                    <a:pt x="3895" y="14175"/>
                  </a:lnTo>
                  <a:lnTo>
                    <a:pt x="3187" y="14175"/>
                  </a:lnTo>
                  <a:lnTo>
                    <a:pt x="2833" y="13500"/>
                  </a:lnTo>
                  <a:lnTo>
                    <a:pt x="2479" y="13500"/>
                  </a:lnTo>
                  <a:lnTo>
                    <a:pt x="1062" y="10800"/>
                  </a:lnTo>
                  <a:lnTo>
                    <a:pt x="1062" y="10125"/>
                  </a:lnTo>
                  <a:lnTo>
                    <a:pt x="708" y="10125"/>
                  </a:lnTo>
                  <a:lnTo>
                    <a:pt x="354" y="9450"/>
                  </a:lnTo>
                  <a:lnTo>
                    <a:pt x="354" y="7425"/>
                  </a:lnTo>
                  <a:lnTo>
                    <a:pt x="0" y="6075"/>
                  </a:lnTo>
                  <a:lnTo>
                    <a:pt x="0" y="0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029523" y="2416169"/>
              <a:ext cx="256155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833" y="0"/>
                  </a:lnTo>
                  <a:lnTo>
                    <a:pt x="2833" y="675"/>
                  </a:lnTo>
                  <a:lnTo>
                    <a:pt x="3187" y="675"/>
                  </a:lnTo>
                  <a:lnTo>
                    <a:pt x="3541" y="1350"/>
                  </a:lnTo>
                  <a:lnTo>
                    <a:pt x="3541" y="2025"/>
                  </a:lnTo>
                  <a:lnTo>
                    <a:pt x="3895" y="2025"/>
                  </a:lnTo>
                  <a:lnTo>
                    <a:pt x="4957" y="4050"/>
                  </a:lnTo>
                  <a:lnTo>
                    <a:pt x="4957" y="4725"/>
                  </a:lnTo>
                  <a:lnTo>
                    <a:pt x="5666" y="5400"/>
                  </a:lnTo>
                  <a:lnTo>
                    <a:pt x="6020" y="5400"/>
                  </a:lnTo>
                  <a:lnTo>
                    <a:pt x="6728" y="6750"/>
                  </a:lnTo>
                  <a:lnTo>
                    <a:pt x="8144" y="6750"/>
                  </a:lnTo>
                  <a:lnTo>
                    <a:pt x="8144" y="4725"/>
                  </a:lnTo>
                  <a:lnTo>
                    <a:pt x="8498" y="4050"/>
                  </a:lnTo>
                  <a:lnTo>
                    <a:pt x="8498" y="3375"/>
                  </a:lnTo>
                  <a:lnTo>
                    <a:pt x="8852" y="3375"/>
                  </a:lnTo>
                  <a:lnTo>
                    <a:pt x="8852" y="8775"/>
                  </a:lnTo>
                  <a:lnTo>
                    <a:pt x="9561" y="10125"/>
                  </a:lnTo>
                  <a:lnTo>
                    <a:pt x="9915" y="10125"/>
                  </a:lnTo>
                  <a:lnTo>
                    <a:pt x="10269" y="10800"/>
                  </a:lnTo>
                  <a:lnTo>
                    <a:pt x="10977" y="10800"/>
                  </a:lnTo>
                  <a:lnTo>
                    <a:pt x="12039" y="12825"/>
                  </a:lnTo>
                  <a:lnTo>
                    <a:pt x="12748" y="13500"/>
                  </a:lnTo>
                  <a:lnTo>
                    <a:pt x="13456" y="13500"/>
                  </a:lnTo>
                  <a:lnTo>
                    <a:pt x="13810" y="14175"/>
                  </a:lnTo>
                  <a:lnTo>
                    <a:pt x="18767" y="14175"/>
                  </a:lnTo>
                  <a:lnTo>
                    <a:pt x="19121" y="14850"/>
                  </a:lnTo>
                  <a:lnTo>
                    <a:pt x="19830" y="14850"/>
                  </a:lnTo>
                  <a:lnTo>
                    <a:pt x="20538" y="15525"/>
                  </a:lnTo>
                  <a:lnTo>
                    <a:pt x="21600" y="16200"/>
                  </a:lnTo>
                  <a:lnTo>
                    <a:pt x="21600" y="16875"/>
                  </a:lnTo>
                  <a:lnTo>
                    <a:pt x="20892" y="19575"/>
                  </a:lnTo>
                  <a:lnTo>
                    <a:pt x="20892" y="20250"/>
                  </a:lnTo>
                  <a:lnTo>
                    <a:pt x="20184" y="21600"/>
                  </a:lnTo>
                  <a:lnTo>
                    <a:pt x="14518" y="21600"/>
                  </a:lnTo>
                  <a:lnTo>
                    <a:pt x="13810" y="20250"/>
                  </a:lnTo>
                  <a:lnTo>
                    <a:pt x="13102" y="19575"/>
                  </a:lnTo>
                  <a:lnTo>
                    <a:pt x="12748" y="18900"/>
                  </a:lnTo>
                  <a:lnTo>
                    <a:pt x="12039" y="18900"/>
                  </a:lnTo>
                  <a:lnTo>
                    <a:pt x="10977" y="18225"/>
                  </a:lnTo>
                  <a:lnTo>
                    <a:pt x="9561" y="18225"/>
                  </a:lnTo>
                  <a:lnTo>
                    <a:pt x="9207" y="17550"/>
                  </a:lnTo>
                  <a:lnTo>
                    <a:pt x="8498" y="17550"/>
                  </a:lnTo>
                  <a:lnTo>
                    <a:pt x="7436" y="16200"/>
                  </a:lnTo>
                  <a:lnTo>
                    <a:pt x="6374" y="15525"/>
                  </a:lnTo>
                  <a:lnTo>
                    <a:pt x="5666" y="14850"/>
                  </a:lnTo>
                  <a:lnTo>
                    <a:pt x="4957" y="14850"/>
                  </a:lnTo>
                  <a:lnTo>
                    <a:pt x="3895" y="14175"/>
                  </a:lnTo>
                  <a:lnTo>
                    <a:pt x="3187" y="14175"/>
                  </a:lnTo>
                  <a:lnTo>
                    <a:pt x="2833" y="13500"/>
                  </a:lnTo>
                  <a:lnTo>
                    <a:pt x="2479" y="13500"/>
                  </a:lnTo>
                  <a:lnTo>
                    <a:pt x="1062" y="10800"/>
                  </a:lnTo>
                  <a:lnTo>
                    <a:pt x="1062" y="10125"/>
                  </a:lnTo>
                  <a:lnTo>
                    <a:pt x="708" y="10125"/>
                  </a:lnTo>
                  <a:lnTo>
                    <a:pt x="354" y="9450"/>
                  </a:lnTo>
                  <a:lnTo>
                    <a:pt x="354" y="7425"/>
                  </a:lnTo>
                  <a:lnTo>
                    <a:pt x="0" y="6075"/>
                  </a:lnTo>
                  <a:lnTo>
                    <a:pt x="0" y="0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7588020" y="2723682"/>
              <a:ext cx="243558" cy="39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07" y="19440"/>
                  </a:moveTo>
                  <a:lnTo>
                    <a:pt x="2979" y="18792"/>
                  </a:lnTo>
                  <a:lnTo>
                    <a:pt x="3724" y="18576"/>
                  </a:lnTo>
                  <a:lnTo>
                    <a:pt x="3724" y="18144"/>
                  </a:lnTo>
                  <a:lnTo>
                    <a:pt x="4841" y="17496"/>
                  </a:lnTo>
                  <a:lnTo>
                    <a:pt x="5214" y="17064"/>
                  </a:lnTo>
                  <a:lnTo>
                    <a:pt x="5214" y="16848"/>
                  </a:lnTo>
                  <a:lnTo>
                    <a:pt x="5586" y="16632"/>
                  </a:lnTo>
                  <a:lnTo>
                    <a:pt x="5586" y="15768"/>
                  </a:lnTo>
                  <a:lnTo>
                    <a:pt x="5214" y="15552"/>
                  </a:lnTo>
                  <a:lnTo>
                    <a:pt x="4841" y="15552"/>
                  </a:lnTo>
                  <a:lnTo>
                    <a:pt x="3352" y="14688"/>
                  </a:lnTo>
                  <a:lnTo>
                    <a:pt x="3352" y="14472"/>
                  </a:lnTo>
                  <a:lnTo>
                    <a:pt x="2979" y="14256"/>
                  </a:lnTo>
                  <a:lnTo>
                    <a:pt x="2979" y="14040"/>
                  </a:lnTo>
                  <a:lnTo>
                    <a:pt x="2607" y="13608"/>
                  </a:lnTo>
                  <a:lnTo>
                    <a:pt x="2607" y="12744"/>
                  </a:lnTo>
                  <a:lnTo>
                    <a:pt x="2234" y="12312"/>
                  </a:lnTo>
                  <a:lnTo>
                    <a:pt x="2234" y="10584"/>
                  </a:lnTo>
                  <a:lnTo>
                    <a:pt x="2607" y="9936"/>
                  </a:lnTo>
                  <a:lnTo>
                    <a:pt x="2607" y="9504"/>
                  </a:lnTo>
                  <a:lnTo>
                    <a:pt x="2979" y="9288"/>
                  </a:lnTo>
                  <a:lnTo>
                    <a:pt x="2979" y="8424"/>
                  </a:lnTo>
                  <a:lnTo>
                    <a:pt x="2607" y="8424"/>
                  </a:lnTo>
                  <a:lnTo>
                    <a:pt x="2607" y="8208"/>
                  </a:lnTo>
                  <a:lnTo>
                    <a:pt x="1117" y="7344"/>
                  </a:lnTo>
                  <a:lnTo>
                    <a:pt x="1117" y="7128"/>
                  </a:lnTo>
                  <a:lnTo>
                    <a:pt x="745" y="6912"/>
                  </a:lnTo>
                  <a:lnTo>
                    <a:pt x="745" y="6696"/>
                  </a:lnTo>
                  <a:lnTo>
                    <a:pt x="372" y="6480"/>
                  </a:lnTo>
                  <a:lnTo>
                    <a:pt x="0" y="6048"/>
                  </a:lnTo>
                  <a:lnTo>
                    <a:pt x="0" y="3024"/>
                  </a:lnTo>
                  <a:lnTo>
                    <a:pt x="372" y="3024"/>
                  </a:lnTo>
                  <a:lnTo>
                    <a:pt x="372" y="2808"/>
                  </a:lnTo>
                  <a:lnTo>
                    <a:pt x="745" y="2808"/>
                  </a:lnTo>
                  <a:lnTo>
                    <a:pt x="1117" y="2592"/>
                  </a:lnTo>
                  <a:lnTo>
                    <a:pt x="1490" y="2592"/>
                  </a:lnTo>
                  <a:lnTo>
                    <a:pt x="2607" y="2376"/>
                  </a:lnTo>
                  <a:lnTo>
                    <a:pt x="2979" y="2376"/>
                  </a:lnTo>
                  <a:lnTo>
                    <a:pt x="3724" y="2160"/>
                  </a:lnTo>
                  <a:lnTo>
                    <a:pt x="4469" y="1728"/>
                  </a:lnTo>
                  <a:lnTo>
                    <a:pt x="4469" y="1512"/>
                  </a:lnTo>
                  <a:lnTo>
                    <a:pt x="4841" y="1512"/>
                  </a:lnTo>
                  <a:lnTo>
                    <a:pt x="4841" y="1296"/>
                  </a:lnTo>
                  <a:lnTo>
                    <a:pt x="5214" y="1080"/>
                  </a:lnTo>
                  <a:lnTo>
                    <a:pt x="5586" y="648"/>
                  </a:lnTo>
                  <a:lnTo>
                    <a:pt x="5959" y="0"/>
                  </a:lnTo>
                  <a:lnTo>
                    <a:pt x="6331" y="648"/>
                  </a:lnTo>
                  <a:lnTo>
                    <a:pt x="6331" y="1296"/>
                  </a:lnTo>
                  <a:lnTo>
                    <a:pt x="6703" y="1728"/>
                  </a:lnTo>
                  <a:lnTo>
                    <a:pt x="6703" y="2376"/>
                  </a:lnTo>
                  <a:lnTo>
                    <a:pt x="7076" y="2592"/>
                  </a:lnTo>
                  <a:lnTo>
                    <a:pt x="7076" y="3024"/>
                  </a:lnTo>
                  <a:lnTo>
                    <a:pt x="7448" y="3240"/>
                  </a:lnTo>
                  <a:lnTo>
                    <a:pt x="7821" y="3240"/>
                  </a:lnTo>
                  <a:lnTo>
                    <a:pt x="8566" y="3672"/>
                  </a:lnTo>
                  <a:lnTo>
                    <a:pt x="8938" y="3672"/>
                  </a:lnTo>
                  <a:lnTo>
                    <a:pt x="8938" y="3888"/>
                  </a:lnTo>
                  <a:lnTo>
                    <a:pt x="9683" y="3888"/>
                  </a:lnTo>
                  <a:lnTo>
                    <a:pt x="10055" y="4104"/>
                  </a:lnTo>
                  <a:lnTo>
                    <a:pt x="10428" y="4104"/>
                  </a:lnTo>
                  <a:lnTo>
                    <a:pt x="10800" y="4320"/>
                  </a:lnTo>
                  <a:lnTo>
                    <a:pt x="11172" y="4752"/>
                  </a:lnTo>
                  <a:lnTo>
                    <a:pt x="11917" y="5400"/>
                  </a:lnTo>
                  <a:lnTo>
                    <a:pt x="12290" y="5616"/>
                  </a:lnTo>
                  <a:lnTo>
                    <a:pt x="12290" y="5832"/>
                  </a:lnTo>
                  <a:lnTo>
                    <a:pt x="12662" y="6048"/>
                  </a:lnTo>
                  <a:lnTo>
                    <a:pt x="13034" y="6048"/>
                  </a:lnTo>
                  <a:lnTo>
                    <a:pt x="13034" y="6264"/>
                  </a:lnTo>
                  <a:lnTo>
                    <a:pt x="13407" y="6264"/>
                  </a:lnTo>
                  <a:lnTo>
                    <a:pt x="14524" y="5616"/>
                  </a:lnTo>
                  <a:lnTo>
                    <a:pt x="14524" y="5400"/>
                  </a:lnTo>
                  <a:lnTo>
                    <a:pt x="14897" y="5400"/>
                  </a:lnTo>
                  <a:lnTo>
                    <a:pt x="14897" y="5184"/>
                  </a:lnTo>
                  <a:lnTo>
                    <a:pt x="16014" y="5184"/>
                  </a:lnTo>
                  <a:lnTo>
                    <a:pt x="16014" y="5400"/>
                  </a:lnTo>
                  <a:lnTo>
                    <a:pt x="16386" y="5400"/>
                  </a:lnTo>
                  <a:lnTo>
                    <a:pt x="16759" y="5616"/>
                  </a:lnTo>
                  <a:lnTo>
                    <a:pt x="16759" y="5832"/>
                  </a:lnTo>
                  <a:lnTo>
                    <a:pt x="17131" y="6048"/>
                  </a:lnTo>
                  <a:lnTo>
                    <a:pt x="17503" y="6480"/>
                  </a:lnTo>
                  <a:lnTo>
                    <a:pt x="17876" y="6696"/>
                  </a:lnTo>
                  <a:lnTo>
                    <a:pt x="17876" y="6912"/>
                  </a:lnTo>
                  <a:lnTo>
                    <a:pt x="18621" y="8208"/>
                  </a:lnTo>
                  <a:lnTo>
                    <a:pt x="18993" y="8640"/>
                  </a:lnTo>
                  <a:lnTo>
                    <a:pt x="18993" y="9072"/>
                  </a:lnTo>
                  <a:lnTo>
                    <a:pt x="19366" y="9288"/>
                  </a:lnTo>
                  <a:lnTo>
                    <a:pt x="19366" y="9504"/>
                  </a:lnTo>
                  <a:lnTo>
                    <a:pt x="19738" y="9720"/>
                  </a:lnTo>
                  <a:lnTo>
                    <a:pt x="19738" y="9936"/>
                  </a:lnTo>
                  <a:lnTo>
                    <a:pt x="21228" y="9936"/>
                  </a:lnTo>
                  <a:lnTo>
                    <a:pt x="21228" y="10152"/>
                  </a:lnTo>
                  <a:lnTo>
                    <a:pt x="21600" y="10152"/>
                  </a:lnTo>
                  <a:lnTo>
                    <a:pt x="21600" y="12312"/>
                  </a:lnTo>
                  <a:lnTo>
                    <a:pt x="21228" y="12744"/>
                  </a:lnTo>
                  <a:lnTo>
                    <a:pt x="20110" y="12744"/>
                  </a:lnTo>
                  <a:lnTo>
                    <a:pt x="19738" y="12960"/>
                  </a:lnTo>
                  <a:lnTo>
                    <a:pt x="18248" y="12960"/>
                  </a:lnTo>
                  <a:lnTo>
                    <a:pt x="17131" y="12312"/>
                  </a:lnTo>
                  <a:lnTo>
                    <a:pt x="16759" y="12312"/>
                  </a:lnTo>
                  <a:lnTo>
                    <a:pt x="16014" y="11880"/>
                  </a:lnTo>
                  <a:lnTo>
                    <a:pt x="15641" y="12096"/>
                  </a:lnTo>
                  <a:lnTo>
                    <a:pt x="15269" y="12096"/>
                  </a:lnTo>
                  <a:lnTo>
                    <a:pt x="13779" y="12960"/>
                  </a:lnTo>
                  <a:lnTo>
                    <a:pt x="13407" y="13392"/>
                  </a:lnTo>
                  <a:lnTo>
                    <a:pt x="13034" y="13608"/>
                  </a:lnTo>
                  <a:lnTo>
                    <a:pt x="13034" y="14040"/>
                  </a:lnTo>
                  <a:lnTo>
                    <a:pt x="12662" y="14256"/>
                  </a:lnTo>
                  <a:lnTo>
                    <a:pt x="12662" y="14688"/>
                  </a:lnTo>
                  <a:lnTo>
                    <a:pt x="12290" y="15120"/>
                  </a:lnTo>
                  <a:lnTo>
                    <a:pt x="11917" y="15336"/>
                  </a:lnTo>
                  <a:lnTo>
                    <a:pt x="11545" y="15336"/>
                  </a:lnTo>
                  <a:lnTo>
                    <a:pt x="10800" y="15120"/>
                  </a:lnTo>
                  <a:lnTo>
                    <a:pt x="8938" y="15120"/>
                  </a:lnTo>
                  <a:lnTo>
                    <a:pt x="8938" y="15336"/>
                  </a:lnTo>
                  <a:lnTo>
                    <a:pt x="8566" y="15552"/>
                  </a:lnTo>
                  <a:lnTo>
                    <a:pt x="8566" y="15768"/>
                  </a:lnTo>
                  <a:lnTo>
                    <a:pt x="8193" y="15984"/>
                  </a:lnTo>
                  <a:lnTo>
                    <a:pt x="8193" y="16200"/>
                  </a:lnTo>
                  <a:lnTo>
                    <a:pt x="7821" y="16416"/>
                  </a:lnTo>
                  <a:lnTo>
                    <a:pt x="7821" y="17064"/>
                  </a:lnTo>
                  <a:lnTo>
                    <a:pt x="7448" y="17712"/>
                  </a:lnTo>
                  <a:lnTo>
                    <a:pt x="7448" y="18576"/>
                  </a:lnTo>
                  <a:lnTo>
                    <a:pt x="7821" y="18576"/>
                  </a:lnTo>
                  <a:lnTo>
                    <a:pt x="7821" y="19008"/>
                  </a:lnTo>
                  <a:lnTo>
                    <a:pt x="8566" y="19440"/>
                  </a:lnTo>
                  <a:lnTo>
                    <a:pt x="8938" y="19872"/>
                  </a:lnTo>
                  <a:lnTo>
                    <a:pt x="9310" y="20088"/>
                  </a:lnTo>
                  <a:lnTo>
                    <a:pt x="6703" y="21600"/>
                  </a:lnTo>
                  <a:lnTo>
                    <a:pt x="5959" y="21168"/>
                  </a:lnTo>
                  <a:lnTo>
                    <a:pt x="5214" y="20952"/>
                  </a:lnTo>
                  <a:lnTo>
                    <a:pt x="2607" y="1944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7588020" y="2723682"/>
              <a:ext cx="243558" cy="39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07" y="19440"/>
                  </a:moveTo>
                  <a:lnTo>
                    <a:pt x="2979" y="18792"/>
                  </a:lnTo>
                  <a:lnTo>
                    <a:pt x="3724" y="18576"/>
                  </a:lnTo>
                  <a:lnTo>
                    <a:pt x="3724" y="18144"/>
                  </a:lnTo>
                  <a:lnTo>
                    <a:pt x="4841" y="17496"/>
                  </a:lnTo>
                  <a:lnTo>
                    <a:pt x="5214" y="17064"/>
                  </a:lnTo>
                  <a:lnTo>
                    <a:pt x="5214" y="16848"/>
                  </a:lnTo>
                  <a:lnTo>
                    <a:pt x="5586" y="16632"/>
                  </a:lnTo>
                  <a:lnTo>
                    <a:pt x="5586" y="15768"/>
                  </a:lnTo>
                  <a:lnTo>
                    <a:pt x="5214" y="15552"/>
                  </a:lnTo>
                  <a:lnTo>
                    <a:pt x="4841" y="15552"/>
                  </a:lnTo>
                  <a:lnTo>
                    <a:pt x="3352" y="14688"/>
                  </a:lnTo>
                  <a:lnTo>
                    <a:pt x="3352" y="14472"/>
                  </a:lnTo>
                  <a:lnTo>
                    <a:pt x="2979" y="14256"/>
                  </a:lnTo>
                  <a:lnTo>
                    <a:pt x="2979" y="14040"/>
                  </a:lnTo>
                  <a:lnTo>
                    <a:pt x="2607" y="13608"/>
                  </a:lnTo>
                  <a:lnTo>
                    <a:pt x="2607" y="12744"/>
                  </a:lnTo>
                  <a:lnTo>
                    <a:pt x="2234" y="12312"/>
                  </a:lnTo>
                  <a:lnTo>
                    <a:pt x="2234" y="10584"/>
                  </a:lnTo>
                  <a:lnTo>
                    <a:pt x="2607" y="9936"/>
                  </a:lnTo>
                  <a:lnTo>
                    <a:pt x="2607" y="9504"/>
                  </a:lnTo>
                  <a:lnTo>
                    <a:pt x="2979" y="9288"/>
                  </a:lnTo>
                  <a:lnTo>
                    <a:pt x="2979" y="8424"/>
                  </a:lnTo>
                  <a:lnTo>
                    <a:pt x="2607" y="8424"/>
                  </a:lnTo>
                  <a:lnTo>
                    <a:pt x="2607" y="8208"/>
                  </a:lnTo>
                  <a:lnTo>
                    <a:pt x="1117" y="7344"/>
                  </a:lnTo>
                  <a:lnTo>
                    <a:pt x="1117" y="7128"/>
                  </a:lnTo>
                  <a:lnTo>
                    <a:pt x="745" y="6912"/>
                  </a:lnTo>
                  <a:lnTo>
                    <a:pt x="745" y="6696"/>
                  </a:lnTo>
                  <a:lnTo>
                    <a:pt x="372" y="6480"/>
                  </a:lnTo>
                  <a:lnTo>
                    <a:pt x="0" y="6048"/>
                  </a:lnTo>
                  <a:lnTo>
                    <a:pt x="0" y="3024"/>
                  </a:lnTo>
                  <a:lnTo>
                    <a:pt x="372" y="3024"/>
                  </a:lnTo>
                  <a:lnTo>
                    <a:pt x="372" y="2808"/>
                  </a:lnTo>
                  <a:lnTo>
                    <a:pt x="745" y="2808"/>
                  </a:lnTo>
                  <a:lnTo>
                    <a:pt x="1117" y="2592"/>
                  </a:lnTo>
                  <a:lnTo>
                    <a:pt x="1490" y="2592"/>
                  </a:lnTo>
                  <a:lnTo>
                    <a:pt x="2607" y="2376"/>
                  </a:lnTo>
                  <a:lnTo>
                    <a:pt x="2979" y="2376"/>
                  </a:lnTo>
                  <a:lnTo>
                    <a:pt x="3724" y="2160"/>
                  </a:lnTo>
                  <a:lnTo>
                    <a:pt x="4469" y="1728"/>
                  </a:lnTo>
                  <a:lnTo>
                    <a:pt x="4469" y="1512"/>
                  </a:lnTo>
                  <a:lnTo>
                    <a:pt x="4841" y="1512"/>
                  </a:lnTo>
                  <a:lnTo>
                    <a:pt x="4841" y="1296"/>
                  </a:lnTo>
                  <a:lnTo>
                    <a:pt x="5214" y="1080"/>
                  </a:lnTo>
                  <a:lnTo>
                    <a:pt x="5586" y="648"/>
                  </a:lnTo>
                  <a:lnTo>
                    <a:pt x="5959" y="0"/>
                  </a:lnTo>
                  <a:lnTo>
                    <a:pt x="6331" y="648"/>
                  </a:lnTo>
                  <a:lnTo>
                    <a:pt x="6331" y="1296"/>
                  </a:lnTo>
                  <a:lnTo>
                    <a:pt x="6703" y="1728"/>
                  </a:lnTo>
                  <a:lnTo>
                    <a:pt x="6703" y="2376"/>
                  </a:lnTo>
                  <a:lnTo>
                    <a:pt x="7076" y="2592"/>
                  </a:lnTo>
                  <a:lnTo>
                    <a:pt x="7076" y="3024"/>
                  </a:lnTo>
                  <a:lnTo>
                    <a:pt x="7448" y="3240"/>
                  </a:lnTo>
                  <a:lnTo>
                    <a:pt x="7821" y="3240"/>
                  </a:lnTo>
                  <a:lnTo>
                    <a:pt x="8566" y="3672"/>
                  </a:lnTo>
                  <a:lnTo>
                    <a:pt x="8938" y="3672"/>
                  </a:lnTo>
                  <a:lnTo>
                    <a:pt x="8938" y="3888"/>
                  </a:lnTo>
                  <a:lnTo>
                    <a:pt x="9683" y="3888"/>
                  </a:lnTo>
                  <a:lnTo>
                    <a:pt x="10055" y="4104"/>
                  </a:lnTo>
                  <a:lnTo>
                    <a:pt x="10428" y="4104"/>
                  </a:lnTo>
                  <a:lnTo>
                    <a:pt x="10800" y="4320"/>
                  </a:lnTo>
                  <a:lnTo>
                    <a:pt x="11172" y="4752"/>
                  </a:lnTo>
                  <a:lnTo>
                    <a:pt x="11917" y="5400"/>
                  </a:lnTo>
                  <a:lnTo>
                    <a:pt x="12290" y="5616"/>
                  </a:lnTo>
                  <a:lnTo>
                    <a:pt x="12290" y="5832"/>
                  </a:lnTo>
                  <a:lnTo>
                    <a:pt x="12662" y="6048"/>
                  </a:lnTo>
                  <a:lnTo>
                    <a:pt x="13034" y="6048"/>
                  </a:lnTo>
                  <a:lnTo>
                    <a:pt x="13034" y="6264"/>
                  </a:lnTo>
                  <a:lnTo>
                    <a:pt x="13407" y="6264"/>
                  </a:lnTo>
                  <a:lnTo>
                    <a:pt x="14524" y="5616"/>
                  </a:lnTo>
                  <a:lnTo>
                    <a:pt x="14524" y="5400"/>
                  </a:lnTo>
                  <a:lnTo>
                    <a:pt x="14897" y="5400"/>
                  </a:lnTo>
                  <a:lnTo>
                    <a:pt x="14897" y="5184"/>
                  </a:lnTo>
                  <a:lnTo>
                    <a:pt x="16014" y="5184"/>
                  </a:lnTo>
                  <a:lnTo>
                    <a:pt x="16014" y="5400"/>
                  </a:lnTo>
                  <a:lnTo>
                    <a:pt x="16386" y="5400"/>
                  </a:lnTo>
                  <a:lnTo>
                    <a:pt x="16759" y="5616"/>
                  </a:lnTo>
                  <a:lnTo>
                    <a:pt x="16759" y="5832"/>
                  </a:lnTo>
                  <a:lnTo>
                    <a:pt x="17131" y="6048"/>
                  </a:lnTo>
                  <a:lnTo>
                    <a:pt x="17503" y="6480"/>
                  </a:lnTo>
                  <a:lnTo>
                    <a:pt x="17876" y="6696"/>
                  </a:lnTo>
                  <a:lnTo>
                    <a:pt x="17876" y="6912"/>
                  </a:lnTo>
                  <a:lnTo>
                    <a:pt x="18621" y="8208"/>
                  </a:lnTo>
                  <a:lnTo>
                    <a:pt x="18993" y="8640"/>
                  </a:lnTo>
                  <a:lnTo>
                    <a:pt x="18993" y="9072"/>
                  </a:lnTo>
                  <a:lnTo>
                    <a:pt x="19366" y="9288"/>
                  </a:lnTo>
                  <a:lnTo>
                    <a:pt x="19366" y="9504"/>
                  </a:lnTo>
                  <a:lnTo>
                    <a:pt x="19738" y="9720"/>
                  </a:lnTo>
                  <a:lnTo>
                    <a:pt x="19738" y="9936"/>
                  </a:lnTo>
                  <a:lnTo>
                    <a:pt x="21228" y="9936"/>
                  </a:lnTo>
                  <a:lnTo>
                    <a:pt x="21228" y="10152"/>
                  </a:lnTo>
                  <a:lnTo>
                    <a:pt x="21600" y="10152"/>
                  </a:lnTo>
                  <a:lnTo>
                    <a:pt x="21600" y="12312"/>
                  </a:lnTo>
                  <a:lnTo>
                    <a:pt x="21228" y="12744"/>
                  </a:lnTo>
                  <a:lnTo>
                    <a:pt x="20110" y="12744"/>
                  </a:lnTo>
                  <a:lnTo>
                    <a:pt x="19738" y="12960"/>
                  </a:lnTo>
                  <a:lnTo>
                    <a:pt x="18248" y="12960"/>
                  </a:lnTo>
                  <a:lnTo>
                    <a:pt x="17131" y="12312"/>
                  </a:lnTo>
                  <a:lnTo>
                    <a:pt x="16759" y="12312"/>
                  </a:lnTo>
                  <a:lnTo>
                    <a:pt x="16014" y="11880"/>
                  </a:lnTo>
                  <a:lnTo>
                    <a:pt x="15641" y="12096"/>
                  </a:lnTo>
                  <a:lnTo>
                    <a:pt x="15269" y="12096"/>
                  </a:lnTo>
                  <a:lnTo>
                    <a:pt x="13779" y="12960"/>
                  </a:lnTo>
                  <a:lnTo>
                    <a:pt x="13407" y="13392"/>
                  </a:lnTo>
                  <a:lnTo>
                    <a:pt x="13034" y="13608"/>
                  </a:lnTo>
                  <a:lnTo>
                    <a:pt x="13034" y="14040"/>
                  </a:lnTo>
                  <a:lnTo>
                    <a:pt x="12662" y="14256"/>
                  </a:lnTo>
                  <a:lnTo>
                    <a:pt x="12662" y="14688"/>
                  </a:lnTo>
                  <a:lnTo>
                    <a:pt x="12290" y="15120"/>
                  </a:lnTo>
                  <a:lnTo>
                    <a:pt x="11917" y="15336"/>
                  </a:lnTo>
                  <a:lnTo>
                    <a:pt x="11545" y="15336"/>
                  </a:lnTo>
                  <a:lnTo>
                    <a:pt x="10800" y="15120"/>
                  </a:lnTo>
                  <a:lnTo>
                    <a:pt x="8938" y="15120"/>
                  </a:lnTo>
                  <a:lnTo>
                    <a:pt x="8938" y="15336"/>
                  </a:lnTo>
                  <a:lnTo>
                    <a:pt x="8566" y="15552"/>
                  </a:lnTo>
                  <a:lnTo>
                    <a:pt x="8566" y="15768"/>
                  </a:lnTo>
                  <a:lnTo>
                    <a:pt x="8193" y="15984"/>
                  </a:lnTo>
                  <a:lnTo>
                    <a:pt x="8193" y="16200"/>
                  </a:lnTo>
                  <a:lnTo>
                    <a:pt x="7821" y="16416"/>
                  </a:lnTo>
                  <a:lnTo>
                    <a:pt x="7821" y="17064"/>
                  </a:lnTo>
                  <a:lnTo>
                    <a:pt x="7448" y="17712"/>
                  </a:lnTo>
                  <a:lnTo>
                    <a:pt x="7448" y="18576"/>
                  </a:lnTo>
                  <a:lnTo>
                    <a:pt x="7821" y="18576"/>
                  </a:lnTo>
                  <a:lnTo>
                    <a:pt x="7821" y="19008"/>
                  </a:lnTo>
                  <a:lnTo>
                    <a:pt x="8566" y="19440"/>
                  </a:lnTo>
                  <a:lnTo>
                    <a:pt x="8938" y="19872"/>
                  </a:lnTo>
                  <a:lnTo>
                    <a:pt x="9310" y="20088"/>
                  </a:lnTo>
                  <a:lnTo>
                    <a:pt x="6703" y="21600"/>
                  </a:lnTo>
                  <a:lnTo>
                    <a:pt x="5959" y="21168"/>
                  </a:lnTo>
                  <a:lnTo>
                    <a:pt x="5214" y="20952"/>
                  </a:lnTo>
                  <a:lnTo>
                    <a:pt x="2607" y="1944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6483621" y="2208498"/>
              <a:ext cx="377933" cy="42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60" y="0"/>
                  </a:moveTo>
                  <a:lnTo>
                    <a:pt x="16320" y="0"/>
                  </a:lnTo>
                  <a:lnTo>
                    <a:pt x="16080" y="202"/>
                  </a:lnTo>
                  <a:lnTo>
                    <a:pt x="15600" y="202"/>
                  </a:lnTo>
                  <a:lnTo>
                    <a:pt x="15360" y="404"/>
                  </a:lnTo>
                  <a:lnTo>
                    <a:pt x="15120" y="404"/>
                  </a:lnTo>
                  <a:lnTo>
                    <a:pt x="15120" y="606"/>
                  </a:lnTo>
                  <a:lnTo>
                    <a:pt x="14880" y="606"/>
                  </a:lnTo>
                  <a:lnTo>
                    <a:pt x="14880" y="807"/>
                  </a:lnTo>
                  <a:lnTo>
                    <a:pt x="14640" y="1211"/>
                  </a:lnTo>
                  <a:lnTo>
                    <a:pt x="14640" y="2422"/>
                  </a:lnTo>
                  <a:lnTo>
                    <a:pt x="14400" y="2624"/>
                  </a:lnTo>
                  <a:lnTo>
                    <a:pt x="14400" y="3028"/>
                  </a:lnTo>
                  <a:lnTo>
                    <a:pt x="14160" y="3634"/>
                  </a:lnTo>
                  <a:lnTo>
                    <a:pt x="13680" y="4441"/>
                  </a:lnTo>
                  <a:lnTo>
                    <a:pt x="13680" y="4845"/>
                  </a:lnTo>
                  <a:lnTo>
                    <a:pt x="13440" y="5047"/>
                  </a:lnTo>
                  <a:lnTo>
                    <a:pt x="13440" y="5249"/>
                  </a:lnTo>
                  <a:lnTo>
                    <a:pt x="12960" y="5652"/>
                  </a:lnTo>
                  <a:lnTo>
                    <a:pt x="12480" y="5854"/>
                  </a:lnTo>
                  <a:lnTo>
                    <a:pt x="12240" y="6056"/>
                  </a:lnTo>
                  <a:lnTo>
                    <a:pt x="12000" y="6056"/>
                  </a:lnTo>
                  <a:lnTo>
                    <a:pt x="12000" y="6258"/>
                  </a:lnTo>
                  <a:lnTo>
                    <a:pt x="11760" y="6258"/>
                  </a:lnTo>
                  <a:lnTo>
                    <a:pt x="11760" y="7671"/>
                  </a:lnTo>
                  <a:lnTo>
                    <a:pt x="11280" y="8075"/>
                  </a:lnTo>
                  <a:lnTo>
                    <a:pt x="9840" y="8075"/>
                  </a:lnTo>
                  <a:lnTo>
                    <a:pt x="9600" y="8277"/>
                  </a:lnTo>
                  <a:lnTo>
                    <a:pt x="9360" y="8277"/>
                  </a:lnTo>
                  <a:lnTo>
                    <a:pt x="8880" y="8479"/>
                  </a:lnTo>
                  <a:lnTo>
                    <a:pt x="8400" y="8882"/>
                  </a:lnTo>
                  <a:lnTo>
                    <a:pt x="7920" y="9084"/>
                  </a:lnTo>
                  <a:lnTo>
                    <a:pt x="7680" y="9286"/>
                  </a:lnTo>
                  <a:lnTo>
                    <a:pt x="7200" y="9488"/>
                  </a:lnTo>
                  <a:lnTo>
                    <a:pt x="6480" y="10093"/>
                  </a:lnTo>
                  <a:lnTo>
                    <a:pt x="6480" y="10295"/>
                  </a:lnTo>
                  <a:lnTo>
                    <a:pt x="6240" y="10699"/>
                  </a:lnTo>
                  <a:lnTo>
                    <a:pt x="6240" y="11103"/>
                  </a:lnTo>
                  <a:lnTo>
                    <a:pt x="6000" y="11305"/>
                  </a:lnTo>
                  <a:lnTo>
                    <a:pt x="6000" y="11507"/>
                  </a:lnTo>
                  <a:lnTo>
                    <a:pt x="5760" y="11507"/>
                  </a:lnTo>
                  <a:lnTo>
                    <a:pt x="5520" y="11708"/>
                  </a:lnTo>
                  <a:lnTo>
                    <a:pt x="1200" y="11708"/>
                  </a:lnTo>
                  <a:lnTo>
                    <a:pt x="960" y="11910"/>
                  </a:lnTo>
                  <a:lnTo>
                    <a:pt x="720" y="11910"/>
                  </a:lnTo>
                  <a:lnTo>
                    <a:pt x="720" y="12112"/>
                  </a:lnTo>
                  <a:lnTo>
                    <a:pt x="480" y="12314"/>
                  </a:lnTo>
                  <a:lnTo>
                    <a:pt x="480" y="12516"/>
                  </a:lnTo>
                  <a:lnTo>
                    <a:pt x="240" y="12920"/>
                  </a:lnTo>
                  <a:lnTo>
                    <a:pt x="0" y="13121"/>
                  </a:lnTo>
                  <a:lnTo>
                    <a:pt x="240" y="13323"/>
                  </a:lnTo>
                  <a:lnTo>
                    <a:pt x="240" y="14333"/>
                  </a:lnTo>
                  <a:lnTo>
                    <a:pt x="480" y="14535"/>
                  </a:lnTo>
                  <a:lnTo>
                    <a:pt x="480" y="14736"/>
                  </a:lnTo>
                  <a:lnTo>
                    <a:pt x="720" y="14736"/>
                  </a:lnTo>
                  <a:lnTo>
                    <a:pt x="720" y="14938"/>
                  </a:lnTo>
                  <a:lnTo>
                    <a:pt x="2160" y="14938"/>
                  </a:lnTo>
                  <a:lnTo>
                    <a:pt x="2160" y="15140"/>
                  </a:lnTo>
                  <a:lnTo>
                    <a:pt x="2400" y="15342"/>
                  </a:lnTo>
                  <a:lnTo>
                    <a:pt x="2400" y="15544"/>
                  </a:lnTo>
                  <a:lnTo>
                    <a:pt x="2640" y="15746"/>
                  </a:lnTo>
                  <a:lnTo>
                    <a:pt x="2640" y="15948"/>
                  </a:lnTo>
                  <a:lnTo>
                    <a:pt x="2400" y="15948"/>
                  </a:lnTo>
                  <a:lnTo>
                    <a:pt x="2400" y="16351"/>
                  </a:lnTo>
                  <a:lnTo>
                    <a:pt x="2160" y="16351"/>
                  </a:lnTo>
                  <a:lnTo>
                    <a:pt x="1920" y="16553"/>
                  </a:lnTo>
                  <a:lnTo>
                    <a:pt x="1920" y="16755"/>
                  </a:lnTo>
                  <a:lnTo>
                    <a:pt x="1680" y="16755"/>
                  </a:lnTo>
                  <a:lnTo>
                    <a:pt x="1200" y="17159"/>
                  </a:lnTo>
                  <a:lnTo>
                    <a:pt x="720" y="17159"/>
                  </a:lnTo>
                  <a:lnTo>
                    <a:pt x="240" y="17361"/>
                  </a:lnTo>
                  <a:lnTo>
                    <a:pt x="0" y="17361"/>
                  </a:lnTo>
                  <a:lnTo>
                    <a:pt x="720" y="17361"/>
                  </a:lnTo>
                  <a:lnTo>
                    <a:pt x="960" y="17563"/>
                  </a:lnTo>
                  <a:lnTo>
                    <a:pt x="1440" y="17563"/>
                  </a:lnTo>
                  <a:lnTo>
                    <a:pt x="1440" y="17764"/>
                  </a:lnTo>
                  <a:lnTo>
                    <a:pt x="1680" y="17764"/>
                  </a:lnTo>
                  <a:lnTo>
                    <a:pt x="1680" y="18168"/>
                  </a:lnTo>
                  <a:lnTo>
                    <a:pt x="1920" y="18370"/>
                  </a:lnTo>
                  <a:lnTo>
                    <a:pt x="1920" y="18774"/>
                  </a:lnTo>
                  <a:lnTo>
                    <a:pt x="2160" y="18976"/>
                  </a:lnTo>
                  <a:lnTo>
                    <a:pt x="2400" y="18976"/>
                  </a:lnTo>
                  <a:lnTo>
                    <a:pt x="2640" y="19178"/>
                  </a:lnTo>
                  <a:lnTo>
                    <a:pt x="4560" y="19178"/>
                  </a:lnTo>
                  <a:lnTo>
                    <a:pt x="5280" y="18976"/>
                  </a:lnTo>
                  <a:lnTo>
                    <a:pt x="5520" y="18976"/>
                  </a:lnTo>
                  <a:lnTo>
                    <a:pt x="5760" y="18774"/>
                  </a:lnTo>
                  <a:lnTo>
                    <a:pt x="6240" y="18572"/>
                  </a:lnTo>
                  <a:lnTo>
                    <a:pt x="6480" y="18370"/>
                  </a:lnTo>
                  <a:lnTo>
                    <a:pt x="7440" y="18370"/>
                  </a:lnTo>
                  <a:lnTo>
                    <a:pt x="7440" y="19581"/>
                  </a:lnTo>
                  <a:lnTo>
                    <a:pt x="7680" y="19581"/>
                  </a:lnTo>
                  <a:lnTo>
                    <a:pt x="7680" y="19783"/>
                  </a:lnTo>
                  <a:lnTo>
                    <a:pt x="8160" y="20187"/>
                  </a:lnTo>
                  <a:lnTo>
                    <a:pt x="8400" y="20187"/>
                  </a:lnTo>
                  <a:lnTo>
                    <a:pt x="9120" y="20591"/>
                  </a:lnTo>
                  <a:lnTo>
                    <a:pt x="9360" y="20591"/>
                  </a:lnTo>
                  <a:lnTo>
                    <a:pt x="9600" y="20793"/>
                  </a:lnTo>
                  <a:lnTo>
                    <a:pt x="11040" y="21600"/>
                  </a:lnTo>
                  <a:lnTo>
                    <a:pt x="11280" y="21600"/>
                  </a:lnTo>
                  <a:lnTo>
                    <a:pt x="11520" y="21196"/>
                  </a:lnTo>
                  <a:lnTo>
                    <a:pt x="12000" y="20793"/>
                  </a:lnTo>
                  <a:lnTo>
                    <a:pt x="13920" y="20793"/>
                  </a:lnTo>
                  <a:lnTo>
                    <a:pt x="14400" y="20994"/>
                  </a:lnTo>
                  <a:lnTo>
                    <a:pt x="15360" y="20994"/>
                  </a:lnTo>
                  <a:lnTo>
                    <a:pt x="15360" y="20793"/>
                  </a:lnTo>
                  <a:lnTo>
                    <a:pt x="15600" y="20793"/>
                  </a:lnTo>
                  <a:lnTo>
                    <a:pt x="15600" y="20591"/>
                  </a:lnTo>
                  <a:lnTo>
                    <a:pt x="15840" y="20591"/>
                  </a:lnTo>
                  <a:lnTo>
                    <a:pt x="15840" y="19379"/>
                  </a:lnTo>
                  <a:lnTo>
                    <a:pt x="15120" y="18774"/>
                  </a:lnTo>
                  <a:lnTo>
                    <a:pt x="14880" y="18370"/>
                  </a:lnTo>
                  <a:lnTo>
                    <a:pt x="14400" y="17966"/>
                  </a:lnTo>
                  <a:lnTo>
                    <a:pt x="13920" y="17361"/>
                  </a:lnTo>
                  <a:lnTo>
                    <a:pt x="13680" y="17361"/>
                  </a:lnTo>
                  <a:lnTo>
                    <a:pt x="13680" y="17159"/>
                  </a:lnTo>
                  <a:lnTo>
                    <a:pt x="13200" y="16957"/>
                  </a:lnTo>
                  <a:lnTo>
                    <a:pt x="12480" y="16351"/>
                  </a:lnTo>
                  <a:lnTo>
                    <a:pt x="12480" y="15342"/>
                  </a:lnTo>
                  <a:lnTo>
                    <a:pt x="12720" y="15140"/>
                  </a:lnTo>
                  <a:lnTo>
                    <a:pt x="12720" y="14938"/>
                  </a:lnTo>
                  <a:lnTo>
                    <a:pt x="12960" y="14736"/>
                  </a:lnTo>
                  <a:lnTo>
                    <a:pt x="13200" y="14333"/>
                  </a:lnTo>
                  <a:lnTo>
                    <a:pt x="13680" y="13929"/>
                  </a:lnTo>
                  <a:lnTo>
                    <a:pt x="13920" y="13929"/>
                  </a:lnTo>
                  <a:lnTo>
                    <a:pt x="14160" y="13727"/>
                  </a:lnTo>
                  <a:lnTo>
                    <a:pt x="14400" y="13727"/>
                  </a:lnTo>
                  <a:lnTo>
                    <a:pt x="14640" y="13929"/>
                  </a:lnTo>
                  <a:lnTo>
                    <a:pt x="14880" y="13929"/>
                  </a:lnTo>
                  <a:lnTo>
                    <a:pt x="15120" y="14131"/>
                  </a:lnTo>
                  <a:lnTo>
                    <a:pt x="16080" y="14535"/>
                  </a:lnTo>
                  <a:lnTo>
                    <a:pt x="16560" y="14535"/>
                  </a:lnTo>
                  <a:lnTo>
                    <a:pt x="16560" y="14736"/>
                  </a:lnTo>
                  <a:lnTo>
                    <a:pt x="17040" y="14736"/>
                  </a:lnTo>
                  <a:lnTo>
                    <a:pt x="17280" y="14535"/>
                  </a:lnTo>
                  <a:lnTo>
                    <a:pt x="17280" y="14333"/>
                  </a:lnTo>
                  <a:lnTo>
                    <a:pt x="17520" y="14131"/>
                  </a:lnTo>
                  <a:lnTo>
                    <a:pt x="17520" y="13323"/>
                  </a:lnTo>
                  <a:lnTo>
                    <a:pt x="17760" y="13121"/>
                  </a:lnTo>
                  <a:lnTo>
                    <a:pt x="17760" y="12314"/>
                  </a:lnTo>
                  <a:lnTo>
                    <a:pt x="18000" y="12314"/>
                  </a:lnTo>
                  <a:lnTo>
                    <a:pt x="18000" y="12112"/>
                  </a:lnTo>
                  <a:lnTo>
                    <a:pt x="18480" y="11910"/>
                  </a:lnTo>
                  <a:lnTo>
                    <a:pt x="18720" y="11708"/>
                  </a:lnTo>
                  <a:lnTo>
                    <a:pt x="18960" y="11708"/>
                  </a:lnTo>
                  <a:lnTo>
                    <a:pt x="19920" y="10901"/>
                  </a:lnTo>
                  <a:lnTo>
                    <a:pt x="19920" y="10497"/>
                  </a:lnTo>
                  <a:lnTo>
                    <a:pt x="20160" y="10093"/>
                  </a:lnTo>
                  <a:lnTo>
                    <a:pt x="20160" y="9892"/>
                  </a:lnTo>
                  <a:lnTo>
                    <a:pt x="20400" y="9690"/>
                  </a:lnTo>
                  <a:lnTo>
                    <a:pt x="20400" y="9488"/>
                  </a:lnTo>
                  <a:lnTo>
                    <a:pt x="20640" y="9488"/>
                  </a:lnTo>
                  <a:lnTo>
                    <a:pt x="21600" y="8680"/>
                  </a:lnTo>
                  <a:lnTo>
                    <a:pt x="21600" y="7267"/>
                  </a:lnTo>
                  <a:lnTo>
                    <a:pt x="21360" y="6662"/>
                  </a:lnTo>
                  <a:lnTo>
                    <a:pt x="21360" y="6460"/>
                  </a:lnTo>
                  <a:lnTo>
                    <a:pt x="21120" y="6258"/>
                  </a:lnTo>
                  <a:lnTo>
                    <a:pt x="20640" y="6056"/>
                  </a:lnTo>
                  <a:lnTo>
                    <a:pt x="19920" y="5450"/>
                  </a:lnTo>
                  <a:lnTo>
                    <a:pt x="19680" y="5450"/>
                  </a:lnTo>
                  <a:lnTo>
                    <a:pt x="19680" y="4441"/>
                  </a:lnTo>
                  <a:lnTo>
                    <a:pt x="19920" y="4037"/>
                  </a:lnTo>
                  <a:lnTo>
                    <a:pt x="19920" y="3230"/>
                  </a:lnTo>
                  <a:lnTo>
                    <a:pt x="18960" y="2422"/>
                  </a:lnTo>
                  <a:lnTo>
                    <a:pt x="18960" y="1817"/>
                  </a:lnTo>
                  <a:lnTo>
                    <a:pt x="19200" y="1615"/>
                  </a:lnTo>
                  <a:lnTo>
                    <a:pt x="19200" y="1009"/>
                  </a:lnTo>
                  <a:lnTo>
                    <a:pt x="18720" y="606"/>
                  </a:lnTo>
                  <a:lnTo>
                    <a:pt x="17760" y="202"/>
                  </a:lnTo>
                  <a:lnTo>
                    <a:pt x="17280" y="202"/>
                  </a:lnTo>
                  <a:lnTo>
                    <a:pt x="17040" y="0"/>
                  </a:lnTo>
                  <a:lnTo>
                    <a:pt x="1656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483621" y="2208498"/>
              <a:ext cx="377933" cy="42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60" y="0"/>
                  </a:moveTo>
                  <a:lnTo>
                    <a:pt x="16320" y="0"/>
                  </a:lnTo>
                  <a:lnTo>
                    <a:pt x="16080" y="202"/>
                  </a:lnTo>
                  <a:lnTo>
                    <a:pt x="15600" y="202"/>
                  </a:lnTo>
                  <a:lnTo>
                    <a:pt x="15360" y="404"/>
                  </a:lnTo>
                  <a:lnTo>
                    <a:pt x="15120" y="404"/>
                  </a:lnTo>
                  <a:lnTo>
                    <a:pt x="15120" y="606"/>
                  </a:lnTo>
                  <a:lnTo>
                    <a:pt x="14880" y="606"/>
                  </a:lnTo>
                  <a:lnTo>
                    <a:pt x="14880" y="807"/>
                  </a:lnTo>
                  <a:lnTo>
                    <a:pt x="14640" y="1211"/>
                  </a:lnTo>
                  <a:lnTo>
                    <a:pt x="14640" y="2422"/>
                  </a:lnTo>
                  <a:lnTo>
                    <a:pt x="14400" y="2624"/>
                  </a:lnTo>
                  <a:lnTo>
                    <a:pt x="14400" y="3028"/>
                  </a:lnTo>
                  <a:lnTo>
                    <a:pt x="14160" y="3634"/>
                  </a:lnTo>
                  <a:lnTo>
                    <a:pt x="13680" y="4441"/>
                  </a:lnTo>
                  <a:lnTo>
                    <a:pt x="13680" y="4845"/>
                  </a:lnTo>
                  <a:lnTo>
                    <a:pt x="13440" y="5047"/>
                  </a:lnTo>
                  <a:lnTo>
                    <a:pt x="13440" y="5249"/>
                  </a:lnTo>
                  <a:lnTo>
                    <a:pt x="12960" y="5652"/>
                  </a:lnTo>
                  <a:lnTo>
                    <a:pt x="12480" y="5854"/>
                  </a:lnTo>
                  <a:lnTo>
                    <a:pt x="12240" y="6056"/>
                  </a:lnTo>
                  <a:lnTo>
                    <a:pt x="12000" y="6056"/>
                  </a:lnTo>
                  <a:lnTo>
                    <a:pt x="12000" y="6258"/>
                  </a:lnTo>
                  <a:lnTo>
                    <a:pt x="11760" y="6258"/>
                  </a:lnTo>
                  <a:lnTo>
                    <a:pt x="11760" y="7671"/>
                  </a:lnTo>
                  <a:lnTo>
                    <a:pt x="11280" y="8075"/>
                  </a:lnTo>
                  <a:lnTo>
                    <a:pt x="9840" y="8075"/>
                  </a:lnTo>
                  <a:lnTo>
                    <a:pt x="9600" y="8277"/>
                  </a:lnTo>
                  <a:lnTo>
                    <a:pt x="9360" y="8277"/>
                  </a:lnTo>
                  <a:lnTo>
                    <a:pt x="8880" y="8479"/>
                  </a:lnTo>
                  <a:lnTo>
                    <a:pt x="8400" y="8882"/>
                  </a:lnTo>
                  <a:lnTo>
                    <a:pt x="7920" y="9084"/>
                  </a:lnTo>
                  <a:lnTo>
                    <a:pt x="7680" y="9286"/>
                  </a:lnTo>
                  <a:lnTo>
                    <a:pt x="7200" y="9488"/>
                  </a:lnTo>
                  <a:lnTo>
                    <a:pt x="6480" y="10093"/>
                  </a:lnTo>
                  <a:lnTo>
                    <a:pt x="6480" y="10295"/>
                  </a:lnTo>
                  <a:lnTo>
                    <a:pt x="6240" y="10699"/>
                  </a:lnTo>
                  <a:lnTo>
                    <a:pt x="6240" y="11103"/>
                  </a:lnTo>
                  <a:lnTo>
                    <a:pt x="6000" y="11305"/>
                  </a:lnTo>
                  <a:lnTo>
                    <a:pt x="6000" y="11507"/>
                  </a:lnTo>
                  <a:lnTo>
                    <a:pt x="5760" y="11507"/>
                  </a:lnTo>
                  <a:lnTo>
                    <a:pt x="5520" y="11708"/>
                  </a:lnTo>
                  <a:lnTo>
                    <a:pt x="1200" y="11708"/>
                  </a:lnTo>
                  <a:lnTo>
                    <a:pt x="960" y="11910"/>
                  </a:lnTo>
                  <a:lnTo>
                    <a:pt x="720" y="11910"/>
                  </a:lnTo>
                  <a:lnTo>
                    <a:pt x="720" y="12112"/>
                  </a:lnTo>
                  <a:lnTo>
                    <a:pt x="480" y="12314"/>
                  </a:lnTo>
                  <a:lnTo>
                    <a:pt x="480" y="12516"/>
                  </a:lnTo>
                  <a:lnTo>
                    <a:pt x="240" y="12920"/>
                  </a:lnTo>
                  <a:lnTo>
                    <a:pt x="0" y="13121"/>
                  </a:lnTo>
                  <a:lnTo>
                    <a:pt x="240" y="13323"/>
                  </a:lnTo>
                  <a:lnTo>
                    <a:pt x="240" y="14333"/>
                  </a:lnTo>
                  <a:lnTo>
                    <a:pt x="480" y="14535"/>
                  </a:lnTo>
                  <a:lnTo>
                    <a:pt x="480" y="14736"/>
                  </a:lnTo>
                  <a:lnTo>
                    <a:pt x="720" y="14736"/>
                  </a:lnTo>
                  <a:lnTo>
                    <a:pt x="720" y="14938"/>
                  </a:lnTo>
                  <a:lnTo>
                    <a:pt x="2160" y="14938"/>
                  </a:lnTo>
                  <a:lnTo>
                    <a:pt x="2160" y="15140"/>
                  </a:lnTo>
                  <a:lnTo>
                    <a:pt x="2400" y="15342"/>
                  </a:lnTo>
                  <a:lnTo>
                    <a:pt x="2400" y="15544"/>
                  </a:lnTo>
                  <a:lnTo>
                    <a:pt x="2640" y="15746"/>
                  </a:lnTo>
                  <a:lnTo>
                    <a:pt x="2640" y="15948"/>
                  </a:lnTo>
                  <a:lnTo>
                    <a:pt x="2400" y="15948"/>
                  </a:lnTo>
                  <a:lnTo>
                    <a:pt x="2400" y="16351"/>
                  </a:lnTo>
                  <a:lnTo>
                    <a:pt x="2160" y="16351"/>
                  </a:lnTo>
                  <a:lnTo>
                    <a:pt x="1920" y="16553"/>
                  </a:lnTo>
                  <a:lnTo>
                    <a:pt x="1920" y="16755"/>
                  </a:lnTo>
                  <a:lnTo>
                    <a:pt x="1680" y="16755"/>
                  </a:lnTo>
                  <a:lnTo>
                    <a:pt x="1200" y="17159"/>
                  </a:lnTo>
                  <a:lnTo>
                    <a:pt x="720" y="17159"/>
                  </a:lnTo>
                  <a:lnTo>
                    <a:pt x="240" y="17361"/>
                  </a:lnTo>
                  <a:lnTo>
                    <a:pt x="0" y="17361"/>
                  </a:lnTo>
                  <a:lnTo>
                    <a:pt x="720" y="17361"/>
                  </a:lnTo>
                  <a:lnTo>
                    <a:pt x="960" y="17563"/>
                  </a:lnTo>
                  <a:lnTo>
                    <a:pt x="1440" y="17563"/>
                  </a:lnTo>
                  <a:lnTo>
                    <a:pt x="1440" y="17764"/>
                  </a:lnTo>
                  <a:lnTo>
                    <a:pt x="1680" y="17764"/>
                  </a:lnTo>
                  <a:lnTo>
                    <a:pt x="1680" y="18168"/>
                  </a:lnTo>
                  <a:lnTo>
                    <a:pt x="1920" y="18370"/>
                  </a:lnTo>
                  <a:lnTo>
                    <a:pt x="1920" y="18774"/>
                  </a:lnTo>
                  <a:lnTo>
                    <a:pt x="2160" y="18976"/>
                  </a:lnTo>
                  <a:lnTo>
                    <a:pt x="2400" y="18976"/>
                  </a:lnTo>
                  <a:lnTo>
                    <a:pt x="2640" y="19178"/>
                  </a:lnTo>
                  <a:lnTo>
                    <a:pt x="4560" y="19178"/>
                  </a:lnTo>
                  <a:lnTo>
                    <a:pt x="5280" y="18976"/>
                  </a:lnTo>
                  <a:lnTo>
                    <a:pt x="5520" y="18976"/>
                  </a:lnTo>
                  <a:lnTo>
                    <a:pt x="5760" y="18774"/>
                  </a:lnTo>
                  <a:lnTo>
                    <a:pt x="6240" y="18572"/>
                  </a:lnTo>
                  <a:lnTo>
                    <a:pt x="6480" y="18370"/>
                  </a:lnTo>
                  <a:lnTo>
                    <a:pt x="7440" y="18370"/>
                  </a:lnTo>
                  <a:lnTo>
                    <a:pt x="7440" y="19581"/>
                  </a:lnTo>
                  <a:lnTo>
                    <a:pt x="7680" y="19581"/>
                  </a:lnTo>
                  <a:lnTo>
                    <a:pt x="7680" y="19783"/>
                  </a:lnTo>
                  <a:lnTo>
                    <a:pt x="8160" y="20187"/>
                  </a:lnTo>
                  <a:lnTo>
                    <a:pt x="8400" y="20187"/>
                  </a:lnTo>
                  <a:lnTo>
                    <a:pt x="9120" y="20591"/>
                  </a:lnTo>
                  <a:lnTo>
                    <a:pt x="9360" y="20591"/>
                  </a:lnTo>
                  <a:lnTo>
                    <a:pt x="9600" y="20793"/>
                  </a:lnTo>
                  <a:lnTo>
                    <a:pt x="11040" y="21600"/>
                  </a:lnTo>
                  <a:lnTo>
                    <a:pt x="11280" y="21600"/>
                  </a:lnTo>
                  <a:lnTo>
                    <a:pt x="11520" y="21196"/>
                  </a:lnTo>
                  <a:lnTo>
                    <a:pt x="12000" y="20793"/>
                  </a:lnTo>
                  <a:lnTo>
                    <a:pt x="13920" y="20793"/>
                  </a:lnTo>
                  <a:lnTo>
                    <a:pt x="14400" y="20994"/>
                  </a:lnTo>
                  <a:lnTo>
                    <a:pt x="15360" y="20994"/>
                  </a:lnTo>
                  <a:lnTo>
                    <a:pt x="15360" y="20793"/>
                  </a:lnTo>
                  <a:lnTo>
                    <a:pt x="15600" y="20793"/>
                  </a:lnTo>
                  <a:lnTo>
                    <a:pt x="15600" y="20591"/>
                  </a:lnTo>
                  <a:lnTo>
                    <a:pt x="15840" y="20591"/>
                  </a:lnTo>
                  <a:lnTo>
                    <a:pt x="15840" y="19379"/>
                  </a:lnTo>
                  <a:lnTo>
                    <a:pt x="15120" y="18774"/>
                  </a:lnTo>
                  <a:lnTo>
                    <a:pt x="14880" y="18370"/>
                  </a:lnTo>
                  <a:lnTo>
                    <a:pt x="14400" y="17966"/>
                  </a:lnTo>
                  <a:lnTo>
                    <a:pt x="13920" y="17361"/>
                  </a:lnTo>
                  <a:lnTo>
                    <a:pt x="13680" y="17361"/>
                  </a:lnTo>
                  <a:lnTo>
                    <a:pt x="13680" y="17159"/>
                  </a:lnTo>
                  <a:lnTo>
                    <a:pt x="13200" y="16957"/>
                  </a:lnTo>
                  <a:lnTo>
                    <a:pt x="12480" y="16351"/>
                  </a:lnTo>
                  <a:lnTo>
                    <a:pt x="12480" y="15342"/>
                  </a:lnTo>
                  <a:lnTo>
                    <a:pt x="12720" y="15140"/>
                  </a:lnTo>
                  <a:lnTo>
                    <a:pt x="12720" y="14938"/>
                  </a:lnTo>
                  <a:lnTo>
                    <a:pt x="12960" y="14736"/>
                  </a:lnTo>
                  <a:lnTo>
                    <a:pt x="13200" y="14333"/>
                  </a:lnTo>
                  <a:lnTo>
                    <a:pt x="13680" y="13929"/>
                  </a:lnTo>
                  <a:lnTo>
                    <a:pt x="13920" y="13929"/>
                  </a:lnTo>
                  <a:lnTo>
                    <a:pt x="14160" y="13727"/>
                  </a:lnTo>
                  <a:lnTo>
                    <a:pt x="14400" y="13727"/>
                  </a:lnTo>
                  <a:lnTo>
                    <a:pt x="14640" y="13929"/>
                  </a:lnTo>
                  <a:lnTo>
                    <a:pt x="14880" y="13929"/>
                  </a:lnTo>
                  <a:lnTo>
                    <a:pt x="15120" y="14131"/>
                  </a:lnTo>
                  <a:lnTo>
                    <a:pt x="16080" y="14535"/>
                  </a:lnTo>
                  <a:lnTo>
                    <a:pt x="16560" y="14535"/>
                  </a:lnTo>
                  <a:lnTo>
                    <a:pt x="16560" y="14736"/>
                  </a:lnTo>
                  <a:lnTo>
                    <a:pt x="17040" y="14736"/>
                  </a:lnTo>
                  <a:lnTo>
                    <a:pt x="17280" y="14535"/>
                  </a:lnTo>
                  <a:lnTo>
                    <a:pt x="17280" y="14333"/>
                  </a:lnTo>
                  <a:lnTo>
                    <a:pt x="17520" y="14131"/>
                  </a:lnTo>
                  <a:lnTo>
                    <a:pt x="17520" y="13323"/>
                  </a:lnTo>
                  <a:lnTo>
                    <a:pt x="17760" y="13121"/>
                  </a:lnTo>
                  <a:lnTo>
                    <a:pt x="17760" y="12314"/>
                  </a:lnTo>
                  <a:lnTo>
                    <a:pt x="18000" y="12314"/>
                  </a:lnTo>
                  <a:lnTo>
                    <a:pt x="18000" y="12112"/>
                  </a:lnTo>
                  <a:lnTo>
                    <a:pt x="18480" y="11910"/>
                  </a:lnTo>
                  <a:lnTo>
                    <a:pt x="18720" y="11708"/>
                  </a:lnTo>
                  <a:lnTo>
                    <a:pt x="18960" y="11708"/>
                  </a:lnTo>
                  <a:lnTo>
                    <a:pt x="19920" y="10901"/>
                  </a:lnTo>
                  <a:lnTo>
                    <a:pt x="19920" y="10497"/>
                  </a:lnTo>
                  <a:lnTo>
                    <a:pt x="20160" y="10093"/>
                  </a:lnTo>
                  <a:lnTo>
                    <a:pt x="20160" y="9892"/>
                  </a:lnTo>
                  <a:lnTo>
                    <a:pt x="20400" y="9690"/>
                  </a:lnTo>
                  <a:lnTo>
                    <a:pt x="20400" y="9488"/>
                  </a:lnTo>
                  <a:lnTo>
                    <a:pt x="20640" y="9488"/>
                  </a:lnTo>
                  <a:lnTo>
                    <a:pt x="21600" y="8680"/>
                  </a:lnTo>
                  <a:lnTo>
                    <a:pt x="21600" y="7267"/>
                  </a:lnTo>
                  <a:lnTo>
                    <a:pt x="21360" y="6662"/>
                  </a:lnTo>
                  <a:lnTo>
                    <a:pt x="21360" y="6460"/>
                  </a:lnTo>
                  <a:lnTo>
                    <a:pt x="21120" y="6258"/>
                  </a:lnTo>
                  <a:lnTo>
                    <a:pt x="20640" y="6056"/>
                  </a:lnTo>
                  <a:lnTo>
                    <a:pt x="19920" y="5450"/>
                  </a:lnTo>
                  <a:lnTo>
                    <a:pt x="19680" y="5450"/>
                  </a:lnTo>
                  <a:lnTo>
                    <a:pt x="19680" y="4441"/>
                  </a:lnTo>
                  <a:lnTo>
                    <a:pt x="19920" y="4037"/>
                  </a:lnTo>
                  <a:lnTo>
                    <a:pt x="19920" y="3230"/>
                  </a:lnTo>
                  <a:lnTo>
                    <a:pt x="18960" y="2422"/>
                  </a:lnTo>
                  <a:lnTo>
                    <a:pt x="18960" y="1817"/>
                  </a:lnTo>
                  <a:lnTo>
                    <a:pt x="19200" y="1615"/>
                  </a:lnTo>
                  <a:lnTo>
                    <a:pt x="19200" y="1009"/>
                  </a:lnTo>
                  <a:lnTo>
                    <a:pt x="18720" y="606"/>
                  </a:lnTo>
                  <a:lnTo>
                    <a:pt x="17760" y="202"/>
                  </a:lnTo>
                  <a:lnTo>
                    <a:pt x="17280" y="202"/>
                  </a:lnTo>
                  <a:lnTo>
                    <a:pt x="17040" y="0"/>
                  </a:lnTo>
                  <a:lnTo>
                    <a:pt x="16560" y="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8348082" y="2096676"/>
              <a:ext cx="121778" cy="17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3" y="0"/>
                  </a:moveTo>
                  <a:lnTo>
                    <a:pt x="8193" y="3927"/>
                  </a:lnTo>
                  <a:lnTo>
                    <a:pt x="0" y="5400"/>
                  </a:lnTo>
                  <a:lnTo>
                    <a:pt x="745" y="5891"/>
                  </a:lnTo>
                  <a:lnTo>
                    <a:pt x="1490" y="6873"/>
                  </a:lnTo>
                  <a:lnTo>
                    <a:pt x="2979" y="7855"/>
                  </a:lnTo>
                  <a:lnTo>
                    <a:pt x="2979" y="11782"/>
                  </a:lnTo>
                  <a:lnTo>
                    <a:pt x="3724" y="11782"/>
                  </a:lnTo>
                  <a:lnTo>
                    <a:pt x="4469" y="12273"/>
                  </a:lnTo>
                  <a:lnTo>
                    <a:pt x="7448" y="12273"/>
                  </a:lnTo>
                  <a:lnTo>
                    <a:pt x="7448" y="13255"/>
                  </a:lnTo>
                  <a:lnTo>
                    <a:pt x="8193" y="13255"/>
                  </a:lnTo>
                  <a:lnTo>
                    <a:pt x="8193" y="14236"/>
                  </a:lnTo>
                  <a:lnTo>
                    <a:pt x="7448" y="14727"/>
                  </a:lnTo>
                  <a:lnTo>
                    <a:pt x="7448" y="15218"/>
                  </a:lnTo>
                  <a:lnTo>
                    <a:pt x="6703" y="16200"/>
                  </a:lnTo>
                  <a:lnTo>
                    <a:pt x="6703" y="17673"/>
                  </a:lnTo>
                  <a:lnTo>
                    <a:pt x="5959" y="18164"/>
                  </a:lnTo>
                  <a:lnTo>
                    <a:pt x="5959" y="19145"/>
                  </a:lnTo>
                  <a:lnTo>
                    <a:pt x="6703" y="19636"/>
                  </a:lnTo>
                  <a:lnTo>
                    <a:pt x="6703" y="20127"/>
                  </a:lnTo>
                  <a:lnTo>
                    <a:pt x="7448" y="20618"/>
                  </a:lnTo>
                  <a:lnTo>
                    <a:pt x="8193" y="20618"/>
                  </a:lnTo>
                  <a:lnTo>
                    <a:pt x="8938" y="21109"/>
                  </a:lnTo>
                  <a:lnTo>
                    <a:pt x="9683" y="21109"/>
                  </a:lnTo>
                  <a:lnTo>
                    <a:pt x="11172" y="21600"/>
                  </a:lnTo>
                  <a:lnTo>
                    <a:pt x="12662" y="21600"/>
                  </a:lnTo>
                  <a:lnTo>
                    <a:pt x="13407" y="21109"/>
                  </a:lnTo>
                  <a:lnTo>
                    <a:pt x="14897" y="21109"/>
                  </a:lnTo>
                  <a:lnTo>
                    <a:pt x="15641" y="20618"/>
                  </a:lnTo>
                  <a:lnTo>
                    <a:pt x="18621" y="19636"/>
                  </a:lnTo>
                  <a:lnTo>
                    <a:pt x="20855" y="18164"/>
                  </a:lnTo>
                  <a:lnTo>
                    <a:pt x="20855" y="17673"/>
                  </a:lnTo>
                  <a:lnTo>
                    <a:pt x="21600" y="17182"/>
                  </a:lnTo>
                  <a:lnTo>
                    <a:pt x="21600" y="10309"/>
                  </a:lnTo>
                  <a:lnTo>
                    <a:pt x="20855" y="9818"/>
                  </a:lnTo>
                  <a:lnTo>
                    <a:pt x="20855" y="8836"/>
                  </a:lnTo>
                  <a:lnTo>
                    <a:pt x="20110" y="8345"/>
                  </a:lnTo>
                  <a:lnTo>
                    <a:pt x="19366" y="7364"/>
                  </a:lnTo>
                  <a:lnTo>
                    <a:pt x="18621" y="6873"/>
                  </a:lnTo>
                  <a:lnTo>
                    <a:pt x="17876" y="5891"/>
                  </a:lnTo>
                  <a:lnTo>
                    <a:pt x="16386" y="4909"/>
                  </a:lnTo>
                  <a:lnTo>
                    <a:pt x="14897" y="3436"/>
                  </a:lnTo>
                  <a:lnTo>
                    <a:pt x="9683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48082" y="2096676"/>
              <a:ext cx="121778" cy="17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3" y="0"/>
                  </a:moveTo>
                  <a:lnTo>
                    <a:pt x="8193" y="3927"/>
                  </a:lnTo>
                  <a:lnTo>
                    <a:pt x="0" y="5400"/>
                  </a:lnTo>
                  <a:lnTo>
                    <a:pt x="745" y="5891"/>
                  </a:lnTo>
                  <a:lnTo>
                    <a:pt x="1490" y="6873"/>
                  </a:lnTo>
                  <a:lnTo>
                    <a:pt x="2979" y="7855"/>
                  </a:lnTo>
                  <a:lnTo>
                    <a:pt x="2979" y="11782"/>
                  </a:lnTo>
                  <a:lnTo>
                    <a:pt x="3724" y="11782"/>
                  </a:lnTo>
                  <a:lnTo>
                    <a:pt x="4469" y="12273"/>
                  </a:lnTo>
                  <a:lnTo>
                    <a:pt x="7448" y="12273"/>
                  </a:lnTo>
                  <a:lnTo>
                    <a:pt x="7448" y="13255"/>
                  </a:lnTo>
                  <a:lnTo>
                    <a:pt x="8193" y="13255"/>
                  </a:lnTo>
                  <a:lnTo>
                    <a:pt x="8193" y="14236"/>
                  </a:lnTo>
                  <a:lnTo>
                    <a:pt x="7448" y="14727"/>
                  </a:lnTo>
                  <a:lnTo>
                    <a:pt x="7448" y="15218"/>
                  </a:lnTo>
                  <a:lnTo>
                    <a:pt x="6703" y="16200"/>
                  </a:lnTo>
                  <a:lnTo>
                    <a:pt x="6703" y="17673"/>
                  </a:lnTo>
                  <a:lnTo>
                    <a:pt x="5959" y="18164"/>
                  </a:lnTo>
                  <a:lnTo>
                    <a:pt x="5959" y="19145"/>
                  </a:lnTo>
                  <a:lnTo>
                    <a:pt x="6703" y="19636"/>
                  </a:lnTo>
                  <a:lnTo>
                    <a:pt x="6703" y="20127"/>
                  </a:lnTo>
                  <a:lnTo>
                    <a:pt x="7448" y="20618"/>
                  </a:lnTo>
                  <a:lnTo>
                    <a:pt x="8193" y="20618"/>
                  </a:lnTo>
                  <a:lnTo>
                    <a:pt x="8938" y="21109"/>
                  </a:lnTo>
                  <a:lnTo>
                    <a:pt x="9683" y="21109"/>
                  </a:lnTo>
                  <a:lnTo>
                    <a:pt x="11172" y="21600"/>
                  </a:lnTo>
                  <a:lnTo>
                    <a:pt x="12662" y="21600"/>
                  </a:lnTo>
                  <a:lnTo>
                    <a:pt x="13407" y="21109"/>
                  </a:lnTo>
                  <a:lnTo>
                    <a:pt x="14897" y="21109"/>
                  </a:lnTo>
                  <a:lnTo>
                    <a:pt x="15641" y="20618"/>
                  </a:lnTo>
                  <a:lnTo>
                    <a:pt x="18621" y="19636"/>
                  </a:lnTo>
                  <a:lnTo>
                    <a:pt x="20855" y="18164"/>
                  </a:lnTo>
                  <a:lnTo>
                    <a:pt x="20855" y="17673"/>
                  </a:lnTo>
                  <a:lnTo>
                    <a:pt x="21600" y="17182"/>
                  </a:lnTo>
                  <a:lnTo>
                    <a:pt x="21600" y="10309"/>
                  </a:lnTo>
                  <a:lnTo>
                    <a:pt x="20855" y="9818"/>
                  </a:lnTo>
                  <a:lnTo>
                    <a:pt x="20855" y="8836"/>
                  </a:lnTo>
                  <a:lnTo>
                    <a:pt x="20110" y="8345"/>
                  </a:lnTo>
                  <a:lnTo>
                    <a:pt x="19366" y="7364"/>
                  </a:lnTo>
                  <a:lnTo>
                    <a:pt x="18621" y="6873"/>
                  </a:lnTo>
                  <a:lnTo>
                    <a:pt x="17876" y="5891"/>
                  </a:lnTo>
                  <a:lnTo>
                    <a:pt x="16386" y="4909"/>
                  </a:lnTo>
                  <a:lnTo>
                    <a:pt x="14897" y="3436"/>
                  </a:lnTo>
                  <a:lnTo>
                    <a:pt x="9683" y="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676787" y="2312334"/>
              <a:ext cx="865043" cy="85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68"/>
                  </a:moveTo>
                  <a:lnTo>
                    <a:pt x="21600" y="5273"/>
                  </a:lnTo>
                  <a:lnTo>
                    <a:pt x="21495" y="5273"/>
                  </a:lnTo>
                  <a:lnTo>
                    <a:pt x="21495" y="5375"/>
                  </a:lnTo>
                  <a:lnTo>
                    <a:pt x="21390" y="5476"/>
                  </a:lnTo>
                  <a:lnTo>
                    <a:pt x="21285" y="5476"/>
                  </a:lnTo>
                  <a:lnTo>
                    <a:pt x="21181" y="5577"/>
                  </a:lnTo>
                  <a:lnTo>
                    <a:pt x="21076" y="5577"/>
                  </a:lnTo>
                  <a:lnTo>
                    <a:pt x="20866" y="5679"/>
                  </a:lnTo>
                  <a:lnTo>
                    <a:pt x="20761" y="5679"/>
                  </a:lnTo>
                  <a:lnTo>
                    <a:pt x="20656" y="5780"/>
                  </a:lnTo>
                  <a:lnTo>
                    <a:pt x="20551" y="5780"/>
                  </a:lnTo>
                  <a:lnTo>
                    <a:pt x="20342" y="5983"/>
                  </a:lnTo>
                  <a:lnTo>
                    <a:pt x="20342" y="6085"/>
                  </a:lnTo>
                  <a:lnTo>
                    <a:pt x="20027" y="6389"/>
                  </a:lnTo>
                  <a:lnTo>
                    <a:pt x="20027" y="6490"/>
                  </a:lnTo>
                  <a:lnTo>
                    <a:pt x="19922" y="6592"/>
                  </a:lnTo>
                  <a:lnTo>
                    <a:pt x="19922" y="6693"/>
                  </a:lnTo>
                  <a:lnTo>
                    <a:pt x="19817" y="6794"/>
                  </a:lnTo>
                  <a:lnTo>
                    <a:pt x="19817" y="7099"/>
                  </a:lnTo>
                  <a:lnTo>
                    <a:pt x="19713" y="7200"/>
                  </a:lnTo>
                  <a:lnTo>
                    <a:pt x="19713" y="7504"/>
                  </a:lnTo>
                  <a:lnTo>
                    <a:pt x="19608" y="7606"/>
                  </a:lnTo>
                  <a:lnTo>
                    <a:pt x="19503" y="7606"/>
                  </a:lnTo>
                  <a:lnTo>
                    <a:pt x="19503" y="7707"/>
                  </a:lnTo>
                  <a:lnTo>
                    <a:pt x="18979" y="8214"/>
                  </a:lnTo>
                  <a:lnTo>
                    <a:pt x="18979" y="8315"/>
                  </a:lnTo>
                  <a:lnTo>
                    <a:pt x="18874" y="8417"/>
                  </a:lnTo>
                  <a:lnTo>
                    <a:pt x="18874" y="9330"/>
                  </a:lnTo>
                  <a:lnTo>
                    <a:pt x="18979" y="9532"/>
                  </a:lnTo>
                  <a:lnTo>
                    <a:pt x="18979" y="9735"/>
                  </a:lnTo>
                  <a:lnTo>
                    <a:pt x="18874" y="9735"/>
                  </a:lnTo>
                  <a:lnTo>
                    <a:pt x="18454" y="9330"/>
                  </a:lnTo>
                  <a:lnTo>
                    <a:pt x="18454" y="9228"/>
                  </a:lnTo>
                  <a:lnTo>
                    <a:pt x="18350" y="9127"/>
                  </a:lnTo>
                  <a:lnTo>
                    <a:pt x="18350" y="8924"/>
                  </a:lnTo>
                  <a:lnTo>
                    <a:pt x="18245" y="8721"/>
                  </a:lnTo>
                  <a:lnTo>
                    <a:pt x="18245" y="8417"/>
                  </a:lnTo>
                  <a:lnTo>
                    <a:pt x="18140" y="8113"/>
                  </a:lnTo>
                  <a:lnTo>
                    <a:pt x="18140" y="7403"/>
                  </a:lnTo>
                  <a:lnTo>
                    <a:pt x="18035" y="7301"/>
                  </a:lnTo>
                  <a:lnTo>
                    <a:pt x="18035" y="7200"/>
                  </a:lnTo>
                  <a:lnTo>
                    <a:pt x="17930" y="7200"/>
                  </a:lnTo>
                  <a:lnTo>
                    <a:pt x="17720" y="6997"/>
                  </a:lnTo>
                  <a:lnTo>
                    <a:pt x="17616" y="6997"/>
                  </a:lnTo>
                  <a:lnTo>
                    <a:pt x="17511" y="6896"/>
                  </a:lnTo>
                  <a:lnTo>
                    <a:pt x="17301" y="6794"/>
                  </a:lnTo>
                  <a:lnTo>
                    <a:pt x="17091" y="6794"/>
                  </a:lnTo>
                  <a:lnTo>
                    <a:pt x="16986" y="6693"/>
                  </a:lnTo>
                  <a:lnTo>
                    <a:pt x="16462" y="6693"/>
                  </a:lnTo>
                  <a:lnTo>
                    <a:pt x="16357" y="6592"/>
                  </a:lnTo>
                  <a:lnTo>
                    <a:pt x="16252" y="6592"/>
                  </a:lnTo>
                  <a:lnTo>
                    <a:pt x="15728" y="6085"/>
                  </a:lnTo>
                  <a:lnTo>
                    <a:pt x="15623" y="6085"/>
                  </a:lnTo>
                  <a:lnTo>
                    <a:pt x="15623" y="5983"/>
                  </a:lnTo>
                  <a:lnTo>
                    <a:pt x="15309" y="5983"/>
                  </a:lnTo>
                  <a:lnTo>
                    <a:pt x="15204" y="6085"/>
                  </a:lnTo>
                  <a:lnTo>
                    <a:pt x="15204" y="6186"/>
                  </a:lnTo>
                  <a:lnTo>
                    <a:pt x="15099" y="6186"/>
                  </a:lnTo>
                  <a:lnTo>
                    <a:pt x="14994" y="6287"/>
                  </a:lnTo>
                  <a:lnTo>
                    <a:pt x="14994" y="6490"/>
                  </a:lnTo>
                  <a:lnTo>
                    <a:pt x="14889" y="6592"/>
                  </a:lnTo>
                  <a:lnTo>
                    <a:pt x="14889" y="6794"/>
                  </a:lnTo>
                  <a:lnTo>
                    <a:pt x="14784" y="6896"/>
                  </a:lnTo>
                  <a:lnTo>
                    <a:pt x="14784" y="7504"/>
                  </a:lnTo>
                  <a:lnTo>
                    <a:pt x="14889" y="7606"/>
                  </a:lnTo>
                  <a:lnTo>
                    <a:pt x="15309" y="7606"/>
                  </a:lnTo>
                  <a:lnTo>
                    <a:pt x="15309" y="7707"/>
                  </a:lnTo>
                  <a:lnTo>
                    <a:pt x="15414" y="7707"/>
                  </a:lnTo>
                  <a:lnTo>
                    <a:pt x="15414" y="7808"/>
                  </a:lnTo>
                  <a:lnTo>
                    <a:pt x="15518" y="7910"/>
                  </a:lnTo>
                  <a:lnTo>
                    <a:pt x="15518" y="9431"/>
                  </a:lnTo>
                  <a:lnTo>
                    <a:pt x="15414" y="9634"/>
                  </a:lnTo>
                  <a:lnTo>
                    <a:pt x="15204" y="9735"/>
                  </a:lnTo>
                  <a:lnTo>
                    <a:pt x="14889" y="9735"/>
                  </a:lnTo>
                  <a:lnTo>
                    <a:pt x="14784" y="9837"/>
                  </a:lnTo>
                  <a:lnTo>
                    <a:pt x="14680" y="9837"/>
                  </a:lnTo>
                  <a:lnTo>
                    <a:pt x="14575" y="9938"/>
                  </a:lnTo>
                  <a:lnTo>
                    <a:pt x="14470" y="9938"/>
                  </a:lnTo>
                  <a:lnTo>
                    <a:pt x="14470" y="10039"/>
                  </a:lnTo>
                  <a:lnTo>
                    <a:pt x="14365" y="10039"/>
                  </a:lnTo>
                  <a:lnTo>
                    <a:pt x="14365" y="10546"/>
                  </a:lnTo>
                  <a:lnTo>
                    <a:pt x="14470" y="10648"/>
                  </a:lnTo>
                  <a:lnTo>
                    <a:pt x="14470" y="10952"/>
                  </a:lnTo>
                  <a:lnTo>
                    <a:pt x="14260" y="11155"/>
                  </a:lnTo>
                  <a:lnTo>
                    <a:pt x="14155" y="11155"/>
                  </a:lnTo>
                  <a:lnTo>
                    <a:pt x="13946" y="11358"/>
                  </a:lnTo>
                  <a:lnTo>
                    <a:pt x="13841" y="11662"/>
                  </a:lnTo>
                  <a:lnTo>
                    <a:pt x="13736" y="11763"/>
                  </a:lnTo>
                  <a:lnTo>
                    <a:pt x="13736" y="11865"/>
                  </a:lnTo>
                  <a:lnTo>
                    <a:pt x="13526" y="12068"/>
                  </a:lnTo>
                  <a:lnTo>
                    <a:pt x="13421" y="12068"/>
                  </a:lnTo>
                  <a:lnTo>
                    <a:pt x="13317" y="12169"/>
                  </a:lnTo>
                  <a:lnTo>
                    <a:pt x="13212" y="12169"/>
                  </a:lnTo>
                  <a:lnTo>
                    <a:pt x="13107" y="12270"/>
                  </a:lnTo>
                  <a:lnTo>
                    <a:pt x="12792" y="12270"/>
                  </a:lnTo>
                  <a:lnTo>
                    <a:pt x="12687" y="12372"/>
                  </a:lnTo>
                  <a:lnTo>
                    <a:pt x="12583" y="12372"/>
                  </a:lnTo>
                  <a:lnTo>
                    <a:pt x="12583" y="12473"/>
                  </a:lnTo>
                  <a:lnTo>
                    <a:pt x="12478" y="12575"/>
                  </a:lnTo>
                  <a:lnTo>
                    <a:pt x="12373" y="12777"/>
                  </a:lnTo>
                  <a:lnTo>
                    <a:pt x="12058" y="13082"/>
                  </a:lnTo>
                  <a:lnTo>
                    <a:pt x="11953" y="13082"/>
                  </a:lnTo>
                  <a:lnTo>
                    <a:pt x="11534" y="13285"/>
                  </a:lnTo>
                  <a:lnTo>
                    <a:pt x="11429" y="13285"/>
                  </a:lnTo>
                  <a:lnTo>
                    <a:pt x="11324" y="13386"/>
                  </a:lnTo>
                  <a:lnTo>
                    <a:pt x="11219" y="13386"/>
                  </a:lnTo>
                  <a:lnTo>
                    <a:pt x="11219" y="13589"/>
                  </a:lnTo>
                  <a:lnTo>
                    <a:pt x="11115" y="13690"/>
                  </a:lnTo>
                  <a:lnTo>
                    <a:pt x="11115" y="13792"/>
                  </a:lnTo>
                  <a:lnTo>
                    <a:pt x="11010" y="13994"/>
                  </a:lnTo>
                  <a:lnTo>
                    <a:pt x="11010" y="14197"/>
                  </a:lnTo>
                  <a:lnTo>
                    <a:pt x="10800" y="14400"/>
                  </a:lnTo>
                  <a:lnTo>
                    <a:pt x="10800" y="14501"/>
                  </a:lnTo>
                  <a:lnTo>
                    <a:pt x="10590" y="14501"/>
                  </a:lnTo>
                  <a:lnTo>
                    <a:pt x="10276" y="14806"/>
                  </a:lnTo>
                  <a:lnTo>
                    <a:pt x="10066" y="14907"/>
                  </a:lnTo>
                  <a:lnTo>
                    <a:pt x="9961" y="15008"/>
                  </a:lnTo>
                  <a:lnTo>
                    <a:pt x="9856" y="15008"/>
                  </a:lnTo>
                  <a:lnTo>
                    <a:pt x="9542" y="15211"/>
                  </a:lnTo>
                  <a:lnTo>
                    <a:pt x="9437" y="15211"/>
                  </a:lnTo>
                  <a:lnTo>
                    <a:pt x="9227" y="15313"/>
                  </a:lnTo>
                  <a:lnTo>
                    <a:pt x="9227" y="15414"/>
                  </a:lnTo>
                  <a:lnTo>
                    <a:pt x="9122" y="15414"/>
                  </a:lnTo>
                  <a:lnTo>
                    <a:pt x="9122" y="15515"/>
                  </a:lnTo>
                  <a:lnTo>
                    <a:pt x="9017" y="15515"/>
                  </a:lnTo>
                  <a:lnTo>
                    <a:pt x="9017" y="16327"/>
                  </a:lnTo>
                  <a:lnTo>
                    <a:pt x="9122" y="16428"/>
                  </a:lnTo>
                  <a:lnTo>
                    <a:pt x="9332" y="17239"/>
                  </a:lnTo>
                  <a:lnTo>
                    <a:pt x="9332" y="17442"/>
                  </a:lnTo>
                  <a:lnTo>
                    <a:pt x="9437" y="17544"/>
                  </a:lnTo>
                  <a:lnTo>
                    <a:pt x="9437" y="17949"/>
                  </a:lnTo>
                  <a:lnTo>
                    <a:pt x="9332" y="18051"/>
                  </a:lnTo>
                  <a:lnTo>
                    <a:pt x="9332" y="18152"/>
                  </a:lnTo>
                  <a:lnTo>
                    <a:pt x="9227" y="18152"/>
                  </a:lnTo>
                  <a:lnTo>
                    <a:pt x="9122" y="18254"/>
                  </a:lnTo>
                  <a:lnTo>
                    <a:pt x="9017" y="18254"/>
                  </a:lnTo>
                  <a:lnTo>
                    <a:pt x="9017" y="18659"/>
                  </a:lnTo>
                  <a:lnTo>
                    <a:pt x="9227" y="19065"/>
                  </a:lnTo>
                  <a:lnTo>
                    <a:pt x="9227" y="19166"/>
                  </a:lnTo>
                  <a:lnTo>
                    <a:pt x="9332" y="19268"/>
                  </a:lnTo>
                  <a:lnTo>
                    <a:pt x="9332" y="19572"/>
                  </a:lnTo>
                  <a:lnTo>
                    <a:pt x="9227" y="19673"/>
                  </a:lnTo>
                  <a:lnTo>
                    <a:pt x="9227" y="19775"/>
                  </a:lnTo>
                  <a:lnTo>
                    <a:pt x="9122" y="19977"/>
                  </a:lnTo>
                  <a:lnTo>
                    <a:pt x="8913" y="20180"/>
                  </a:lnTo>
                  <a:lnTo>
                    <a:pt x="8598" y="20789"/>
                  </a:lnTo>
                  <a:lnTo>
                    <a:pt x="8388" y="20992"/>
                  </a:lnTo>
                  <a:lnTo>
                    <a:pt x="8388" y="21093"/>
                  </a:lnTo>
                  <a:lnTo>
                    <a:pt x="8179" y="21296"/>
                  </a:lnTo>
                  <a:lnTo>
                    <a:pt x="8074" y="21296"/>
                  </a:lnTo>
                  <a:lnTo>
                    <a:pt x="7759" y="21600"/>
                  </a:lnTo>
                  <a:lnTo>
                    <a:pt x="7235" y="21600"/>
                  </a:lnTo>
                  <a:lnTo>
                    <a:pt x="6920" y="21296"/>
                  </a:lnTo>
                  <a:lnTo>
                    <a:pt x="6920" y="20992"/>
                  </a:lnTo>
                  <a:lnTo>
                    <a:pt x="6816" y="20890"/>
                  </a:lnTo>
                  <a:lnTo>
                    <a:pt x="6816" y="20282"/>
                  </a:lnTo>
                  <a:lnTo>
                    <a:pt x="6711" y="20180"/>
                  </a:lnTo>
                  <a:lnTo>
                    <a:pt x="6606" y="19876"/>
                  </a:lnTo>
                  <a:lnTo>
                    <a:pt x="6501" y="19673"/>
                  </a:lnTo>
                  <a:lnTo>
                    <a:pt x="6396" y="19369"/>
                  </a:lnTo>
                  <a:lnTo>
                    <a:pt x="5767" y="18152"/>
                  </a:lnTo>
                  <a:lnTo>
                    <a:pt x="5138" y="16327"/>
                  </a:lnTo>
                  <a:lnTo>
                    <a:pt x="4928" y="15921"/>
                  </a:lnTo>
                  <a:lnTo>
                    <a:pt x="4823" y="15820"/>
                  </a:lnTo>
                  <a:lnTo>
                    <a:pt x="4614" y="15414"/>
                  </a:lnTo>
                  <a:lnTo>
                    <a:pt x="4299" y="15110"/>
                  </a:lnTo>
                  <a:lnTo>
                    <a:pt x="4194" y="14907"/>
                  </a:lnTo>
                  <a:lnTo>
                    <a:pt x="4194" y="14806"/>
                  </a:lnTo>
                  <a:lnTo>
                    <a:pt x="4089" y="14806"/>
                  </a:lnTo>
                  <a:lnTo>
                    <a:pt x="4089" y="14603"/>
                  </a:lnTo>
                  <a:lnTo>
                    <a:pt x="3984" y="14400"/>
                  </a:lnTo>
                  <a:lnTo>
                    <a:pt x="3880" y="14096"/>
                  </a:lnTo>
                  <a:lnTo>
                    <a:pt x="3880" y="13893"/>
                  </a:lnTo>
                  <a:lnTo>
                    <a:pt x="3775" y="13589"/>
                  </a:lnTo>
                  <a:lnTo>
                    <a:pt x="3775" y="13183"/>
                  </a:lnTo>
                  <a:lnTo>
                    <a:pt x="3670" y="12980"/>
                  </a:lnTo>
                  <a:lnTo>
                    <a:pt x="3670" y="12169"/>
                  </a:lnTo>
                  <a:lnTo>
                    <a:pt x="3775" y="11763"/>
                  </a:lnTo>
                  <a:lnTo>
                    <a:pt x="3775" y="11561"/>
                  </a:lnTo>
                  <a:lnTo>
                    <a:pt x="3670" y="11358"/>
                  </a:lnTo>
                  <a:lnTo>
                    <a:pt x="3670" y="10546"/>
                  </a:lnTo>
                  <a:lnTo>
                    <a:pt x="3565" y="10445"/>
                  </a:lnTo>
                  <a:lnTo>
                    <a:pt x="3565" y="10141"/>
                  </a:lnTo>
                  <a:lnTo>
                    <a:pt x="3460" y="9938"/>
                  </a:lnTo>
                  <a:lnTo>
                    <a:pt x="3460" y="9735"/>
                  </a:lnTo>
                  <a:lnTo>
                    <a:pt x="3355" y="9634"/>
                  </a:lnTo>
                  <a:lnTo>
                    <a:pt x="3355" y="9532"/>
                  </a:lnTo>
                  <a:lnTo>
                    <a:pt x="3250" y="9431"/>
                  </a:lnTo>
                  <a:lnTo>
                    <a:pt x="3250" y="9330"/>
                  </a:lnTo>
                  <a:lnTo>
                    <a:pt x="3146" y="9330"/>
                  </a:lnTo>
                  <a:lnTo>
                    <a:pt x="3041" y="9431"/>
                  </a:lnTo>
                  <a:lnTo>
                    <a:pt x="3041" y="9634"/>
                  </a:lnTo>
                  <a:lnTo>
                    <a:pt x="3146" y="9735"/>
                  </a:lnTo>
                  <a:lnTo>
                    <a:pt x="3146" y="10141"/>
                  </a:lnTo>
                  <a:lnTo>
                    <a:pt x="3041" y="10242"/>
                  </a:lnTo>
                  <a:lnTo>
                    <a:pt x="2936" y="10242"/>
                  </a:lnTo>
                  <a:lnTo>
                    <a:pt x="2936" y="10344"/>
                  </a:lnTo>
                  <a:lnTo>
                    <a:pt x="2831" y="10445"/>
                  </a:lnTo>
                  <a:lnTo>
                    <a:pt x="2726" y="10445"/>
                  </a:lnTo>
                  <a:lnTo>
                    <a:pt x="2726" y="10546"/>
                  </a:lnTo>
                  <a:lnTo>
                    <a:pt x="2517" y="10546"/>
                  </a:lnTo>
                  <a:lnTo>
                    <a:pt x="2517" y="10648"/>
                  </a:lnTo>
                  <a:lnTo>
                    <a:pt x="1887" y="10648"/>
                  </a:lnTo>
                  <a:lnTo>
                    <a:pt x="1783" y="10546"/>
                  </a:lnTo>
                  <a:lnTo>
                    <a:pt x="1468" y="10546"/>
                  </a:lnTo>
                  <a:lnTo>
                    <a:pt x="1468" y="10445"/>
                  </a:lnTo>
                  <a:lnTo>
                    <a:pt x="1363" y="10445"/>
                  </a:lnTo>
                  <a:lnTo>
                    <a:pt x="944" y="10039"/>
                  </a:lnTo>
                  <a:lnTo>
                    <a:pt x="839" y="9837"/>
                  </a:lnTo>
                  <a:lnTo>
                    <a:pt x="734" y="9837"/>
                  </a:lnTo>
                  <a:lnTo>
                    <a:pt x="734" y="9735"/>
                  </a:lnTo>
                  <a:lnTo>
                    <a:pt x="629" y="9634"/>
                  </a:lnTo>
                  <a:lnTo>
                    <a:pt x="629" y="9330"/>
                  </a:lnTo>
                  <a:lnTo>
                    <a:pt x="734" y="9330"/>
                  </a:lnTo>
                  <a:lnTo>
                    <a:pt x="944" y="9127"/>
                  </a:lnTo>
                  <a:lnTo>
                    <a:pt x="944" y="9025"/>
                  </a:lnTo>
                  <a:lnTo>
                    <a:pt x="1049" y="9025"/>
                  </a:lnTo>
                  <a:lnTo>
                    <a:pt x="1049" y="8823"/>
                  </a:lnTo>
                  <a:lnTo>
                    <a:pt x="734" y="8823"/>
                  </a:lnTo>
                  <a:lnTo>
                    <a:pt x="629" y="8924"/>
                  </a:lnTo>
                  <a:lnTo>
                    <a:pt x="419" y="8924"/>
                  </a:lnTo>
                  <a:lnTo>
                    <a:pt x="210" y="8721"/>
                  </a:lnTo>
                  <a:lnTo>
                    <a:pt x="210" y="8518"/>
                  </a:lnTo>
                  <a:lnTo>
                    <a:pt x="0" y="8315"/>
                  </a:lnTo>
                  <a:lnTo>
                    <a:pt x="315" y="8011"/>
                  </a:lnTo>
                  <a:lnTo>
                    <a:pt x="315" y="7910"/>
                  </a:lnTo>
                  <a:lnTo>
                    <a:pt x="419" y="7910"/>
                  </a:lnTo>
                  <a:lnTo>
                    <a:pt x="524" y="7808"/>
                  </a:lnTo>
                  <a:lnTo>
                    <a:pt x="1049" y="7808"/>
                  </a:lnTo>
                  <a:lnTo>
                    <a:pt x="1258" y="7910"/>
                  </a:lnTo>
                  <a:lnTo>
                    <a:pt x="1992" y="7910"/>
                  </a:lnTo>
                  <a:lnTo>
                    <a:pt x="1992" y="7808"/>
                  </a:lnTo>
                  <a:lnTo>
                    <a:pt x="2097" y="7808"/>
                  </a:lnTo>
                  <a:lnTo>
                    <a:pt x="2097" y="7099"/>
                  </a:lnTo>
                  <a:lnTo>
                    <a:pt x="1992" y="7099"/>
                  </a:lnTo>
                  <a:lnTo>
                    <a:pt x="1992" y="6896"/>
                  </a:lnTo>
                  <a:lnTo>
                    <a:pt x="1258" y="6186"/>
                  </a:lnTo>
                  <a:lnTo>
                    <a:pt x="1258" y="6085"/>
                  </a:lnTo>
                  <a:lnTo>
                    <a:pt x="1153" y="6085"/>
                  </a:lnTo>
                  <a:lnTo>
                    <a:pt x="629" y="5577"/>
                  </a:lnTo>
                  <a:lnTo>
                    <a:pt x="629" y="5273"/>
                  </a:lnTo>
                  <a:lnTo>
                    <a:pt x="734" y="5172"/>
                  </a:lnTo>
                  <a:lnTo>
                    <a:pt x="734" y="5070"/>
                  </a:lnTo>
                  <a:lnTo>
                    <a:pt x="839" y="4969"/>
                  </a:lnTo>
                  <a:lnTo>
                    <a:pt x="944" y="4766"/>
                  </a:lnTo>
                  <a:lnTo>
                    <a:pt x="944" y="4665"/>
                  </a:lnTo>
                  <a:lnTo>
                    <a:pt x="1258" y="4361"/>
                  </a:lnTo>
                  <a:lnTo>
                    <a:pt x="1678" y="4361"/>
                  </a:lnTo>
                  <a:lnTo>
                    <a:pt x="1783" y="4462"/>
                  </a:lnTo>
                  <a:lnTo>
                    <a:pt x="2202" y="4665"/>
                  </a:lnTo>
                  <a:lnTo>
                    <a:pt x="2307" y="4766"/>
                  </a:lnTo>
                  <a:lnTo>
                    <a:pt x="2726" y="4766"/>
                  </a:lnTo>
                  <a:lnTo>
                    <a:pt x="2726" y="4665"/>
                  </a:lnTo>
                  <a:lnTo>
                    <a:pt x="2831" y="4665"/>
                  </a:lnTo>
                  <a:lnTo>
                    <a:pt x="2831" y="4158"/>
                  </a:lnTo>
                  <a:lnTo>
                    <a:pt x="2936" y="3955"/>
                  </a:lnTo>
                  <a:lnTo>
                    <a:pt x="2936" y="3651"/>
                  </a:lnTo>
                  <a:lnTo>
                    <a:pt x="3041" y="3651"/>
                  </a:lnTo>
                  <a:lnTo>
                    <a:pt x="3670" y="3042"/>
                  </a:lnTo>
                  <a:lnTo>
                    <a:pt x="3775" y="3042"/>
                  </a:lnTo>
                  <a:lnTo>
                    <a:pt x="3880" y="2941"/>
                  </a:lnTo>
                  <a:lnTo>
                    <a:pt x="3880" y="2637"/>
                  </a:lnTo>
                  <a:lnTo>
                    <a:pt x="3984" y="2434"/>
                  </a:lnTo>
                  <a:lnTo>
                    <a:pt x="3984" y="2332"/>
                  </a:lnTo>
                  <a:lnTo>
                    <a:pt x="4089" y="2332"/>
                  </a:lnTo>
                  <a:lnTo>
                    <a:pt x="4089" y="2231"/>
                  </a:lnTo>
                  <a:lnTo>
                    <a:pt x="4404" y="1927"/>
                  </a:lnTo>
                  <a:lnTo>
                    <a:pt x="4509" y="1927"/>
                  </a:lnTo>
                  <a:lnTo>
                    <a:pt x="4509" y="1825"/>
                  </a:lnTo>
                  <a:lnTo>
                    <a:pt x="4614" y="1825"/>
                  </a:lnTo>
                  <a:lnTo>
                    <a:pt x="4614" y="1115"/>
                  </a:lnTo>
                  <a:lnTo>
                    <a:pt x="4509" y="811"/>
                  </a:lnTo>
                  <a:lnTo>
                    <a:pt x="4509" y="608"/>
                  </a:lnTo>
                  <a:lnTo>
                    <a:pt x="4614" y="507"/>
                  </a:lnTo>
                  <a:lnTo>
                    <a:pt x="4928" y="304"/>
                  </a:lnTo>
                  <a:lnTo>
                    <a:pt x="5138" y="203"/>
                  </a:lnTo>
                  <a:lnTo>
                    <a:pt x="5243" y="101"/>
                  </a:lnTo>
                  <a:lnTo>
                    <a:pt x="5452" y="101"/>
                  </a:lnTo>
                  <a:lnTo>
                    <a:pt x="5557" y="0"/>
                  </a:lnTo>
                  <a:lnTo>
                    <a:pt x="6396" y="0"/>
                  </a:lnTo>
                  <a:lnTo>
                    <a:pt x="6396" y="101"/>
                  </a:lnTo>
                  <a:lnTo>
                    <a:pt x="6606" y="101"/>
                  </a:lnTo>
                  <a:lnTo>
                    <a:pt x="6920" y="406"/>
                  </a:lnTo>
                  <a:lnTo>
                    <a:pt x="7025" y="406"/>
                  </a:lnTo>
                  <a:lnTo>
                    <a:pt x="7025" y="1217"/>
                  </a:lnTo>
                  <a:lnTo>
                    <a:pt x="6920" y="1420"/>
                  </a:lnTo>
                  <a:lnTo>
                    <a:pt x="6920" y="1724"/>
                  </a:lnTo>
                  <a:lnTo>
                    <a:pt x="7025" y="1724"/>
                  </a:lnTo>
                  <a:lnTo>
                    <a:pt x="7025" y="1825"/>
                  </a:lnTo>
                  <a:lnTo>
                    <a:pt x="7130" y="1927"/>
                  </a:lnTo>
                  <a:lnTo>
                    <a:pt x="7759" y="1927"/>
                  </a:lnTo>
                  <a:lnTo>
                    <a:pt x="7864" y="2028"/>
                  </a:lnTo>
                  <a:lnTo>
                    <a:pt x="8179" y="2028"/>
                  </a:lnTo>
                  <a:lnTo>
                    <a:pt x="8283" y="2130"/>
                  </a:lnTo>
                  <a:lnTo>
                    <a:pt x="8283" y="2231"/>
                  </a:lnTo>
                  <a:lnTo>
                    <a:pt x="8493" y="2332"/>
                  </a:lnTo>
                  <a:lnTo>
                    <a:pt x="8598" y="2434"/>
                  </a:lnTo>
                  <a:lnTo>
                    <a:pt x="8703" y="2637"/>
                  </a:lnTo>
                  <a:lnTo>
                    <a:pt x="8808" y="2637"/>
                  </a:lnTo>
                  <a:lnTo>
                    <a:pt x="8808" y="3651"/>
                  </a:lnTo>
                  <a:lnTo>
                    <a:pt x="8913" y="3752"/>
                  </a:lnTo>
                  <a:lnTo>
                    <a:pt x="8913" y="3955"/>
                  </a:lnTo>
                  <a:lnTo>
                    <a:pt x="9017" y="4056"/>
                  </a:lnTo>
                  <a:lnTo>
                    <a:pt x="9017" y="4158"/>
                  </a:lnTo>
                  <a:lnTo>
                    <a:pt x="9227" y="4361"/>
                  </a:lnTo>
                  <a:lnTo>
                    <a:pt x="9227" y="4462"/>
                  </a:lnTo>
                  <a:lnTo>
                    <a:pt x="9332" y="4563"/>
                  </a:lnTo>
                  <a:lnTo>
                    <a:pt x="9437" y="4563"/>
                  </a:lnTo>
                  <a:lnTo>
                    <a:pt x="9542" y="4665"/>
                  </a:lnTo>
                  <a:lnTo>
                    <a:pt x="9647" y="4665"/>
                  </a:lnTo>
                  <a:lnTo>
                    <a:pt x="9751" y="4766"/>
                  </a:lnTo>
                  <a:lnTo>
                    <a:pt x="9961" y="4766"/>
                  </a:lnTo>
                  <a:lnTo>
                    <a:pt x="10276" y="4868"/>
                  </a:lnTo>
                  <a:lnTo>
                    <a:pt x="10485" y="4868"/>
                  </a:lnTo>
                  <a:lnTo>
                    <a:pt x="10695" y="4969"/>
                  </a:lnTo>
                  <a:lnTo>
                    <a:pt x="11010" y="5172"/>
                  </a:lnTo>
                  <a:lnTo>
                    <a:pt x="11324" y="5273"/>
                  </a:lnTo>
                  <a:lnTo>
                    <a:pt x="11534" y="5273"/>
                  </a:lnTo>
                  <a:lnTo>
                    <a:pt x="11639" y="5375"/>
                  </a:lnTo>
                  <a:lnTo>
                    <a:pt x="11849" y="5375"/>
                  </a:lnTo>
                  <a:lnTo>
                    <a:pt x="12058" y="5476"/>
                  </a:lnTo>
                  <a:lnTo>
                    <a:pt x="12478" y="5476"/>
                  </a:lnTo>
                  <a:lnTo>
                    <a:pt x="12583" y="5577"/>
                  </a:lnTo>
                  <a:lnTo>
                    <a:pt x="12687" y="5577"/>
                  </a:lnTo>
                  <a:lnTo>
                    <a:pt x="12897" y="5780"/>
                  </a:lnTo>
                  <a:lnTo>
                    <a:pt x="13002" y="5780"/>
                  </a:lnTo>
                  <a:lnTo>
                    <a:pt x="13107" y="5882"/>
                  </a:lnTo>
                  <a:lnTo>
                    <a:pt x="13212" y="5882"/>
                  </a:lnTo>
                  <a:lnTo>
                    <a:pt x="13317" y="5983"/>
                  </a:lnTo>
                  <a:lnTo>
                    <a:pt x="13421" y="5983"/>
                  </a:lnTo>
                  <a:lnTo>
                    <a:pt x="13526" y="5882"/>
                  </a:lnTo>
                  <a:lnTo>
                    <a:pt x="14784" y="5882"/>
                  </a:lnTo>
                  <a:lnTo>
                    <a:pt x="14784" y="5780"/>
                  </a:lnTo>
                  <a:lnTo>
                    <a:pt x="14889" y="5780"/>
                  </a:lnTo>
                  <a:lnTo>
                    <a:pt x="14889" y="5679"/>
                  </a:lnTo>
                  <a:lnTo>
                    <a:pt x="15099" y="5476"/>
                  </a:lnTo>
                  <a:lnTo>
                    <a:pt x="15204" y="5172"/>
                  </a:lnTo>
                  <a:lnTo>
                    <a:pt x="15204" y="5070"/>
                  </a:lnTo>
                  <a:lnTo>
                    <a:pt x="15623" y="4361"/>
                  </a:lnTo>
                  <a:lnTo>
                    <a:pt x="15728" y="4462"/>
                  </a:lnTo>
                  <a:lnTo>
                    <a:pt x="16357" y="4766"/>
                  </a:lnTo>
                  <a:lnTo>
                    <a:pt x="17720" y="4766"/>
                  </a:lnTo>
                  <a:lnTo>
                    <a:pt x="17930" y="4361"/>
                  </a:lnTo>
                  <a:lnTo>
                    <a:pt x="18035" y="4259"/>
                  </a:lnTo>
                  <a:lnTo>
                    <a:pt x="18035" y="4158"/>
                  </a:lnTo>
                  <a:lnTo>
                    <a:pt x="18140" y="4158"/>
                  </a:lnTo>
                  <a:lnTo>
                    <a:pt x="18350" y="3955"/>
                  </a:lnTo>
                  <a:lnTo>
                    <a:pt x="18559" y="3955"/>
                  </a:lnTo>
                  <a:lnTo>
                    <a:pt x="18769" y="3752"/>
                  </a:lnTo>
                  <a:lnTo>
                    <a:pt x="18874" y="3752"/>
                  </a:lnTo>
                  <a:lnTo>
                    <a:pt x="18979" y="3651"/>
                  </a:lnTo>
                  <a:lnTo>
                    <a:pt x="20237" y="3651"/>
                  </a:lnTo>
                  <a:lnTo>
                    <a:pt x="20342" y="3752"/>
                  </a:lnTo>
                  <a:lnTo>
                    <a:pt x="20447" y="3752"/>
                  </a:lnTo>
                  <a:lnTo>
                    <a:pt x="20551" y="3854"/>
                  </a:lnTo>
                  <a:lnTo>
                    <a:pt x="20656" y="3854"/>
                  </a:lnTo>
                  <a:lnTo>
                    <a:pt x="20866" y="4056"/>
                  </a:lnTo>
                  <a:lnTo>
                    <a:pt x="20971" y="4056"/>
                  </a:lnTo>
                  <a:lnTo>
                    <a:pt x="21181" y="4259"/>
                  </a:lnTo>
                  <a:lnTo>
                    <a:pt x="21181" y="4361"/>
                  </a:lnTo>
                  <a:lnTo>
                    <a:pt x="21390" y="4563"/>
                  </a:lnTo>
                  <a:lnTo>
                    <a:pt x="21495" y="4766"/>
                  </a:lnTo>
                  <a:lnTo>
                    <a:pt x="21600" y="486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676787" y="2312334"/>
              <a:ext cx="865043" cy="85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68"/>
                  </a:moveTo>
                  <a:lnTo>
                    <a:pt x="21600" y="5273"/>
                  </a:lnTo>
                  <a:lnTo>
                    <a:pt x="21495" y="5273"/>
                  </a:lnTo>
                  <a:lnTo>
                    <a:pt x="21495" y="5375"/>
                  </a:lnTo>
                  <a:lnTo>
                    <a:pt x="21390" y="5476"/>
                  </a:lnTo>
                  <a:lnTo>
                    <a:pt x="21285" y="5476"/>
                  </a:lnTo>
                  <a:lnTo>
                    <a:pt x="21181" y="5577"/>
                  </a:lnTo>
                  <a:lnTo>
                    <a:pt x="21076" y="5577"/>
                  </a:lnTo>
                  <a:lnTo>
                    <a:pt x="20866" y="5679"/>
                  </a:lnTo>
                  <a:lnTo>
                    <a:pt x="20761" y="5679"/>
                  </a:lnTo>
                  <a:lnTo>
                    <a:pt x="20656" y="5780"/>
                  </a:lnTo>
                  <a:lnTo>
                    <a:pt x="20551" y="5780"/>
                  </a:lnTo>
                  <a:lnTo>
                    <a:pt x="20342" y="5983"/>
                  </a:lnTo>
                  <a:lnTo>
                    <a:pt x="20342" y="6085"/>
                  </a:lnTo>
                  <a:lnTo>
                    <a:pt x="20027" y="6389"/>
                  </a:lnTo>
                  <a:lnTo>
                    <a:pt x="20027" y="6490"/>
                  </a:lnTo>
                  <a:lnTo>
                    <a:pt x="19922" y="6592"/>
                  </a:lnTo>
                  <a:lnTo>
                    <a:pt x="19922" y="6693"/>
                  </a:lnTo>
                  <a:lnTo>
                    <a:pt x="19817" y="6794"/>
                  </a:lnTo>
                  <a:lnTo>
                    <a:pt x="19817" y="7099"/>
                  </a:lnTo>
                  <a:lnTo>
                    <a:pt x="19713" y="7200"/>
                  </a:lnTo>
                  <a:lnTo>
                    <a:pt x="19713" y="7504"/>
                  </a:lnTo>
                  <a:lnTo>
                    <a:pt x="19608" y="7606"/>
                  </a:lnTo>
                  <a:lnTo>
                    <a:pt x="19503" y="7606"/>
                  </a:lnTo>
                  <a:lnTo>
                    <a:pt x="19503" y="7707"/>
                  </a:lnTo>
                  <a:lnTo>
                    <a:pt x="18979" y="8214"/>
                  </a:lnTo>
                  <a:lnTo>
                    <a:pt x="18979" y="8315"/>
                  </a:lnTo>
                  <a:lnTo>
                    <a:pt x="18874" y="8417"/>
                  </a:lnTo>
                  <a:lnTo>
                    <a:pt x="18874" y="9330"/>
                  </a:lnTo>
                  <a:lnTo>
                    <a:pt x="18979" y="9532"/>
                  </a:lnTo>
                  <a:lnTo>
                    <a:pt x="18979" y="9735"/>
                  </a:lnTo>
                  <a:lnTo>
                    <a:pt x="18874" y="9735"/>
                  </a:lnTo>
                  <a:lnTo>
                    <a:pt x="18454" y="9330"/>
                  </a:lnTo>
                  <a:lnTo>
                    <a:pt x="18454" y="9228"/>
                  </a:lnTo>
                  <a:lnTo>
                    <a:pt x="18350" y="9127"/>
                  </a:lnTo>
                  <a:lnTo>
                    <a:pt x="18350" y="8924"/>
                  </a:lnTo>
                  <a:lnTo>
                    <a:pt x="18245" y="8721"/>
                  </a:lnTo>
                  <a:lnTo>
                    <a:pt x="18245" y="8417"/>
                  </a:lnTo>
                  <a:lnTo>
                    <a:pt x="18140" y="8113"/>
                  </a:lnTo>
                  <a:lnTo>
                    <a:pt x="18140" y="7403"/>
                  </a:lnTo>
                  <a:lnTo>
                    <a:pt x="18035" y="7301"/>
                  </a:lnTo>
                  <a:lnTo>
                    <a:pt x="18035" y="7200"/>
                  </a:lnTo>
                  <a:lnTo>
                    <a:pt x="17930" y="7200"/>
                  </a:lnTo>
                  <a:lnTo>
                    <a:pt x="17720" y="6997"/>
                  </a:lnTo>
                  <a:lnTo>
                    <a:pt x="17616" y="6997"/>
                  </a:lnTo>
                  <a:lnTo>
                    <a:pt x="17511" y="6896"/>
                  </a:lnTo>
                  <a:lnTo>
                    <a:pt x="17301" y="6794"/>
                  </a:lnTo>
                  <a:lnTo>
                    <a:pt x="17091" y="6794"/>
                  </a:lnTo>
                  <a:lnTo>
                    <a:pt x="16986" y="6693"/>
                  </a:lnTo>
                  <a:lnTo>
                    <a:pt x="16462" y="6693"/>
                  </a:lnTo>
                  <a:lnTo>
                    <a:pt x="16357" y="6592"/>
                  </a:lnTo>
                  <a:lnTo>
                    <a:pt x="16252" y="6592"/>
                  </a:lnTo>
                  <a:lnTo>
                    <a:pt x="15728" y="6085"/>
                  </a:lnTo>
                  <a:lnTo>
                    <a:pt x="15623" y="6085"/>
                  </a:lnTo>
                  <a:lnTo>
                    <a:pt x="15623" y="5983"/>
                  </a:lnTo>
                  <a:lnTo>
                    <a:pt x="15309" y="5983"/>
                  </a:lnTo>
                  <a:lnTo>
                    <a:pt x="15204" y="6085"/>
                  </a:lnTo>
                  <a:lnTo>
                    <a:pt x="15204" y="6186"/>
                  </a:lnTo>
                  <a:lnTo>
                    <a:pt x="15099" y="6186"/>
                  </a:lnTo>
                  <a:lnTo>
                    <a:pt x="14994" y="6287"/>
                  </a:lnTo>
                  <a:lnTo>
                    <a:pt x="14994" y="6490"/>
                  </a:lnTo>
                  <a:lnTo>
                    <a:pt x="14889" y="6592"/>
                  </a:lnTo>
                  <a:lnTo>
                    <a:pt x="14889" y="6794"/>
                  </a:lnTo>
                  <a:lnTo>
                    <a:pt x="14784" y="6896"/>
                  </a:lnTo>
                  <a:lnTo>
                    <a:pt x="14784" y="7504"/>
                  </a:lnTo>
                  <a:lnTo>
                    <a:pt x="14889" y="7606"/>
                  </a:lnTo>
                  <a:lnTo>
                    <a:pt x="15309" y="7606"/>
                  </a:lnTo>
                  <a:lnTo>
                    <a:pt x="15309" y="7707"/>
                  </a:lnTo>
                  <a:lnTo>
                    <a:pt x="15414" y="7707"/>
                  </a:lnTo>
                  <a:lnTo>
                    <a:pt x="15414" y="7808"/>
                  </a:lnTo>
                  <a:lnTo>
                    <a:pt x="15518" y="7910"/>
                  </a:lnTo>
                  <a:lnTo>
                    <a:pt x="15518" y="9431"/>
                  </a:lnTo>
                  <a:lnTo>
                    <a:pt x="15414" y="9634"/>
                  </a:lnTo>
                  <a:lnTo>
                    <a:pt x="15204" y="9735"/>
                  </a:lnTo>
                  <a:lnTo>
                    <a:pt x="14889" y="9735"/>
                  </a:lnTo>
                  <a:lnTo>
                    <a:pt x="14784" y="9837"/>
                  </a:lnTo>
                  <a:lnTo>
                    <a:pt x="14680" y="9837"/>
                  </a:lnTo>
                  <a:lnTo>
                    <a:pt x="14575" y="9938"/>
                  </a:lnTo>
                  <a:lnTo>
                    <a:pt x="14470" y="9938"/>
                  </a:lnTo>
                  <a:lnTo>
                    <a:pt x="14470" y="10039"/>
                  </a:lnTo>
                  <a:lnTo>
                    <a:pt x="14365" y="10039"/>
                  </a:lnTo>
                  <a:lnTo>
                    <a:pt x="14365" y="10546"/>
                  </a:lnTo>
                  <a:lnTo>
                    <a:pt x="14470" y="10648"/>
                  </a:lnTo>
                  <a:lnTo>
                    <a:pt x="14470" y="10952"/>
                  </a:lnTo>
                  <a:lnTo>
                    <a:pt x="14260" y="11155"/>
                  </a:lnTo>
                  <a:lnTo>
                    <a:pt x="14155" y="11155"/>
                  </a:lnTo>
                  <a:lnTo>
                    <a:pt x="13946" y="11358"/>
                  </a:lnTo>
                  <a:lnTo>
                    <a:pt x="13841" y="11662"/>
                  </a:lnTo>
                  <a:lnTo>
                    <a:pt x="13736" y="11763"/>
                  </a:lnTo>
                  <a:lnTo>
                    <a:pt x="13736" y="11865"/>
                  </a:lnTo>
                  <a:lnTo>
                    <a:pt x="13526" y="12068"/>
                  </a:lnTo>
                  <a:lnTo>
                    <a:pt x="13421" y="12068"/>
                  </a:lnTo>
                  <a:lnTo>
                    <a:pt x="13317" y="12169"/>
                  </a:lnTo>
                  <a:lnTo>
                    <a:pt x="13212" y="12169"/>
                  </a:lnTo>
                  <a:lnTo>
                    <a:pt x="13107" y="12270"/>
                  </a:lnTo>
                  <a:lnTo>
                    <a:pt x="12792" y="12270"/>
                  </a:lnTo>
                  <a:lnTo>
                    <a:pt x="12687" y="12372"/>
                  </a:lnTo>
                  <a:lnTo>
                    <a:pt x="12583" y="12372"/>
                  </a:lnTo>
                  <a:lnTo>
                    <a:pt x="12583" y="12473"/>
                  </a:lnTo>
                  <a:lnTo>
                    <a:pt x="12478" y="12575"/>
                  </a:lnTo>
                  <a:lnTo>
                    <a:pt x="12373" y="12777"/>
                  </a:lnTo>
                  <a:lnTo>
                    <a:pt x="12058" y="13082"/>
                  </a:lnTo>
                  <a:lnTo>
                    <a:pt x="11953" y="13082"/>
                  </a:lnTo>
                  <a:lnTo>
                    <a:pt x="11534" y="13285"/>
                  </a:lnTo>
                  <a:lnTo>
                    <a:pt x="11429" y="13285"/>
                  </a:lnTo>
                  <a:lnTo>
                    <a:pt x="11324" y="13386"/>
                  </a:lnTo>
                  <a:lnTo>
                    <a:pt x="11219" y="13386"/>
                  </a:lnTo>
                  <a:lnTo>
                    <a:pt x="11219" y="13589"/>
                  </a:lnTo>
                  <a:lnTo>
                    <a:pt x="11115" y="13690"/>
                  </a:lnTo>
                  <a:lnTo>
                    <a:pt x="11115" y="13792"/>
                  </a:lnTo>
                  <a:lnTo>
                    <a:pt x="11010" y="13994"/>
                  </a:lnTo>
                  <a:lnTo>
                    <a:pt x="11010" y="14197"/>
                  </a:lnTo>
                  <a:lnTo>
                    <a:pt x="10800" y="14400"/>
                  </a:lnTo>
                  <a:lnTo>
                    <a:pt x="10800" y="14501"/>
                  </a:lnTo>
                  <a:lnTo>
                    <a:pt x="10590" y="14501"/>
                  </a:lnTo>
                  <a:lnTo>
                    <a:pt x="10276" y="14806"/>
                  </a:lnTo>
                  <a:lnTo>
                    <a:pt x="10066" y="14907"/>
                  </a:lnTo>
                  <a:lnTo>
                    <a:pt x="9961" y="15008"/>
                  </a:lnTo>
                  <a:lnTo>
                    <a:pt x="9856" y="15008"/>
                  </a:lnTo>
                  <a:lnTo>
                    <a:pt x="9542" y="15211"/>
                  </a:lnTo>
                  <a:lnTo>
                    <a:pt x="9437" y="15211"/>
                  </a:lnTo>
                  <a:lnTo>
                    <a:pt x="9227" y="15313"/>
                  </a:lnTo>
                  <a:lnTo>
                    <a:pt x="9227" y="15414"/>
                  </a:lnTo>
                  <a:lnTo>
                    <a:pt x="9122" y="15414"/>
                  </a:lnTo>
                  <a:lnTo>
                    <a:pt x="9122" y="15515"/>
                  </a:lnTo>
                  <a:lnTo>
                    <a:pt x="9017" y="15515"/>
                  </a:lnTo>
                  <a:lnTo>
                    <a:pt x="9017" y="16327"/>
                  </a:lnTo>
                  <a:lnTo>
                    <a:pt x="9122" y="16428"/>
                  </a:lnTo>
                  <a:lnTo>
                    <a:pt x="9332" y="17239"/>
                  </a:lnTo>
                  <a:lnTo>
                    <a:pt x="9332" y="17442"/>
                  </a:lnTo>
                  <a:lnTo>
                    <a:pt x="9437" y="17544"/>
                  </a:lnTo>
                  <a:lnTo>
                    <a:pt x="9437" y="17949"/>
                  </a:lnTo>
                  <a:lnTo>
                    <a:pt x="9332" y="18051"/>
                  </a:lnTo>
                  <a:lnTo>
                    <a:pt x="9332" y="18152"/>
                  </a:lnTo>
                  <a:lnTo>
                    <a:pt x="9227" y="18152"/>
                  </a:lnTo>
                  <a:lnTo>
                    <a:pt x="9122" y="18254"/>
                  </a:lnTo>
                  <a:lnTo>
                    <a:pt x="9017" y="18254"/>
                  </a:lnTo>
                  <a:lnTo>
                    <a:pt x="9017" y="18659"/>
                  </a:lnTo>
                  <a:lnTo>
                    <a:pt x="9227" y="19065"/>
                  </a:lnTo>
                  <a:lnTo>
                    <a:pt x="9227" y="19166"/>
                  </a:lnTo>
                  <a:lnTo>
                    <a:pt x="9332" y="19268"/>
                  </a:lnTo>
                  <a:lnTo>
                    <a:pt x="9332" y="19572"/>
                  </a:lnTo>
                  <a:lnTo>
                    <a:pt x="9227" y="19673"/>
                  </a:lnTo>
                  <a:lnTo>
                    <a:pt x="9227" y="19775"/>
                  </a:lnTo>
                  <a:lnTo>
                    <a:pt x="9122" y="19977"/>
                  </a:lnTo>
                  <a:lnTo>
                    <a:pt x="8913" y="20180"/>
                  </a:lnTo>
                  <a:lnTo>
                    <a:pt x="8598" y="20789"/>
                  </a:lnTo>
                  <a:lnTo>
                    <a:pt x="8388" y="20992"/>
                  </a:lnTo>
                  <a:lnTo>
                    <a:pt x="8388" y="21093"/>
                  </a:lnTo>
                  <a:lnTo>
                    <a:pt x="8179" y="21296"/>
                  </a:lnTo>
                  <a:lnTo>
                    <a:pt x="8074" y="21296"/>
                  </a:lnTo>
                  <a:lnTo>
                    <a:pt x="7759" y="21600"/>
                  </a:lnTo>
                  <a:lnTo>
                    <a:pt x="7235" y="21600"/>
                  </a:lnTo>
                  <a:lnTo>
                    <a:pt x="6920" y="21296"/>
                  </a:lnTo>
                  <a:lnTo>
                    <a:pt x="6920" y="20992"/>
                  </a:lnTo>
                  <a:lnTo>
                    <a:pt x="6816" y="20890"/>
                  </a:lnTo>
                  <a:lnTo>
                    <a:pt x="6816" y="20282"/>
                  </a:lnTo>
                  <a:lnTo>
                    <a:pt x="6711" y="20180"/>
                  </a:lnTo>
                  <a:lnTo>
                    <a:pt x="6606" y="19876"/>
                  </a:lnTo>
                  <a:lnTo>
                    <a:pt x="6501" y="19673"/>
                  </a:lnTo>
                  <a:lnTo>
                    <a:pt x="6396" y="19369"/>
                  </a:lnTo>
                  <a:lnTo>
                    <a:pt x="5767" y="18152"/>
                  </a:lnTo>
                  <a:lnTo>
                    <a:pt x="5138" y="16327"/>
                  </a:lnTo>
                  <a:lnTo>
                    <a:pt x="4928" y="15921"/>
                  </a:lnTo>
                  <a:lnTo>
                    <a:pt x="4823" y="15820"/>
                  </a:lnTo>
                  <a:lnTo>
                    <a:pt x="4614" y="15414"/>
                  </a:lnTo>
                  <a:lnTo>
                    <a:pt x="4299" y="15110"/>
                  </a:lnTo>
                  <a:lnTo>
                    <a:pt x="4194" y="14907"/>
                  </a:lnTo>
                  <a:lnTo>
                    <a:pt x="4194" y="14806"/>
                  </a:lnTo>
                  <a:lnTo>
                    <a:pt x="4089" y="14806"/>
                  </a:lnTo>
                  <a:lnTo>
                    <a:pt x="4089" y="14603"/>
                  </a:lnTo>
                  <a:lnTo>
                    <a:pt x="3984" y="14400"/>
                  </a:lnTo>
                  <a:lnTo>
                    <a:pt x="3880" y="14096"/>
                  </a:lnTo>
                  <a:lnTo>
                    <a:pt x="3880" y="13893"/>
                  </a:lnTo>
                  <a:lnTo>
                    <a:pt x="3775" y="13589"/>
                  </a:lnTo>
                  <a:lnTo>
                    <a:pt x="3775" y="13183"/>
                  </a:lnTo>
                  <a:lnTo>
                    <a:pt x="3670" y="12980"/>
                  </a:lnTo>
                  <a:lnTo>
                    <a:pt x="3670" y="12169"/>
                  </a:lnTo>
                  <a:lnTo>
                    <a:pt x="3775" y="11763"/>
                  </a:lnTo>
                  <a:lnTo>
                    <a:pt x="3775" y="11561"/>
                  </a:lnTo>
                  <a:lnTo>
                    <a:pt x="3670" y="11358"/>
                  </a:lnTo>
                  <a:lnTo>
                    <a:pt x="3670" y="10546"/>
                  </a:lnTo>
                  <a:lnTo>
                    <a:pt x="3565" y="10445"/>
                  </a:lnTo>
                  <a:lnTo>
                    <a:pt x="3565" y="10141"/>
                  </a:lnTo>
                  <a:lnTo>
                    <a:pt x="3460" y="9938"/>
                  </a:lnTo>
                  <a:lnTo>
                    <a:pt x="3460" y="9735"/>
                  </a:lnTo>
                  <a:lnTo>
                    <a:pt x="3355" y="9634"/>
                  </a:lnTo>
                  <a:lnTo>
                    <a:pt x="3355" y="9532"/>
                  </a:lnTo>
                  <a:lnTo>
                    <a:pt x="3250" y="9431"/>
                  </a:lnTo>
                  <a:lnTo>
                    <a:pt x="3250" y="9330"/>
                  </a:lnTo>
                  <a:lnTo>
                    <a:pt x="3146" y="9330"/>
                  </a:lnTo>
                  <a:lnTo>
                    <a:pt x="3041" y="9431"/>
                  </a:lnTo>
                  <a:lnTo>
                    <a:pt x="3041" y="9634"/>
                  </a:lnTo>
                  <a:lnTo>
                    <a:pt x="3146" y="9735"/>
                  </a:lnTo>
                  <a:lnTo>
                    <a:pt x="3146" y="10141"/>
                  </a:lnTo>
                  <a:lnTo>
                    <a:pt x="3041" y="10242"/>
                  </a:lnTo>
                  <a:lnTo>
                    <a:pt x="2936" y="10242"/>
                  </a:lnTo>
                  <a:lnTo>
                    <a:pt x="2936" y="10344"/>
                  </a:lnTo>
                  <a:lnTo>
                    <a:pt x="2831" y="10445"/>
                  </a:lnTo>
                  <a:lnTo>
                    <a:pt x="2726" y="10445"/>
                  </a:lnTo>
                  <a:lnTo>
                    <a:pt x="2726" y="10546"/>
                  </a:lnTo>
                  <a:lnTo>
                    <a:pt x="2517" y="10546"/>
                  </a:lnTo>
                  <a:lnTo>
                    <a:pt x="2517" y="10648"/>
                  </a:lnTo>
                  <a:lnTo>
                    <a:pt x="1887" y="10648"/>
                  </a:lnTo>
                  <a:lnTo>
                    <a:pt x="1783" y="10546"/>
                  </a:lnTo>
                  <a:lnTo>
                    <a:pt x="1468" y="10546"/>
                  </a:lnTo>
                  <a:lnTo>
                    <a:pt x="1468" y="10445"/>
                  </a:lnTo>
                  <a:lnTo>
                    <a:pt x="1363" y="10445"/>
                  </a:lnTo>
                  <a:lnTo>
                    <a:pt x="944" y="10039"/>
                  </a:lnTo>
                  <a:lnTo>
                    <a:pt x="839" y="9837"/>
                  </a:lnTo>
                  <a:lnTo>
                    <a:pt x="734" y="9837"/>
                  </a:lnTo>
                  <a:lnTo>
                    <a:pt x="734" y="9735"/>
                  </a:lnTo>
                  <a:lnTo>
                    <a:pt x="629" y="9634"/>
                  </a:lnTo>
                  <a:lnTo>
                    <a:pt x="629" y="9330"/>
                  </a:lnTo>
                  <a:lnTo>
                    <a:pt x="734" y="9330"/>
                  </a:lnTo>
                  <a:lnTo>
                    <a:pt x="944" y="9127"/>
                  </a:lnTo>
                  <a:lnTo>
                    <a:pt x="944" y="9025"/>
                  </a:lnTo>
                  <a:lnTo>
                    <a:pt x="1049" y="9025"/>
                  </a:lnTo>
                  <a:lnTo>
                    <a:pt x="1049" y="8823"/>
                  </a:lnTo>
                  <a:lnTo>
                    <a:pt x="734" y="8823"/>
                  </a:lnTo>
                  <a:lnTo>
                    <a:pt x="629" y="8924"/>
                  </a:lnTo>
                  <a:lnTo>
                    <a:pt x="419" y="8924"/>
                  </a:lnTo>
                  <a:lnTo>
                    <a:pt x="210" y="8721"/>
                  </a:lnTo>
                  <a:lnTo>
                    <a:pt x="210" y="8518"/>
                  </a:lnTo>
                  <a:lnTo>
                    <a:pt x="0" y="8315"/>
                  </a:lnTo>
                  <a:lnTo>
                    <a:pt x="315" y="8011"/>
                  </a:lnTo>
                  <a:lnTo>
                    <a:pt x="315" y="7910"/>
                  </a:lnTo>
                  <a:lnTo>
                    <a:pt x="419" y="7910"/>
                  </a:lnTo>
                  <a:lnTo>
                    <a:pt x="524" y="7808"/>
                  </a:lnTo>
                  <a:lnTo>
                    <a:pt x="1049" y="7808"/>
                  </a:lnTo>
                  <a:lnTo>
                    <a:pt x="1258" y="7910"/>
                  </a:lnTo>
                  <a:lnTo>
                    <a:pt x="1992" y="7910"/>
                  </a:lnTo>
                  <a:lnTo>
                    <a:pt x="1992" y="7808"/>
                  </a:lnTo>
                  <a:lnTo>
                    <a:pt x="2097" y="7808"/>
                  </a:lnTo>
                  <a:lnTo>
                    <a:pt x="2097" y="7099"/>
                  </a:lnTo>
                  <a:lnTo>
                    <a:pt x="1992" y="7099"/>
                  </a:lnTo>
                  <a:lnTo>
                    <a:pt x="1992" y="6896"/>
                  </a:lnTo>
                  <a:lnTo>
                    <a:pt x="1258" y="6186"/>
                  </a:lnTo>
                  <a:lnTo>
                    <a:pt x="1258" y="6085"/>
                  </a:lnTo>
                  <a:lnTo>
                    <a:pt x="1153" y="6085"/>
                  </a:lnTo>
                  <a:lnTo>
                    <a:pt x="629" y="5577"/>
                  </a:lnTo>
                  <a:lnTo>
                    <a:pt x="629" y="5273"/>
                  </a:lnTo>
                  <a:lnTo>
                    <a:pt x="734" y="5172"/>
                  </a:lnTo>
                  <a:lnTo>
                    <a:pt x="734" y="5070"/>
                  </a:lnTo>
                  <a:lnTo>
                    <a:pt x="839" y="4969"/>
                  </a:lnTo>
                  <a:lnTo>
                    <a:pt x="944" y="4766"/>
                  </a:lnTo>
                  <a:lnTo>
                    <a:pt x="944" y="4665"/>
                  </a:lnTo>
                  <a:lnTo>
                    <a:pt x="1258" y="4361"/>
                  </a:lnTo>
                  <a:lnTo>
                    <a:pt x="1678" y="4361"/>
                  </a:lnTo>
                  <a:lnTo>
                    <a:pt x="1783" y="4462"/>
                  </a:lnTo>
                  <a:lnTo>
                    <a:pt x="2202" y="4665"/>
                  </a:lnTo>
                  <a:lnTo>
                    <a:pt x="2307" y="4766"/>
                  </a:lnTo>
                  <a:lnTo>
                    <a:pt x="2726" y="4766"/>
                  </a:lnTo>
                  <a:lnTo>
                    <a:pt x="2726" y="4665"/>
                  </a:lnTo>
                  <a:lnTo>
                    <a:pt x="2831" y="4665"/>
                  </a:lnTo>
                  <a:lnTo>
                    <a:pt x="2831" y="4158"/>
                  </a:lnTo>
                  <a:lnTo>
                    <a:pt x="2936" y="3955"/>
                  </a:lnTo>
                  <a:lnTo>
                    <a:pt x="2936" y="3651"/>
                  </a:lnTo>
                  <a:lnTo>
                    <a:pt x="3041" y="3651"/>
                  </a:lnTo>
                  <a:lnTo>
                    <a:pt x="3670" y="3042"/>
                  </a:lnTo>
                  <a:lnTo>
                    <a:pt x="3775" y="3042"/>
                  </a:lnTo>
                  <a:lnTo>
                    <a:pt x="3880" y="2941"/>
                  </a:lnTo>
                  <a:lnTo>
                    <a:pt x="3880" y="2637"/>
                  </a:lnTo>
                  <a:lnTo>
                    <a:pt x="3984" y="2434"/>
                  </a:lnTo>
                  <a:lnTo>
                    <a:pt x="3984" y="2332"/>
                  </a:lnTo>
                  <a:lnTo>
                    <a:pt x="4089" y="2332"/>
                  </a:lnTo>
                  <a:lnTo>
                    <a:pt x="4089" y="2231"/>
                  </a:lnTo>
                  <a:lnTo>
                    <a:pt x="4404" y="1927"/>
                  </a:lnTo>
                  <a:lnTo>
                    <a:pt x="4509" y="1927"/>
                  </a:lnTo>
                  <a:lnTo>
                    <a:pt x="4509" y="1825"/>
                  </a:lnTo>
                  <a:lnTo>
                    <a:pt x="4614" y="1825"/>
                  </a:lnTo>
                  <a:lnTo>
                    <a:pt x="4614" y="1115"/>
                  </a:lnTo>
                  <a:lnTo>
                    <a:pt x="4509" y="811"/>
                  </a:lnTo>
                  <a:lnTo>
                    <a:pt x="4509" y="608"/>
                  </a:lnTo>
                  <a:lnTo>
                    <a:pt x="4614" y="507"/>
                  </a:lnTo>
                  <a:lnTo>
                    <a:pt x="4928" y="304"/>
                  </a:lnTo>
                  <a:lnTo>
                    <a:pt x="5138" y="203"/>
                  </a:lnTo>
                  <a:lnTo>
                    <a:pt x="5243" y="101"/>
                  </a:lnTo>
                  <a:lnTo>
                    <a:pt x="5452" y="101"/>
                  </a:lnTo>
                  <a:lnTo>
                    <a:pt x="5557" y="0"/>
                  </a:lnTo>
                  <a:lnTo>
                    <a:pt x="6396" y="0"/>
                  </a:lnTo>
                  <a:lnTo>
                    <a:pt x="6396" y="101"/>
                  </a:lnTo>
                  <a:lnTo>
                    <a:pt x="6606" y="101"/>
                  </a:lnTo>
                  <a:lnTo>
                    <a:pt x="6920" y="406"/>
                  </a:lnTo>
                  <a:lnTo>
                    <a:pt x="7025" y="406"/>
                  </a:lnTo>
                  <a:lnTo>
                    <a:pt x="7025" y="1217"/>
                  </a:lnTo>
                  <a:lnTo>
                    <a:pt x="6920" y="1420"/>
                  </a:lnTo>
                  <a:lnTo>
                    <a:pt x="6920" y="1724"/>
                  </a:lnTo>
                  <a:lnTo>
                    <a:pt x="7025" y="1724"/>
                  </a:lnTo>
                  <a:lnTo>
                    <a:pt x="7025" y="1825"/>
                  </a:lnTo>
                  <a:lnTo>
                    <a:pt x="7130" y="1927"/>
                  </a:lnTo>
                  <a:lnTo>
                    <a:pt x="7759" y="1927"/>
                  </a:lnTo>
                  <a:lnTo>
                    <a:pt x="7864" y="2028"/>
                  </a:lnTo>
                  <a:lnTo>
                    <a:pt x="8179" y="2028"/>
                  </a:lnTo>
                  <a:lnTo>
                    <a:pt x="8283" y="2130"/>
                  </a:lnTo>
                  <a:lnTo>
                    <a:pt x="8283" y="2231"/>
                  </a:lnTo>
                  <a:lnTo>
                    <a:pt x="8493" y="2332"/>
                  </a:lnTo>
                  <a:lnTo>
                    <a:pt x="8598" y="2434"/>
                  </a:lnTo>
                  <a:lnTo>
                    <a:pt x="8703" y="2637"/>
                  </a:lnTo>
                  <a:lnTo>
                    <a:pt x="8808" y="2637"/>
                  </a:lnTo>
                  <a:lnTo>
                    <a:pt x="8808" y="3651"/>
                  </a:lnTo>
                  <a:lnTo>
                    <a:pt x="8913" y="3752"/>
                  </a:lnTo>
                  <a:lnTo>
                    <a:pt x="8913" y="3955"/>
                  </a:lnTo>
                  <a:lnTo>
                    <a:pt x="9017" y="4056"/>
                  </a:lnTo>
                  <a:lnTo>
                    <a:pt x="9017" y="4158"/>
                  </a:lnTo>
                  <a:lnTo>
                    <a:pt x="9227" y="4361"/>
                  </a:lnTo>
                  <a:lnTo>
                    <a:pt x="9227" y="4462"/>
                  </a:lnTo>
                  <a:lnTo>
                    <a:pt x="9332" y="4563"/>
                  </a:lnTo>
                  <a:lnTo>
                    <a:pt x="9437" y="4563"/>
                  </a:lnTo>
                  <a:lnTo>
                    <a:pt x="9542" y="4665"/>
                  </a:lnTo>
                  <a:lnTo>
                    <a:pt x="9647" y="4665"/>
                  </a:lnTo>
                  <a:lnTo>
                    <a:pt x="9751" y="4766"/>
                  </a:lnTo>
                  <a:lnTo>
                    <a:pt x="9961" y="4766"/>
                  </a:lnTo>
                  <a:lnTo>
                    <a:pt x="10276" y="4868"/>
                  </a:lnTo>
                  <a:lnTo>
                    <a:pt x="10485" y="4868"/>
                  </a:lnTo>
                  <a:lnTo>
                    <a:pt x="10695" y="4969"/>
                  </a:lnTo>
                  <a:lnTo>
                    <a:pt x="11010" y="5172"/>
                  </a:lnTo>
                  <a:lnTo>
                    <a:pt x="11324" y="5273"/>
                  </a:lnTo>
                  <a:lnTo>
                    <a:pt x="11534" y="5273"/>
                  </a:lnTo>
                  <a:lnTo>
                    <a:pt x="11639" y="5375"/>
                  </a:lnTo>
                  <a:lnTo>
                    <a:pt x="11849" y="5375"/>
                  </a:lnTo>
                  <a:lnTo>
                    <a:pt x="12058" y="5476"/>
                  </a:lnTo>
                  <a:lnTo>
                    <a:pt x="12478" y="5476"/>
                  </a:lnTo>
                  <a:lnTo>
                    <a:pt x="12583" y="5577"/>
                  </a:lnTo>
                  <a:lnTo>
                    <a:pt x="12687" y="5577"/>
                  </a:lnTo>
                  <a:lnTo>
                    <a:pt x="12897" y="5780"/>
                  </a:lnTo>
                  <a:lnTo>
                    <a:pt x="13002" y="5780"/>
                  </a:lnTo>
                  <a:lnTo>
                    <a:pt x="13107" y="5882"/>
                  </a:lnTo>
                  <a:lnTo>
                    <a:pt x="13212" y="5882"/>
                  </a:lnTo>
                  <a:lnTo>
                    <a:pt x="13317" y="5983"/>
                  </a:lnTo>
                  <a:lnTo>
                    <a:pt x="13421" y="5983"/>
                  </a:lnTo>
                  <a:lnTo>
                    <a:pt x="13526" y="5882"/>
                  </a:lnTo>
                  <a:lnTo>
                    <a:pt x="14784" y="5882"/>
                  </a:lnTo>
                  <a:lnTo>
                    <a:pt x="14784" y="5780"/>
                  </a:lnTo>
                  <a:lnTo>
                    <a:pt x="14889" y="5780"/>
                  </a:lnTo>
                  <a:lnTo>
                    <a:pt x="14889" y="5679"/>
                  </a:lnTo>
                  <a:lnTo>
                    <a:pt x="15099" y="5476"/>
                  </a:lnTo>
                  <a:lnTo>
                    <a:pt x="15204" y="5172"/>
                  </a:lnTo>
                  <a:lnTo>
                    <a:pt x="15204" y="5070"/>
                  </a:lnTo>
                  <a:lnTo>
                    <a:pt x="15623" y="4361"/>
                  </a:lnTo>
                  <a:lnTo>
                    <a:pt x="15728" y="4462"/>
                  </a:lnTo>
                  <a:lnTo>
                    <a:pt x="16357" y="4766"/>
                  </a:lnTo>
                  <a:lnTo>
                    <a:pt x="17720" y="4766"/>
                  </a:lnTo>
                  <a:lnTo>
                    <a:pt x="17930" y="4361"/>
                  </a:lnTo>
                  <a:lnTo>
                    <a:pt x="18035" y="4259"/>
                  </a:lnTo>
                  <a:lnTo>
                    <a:pt x="18035" y="4158"/>
                  </a:lnTo>
                  <a:lnTo>
                    <a:pt x="18140" y="4158"/>
                  </a:lnTo>
                  <a:lnTo>
                    <a:pt x="18350" y="3955"/>
                  </a:lnTo>
                  <a:lnTo>
                    <a:pt x="18559" y="3955"/>
                  </a:lnTo>
                  <a:lnTo>
                    <a:pt x="18769" y="3752"/>
                  </a:lnTo>
                  <a:lnTo>
                    <a:pt x="18874" y="3752"/>
                  </a:lnTo>
                  <a:lnTo>
                    <a:pt x="18979" y="3651"/>
                  </a:lnTo>
                  <a:lnTo>
                    <a:pt x="20237" y="3651"/>
                  </a:lnTo>
                  <a:lnTo>
                    <a:pt x="20342" y="3752"/>
                  </a:lnTo>
                  <a:lnTo>
                    <a:pt x="20447" y="3752"/>
                  </a:lnTo>
                  <a:lnTo>
                    <a:pt x="20551" y="3854"/>
                  </a:lnTo>
                  <a:lnTo>
                    <a:pt x="20656" y="3854"/>
                  </a:lnTo>
                  <a:lnTo>
                    <a:pt x="20866" y="4056"/>
                  </a:lnTo>
                  <a:lnTo>
                    <a:pt x="20971" y="4056"/>
                  </a:lnTo>
                  <a:lnTo>
                    <a:pt x="21181" y="4259"/>
                  </a:lnTo>
                  <a:lnTo>
                    <a:pt x="21181" y="4361"/>
                  </a:lnTo>
                  <a:lnTo>
                    <a:pt x="21390" y="4563"/>
                  </a:lnTo>
                  <a:lnTo>
                    <a:pt x="21495" y="4766"/>
                  </a:lnTo>
                  <a:lnTo>
                    <a:pt x="21600" y="486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676787" y="2312334"/>
              <a:ext cx="865043" cy="85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68"/>
                  </a:moveTo>
                  <a:lnTo>
                    <a:pt x="21600" y="5273"/>
                  </a:lnTo>
                  <a:lnTo>
                    <a:pt x="21495" y="5273"/>
                  </a:lnTo>
                  <a:lnTo>
                    <a:pt x="21495" y="5375"/>
                  </a:lnTo>
                  <a:lnTo>
                    <a:pt x="21390" y="5476"/>
                  </a:lnTo>
                  <a:lnTo>
                    <a:pt x="21285" y="5476"/>
                  </a:lnTo>
                  <a:lnTo>
                    <a:pt x="21181" y="5577"/>
                  </a:lnTo>
                  <a:lnTo>
                    <a:pt x="21076" y="5577"/>
                  </a:lnTo>
                  <a:lnTo>
                    <a:pt x="20866" y="5679"/>
                  </a:lnTo>
                  <a:lnTo>
                    <a:pt x="20761" y="5679"/>
                  </a:lnTo>
                  <a:lnTo>
                    <a:pt x="20656" y="5780"/>
                  </a:lnTo>
                  <a:lnTo>
                    <a:pt x="20551" y="5780"/>
                  </a:lnTo>
                  <a:lnTo>
                    <a:pt x="20342" y="5983"/>
                  </a:lnTo>
                  <a:lnTo>
                    <a:pt x="20342" y="6085"/>
                  </a:lnTo>
                  <a:lnTo>
                    <a:pt x="20027" y="6389"/>
                  </a:lnTo>
                  <a:lnTo>
                    <a:pt x="20027" y="6490"/>
                  </a:lnTo>
                  <a:lnTo>
                    <a:pt x="19922" y="6592"/>
                  </a:lnTo>
                  <a:lnTo>
                    <a:pt x="19922" y="6693"/>
                  </a:lnTo>
                  <a:lnTo>
                    <a:pt x="19817" y="6794"/>
                  </a:lnTo>
                  <a:lnTo>
                    <a:pt x="19817" y="7099"/>
                  </a:lnTo>
                  <a:lnTo>
                    <a:pt x="19713" y="7200"/>
                  </a:lnTo>
                  <a:lnTo>
                    <a:pt x="19713" y="7504"/>
                  </a:lnTo>
                  <a:lnTo>
                    <a:pt x="19608" y="7606"/>
                  </a:lnTo>
                  <a:lnTo>
                    <a:pt x="19503" y="7606"/>
                  </a:lnTo>
                  <a:lnTo>
                    <a:pt x="19503" y="7707"/>
                  </a:lnTo>
                  <a:lnTo>
                    <a:pt x="18979" y="8214"/>
                  </a:lnTo>
                  <a:lnTo>
                    <a:pt x="18979" y="8315"/>
                  </a:lnTo>
                  <a:lnTo>
                    <a:pt x="18874" y="8417"/>
                  </a:lnTo>
                  <a:lnTo>
                    <a:pt x="18874" y="9330"/>
                  </a:lnTo>
                  <a:lnTo>
                    <a:pt x="18979" y="9532"/>
                  </a:lnTo>
                  <a:lnTo>
                    <a:pt x="18979" y="9735"/>
                  </a:lnTo>
                  <a:lnTo>
                    <a:pt x="18874" y="9735"/>
                  </a:lnTo>
                  <a:lnTo>
                    <a:pt x="18454" y="9330"/>
                  </a:lnTo>
                  <a:lnTo>
                    <a:pt x="18454" y="9228"/>
                  </a:lnTo>
                  <a:lnTo>
                    <a:pt x="18350" y="9127"/>
                  </a:lnTo>
                  <a:lnTo>
                    <a:pt x="18350" y="8924"/>
                  </a:lnTo>
                  <a:lnTo>
                    <a:pt x="18245" y="8721"/>
                  </a:lnTo>
                  <a:lnTo>
                    <a:pt x="18245" y="8417"/>
                  </a:lnTo>
                  <a:lnTo>
                    <a:pt x="18140" y="8113"/>
                  </a:lnTo>
                  <a:lnTo>
                    <a:pt x="18140" y="7403"/>
                  </a:lnTo>
                  <a:lnTo>
                    <a:pt x="18035" y="7301"/>
                  </a:lnTo>
                  <a:lnTo>
                    <a:pt x="18035" y="7200"/>
                  </a:lnTo>
                  <a:lnTo>
                    <a:pt x="17930" y="7200"/>
                  </a:lnTo>
                  <a:lnTo>
                    <a:pt x="17720" y="6997"/>
                  </a:lnTo>
                  <a:lnTo>
                    <a:pt x="17616" y="6997"/>
                  </a:lnTo>
                  <a:lnTo>
                    <a:pt x="17511" y="6896"/>
                  </a:lnTo>
                  <a:lnTo>
                    <a:pt x="17301" y="6794"/>
                  </a:lnTo>
                  <a:lnTo>
                    <a:pt x="17091" y="6794"/>
                  </a:lnTo>
                  <a:lnTo>
                    <a:pt x="16986" y="6693"/>
                  </a:lnTo>
                  <a:lnTo>
                    <a:pt x="16462" y="6693"/>
                  </a:lnTo>
                  <a:lnTo>
                    <a:pt x="16357" y="6592"/>
                  </a:lnTo>
                  <a:lnTo>
                    <a:pt x="16252" y="6592"/>
                  </a:lnTo>
                  <a:lnTo>
                    <a:pt x="15728" y="6085"/>
                  </a:lnTo>
                  <a:lnTo>
                    <a:pt x="15623" y="6085"/>
                  </a:lnTo>
                  <a:lnTo>
                    <a:pt x="15623" y="5983"/>
                  </a:lnTo>
                  <a:lnTo>
                    <a:pt x="15309" y="5983"/>
                  </a:lnTo>
                  <a:lnTo>
                    <a:pt x="15204" y="6085"/>
                  </a:lnTo>
                  <a:lnTo>
                    <a:pt x="15204" y="6186"/>
                  </a:lnTo>
                  <a:lnTo>
                    <a:pt x="15099" y="6186"/>
                  </a:lnTo>
                  <a:lnTo>
                    <a:pt x="14994" y="6287"/>
                  </a:lnTo>
                  <a:lnTo>
                    <a:pt x="14994" y="6490"/>
                  </a:lnTo>
                  <a:lnTo>
                    <a:pt x="14889" y="6592"/>
                  </a:lnTo>
                  <a:lnTo>
                    <a:pt x="14889" y="6794"/>
                  </a:lnTo>
                  <a:lnTo>
                    <a:pt x="14784" y="6896"/>
                  </a:lnTo>
                  <a:lnTo>
                    <a:pt x="14784" y="7504"/>
                  </a:lnTo>
                  <a:lnTo>
                    <a:pt x="14889" y="7606"/>
                  </a:lnTo>
                  <a:lnTo>
                    <a:pt x="15309" y="7606"/>
                  </a:lnTo>
                  <a:lnTo>
                    <a:pt x="15309" y="7707"/>
                  </a:lnTo>
                  <a:lnTo>
                    <a:pt x="15414" y="7707"/>
                  </a:lnTo>
                  <a:lnTo>
                    <a:pt x="15414" y="7808"/>
                  </a:lnTo>
                  <a:lnTo>
                    <a:pt x="15518" y="7910"/>
                  </a:lnTo>
                  <a:lnTo>
                    <a:pt x="15518" y="9431"/>
                  </a:lnTo>
                  <a:lnTo>
                    <a:pt x="15414" y="9634"/>
                  </a:lnTo>
                  <a:lnTo>
                    <a:pt x="15204" y="9735"/>
                  </a:lnTo>
                  <a:lnTo>
                    <a:pt x="14889" y="9735"/>
                  </a:lnTo>
                  <a:lnTo>
                    <a:pt x="14784" y="9837"/>
                  </a:lnTo>
                  <a:lnTo>
                    <a:pt x="14680" y="9837"/>
                  </a:lnTo>
                  <a:lnTo>
                    <a:pt x="14575" y="9938"/>
                  </a:lnTo>
                  <a:lnTo>
                    <a:pt x="14470" y="9938"/>
                  </a:lnTo>
                  <a:lnTo>
                    <a:pt x="14470" y="10039"/>
                  </a:lnTo>
                  <a:lnTo>
                    <a:pt x="14365" y="10039"/>
                  </a:lnTo>
                  <a:lnTo>
                    <a:pt x="14365" y="10546"/>
                  </a:lnTo>
                  <a:lnTo>
                    <a:pt x="14470" y="10648"/>
                  </a:lnTo>
                  <a:lnTo>
                    <a:pt x="14470" y="10952"/>
                  </a:lnTo>
                  <a:lnTo>
                    <a:pt x="14260" y="11155"/>
                  </a:lnTo>
                  <a:lnTo>
                    <a:pt x="14155" y="11155"/>
                  </a:lnTo>
                  <a:lnTo>
                    <a:pt x="13946" y="11358"/>
                  </a:lnTo>
                  <a:lnTo>
                    <a:pt x="13841" y="11662"/>
                  </a:lnTo>
                  <a:lnTo>
                    <a:pt x="13736" y="11763"/>
                  </a:lnTo>
                  <a:lnTo>
                    <a:pt x="13736" y="11865"/>
                  </a:lnTo>
                  <a:lnTo>
                    <a:pt x="13526" y="12068"/>
                  </a:lnTo>
                  <a:lnTo>
                    <a:pt x="13421" y="12068"/>
                  </a:lnTo>
                  <a:lnTo>
                    <a:pt x="13317" y="12169"/>
                  </a:lnTo>
                  <a:lnTo>
                    <a:pt x="13212" y="12169"/>
                  </a:lnTo>
                  <a:lnTo>
                    <a:pt x="13107" y="12270"/>
                  </a:lnTo>
                  <a:lnTo>
                    <a:pt x="12792" y="12270"/>
                  </a:lnTo>
                  <a:lnTo>
                    <a:pt x="12687" y="12372"/>
                  </a:lnTo>
                  <a:lnTo>
                    <a:pt x="12583" y="12372"/>
                  </a:lnTo>
                  <a:lnTo>
                    <a:pt x="12583" y="12473"/>
                  </a:lnTo>
                  <a:lnTo>
                    <a:pt x="12478" y="12575"/>
                  </a:lnTo>
                  <a:lnTo>
                    <a:pt x="12373" y="12777"/>
                  </a:lnTo>
                  <a:lnTo>
                    <a:pt x="12058" y="13082"/>
                  </a:lnTo>
                  <a:lnTo>
                    <a:pt x="11953" y="13082"/>
                  </a:lnTo>
                  <a:lnTo>
                    <a:pt x="11534" y="13285"/>
                  </a:lnTo>
                  <a:lnTo>
                    <a:pt x="11429" y="13285"/>
                  </a:lnTo>
                  <a:lnTo>
                    <a:pt x="11324" y="13386"/>
                  </a:lnTo>
                  <a:lnTo>
                    <a:pt x="11219" y="13386"/>
                  </a:lnTo>
                  <a:lnTo>
                    <a:pt x="11219" y="13589"/>
                  </a:lnTo>
                  <a:lnTo>
                    <a:pt x="11115" y="13690"/>
                  </a:lnTo>
                  <a:lnTo>
                    <a:pt x="11115" y="13792"/>
                  </a:lnTo>
                  <a:lnTo>
                    <a:pt x="11010" y="13994"/>
                  </a:lnTo>
                  <a:lnTo>
                    <a:pt x="11010" y="14197"/>
                  </a:lnTo>
                  <a:lnTo>
                    <a:pt x="10800" y="14400"/>
                  </a:lnTo>
                  <a:lnTo>
                    <a:pt x="10800" y="14501"/>
                  </a:lnTo>
                  <a:lnTo>
                    <a:pt x="10590" y="14501"/>
                  </a:lnTo>
                  <a:lnTo>
                    <a:pt x="10276" y="14806"/>
                  </a:lnTo>
                  <a:lnTo>
                    <a:pt x="10066" y="14907"/>
                  </a:lnTo>
                  <a:lnTo>
                    <a:pt x="9961" y="15008"/>
                  </a:lnTo>
                  <a:lnTo>
                    <a:pt x="9856" y="15008"/>
                  </a:lnTo>
                  <a:lnTo>
                    <a:pt x="9542" y="15211"/>
                  </a:lnTo>
                  <a:lnTo>
                    <a:pt x="9437" y="15211"/>
                  </a:lnTo>
                  <a:lnTo>
                    <a:pt x="9227" y="15313"/>
                  </a:lnTo>
                  <a:lnTo>
                    <a:pt x="9227" y="15414"/>
                  </a:lnTo>
                  <a:lnTo>
                    <a:pt x="9122" y="15414"/>
                  </a:lnTo>
                  <a:lnTo>
                    <a:pt x="9122" y="15515"/>
                  </a:lnTo>
                  <a:lnTo>
                    <a:pt x="9017" y="15515"/>
                  </a:lnTo>
                  <a:lnTo>
                    <a:pt x="9017" y="16327"/>
                  </a:lnTo>
                  <a:lnTo>
                    <a:pt x="9122" y="16428"/>
                  </a:lnTo>
                  <a:lnTo>
                    <a:pt x="9332" y="17239"/>
                  </a:lnTo>
                  <a:lnTo>
                    <a:pt x="9332" y="17442"/>
                  </a:lnTo>
                  <a:lnTo>
                    <a:pt x="9437" y="17544"/>
                  </a:lnTo>
                  <a:lnTo>
                    <a:pt x="9437" y="17949"/>
                  </a:lnTo>
                  <a:lnTo>
                    <a:pt x="9332" y="18051"/>
                  </a:lnTo>
                  <a:lnTo>
                    <a:pt x="9332" y="18152"/>
                  </a:lnTo>
                  <a:lnTo>
                    <a:pt x="9227" y="18152"/>
                  </a:lnTo>
                  <a:lnTo>
                    <a:pt x="9122" y="18254"/>
                  </a:lnTo>
                  <a:lnTo>
                    <a:pt x="9017" y="18254"/>
                  </a:lnTo>
                  <a:lnTo>
                    <a:pt x="9017" y="18659"/>
                  </a:lnTo>
                  <a:lnTo>
                    <a:pt x="9227" y="19065"/>
                  </a:lnTo>
                  <a:lnTo>
                    <a:pt x="9227" y="19166"/>
                  </a:lnTo>
                  <a:lnTo>
                    <a:pt x="9332" y="19268"/>
                  </a:lnTo>
                  <a:lnTo>
                    <a:pt x="9332" y="19572"/>
                  </a:lnTo>
                  <a:lnTo>
                    <a:pt x="9227" y="19673"/>
                  </a:lnTo>
                  <a:lnTo>
                    <a:pt x="9227" y="19775"/>
                  </a:lnTo>
                  <a:lnTo>
                    <a:pt x="9122" y="19977"/>
                  </a:lnTo>
                  <a:lnTo>
                    <a:pt x="8913" y="20180"/>
                  </a:lnTo>
                  <a:lnTo>
                    <a:pt x="8598" y="20789"/>
                  </a:lnTo>
                  <a:lnTo>
                    <a:pt x="8388" y="20992"/>
                  </a:lnTo>
                  <a:lnTo>
                    <a:pt x="8388" y="21093"/>
                  </a:lnTo>
                  <a:lnTo>
                    <a:pt x="8179" y="21296"/>
                  </a:lnTo>
                  <a:lnTo>
                    <a:pt x="8074" y="21296"/>
                  </a:lnTo>
                  <a:lnTo>
                    <a:pt x="7759" y="21600"/>
                  </a:lnTo>
                  <a:lnTo>
                    <a:pt x="7235" y="21600"/>
                  </a:lnTo>
                  <a:lnTo>
                    <a:pt x="6920" y="21296"/>
                  </a:lnTo>
                  <a:lnTo>
                    <a:pt x="6920" y="20992"/>
                  </a:lnTo>
                  <a:lnTo>
                    <a:pt x="6816" y="20890"/>
                  </a:lnTo>
                  <a:lnTo>
                    <a:pt x="6816" y="20282"/>
                  </a:lnTo>
                  <a:lnTo>
                    <a:pt x="6711" y="20180"/>
                  </a:lnTo>
                  <a:lnTo>
                    <a:pt x="6606" y="19876"/>
                  </a:lnTo>
                  <a:lnTo>
                    <a:pt x="6501" y="19673"/>
                  </a:lnTo>
                  <a:lnTo>
                    <a:pt x="6396" y="19369"/>
                  </a:lnTo>
                  <a:lnTo>
                    <a:pt x="5767" y="18152"/>
                  </a:lnTo>
                  <a:lnTo>
                    <a:pt x="5138" y="16327"/>
                  </a:lnTo>
                  <a:lnTo>
                    <a:pt x="4928" y="15921"/>
                  </a:lnTo>
                  <a:lnTo>
                    <a:pt x="4823" y="15820"/>
                  </a:lnTo>
                  <a:lnTo>
                    <a:pt x="4614" y="15414"/>
                  </a:lnTo>
                  <a:lnTo>
                    <a:pt x="4299" y="15110"/>
                  </a:lnTo>
                  <a:lnTo>
                    <a:pt x="4194" y="14907"/>
                  </a:lnTo>
                  <a:lnTo>
                    <a:pt x="4194" y="14806"/>
                  </a:lnTo>
                  <a:lnTo>
                    <a:pt x="4089" y="14806"/>
                  </a:lnTo>
                  <a:lnTo>
                    <a:pt x="4089" y="14603"/>
                  </a:lnTo>
                  <a:lnTo>
                    <a:pt x="3984" y="14400"/>
                  </a:lnTo>
                  <a:lnTo>
                    <a:pt x="3880" y="14096"/>
                  </a:lnTo>
                  <a:lnTo>
                    <a:pt x="3880" y="13893"/>
                  </a:lnTo>
                  <a:lnTo>
                    <a:pt x="3775" y="13589"/>
                  </a:lnTo>
                  <a:lnTo>
                    <a:pt x="3775" y="13183"/>
                  </a:lnTo>
                  <a:lnTo>
                    <a:pt x="3670" y="12980"/>
                  </a:lnTo>
                  <a:lnTo>
                    <a:pt x="3670" y="12169"/>
                  </a:lnTo>
                  <a:lnTo>
                    <a:pt x="3775" y="11763"/>
                  </a:lnTo>
                  <a:lnTo>
                    <a:pt x="3775" y="11561"/>
                  </a:lnTo>
                  <a:lnTo>
                    <a:pt x="3670" y="11358"/>
                  </a:lnTo>
                  <a:lnTo>
                    <a:pt x="3670" y="10546"/>
                  </a:lnTo>
                  <a:lnTo>
                    <a:pt x="3565" y="10445"/>
                  </a:lnTo>
                  <a:lnTo>
                    <a:pt x="3565" y="10141"/>
                  </a:lnTo>
                  <a:lnTo>
                    <a:pt x="3460" y="9938"/>
                  </a:lnTo>
                  <a:lnTo>
                    <a:pt x="3460" y="9735"/>
                  </a:lnTo>
                  <a:lnTo>
                    <a:pt x="3355" y="9634"/>
                  </a:lnTo>
                  <a:lnTo>
                    <a:pt x="3355" y="9532"/>
                  </a:lnTo>
                  <a:lnTo>
                    <a:pt x="3250" y="9431"/>
                  </a:lnTo>
                  <a:lnTo>
                    <a:pt x="3250" y="9330"/>
                  </a:lnTo>
                  <a:lnTo>
                    <a:pt x="3146" y="9330"/>
                  </a:lnTo>
                  <a:lnTo>
                    <a:pt x="3041" y="9431"/>
                  </a:lnTo>
                  <a:lnTo>
                    <a:pt x="3041" y="9634"/>
                  </a:lnTo>
                  <a:lnTo>
                    <a:pt x="3146" y="9735"/>
                  </a:lnTo>
                  <a:lnTo>
                    <a:pt x="3146" y="10141"/>
                  </a:lnTo>
                  <a:lnTo>
                    <a:pt x="3041" y="10242"/>
                  </a:lnTo>
                  <a:lnTo>
                    <a:pt x="2936" y="10242"/>
                  </a:lnTo>
                  <a:lnTo>
                    <a:pt x="2936" y="10344"/>
                  </a:lnTo>
                  <a:lnTo>
                    <a:pt x="2831" y="10445"/>
                  </a:lnTo>
                  <a:lnTo>
                    <a:pt x="2726" y="10445"/>
                  </a:lnTo>
                  <a:lnTo>
                    <a:pt x="2726" y="10546"/>
                  </a:lnTo>
                  <a:lnTo>
                    <a:pt x="2517" y="10546"/>
                  </a:lnTo>
                  <a:lnTo>
                    <a:pt x="2517" y="10648"/>
                  </a:lnTo>
                  <a:lnTo>
                    <a:pt x="1887" y="10648"/>
                  </a:lnTo>
                  <a:lnTo>
                    <a:pt x="1783" y="10546"/>
                  </a:lnTo>
                  <a:lnTo>
                    <a:pt x="1468" y="10546"/>
                  </a:lnTo>
                  <a:lnTo>
                    <a:pt x="1468" y="10445"/>
                  </a:lnTo>
                  <a:lnTo>
                    <a:pt x="1363" y="10445"/>
                  </a:lnTo>
                  <a:lnTo>
                    <a:pt x="944" y="10039"/>
                  </a:lnTo>
                  <a:lnTo>
                    <a:pt x="839" y="9837"/>
                  </a:lnTo>
                  <a:lnTo>
                    <a:pt x="734" y="9837"/>
                  </a:lnTo>
                  <a:lnTo>
                    <a:pt x="734" y="9735"/>
                  </a:lnTo>
                  <a:lnTo>
                    <a:pt x="629" y="9634"/>
                  </a:lnTo>
                  <a:lnTo>
                    <a:pt x="629" y="9330"/>
                  </a:lnTo>
                  <a:lnTo>
                    <a:pt x="734" y="9330"/>
                  </a:lnTo>
                  <a:lnTo>
                    <a:pt x="944" y="9127"/>
                  </a:lnTo>
                  <a:lnTo>
                    <a:pt x="944" y="9025"/>
                  </a:lnTo>
                  <a:lnTo>
                    <a:pt x="1049" y="9025"/>
                  </a:lnTo>
                  <a:lnTo>
                    <a:pt x="1049" y="8823"/>
                  </a:lnTo>
                  <a:lnTo>
                    <a:pt x="734" y="8823"/>
                  </a:lnTo>
                  <a:lnTo>
                    <a:pt x="629" y="8924"/>
                  </a:lnTo>
                  <a:lnTo>
                    <a:pt x="419" y="8924"/>
                  </a:lnTo>
                  <a:lnTo>
                    <a:pt x="210" y="8721"/>
                  </a:lnTo>
                  <a:lnTo>
                    <a:pt x="210" y="8518"/>
                  </a:lnTo>
                  <a:lnTo>
                    <a:pt x="0" y="8315"/>
                  </a:lnTo>
                  <a:lnTo>
                    <a:pt x="315" y="8011"/>
                  </a:lnTo>
                  <a:lnTo>
                    <a:pt x="315" y="7910"/>
                  </a:lnTo>
                  <a:lnTo>
                    <a:pt x="419" y="7910"/>
                  </a:lnTo>
                  <a:lnTo>
                    <a:pt x="524" y="7808"/>
                  </a:lnTo>
                  <a:lnTo>
                    <a:pt x="1049" y="7808"/>
                  </a:lnTo>
                  <a:lnTo>
                    <a:pt x="1258" y="7910"/>
                  </a:lnTo>
                  <a:lnTo>
                    <a:pt x="1992" y="7910"/>
                  </a:lnTo>
                  <a:lnTo>
                    <a:pt x="1992" y="7808"/>
                  </a:lnTo>
                  <a:lnTo>
                    <a:pt x="2097" y="7808"/>
                  </a:lnTo>
                  <a:lnTo>
                    <a:pt x="2097" y="7099"/>
                  </a:lnTo>
                  <a:lnTo>
                    <a:pt x="1992" y="7099"/>
                  </a:lnTo>
                  <a:lnTo>
                    <a:pt x="1992" y="6896"/>
                  </a:lnTo>
                  <a:lnTo>
                    <a:pt x="1258" y="6186"/>
                  </a:lnTo>
                  <a:lnTo>
                    <a:pt x="1258" y="6085"/>
                  </a:lnTo>
                  <a:lnTo>
                    <a:pt x="1153" y="6085"/>
                  </a:lnTo>
                  <a:lnTo>
                    <a:pt x="629" y="5577"/>
                  </a:lnTo>
                  <a:lnTo>
                    <a:pt x="629" y="5273"/>
                  </a:lnTo>
                  <a:lnTo>
                    <a:pt x="734" y="5172"/>
                  </a:lnTo>
                  <a:lnTo>
                    <a:pt x="734" y="5070"/>
                  </a:lnTo>
                  <a:lnTo>
                    <a:pt x="839" y="4969"/>
                  </a:lnTo>
                  <a:lnTo>
                    <a:pt x="944" y="4766"/>
                  </a:lnTo>
                  <a:lnTo>
                    <a:pt x="944" y="4665"/>
                  </a:lnTo>
                  <a:lnTo>
                    <a:pt x="1258" y="4361"/>
                  </a:lnTo>
                  <a:lnTo>
                    <a:pt x="1678" y="4361"/>
                  </a:lnTo>
                  <a:lnTo>
                    <a:pt x="1783" y="4462"/>
                  </a:lnTo>
                  <a:lnTo>
                    <a:pt x="2202" y="4665"/>
                  </a:lnTo>
                  <a:lnTo>
                    <a:pt x="2307" y="4766"/>
                  </a:lnTo>
                  <a:lnTo>
                    <a:pt x="2726" y="4766"/>
                  </a:lnTo>
                  <a:lnTo>
                    <a:pt x="2726" y="4665"/>
                  </a:lnTo>
                  <a:lnTo>
                    <a:pt x="2831" y="4665"/>
                  </a:lnTo>
                  <a:lnTo>
                    <a:pt x="2831" y="4158"/>
                  </a:lnTo>
                  <a:lnTo>
                    <a:pt x="2936" y="3955"/>
                  </a:lnTo>
                  <a:lnTo>
                    <a:pt x="2936" y="3651"/>
                  </a:lnTo>
                  <a:lnTo>
                    <a:pt x="3041" y="3651"/>
                  </a:lnTo>
                  <a:lnTo>
                    <a:pt x="3670" y="3042"/>
                  </a:lnTo>
                  <a:lnTo>
                    <a:pt x="3775" y="3042"/>
                  </a:lnTo>
                  <a:lnTo>
                    <a:pt x="3880" y="2941"/>
                  </a:lnTo>
                  <a:lnTo>
                    <a:pt x="3880" y="2637"/>
                  </a:lnTo>
                  <a:lnTo>
                    <a:pt x="3984" y="2434"/>
                  </a:lnTo>
                  <a:lnTo>
                    <a:pt x="3984" y="2332"/>
                  </a:lnTo>
                  <a:lnTo>
                    <a:pt x="4089" y="2332"/>
                  </a:lnTo>
                  <a:lnTo>
                    <a:pt x="4089" y="2231"/>
                  </a:lnTo>
                  <a:lnTo>
                    <a:pt x="4404" y="1927"/>
                  </a:lnTo>
                  <a:lnTo>
                    <a:pt x="4509" y="1927"/>
                  </a:lnTo>
                  <a:lnTo>
                    <a:pt x="4509" y="1825"/>
                  </a:lnTo>
                  <a:lnTo>
                    <a:pt x="4614" y="1825"/>
                  </a:lnTo>
                  <a:lnTo>
                    <a:pt x="4614" y="1115"/>
                  </a:lnTo>
                  <a:lnTo>
                    <a:pt x="4509" y="811"/>
                  </a:lnTo>
                  <a:lnTo>
                    <a:pt x="4509" y="608"/>
                  </a:lnTo>
                  <a:lnTo>
                    <a:pt x="4614" y="507"/>
                  </a:lnTo>
                  <a:lnTo>
                    <a:pt x="4928" y="304"/>
                  </a:lnTo>
                  <a:lnTo>
                    <a:pt x="5138" y="203"/>
                  </a:lnTo>
                  <a:lnTo>
                    <a:pt x="5243" y="101"/>
                  </a:lnTo>
                  <a:lnTo>
                    <a:pt x="5452" y="101"/>
                  </a:lnTo>
                  <a:lnTo>
                    <a:pt x="5557" y="0"/>
                  </a:lnTo>
                  <a:lnTo>
                    <a:pt x="6396" y="0"/>
                  </a:lnTo>
                  <a:lnTo>
                    <a:pt x="6396" y="101"/>
                  </a:lnTo>
                  <a:lnTo>
                    <a:pt x="6606" y="101"/>
                  </a:lnTo>
                  <a:lnTo>
                    <a:pt x="6920" y="406"/>
                  </a:lnTo>
                  <a:lnTo>
                    <a:pt x="7025" y="406"/>
                  </a:lnTo>
                  <a:lnTo>
                    <a:pt x="7025" y="1217"/>
                  </a:lnTo>
                  <a:lnTo>
                    <a:pt x="6920" y="1420"/>
                  </a:lnTo>
                  <a:lnTo>
                    <a:pt x="6920" y="1724"/>
                  </a:lnTo>
                  <a:lnTo>
                    <a:pt x="7025" y="1724"/>
                  </a:lnTo>
                  <a:lnTo>
                    <a:pt x="7025" y="1825"/>
                  </a:lnTo>
                  <a:lnTo>
                    <a:pt x="7130" y="1927"/>
                  </a:lnTo>
                  <a:lnTo>
                    <a:pt x="7759" y="1927"/>
                  </a:lnTo>
                  <a:lnTo>
                    <a:pt x="7864" y="2028"/>
                  </a:lnTo>
                  <a:lnTo>
                    <a:pt x="8179" y="2028"/>
                  </a:lnTo>
                  <a:lnTo>
                    <a:pt x="8283" y="2130"/>
                  </a:lnTo>
                  <a:lnTo>
                    <a:pt x="8283" y="2231"/>
                  </a:lnTo>
                  <a:lnTo>
                    <a:pt x="8493" y="2332"/>
                  </a:lnTo>
                  <a:lnTo>
                    <a:pt x="8598" y="2434"/>
                  </a:lnTo>
                  <a:lnTo>
                    <a:pt x="8703" y="2637"/>
                  </a:lnTo>
                  <a:lnTo>
                    <a:pt x="8808" y="2637"/>
                  </a:lnTo>
                  <a:lnTo>
                    <a:pt x="8808" y="3651"/>
                  </a:lnTo>
                  <a:lnTo>
                    <a:pt x="8913" y="3752"/>
                  </a:lnTo>
                  <a:lnTo>
                    <a:pt x="8913" y="3955"/>
                  </a:lnTo>
                  <a:lnTo>
                    <a:pt x="9017" y="4056"/>
                  </a:lnTo>
                  <a:lnTo>
                    <a:pt x="9017" y="4158"/>
                  </a:lnTo>
                  <a:lnTo>
                    <a:pt x="9227" y="4361"/>
                  </a:lnTo>
                  <a:lnTo>
                    <a:pt x="9227" y="4462"/>
                  </a:lnTo>
                  <a:lnTo>
                    <a:pt x="9332" y="4563"/>
                  </a:lnTo>
                  <a:lnTo>
                    <a:pt x="9437" y="4563"/>
                  </a:lnTo>
                  <a:lnTo>
                    <a:pt x="9542" y="4665"/>
                  </a:lnTo>
                  <a:lnTo>
                    <a:pt x="9647" y="4665"/>
                  </a:lnTo>
                  <a:lnTo>
                    <a:pt x="9751" y="4766"/>
                  </a:lnTo>
                  <a:lnTo>
                    <a:pt x="9961" y="4766"/>
                  </a:lnTo>
                  <a:lnTo>
                    <a:pt x="10276" y="4868"/>
                  </a:lnTo>
                  <a:lnTo>
                    <a:pt x="10485" y="4868"/>
                  </a:lnTo>
                  <a:lnTo>
                    <a:pt x="10695" y="4969"/>
                  </a:lnTo>
                  <a:lnTo>
                    <a:pt x="11010" y="5172"/>
                  </a:lnTo>
                  <a:lnTo>
                    <a:pt x="11324" y="5273"/>
                  </a:lnTo>
                  <a:lnTo>
                    <a:pt x="11534" y="5273"/>
                  </a:lnTo>
                  <a:lnTo>
                    <a:pt x="11639" y="5375"/>
                  </a:lnTo>
                  <a:lnTo>
                    <a:pt x="11849" y="5375"/>
                  </a:lnTo>
                  <a:lnTo>
                    <a:pt x="12058" y="5476"/>
                  </a:lnTo>
                  <a:lnTo>
                    <a:pt x="12478" y="5476"/>
                  </a:lnTo>
                  <a:lnTo>
                    <a:pt x="12583" y="5577"/>
                  </a:lnTo>
                  <a:lnTo>
                    <a:pt x="12687" y="5577"/>
                  </a:lnTo>
                  <a:lnTo>
                    <a:pt x="12897" y="5780"/>
                  </a:lnTo>
                  <a:lnTo>
                    <a:pt x="13002" y="5780"/>
                  </a:lnTo>
                  <a:lnTo>
                    <a:pt x="13107" y="5882"/>
                  </a:lnTo>
                  <a:lnTo>
                    <a:pt x="13212" y="5882"/>
                  </a:lnTo>
                  <a:lnTo>
                    <a:pt x="13317" y="5983"/>
                  </a:lnTo>
                  <a:lnTo>
                    <a:pt x="13421" y="5983"/>
                  </a:lnTo>
                  <a:lnTo>
                    <a:pt x="13526" y="5882"/>
                  </a:lnTo>
                  <a:lnTo>
                    <a:pt x="14784" y="5882"/>
                  </a:lnTo>
                  <a:lnTo>
                    <a:pt x="14784" y="5780"/>
                  </a:lnTo>
                  <a:lnTo>
                    <a:pt x="14889" y="5780"/>
                  </a:lnTo>
                  <a:lnTo>
                    <a:pt x="14889" y="5679"/>
                  </a:lnTo>
                  <a:lnTo>
                    <a:pt x="15099" y="5476"/>
                  </a:lnTo>
                  <a:lnTo>
                    <a:pt x="15204" y="5172"/>
                  </a:lnTo>
                  <a:lnTo>
                    <a:pt x="15204" y="5070"/>
                  </a:lnTo>
                  <a:lnTo>
                    <a:pt x="15623" y="4361"/>
                  </a:lnTo>
                  <a:lnTo>
                    <a:pt x="15728" y="4462"/>
                  </a:lnTo>
                  <a:lnTo>
                    <a:pt x="16357" y="4766"/>
                  </a:lnTo>
                  <a:lnTo>
                    <a:pt x="17720" y="4766"/>
                  </a:lnTo>
                  <a:lnTo>
                    <a:pt x="17930" y="4361"/>
                  </a:lnTo>
                  <a:lnTo>
                    <a:pt x="18035" y="4259"/>
                  </a:lnTo>
                  <a:lnTo>
                    <a:pt x="18035" y="4158"/>
                  </a:lnTo>
                  <a:lnTo>
                    <a:pt x="18140" y="4158"/>
                  </a:lnTo>
                  <a:lnTo>
                    <a:pt x="18350" y="3955"/>
                  </a:lnTo>
                  <a:lnTo>
                    <a:pt x="18559" y="3955"/>
                  </a:lnTo>
                  <a:lnTo>
                    <a:pt x="18769" y="3752"/>
                  </a:lnTo>
                  <a:lnTo>
                    <a:pt x="18874" y="3752"/>
                  </a:lnTo>
                  <a:lnTo>
                    <a:pt x="18979" y="3651"/>
                  </a:lnTo>
                  <a:lnTo>
                    <a:pt x="20237" y="3651"/>
                  </a:lnTo>
                  <a:lnTo>
                    <a:pt x="20342" y="3752"/>
                  </a:lnTo>
                  <a:lnTo>
                    <a:pt x="20447" y="3752"/>
                  </a:lnTo>
                  <a:lnTo>
                    <a:pt x="20551" y="3854"/>
                  </a:lnTo>
                  <a:lnTo>
                    <a:pt x="20656" y="3854"/>
                  </a:lnTo>
                  <a:lnTo>
                    <a:pt x="20866" y="4056"/>
                  </a:lnTo>
                  <a:lnTo>
                    <a:pt x="20971" y="4056"/>
                  </a:lnTo>
                  <a:lnTo>
                    <a:pt x="21181" y="4259"/>
                  </a:lnTo>
                  <a:lnTo>
                    <a:pt x="21181" y="4361"/>
                  </a:lnTo>
                  <a:lnTo>
                    <a:pt x="21390" y="4563"/>
                  </a:lnTo>
                  <a:lnTo>
                    <a:pt x="21495" y="4766"/>
                  </a:lnTo>
                  <a:lnTo>
                    <a:pt x="21600" y="486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676787" y="2312334"/>
              <a:ext cx="865043" cy="85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68"/>
                  </a:moveTo>
                  <a:lnTo>
                    <a:pt x="21600" y="5273"/>
                  </a:lnTo>
                  <a:lnTo>
                    <a:pt x="21495" y="5273"/>
                  </a:lnTo>
                  <a:lnTo>
                    <a:pt x="21495" y="5375"/>
                  </a:lnTo>
                  <a:lnTo>
                    <a:pt x="21390" y="5476"/>
                  </a:lnTo>
                  <a:lnTo>
                    <a:pt x="21285" y="5476"/>
                  </a:lnTo>
                  <a:lnTo>
                    <a:pt x="21181" y="5577"/>
                  </a:lnTo>
                  <a:lnTo>
                    <a:pt x="21076" y="5577"/>
                  </a:lnTo>
                  <a:lnTo>
                    <a:pt x="20866" y="5679"/>
                  </a:lnTo>
                  <a:lnTo>
                    <a:pt x="20761" y="5679"/>
                  </a:lnTo>
                  <a:lnTo>
                    <a:pt x="20656" y="5780"/>
                  </a:lnTo>
                  <a:lnTo>
                    <a:pt x="20551" y="5780"/>
                  </a:lnTo>
                  <a:lnTo>
                    <a:pt x="20342" y="5983"/>
                  </a:lnTo>
                  <a:lnTo>
                    <a:pt x="20342" y="6085"/>
                  </a:lnTo>
                  <a:lnTo>
                    <a:pt x="20027" y="6389"/>
                  </a:lnTo>
                  <a:lnTo>
                    <a:pt x="20027" y="6490"/>
                  </a:lnTo>
                  <a:lnTo>
                    <a:pt x="19922" y="6592"/>
                  </a:lnTo>
                  <a:lnTo>
                    <a:pt x="19922" y="6693"/>
                  </a:lnTo>
                  <a:lnTo>
                    <a:pt x="19817" y="6794"/>
                  </a:lnTo>
                  <a:lnTo>
                    <a:pt x="19817" y="7099"/>
                  </a:lnTo>
                  <a:lnTo>
                    <a:pt x="19713" y="7200"/>
                  </a:lnTo>
                  <a:lnTo>
                    <a:pt x="19713" y="7504"/>
                  </a:lnTo>
                  <a:lnTo>
                    <a:pt x="19608" y="7606"/>
                  </a:lnTo>
                  <a:lnTo>
                    <a:pt x="19503" y="7606"/>
                  </a:lnTo>
                  <a:lnTo>
                    <a:pt x="19503" y="7707"/>
                  </a:lnTo>
                  <a:lnTo>
                    <a:pt x="18979" y="8214"/>
                  </a:lnTo>
                  <a:lnTo>
                    <a:pt x="18979" y="8315"/>
                  </a:lnTo>
                  <a:lnTo>
                    <a:pt x="18874" y="8417"/>
                  </a:lnTo>
                  <a:lnTo>
                    <a:pt x="18874" y="9330"/>
                  </a:lnTo>
                  <a:lnTo>
                    <a:pt x="18979" y="9532"/>
                  </a:lnTo>
                  <a:lnTo>
                    <a:pt x="18979" y="9735"/>
                  </a:lnTo>
                  <a:lnTo>
                    <a:pt x="18874" y="9735"/>
                  </a:lnTo>
                  <a:lnTo>
                    <a:pt x="18454" y="9330"/>
                  </a:lnTo>
                  <a:lnTo>
                    <a:pt x="18454" y="9228"/>
                  </a:lnTo>
                  <a:lnTo>
                    <a:pt x="18350" y="9127"/>
                  </a:lnTo>
                  <a:lnTo>
                    <a:pt x="18350" y="8924"/>
                  </a:lnTo>
                  <a:lnTo>
                    <a:pt x="18245" y="8721"/>
                  </a:lnTo>
                  <a:lnTo>
                    <a:pt x="18245" y="8417"/>
                  </a:lnTo>
                  <a:lnTo>
                    <a:pt x="18140" y="8113"/>
                  </a:lnTo>
                  <a:lnTo>
                    <a:pt x="18140" y="7403"/>
                  </a:lnTo>
                  <a:lnTo>
                    <a:pt x="18035" y="7301"/>
                  </a:lnTo>
                  <a:lnTo>
                    <a:pt x="18035" y="7200"/>
                  </a:lnTo>
                  <a:lnTo>
                    <a:pt x="17930" y="7200"/>
                  </a:lnTo>
                  <a:lnTo>
                    <a:pt x="17720" y="6997"/>
                  </a:lnTo>
                  <a:lnTo>
                    <a:pt x="17616" y="6997"/>
                  </a:lnTo>
                  <a:lnTo>
                    <a:pt x="17511" y="6896"/>
                  </a:lnTo>
                  <a:lnTo>
                    <a:pt x="17301" y="6794"/>
                  </a:lnTo>
                  <a:lnTo>
                    <a:pt x="17091" y="6794"/>
                  </a:lnTo>
                  <a:lnTo>
                    <a:pt x="16986" y="6693"/>
                  </a:lnTo>
                  <a:lnTo>
                    <a:pt x="16462" y="6693"/>
                  </a:lnTo>
                  <a:lnTo>
                    <a:pt x="16357" y="6592"/>
                  </a:lnTo>
                  <a:lnTo>
                    <a:pt x="16252" y="6592"/>
                  </a:lnTo>
                  <a:lnTo>
                    <a:pt x="15728" y="6085"/>
                  </a:lnTo>
                  <a:lnTo>
                    <a:pt x="15623" y="6085"/>
                  </a:lnTo>
                  <a:lnTo>
                    <a:pt x="15623" y="5983"/>
                  </a:lnTo>
                  <a:lnTo>
                    <a:pt x="15309" y="5983"/>
                  </a:lnTo>
                  <a:lnTo>
                    <a:pt x="15204" y="6085"/>
                  </a:lnTo>
                  <a:lnTo>
                    <a:pt x="15204" y="6186"/>
                  </a:lnTo>
                  <a:lnTo>
                    <a:pt x="15099" y="6186"/>
                  </a:lnTo>
                  <a:lnTo>
                    <a:pt x="14994" y="6287"/>
                  </a:lnTo>
                  <a:lnTo>
                    <a:pt x="14994" y="6490"/>
                  </a:lnTo>
                  <a:lnTo>
                    <a:pt x="14889" y="6592"/>
                  </a:lnTo>
                  <a:lnTo>
                    <a:pt x="14889" y="6794"/>
                  </a:lnTo>
                  <a:lnTo>
                    <a:pt x="14784" y="6896"/>
                  </a:lnTo>
                  <a:lnTo>
                    <a:pt x="14784" y="7504"/>
                  </a:lnTo>
                  <a:lnTo>
                    <a:pt x="14889" y="7606"/>
                  </a:lnTo>
                  <a:lnTo>
                    <a:pt x="15309" y="7606"/>
                  </a:lnTo>
                  <a:lnTo>
                    <a:pt x="15309" y="7707"/>
                  </a:lnTo>
                  <a:lnTo>
                    <a:pt x="15414" y="7707"/>
                  </a:lnTo>
                  <a:lnTo>
                    <a:pt x="15414" y="7808"/>
                  </a:lnTo>
                  <a:lnTo>
                    <a:pt x="15518" y="7910"/>
                  </a:lnTo>
                  <a:lnTo>
                    <a:pt x="15518" y="9431"/>
                  </a:lnTo>
                  <a:lnTo>
                    <a:pt x="15414" y="9634"/>
                  </a:lnTo>
                  <a:lnTo>
                    <a:pt x="15204" y="9735"/>
                  </a:lnTo>
                  <a:lnTo>
                    <a:pt x="14889" y="9735"/>
                  </a:lnTo>
                  <a:lnTo>
                    <a:pt x="14784" y="9837"/>
                  </a:lnTo>
                  <a:lnTo>
                    <a:pt x="14680" y="9837"/>
                  </a:lnTo>
                  <a:lnTo>
                    <a:pt x="14575" y="9938"/>
                  </a:lnTo>
                  <a:lnTo>
                    <a:pt x="14470" y="9938"/>
                  </a:lnTo>
                  <a:lnTo>
                    <a:pt x="14470" y="10039"/>
                  </a:lnTo>
                  <a:lnTo>
                    <a:pt x="14365" y="10039"/>
                  </a:lnTo>
                  <a:lnTo>
                    <a:pt x="14365" y="10546"/>
                  </a:lnTo>
                  <a:lnTo>
                    <a:pt x="14470" y="10648"/>
                  </a:lnTo>
                  <a:lnTo>
                    <a:pt x="14470" y="10952"/>
                  </a:lnTo>
                  <a:lnTo>
                    <a:pt x="14260" y="11155"/>
                  </a:lnTo>
                  <a:lnTo>
                    <a:pt x="14155" y="11155"/>
                  </a:lnTo>
                  <a:lnTo>
                    <a:pt x="13946" y="11358"/>
                  </a:lnTo>
                  <a:lnTo>
                    <a:pt x="13841" y="11662"/>
                  </a:lnTo>
                  <a:lnTo>
                    <a:pt x="13736" y="11763"/>
                  </a:lnTo>
                  <a:lnTo>
                    <a:pt x="13736" y="11865"/>
                  </a:lnTo>
                  <a:lnTo>
                    <a:pt x="13526" y="12068"/>
                  </a:lnTo>
                  <a:lnTo>
                    <a:pt x="13421" y="12068"/>
                  </a:lnTo>
                  <a:lnTo>
                    <a:pt x="13317" y="12169"/>
                  </a:lnTo>
                  <a:lnTo>
                    <a:pt x="13212" y="12169"/>
                  </a:lnTo>
                  <a:lnTo>
                    <a:pt x="13107" y="12270"/>
                  </a:lnTo>
                  <a:lnTo>
                    <a:pt x="12792" y="12270"/>
                  </a:lnTo>
                  <a:lnTo>
                    <a:pt x="12687" y="12372"/>
                  </a:lnTo>
                  <a:lnTo>
                    <a:pt x="12583" y="12372"/>
                  </a:lnTo>
                  <a:lnTo>
                    <a:pt x="12583" y="12473"/>
                  </a:lnTo>
                  <a:lnTo>
                    <a:pt x="12478" y="12575"/>
                  </a:lnTo>
                  <a:lnTo>
                    <a:pt x="12373" y="12777"/>
                  </a:lnTo>
                  <a:lnTo>
                    <a:pt x="12058" y="13082"/>
                  </a:lnTo>
                  <a:lnTo>
                    <a:pt x="11953" y="13082"/>
                  </a:lnTo>
                  <a:lnTo>
                    <a:pt x="11534" y="13285"/>
                  </a:lnTo>
                  <a:lnTo>
                    <a:pt x="11429" y="13285"/>
                  </a:lnTo>
                  <a:lnTo>
                    <a:pt x="11324" y="13386"/>
                  </a:lnTo>
                  <a:lnTo>
                    <a:pt x="11219" y="13386"/>
                  </a:lnTo>
                  <a:lnTo>
                    <a:pt x="11219" y="13589"/>
                  </a:lnTo>
                  <a:lnTo>
                    <a:pt x="11115" y="13690"/>
                  </a:lnTo>
                  <a:lnTo>
                    <a:pt x="11115" y="13792"/>
                  </a:lnTo>
                  <a:lnTo>
                    <a:pt x="11010" y="13994"/>
                  </a:lnTo>
                  <a:lnTo>
                    <a:pt x="11010" y="14197"/>
                  </a:lnTo>
                  <a:lnTo>
                    <a:pt x="10800" y="14400"/>
                  </a:lnTo>
                  <a:lnTo>
                    <a:pt x="10800" y="14501"/>
                  </a:lnTo>
                  <a:lnTo>
                    <a:pt x="10590" y="14501"/>
                  </a:lnTo>
                  <a:lnTo>
                    <a:pt x="10276" y="14806"/>
                  </a:lnTo>
                  <a:lnTo>
                    <a:pt x="10066" y="14907"/>
                  </a:lnTo>
                  <a:lnTo>
                    <a:pt x="9961" y="15008"/>
                  </a:lnTo>
                  <a:lnTo>
                    <a:pt x="9856" y="15008"/>
                  </a:lnTo>
                  <a:lnTo>
                    <a:pt x="9542" y="15211"/>
                  </a:lnTo>
                  <a:lnTo>
                    <a:pt x="9437" y="15211"/>
                  </a:lnTo>
                  <a:lnTo>
                    <a:pt x="9227" y="15313"/>
                  </a:lnTo>
                  <a:lnTo>
                    <a:pt x="9227" y="15414"/>
                  </a:lnTo>
                  <a:lnTo>
                    <a:pt x="9122" y="15414"/>
                  </a:lnTo>
                  <a:lnTo>
                    <a:pt x="9122" y="15515"/>
                  </a:lnTo>
                  <a:lnTo>
                    <a:pt x="9017" y="15515"/>
                  </a:lnTo>
                  <a:lnTo>
                    <a:pt x="9017" y="16327"/>
                  </a:lnTo>
                  <a:lnTo>
                    <a:pt x="9122" y="16428"/>
                  </a:lnTo>
                  <a:lnTo>
                    <a:pt x="9332" y="17239"/>
                  </a:lnTo>
                  <a:lnTo>
                    <a:pt x="9332" y="17442"/>
                  </a:lnTo>
                  <a:lnTo>
                    <a:pt x="9437" y="17544"/>
                  </a:lnTo>
                  <a:lnTo>
                    <a:pt x="9437" y="17949"/>
                  </a:lnTo>
                  <a:lnTo>
                    <a:pt x="9332" y="18051"/>
                  </a:lnTo>
                  <a:lnTo>
                    <a:pt x="9332" y="18152"/>
                  </a:lnTo>
                  <a:lnTo>
                    <a:pt x="9227" y="18152"/>
                  </a:lnTo>
                  <a:lnTo>
                    <a:pt x="9122" y="18254"/>
                  </a:lnTo>
                  <a:lnTo>
                    <a:pt x="9017" y="18254"/>
                  </a:lnTo>
                  <a:lnTo>
                    <a:pt x="9017" y="18659"/>
                  </a:lnTo>
                  <a:lnTo>
                    <a:pt x="9227" y="19065"/>
                  </a:lnTo>
                  <a:lnTo>
                    <a:pt x="9227" y="19166"/>
                  </a:lnTo>
                  <a:lnTo>
                    <a:pt x="9332" y="19268"/>
                  </a:lnTo>
                  <a:lnTo>
                    <a:pt x="9332" y="19572"/>
                  </a:lnTo>
                  <a:lnTo>
                    <a:pt x="9227" y="19673"/>
                  </a:lnTo>
                  <a:lnTo>
                    <a:pt x="9227" y="19775"/>
                  </a:lnTo>
                  <a:lnTo>
                    <a:pt x="9122" y="19977"/>
                  </a:lnTo>
                  <a:lnTo>
                    <a:pt x="8913" y="20180"/>
                  </a:lnTo>
                  <a:lnTo>
                    <a:pt x="8598" y="20789"/>
                  </a:lnTo>
                  <a:lnTo>
                    <a:pt x="8388" y="20992"/>
                  </a:lnTo>
                  <a:lnTo>
                    <a:pt x="8388" y="21093"/>
                  </a:lnTo>
                  <a:lnTo>
                    <a:pt x="8179" y="21296"/>
                  </a:lnTo>
                  <a:lnTo>
                    <a:pt x="8074" y="21296"/>
                  </a:lnTo>
                  <a:lnTo>
                    <a:pt x="7759" y="21600"/>
                  </a:lnTo>
                  <a:lnTo>
                    <a:pt x="7235" y="21600"/>
                  </a:lnTo>
                  <a:lnTo>
                    <a:pt x="6920" y="21296"/>
                  </a:lnTo>
                  <a:lnTo>
                    <a:pt x="6920" y="20992"/>
                  </a:lnTo>
                  <a:lnTo>
                    <a:pt x="6816" y="20890"/>
                  </a:lnTo>
                  <a:lnTo>
                    <a:pt x="6816" y="20282"/>
                  </a:lnTo>
                  <a:lnTo>
                    <a:pt x="6711" y="20180"/>
                  </a:lnTo>
                  <a:lnTo>
                    <a:pt x="6606" y="19876"/>
                  </a:lnTo>
                  <a:lnTo>
                    <a:pt x="6501" y="19673"/>
                  </a:lnTo>
                  <a:lnTo>
                    <a:pt x="6396" y="19369"/>
                  </a:lnTo>
                  <a:lnTo>
                    <a:pt x="5767" y="18152"/>
                  </a:lnTo>
                  <a:lnTo>
                    <a:pt x="5138" y="16327"/>
                  </a:lnTo>
                  <a:lnTo>
                    <a:pt x="4928" y="15921"/>
                  </a:lnTo>
                  <a:lnTo>
                    <a:pt x="4823" y="15820"/>
                  </a:lnTo>
                  <a:lnTo>
                    <a:pt x="4614" y="15414"/>
                  </a:lnTo>
                  <a:lnTo>
                    <a:pt x="4299" y="15110"/>
                  </a:lnTo>
                  <a:lnTo>
                    <a:pt x="4194" y="14907"/>
                  </a:lnTo>
                  <a:lnTo>
                    <a:pt x="4194" y="14806"/>
                  </a:lnTo>
                  <a:lnTo>
                    <a:pt x="4089" y="14806"/>
                  </a:lnTo>
                  <a:lnTo>
                    <a:pt x="4089" y="14603"/>
                  </a:lnTo>
                  <a:lnTo>
                    <a:pt x="3984" y="14400"/>
                  </a:lnTo>
                  <a:lnTo>
                    <a:pt x="3880" y="14096"/>
                  </a:lnTo>
                  <a:lnTo>
                    <a:pt x="3880" y="13893"/>
                  </a:lnTo>
                  <a:lnTo>
                    <a:pt x="3775" y="13589"/>
                  </a:lnTo>
                  <a:lnTo>
                    <a:pt x="3775" y="13183"/>
                  </a:lnTo>
                  <a:lnTo>
                    <a:pt x="3670" y="12980"/>
                  </a:lnTo>
                  <a:lnTo>
                    <a:pt x="3670" y="12169"/>
                  </a:lnTo>
                  <a:lnTo>
                    <a:pt x="3775" y="11763"/>
                  </a:lnTo>
                  <a:lnTo>
                    <a:pt x="3775" y="11561"/>
                  </a:lnTo>
                  <a:lnTo>
                    <a:pt x="3670" y="11358"/>
                  </a:lnTo>
                  <a:lnTo>
                    <a:pt x="3670" y="10546"/>
                  </a:lnTo>
                  <a:lnTo>
                    <a:pt x="3565" y="10445"/>
                  </a:lnTo>
                  <a:lnTo>
                    <a:pt x="3565" y="10141"/>
                  </a:lnTo>
                  <a:lnTo>
                    <a:pt x="3460" y="9938"/>
                  </a:lnTo>
                  <a:lnTo>
                    <a:pt x="3460" y="9735"/>
                  </a:lnTo>
                  <a:lnTo>
                    <a:pt x="3355" y="9634"/>
                  </a:lnTo>
                  <a:lnTo>
                    <a:pt x="3355" y="9532"/>
                  </a:lnTo>
                  <a:lnTo>
                    <a:pt x="3250" y="9431"/>
                  </a:lnTo>
                  <a:lnTo>
                    <a:pt x="3250" y="9330"/>
                  </a:lnTo>
                  <a:lnTo>
                    <a:pt x="3146" y="9330"/>
                  </a:lnTo>
                  <a:lnTo>
                    <a:pt x="3041" y="9431"/>
                  </a:lnTo>
                  <a:lnTo>
                    <a:pt x="3041" y="9634"/>
                  </a:lnTo>
                  <a:lnTo>
                    <a:pt x="3146" y="9735"/>
                  </a:lnTo>
                  <a:lnTo>
                    <a:pt x="3146" y="10141"/>
                  </a:lnTo>
                  <a:lnTo>
                    <a:pt x="3041" y="10242"/>
                  </a:lnTo>
                  <a:lnTo>
                    <a:pt x="2936" y="10242"/>
                  </a:lnTo>
                  <a:lnTo>
                    <a:pt x="2936" y="10344"/>
                  </a:lnTo>
                  <a:lnTo>
                    <a:pt x="2831" y="10445"/>
                  </a:lnTo>
                  <a:lnTo>
                    <a:pt x="2726" y="10445"/>
                  </a:lnTo>
                  <a:lnTo>
                    <a:pt x="2726" y="10546"/>
                  </a:lnTo>
                  <a:lnTo>
                    <a:pt x="2517" y="10546"/>
                  </a:lnTo>
                  <a:lnTo>
                    <a:pt x="2517" y="10648"/>
                  </a:lnTo>
                  <a:lnTo>
                    <a:pt x="1887" y="10648"/>
                  </a:lnTo>
                  <a:lnTo>
                    <a:pt x="1783" y="10546"/>
                  </a:lnTo>
                  <a:lnTo>
                    <a:pt x="1468" y="10546"/>
                  </a:lnTo>
                  <a:lnTo>
                    <a:pt x="1468" y="10445"/>
                  </a:lnTo>
                  <a:lnTo>
                    <a:pt x="1363" y="10445"/>
                  </a:lnTo>
                  <a:lnTo>
                    <a:pt x="944" y="10039"/>
                  </a:lnTo>
                  <a:lnTo>
                    <a:pt x="839" y="9837"/>
                  </a:lnTo>
                  <a:lnTo>
                    <a:pt x="734" y="9837"/>
                  </a:lnTo>
                  <a:lnTo>
                    <a:pt x="734" y="9735"/>
                  </a:lnTo>
                  <a:lnTo>
                    <a:pt x="629" y="9634"/>
                  </a:lnTo>
                  <a:lnTo>
                    <a:pt x="629" y="9330"/>
                  </a:lnTo>
                  <a:lnTo>
                    <a:pt x="734" y="9330"/>
                  </a:lnTo>
                  <a:lnTo>
                    <a:pt x="944" y="9127"/>
                  </a:lnTo>
                  <a:lnTo>
                    <a:pt x="944" y="9025"/>
                  </a:lnTo>
                  <a:lnTo>
                    <a:pt x="1049" y="9025"/>
                  </a:lnTo>
                  <a:lnTo>
                    <a:pt x="1049" y="8823"/>
                  </a:lnTo>
                  <a:lnTo>
                    <a:pt x="734" y="8823"/>
                  </a:lnTo>
                  <a:lnTo>
                    <a:pt x="629" y="8924"/>
                  </a:lnTo>
                  <a:lnTo>
                    <a:pt x="419" y="8924"/>
                  </a:lnTo>
                  <a:lnTo>
                    <a:pt x="210" y="8721"/>
                  </a:lnTo>
                  <a:lnTo>
                    <a:pt x="210" y="8518"/>
                  </a:lnTo>
                  <a:lnTo>
                    <a:pt x="0" y="8315"/>
                  </a:lnTo>
                  <a:lnTo>
                    <a:pt x="315" y="8011"/>
                  </a:lnTo>
                  <a:lnTo>
                    <a:pt x="315" y="7910"/>
                  </a:lnTo>
                  <a:lnTo>
                    <a:pt x="419" y="7910"/>
                  </a:lnTo>
                  <a:lnTo>
                    <a:pt x="524" y="7808"/>
                  </a:lnTo>
                  <a:lnTo>
                    <a:pt x="1049" y="7808"/>
                  </a:lnTo>
                  <a:lnTo>
                    <a:pt x="1258" y="7910"/>
                  </a:lnTo>
                  <a:lnTo>
                    <a:pt x="1992" y="7910"/>
                  </a:lnTo>
                  <a:lnTo>
                    <a:pt x="1992" y="7808"/>
                  </a:lnTo>
                  <a:lnTo>
                    <a:pt x="2097" y="7808"/>
                  </a:lnTo>
                  <a:lnTo>
                    <a:pt x="2097" y="7099"/>
                  </a:lnTo>
                  <a:lnTo>
                    <a:pt x="1992" y="7099"/>
                  </a:lnTo>
                  <a:lnTo>
                    <a:pt x="1992" y="6896"/>
                  </a:lnTo>
                  <a:lnTo>
                    <a:pt x="1258" y="6186"/>
                  </a:lnTo>
                  <a:lnTo>
                    <a:pt x="1258" y="6085"/>
                  </a:lnTo>
                  <a:lnTo>
                    <a:pt x="1153" y="6085"/>
                  </a:lnTo>
                  <a:lnTo>
                    <a:pt x="629" y="5577"/>
                  </a:lnTo>
                  <a:lnTo>
                    <a:pt x="629" y="5273"/>
                  </a:lnTo>
                  <a:lnTo>
                    <a:pt x="734" y="5172"/>
                  </a:lnTo>
                  <a:lnTo>
                    <a:pt x="734" y="5070"/>
                  </a:lnTo>
                  <a:lnTo>
                    <a:pt x="839" y="4969"/>
                  </a:lnTo>
                  <a:lnTo>
                    <a:pt x="944" y="4766"/>
                  </a:lnTo>
                  <a:lnTo>
                    <a:pt x="944" y="4665"/>
                  </a:lnTo>
                  <a:lnTo>
                    <a:pt x="1258" y="4361"/>
                  </a:lnTo>
                  <a:lnTo>
                    <a:pt x="1678" y="4361"/>
                  </a:lnTo>
                  <a:lnTo>
                    <a:pt x="1783" y="4462"/>
                  </a:lnTo>
                  <a:lnTo>
                    <a:pt x="2202" y="4665"/>
                  </a:lnTo>
                  <a:lnTo>
                    <a:pt x="2307" y="4766"/>
                  </a:lnTo>
                  <a:lnTo>
                    <a:pt x="2726" y="4766"/>
                  </a:lnTo>
                  <a:lnTo>
                    <a:pt x="2726" y="4665"/>
                  </a:lnTo>
                  <a:lnTo>
                    <a:pt x="2831" y="4665"/>
                  </a:lnTo>
                  <a:lnTo>
                    <a:pt x="2831" y="4158"/>
                  </a:lnTo>
                  <a:lnTo>
                    <a:pt x="2936" y="3955"/>
                  </a:lnTo>
                  <a:lnTo>
                    <a:pt x="2936" y="3651"/>
                  </a:lnTo>
                  <a:lnTo>
                    <a:pt x="3041" y="3651"/>
                  </a:lnTo>
                  <a:lnTo>
                    <a:pt x="3670" y="3042"/>
                  </a:lnTo>
                  <a:lnTo>
                    <a:pt x="3775" y="3042"/>
                  </a:lnTo>
                  <a:lnTo>
                    <a:pt x="3880" y="2941"/>
                  </a:lnTo>
                  <a:lnTo>
                    <a:pt x="3880" y="2637"/>
                  </a:lnTo>
                  <a:lnTo>
                    <a:pt x="3984" y="2434"/>
                  </a:lnTo>
                  <a:lnTo>
                    <a:pt x="3984" y="2332"/>
                  </a:lnTo>
                  <a:lnTo>
                    <a:pt x="4089" y="2332"/>
                  </a:lnTo>
                  <a:lnTo>
                    <a:pt x="4089" y="2231"/>
                  </a:lnTo>
                  <a:lnTo>
                    <a:pt x="4404" y="1927"/>
                  </a:lnTo>
                  <a:lnTo>
                    <a:pt x="4509" y="1927"/>
                  </a:lnTo>
                  <a:lnTo>
                    <a:pt x="4509" y="1825"/>
                  </a:lnTo>
                  <a:lnTo>
                    <a:pt x="4614" y="1825"/>
                  </a:lnTo>
                  <a:lnTo>
                    <a:pt x="4614" y="1115"/>
                  </a:lnTo>
                  <a:lnTo>
                    <a:pt x="4509" y="811"/>
                  </a:lnTo>
                  <a:lnTo>
                    <a:pt x="4509" y="608"/>
                  </a:lnTo>
                  <a:lnTo>
                    <a:pt x="4614" y="507"/>
                  </a:lnTo>
                  <a:lnTo>
                    <a:pt x="4928" y="304"/>
                  </a:lnTo>
                  <a:lnTo>
                    <a:pt x="5138" y="203"/>
                  </a:lnTo>
                  <a:lnTo>
                    <a:pt x="5243" y="101"/>
                  </a:lnTo>
                  <a:lnTo>
                    <a:pt x="5452" y="101"/>
                  </a:lnTo>
                  <a:lnTo>
                    <a:pt x="5557" y="0"/>
                  </a:lnTo>
                  <a:lnTo>
                    <a:pt x="6396" y="0"/>
                  </a:lnTo>
                  <a:lnTo>
                    <a:pt x="6396" y="101"/>
                  </a:lnTo>
                  <a:lnTo>
                    <a:pt x="6606" y="101"/>
                  </a:lnTo>
                  <a:lnTo>
                    <a:pt x="6920" y="406"/>
                  </a:lnTo>
                  <a:lnTo>
                    <a:pt x="7025" y="406"/>
                  </a:lnTo>
                  <a:lnTo>
                    <a:pt x="7025" y="1217"/>
                  </a:lnTo>
                  <a:lnTo>
                    <a:pt x="6920" y="1420"/>
                  </a:lnTo>
                  <a:lnTo>
                    <a:pt x="6920" y="1724"/>
                  </a:lnTo>
                  <a:lnTo>
                    <a:pt x="7025" y="1724"/>
                  </a:lnTo>
                  <a:lnTo>
                    <a:pt x="7025" y="1825"/>
                  </a:lnTo>
                  <a:lnTo>
                    <a:pt x="7130" y="1927"/>
                  </a:lnTo>
                  <a:lnTo>
                    <a:pt x="7759" y="1927"/>
                  </a:lnTo>
                  <a:lnTo>
                    <a:pt x="7864" y="2028"/>
                  </a:lnTo>
                  <a:lnTo>
                    <a:pt x="8179" y="2028"/>
                  </a:lnTo>
                  <a:lnTo>
                    <a:pt x="8283" y="2130"/>
                  </a:lnTo>
                  <a:lnTo>
                    <a:pt x="8283" y="2231"/>
                  </a:lnTo>
                  <a:lnTo>
                    <a:pt x="8493" y="2332"/>
                  </a:lnTo>
                  <a:lnTo>
                    <a:pt x="8598" y="2434"/>
                  </a:lnTo>
                  <a:lnTo>
                    <a:pt x="8703" y="2637"/>
                  </a:lnTo>
                  <a:lnTo>
                    <a:pt x="8808" y="2637"/>
                  </a:lnTo>
                  <a:lnTo>
                    <a:pt x="8808" y="3651"/>
                  </a:lnTo>
                  <a:lnTo>
                    <a:pt x="8913" y="3752"/>
                  </a:lnTo>
                  <a:lnTo>
                    <a:pt x="8913" y="3955"/>
                  </a:lnTo>
                  <a:lnTo>
                    <a:pt x="9017" y="4056"/>
                  </a:lnTo>
                  <a:lnTo>
                    <a:pt x="9017" y="4158"/>
                  </a:lnTo>
                  <a:lnTo>
                    <a:pt x="9227" y="4361"/>
                  </a:lnTo>
                  <a:lnTo>
                    <a:pt x="9227" y="4462"/>
                  </a:lnTo>
                  <a:lnTo>
                    <a:pt x="9332" y="4563"/>
                  </a:lnTo>
                  <a:lnTo>
                    <a:pt x="9437" y="4563"/>
                  </a:lnTo>
                  <a:lnTo>
                    <a:pt x="9542" y="4665"/>
                  </a:lnTo>
                  <a:lnTo>
                    <a:pt x="9647" y="4665"/>
                  </a:lnTo>
                  <a:lnTo>
                    <a:pt x="9751" y="4766"/>
                  </a:lnTo>
                  <a:lnTo>
                    <a:pt x="9961" y="4766"/>
                  </a:lnTo>
                  <a:lnTo>
                    <a:pt x="10276" y="4868"/>
                  </a:lnTo>
                  <a:lnTo>
                    <a:pt x="10485" y="4868"/>
                  </a:lnTo>
                  <a:lnTo>
                    <a:pt x="10695" y="4969"/>
                  </a:lnTo>
                  <a:lnTo>
                    <a:pt x="11010" y="5172"/>
                  </a:lnTo>
                  <a:lnTo>
                    <a:pt x="11324" y="5273"/>
                  </a:lnTo>
                  <a:lnTo>
                    <a:pt x="11534" y="5273"/>
                  </a:lnTo>
                  <a:lnTo>
                    <a:pt x="11639" y="5375"/>
                  </a:lnTo>
                  <a:lnTo>
                    <a:pt x="11849" y="5375"/>
                  </a:lnTo>
                  <a:lnTo>
                    <a:pt x="12058" y="5476"/>
                  </a:lnTo>
                  <a:lnTo>
                    <a:pt x="12478" y="5476"/>
                  </a:lnTo>
                  <a:lnTo>
                    <a:pt x="12583" y="5577"/>
                  </a:lnTo>
                  <a:lnTo>
                    <a:pt x="12687" y="5577"/>
                  </a:lnTo>
                  <a:lnTo>
                    <a:pt x="12897" y="5780"/>
                  </a:lnTo>
                  <a:lnTo>
                    <a:pt x="13002" y="5780"/>
                  </a:lnTo>
                  <a:lnTo>
                    <a:pt x="13107" y="5882"/>
                  </a:lnTo>
                  <a:lnTo>
                    <a:pt x="13212" y="5882"/>
                  </a:lnTo>
                  <a:lnTo>
                    <a:pt x="13317" y="5983"/>
                  </a:lnTo>
                  <a:lnTo>
                    <a:pt x="13421" y="5983"/>
                  </a:lnTo>
                  <a:lnTo>
                    <a:pt x="13526" y="5882"/>
                  </a:lnTo>
                  <a:lnTo>
                    <a:pt x="14784" y="5882"/>
                  </a:lnTo>
                  <a:lnTo>
                    <a:pt x="14784" y="5780"/>
                  </a:lnTo>
                  <a:lnTo>
                    <a:pt x="14889" y="5780"/>
                  </a:lnTo>
                  <a:lnTo>
                    <a:pt x="14889" y="5679"/>
                  </a:lnTo>
                  <a:lnTo>
                    <a:pt x="15099" y="5476"/>
                  </a:lnTo>
                  <a:lnTo>
                    <a:pt x="15204" y="5172"/>
                  </a:lnTo>
                  <a:lnTo>
                    <a:pt x="15204" y="5070"/>
                  </a:lnTo>
                  <a:lnTo>
                    <a:pt x="15623" y="4361"/>
                  </a:lnTo>
                  <a:lnTo>
                    <a:pt x="15728" y="4462"/>
                  </a:lnTo>
                  <a:lnTo>
                    <a:pt x="16357" y="4766"/>
                  </a:lnTo>
                  <a:lnTo>
                    <a:pt x="17720" y="4766"/>
                  </a:lnTo>
                  <a:lnTo>
                    <a:pt x="17930" y="4361"/>
                  </a:lnTo>
                  <a:lnTo>
                    <a:pt x="18035" y="4259"/>
                  </a:lnTo>
                  <a:lnTo>
                    <a:pt x="18035" y="4158"/>
                  </a:lnTo>
                  <a:lnTo>
                    <a:pt x="18140" y="4158"/>
                  </a:lnTo>
                  <a:lnTo>
                    <a:pt x="18350" y="3955"/>
                  </a:lnTo>
                  <a:lnTo>
                    <a:pt x="18559" y="3955"/>
                  </a:lnTo>
                  <a:lnTo>
                    <a:pt x="18769" y="3752"/>
                  </a:lnTo>
                  <a:lnTo>
                    <a:pt x="18874" y="3752"/>
                  </a:lnTo>
                  <a:lnTo>
                    <a:pt x="18979" y="3651"/>
                  </a:lnTo>
                  <a:lnTo>
                    <a:pt x="20237" y="3651"/>
                  </a:lnTo>
                  <a:lnTo>
                    <a:pt x="20342" y="3752"/>
                  </a:lnTo>
                  <a:lnTo>
                    <a:pt x="20447" y="3752"/>
                  </a:lnTo>
                  <a:lnTo>
                    <a:pt x="20551" y="3854"/>
                  </a:lnTo>
                  <a:lnTo>
                    <a:pt x="20656" y="3854"/>
                  </a:lnTo>
                  <a:lnTo>
                    <a:pt x="20866" y="4056"/>
                  </a:lnTo>
                  <a:lnTo>
                    <a:pt x="20971" y="4056"/>
                  </a:lnTo>
                  <a:lnTo>
                    <a:pt x="21181" y="4259"/>
                  </a:lnTo>
                  <a:lnTo>
                    <a:pt x="21181" y="4361"/>
                  </a:lnTo>
                  <a:lnTo>
                    <a:pt x="21390" y="4563"/>
                  </a:lnTo>
                  <a:lnTo>
                    <a:pt x="21495" y="4766"/>
                  </a:lnTo>
                  <a:lnTo>
                    <a:pt x="21600" y="4868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676787" y="2312334"/>
              <a:ext cx="865043" cy="85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68"/>
                  </a:moveTo>
                  <a:lnTo>
                    <a:pt x="21600" y="5273"/>
                  </a:lnTo>
                  <a:lnTo>
                    <a:pt x="21495" y="5273"/>
                  </a:lnTo>
                  <a:lnTo>
                    <a:pt x="21495" y="5375"/>
                  </a:lnTo>
                  <a:lnTo>
                    <a:pt x="21390" y="5476"/>
                  </a:lnTo>
                  <a:lnTo>
                    <a:pt x="21285" y="5476"/>
                  </a:lnTo>
                  <a:lnTo>
                    <a:pt x="21181" y="5577"/>
                  </a:lnTo>
                  <a:lnTo>
                    <a:pt x="21076" y="5577"/>
                  </a:lnTo>
                  <a:lnTo>
                    <a:pt x="20866" y="5679"/>
                  </a:lnTo>
                  <a:lnTo>
                    <a:pt x="20761" y="5679"/>
                  </a:lnTo>
                  <a:lnTo>
                    <a:pt x="20656" y="5780"/>
                  </a:lnTo>
                  <a:lnTo>
                    <a:pt x="20551" y="5780"/>
                  </a:lnTo>
                  <a:lnTo>
                    <a:pt x="20342" y="5983"/>
                  </a:lnTo>
                  <a:lnTo>
                    <a:pt x="20342" y="6085"/>
                  </a:lnTo>
                  <a:lnTo>
                    <a:pt x="20027" y="6389"/>
                  </a:lnTo>
                  <a:lnTo>
                    <a:pt x="20027" y="6490"/>
                  </a:lnTo>
                  <a:lnTo>
                    <a:pt x="19922" y="6592"/>
                  </a:lnTo>
                  <a:lnTo>
                    <a:pt x="19922" y="6693"/>
                  </a:lnTo>
                  <a:lnTo>
                    <a:pt x="19817" y="6794"/>
                  </a:lnTo>
                  <a:lnTo>
                    <a:pt x="19817" y="7099"/>
                  </a:lnTo>
                  <a:lnTo>
                    <a:pt x="19713" y="7200"/>
                  </a:lnTo>
                  <a:lnTo>
                    <a:pt x="19713" y="7504"/>
                  </a:lnTo>
                  <a:lnTo>
                    <a:pt x="19608" y="7606"/>
                  </a:lnTo>
                  <a:lnTo>
                    <a:pt x="19503" y="7606"/>
                  </a:lnTo>
                  <a:lnTo>
                    <a:pt x="19503" y="7707"/>
                  </a:lnTo>
                  <a:lnTo>
                    <a:pt x="18979" y="8214"/>
                  </a:lnTo>
                  <a:lnTo>
                    <a:pt x="18979" y="8315"/>
                  </a:lnTo>
                  <a:lnTo>
                    <a:pt x="18874" y="8417"/>
                  </a:lnTo>
                  <a:lnTo>
                    <a:pt x="18874" y="9330"/>
                  </a:lnTo>
                  <a:lnTo>
                    <a:pt x="18979" y="9532"/>
                  </a:lnTo>
                  <a:lnTo>
                    <a:pt x="18979" y="9735"/>
                  </a:lnTo>
                  <a:lnTo>
                    <a:pt x="18874" y="9735"/>
                  </a:lnTo>
                  <a:lnTo>
                    <a:pt x="18454" y="9330"/>
                  </a:lnTo>
                  <a:lnTo>
                    <a:pt x="18454" y="9228"/>
                  </a:lnTo>
                  <a:lnTo>
                    <a:pt x="18350" y="9127"/>
                  </a:lnTo>
                  <a:lnTo>
                    <a:pt x="18350" y="8924"/>
                  </a:lnTo>
                  <a:lnTo>
                    <a:pt x="18245" y="8721"/>
                  </a:lnTo>
                  <a:lnTo>
                    <a:pt x="18245" y="8417"/>
                  </a:lnTo>
                  <a:lnTo>
                    <a:pt x="18140" y="8113"/>
                  </a:lnTo>
                  <a:lnTo>
                    <a:pt x="18140" y="7403"/>
                  </a:lnTo>
                  <a:lnTo>
                    <a:pt x="18035" y="7301"/>
                  </a:lnTo>
                  <a:lnTo>
                    <a:pt x="18035" y="7200"/>
                  </a:lnTo>
                  <a:lnTo>
                    <a:pt x="17930" y="7200"/>
                  </a:lnTo>
                  <a:lnTo>
                    <a:pt x="17720" y="6997"/>
                  </a:lnTo>
                  <a:lnTo>
                    <a:pt x="17616" y="6997"/>
                  </a:lnTo>
                  <a:lnTo>
                    <a:pt x="17511" y="6896"/>
                  </a:lnTo>
                  <a:lnTo>
                    <a:pt x="17301" y="6794"/>
                  </a:lnTo>
                  <a:lnTo>
                    <a:pt x="17091" y="6794"/>
                  </a:lnTo>
                  <a:lnTo>
                    <a:pt x="16986" y="6693"/>
                  </a:lnTo>
                  <a:lnTo>
                    <a:pt x="16462" y="6693"/>
                  </a:lnTo>
                  <a:lnTo>
                    <a:pt x="16357" y="6592"/>
                  </a:lnTo>
                  <a:lnTo>
                    <a:pt x="16252" y="6592"/>
                  </a:lnTo>
                  <a:lnTo>
                    <a:pt x="15728" y="6085"/>
                  </a:lnTo>
                  <a:lnTo>
                    <a:pt x="15623" y="6085"/>
                  </a:lnTo>
                  <a:lnTo>
                    <a:pt x="15623" y="5983"/>
                  </a:lnTo>
                  <a:lnTo>
                    <a:pt x="15309" y="5983"/>
                  </a:lnTo>
                  <a:lnTo>
                    <a:pt x="15204" y="6085"/>
                  </a:lnTo>
                  <a:lnTo>
                    <a:pt x="15204" y="6186"/>
                  </a:lnTo>
                  <a:lnTo>
                    <a:pt x="15099" y="6186"/>
                  </a:lnTo>
                  <a:lnTo>
                    <a:pt x="14994" y="6287"/>
                  </a:lnTo>
                  <a:lnTo>
                    <a:pt x="14994" y="6490"/>
                  </a:lnTo>
                  <a:lnTo>
                    <a:pt x="14889" y="6592"/>
                  </a:lnTo>
                  <a:lnTo>
                    <a:pt x="14889" y="6794"/>
                  </a:lnTo>
                  <a:lnTo>
                    <a:pt x="14784" y="6896"/>
                  </a:lnTo>
                  <a:lnTo>
                    <a:pt x="14784" y="7504"/>
                  </a:lnTo>
                  <a:lnTo>
                    <a:pt x="14889" y="7606"/>
                  </a:lnTo>
                  <a:lnTo>
                    <a:pt x="15309" y="7606"/>
                  </a:lnTo>
                  <a:lnTo>
                    <a:pt x="15309" y="7707"/>
                  </a:lnTo>
                  <a:lnTo>
                    <a:pt x="15414" y="7707"/>
                  </a:lnTo>
                  <a:lnTo>
                    <a:pt x="15414" y="7808"/>
                  </a:lnTo>
                  <a:lnTo>
                    <a:pt x="15518" y="7910"/>
                  </a:lnTo>
                  <a:lnTo>
                    <a:pt x="15518" y="9431"/>
                  </a:lnTo>
                  <a:lnTo>
                    <a:pt x="15414" y="9634"/>
                  </a:lnTo>
                  <a:lnTo>
                    <a:pt x="15204" y="9735"/>
                  </a:lnTo>
                  <a:lnTo>
                    <a:pt x="14889" y="9735"/>
                  </a:lnTo>
                  <a:lnTo>
                    <a:pt x="14784" y="9837"/>
                  </a:lnTo>
                  <a:lnTo>
                    <a:pt x="14680" y="9837"/>
                  </a:lnTo>
                  <a:lnTo>
                    <a:pt x="14575" y="9938"/>
                  </a:lnTo>
                  <a:lnTo>
                    <a:pt x="14470" y="9938"/>
                  </a:lnTo>
                  <a:lnTo>
                    <a:pt x="14470" y="10039"/>
                  </a:lnTo>
                  <a:lnTo>
                    <a:pt x="14365" y="10039"/>
                  </a:lnTo>
                  <a:lnTo>
                    <a:pt x="14365" y="10546"/>
                  </a:lnTo>
                  <a:lnTo>
                    <a:pt x="14470" y="10648"/>
                  </a:lnTo>
                  <a:lnTo>
                    <a:pt x="14470" y="10952"/>
                  </a:lnTo>
                  <a:lnTo>
                    <a:pt x="14260" y="11155"/>
                  </a:lnTo>
                  <a:lnTo>
                    <a:pt x="14155" y="11155"/>
                  </a:lnTo>
                  <a:lnTo>
                    <a:pt x="13946" y="11358"/>
                  </a:lnTo>
                  <a:lnTo>
                    <a:pt x="13841" y="11662"/>
                  </a:lnTo>
                  <a:lnTo>
                    <a:pt x="13736" y="11763"/>
                  </a:lnTo>
                  <a:lnTo>
                    <a:pt x="13736" y="11865"/>
                  </a:lnTo>
                  <a:lnTo>
                    <a:pt x="13526" y="12068"/>
                  </a:lnTo>
                  <a:lnTo>
                    <a:pt x="13421" y="12068"/>
                  </a:lnTo>
                  <a:lnTo>
                    <a:pt x="13317" y="12169"/>
                  </a:lnTo>
                  <a:lnTo>
                    <a:pt x="13212" y="12169"/>
                  </a:lnTo>
                  <a:lnTo>
                    <a:pt x="13107" y="12270"/>
                  </a:lnTo>
                  <a:lnTo>
                    <a:pt x="12792" y="12270"/>
                  </a:lnTo>
                  <a:lnTo>
                    <a:pt x="12687" y="12372"/>
                  </a:lnTo>
                  <a:lnTo>
                    <a:pt x="12583" y="12372"/>
                  </a:lnTo>
                  <a:lnTo>
                    <a:pt x="12583" y="12473"/>
                  </a:lnTo>
                  <a:lnTo>
                    <a:pt x="12478" y="12575"/>
                  </a:lnTo>
                  <a:lnTo>
                    <a:pt x="12373" y="12777"/>
                  </a:lnTo>
                  <a:lnTo>
                    <a:pt x="12058" y="13082"/>
                  </a:lnTo>
                  <a:lnTo>
                    <a:pt x="11953" y="13082"/>
                  </a:lnTo>
                  <a:lnTo>
                    <a:pt x="11534" y="13285"/>
                  </a:lnTo>
                  <a:lnTo>
                    <a:pt x="11429" y="13285"/>
                  </a:lnTo>
                  <a:lnTo>
                    <a:pt x="11324" y="13386"/>
                  </a:lnTo>
                  <a:lnTo>
                    <a:pt x="11219" y="13386"/>
                  </a:lnTo>
                  <a:lnTo>
                    <a:pt x="11219" y="13589"/>
                  </a:lnTo>
                  <a:lnTo>
                    <a:pt x="11115" y="13690"/>
                  </a:lnTo>
                  <a:lnTo>
                    <a:pt x="11115" y="13792"/>
                  </a:lnTo>
                  <a:lnTo>
                    <a:pt x="11010" y="13994"/>
                  </a:lnTo>
                  <a:lnTo>
                    <a:pt x="11010" y="14197"/>
                  </a:lnTo>
                  <a:lnTo>
                    <a:pt x="10800" y="14400"/>
                  </a:lnTo>
                  <a:lnTo>
                    <a:pt x="10800" y="14501"/>
                  </a:lnTo>
                  <a:lnTo>
                    <a:pt x="10590" y="14501"/>
                  </a:lnTo>
                  <a:lnTo>
                    <a:pt x="10276" y="14806"/>
                  </a:lnTo>
                  <a:lnTo>
                    <a:pt x="10066" y="14907"/>
                  </a:lnTo>
                  <a:lnTo>
                    <a:pt x="9961" y="15008"/>
                  </a:lnTo>
                  <a:lnTo>
                    <a:pt x="9856" y="15008"/>
                  </a:lnTo>
                  <a:lnTo>
                    <a:pt x="9542" y="15211"/>
                  </a:lnTo>
                  <a:lnTo>
                    <a:pt x="9437" y="15211"/>
                  </a:lnTo>
                  <a:lnTo>
                    <a:pt x="9227" y="15313"/>
                  </a:lnTo>
                  <a:lnTo>
                    <a:pt x="9227" y="15414"/>
                  </a:lnTo>
                  <a:lnTo>
                    <a:pt x="9122" y="15414"/>
                  </a:lnTo>
                  <a:lnTo>
                    <a:pt x="9122" y="15515"/>
                  </a:lnTo>
                  <a:lnTo>
                    <a:pt x="9017" y="15515"/>
                  </a:lnTo>
                  <a:lnTo>
                    <a:pt x="9017" y="16327"/>
                  </a:lnTo>
                  <a:lnTo>
                    <a:pt x="9122" y="16428"/>
                  </a:lnTo>
                  <a:lnTo>
                    <a:pt x="9332" y="17239"/>
                  </a:lnTo>
                  <a:lnTo>
                    <a:pt x="9332" y="17442"/>
                  </a:lnTo>
                  <a:lnTo>
                    <a:pt x="9437" y="17544"/>
                  </a:lnTo>
                  <a:lnTo>
                    <a:pt x="9437" y="17949"/>
                  </a:lnTo>
                  <a:lnTo>
                    <a:pt x="9332" y="18051"/>
                  </a:lnTo>
                  <a:lnTo>
                    <a:pt x="9332" y="18152"/>
                  </a:lnTo>
                  <a:lnTo>
                    <a:pt x="9227" y="18152"/>
                  </a:lnTo>
                  <a:lnTo>
                    <a:pt x="9122" y="18254"/>
                  </a:lnTo>
                  <a:lnTo>
                    <a:pt x="9017" y="18254"/>
                  </a:lnTo>
                  <a:lnTo>
                    <a:pt x="9017" y="18659"/>
                  </a:lnTo>
                  <a:lnTo>
                    <a:pt x="9227" y="19065"/>
                  </a:lnTo>
                  <a:lnTo>
                    <a:pt x="9227" y="19166"/>
                  </a:lnTo>
                  <a:lnTo>
                    <a:pt x="9332" y="19268"/>
                  </a:lnTo>
                  <a:lnTo>
                    <a:pt x="9332" y="19572"/>
                  </a:lnTo>
                  <a:lnTo>
                    <a:pt x="9227" y="19673"/>
                  </a:lnTo>
                  <a:lnTo>
                    <a:pt x="9227" y="19775"/>
                  </a:lnTo>
                  <a:lnTo>
                    <a:pt x="9122" y="19977"/>
                  </a:lnTo>
                  <a:lnTo>
                    <a:pt x="8913" y="20180"/>
                  </a:lnTo>
                  <a:lnTo>
                    <a:pt x="8598" y="20789"/>
                  </a:lnTo>
                  <a:lnTo>
                    <a:pt x="8388" y="20992"/>
                  </a:lnTo>
                  <a:lnTo>
                    <a:pt x="8388" y="21093"/>
                  </a:lnTo>
                  <a:lnTo>
                    <a:pt x="8179" y="21296"/>
                  </a:lnTo>
                  <a:lnTo>
                    <a:pt x="8074" y="21296"/>
                  </a:lnTo>
                  <a:lnTo>
                    <a:pt x="7759" y="21600"/>
                  </a:lnTo>
                  <a:lnTo>
                    <a:pt x="7235" y="21600"/>
                  </a:lnTo>
                  <a:lnTo>
                    <a:pt x="6920" y="21296"/>
                  </a:lnTo>
                  <a:lnTo>
                    <a:pt x="6920" y="20992"/>
                  </a:lnTo>
                  <a:lnTo>
                    <a:pt x="6816" y="20890"/>
                  </a:lnTo>
                  <a:lnTo>
                    <a:pt x="6816" y="20282"/>
                  </a:lnTo>
                  <a:lnTo>
                    <a:pt x="6711" y="20180"/>
                  </a:lnTo>
                  <a:lnTo>
                    <a:pt x="6606" y="19876"/>
                  </a:lnTo>
                  <a:lnTo>
                    <a:pt x="6501" y="19673"/>
                  </a:lnTo>
                  <a:lnTo>
                    <a:pt x="6396" y="19369"/>
                  </a:lnTo>
                  <a:lnTo>
                    <a:pt x="5767" y="18152"/>
                  </a:lnTo>
                  <a:lnTo>
                    <a:pt x="5138" y="16327"/>
                  </a:lnTo>
                  <a:lnTo>
                    <a:pt x="4928" y="15921"/>
                  </a:lnTo>
                  <a:lnTo>
                    <a:pt x="4823" y="15820"/>
                  </a:lnTo>
                  <a:lnTo>
                    <a:pt x="4614" y="15414"/>
                  </a:lnTo>
                  <a:lnTo>
                    <a:pt x="4299" y="15110"/>
                  </a:lnTo>
                  <a:lnTo>
                    <a:pt x="4194" y="14907"/>
                  </a:lnTo>
                  <a:lnTo>
                    <a:pt x="4194" y="14806"/>
                  </a:lnTo>
                  <a:lnTo>
                    <a:pt x="4089" y="14806"/>
                  </a:lnTo>
                  <a:lnTo>
                    <a:pt x="4089" y="14603"/>
                  </a:lnTo>
                  <a:lnTo>
                    <a:pt x="3984" y="14400"/>
                  </a:lnTo>
                  <a:lnTo>
                    <a:pt x="3880" y="14096"/>
                  </a:lnTo>
                  <a:lnTo>
                    <a:pt x="3880" y="13893"/>
                  </a:lnTo>
                  <a:lnTo>
                    <a:pt x="3775" y="13589"/>
                  </a:lnTo>
                  <a:lnTo>
                    <a:pt x="3775" y="13183"/>
                  </a:lnTo>
                  <a:lnTo>
                    <a:pt x="3670" y="12980"/>
                  </a:lnTo>
                  <a:lnTo>
                    <a:pt x="3670" y="12169"/>
                  </a:lnTo>
                  <a:lnTo>
                    <a:pt x="3775" y="11763"/>
                  </a:lnTo>
                  <a:lnTo>
                    <a:pt x="3775" y="11561"/>
                  </a:lnTo>
                  <a:lnTo>
                    <a:pt x="3670" y="11358"/>
                  </a:lnTo>
                  <a:lnTo>
                    <a:pt x="3670" y="10546"/>
                  </a:lnTo>
                  <a:lnTo>
                    <a:pt x="3565" y="10445"/>
                  </a:lnTo>
                  <a:lnTo>
                    <a:pt x="3565" y="10141"/>
                  </a:lnTo>
                  <a:lnTo>
                    <a:pt x="3460" y="9938"/>
                  </a:lnTo>
                  <a:lnTo>
                    <a:pt x="3460" y="9735"/>
                  </a:lnTo>
                  <a:lnTo>
                    <a:pt x="3355" y="9634"/>
                  </a:lnTo>
                  <a:lnTo>
                    <a:pt x="3355" y="9532"/>
                  </a:lnTo>
                  <a:lnTo>
                    <a:pt x="3250" y="9431"/>
                  </a:lnTo>
                  <a:lnTo>
                    <a:pt x="3250" y="9330"/>
                  </a:lnTo>
                  <a:lnTo>
                    <a:pt x="3146" y="9330"/>
                  </a:lnTo>
                  <a:lnTo>
                    <a:pt x="3041" y="9431"/>
                  </a:lnTo>
                  <a:lnTo>
                    <a:pt x="3041" y="9634"/>
                  </a:lnTo>
                  <a:lnTo>
                    <a:pt x="3146" y="9735"/>
                  </a:lnTo>
                  <a:lnTo>
                    <a:pt x="3146" y="10141"/>
                  </a:lnTo>
                  <a:lnTo>
                    <a:pt x="3041" y="10242"/>
                  </a:lnTo>
                  <a:lnTo>
                    <a:pt x="2936" y="10242"/>
                  </a:lnTo>
                  <a:lnTo>
                    <a:pt x="2936" y="10344"/>
                  </a:lnTo>
                  <a:lnTo>
                    <a:pt x="2831" y="10445"/>
                  </a:lnTo>
                  <a:lnTo>
                    <a:pt x="2726" y="10445"/>
                  </a:lnTo>
                  <a:lnTo>
                    <a:pt x="2726" y="10546"/>
                  </a:lnTo>
                  <a:lnTo>
                    <a:pt x="2517" y="10546"/>
                  </a:lnTo>
                  <a:lnTo>
                    <a:pt x="2517" y="10648"/>
                  </a:lnTo>
                  <a:lnTo>
                    <a:pt x="1887" y="10648"/>
                  </a:lnTo>
                  <a:lnTo>
                    <a:pt x="1783" y="10546"/>
                  </a:lnTo>
                  <a:lnTo>
                    <a:pt x="1468" y="10546"/>
                  </a:lnTo>
                  <a:lnTo>
                    <a:pt x="1468" y="10445"/>
                  </a:lnTo>
                  <a:lnTo>
                    <a:pt x="1363" y="10445"/>
                  </a:lnTo>
                  <a:lnTo>
                    <a:pt x="944" y="10039"/>
                  </a:lnTo>
                  <a:lnTo>
                    <a:pt x="839" y="9837"/>
                  </a:lnTo>
                  <a:lnTo>
                    <a:pt x="734" y="9837"/>
                  </a:lnTo>
                  <a:lnTo>
                    <a:pt x="734" y="9735"/>
                  </a:lnTo>
                  <a:lnTo>
                    <a:pt x="629" y="9634"/>
                  </a:lnTo>
                  <a:lnTo>
                    <a:pt x="629" y="9330"/>
                  </a:lnTo>
                  <a:lnTo>
                    <a:pt x="734" y="9330"/>
                  </a:lnTo>
                  <a:lnTo>
                    <a:pt x="944" y="9127"/>
                  </a:lnTo>
                  <a:lnTo>
                    <a:pt x="944" y="9025"/>
                  </a:lnTo>
                  <a:lnTo>
                    <a:pt x="1049" y="9025"/>
                  </a:lnTo>
                  <a:lnTo>
                    <a:pt x="1049" y="8823"/>
                  </a:lnTo>
                  <a:lnTo>
                    <a:pt x="734" y="8823"/>
                  </a:lnTo>
                  <a:lnTo>
                    <a:pt x="629" y="8924"/>
                  </a:lnTo>
                  <a:lnTo>
                    <a:pt x="419" y="8924"/>
                  </a:lnTo>
                  <a:lnTo>
                    <a:pt x="210" y="8721"/>
                  </a:lnTo>
                  <a:lnTo>
                    <a:pt x="210" y="8518"/>
                  </a:lnTo>
                  <a:lnTo>
                    <a:pt x="0" y="8315"/>
                  </a:lnTo>
                  <a:lnTo>
                    <a:pt x="315" y="8011"/>
                  </a:lnTo>
                  <a:lnTo>
                    <a:pt x="315" y="7910"/>
                  </a:lnTo>
                  <a:lnTo>
                    <a:pt x="419" y="7910"/>
                  </a:lnTo>
                  <a:lnTo>
                    <a:pt x="524" y="7808"/>
                  </a:lnTo>
                  <a:lnTo>
                    <a:pt x="1049" y="7808"/>
                  </a:lnTo>
                  <a:lnTo>
                    <a:pt x="1258" y="7910"/>
                  </a:lnTo>
                  <a:lnTo>
                    <a:pt x="1992" y="7910"/>
                  </a:lnTo>
                  <a:lnTo>
                    <a:pt x="1992" y="7808"/>
                  </a:lnTo>
                  <a:lnTo>
                    <a:pt x="2097" y="7808"/>
                  </a:lnTo>
                  <a:lnTo>
                    <a:pt x="2097" y="7099"/>
                  </a:lnTo>
                  <a:lnTo>
                    <a:pt x="1992" y="7099"/>
                  </a:lnTo>
                  <a:lnTo>
                    <a:pt x="1992" y="6896"/>
                  </a:lnTo>
                  <a:lnTo>
                    <a:pt x="1258" y="6186"/>
                  </a:lnTo>
                  <a:lnTo>
                    <a:pt x="1258" y="6085"/>
                  </a:lnTo>
                  <a:lnTo>
                    <a:pt x="1153" y="6085"/>
                  </a:lnTo>
                  <a:lnTo>
                    <a:pt x="629" y="5577"/>
                  </a:lnTo>
                  <a:lnTo>
                    <a:pt x="629" y="5273"/>
                  </a:lnTo>
                  <a:lnTo>
                    <a:pt x="734" y="5172"/>
                  </a:lnTo>
                  <a:lnTo>
                    <a:pt x="734" y="5070"/>
                  </a:lnTo>
                  <a:lnTo>
                    <a:pt x="839" y="4969"/>
                  </a:lnTo>
                  <a:lnTo>
                    <a:pt x="944" y="4766"/>
                  </a:lnTo>
                  <a:lnTo>
                    <a:pt x="944" y="4665"/>
                  </a:lnTo>
                  <a:lnTo>
                    <a:pt x="1258" y="4361"/>
                  </a:lnTo>
                  <a:lnTo>
                    <a:pt x="1678" y="4361"/>
                  </a:lnTo>
                  <a:lnTo>
                    <a:pt x="1783" y="4462"/>
                  </a:lnTo>
                  <a:lnTo>
                    <a:pt x="2202" y="4665"/>
                  </a:lnTo>
                  <a:lnTo>
                    <a:pt x="2307" y="4766"/>
                  </a:lnTo>
                  <a:lnTo>
                    <a:pt x="2726" y="4766"/>
                  </a:lnTo>
                  <a:lnTo>
                    <a:pt x="2726" y="4665"/>
                  </a:lnTo>
                  <a:lnTo>
                    <a:pt x="2831" y="4665"/>
                  </a:lnTo>
                  <a:lnTo>
                    <a:pt x="2831" y="4158"/>
                  </a:lnTo>
                  <a:lnTo>
                    <a:pt x="2936" y="3955"/>
                  </a:lnTo>
                  <a:lnTo>
                    <a:pt x="2936" y="3651"/>
                  </a:lnTo>
                  <a:lnTo>
                    <a:pt x="3041" y="3651"/>
                  </a:lnTo>
                  <a:lnTo>
                    <a:pt x="3670" y="3042"/>
                  </a:lnTo>
                  <a:lnTo>
                    <a:pt x="3775" y="3042"/>
                  </a:lnTo>
                  <a:lnTo>
                    <a:pt x="3880" y="2941"/>
                  </a:lnTo>
                  <a:lnTo>
                    <a:pt x="3880" y="2637"/>
                  </a:lnTo>
                  <a:lnTo>
                    <a:pt x="3984" y="2434"/>
                  </a:lnTo>
                  <a:lnTo>
                    <a:pt x="3984" y="2332"/>
                  </a:lnTo>
                  <a:lnTo>
                    <a:pt x="4089" y="2332"/>
                  </a:lnTo>
                  <a:lnTo>
                    <a:pt x="4089" y="2231"/>
                  </a:lnTo>
                  <a:lnTo>
                    <a:pt x="4404" y="1927"/>
                  </a:lnTo>
                  <a:lnTo>
                    <a:pt x="4509" y="1927"/>
                  </a:lnTo>
                  <a:lnTo>
                    <a:pt x="4509" y="1825"/>
                  </a:lnTo>
                  <a:lnTo>
                    <a:pt x="4614" y="1825"/>
                  </a:lnTo>
                  <a:lnTo>
                    <a:pt x="4614" y="1115"/>
                  </a:lnTo>
                  <a:lnTo>
                    <a:pt x="4509" y="811"/>
                  </a:lnTo>
                  <a:lnTo>
                    <a:pt x="4509" y="608"/>
                  </a:lnTo>
                  <a:lnTo>
                    <a:pt x="4614" y="507"/>
                  </a:lnTo>
                  <a:lnTo>
                    <a:pt x="4928" y="304"/>
                  </a:lnTo>
                  <a:lnTo>
                    <a:pt x="5138" y="203"/>
                  </a:lnTo>
                  <a:lnTo>
                    <a:pt x="5243" y="101"/>
                  </a:lnTo>
                  <a:lnTo>
                    <a:pt x="5452" y="101"/>
                  </a:lnTo>
                  <a:lnTo>
                    <a:pt x="5557" y="0"/>
                  </a:lnTo>
                  <a:lnTo>
                    <a:pt x="6396" y="0"/>
                  </a:lnTo>
                  <a:lnTo>
                    <a:pt x="6396" y="101"/>
                  </a:lnTo>
                  <a:lnTo>
                    <a:pt x="6606" y="101"/>
                  </a:lnTo>
                  <a:lnTo>
                    <a:pt x="6920" y="406"/>
                  </a:lnTo>
                  <a:lnTo>
                    <a:pt x="7025" y="406"/>
                  </a:lnTo>
                  <a:lnTo>
                    <a:pt x="7025" y="1217"/>
                  </a:lnTo>
                  <a:lnTo>
                    <a:pt x="6920" y="1420"/>
                  </a:lnTo>
                  <a:lnTo>
                    <a:pt x="6920" y="1724"/>
                  </a:lnTo>
                  <a:lnTo>
                    <a:pt x="7025" y="1724"/>
                  </a:lnTo>
                  <a:lnTo>
                    <a:pt x="7025" y="1825"/>
                  </a:lnTo>
                  <a:lnTo>
                    <a:pt x="7130" y="1927"/>
                  </a:lnTo>
                  <a:lnTo>
                    <a:pt x="7759" y="1927"/>
                  </a:lnTo>
                  <a:lnTo>
                    <a:pt x="7864" y="2028"/>
                  </a:lnTo>
                  <a:lnTo>
                    <a:pt x="8179" y="2028"/>
                  </a:lnTo>
                  <a:lnTo>
                    <a:pt x="8283" y="2130"/>
                  </a:lnTo>
                  <a:lnTo>
                    <a:pt x="8283" y="2231"/>
                  </a:lnTo>
                  <a:lnTo>
                    <a:pt x="8493" y="2332"/>
                  </a:lnTo>
                  <a:lnTo>
                    <a:pt x="8598" y="2434"/>
                  </a:lnTo>
                  <a:lnTo>
                    <a:pt x="8703" y="2637"/>
                  </a:lnTo>
                  <a:lnTo>
                    <a:pt x="8808" y="2637"/>
                  </a:lnTo>
                  <a:lnTo>
                    <a:pt x="8808" y="3651"/>
                  </a:lnTo>
                  <a:lnTo>
                    <a:pt x="8913" y="3752"/>
                  </a:lnTo>
                  <a:lnTo>
                    <a:pt x="8913" y="3955"/>
                  </a:lnTo>
                  <a:lnTo>
                    <a:pt x="9017" y="4056"/>
                  </a:lnTo>
                  <a:lnTo>
                    <a:pt x="9017" y="4158"/>
                  </a:lnTo>
                  <a:lnTo>
                    <a:pt x="9227" y="4361"/>
                  </a:lnTo>
                  <a:lnTo>
                    <a:pt x="9227" y="4462"/>
                  </a:lnTo>
                  <a:lnTo>
                    <a:pt x="9332" y="4563"/>
                  </a:lnTo>
                  <a:lnTo>
                    <a:pt x="9437" y="4563"/>
                  </a:lnTo>
                  <a:lnTo>
                    <a:pt x="9542" y="4665"/>
                  </a:lnTo>
                  <a:lnTo>
                    <a:pt x="9647" y="4665"/>
                  </a:lnTo>
                  <a:lnTo>
                    <a:pt x="9751" y="4766"/>
                  </a:lnTo>
                  <a:lnTo>
                    <a:pt x="9961" y="4766"/>
                  </a:lnTo>
                  <a:lnTo>
                    <a:pt x="10276" y="4868"/>
                  </a:lnTo>
                  <a:lnTo>
                    <a:pt x="10485" y="4868"/>
                  </a:lnTo>
                  <a:lnTo>
                    <a:pt x="10695" y="4969"/>
                  </a:lnTo>
                  <a:lnTo>
                    <a:pt x="11010" y="5172"/>
                  </a:lnTo>
                  <a:lnTo>
                    <a:pt x="11324" y="5273"/>
                  </a:lnTo>
                  <a:lnTo>
                    <a:pt x="11534" y="5273"/>
                  </a:lnTo>
                  <a:lnTo>
                    <a:pt x="11639" y="5375"/>
                  </a:lnTo>
                  <a:lnTo>
                    <a:pt x="11849" y="5375"/>
                  </a:lnTo>
                  <a:lnTo>
                    <a:pt x="12058" y="5476"/>
                  </a:lnTo>
                  <a:lnTo>
                    <a:pt x="12478" y="5476"/>
                  </a:lnTo>
                  <a:lnTo>
                    <a:pt x="12583" y="5577"/>
                  </a:lnTo>
                  <a:lnTo>
                    <a:pt x="12687" y="5577"/>
                  </a:lnTo>
                  <a:lnTo>
                    <a:pt x="12897" y="5780"/>
                  </a:lnTo>
                  <a:lnTo>
                    <a:pt x="13002" y="5780"/>
                  </a:lnTo>
                  <a:lnTo>
                    <a:pt x="13107" y="5882"/>
                  </a:lnTo>
                  <a:lnTo>
                    <a:pt x="13212" y="5882"/>
                  </a:lnTo>
                  <a:lnTo>
                    <a:pt x="13317" y="5983"/>
                  </a:lnTo>
                  <a:lnTo>
                    <a:pt x="13421" y="5983"/>
                  </a:lnTo>
                  <a:lnTo>
                    <a:pt x="13526" y="5882"/>
                  </a:lnTo>
                  <a:lnTo>
                    <a:pt x="14784" y="5882"/>
                  </a:lnTo>
                  <a:lnTo>
                    <a:pt x="14784" y="5780"/>
                  </a:lnTo>
                  <a:lnTo>
                    <a:pt x="14889" y="5780"/>
                  </a:lnTo>
                  <a:lnTo>
                    <a:pt x="14889" y="5679"/>
                  </a:lnTo>
                  <a:lnTo>
                    <a:pt x="15099" y="5476"/>
                  </a:lnTo>
                  <a:lnTo>
                    <a:pt x="15204" y="5172"/>
                  </a:lnTo>
                  <a:lnTo>
                    <a:pt x="15204" y="5070"/>
                  </a:lnTo>
                  <a:lnTo>
                    <a:pt x="15623" y="4361"/>
                  </a:lnTo>
                  <a:lnTo>
                    <a:pt x="15728" y="4462"/>
                  </a:lnTo>
                  <a:lnTo>
                    <a:pt x="16357" y="4766"/>
                  </a:lnTo>
                  <a:lnTo>
                    <a:pt x="17720" y="4766"/>
                  </a:lnTo>
                  <a:lnTo>
                    <a:pt x="17930" y="4361"/>
                  </a:lnTo>
                  <a:lnTo>
                    <a:pt x="18035" y="4259"/>
                  </a:lnTo>
                  <a:lnTo>
                    <a:pt x="18035" y="4158"/>
                  </a:lnTo>
                  <a:lnTo>
                    <a:pt x="18140" y="4158"/>
                  </a:lnTo>
                  <a:lnTo>
                    <a:pt x="18350" y="3955"/>
                  </a:lnTo>
                  <a:lnTo>
                    <a:pt x="18559" y="3955"/>
                  </a:lnTo>
                  <a:lnTo>
                    <a:pt x="18769" y="3752"/>
                  </a:lnTo>
                  <a:lnTo>
                    <a:pt x="18874" y="3752"/>
                  </a:lnTo>
                  <a:lnTo>
                    <a:pt x="18979" y="3651"/>
                  </a:lnTo>
                  <a:lnTo>
                    <a:pt x="20237" y="3651"/>
                  </a:lnTo>
                  <a:lnTo>
                    <a:pt x="20342" y="3752"/>
                  </a:lnTo>
                  <a:lnTo>
                    <a:pt x="20447" y="3752"/>
                  </a:lnTo>
                  <a:lnTo>
                    <a:pt x="20551" y="3854"/>
                  </a:lnTo>
                  <a:lnTo>
                    <a:pt x="20656" y="3854"/>
                  </a:lnTo>
                  <a:lnTo>
                    <a:pt x="20866" y="4056"/>
                  </a:lnTo>
                  <a:lnTo>
                    <a:pt x="20971" y="4056"/>
                  </a:lnTo>
                  <a:lnTo>
                    <a:pt x="21181" y="4259"/>
                  </a:lnTo>
                  <a:lnTo>
                    <a:pt x="21181" y="4361"/>
                  </a:lnTo>
                  <a:lnTo>
                    <a:pt x="21390" y="4563"/>
                  </a:lnTo>
                  <a:lnTo>
                    <a:pt x="21495" y="4766"/>
                  </a:lnTo>
                  <a:lnTo>
                    <a:pt x="21600" y="4868"/>
                  </a:lnTo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268878" y="2547960"/>
              <a:ext cx="167970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86"/>
                  </a:moveTo>
                  <a:lnTo>
                    <a:pt x="19980" y="21600"/>
                  </a:lnTo>
                  <a:lnTo>
                    <a:pt x="18900" y="21600"/>
                  </a:lnTo>
                  <a:lnTo>
                    <a:pt x="17820" y="21098"/>
                  </a:lnTo>
                  <a:lnTo>
                    <a:pt x="17280" y="21098"/>
                  </a:lnTo>
                  <a:lnTo>
                    <a:pt x="17280" y="20595"/>
                  </a:lnTo>
                  <a:lnTo>
                    <a:pt x="15120" y="18586"/>
                  </a:lnTo>
                  <a:lnTo>
                    <a:pt x="15120" y="18084"/>
                  </a:lnTo>
                  <a:lnTo>
                    <a:pt x="14580" y="17581"/>
                  </a:lnTo>
                  <a:lnTo>
                    <a:pt x="14580" y="15070"/>
                  </a:lnTo>
                  <a:lnTo>
                    <a:pt x="15120" y="14567"/>
                  </a:lnTo>
                  <a:lnTo>
                    <a:pt x="15120" y="13060"/>
                  </a:lnTo>
                  <a:lnTo>
                    <a:pt x="14580" y="12558"/>
                  </a:lnTo>
                  <a:lnTo>
                    <a:pt x="14580" y="12056"/>
                  </a:lnTo>
                  <a:lnTo>
                    <a:pt x="14040" y="11553"/>
                  </a:lnTo>
                  <a:lnTo>
                    <a:pt x="14040" y="11051"/>
                  </a:lnTo>
                  <a:lnTo>
                    <a:pt x="13500" y="11051"/>
                  </a:lnTo>
                  <a:lnTo>
                    <a:pt x="13500" y="10549"/>
                  </a:lnTo>
                  <a:lnTo>
                    <a:pt x="12420" y="10549"/>
                  </a:lnTo>
                  <a:lnTo>
                    <a:pt x="12420" y="11051"/>
                  </a:lnTo>
                  <a:lnTo>
                    <a:pt x="11880" y="11051"/>
                  </a:lnTo>
                  <a:lnTo>
                    <a:pt x="11880" y="13060"/>
                  </a:lnTo>
                  <a:lnTo>
                    <a:pt x="11340" y="13563"/>
                  </a:lnTo>
                  <a:lnTo>
                    <a:pt x="10260" y="13563"/>
                  </a:lnTo>
                  <a:lnTo>
                    <a:pt x="9720" y="14065"/>
                  </a:lnTo>
                  <a:lnTo>
                    <a:pt x="9180" y="14065"/>
                  </a:lnTo>
                  <a:lnTo>
                    <a:pt x="8640" y="14567"/>
                  </a:lnTo>
                  <a:lnTo>
                    <a:pt x="8100" y="14567"/>
                  </a:lnTo>
                  <a:lnTo>
                    <a:pt x="8100" y="19088"/>
                  </a:lnTo>
                  <a:lnTo>
                    <a:pt x="5940" y="19088"/>
                  </a:lnTo>
                  <a:lnTo>
                    <a:pt x="5400" y="18586"/>
                  </a:lnTo>
                  <a:lnTo>
                    <a:pt x="3780" y="18586"/>
                  </a:lnTo>
                  <a:lnTo>
                    <a:pt x="3240" y="18084"/>
                  </a:lnTo>
                  <a:lnTo>
                    <a:pt x="3780" y="17079"/>
                  </a:lnTo>
                  <a:lnTo>
                    <a:pt x="3780" y="9544"/>
                  </a:lnTo>
                  <a:lnTo>
                    <a:pt x="3240" y="9042"/>
                  </a:lnTo>
                  <a:lnTo>
                    <a:pt x="3240" y="8540"/>
                  </a:lnTo>
                  <a:lnTo>
                    <a:pt x="2700" y="8540"/>
                  </a:lnTo>
                  <a:lnTo>
                    <a:pt x="2160" y="8037"/>
                  </a:lnTo>
                  <a:lnTo>
                    <a:pt x="540" y="8037"/>
                  </a:lnTo>
                  <a:lnTo>
                    <a:pt x="0" y="7535"/>
                  </a:lnTo>
                  <a:lnTo>
                    <a:pt x="0" y="5023"/>
                  </a:lnTo>
                  <a:lnTo>
                    <a:pt x="540" y="4019"/>
                  </a:lnTo>
                  <a:lnTo>
                    <a:pt x="540" y="3014"/>
                  </a:lnTo>
                  <a:lnTo>
                    <a:pt x="1080" y="2512"/>
                  </a:lnTo>
                  <a:lnTo>
                    <a:pt x="1080" y="2009"/>
                  </a:lnTo>
                  <a:lnTo>
                    <a:pt x="2160" y="1005"/>
                  </a:lnTo>
                  <a:lnTo>
                    <a:pt x="2160" y="502"/>
                  </a:lnTo>
                  <a:lnTo>
                    <a:pt x="2700" y="502"/>
                  </a:lnTo>
                  <a:lnTo>
                    <a:pt x="2700" y="0"/>
                  </a:lnTo>
                  <a:lnTo>
                    <a:pt x="3780" y="0"/>
                  </a:lnTo>
                  <a:lnTo>
                    <a:pt x="4320" y="502"/>
                  </a:lnTo>
                  <a:lnTo>
                    <a:pt x="4860" y="502"/>
                  </a:lnTo>
                  <a:lnTo>
                    <a:pt x="5400" y="1507"/>
                  </a:lnTo>
                  <a:lnTo>
                    <a:pt x="6480" y="2512"/>
                  </a:lnTo>
                  <a:lnTo>
                    <a:pt x="7560" y="3014"/>
                  </a:lnTo>
                  <a:lnTo>
                    <a:pt x="8100" y="3014"/>
                  </a:lnTo>
                  <a:lnTo>
                    <a:pt x="8100" y="3516"/>
                  </a:lnTo>
                  <a:lnTo>
                    <a:pt x="11340" y="3516"/>
                  </a:lnTo>
                  <a:lnTo>
                    <a:pt x="11880" y="4019"/>
                  </a:lnTo>
                  <a:lnTo>
                    <a:pt x="12960" y="4019"/>
                  </a:lnTo>
                  <a:lnTo>
                    <a:pt x="14040" y="4521"/>
                  </a:lnTo>
                  <a:lnTo>
                    <a:pt x="14580" y="5023"/>
                  </a:lnTo>
                  <a:lnTo>
                    <a:pt x="15120" y="5023"/>
                  </a:lnTo>
                  <a:lnTo>
                    <a:pt x="16200" y="6028"/>
                  </a:lnTo>
                  <a:lnTo>
                    <a:pt x="16740" y="6028"/>
                  </a:lnTo>
                  <a:lnTo>
                    <a:pt x="16740" y="6530"/>
                  </a:lnTo>
                  <a:lnTo>
                    <a:pt x="17280" y="7033"/>
                  </a:lnTo>
                  <a:lnTo>
                    <a:pt x="17280" y="10549"/>
                  </a:lnTo>
                  <a:lnTo>
                    <a:pt x="17820" y="12056"/>
                  </a:lnTo>
                  <a:lnTo>
                    <a:pt x="17820" y="13563"/>
                  </a:lnTo>
                  <a:lnTo>
                    <a:pt x="18360" y="14567"/>
                  </a:lnTo>
                  <a:lnTo>
                    <a:pt x="18360" y="15572"/>
                  </a:lnTo>
                  <a:lnTo>
                    <a:pt x="18900" y="16074"/>
                  </a:lnTo>
                  <a:lnTo>
                    <a:pt x="18900" y="16577"/>
                  </a:lnTo>
                  <a:lnTo>
                    <a:pt x="21060" y="18586"/>
                  </a:lnTo>
                  <a:lnTo>
                    <a:pt x="21600" y="1858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7268878" y="2547960"/>
              <a:ext cx="167970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86"/>
                  </a:moveTo>
                  <a:lnTo>
                    <a:pt x="19980" y="21600"/>
                  </a:lnTo>
                  <a:lnTo>
                    <a:pt x="18900" y="21600"/>
                  </a:lnTo>
                  <a:lnTo>
                    <a:pt x="17820" y="21098"/>
                  </a:lnTo>
                  <a:lnTo>
                    <a:pt x="17280" y="21098"/>
                  </a:lnTo>
                  <a:lnTo>
                    <a:pt x="17280" y="20595"/>
                  </a:lnTo>
                  <a:lnTo>
                    <a:pt x="15120" y="18586"/>
                  </a:lnTo>
                  <a:lnTo>
                    <a:pt x="15120" y="18084"/>
                  </a:lnTo>
                  <a:lnTo>
                    <a:pt x="14580" y="17581"/>
                  </a:lnTo>
                  <a:lnTo>
                    <a:pt x="14580" y="15070"/>
                  </a:lnTo>
                  <a:lnTo>
                    <a:pt x="15120" y="14567"/>
                  </a:lnTo>
                  <a:lnTo>
                    <a:pt x="15120" y="13060"/>
                  </a:lnTo>
                  <a:lnTo>
                    <a:pt x="14580" y="12558"/>
                  </a:lnTo>
                  <a:lnTo>
                    <a:pt x="14580" y="12056"/>
                  </a:lnTo>
                  <a:lnTo>
                    <a:pt x="14040" y="11553"/>
                  </a:lnTo>
                  <a:lnTo>
                    <a:pt x="14040" y="11051"/>
                  </a:lnTo>
                  <a:lnTo>
                    <a:pt x="13500" y="11051"/>
                  </a:lnTo>
                  <a:lnTo>
                    <a:pt x="13500" y="10549"/>
                  </a:lnTo>
                  <a:lnTo>
                    <a:pt x="12420" y="10549"/>
                  </a:lnTo>
                  <a:lnTo>
                    <a:pt x="12420" y="11051"/>
                  </a:lnTo>
                  <a:lnTo>
                    <a:pt x="11880" y="11051"/>
                  </a:lnTo>
                  <a:lnTo>
                    <a:pt x="11880" y="13060"/>
                  </a:lnTo>
                  <a:lnTo>
                    <a:pt x="11340" y="13563"/>
                  </a:lnTo>
                  <a:lnTo>
                    <a:pt x="10260" y="13563"/>
                  </a:lnTo>
                  <a:lnTo>
                    <a:pt x="9720" y="14065"/>
                  </a:lnTo>
                  <a:lnTo>
                    <a:pt x="9180" y="14065"/>
                  </a:lnTo>
                  <a:lnTo>
                    <a:pt x="8640" y="14567"/>
                  </a:lnTo>
                  <a:lnTo>
                    <a:pt x="8100" y="14567"/>
                  </a:lnTo>
                  <a:lnTo>
                    <a:pt x="8100" y="19088"/>
                  </a:lnTo>
                  <a:lnTo>
                    <a:pt x="5940" y="19088"/>
                  </a:lnTo>
                  <a:lnTo>
                    <a:pt x="5400" y="18586"/>
                  </a:lnTo>
                  <a:lnTo>
                    <a:pt x="3780" y="18586"/>
                  </a:lnTo>
                  <a:lnTo>
                    <a:pt x="3240" y="18084"/>
                  </a:lnTo>
                  <a:lnTo>
                    <a:pt x="3780" y="17079"/>
                  </a:lnTo>
                  <a:lnTo>
                    <a:pt x="3780" y="9544"/>
                  </a:lnTo>
                  <a:lnTo>
                    <a:pt x="3240" y="9042"/>
                  </a:lnTo>
                  <a:lnTo>
                    <a:pt x="3240" y="8540"/>
                  </a:lnTo>
                  <a:lnTo>
                    <a:pt x="2700" y="8540"/>
                  </a:lnTo>
                  <a:lnTo>
                    <a:pt x="2160" y="8037"/>
                  </a:lnTo>
                  <a:lnTo>
                    <a:pt x="540" y="8037"/>
                  </a:lnTo>
                  <a:lnTo>
                    <a:pt x="0" y="7535"/>
                  </a:lnTo>
                  <a:lnTo>
                    <a:pt x="0" y="5023"/>
                  </a:lnTo>
                  <a:lnTo>
                    <a:pt x="540" y="4019"/>
                  </a:lnTo>
                  <a:lnTo>
                    <a:pt x="540" y="3014"/>
                  </a:lnTo>
                  <a:lnTo>
                    <a:pt x="1080" y="2512"/>
                  </a:lnTo>
                  <a:lnTo>
                    <a:pt x="1080" y="2009"/>
                  </a:lnTo>
                  <a:lnTo>
                    <a:pt x="2160" y="1005"/>
                  </a:lnTo>
                  <a:lnTo>
                    <a:pt x="2160" y="502"/>
                  </a:lnTo>
                  <a:lnTo>
                    <a:pt x="2700" y="502"/>
                  </a:lnTo>
                  <a:lnTo>
                    <a:pt x="2700" y="0"/>
                  </a:lnTo>
                  <a:lnTo>
                    <a:pt x="3780" y="0"/>
                  </a:lnTo>
                  <a:lnTo>
                    <a:pt x="4320" y="502"/>
                  </a:lnTo>
                  <a:lnTo>
                    <a:pt x="4860" y="502"/>
                  </a:lnTo>
                  <a:lnTo>
                    <a:pt x="5400" y="1507"/>
                  </a:lnTo>
                  <a:lnTo>
                    <a:pt x="6480" y="2512"/>
                  </a:lnTo>
                  <a:lnTo>
                    <a:pt x="7560" y="3014"/>
                  </a:lnTo>
                  <a:lnTo>
                    <a:pt x="8100" y="3014"/>
                  </a:lnTo>
                  <a:lnTo>
                    <a:pt x="8100" y="3516"/>
                  </a:lnTo>
                  <a:lnTo>
                    <a:pt x="11340" y="3516"/>
                  </a:lnTo>
                  <a:lnTo>
                    <a:pt x="11880" y="4019"/>
                  </a:lnTo>
                  <a:lnTo>
                    <a:pt x="12960" y="4019"/>
                  </a:lnTo>
                  <a:lnTo>
                    <a:pt x="14040" y="4521"/>
                  </a:lnTo>
                  <a:lnTo>
                    <a:pt x="14580" y="5023"/>
                  </a:lnTo>
                  <a:lnTo>
                    <a:pt x="15120" y="5023"/>
                  </a:lnTo>
                  <a:lnTo>
                    <a:pt x="16200" y="6028"/>
                  </a:lnTo>
                  <a:lnTo>
                    <a:pt x="16740" y="6028"/>
                  </a:lnTo>
                  <a:lnTo>
                    <a:pt x="16740" y="6530"/>
                  </a:lnTo>
                  <a:lnTo>
                    <a:pt x="17280" y="7033"/>
                  </a:lnTo>
                  <a:lnTo>
                    <a:pt x="17280" y="10549"/>
                  </a:lnTo>
                  <a:lnTo>
                    <a:pt x="17820" y="12056"/>
                  </a:lnTo>
                  <a:lnTo>
                    <a:pt x="17820" y="13563"/>
                  </a:lnTo>
                  <a:lnTo>
                    <a:pt x="18360" y="14567"/>
                  </a:lnTo>
                  <a:lnTo>
                    <a:pt x="18360" y="15572"/>
                  </a:lnTo>
                  <a:lnTo>
                    <a:pt x="18900" y="16074"/>
                  </a:lnTo>
                  <a:lnTo>
                    <a:pt x="18900" y="16577"/>
                  </a:lnTo>
                  <a:lnTo>
                    <a:pt x="21060" y="18586"/>
                  </a:lnTo>
                  <a:lnTo>
                    <a:pt x="21600" y="18586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7268878" y="2547960"/>
              <a:ext cx="167970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86"/>
                  </a:moveTo>
                  <a:lnTo>
                    <a:pt x="19980" y="21600"/>
                  </a:lnTo>
                  <a:lnTo>
                    <a:pt x="18900" y="21600"/>
                  </a:lnTo>
                  <a:lnTo>
                    <a:pt x="17820" y="21098"/>
                  </a:lnTo>
                  <a:lnTo>
                    <a:pt x="17280" y="21098"/>
                  </a:lnTo>
                  <a:lnTo>
                    <a:pt x="17280" y="20595"/>
                  </a:lnTo>
                  <a:lnTo>
                    <a:pt x="15120" y="18586"/>
                  </a:lnTo>
                  <a:lnTo>
                    <a:pt x="15120" y="18084"/>
                  </a:lnTo>
                  <a:lnTo>
                    <a:pt x="14580" y="17581"/>
                  </a:lnTo>
                  <a:lnTo>
                    <a:pt x="14580" y="15070"/>
                  </a:lnTo>
                  <a:lnTo>
                    <a:pt x="15120" y="14567"/>
                  </a:lnTo>
                  <a:lnTo>
                    <a:pt x="15120" y="13060"/>
                  </a:lnTo>
                  <a:lnTo>
                    <a:pt x="14580" y="12558"/>
                  </a:lnTo>
                  <a:lnTo>
                    <a:pt x="14580" y="12056"/>
                  </a:lnTo>
                  <a:lnTo>
                    <a:pt x="14040" y="11553"/>
                  </a:lnTo>
                  <a:lnTo>
                    <a:pt x="14040" y="11051"/>
                  </a:lnTo>
                  <a:lnTo>
                    <a:pt x="13500" y="11051"/>
                  </a:lnTo>
                  <a:lnTo>
                    <a:pt x="13500" y="10549"/>
                  </a:lnTo>
                  <a:lnTo>
                    <a:pt x="12420" y="10549"/>
                  </a:lnTo>
                  <a:lnTo>
                    <a:pt x="12420" y="11051"/>
                  </a:lnTo>
                  <a:lnTo>
                    <a:pt x="11880" y="11051"/>
                  </a:lnTo>
                  <a:lnTo>
                    <a:pt x="11880" y="13060"/>
                  </a:lnTo>
                  <a:lnTo>
                    <a:pt x="11340" y="13563"/>
                  </a:lnTo>
                  <a:lnTo>
                    <a:pt x="10260" y="13563"/>
                  </a:lnTo>
                  <a:lnTo>
                    <a:pt x="9720" y="14065"/>
                  </a:lnTo>
                  <a:lnTo>
                    <a:pt x="9180" y="14065"/>
                  </a:lnTo>
                  <a:lnTo>
                    <a:pt x="8640" y="14567"/>
                  </a:lnTo>
                  <a:lnTo>
                    <a:pt x="8100" y="14567"/>
                  </a:lnTo>
                  <a:lnTo>
                    <a:pt x="8100" y="19088"/>
                  </a:lnTo>
                  <a:lnTo>
                    <a:pt x="5940" y="19088"/>
                  </a:lnTo>
                  <a:lnTo>
                    <a:pt x="5400" y="18586"/>
                  </a:lnTo>
                  <a:lnTo>
                    <a:pt x="3780" y="18586"/>
                  </a:lnTo>
                  <a:lnTo>
                    <a:pt x="3240" y="18084"/>
                  </a:lnTo>
                  <a:lnTo>
                    <a:pt x="3780" y="17079"/>
                  </a:lnTo>
                  <a:lnTo>
                    <a:pt x="3780" y="9544"/>
                  </a:lnTo>
                  <a:lnTo>
                    <a:pt x="3240" y="9042"/>
                  </a:lnTo>
                  <a:lnTo>
                    <a:pt x="3240" y="8540"/>
                  </a:lnTo>
                  <a:lnTo>
                    <a:pt x="2700" y="8540"/>
                  </a:lnTo>
                  <a:lnTo>
                    <a:pt x="2160" y="8037"/>
                  </a:lnTo>
                  <a:lnTo>
                    <a:pt x="540" y="8037"/>
                  </a:lnTo>
                  <a:lnTo>
                    <a:pt x="0" y="7535"/>
                  </a:lnTo>
                  <a:lnTo>
                    <a:pt x="0" y="5023"/>
                  </a:lnTo>
                  <a:lnTo>
                    <a:pt x="540" y="4019"/>
                  </a:lnTo>
                  <a:lnTo>
                    <a:pt x="540" y="3014"/>
                  </a:lnTo>
                  <a:lnTo>
                    <a:pt x="1080" y="2512"/>
                  </a:lnTo>
                  <a:lnTo>
                    <a:pt x="1080" y="2009"/>
                  </a:lnTo>
                  <a:lnTo>
                    <a:pt x="2160" y="1005"/>
                  </a:lnTo>
                  <a:lnTo>
                    <a:pt x="2160" y="502"/>
                  </a:lnTo>
                  <a:lnTo>
                    <a:pt x="2700" y="502"/>
                  </a:lnTo>
                  <a:lnTo>
                    <a:pt x="2700" y="0"/>
                  </a:lnTo>
                  <a:lnTo>
                    <a:pt x="3780" y="0"/>
                  </a:lnTo>
                  <a:lnTo>
                    <a:pt x="4320" y="502"/>
                  </a:lnTo>
                  <a:lnTo>
                    <a:pt x="4860" y="502"/>
                  </a:lnTo>
                  <a:lnTo>
                    <a:pt x="5400" y="1507"/>
                  </a:lnTo>
                  <a:lnTo>
                    <a:pt x="6480" y="2512"/>
                  </a:lnTo>
                  <a:lnTo>
                    <a:pt x="7560" y="3014"/>
                  </a:lnTo>
                  <a:lnTo>
                    <a:pt x="8100" y="3014"/>
                  </a:lnTo>
                  <a:lnTo>
                    <a:pt x="8100" y="3516"/>
                  </a:lnTo>
                  <a:lnTo>
                    <a:pt x="11340" y="3516"/>
                  </a:lnTo>
                  <a:lnTo>
                    <a:pt x="11880" y="4019"/>
                  </a:lnTo>
                  <a:lnTo>
                    <a:pt x="12960" y="4019"/>
                  </a:lnTo>
                  <a:lnTo>
                    <a:pt x="14040" y="4521"/>
                  </a:lnTo>
                  <a:lnTo>
                    <a:pt x="14580" y="5023"/>
                  </a:lnTo>
                  <a:lnTo>
                    <a:pt x="15120" y="5023"/>
                  </a:lnTo>
                  <a:lnTo>
                    <a:pt x="16200" y="6028"/>
                  </a:lnTo>
                  <a:lnTo>
                    <a:pt x="16740" y="6028"/>
                  </a:lnTo>
                  <a:lnTo>
                    <a:pt x="16740" y="6530"/>
                  </a:lnTo>
                  <a:lnTo>
                    <a:pt x="17280" y="7033"/>
                  </a:lnTo>
                  <a:lnTo>
                    <a:pt x="17280" y="10549"/>
                  </a:lnTo>
                  <a:lnTo>
                    <a:pt x="17820" y="12056"/>
                  </a:lnTo>
                  <a:lnTo>
                    <a:pt x="17820" y="13563"/>
                  </a:lnTo>
                  <a:lnTo>
                    <a:pt x="18360" y="14567"/>
                  </a:lnTo>
                  <a:lnTo>
                    <a:pt x="18360" y="15572"/>
                  </a:lnTo>
                  <a:lnTo>
                    <a:pt x="18900" y="16074"/>
                  </a:lnTo>
                  <a:lnTo>
                    <a:pt x="18900" y="16577"/>
                  </a:lnTo>
                  <a:lnTo>
                    <a:pt x="21060" y="18586"/>
                  </a:lnTo>
                  <a:lnTo>
                    <a:pt x="21600" y="1858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7268878" y="2547960"/>
              <a:ext cx="167970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86"/>
                  </a:moveTo>
                  <a:lnTo>
                    <a:pt x="19980" y="21600"/>
                  </a:lnTo>
                  <a:lnTo>
                    <a:pt x="18900" y="21600"/>
                  </a:lnTo>
                  <a:lnTo>
                    <a:pt x="17820" y="21098"/>
                  </a:lnTo>
                  <a:lnTo>
                    <a:pt x="17280" y="21098"/>
                  </a:lnTo>
                  <a:lnTo>
                    <a:pt x="17280" y="20595"/>
                  </a:lnTo>
                  <a:lnTo>
                    <a:pt x="15120" y="18586"/>
                  </a:lnTo>
                  <a:lnTo>
                    <a:pt x="15120" y="18084"/>
                  </a:lnTo>
                  <a:lnTo>
                    <a:pt x="14580" y="17581"/>
                  </a:lnTo>
                  <a:lnTo>
                    <a:pt x="14580" y="15070"/>
                  </a:lnTo>
                  <a:lnTo>
                    <a:pt x="15120" y="14567"/>
                  </a:lnTo>
                  <a:lnTo>
                    <a:pt x="15120" y="13060"/>
                  </a:lnTo>
                  <a:lnTo>
                    <a:pt x="14580" y="12558"/>
                  </a:lnTo>
                  <a:lnTo>
                    <a:pt x="14580" y="12056"/>
                  </a:lnTo>
                  <a:lnTo>
                    <a:pt x="14040" y="11553"/>
                  </a:lnTo>
                  <a:lnTo>
                    <a:pt x="14040" y="11051"/>
                  </a:lnTo>
                  <a:lnTo>
                    <a:pt x="13500" y="11051"/>
                  </a:lnTo>
                  <a:lnTo>
                    <a:pt x="13500" y="10549"/>
                  </a:lnTo>
                  <a:lnTo>
                    <a:pt x="12420" y="10549"/>
                  </a:lnTo>
                  <a:lnTo>
                    <a:pt x="12420" y="11051"/>
                  </a:lnTo>
                  <a:lnTo>
                    <a:pt x="11880" y="11051"/>
                  </a:lnTo>
                  <a:lnTo>
                    <a:pt x="11880" y="13060"/>
                  </a:lnTo>
                  <a:lnTo>
                    <a:pt x="11340" y="13563"/>
                  </a:lnTo>
                  <a:lnTo>
                    <a:pt x="10260" y="13563"/>
                  </a:lnTo>
                  <a:lnTo>
                    <a:pt x="9720" y="14065"/>
                  </a:lnTo>
                  <a:lnTo>
                    <a:pt x="9180" y="14065"/>
                  </a:lnTo>
                  <a:lnTo>
                    <a:pt x="8640" y="14567"/>
                  </a:lnTo>
                  <a:lnTo>
                    <a:pt x="8100" y="14567"/>
                  </a:lnTo>
                  <a:lnTo>
                    <a:pt x="8100" y="19088"/>
                  </a:lnTo>
                  <a:lnTo>
                    <a:pt x="5940" y="19088"/>
                  </a:lnTo>
                  <a:lnTo>
                    <a:pt x="5400" y="18586"/>
                  </a:lnTo>
                  <a:lnTo>
                    <a:pt x="3780" y="18586"/>
                  </a:lnTo>
                  <a:lnTo>
                    <a:pt x="3240" y="18084"/>
                  </a:lnTo>
                  <a:lnTo>
                    <a:pt x="3780" y="17079"/>
                  </a:lnTo>
                  <a:lnTo>
                    <a:pt x="3780" y="9544"/>
                  </a:lnTo>
                  <a:lnTo>
                    <a:pt x="3240" y="9042"/>
                  </a:lnTo>
                  <a:lnTo>
                    <a:pt x="3240" y="8540"/>
                  </a:lnTo>
                  <a:lnTo>
                    <a:pt x="2700" y="8540"/>
                  </a:lnTo>
                  <a:lnTo>
                    <a:pt x="2160" y="8037"/>
                  </a:lnTo>
                  <a:lnTo>
                    <a:pt x="540" y="8037"/>
                  </a:lnTo>
                  <a:lnTo>
                    <a:pt x="0" y="7535"/>
                  </a:lnTo>
                  <a:lnTo>
                    <a:pt x="0" y="5023"/>
                  </a:lnTo>
                  <a:lnTo>
                    <a:pt x="540" y="4019"/>
                  </a:lnTo>
                  <a:lnTo>
                    <a:pt x="540" y="3014"/>
                  </a:lnTo>
                  <a:lnTo>
                    <a:pt x="1080" y="2512"/>
                  </a:lnTo>
                  <a:lnTo>
                    <a:pt x="1080" y="2009"/>
                  </a:lnTo>
                  <a:lnTo>
                    <a:pt x="2160" y="1005"/>
                  </a:lnTo>
                  <a:lnTo>
                    <a:pt x="2160" y="502"/>
                  </a:lnTo>
                  <a:lnTo>
                    <a:pt x="2700" y="502"/>
                  </a:lnTo>
                  <a:lnTo>
                    <a:pt x="2700" y="0"/>
                  </a:lnTo>
                  <a:lnTo>
                    <a:pt x="3780" y="0"/>
                  </a:lnTo>
                  <a:lnTo>
                    <a:pt x="4320" y="502"/>
                  </a:lnTo>
                  <a:lnTo>
                    <a:pt x="4860" y="502"/>
                  </a:lnTo>
                  <a:lnTo>
                    <a:pt x="5400" y="1507"/>
                  </a:lnTo>
                  <a:lnTo>
                    <a:pt x="6480" y="2512"/>
                  </a:lnTo>
                  <a:lnTo>
                    <a:pt x="7560" y="3014"/>
                  </a:lnTo>
                  <a:lnTo>
                    <a:pt x="8100" y="3014"/>
                  </a:lnTo>
                  <a:lnTo>
                    <a:pt x="8100" y="3516"/>
                  </a:lnTo>
                  <a:lnTo>
                    <a:pt x="11340" y="3516"/>
                  </a:lnTo>
                  <a:lnTo>
                    <a:pt x="11880" y="4019"/>
                  </a:lnTo>
                  <a:lnTo>
                    <a:pt x="12960" y="4019"/>
                  </a:lnTo>
                  <a:lnTo>
                    <a:pt x="14040" y="4521"/>
                  </a:lnTo>
                  <a:lnTo>
                    <a:pt x="14580" y="5023"/>
                  </a:lnTo>
                  <a:lnTo>
                    <a:pt x="15120" y="5023"/>
                  </a:lnTo>
                  <a:lnTo>
                    <a:pt x="16200" y="6028"/>
                  </a:lnTo>
                  <a:lnTo>
                    <a:pt x="16740" y="6028"/>
                  </a:lnTo>
                  <a:lnTo>
                    <a:pt x="16740" y="6530"/>
                  </a:lnTo>
                  <a:lnTo>
                    <a:pt x="17280" y="7033"/>
                  </a:lnTo>
                  <a:lnTo>
                    <a:pt x="17280" y="10549"/>
                  </a:lnTo>
                  <a:lnTo>
                    <a:pt x="17820" y="12056"/>
                  </a:lnTo>
                  <a:lnTo>
                    <a:pt x="17820" y="13563"/>
                  </a:lnTo>
                  <a:lnTo>
                    <a:pt x="18360" y="14567"/>
                  </a:lnTo>
                  <a:lnTo>
                    <a:pt x="18360" y="15572"/>
                  </a:lnTo>
                  <a:lnTo>
                    <a:pt x="18900" y="16074"/>
                  </a:lnTo>
                  <a:lnTo>
                    <a:pt x="18900" y="16577"/>
                  </a:lnTo>
                  <a:lnTo>
                    <a:pt x="21060" y="18586"/>
                  </a:lnTo>
                  <a:lnTo>
                    <a:pt x="21600" y="18586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7268878" y="2547960"/>
              <a:ext cx="167970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86"/>
                  </a:moveTo>
                  <a:lnTo>
                    <a:pt x="19980" y="21600"/>
                  </a:lnTo>
                  <a:lnTo>
                    <a:pt x="18900" y="21600"/>
                  </a:lnTo>
                  <a:lnTo>
                    <a:pt x="17820" y="21098"/>
                  </a:lnTo>
                  <a:lnTo>
                    <a:pt x="17280" y="21098"/>
                  </a:lnTo>
                  <a:lnTo>
                    <a:pt x="17280" y="20595"/>
                  </a:lnTo>
                  <a:lnTo>
                    <a:pt x="15120" y="18586"/>
                  </a:lnTo>
                  <a:lnTo>
                    <a:pt x="15120" y="18084"/>
                  </a:lnTo>
                  <a:lnTo>
                    <a:pt x="14580" y="17581"/>
                  </a:lnTo>
                  <a:lnTo>
                    <a:pt x="14580" y="15070"/>
                  </a:lnTo>
                  <a:lnTo>
                    <a:pt x="15120" y="14567"/>
                  </a:lnTo>
                  <a:lnTo>
                    <a:pt x="15120" y="13060"/>
                  </a:lnTo>
                  <a:lnTo>
                    <a:pt x="14580" y="12558"/>
                  </a:lnTo>
                  <a:lnTo>
                    <a:pt x="14580" y="12056"/>
                  </a:lnTo>
                  <a:lnTo>
                    <a:pt x="14040" y="11553"/>
                  </a:lnTo>
                  <a:lnTo>
                    <a:pt x="14040" y="11051"/>
                  </a:lnTo>
                  <a:lnTo>
                    <a:pt x="13500" y="11051"/>
                  </a:lnTo>
                  <a:lnTo>
                    <a:pt x="13500" y="10549"/>
                  </a:lnTo>
                  <a:lnTo>
                    <a:pt x="12420" y="10549"/>
                  </a:lnTo>
                  <a:lnTo>
                    <a:pt x="12420" y="11051"/>
                  </a:lnTo>
                  <a:lnTo>
                    <a:pt x="11880" y="11051"/>
                  </a:lnTo>
                  <a:lnTo>
                    <a:pt x="11880" y="13060"/>
                  </a:lnTo>
                  <a:lnTo>
                    <a:pt x="11340" y="13563"/>
                  </a:lnTo>
                  <a:lnTo>
                    <a:pt x="10260" y="13563"/>
                  </a:lnTo>
                  <a:lnTo>
                    <a:pt x="9720" y="14065"/>
                  </a:lnTo>
                  <a:lnTo>
                    <a:pt x="9180" y="14065"/>
                  </a:lnTo>
                  <a:lnTo>
                    <a:pt x="8640" y="14567"/>
                  </a:lnTo>
                  <a:lnTo>
                    <a:pt x="8100" y="14567"/>
                  </a:lnTo>
                  <a:lnTo>
                    <a:pt x="8100" y="19088"/>
                  </a:lnTo>
                  <a:lnTo>
                    <a:pt x="5940" y="19088"/>
                  </a:lnTo>
                  <a:lnTo>
                    <a:pt x="5400" y="18586"/>
                  </a:lnTo>
                  <a:lnTo>
                    <a:pt x="3780" y="18586"/>
                  </a:lnTo>
                  <a:lnTo>
                    <a:pt x="3240" y="18084"/>
                  </a:lnTo>
                  <a:lnTo>
                    <a:pt x="3780" y="17079"/>
                  </a:lnTo>
                  <a:lnTo>
                    <a:pt x="3780" y="9544"/>
                  </a:lnTo>
                  <a:lnTo>
                    <a:pt x="3240" y="9042"/>
                  </a:lnTo>
                  <a:lnTo>
                    <a:pt x="3240" y="8540"/>
                  </a:lnTo>
                  <a:lnTo>
                    <a:pt x="2700" y="8540"/>
                  </a:lnTo>
                  <a:lnTo>
                    <a:pt x="2160" y="8037"/>
                  </a:lnTo>
                  <a:lnTo>
                    <a:pt x="540" y="8037"/>
                  </a:lnTo>
                  <a:lnTo>
                    <a:pt x="0" y="7535"/>
                  </a:lnTo>
                  <a:lnTo>
                    <a:pt x="0" y="5023"/>
                  </a:lnTo>
                  <a:lnTo>
                    <a:pt x="540" y="4019"/>
                  </a:lnTo>
                  <a:lnTo>
                    <a:pt x="540" y="3014"/>
                  </a:lnTo>
                  <a:lnTo>
                    <a:pt x="1080" y="2512"/>
                  </a:lnTo>
                  <a:lnTo>
                    <a:pt x="1080" y="2009"/>
                  </a:lnTo>
                  <a:lnTo>
                    <a:pt x="2160" y="1005"/>
                  </a:lnTo>
                  <a:lnTo>
                    <a:pt x="2160" y="502"/>
                  </a:lnTo>
                  <a:lnTo>
                    <a:pt x="2700" y="502"/>
                  </a:lnTo>
                  <a:lnTo>
                    <a:pt x="2700" y="0"/>
                  </a:lnTo>
                  <a:lnTo>
                    <a:pt x="3780" y="0"/>
                  </a:lnTo>
                  <a:lnTo>
                    <a:pt x="4320" y="502"/>
                  </a:lnTo>
                  <a:lnTo>
                    <a:pt x="4860" y="502"/>
                  </a:lnTo>
                  <a:lnTo>
                    <a:pt x="5400" y="1507"/>
                  </a:lnTo>
                  <a:lnTo>
                    <a:pt x="6480" y="2512"/>
                  </a:lnTo>
                  <a:lnTo>
                    <a:pt x="7560" y="3014"/>
                  </a:lnTo>
                  <a:lnTo>
                    <a:pt x="8100" y="3014"/>
                  </a:lnTo>
                  <a:lnTo>
                    <a:pt x="8100" y="3516"/>
                  </a:lnTo>
                  <a:lnTo>
                    <a:pt x="11340" y="3516"/>
                  </a:lnTo>
                  <a:lnTo>
                    <a:pt x="11880" y="4019"/>
                  </a:lnTo>
                  <a:lnTo>
                    <a:pt x="12960" y="4019"/>
                  </a:lnTo>
                  <a:lnTo>
                    <a:pt x="14040" y="4521"/>
                  </a:lnTo>
                  <a:lnTo>
                    <a:pt x="14580" y="5023"/>
                  </a:lnTo>
                  <a:lnTo>
                    <a:pt x="15120" y="5023"/>
                  </a:lnTo>
                  <a:lnTo>
                    <a:pt x="16200" y="6028"/>
                  </a:lnTo>
                  <a:lnTo>
                    <a:pt x="16740" y="6028"/>
                  </a:lnTo>
                  <a:lnTo>
                    <a:pt x="16740" y="6530"/>
                  </a:lnTo>
                  <a:lnTo>
                    <a:pt x="17280" y="7033"/>
                  </a:lnTo>
                  <a:lnTo>
                    <a:pt x="17280" y="10549"/>
                  </a:lnTo>
                  <a:lnTo>
                    <a:pt x="17820" y="12056"/>
                  </a:lnTo>
                  <a:lnTo>
                    <a:pt x="17820" y="13563"/>
                  </a:lnTo>
                  <a:lnTo>
                    <a:pt x="18360" y="14567"/>
                  </a:lnTo>
                  <a:lnTo>
                    <a:pt x="18360" y="15572"/>
                  </a:lnTo>
                  <a:lnTo>
                    <a:pt x="18900" y="16074"/>
                  </a:lnTo>
                  <a:lnTo>
                    <a:pt x="18900" y="16577"/>
                  </a:lnTo>
                  <a:lnTo>
                    <a:pt x="21060" y="18586"/>
                  </a:lnTo>
                  <a:lnTo>
                    <a:pt x="21600" y="18586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051100" y="1505612"/>
              <a:ext cx="1121197" cy="54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53"/>
                  </a:moveTo>
                  <a:lnTo>
                    <a:pt x="21600" y="8735"/>
                  </a:lnTo>
                  <a:lnTo>
                    <a:pt x="21519" y="8418"/>
                  </a:lnTo>
                  <a:lnTo>
                    <a:pt x="21357" y="7465"/>
                  </a:lnTo>
                  <a:lnTo>
                    <a:pt x="21357" y="7147"/>
                  </a:lnTo>
                  <a:lnTo>
                    <a:pt x="21196" y="6829"/>
                  </a:lnTo>
                  <a:lnTo>
                    <a:pt x="21196" y="6512"/>
                  </a:lnTo>
                  <a:lnTo>
                    <a:pt x="20953" y="6035"/>
                  </a:lnTo>
                  <a:lnTo>
                    <a:pt x="20791" y="6035"/>
                  </a:lnTo>
                  <a:lnTo>
                    <a:pt x="20629" y="5876"/>
                  </a:lnTo>
                  <a:lnTo>
                    <a:pt x="20467" y="5876"/>
                  </a:lnTo>
                  <a:lnTo>
                    <a:pt x="20387" y="5718"/>
                  </a:lnTo>
                  <a:lnTo>
                    <a:pt x="20225" y="5559"/>
                  </a:lnTo>
                  <a:lnTo>
                    <a:pt x="20144" y="5559"/>
                  </a:lnTo>
                  <a:lnTo>
                    <a:pt x="20144" y="5400"/>
                  </a:lnTo>
                  <a:lnTo>
                    <a:pt x="20063" y="5400"/>
                  </a:lnTo>
                  <a:lnTo>
                    <a:pt x="19982" y="5082"/>
                  </a:lnTo>
                  <a:lnTo>
                    <a:pt x="19982" y="4924"/>
                  </a:lnTo>
                  <a:lnTo>
                    <a:pt x="19901" y="4765"/>
                  </a:lnTo>
                  <a:lnTo>
                    <a:pt x="19820" y="4765"/>
                  </a:lnTo>
                  <a:lnTo>
                    <a:pt x="19820" y="4606"/>
                  </a:lnTo>
                  <a:lnTo>
                    <a:pt x="19173" y="4606"/>
                  </a:lnTo>
                  <a:lnTo>
                    <a:pt x="19173" y="4447"/>
                  </a:lnTo>
                  <a:lnTo>
                    <a:pt x="19011" y="4129"/>
                  </a:lnTo>
                  <a:lnTo>
                    <a:pt x="19011" y="3971"/>
                  </a:lnTo>
                  <a:lnTo>
                    <a:pt x="18930" y="3653"/>
                  </a:lnTo>
                  <a:lnTo>
                    <a:pt x="18930" y="3494"/>
                  </a:lnTo>
                  <a:lnTo>
                    <a:pt x="18769" y="3018"/>
                  </a:lnTo>
                  <a:lnTo>
                    <a:pt x="18688" y="2382"/>
                  </a:lnTo>
                  <a:lnTo>
                    <a:pt x="18688" y="2224"/>
                  </a:lnTo>
                  <a:lnTo>
                    <a:pt x="18607" y="1906"/>
                  </a:lnTo>
                  <a:lnTo>
                    <a:pt x="18526" y="1747"/>
                  </a:lnTo>
                  <a:lnTo>
                    <a:pt x="18526" y="1588"/>
                  </a:lnTo>
                  <a:lnTo>
                    <a:pt x="18445" y="1429"/>
                  </a:lnTo>
                  <a:lnTo>
                    <a:pt x="18364" y="1429"/>
                  </a:lnTo>
                  <a:lnTo>
                    <a:pt x="18364" y="1271"/>
                  </a:lnTo>
                  <a:lnTo>
                    <a:pt x="17555" y="1271"/>
                  </a:lnTo>
                  <a:lnTo>
                    <a:pt x="17474" y="1429"/>
                  </a:lnTo>
                  <a:lnTo>
                    <a:pt x="17393" y="1429"/>
                  </a:lnTo>
                  <a:lnTo>
                    <a:pt x="17151" y="1747"/>
                  </a:lnTo>
                  <a:lnTo>
                    <a:pt x="16989" y="1747"/>
                  </a:lnTo>
                  <a:lnTo>
                    <a:pt x="16908" y="1906"/>
                  </a:lnTo>
                  <a:lnTo>
                    <a:pt x="16665" y="1906"/>
                  </a:lnTo>
                  <a:lnTo>
                    <a:pt x="16665" y="2065"/>
                  </a:lnTo>
                  <a:lnTo>
                    <a:pt x="16099" y="2065"/>
                  </a:lnTo>
                  <a:lnTo>
                    <a:pt x="16099" y="1906"/>
                  </a:lnTo>
                  <a:lnTo>
                    <a:pt x="16018" y="1906"/>
                  </a:lnTo>
                  <a:lnTo>
                    <a:pt x="16018" y="953"/>
                  </a:lnTo>
                  <a:lnTo>
                    <a:pt x="15937" y="953"/>
                  </a:lnTo>
                  <a:lnTo>
                    <a:pt x="15937" y="794"/>
                  </a:lnTo>
                  <a:lnTo>
                    <a:pt x="15613" y="159"/>
                  </a:lnTo>
                  <a:lnTo>
                    <a:pt x="15452" y="159"/>
                  </a:lnTo>
                  <a:lnTo>
                    <a:pt x="15452" y="0"/>
                  </a:lnTo>
                  <a:lnTo>
                    <a:pt x="15209" y="0"/>
                  </a:lnTo>
                  <a:lnTo>
                    <a:pt x="15047" y="159"/>
                  </a:lnTo>
                  <a:lnTo>
                    <a:pt x="14966" y="159"/>
                  </a:lnTo>
                  <a:lnTo>
                    <a:pt x="14643" y="318"/>
                  </a:lnTo>
                  <a:lnTo>
                    <a:pt x="14481" y="476"/>
                  </a:lnTo>
                  <a:lnTo>
                    <a:pt x="14400" y="476"/>
                  </a:lnTo>
                  <a:lnTo>
                    <a:pt x="14157" y="635"/>
                  </a:lnTo>
                  <a:lnTo>
                    <a:pt x="13915" y="635"/>
                  </a:lnTo>
                  <a:lnTo>
                    <a:pt x="13672" y="794"/>
                  </a:lnTo>
                  <a:lnTo>
                    <a:pt x="12782" y="794"/>
                  </a:lnTo>
                  <a:lnTo>
                    <a:pt x="12378" y="635"/>
                  </a:lnTo>
                  <a:lnTo>
                    <a:pt x="12054" y="635"/>
                  </a:lnTo>
                  <a:lnTo>
                    <a:pt x="11973" y="476"/>
                  </a:lnTo>
                  <a:lnTo>
                    <a:pt x="11892" y="476"/>
                  </a:lnTo>
                  <a:lnTo>
                    <a:pt x="11649" y="318"/>
                  </a:lnTo>
                  <a:lnTo>
                    <a:pt x="11569" y="318"/>
                  </a:lnTo>
                  <a:lnTo>
                    <a:pt x="11407" y="159"/>
                  </a:lnTo>
                  <a:lnTo>
                    <a:pt x="11002" y="159"/>
                  </a:lnTo>
                  <a:lnTo>
                    <a:pt x="11002" y="318"/>
                  </a:lnTo>
                  <a:lnTo>
                    <a:pt x="10840" y="318"/>
                  </a:lnTo>
                  <a:lnTo>
                    <a:pt x="10840" y="953"/>
                  </a:lnTo>
                  <a:lnTo>
                    <a:pt x="10921" y="1112"/>
                  </a:lnTo>
                  <a:lnTo>
                    <a:pt x="11002" y="1429"/>
                  </a:lnTo>
                  <a:lnTo>
                    <a:pt x="11002" y="2065"/>
                  </a:lnTo>
                  <a:lnTo>
                    <a:pt x="10921" y="2065"/>
                  </a:lnTo>
                  <a:lnTo>
                    <a:pt x="10921" y="2224"/>
                  </a:lnTo>
                  <a:lnTo>
                    <a:pt x="10760" y="2382"/>
                  </a:lnTo>
                  <a:lnTo>
                    <a:pt x="10679" y="2382"/>
                  </a:lnTo>
                  <a:lnTo>
                    <a:pt x="10517" y="2541"/>
                  </a:lnTo>
                  <a:lnTo>
                    <a:pt x="10436" y="2541"/>
                  </a:lnTo>
                  <a:lnTo>
                    <a:pt x="10355" y="2700"/>
                  </a:lnTo>
                  <a:lnTo>
                    <a:pt x="10193" y="2700"/>
                  </a:lnTo>
                  <a:lnTo>
                    <a:pt x="10031" y="2859"/>
                  </a:lnTo>
                  <a:lnTo>
                    <a:pt x="9789" y="2859"/>
                  </a:lnTo>
                  <a:lnTo>
                    <a:pt x="9789" y="3018"/>
                  </a:lnTo>
                  <a:lnTo>
                    <a:pt x="9627" y="3018"/>
                  </a:lnTo>
                  <a:lnTo>
                    <a:pt x="9627" y="3176"/>
                  </a:lnTo>
                  <a:lnTo>
                    <a:pt x="9546" y="3176"/>
                  </a:lnTo>
                  <a:lnTo>
                    <a:pt x="9546" y="3653"/>
                  </a:lnTo>
                  <a:lnTo>
                    <a:pt x="9627" y="3812"/>
                  </a:lnTo>
                  <a:lnTo>
                    <a:pt x="9789" y="3971"/>
                  </a:lnTo>
                  <a:lnTo>
                    <a:pt x="9870" y="4129"/>
                  </a:lnTo>
                  <a:lnTo>
                    <a:pt x="9951" y="4447"/>
                  </a:lnTo>
                  <a:lnTo>
                    <a:pt x="9951" y="4924"/>
                  </a:lnTo>
                  <a:lnTo>
                    <a:pt x="9708" y="5400"/>
                  </a:lnTo>
                  <a:lnTo>
                    <a:pt x="9465" y="5400"/>
                  </a:lnTo>
                  <a:lnTo>
                    <a:pt x="9384" y="5241"/>
                  </a:lnTo>
                  <a:lnTo>
                    <a:pt x="9222" y="5241"/>
                  </a:lnTo>
                  <a:lnTo>
                    <a:pt x="9142" y="5082"/>
                  </a:lnTo>
                  <a:lnTo>
                    <a:pt x="8980" y="4924"/>
                  </a:lnTo>
                  <a:lnTo>
                    <a:pt x="8899" y="4765"/>
                  </a:lnTo>
                  <a:lnTo>
                    <a:pt x="8575" y="4447"/>
                  </a:lnTo>
                  <a:lnTo>
                    <a:pt x="8413" y="4129"/>
                  </a:lnTo>
                  <a:lnTo>
                    <a:pt x="8252" y="3971"/>
                  </a:lnTo>
                  <a:lnTo>
                    <a:pt x="8171" y="3812"/>
                  </a:lnTo>
                  <a:lnTo>
                    <a:pt x="7604" y="3812"/>
                  </a:lnTo>
                  <a:lnTo>
                    <a:pt x="7443" y="3971"/>
                  </a:lnTo>
                  <a:lnTo>
                    <a:pt x="7038" y="3971"/>
                  </a:lnTo>
                  <a:lnTo>
                    <a:pt x="6957" y="3812"/>
                  </a:lnTo>
                  <a:lnTo>
                    <a:pt x="6796" y="3812"/>
                  </a:lnTo>
                  <a:lnTo>
                    <a:pt x="6796" y="3653"/>
                  </a:lnTo>
                  <a:lnTo>
                    <a:pt x="6715" y="3653"/>
                  </a:lnTo>
                  <a:lnTo>
                    <a:pt x="6715" y="3176"/>
                  </a:lnTo>
                  <a:lnTo>
                    <a:pt x="6796" y="3176"/>
                  </a:lnTo>
                  <a:lnTo>
                    <a:pt x="6796" y="2859"/>
                  </a:lnTo>
                  <a:lnTo>
                    <a:pt x="6715" y="2700"/>
                  </a:lnTo>
                  <a:lnTo>
                    <a:pt x="6715" y="2541"/>
                  </a:lnTo>
                  <a:lnTo>
                    <a:pt x="6472" y="2065"/>
                  </a:lnTo>
                  <a:lnTo>
                    <a:pt x="6310" y="2065"/>
                  </a:lnTo>
                  <a:lnTo>
                    <a:pt x="6148" y="1747"/>
                  </a:lnTo>
                  <a:lnTo>
                    <a:pt x="5906" y="1588"/>
                  </a:lnTo>
                  <a:lnTo>
                    <a:pt x="5663" y="1271"/>
                  </a:lnTo>
                  <a:lnTo>
                    <a:pt x="5501" y="1112"/>
                  </a:lnTo>
                  <a:lnTo>
                    <a:pt x="5339" y="1112"/>
                  </a:lnTo>
                  <a:lnTo>
                    <a:pt x="5258" y="953"/>
                  </a:lnTo>
                  <a:lnTo>
                    <a:pt x="4207" y="953"/>
                  </a:lnTo>
                  <a:lnTo>
                    <a:pt x="4126" y="794"/>
                  </a:lnTo>
                  <a:lnTo>
                    <a:pt x="3802" y="794"/>
                  </a:lnTo>
                  <a:lnTo>
                    <a:pt x="3640" y="635"/>
                  </a:lnTo>
                  <a:lnTo>
                    <a:pt x="3317" y="635"/>
                  </a:lnTo>
                  <a:lnTo>
                    <a:pt x="3236" y="794"/>
                  </a:lnTo>
                  <a:lnTo>
                    <a:pt x="2912" y="794"/>
                  </a:lnTo>
                  <a:lnTo>
                    <a:pt x="2831" y="953"/>
                  </a:lnTo>
                  <a:lnTo>
                    <a:pt x="2751" y="953"/>
                  </a:lnTo>
                  <a:lnTo>
                    <a:pt x="2751" y="1112"/>
                  </a:lnTo>
                  <a:lnTo>
                    <a:pt x="2670" y="1112"/>
                  </a:lnTo>
                  <a:lnTo>
                    <a:pt x="2670" y="1429"/>
                  </a:lnTo>
                  <a:lnTo>
                    <a:pt x="2589" y="1588"/>
                  </a:lnTo>
                  <a:lnTo>
                    <a:pt x="2589" y="1906"/>
                  </a:lnTo>
                  <a:lnTo>
                    <a:pt x="2508" y="1906"/>
                  </a:lnTo>
                  <a:lnTo>
                    <a:pt x="2508" y="2065"/>
                  </a:lnTo>
                  <a:lnTo>
                    <a:pt x="2427" y="2065"/>
                  </a:lnTo>
                  <a:lnTo>
                    <a:pt x="2427" y="1906"/>
                  </a:lnTo>
                  <a:lnTo>
                    <a:pt x="2346" y="1906"/>
                  </a:lnTo>
                  <a:lnTo>
                    <a:pt x="2346" y="1747"/>
                  </a:lnTo>
                  <a:lnTo>
                    <a:pt x="2265" y="1747"/>
                  </a:lnTo>
                  <a:lnTo>
                    <a:pt x="2265" y="1588"/>
                  </a:lnTo>
                  <a:lnTo>
                    <a:pt x="2184" y="1271"/>
                  </a:lnTo>
                  <a:lnTo>
                    <a:pt x="2022" y="953"/>
                  </a:lnTo>
                  <a:lnTo>
                    <a:pt x="2022" y="794"/>
                  </a:lnTo>
                  <a:lnTo>
                    <a:pt x="1942" y="794"/>
                  </a:lnTo>
                  <a:lnTo>
                    <a:pt x="1942" y="635"/>
                  </a:lnTo>
                  <a:lnTo>
                    <a:pt x="1861" y="635"/>
                  </a:lnTo>
                  <a:lnTo>
                    <a:pt x="1780" y="476"/>
                  </a:lnTo>
                  <a:lnTo>
                    <a:pt x="1699" y="635"/>
                  </a:lnTo>
                  <a:lnTo>
                    <a:pt x="1456" y="635"/>
                  </a:lnTo>
                  <a:lnTo>
                    <a:pt x="1375" y="794"/>
                  </a:lnTo>
                  <a:lnTo>
                    <a:pt x="1294" y="794"/>
                  </a:lnTo>
                  <a:lnTo>
                    <a:pt x="1133" y="1112"/>
                  </a:lnTo>
                  <a:lnTo>
                    <a:pt x="1052" y="1112"/>
                  </a:lnTo>
                  <a:lnTo>
                    <a:pt x="809" y="1588"/>
                  </a:lnTo>
                  <a:lnTo>
                    <a:pt x="809" y="1747"/>
                  </a:lnTo>
                  <a:lnTo>
                    <a:pt x="485" y="2382"/>
                  </a:lnTo>
                  <a:lnTo>
                    <a:pt x="404" y="2859"/>
                  </a:lnTo>
                  <a:lnTo>
                    <a:pt x="81" y="4129"/>
                  </a:lnTo>
                  <a:lnTo>
                    <a:pt x="81" y="4447"/>
                  </a:lnTo>
                  <a:lnTo>
                    <a:pt x="0" y="4606"/>
                  </a:lnTo>
                  <a:lnTo>
                    <a:pt x="0" y="4924"/>
                  </a:lnTo>
                  <a:lnTo>
                    <a:pt x="81" y="5082"/>
                  </a:lnTo>
                  <a:lnTo>
                    <a:pt x="81" y="5241"/>
                  </a:lnTo>
                  <a:lnTo>
                    <a:pt x="162" y="5400"/>
                  </a:lnTo>
                  <a:lnTo>
                    <a:pt x="162" y="5559"/>
                  </a:lnTo>
                  <a:lnTo>
                    <a:pt x="324" y="5876"/>
                  </a:lnTo>
                  <a:lnTo>
                    <a:pt x="324" y="6035"/>
                  </a:lnTo>
                  <a:lnTo>
                    <a:pt x="404" y="6035"/>
                  </a:lnTo>
                  <a:lnTo>
                    <a:pt x="404" y="6194"/>
                  </a:lnTo>
                  <a:lnTo>
                    <a:pt x="485" y="6194"/>
                  </a:lnTo>
                  <a:lnTo>
                    <a:pt x="566" y="6353"/>
                  </a:lnTo>
                  <a:lnTo>
                    <a:pt x="728" y="6353"/>
                  </a:lnTo>
                  <a:lnTo>
                    <a:pt x="890" y="6671"/>
                  </a:lnTo>
                  <a:lnTo>
                    <a:pt x="971" y="6671"/>
                  </a:lnTo>
                  <a:lnTo>
                    <a:pt x="971" y="6829"/>
                  </a:lnTo>
                  <a:lnTo>
                    <a:pt x="1052" y="6829"/>
                  </a:lnTo>
                  <a:lnTo>
                    <a:pt x="1052" y="7147"/>
                  </a:lnTo>
                  <a:lnTo>
                    <a:pt x="1133" y="7465"/>
                  </a:lnTo>
                  <a:lnTo>
                    <a:pt x="1133" y="8100"/>
                  </a:lnTo>
                  <a:lnTo>
                    <a:pt x="1052" y="8259"/>
                  </a:lnTo>
                  <a:lnTo>
                    <a:pt x="1052" y="8576"/>
                  </a:lnTo>
                  <a:lnTo>
                    <a:pt x="809" y="9053"/>
                  </a:lnTo>
                  <a:lnTo>
                    <a:pt x="728" y="9053"/>
                  </a:lnTo>
                  <a:lnTo>
                    <a:pt x="566" y="9371"/>
                  </a:lnTo>
                  <a:lnTo>
                    <a:pt x="566" y="9529"/>
                  </a:lnTo>
                  <a:lnTo>
                    <a:pt x="485" y="9688"/>
                  </a:lnTo>
                  <a:lnTo>
                    <a:pt x="485" y="9847"/>
                  </a:lnTo>
                  <a:lnTo>
                    <a:pt x="404" y="10006"/>
                  </a:lnTo>
                  <a:lnTo>
                    <a:pt x="404" y="10800"/>
                  </a:lnTo>
                  <a:lnTo>
                    <a:pt x="324" y="11435"/>
                  </a:lnTo>
                  <a:lnTo>
                    <a:pt x="324" y="11594"/>
                  </a:lnTo>
                  <a:lnTo>
                    <a:pt x="404" y="11594"/>
                  </a:lnTo>
                  <a:lnTo>
                    <a:pt x="566" y="11435"/>
                  </a:lnTo>
                  <a:lnTo>
                    <a:pt x="728" y="11435"/>
                  </a:lnTo>
                  <a:lnTo>
                    <a:pt x="809" y="11276"/>
                  </a:lnTo>
                  <a:lnTo>
                    <a:pt x="1213" y="11276"/>
                  </a:lnTo>
                  <a:lnTo>
                    <a:pt x="1294" y="11435"/>
                  </a:lnTo>
                  <a:lnTo>
                    <a:pt x="1456" y="11594"/>
                  </a:lnTo>
                  <a:lnTo>
                    <a:pt x="1537" y="11594"/>
                  </a:lnTo>
                  <a:lnTo>
                    <a:pt x="1618" y="11753"/>
                  </a:lnTo>
                  <a:lnTo>
                    <a:pt x="1861" y="11753"/>
                  </a:lnTo>
                  <a:lnTo>
                    <a:pt x="1861" y="11594"/>
                  </a:lnTo>
                  <a:lnTo>
                    <a:pt x="1942" y="11435"/>
                  </a:lnTo>
                  <a:lnTo>
                    <a:pt x="1942" y="11276"/>
                  </a:lnTo>
                  <a:lnTo>
                    <a:pt x="2022" y="11118"/>
                  </a:lnTo>
                  <a:lnTo>
                    <a:pt x="2103" y="11118"/>
                  </a:lnTo>
                  <a:lnTo>
                    <a:pt x="2184" y="11276"/>
                  </a:lnTo>
                  <a:lnTo>
                    <a:pt x="2346" y="11276"/>
                  </a:lnTo>
                  <a:lnTo>
                    <a:pt x="2346" y="11435"/>
                  </a:lnTo>
                  <a:lnTo>
                    <a:pt x="2427" y="11435"/>
                  </a:lnTo>
                  <a:lnTo>
                    <a:pt x="2427" y="12071"/>
                  </a:lnTo>
                  <a:lnTo>
                    <a:pt x="2346" y="12229"/>
                  </a:lnTo>
                  <a:lnTo>
                    <a:pt x="2346" y="12706"/>
                  </a:lnTo>
                  <a:lnTo>
                    <a:pt x="2265" y="12865"/>
                  </a:lnTo>
                  <a:lnTo>
                    <a:pt x="2265" y="13182"/>
                  </a:lnTo>
                  <a:lnTo>
                    <a:pt x="2346" y="13182"/>
                  </a:lnTo>
                  <a:lnTo>
                    <a:pt x="2346" y="13341"/>
                  </a:lnTo>
                  <a:lnTo>
                    <a:pt x="2427" y="13500"/>
                  </a:lnTo>
                  <a:lnTo>
                    <a:pt x="2427" y="13818"/>
                  </a:lnTo>
                  <a:lnTo>
                    <a:pt x="1942" y="13818"/>
                  </a:lnTo>
                  <a:lnTo>
                    <a:pt x="1780" y="13659"/>
                  </a:lnTo>
                  <a:lnTo>
                    <a:pt x="1618" y="13659"/>
                  </a:lnTo>
                  <a:lnTo>
                    <a:pt x="1618" y="13818"/>
                  </a:lnTo>
                  <a:lnTo>
                    <a:pt x="1537" y="13818"/>
                  </a:lnTo>
                  <a:lnTo>
                    <a:pt x="1294" y="14294"/>
                  </a:lnTo>
                  <a:lnTo>
                    <a:pt x="1294" y="15247"/>
                  </a:lnTo>
                  <a:lnTo>
                    <a:pt x="809" y="15247"/>
                  </a:lnTo>
                  <a:lnTo>
                    <a:pt x="809" y="15724"/>
                  </a:lnTo>
                  <a:lnTo>
                    <a:pt x="890" y="16041"/>
                  </a:lnTo>
                  <a:lnTo>
                    <a:pt x="890" y="16200"/>
                  </a:lnTo>
                  <a:lnTo>
                    <a:pt x="971" y="16359"/>
                  </a:lnTo>
                  <a:lnTo>
                    <a:pt x="971" y="16835"/>
                  </a:lnTo>
                  <a:lnTo>
                    <a:pt x="1052" y="16994"/>
                  </a:lnTo>
                  <a:lnTo>
                    <a:pt x="1052" y="17153"/>
                  </a:lnTo>
                  <a:lnTo>
                    <a:pt x="1133" y="17312"/>
                  </a:lnTo>
                  <a:lnTo>
                    <a:pt x="1537" y="17312"/>
                  </a:lnTo>
                  <a:lnTo>
                    <a:pt x="1699" y="17153"/>
                  </a:lnTo>
                  <a:lnTo>
                    <a:pt x="1942" y="17153"/>
                  </a:lnTo>
                  <a:lnTo>
                    <a:pt x="2103" y="17471"/>
                  </a:lnTo>
                  <a:lnTo>
                    <a:pt x="2103" y="18900"/>
                  </a:lnTo>
                  <a:lnTo>
                    <a:pt x="2184" y="18900"/>
                  </a:lnTo>
                  <a:lnTo>
                    <a:pt x="2184" y="19218"/>
                  </a:lnTo>
                  <a:lnTo>
                    <a:pt x="2346" y="19218"/>
                  </a:lnTo>
                  <a:lnTo>
                    <a:pt x="2346" y="18265"/>
                  </a:lnTo>
                  <a:lnTo>
                    <a:pt x="2427" y="18265"/>
                  </a:lnTo>
                  <a:lnTo>
                    <a:pt x="2427" y="18106"/>
                  </a:lnTo>
                  <a:lnTo>
                    <a:pt x="2993" y="18106"/>
                  </a:lnTo>
                  <a:lnTo>
                    <a:pt x="3074" y="18265"/>
                  </a:lnTo>
                  <a:lnTo>
                    <a:pt x="3155" y="18265"/>
                  </a:lnTo>
                  <a:lnTo>
                    <a:pt x="3155" y="18424"/>
                  </a:lnTo>
                  <a:lnTo>
                    <a:pt x="3236" y="18582"/>
                  </a:lnTo>
                  <a:lnTo>
                    <a:pt x="3236" y="19218"/>
                  </a:lnTo>
                  <a:lnTo>
                    <a:pt x="3317" y="19535"/>
                  </a:lnTo>
                  <a:lnTo>
                    <a:pt x="3317" y="19853"/>
                  </a:lnTo>
                  <a:lnTo>
                    <a:pt x="3398" y="19853"/>
                  </a:lnTo>
                  <a:lnTo>
                    <a:pt x="3560" y="19694"/>
                  </a:lnTo>
                  <a:lnTo>
                    <a:pt x="3640" y="19535"/>
                  </a:lnTo>
                  <a:lnTo>
                    <a:pt x="4126" y="19535"/>
                  </a:lnTo>
                  <a:lnTo>
                    <a:pt x="4207" y="19694"/>
                  </a:lnTo>
                  <a:lnTo>
                    <a:pt x="4288" y="19694"/>
                  </a:lnTo>
                  <a:lnTo>
                    <a:pt x="4369" y="19853"/>
                  </a:lnTo>
                  <a:lnTo>
                    <a:pt x="4369" y="20171"/>
                  </a:lnTo>
                  <a:lnTo>
                    <a:pt x="4288" y="20329"/>
                  </a:lnTo>
                  <a:lnTo>
                    <a:pt x="4288" y="20647"/>
                  </a:lnTo>
                  <a:lnTo>
                    <a:pt x="4369" y="20647"/>
                  </a:lnTo>
                  <a:lnTo>
                    <a:pt x="4449" y="20806"/>
                  </a:lnTo>
                  <a:lnTo>
                    <a:pt x="4611" y="20806"/>
                  </a:lnTo>
                  <a:lnTo>
                    <a:pt x="4773" y="20965"/>
                  </a:lnTo>
                  <a:lnTo>
                    <a:pt x="4854" y="20965"/>
                  </a:lnTo>
                  <a:lnTo>
                    <a:pt x="4854" y="20171"/>
                  </a:lnTo>
                  <a:lnTo>
                    <a:pt x="4935" y="19376"/>
                  </a:lnTo>
                  <a:lnTo>
                    <a:pt x="4935" y="18106"/>
                  </a:lnTo>
                  <a:lnTo>
                    <a:pt x="5016" y="17471"/>
                  </a:lnTo>
                  <a:lnTo>
                    <a:pt x="5016" y="16994"/>
                  </a:lnTo>
                  <a:lnTo>
                    <a:pt x="5097" y="16518"/>
                  </a:lnTo>
                  <a:lnTo>
                    <a:pt x="5097" y="16200"/>
                  </a:lnTo>
                  <a:lnTo>
                    <a:pt x="5178" y="15724"/>
                  </a:lnTo>
                  <a:lnTo>
                    <a:pt x="5178" y="15565"/>
                  </a:lnTo>
                  <a:lnTo>
                    <a:pt x="5258" y="15406"/>
                  </a:lnTo>
                  <a:lnTo>
                    <a:pt x="5258" y="15247"/>
                  </a:lnTo>
                  <a:lnTo>
                    <a:pt x="5339" y="15247"/>
                  </a:lnTo>
                  <a:lnTo>
                    <a:pt x="5339" y="15088"/>
                  </a:lnTo>
                  <a:lnTo>
                    <a:pt x="5663" y="14453"/>
                  </a:lnTo>
                  <a:lnTo>
                    <a:pt x="5825" y="14294"/>
                  </a:lnTo>
                  <a:lnTo>
                    <a:pt x="5987" y="13976"/>
                  </a:lnTo>
                  <a:lnTo>
                    <a:pt x="6229" y="13659"/>
                  </a:lnTo>
                  <a:lnTo>
                    <a:pt x="6391" y="13500"/>
                  </a:lnTo>
                  <a:lnTo>
                    <a:pt x="6553" y="13182"/>
                  </a:lnTo>
                  <a:lnTo>
                    <a:pt x="6957" y="13182"/>
                  </a:lnTo>
                  <a:lnTo>
                    <a:pt x="7038" y="13024"/>
                  </a:lnTo>
                  <a:lnTo>
                    <a:pt x="7119" y="13024"/>
                  </a:lnTo>
                  <a:lnTo>
                    <a:pt x="7119" y="12865"/>
                  </a:lnTo>
                  <a:lnTo>
                    <a:pt x="7200" y="12865"/>
                  </a:lnTo>
                  <a:lnTo>
                    <a:pt x="7200" y="12706"/>
                  </a:lnTo>
                  <a:lnTo>
                    <a:pt x="7119" y="12547"/>
                  </a:lnTo>
                  <a:lnTo>
                    <a:pt x="7119" y="11594"/>
                  </a:lnTo>
                  <a:lnTo>
                    <a:pt x="7281" y="11594"/>
                  </a:lnTo>
                  <a:lnTo>
                    <a:pt x="7281" y="11435"/>
                  </a:lnTo>
                  <a:lnTo>
                    <a:pt x="8090" y="11435"/>
                  </a:lnTo>
                  <a:lnTo>
                    <a:pt x="8171" y="11594"/>
                  </a:lnTo>
                  <a:lnTo>
                    <a:pt x="8252" y="11594"/>
                  </a:lnTo>
                  <a:lnTo>
                    <a:pt x="8252" y="11753"/>
                  </a:lnTo>
                  <a:lnTo>
                    <a:pt x="8333" y="11753"/>
                  </a:lnTo>
                  <a:lnTo>
                    <a:pt x="8333" y="12547"/>
                  </a:lnTo>
                  <a:lnTo>
                    <a:pt x="8252" y="12706"/>
                  </a:lnTo>
                  <a:lnTo>
                    <a:pt x="8252" y="13500"/>
                  </a:lnTo>
                  <a:lnTo>
                    <a:pt x="8333" y="13659"/>
                  </a:lnTo>
                  <a:lnTo>
                    <a:pt x="8494" y="13818"/>
                  </a:lnTo>
                  <a:lnTo>
                    <a:pt x="8494" y="13976"/>
                  </a:lnTo>
                  <a:lnTo>
                    <a:pt x="8575" y="13976"/>
                  </a:lnTo>
                  <a:lnTo>
                    <a:pt x="8575" y="14135"/>
                  </a:lnTo>
                  <a:lnTo>
                    <a:pt x="8656" y="14135"/>
                  </a:lnTo>
                  <a:lnTo>
                    <a:pt x="8656" y="14294"/>
                  </a:lnTo>
                  <a:lnTo>
                    <a:pt x="8575" y="14294"/>
                  </a:lnTo>
                  <a:lnTo>
                    <a:pt x="8575" y="14453"/>
                  </a:lnTo>
                  <a:lnTo>
                    <a:pt x="8413" y="14771"/>
                  </a:lnTo>
                  <a:lnTo>
                    <a:pt x="8333" y="14771"/>
                  </a:lnTo>
                  <a:lnTo>
                    <a:pt x="8494" y="15406"/>
                  </a:lnTo>
                  <a:lnTo>
                    <a:pt x="8656" y="15882"/>
                  </a:lnTo>
                  <a:lnTo>
                    <a:pt x="8737" y="16200"/>
                  </a:lnTo>
                  <a:lnTo>
                    <a:pt x="8818" y="16359"/>
                  </a:lnTo>
                  <a:lnTo>
                    <a:pt x="8818" y="16676"/>
                  </a:lnTo>
                  <a:lnTo>
                    <a:pt x="8899" y="16835"/>
                  </a:lnTo>
                  <a:lnTo>
                    <a:pt x="8899" y="17153"/>
                  </a:lnTo>
                  <a:lnTo>
                    <a:pt x="9222" y="17153"/>
                  </a:lnTo>
                  <a:lnTo>
                    <a:pt x="9303" y="16994"/>
                  </a:lnTo>
                  <a:lnTo>
                    <a:pt x="9546" y="16835"/>
                  </a:lnTo>
                  <a:lnTo>
                    <a:pt x="10193" y="16835"/>
                  </a:lnTo>
                  <a:lnTo>
                    <a:pt x="10355" y="16994"/>
                  </a:lnTo>
                  <a:lnTo>
                    <a:pt x="10517" y="16994"/>
                  </a:lnTo>
                  <a:lnTo>
                    <a:pt x="10598" y="17153"/>
                  </a:lnTo>
                  <a:lnTo>
                    <a:pt x="10679" y="17153"/>
                  </a:lnTo>
                  <a:lnTo>
                    <a:pt x="10840" y="17312"/>
                  </a:lnTo>
                  <a:lnTo>
                    <a:pt x="10921" y="17312"/>
                  </a:lnTo>
                  <a:lnTo>
                    <a:pt x="10921" y="17471"/>
                  </a:lnTo>
                  <a:lnTo>
                    <a:pt x="11002" y="17471"/>
                  </a:lnTo>
                  <a:lnTo>
                    <a:pt x="11002" y="17788"/>
                  </a:lnTo>
                  <a:lnTo>
                    <a:pt x="11083" y="17788"/>
                  </a:lnTo>
                  <a:lnTo>
                    <a:pt x="11083" y="19535"/>
                  </a:lnTo>
                  <a:lnTo>
                    <a:pt x="11164" y="19853"/>
                  </a:lnTo>
                  <a:lnTo>
                    <a:pt x="11164" y="20171"/>
                  </a:lnTo>
                  <a:lnTo>
                    <a:pt x="11245" y="20171"/>
                  </a:lnTo>
                  <a:lnTo>
                    <a:pt x="11245" y="20329"/>
                  </a:lnTo>
                  <a:lnTo>
                    <a:pt x="11326" y="20488"/>
                  </a:lnTo>
                  <a:lnTo>
                    <a:pt x="11407" y="20488"/>
                  </a:lnTo>
                  <a:lnTo>
                    <a:pt x="11488" y="20647"/>
                  </a:lnTo>
                  <a:lnTo>
                    <a:pt x="11649" y="20806"/>
                  </a:lnTo>
                  <a:lnTo>
                    <a:pt x="11892" y="20965"/>
                  </a:lnTo>
                  <a:lnTo>
                    <a:pt x="11973" y="20965"/>
                  </a:lnTo>
                  <a:lnTo>
                    <a:pt x="12216" y="21441"/>
                  </a:lnTo>
                  <a:lnTo>
                    <a:pt x="12378" y="21600"/>
                  </a:lnTo>
                  <a:lnTo>
                    <a:pt x="12620" y="21124"/>
                  </a:lnTo>
                  <a:lnTo>
                    <a:pt x="12863" y="20806"/>
                  </a:lnTo>
                  <a:lnTo>
                    <a:pt x="12944" y="20647"/>
                  </a:lnTo>
                  <a:lnTo>
                    <a:pt x="13025" y="20647"/>
                  </a:lnTo>
                  <a:lnTo>
                    <a:pt x="13106" y="20488"/>
                  </a:lnTo>
                  <a:lnTo>
                    <a:pt x="13187" y="20488"/>
                  </a:lnTo>
                  <a:lnTo>
                    <a:pt x="13348" y="20329"/>
                  </a:lnTo>
                  <a:lnTo>
                    <a:pt x="13591" y="20329"/>
                  </a:lnTo>
                  <a:lnTo>
                    <a:pt x="13753" y="20171"/>
                  </a:lnTo>
                  <a:lnTo>
                    <a:pt x="13996" y="20012"/>
                  </a:lnTo>
                  <a:lnTo>
                    <a:pt x="14157" y="20012"/>
                  </a:lnTo>
                  <a:lnTo>
                    <a:pt x="14238" y="19853"/>
                  </a:lnTo>
                  <a:lnTo>
                    <a:pt x="14319" y="19853"/>
                  </a:lnTo>
                  <a:lnTo>
                    <a:pt x="14400" y="19694"/>
                  </a:lnTo>
                  <a:lnTo>
                    <a:pt x="14481" y="19694"/>
                  </a:lnTo>
                  <a:lnTo>
                    <a:pt x="14481" y="19535"/>
                  </a:lnTo>
                  <a:lnTo>
                    <a:pt x="14562" y="19535"/>
                  </a:lnTo>
                  <a:lnTo>
                    <a:pt x="14562" y="19376"/>
                  </a:lnTo>
                  <a:lnTo>
                    <a:pt x="14643" y="19218"/>
                  </a:lnTo>
                  <a:lnTo>
                    <a:pt x="14643" y="18900"/>
                  </a:lnTo>
                  <a:lnTo>
                    <a:pt x="14562" y="18741"/>
                  </a:lnTo>
                  <a:lnTo>
                    <a:pt x="14562" y="18582"/>
                  </a:lnTo>
                  <a:lnTo>
                    <a:pt x="14481" y="18424"/>
                  </a:lnTo>
                  <a:lnTo>
                    <a:pt x="14400" y="18424"/>
                  </a:lnTo>
                  <a:lnTo>
                    <a:pt x="14238" y="18106"/>
                  </a:lnTo>
                  <a:lnTo>
                    <a:pt x="13996" y="18106"/>
                  </a:lnTo>
                  <a:lnTo>
                    <a:pt x="13915" y="18265"/>
                  </a:lnTo>
                  <a:lnTo>
                    <a:pt x="13510" y="18265"/>
                  </a:lnTo>
                  <a:lnTo>
                    <a:pt x="13510" y="18106"/>
                  </a:lnTo>
                  <a:lnTo>
                    <a:pt x="13348" y="17947"/>
                  </a:lnTo>
                  <a:lnTo>
                    <a:pt x="13348" y="17788"/>
                  </a:lnTo>
                  <a:lnTo>
                    <a:pt x="13267" y="17788"/>
                  </a:lnTo>
                  <a:lnTo>
                    <a:pt x="13267" y="17629"/>
                  </a:lnTo>
                  <a:lnTo>
                    <a:pt x="13187" y="17629"/>
                  </a:lnTo>
                  <a:lnTo>
                    <a:pt x="13187" y="17312"/>
                  </a:lnTo>
                  <a:lnTo>
                    <a:pt x="13267" y="17312"/>
                  </a:lnTo>
                  <a:lnTo>
                    <a:pt x="13267" y="17153"/>
                  </a:lnTo>
                  <a:lnTo>
                    <a:pt x="13429" y="16835"/>
                  </a:lnTo>
                  <a:lnTo>
                    <a:pt x="13510" y="16835"/>
                  </a:lnTo>
                  <a:lnTo>
                    <a:pt x="13510" y="16518"/>
                  </a:lnTo>
                  <a:lnTo>
                    <a:pt x="13429" y="16359"/>
                  </a:lnTo>
                  <a:lnTo>
                    <a:pt x="13429" y="15882"/>
                  </a:lnTo>
                  <a:lnTo>
                    <a:pt x="13348" y="15724"/>
                  </a:lnTo>
                  <a:lnTo>
                    <a:pt x="13429" y="15724"/>
                  </a:lnTo>
                  <a:lnTo>
                    <a:pt x="13429" y="15565"/>
                  </a:lnTo>
                  <a:lnTo>
                    <a:pt x="13510" y="15406"/>
                  </a:lnTo>
                  <a:lnTo>
                    <a:pt x="13510" y="15247"/>
                  </a:lnTo>
                  <a:lnTo>
                    <a:pt x="13591" y="15247"/>
                  </a:lnTo>
                  <a:lnTo>
                    <a:pt x="13753" y="14929"/>
                  </a:lnTo>
                  <a:lnTo>
                    <a:pt x="13834" y="14929"/>
                  </a:lnTo>
                  <a:lnTo>
                    <a:pt x="13996" y="15247"/>
                  </a:lnTo>
                  <a:lnTo>
                    <a:pt x="13996" y="15406"/>
                  </a:lnTo>
                  <a:lnTo>
                    <a:pt x="14157" y="15724"/>
                  </a:lnTo>
                  <a:lnTo>
                    <a:pt x="14157" y="15882"/>
                  </a:lnTo>
                  <a:lnTo>
                    <a:pt x="14238" y="15882"/>
                  </a:lnTo>
                  <a:lnTo>
                    <a:pt x="14319" y="16041"/>
                  </a:lnTo>
                  <a:lnTo>
                    <a:pt x="14400" y="16041"/>
                  </a:lnTo>
                  <a:lnTo>
                    <a:pt x="14400" y="15882"/>
                  </a:lnTo>
                  <a:lnTo>
                    <a:pt x="14481" y="15724"/>
                  </a:lnTo>
                  <a:lnTo>
                    <a:pt x="14481" y="15565"/>
                  </a:lnTo>
                  <a:lnTo>
                    <a:pt x="14562" y="15406"/>
                  </a:lnTo>
                  <a:lnTo>
                    <a:pt x="14562" y="15247"/>
                  </a:lnTo>
                  <a:lnTo>
                    <a:pt x="14643" y="15247"/>
                  </a:lnTo>
                  <a:lnTo>
                    <a:pt x="14643" y="15088"/>
                  </a:lnTo>
                  <a:lnTo>
                    <a:pt x="14724" y="14929"/>
                  </a:lnTo>
                  <a:lnTo>
                    <a:pt x="14966" y="14929"/>
                  </a:lnTo>
                  <a:lnTo>
                    <a:pt x="15047" y="14771"/>
                  </a:lnTo>
                  <a:lnTo>
                    <a:pt x="15371" y="14771"/>
                  </a:lnTo>
                  <a:lnTo>
                    <a:pt x="15533" y="15088"/>
                  </a:lnTo>
                  <a:lnTo>
                    <a:pt x="15533" y="15247"/>
                  </a:lnTo>
                  <a:lnTo>
                    <a:pt x="15613" y="15247"/>
                  </a:lnTo>
                  <a:lnTo>
                    <a:pt x="15694" y="15406"/>
                  </a:lnTo>
                  <a:lnTo>
                    <a:pt x="15694" y="15565"/>
                  </a:lnTo>
                  <a:lnTo>
                    <a:pt x="16261" y="15565"/>
                  </a:lnTo>
                  <a:lnTo>
                    <a:pt x="16422" y="15406"/>
                  </a:lnTo>
                  <a:lnTo>
                    <a:pt x="16746" y="15247"/>
                  </a:lnTo>
                  <a:lnTo>
                    <a:pt x="17070" y="15247"/>
                  </a:lnTo>
                  <a:lnTo>
                    <a:pt x="17231" y="15088"/>
                  </a:lnTo>
                  <a:lnTo>
                    <a:pt x="17474" y="15247"/>
                  </a:lnTo>
                  <a:lnTo>
                    <a:pt x="17879" y="15247"/>
                  </a:lnTo>
                  <a:lnTo>
                    <a:pt x="17879" y="15406"/>
                  </a:lnTo>
                  <a:lnTo>
                    <a:pt x="18040" y="15565"/>
                  </a:lnTo>
                  <a:lnTo>
                    <a:pt x="18202" y="15882"/>
                  </a:lnTo>
                  <a:lnTo>
                    <a:pt x="18445" y="16200"/>
                  </a:lnTo>
                  <a:lnTo>
                    <a:pt x="18526" y="16359"/>
                  </a:lnTo>
                  <a:lnTo>
                    <a:pt x="18607" y="16041"/>
                  </a:lnTo>
                  <a:lnTo>
                    <a:pt x="18688" y="15882"/>
                  </a:lnTo>
                  <a:lnTo>
                    <a:pt x="18688" y="15565"/>
                  </a:lnTo>
                  <a:lnTo>
                    <a:pt x="18769" y="15565"/>
                  </a:lnTo>
                  <a:lnTo>
                    <a:pt x="18769" y="15088"/>
                  </a:lnTo>
                  <a:lnTo>
                    <a:pt x="18688" y="14929"/>
                  </a:lnTo>
                  <a:lnTo>
                    <a:pt x="18688" y="14294"/>
                  </a:lnTo>
                  <a:lnTo>
                    <a:pt x="18769" y="14294"/>
                  </a:lnTo>
                  <a:lnTo>
                    <a:pt x="18769" y="13976"/>
                  </a:lnTo>
                  <a:lnTo>
                    <a:pt x="18849" y="13976"/>
                  </a:lnTo>
                  <a:lnTo>
                    <a:pt x="18849" y="13818"/>
                  </a:lnTo>
                  <a:lnTo>
                    <a:pt x="18930" y="13818"/>
                  </a:lnTo>
                  <a:lnTo>
                    <a:pt x="19011" y="13659"/>
                  </a:lnTo>
                  <a:lnTo>
                    <a:pt x="19173" y="13659"/>
                  </a:lnTo>
                  <a:lnTo>
                    <a:pt x="19254" y="13500"/>
                  </a:lnTo>
                  <a:lnTo>
                    <a:pt x="19578" y="13500"/>
                  </a:lnTo>
                  <a:lnTo>
                    <a:pt x="19739" y="13818"/>
                  </a:lnTo>
                  <a:lnTo>
                    <a:pt x="19820" y="13818"/>
                  </a:lnTo>
                  <a:lnTo>
                    <a:pt x="19901" y="13976"/>
                  </a:lnTo>
                  <a:lnTo>
                    <a:pt x="20063" y="13976"/>
                  </a:lnTo>
                  <a:lnTo>
                    <a:pt x="20063" y="13818"/>
                  </a:lnTo>
                  <a:lnTo>
                    <a:pt x="20144" y="13818"/>
                  </a:lnTo>
                  <a:lnTo>
                    <a:pt x="20144" y="13659"/>
                  </a:lnTo>
                  <a:lnTo>
                    <a:pt x="20225" y="13500"/>
                  </a:lnTo>
                  <a:lnTo>
                    <a:pt x="20225" y="13024"/>
                  </a:lnTo>
                  <a:lnTo>
                    <a:pt x="20306" y="12706"/>
                  </a:lnTo>
                  <a:lnTo>
                    <a:pt x="20306" y="11276"/>
                  </a:lnTo>
                  <a:lnTo>
                    <a:pt x="20387" y="11276"/>
                  </a:lnTo>
                  <a:lnTo>
                    <a:pt x="20387" y="11118"/>
                  </a:lnTo>
                  <a:lnTo>
                    <a:pt x="20548" y="10800"/>
                  </a:lnTo>
                  <a:lnTo>
                    <a:pt x="20629" y="10800"/>
                  </a:lnTo>
                  <a:lnTo>
                    <a:pt x="20629" y="10641"/>
                  </a:lnTo>
                  <a:lnTo>
                    <a:pt x="21034" y="10641"/>
                  </a:lnTo>
                  <a:lnTo>
                    <a:pt x="21034" y="10482"/>
                  </a:lnTo>
                  <a:lnTo>
                    <a:pt x="21115" y="10482"/>
                  </a:lnTo>
                  <a:lnTo>
                    <a:pt x="21196" y="10324"/>
                  </a:lnTo>
                  <a:lnTo>
                    <a:pt x="21196" y="9688"/>
                  </a:lnTo>
                  <a:lnTo>
                    <a:pt x="21276" y="9529"/>
                  </a:lnTo>
                  <a:lnTo>
                    <a:pt x="21357" y="9529"/>
                  </a:lnTo>
                  <a:lnTo>
                    <a:pt x="21438" y="9212"/>
                  </a:lnTo>
                  <a:lnTo>
                    <a:pt x="21600" y="9212"/>
                  </a:lnTo>
                  <a:lnTo>
                    <a:pt x="21600" y="905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051100" y="1505612"/>
              <a:ext cx="1121197" cy="54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53"/>
                  </a:moveTo>
                  <a:lnTo>
                    <a:pt x="21600" y="8735"/>
                  </a:lnTo>
                  <a:lnTo>
                    <a:pt x="21519" y="8418"/>
                  </a:lnTo>
                  <a:lnTo>
                    <a:pt x="21357" y="7465"/>
                  </a:lnTo>
                  <a:lnTo>
                    <a:pt x="21357" y="7147"/>
                  </a:lnTo>
                  <a:lnTo>
                    <a:pt x="21196" y="6829"/>
                  </a:lnTo>
                  <a:lnTo>
                    <a:pt x="21196" y="6512"/>
                  </a:lnTo>
                  <a:lnTo>
                    <a:pt x="20953" y="6035"/>
                  </a:lnTo>
                  <a:lnTo>
                    <a:pt x="20791" y="6035"/>
                  </a:lnTo>
                  <a:lnTo>
                    <a:pt x="20629" y="5876"/>
                  </a:lnTo>
                  <a:lnTo>
                    <a:pt x="20467" y="5876"/>
                  </a:lnTo>
                  <a:lnTo>
                    <a:pt x="20387" y="5718"/>
                  </a:lnTo>
                  <a:lnTo>
                    <a:pt x="20225" y="5559"/>
                  </a:lnTo>
                  <a:lnTo>
                    <a:pt x="20144" y="5559"/>
                  </a:lnTo>
                  <a:lnTo>
                    <a:pt x="20144" y="5400"/>
                  </a:lnTo>
                  <a:lnTo>
                    <a:pt x="20063" y="5400"/>
                  </a:lnTo>
                  <a:lnTo>
                    <a:pt x="19982" y="5082"/>
                  </a:lnTo>
                  <a:lnTo>
                    <a:pt x="19982" y="4924"/>
                  </a:lnTo>
                  <a:lnTo>
                    <a:pt x="19901" y="4765"/>
                  </a:lnTo>
                  <a:lnTo>
                    <a:pt x="19820" y="4765"/>
                  </a:lnTo>
                  <a:lnTo>
                    <a:pt x="19820" y="4606"/>
                  </a:lnTo>
                  <a:lnTo>
                    <a:pt x="19173" y="4606"/>
                  </a:lnTo>
                  <a:lnTo>
                    <a:pt x="19173" y="4447"/>
                  </a:lnTo>
                  <a:lnTo>
                    <a:pt x="19011" y="4129"/>
                  </a:lnTo>
                  <a:lnTo>
                    <a:pt x="19011" y="3971"/>
                  </a:lnTo>
                  <a:lnTo>
                    <a:pt x="18930" y="3653"/>
                  </a:lnTo>
                  <a:lnTo>
                    <a:pt x="18930" y="3494"/>
                  </a:lnTo>
                  <a:lnTo>
                    <a:pt x="18769" y="3018"/>
                  </a:lnTo>
                  <a:lnTo>
                    <a:pt x="18688" y="2382"/>
                  </a:lnTo>
                  <a:lnTo>
                    <a:pt x="18688" y="2224"/>
                  </a:lnTo>
                  <a:lnTo>
                    <a:pt x="18607" y="1906"/>
                  </a:lnTo>
                  <a:lnTo>
                    <a:pt x="18526" y="1747"/>
                  </a:lnTo>
                  <a:lnTo>
                    <a:pt x="18526" y="1588"/>
                  </a:lnTo>
                  <a:lnTo>
                    <a:pt x="18445" y="1429"/>
                  </a:lnTo>
                  <a:lnTo>
                    <a:pt x="18364" y="1429"/>
                  </a:lnTo>
                  <a:lnTo>
                    <a:pt x="18364" y="1271"/>
                  </a:lnTo>
                  <a:lnTo>
                    <a:pt x="17555" y="1271"/>
                  </a:lnTo>
                  <a:lnTo>
                    <a:pt x="17474" y="1429"/>
                  </a:lnTo>
                  <a:lnTo>
                    <a:pt x="17393" y="1429"/>
                  </a:lnTo>
                  <a:lnTo>
                    <a:pt x="17151" y="1747"/>
                  </a:lnTo>
                  <a:lnTo>
                    <a:pt x="16989" y="1747"/>
                  </a:lnTo>
                  <a:lnTo>
                    <a:pt x="16908" y="1906"/>
                  </a:lnTo>
                  <a:lnTo>
                    <a:pt x="16665" y="1906"/>
                  </a:lnTo>
                  <a:lnTo>
                    <a:pt x="16665" y="2065"/>
                  </a:lnTo>
                  <a:lnTo>
                    <a:pt x="16099" y="2065"/>
                  </a:lnTo>
                  <a:lnTo>
                    <a:pt x="16099" y="1906"/>
                  </a:lnTo>
                  <a:lnTo>
                    <a:pt x="16018" y="1906"/>
                  </a:lnTo>
                  <a:lnTo>
                    <a:pt x="16018" y="953"/>
                  </a:lnTo>
                  <a:lnTo>
                    <a:pt x="15937" y="953"/>
                  </a:lnTo>
                  <a:lnTo>
                    <a:pt x="15937" y="794"/>
                  </a:lnTo>
                  <a:lnTo>
                    <a:pt x="15613" y="159"/>
                  </a:lnTo>
                  <a:lnTo>
                    <a:pt x="15452" y="159"/>
                  </a:lnTo>
                  <a:lnTo>
                    <a:pt x="15452" y="0"/>
                  </a:lnTo>
                  <a:lnTo>
                    <a:pt x="15209" y="0"/>
                  </a:lnTo>
                  <a:lnTo>
                    <a:pt x="15047" y="159"/>
                  </a:lnTo>
                  <a:lnTo>
                    <a:pt x="14966" y="159"/>
                  </a:lnTo>
                  <a:lnTo>
                    <a:pt x="14643" y="318"/>
                  </a:lnTo>
                  <a:lnTo>
                    <a:pt x="14481" y="476"/>
                  </a:lnTo>
                  <a:lnTo>
                    <a:pt x="14400" y="476"/>
                  </a:lnTo>
                  <a:lnTo>
                    <a:pt x="14157" y="635"/>
                  </a:lnTo>
                  <a:lnTo>
                    <a:pt x="13915" y="635"/>
                  </a:lnTo>
                  <a:lnTo>
                    <a:pt x="13672" y="794"/>
                  </a:lnTo>
                  <a:lnTo>
                    <a:pt x="12782" y="794"/>
                  </a:lnTo>
                  <a:lnTo>
                    <a:pt x="12378" y="635"/>
                  </a:lnTo>
                  <a:lnTo>
                    <a:pt x="12054" y="635"/>
                  </a:lnTo>
                  <a:lnTo>
                    <a:pt x="11973" y="476"/>
                  </a:lnTo>
                  <a:lnTo>
                    <a:pt x="11892" y="476"/>
                  </a:lnTo>
                  <a:lnTo>
                    <a:pt x="11649" y="318"/>
                  </a:lnTo>
                  <a:lnTo>
                    <a:pt x="11569" y="318"/>
                  </a:lnTo>
                  <a:lnTo>
                    <a:pt x="11407" y="159"/>
                  </a:lnTo>
                  <a:lnTo>
                    <a:pt x="11002" y="159"/>
                  </a:lnTo>
                  <a:lnTo>
                    <a:pt x="11002" y="318"/>
                  </a:lnTo>
                  <a:lnTo>
                    <a:pt x="10840" y="318"/>
                  </a:lnTo>
                  <a:lnTo>
                    <a:pt x="10840" y="953"/>
                  </a:lnTo>
                  <a:lnTo>
                    <a:pt x="10921" y="1112"/>
                  </a:lnTo>
                  <a:lnTo>
                    <a:pt x="11002" y="1429"/>
                  </a:lnTo>
                  <a:lnTo>
                    <a:pt x="11002" y="2065"/>
                  </a:lnTo>
                  <a:lnTo>
                    <a:pt x="10921" y="2065"/>
                  </a:lnTo>
                  <a:lnTo>
                    <a:pt x="10921" y="2224"/>
                  </a:lnTo>
                  <a:lnTo>
                    <a:pt x="10760" y="2382"/>
                  </a:lnTo>
                  <a:lnTo>
                    <a:pt x="10679" y="2382"/>
                  </a:lnTo>
                  <a:lnTo>
                    <a:pt x="10517" y="2541"/>
                  </a:lnTo>
                  <a:lnTo>
                    <a:pt x="10436" y="2541"/>
                  </a:lnTo>
                  <a:lnTo>
                    <a:pt x="10355" y="2700"/>
                  </a:lnTo>
                  <a:lnTo>
                    <a:pt x="10193" y="2700"/>
                  </a:lnTo>
                  <a:lnTo>
                    <a:pt x="10031" y="2859"/>
                  </a:lnTo>
                  <a:lnTo>
                    <a:pt x="9789" y="2859"/>
                  </a:lnTo>
                  <a:lnTo>
                    <a:pt x="9789" y="3018"/>
                  </a:lnTo>
                  <a:lnTo>
                    <a:pt x="9627" y="3018"/>
                  </a:lnTo>
                  <a:lnTo>
                    <a:pt x="9627" y="3176"/>
                  </a:lnTo>
                  <a:lnTo>
                    <a:pt x="9546" y="3176"/>
                  </a:lnTo>
                  <a:lnTo>
                    <a:pt x="9546" y="3653"/>
                  </a:lnTo>
                  <a:lnTo>
                    <a:pt x="9627" y="3812"/>
                  </a:lnTo>
                  <a:lnTo>
                    <a:pt x="9789" y="3971"/>
                  </a:lnTo>
                  <a:lnTo>
                    <a:pt x="9870" y="4129"/>
                  </a:lnTo>
                  <a:lnTo>
                    <a:pt x="9951" y="4447"/>
                  </a:lnTo>
                  <a:lnTo>
                    <a:pt x="9951" y="4924"/>
                  </a:lnTo>
                  <a:lnTo>
                    <a:pt x="9708" y="5400"/>
                  </a:lnTo>
                  <a:lnTo>
                    <a:pt x="9465" y="5400"/>
                  </a:lnTo>
                  <a:lnTo>
                    <a:pt x="9384" y="5241"/>
                  </a:lnTo>
                  <a:lnTo>
                    <a:pt x="9222" y="5241"/>
                  </a:lnTo>
                  <a:lnTo>
                    <a:pt x="9142" y="5082"/>
                  </a:lnTo>
                  <a:lnTo>
                    <a:pt x="8980" y="4924"/>
                  </a:lnTo>
                  <a:lnTo>
                    <a:pt x="8899" y="4765"/>
                  </a:lnTo>
                  <a:lnTo>
                    <a:pt x="8575" y="4447"/>
                  </a:lnTo>
                  <a:lnTo>
                    <a:pt x="8413" y="4129"/>
                  </a:lnTo>
                  <a:lnTo>
                    <a:pt x="8252" y="3971"/>
                  </a:lnTo>
                  <a:lnTo>
                    <a:pt x="8171" y="3812"/>
                  </a:lnTo>
                  <a:lnTo>
                    <a:pt x="7604" y="3812"/>
                  </a:lnTo>
                  <a:lnTo>
                    <a:pt x="7443" y="3971"/>
                  </a:lnTo>
                  <a:lnTo>
                    <a:pt x="7038" y="3971"/>
                  </a:lnTo>
                  <a:lnTo>
                    <a:pt x="6957" y="3812"/>
                  </a:lnTo>
                  <a:lnTo>
                    <a:pt x="6796" y="3812"/>
                  </a:lnTo>
                  <a:lnTo>
                    <a:pt x="6796" y="3653"/>
                  </a:lnTo>
                  <a:lnTo>
                    <a:pt x="6715" y="3653"/>
                  </a:lnTo>
                  <a:lnTo>
                    <a:pt x="6715" y="3176"/>
                  </a:lnTo>
                  <a:lnTo>
                    <a:pt x="6796" y="3176"/>
                  </a:lnTo>
                  <a:lnTo>
                    <a:pt x="6796" y="2859"/>
                  </a:lnTo>
                  <a:lnTo>
                    <a:pt x="6715" y="2700"/>
                  </a:lnTo>
                  <a:lnTo>
                    <a:pt x="6715" y="2541"/>
                  </a:lnTo>
                  <a:lnTo>
                    <a:pt x="6472" y="2065"/>
                  </a:lnTo>
                  <a:lnTo>
                    <a:pt x="6310" y="2065"/>
                  </a:lnTo>
                  <a:lnTo>
                    <a:pt x="6148" y="1747"/>
                  </a:lnTo>
                  <a:lnTo>
                    <a:pt x="5906" y="1588"/>
                  </a:lnTo>
                  <a:lnTo>
                    <a:pt x="5663" y="1271"/>
                  </a:lnTo>
                  <a:lnTo>
                    <a:pt x="5501" y="1112"/>
                  </a:lnTo>
                  <a:lnTo>
                    <a:pt x="5339" y="1112"/>
                  </a:lnTo>
                  <a:lnTo>
                    <a:pt x="5258" y="953"/>
                  </a:lnTo>
                  <a:lnTo>
                    <a:pt x="4207" y="953"/>
                  </a:lnTo>
                  <a:lnTo>
                    <a:pt x="4126" y="794"/>
                  </a:lnTo>
                  <a:lnTo>
                    <a:pt x="3802" y="794"/>
                  </a:lnTo>
                  <a:lnTo>
                    <a:pt x="3640" y="635"/>
                  </a:lnTo>
                  <a:lnTo>
                    <a:pt x="3317" y="635"/>
                  </a:lnTo>
                  <a:lnTo>
                    <a:pt x="3236" y="794"/>
                  </a:lnTo>
                  <a:lnTo>
                    <a:pt x="2912" y="794"/>
                  </a:lnTo>
                  <a:lnTo>
                    <a:pt x="2831" y="953"/>
                  </a:lnTo>
                  <a:lnTo>
                    <a:pt x="2751" y="953"/>
                  </a:lnTo>
                  <a:lnTo>
                    <a:pt x="2751" y="1112"/>
                  </a:lnTo>
                  <a:lnTo>
                    <a:pt x="2670" y="1112"/>
                  </a:lnTo>
                  <a:lnTo>
                    <a:pt x="2670" y="1429"/>
                  </a:lnTo>
                  <a:lnTo>
                    <a:pt x="2589" y="1588"/>
                  </a:lnTo>
                  <a:lnTo>
                    <a:pt x="2589" y="1906"/>
                  </a:lnTo>
                  <a:lnTo>
                    <a:pt x="2508" y="1906"/>
                  </a:lnTo>
                  <a:lnTo>
                    <a:pt x="2508" y="2065"/>
                  </a:lnTo>
                  <a:lnTo>
                    <a:pt x="2427" y="2065"/>
                  </a:lnTo>
                  <a:lnTo>
                    <a:pt x="2427" y="1906"/>
                  </a:lnTo>
                  <a:lnTo>
                    <a:pt x="2346" y="1906"/>
                  </a:lnTo>
                  <a:lnTo>
                    <a:pt x="2346" y="1747"/>
                  </a:lnTo>
                  <a:lnTo>
                    <a:pt x="2265" y="1747"/>
                  </a:lnTo>
                  <a:lnTo>
                    <a:pt x="2265" y="1588"/>
                  </a:lnTo>
                  <a:lnTo>
                    <a:pt x="2184" y="1271"/>
                  </a:lnTo>
                  <a:lnTo>
                    <a:pt x="2022" y="953"/>
                  </a:lnTo>
                  <a:lnTo>
                    <a:pt x="2022" y="794"/>
                  </a:lnTo>
                  <a:lnTo>
                    <a:pt x="1942" y="794"/>
                  </a:lnTo>
                  <a:lnTo>
                    <a:pt x="1942" y="635"/>
                  </a:lnTo>
                  <a:lnTo>
                    <a:pt x="1861" y="635"/>
                  </a:lnTo>
                  <a:lnTo>
                    <a:pt x="1780" y="476"/>
                  </a:lnTo>
                  <a:lnTo>
                    <a:pt x="1699" y="635"/>
                  </a:lnTo>
                  <a:lnTo>
                    <a:pt x="1456" y="635"/>
                  </a:lnTo>
                  <a:lnTo>
                    <a:pt x="1375" y="794"/>
                  </a:lnTo>
                  <a:lnTo>
                    <a:pt x="1294" y="794"/>
                  </a:lnTo>
                  <a:lnTo>
                    <a:pt x="1133" y="1112"/>
                  </a:lnTo>
                  <a:lnTo>
                    <a:pt x="1052" y="1112"/>
                  </a:lnTo>
                  <a:lnTo>
                    <a:pt x="809" y="1588"/>
                  </a:lnTo>
                  <a:lnTo>
                    <a:pt x="809" y="1747"/>
                  </a:lnTo>
                  <a:lnTo>
                    <a:pt x="485" y="2382"/>
                  </a:lnTo>
                  <a:lnTo>
                    <a:pt x="404" y="2859"/>
                  </a:lnTo>
                  <a:lnTo>
                    <a:pt x="81" y="4129"/>
                  </a:lnTo>
                  <a:lnTo>
                    <a:pt x="81" y="4447"/>
                  </a:lnTo>
                  <a:lnTo>
                    <a:pt x="0" y="4606"/>
                  </a:lnTo>
                  <a:lnTo>
                    <a:pt x="0" y="4924"/>
                  </a:lnTo>
                  <a:lnTo>
                    <a:pt x="81" y="5082"/>
                  </a:lnTo>
                  <a:lnTo>
                    <a:pt x="81" y="5241"/>
                  </a:lnTo>
                  <a:lnTo>
                    <a:pt x="162" y="5400"/>
                  </a:lnTo>
                  <a:lnTo>
                    <a:pt x="162" y="5559"/>
                  </a:lnTo>
                  <a:lnTo>
                    <a:pt x="324" y="5876"/>
                  </a:lnTo>
                  <a:lnTo>
                    <a:pt x="324" y="6035"/>
                  </a:lnTo>
                  <a:lnTo>
                    <a:pt x="404" y="6035"/>
                  </a:lnTo>
                  <a:lnTo>
                    <a:pt x="404" y="6194"/>
                  </a:lnTo>
                  <a:lnTo>
                    <a:pt x="485" y="6194"/>
                  </a:lnTo>
                  <a:lnTo>
                    <a:pt x="566" y="6353"/>
                  </a:lnTo>
                  <a:lnTo>
                    <a:pt x="728" y="6353"/>
                  </a:lnTo>
                  <a:lnTo>
                    <a:pt x="890" y="6671"/>
                  </a:lnTo>
                  <a:lnTo>
                    <a:pt x="971" y="6671"/>
                  </a:lnTo>
                  <a:lnTo>
                    <a:pt x="971" y="6829"/>
                  </a:lnTo>
                  <a:lnTo>
                    <a:pt x="1052" y="6829"/>
                  </a:lnTo>
                  <a:lnTo>
                    <a:pt x="1052" y="7147"/>
                  </a:lnTo>
                  <a:lnTo>
                    <a:pt x="1133" y="7465"/>
                  </a:lnTo>
                  <a:lnTo>
                    <a:pt x="1133" y="8100"/>
                  </a:lnTo>
                  <a:lnTo>
                    <a:pt x="1052" y="8259"/>
                  </a:lnTo>
                  <a:lnTo>
                    <a:pt x="1052" y="8576"/>
                  </a:lnTo>
                  <a:lnTo>
                    <a:pt x="809" y="9053"/>
                  </a:lnTo>
                  <a:lnTo>
                    <a:pt x="728" y="9053"/>
                  </a:lnTo>
                  <a:lnTo>
                    <a:pt x="566" y="9371"/>
                  </a:lnTo>
                  <a:lnTo>
                    <a:pt x="566" y="9529"/>
                  </a:lnTo>
                  <a:lnTo>
                    <a:pt x="485" y="9688"/>
                  </a:lnTo>
                  <a:lnTo>
                    <a:pt x="485" y="9847"/>
                  </a:lnTo>
                  <a:lnTo>
                    <a:pt x="404" y="10006"/>
                  </a:lnTo>
                  <a:lnTo>
                    <a:pt x="404" y="10800"/>
                  </a:lnTo>
                  <a:lnTo>
                    <a:pt x="324" y="11435"/>
                  </a:lnTo>
                  <a:lnTo>
                    <a:pt x="324" y="11594"/>
                  </a:lnTo>
                  <a:lnTo>
                    <a:pt x="404" y="11594"/>
                  </a:lnTo>
                  <a:lnTo>
                    <a:pt x="566" y="11435"/>
                  </a:lnTo>
                  <a:lnTo>
                    <a:pt x="728" y="11435"/>
                  </a:lnTo>
                  <a:lnTo>
                    <a:pt x="809" y="11276"/>
                  </a:lnTo>
                  <a:lnTo>
                    <a:pt x="1213" y="11276"/>
                  </a:lnTo>
                  <a:lnTo>
                    <a:pt x="1294" y="11435"/>
                  </a:lnTo>
                  <a:lnTo>
                    <a:pt x="1456" y="11594"/>
                  </a:lnTo>
                  <a:lnTo>
                    <a:pt x="1537" y="11594"/>
                  </a:lnTo>
                  <a:lnTo>
                    <a:pt x="1618" y="11753"/>
                  </a:lnTo>
                  <a:lnTo>
                    <a:pt x="1861" y="11753"/>
                  </a:lnTo>
                  <a:lnTo>
                    <a:pt x="1861" y="11594"/>
                  </a:lnTo>
                  <a:lnTo>
                    <a:pt x="1942" y="11435"/>
                  </a:lnTo>
                  <a:lnTo>
                    <a:pt x="1942" y="11276"/>
                  </a:lnTo>
                  <a:lnTo>
                    <a:pt x="2022" y="11118"/>
                  </a:lnTo>
                  <a:lnTo>
                    <a:pt x="2103" y="11118"/>
                  </a:lnTo>
                  <a:lnTo>
                    <a:pt x="2184" y="11276"/>
                  </a:lnTo>
                  <a:lnTo>
                    <a:pt x="2346" y="11276"/>
                  </a:lnTo>
                  <a:lnTo>
                    <a:pt x="2346" y="11435"/>
                  </a:lnTo>
                  <a:lnTo>
                    <a:pt x="2427" y="11435"/>
                  </a:lnTo>
                  <a:lnTo>
                    <a:pt x="2427" y="12071"/>
                  </a:lnTo>
                  <a:lnTo>
                    <a:pt x="2346" y="12229"/>
                  </a:lnTo>
                  <a:lnTo>
                    <a:pt x="2346" y="12706"/>
                  </a:lnTo>
                  <a:lnTo>
                    <a:pt x="2265" y="12865"/>
                  </a:lnTo>
                  <a:lnTo>
                    <a:pt x="2265" y="13182"/>
                  </a:lnTo>
                  <a:lnTo>
                    <a:pt x="2346" y="13182"/>
                  </a:lnTo>
                  <a:lnTo>
                    <a:pt x="2346" y="13341"/>
                  </a:lnTo>
                  <a:lnTo>
                    <a:pt x="2427" y="13500"/>
                  </a:lnTo>
                  <a:lnTo>
                    <a:pt x="2427" y="13818"/>
                  </a:lnTo>
                  <a:lnTo>
                    <a:pt x="1942" y="13818"/>
                  </a:lnTo>
                  <a:lnTo>
                    <a:pt x="1780" y="13659"/>
                  </a:lnTo>
                  <a:lnTo>
                    <a:pt x="1618" y="13659"/>
                  </a:lnTo>
                  <a:lnTo>
                    <a:pt x="1618" y="13818"/>
                  </a:lnTo>
                  <a:lnTo>
                    <a:pt x="1537" y="13818"/>
                  </a:lnTo>
                  <a:lnTo>
                    <a:pt x="1294" y="14294"/>
                  </a:lnTo>
                  <a:lnTo>
                    <a:pt x="1294" y="15247"/>
                  </a:lnTo>
                  <a:lnTo>
                    <a:pt x="809" y="15247"/>
                  </a:lnTo>
                  <a:lnTo>
                    <a:pt x="809" y="15724"/>
                  </a:lnTo>
                  <a:lnTo>
                    <a:pt x="890" y="16041"/>
                  </a:lnTo>
                  <a:lnTo>
                    <a:pt x="890" y="16200"/>
                  </a:lnTo>
                  <a:lnTo>
                    <a:pt x="971" y="16359"/>
                  </a:lnTo>
                  <a:lnTo>
                    <a:pt x="971" y="16835"/>
                  </a:lnTo>
                  <a:lnTo>
                    <a:pt x="1052" y="16994"/>
                  </a:lnTo>
                  <a:lnTo>
                    <a:pt x="1052" y="17153"/>
                  </a:lnTo>
                  <a:lnTo>
                    <a:pt x="1133" y="17312"/>
                  </a:lnTo>
                  <a:lnTo>
                    <a:pt x="1537" y="17312"/>
                  </a:lnTo>
                  <a:lnTo>
                    <a:pt x="1699" y="17153"/>
                  </a:lnTo>
                  <a:lnTo>
                    <a:pt x="1942" y="17153"/>
                  </a:lnTo>
                  <a:lnTo>
                    <a:pt x="2103" y="17471"/>
                  </a:lnTo>
                  <a:lnTo>
                    <a:pt x="2103" y="18900"/>
                  </a:lnTo>
                  <a:lnTo>
                    <a:pt x="2184" y="18900"/>
                  </a:lnTo>
                  <a:lnTo>
                    <a:pt x="2184" y="19218"/>
                  </a:lnTo>
                  <a:lnTo>
                    <a:pt x="2346" y="19218"/>
                  </a:lnTo>
                  <a:lnTo>
                    <a:pt x="2346" y="18265"/>
                  </a:lnTo>
                  <a:lnTo>
                    <a:pt x="2427" y="18265"/>
                  </a:lnTo>
                  <a:lnTo>
                    <a:pt x="2427" y="18106"/>
                  </a:lnTo>
                  <a:lnTo>
                    <a:pt x="2993" y="18106"/>
                  </a:lnTo>
                  <a:lnTo>
                    <a:pt x="3074" y="18265"/>
                  </a:lnTo>
                  <a:lnTo>
                    <a:pt x="3155" y="18265"/>
                  </a:lnTo>
                  <a:lnTo>
                    <a:pt x="3155" y="18424"/>
                  </a:lnTo>
                  <a:lnTo>
                    <a:pt x="3236" y="18582"/>
                  </a:lnTo>
                  <a:lnTo>
                    <a:pt x="3236" y="19218"/>
                  </a:lnTo>
                  <a:lnTo>
                    <a:pt x="3317" y="19535"/>
                  </a:lnTo>
                  <a:lnTo>
                    <a:pt x="3317" y="19853"/>
                  </a:lnTo>
                  <a:lnTo>
                    <a:pt x="3398" y="19853"/>
                  </a:lnTo>
                  <a:lnTo>
                    <a:pt x="3560" y="19694"/>
                  </a:lnTo>
                  <a:lnTo>
                    <a:pt x="3640" y="19535"/>
                  </a:lnTo>
                  <a:lnTo>
                    <a:pt x="4126" y="19535"/>
                  </a:lnTo>
                  <a:lnTo>
                    <a:pt x="4207" y="19694"/>
                  </a:lnTo>
                  <a:lnTo>
                    <a:pt x="4288" y="19694"/>
                  </a:lnTo>
                  <a:lnTo>
                    <a:pt x="4369" y="19853"/>
                  </a:lnTo>
                  <a:lnTo>
                    <a:pt x="4369" y="20171"/>
                  </a:lnTo>
                  <a:lnTo>
                    <a:pt x="4288" y="20329"/>
                  </a:lnTo>
                  <a:lnTo>
                    <a:pt x="4288" y="20647"/>
                  </a:lnTo>
                  <a:lnTo>
                    <a:pt x="4369" y="20647"/>
                  </a:lnTo>
                  <a:lnTo>
                    <a:pt x="4449" y="20806"/>
                  </a:lnTo>
                  <a:lnTo>
                    <a:pt x="4611" y="20806"/>
                  </a:lnTo>
                  <a:lnTo>
                    <a:pt x="4773" y="20965"/>
                  </a:lnTo>
                  <a:lnTo>
                    <a:pt x="4854" y="20965"/>
                  </a:lnTo>
                  <a:lnTo>
                    <a:pt x="4854" y="20171"/>
                  </a:lnTo>
                  <a:lnTo>
                    <a:pt x="4935" y="19376"/>
                  </a:lnTo>
                  <a:lnTo>
                    <a:pt x="4935" y="18106"/>
                  </a:lnTo>
                  <a:lnTo>
                    <a:pt x="5016" y="17471"/>
                  </a:lnTo>
                  <a:lnTo>
                    <a:pt x="5016" y="16994"/>
                  </a:lnTo>
                  <a:lnTo>
                    <a:pt x="5097" y="16518"/>
                  </a:lnTo>
                  <a:lnTo>
                    <a:pt x="5097" y="16200"/>
                  </a:lnTo>
                  <a:lnTo>
                    <a:pt x="5178" y="15724"/>
                  </a:lnTo>
                  <a:lnTo>
                    <a:pt x="5178" y="15565"/>
                  </a:lnTo>
                  <a:lnTo>
                    <a:pt x="5258" y="15406"/>
                  </a:lnTo>
                  <a:lnTo>
                    <a:pt x="5258" y="15247"/>
                  </a:lnTo>
                  <a:lnTo>
                    <a:pt x="5339" y="15247"/>
                  </a:lnTo>
                  <a:lnTo>
                    <a:pt x="5339" y="15088"/>
                  </a:lnTo>
                  <a:lnTo>
                    <a:pt x="5663" y="14453"/>
                  </a:lnTo>
                  <a:lnTo>
                    <a:pt x="5825" y="14294"/>
                  </a:lnTo>
                  <a:lnTo>
                    <a:pt x="5987" y="13976"/>
                  </a:lnTo>
                  <a:lnTo>
                    <a:pt x="6229" y="13659"/>
                  </a:lnTo>
                  <a:lnTo>
                    <a:pt x="6391" y="13500"/>
                  </a:lnTo>
                  <a:lnTo>
                    <a:pt x="6553" y="13182"/>
                  </a:lnTo>
                  <a:lnTo>
                    <a:pt x="6957" y="13182"/>
                  </a:lnTo>
                  <a:lnTo>
                    <a:pt x="7038" y="13024"/>
                  </a:lnTo>
                  <a:lnTo>
                    <a:pt x="7119" y="13024"/>
                  </a:lnTo>
                  <a:lnTo>
                    <a:pt x="7119" y="12865"/>
                  </a:lnTo>
                  <a:lnTo>
                    <a:pt x="7200" y="12865"/>
                  </a:lnTo>
                  <a:lnTo>
                    <a:pt x="7200" y="12706"/>
                  </a:lnTo>
                  <a:lnTo>
                    <a:pt x="7119" y="12547"/>
                  </a:lnTo>
                  <a:lnTo>
                    <a:pt x="7119" y="11594"/>
                  </a:lnTo>
                  <a:lnTo>
                    <a:pt x="7281" y="11594"/>
                  </a:lnTo>
                  <a:lnTo>
                    <a:pt x="7281" y="11435"/>
                  </a:lnTo>
                  <a:lnTo>
                    <a:pt x="8090" y="11435"/>
                  </a:lnTo>
                  <a:lnTo>
                    <a:pt x="8171" y="11594"/>
                  </a:lnTo>
                  <a:lnTo>
                    <a:pt x="8252" y="11594"/>
                  </a:lnTo>
                  <a:lnTo>
                    <a:pt x="8252" y="11753"/>
                  </a:lnTo>
                  <a:lnTo>
                    <a:pt x="8333" y="11753"/>
                  </a:lnTo>
                  <a:lnTo>
                    <a:pt x="8333" y="12547"/>
                  </a:lnTo>
                  <a:lnTo>
                    <a:pt x="8252" y="12706"/>
                  </a:lnTo>
                  <a:lnTo>
                    <a:pt x="8252" y="13500"/>
                  </a:lnTo>
                  <a:lnTo>
                    <a:pt x="8333" y="13659"/>
                  </a:lnTo>
                  <a:lnTo>
                    <a:pt x="8494" y="13818"/>
                  </a:lnTo>
                  <a:lnTo>
                    <a:pt x="8494" y="13976"/>
                  </a:lnTo>
                  <a:lnTo>
                    <a:pt x="8575" y="13976"/>
                  </a:lnTo>
                  <a:lnTo>
                    <a:pt x="8575" y="14135"/>
                  </a:lnTo>
                  <a:lnTo>
                    <a:pt x="8656" y="14135"/>
                  </a:lnTo>
                  <a:lnTo>
                    <a:pt x="8656" y="14294"/>
                  </a:lnTo>
                  <a:lnTo>
                    <a:pt x="8575" y="14294"/>
                  </a:lnTo>
                  <a:lnTo>
                    <a:pt x="8575" y="14453"/>
                  </a:lnTo>
                  <a:lnTo>
                    <a:pt x="8413" y="14771"/>
                  </a:lnTo>
                  <a:lnTo>
                    <a:pt x="8333" y="14771"/>
                  </a:lnTo>
                  <a:lnTo>
                    <a:pt x="8494" y="15406"/>
                  </a:lnTo>
                  <a:lnTo>
                    <a:pt x="8656" y="15882"/>
                  </a:lnTo>
                  <a:lnTo>
                    <a:pt x="8737" y="16200"/>
                  </a:lnTo>
                  <a:lnTo>
                    <a:pt x="8818" y="16359"/>
                  </a:lnTo>
                  <a:lnTo>
                    <a:pt x="8818" y="16676"/>
                  </a:lnTo>
                  <a:lnTo>
                    <a:pt x="8899" y="16835"/>
                  </a:lnTo>
                  <a:lnTo>
                    <a:pt x="8899" y="17153"/>
                  </a:lnTo>
                  <a:lnTo>
                    <a:pt x="9222" y="17153"/>
                  </a:lnTo>
                  <a:lnTo>
                    <a:pt x="9303" y="16994"/>
                  </a:lnTo>
                  <a:lnTo>
                    <a:pt x="9546" y="16835"/>
                  </a:lnTo>
                  <a:lnTo>
                    <a:pt x="10193" y="16835"/>
                  </a:lnTo>
                  <a:lnTo>
                    <a:pt x="10355" y="16994"/>
                  </a:lnTo>
                  <a:lnTo>
                    <a:pt x="10517" y="16994"/>
                  </a:lnTo>
                  <a:lnTo>
                    <a:pt x="10598" y="17153"/>
                  </a:lnTo>
                  <a:lnTo>
                    <a:pt x="10679" y="17153"/>
                  </a:lnTo>
                  <a:lnTo>
                    <a:pt x="10840" y="17312"/>
                  </a:lnTo>
                  <a:lnTo>
                    <a:pt x="10921" y="17312"/>
                  </a:lnTo>
                  <a:lnTo>
                    <a:pt x="10921" y="17471"/>
                  </a:lnTo>
                  <a:lnTo>
                    <a:pt x="11002" y="17471"/>
                  </a:lnTo>
                  <a:lnTo>
                    <a:pt x="11002" y="17788"/>
                  </a:lnTo>
                  <a:lnTo>
                    <a:pt x="11083" y="17788"/>
                  </a:lnTo>
                  <a:lnTo>
                    <a:pt x="11083" y="19535"/>
                  </a:lnTo>
                  <a:lnTo>
                    <a:pt x="11164" y="19853"/>
                  </a:lnTo>
                  <a:lnTo>
                    <a:pt x="11164" y="20171"/>
                  </a:lnTo>
                  <a:lnTo>
                    <a:pt x="11245" y="20171"/>
                  </a:lnTo>
                  <a:lnTo>
                    <a:pt x="11245" y="20329"/>
                  </a:lnTo>
                  <a:lnTo>
                    <a:pt x="11326" y="20488"/>
                  </a:lnTo>
                  <a:lnTo>
                    <a:pt x="11407" y="20488"/>
                  </a:lnTo>
                  <a:lnTo>
                    <a:pt x="11488" y="20647"/>
                  </a:lnTo>
                  <a:lnTo>
                    <a:pt x="11649" y="20806"/>
                  </a:lnTo>
                  <a:lnTo>
                    <a:pt x="11892" y="20965"/>
                  </a:lnTo>
                  <a:lnTo>
                    <a:pt x="11973" y="20965"/>
                  </a:lnTo>
                  <a:lnTo>
                    <a:pt x="12216" y="21441"/>
                  </a:lnTo>
                  <a:lnTo>
                    <a:pt x="12378" y="21600"/>
                  </a:lnTo>
                  <a:lnTo>
                    <a:pt x="12620" y="21124"/>
                  </a:lnTo>
                  <a:lnTo>
                    <a:pt x="12863" y="20806"/>
                  </a:lnTo>
                  <a:lnTo>
                    <a:pt x="12944" y="20647"/>
                  </a:lnTo>
                  <a:lnTo>
                    <a:pt x="13025" y="20647"/>
                  </a:lnTo>
                  <a:lnTo>
                    <a:pt x="13106" y="20488"/>
                  </a:lnTo>
                  <a:lnTo>
                    <a:pt x="13187" y="20488"/>
                  </a:lnTo>
                  <a:lnTo>
                    <a:pt x="13348" y="20329"/>
                  </a:lnTo>
                  <a:lnTo>
                    <a:pt x="13591" y="20329"/>
                  </a:lnTo>
                  <a:lnTo>
                    <a:pt x="13753" y="20171"/>
                  </a:lnTo>
                  <a:lnTo>
                    <a:pt x="13996" y="20012"/>
                  </a:lnTo>
                  <a:lnTo>
                    <a:pt x="14157" y="20012"/>
                  </a:lnTo>
                  <a:lnTo>
                    <a:pt x="14238" y="19853"/>
                  </a:lnTo>
                  <a:lnTo>
                    <a:pt x="14319" y="19853"/>
                  </a:lnTo>
                  <a:lnTo>
                    <a:pt x="14400" y="19694"/>
                  </a:lnTo>
                  <a:lnTo>
                    <a:pt x="14481" y="19694"/>
                  </a:lnTo>
                  <a:lnTo>
                    <a:pt x="14481" y="19535"/>
                  </a:lnTo>
                  <a:lnTo>
                    <a:pt x="14562" y="19535"/>
                  </a:lnTo>
                  <a:lnTo>
                    <a:pt x="14562" y="19376"/>
                  </a:lnTo>
                  <a:lnTo>
                    <a:pt x="14643" y="19218"/>
                  </a:lnTo>
                  <a:lnTo>
                    <a:pt x="14643" y="18900"/>
                  </a:lnTo>
                  <a:lnTo>
                    <a:pt x="14562" y="18741"/>
                  </a:lnTo>
                  <a:lnTo>
                    <a:pt x="14562" y="18582"/>
                  </a:lnTo>
                  <a:lnTo>
                    <a:pt x="14481" y="18424"/>
                  </a:lnTo>
                  <a:lnTo>
                    <a:pt x="14400" y="18424"/>
                  </a:lnTo>
                  <a:lnTo>
                    <a:pt x="14238" y="18106"/>
                  </a:lnTo>
                  <a:lnTo>
                    <a:pt x="13996" y="18106"/>
                  </a:lnTo>
                  <a:lnTo>
                    <a:pt x="13915" y="18265"/>
                  </a:lnTo>
                  <a:lnTo>
                    <a:pt x="13510" y="18265"/>
                  </a:lnTo>
                  <a:lnTo>
                    <a:pt x="13510" y="18106"/>
                  </a:lnTo>
                  <a:lnTo>
                    <a:pt x="13348" y="17947"/>
                  </a:lnTo>
                  <a:lnTo>
                    <a:pt x="13348" y="17788"/>
                  </a:lnTo>
                  <a:lnTo>
                    <a:pt x="13267" y="17788"/>
                  </a:lnTo>
                  <a:lnTo>
                    <a:pt x="13267" y="17629"/>
                  </a:lnTo>
                  <a:lnTo>
                    <a:pt x="13187" y="17629"/>
                  </a:lnTo>
                  <a:lnTo>
                    <a:pt x="13187" y="17312"/>
                  </a:lnTo>
                  <a:lnTo>
                    <a:pt x="13267" y="17312"/>
                  </a:lnTo>
                  <a:lnTo>
                    <a:pt x="13267" y="17153"/>
                  </a:lnTo>
                  <a:lnTo>
                    <a:pt x="13429" y="16835"/>
                  </a:lnTo>
                  <a:lnTo>
                    <a:pt x="13510" y="16835"/>
                  </a:lnTo>
                  <a:lnTo>
                    <a:pt x="13510" y="16518"/>
                  </a:lnTo>
                  <a:lnTo>
                    <a:pt x="13429" y="16359"/>
                  </a:lnTo>
                  <a:lnTo>
                    <a:pt x="13429" y="15882"/>
                  </a:lnTo>
                  <a:lnTo>
                    <a:pt x="13348" y="15724"/>
                  </a:lnTo>
                  <a:lnTo>
                    <a:pt x="13429" y="15724"/>
                  </a:lnTo>
                  <a:lnTo>
                    <a:pt x="13429" y="15565"/>
                  </a:lnTo>
                  <a:lnTo>
                    <a:pt x="13510" y="15406"/>
                  </a:lnTo>
                  <a:lnTo>
                    <a:pt x="13510" y="15247"/>
                  </a:lnTo>
                  <a:lnTo>
                    <a:pt x="13591" y="15247"/>
                  </a:lnTo>
                  <a:lnTo>
                    <a:pt x="13753" y="14929"/>
                  </a:lnTo>
                  <a:lnTo>
                    <a:pt x="13834" y="14929"/>
                  </a:lnTo>
                  <a:lnTo>
                    <a:pt x="13996" y="15247"/>
                  </a:lnTo>
                  <a:lnTo>
                    <a:pt x="13996" y="15406"/>
                  </a:lnTo>
                  <a:lnTo>
                    <a:pt x="14157" y="15724"/>
                  </a:lnTo>
                  <a:lnTo>
                    <a:pt x="14157" y="15882"/>
                  </a:lnTo>
                  <a:lnTo>
                    <a:pt x="14238" y="15882"/>
                  </a:lnTo>
                  <a:lnTo>
                    <a:pt x="14319" y="16041"/>
                  </a:lnTo>
                  <a:lnTo>
                    <a:pt x="14400" y="16041"/>
                  </a:lnTo>
                  <a:lnTo>
                    <a:pt x="14400" y="15882"/>
                  </a:lnTo>
                  <a:lnTo>
                    <a:pt x="14481" y="15724"/>
                  </a:lnTo>
                  <a:lnTo>
                    <a:pt x="14481" y="15565"/>
                  </a:lnTo>
                  <a:lnTo>
                    <a:pt x="14562" y="15406"/>
                  </a:lnTo>
                  <a:lnTo>
                    <a:pt x="14562" y="15247"/>
                  </a:lnTo>
                  <a:lnTo>
                    <a:pt x="14643" y="15247"/>
                  </a:lnTo>
                  <a:lnTo>
                    <a:pt x="14643" y="15088"/>
                  </a:lnTo>
                  <a:lnTo>
                    <a:pt x="14724" y="14929"/>
                  </a:lnTo>
                  <a:lnTo>
                    <a:pt x="14966" y="14929"/>
                  </a:lnTo>
                  <a:lnTo>
                    <a:pt x="15047" y="14771"/>
                  </a:lnTo>
                  <a:lnTo>
                    <a:pt x="15371" y="14771"/>
                  </a:lnTo>
                  <a:lnTo>
                    <a:pt x="15533" y="15088"/>
                  </a:lnTo>
                  <a:lnTo>
                    <a:pt x="15533" y="15247"/>
                  </a:lnTo>
                  <a:lnTo>
                    <a:pt x="15613" y="15247"/>
                  </a:lnTo>
                  <a:lnTo>
                    <a:pt x="15694" y="15406"/>
                  </a:lnTo>
                  <a:lnTo>
                    <a:pt x="15694" y="15565"/>
                  </a:lnTo>
                  <a:lnTo>
                    <a:pt x="16261" y="15565"/>
                  </a:lnTo>
                  <a:lnTo>
                    <a:pt x="16422" y="15406"/>
                  </a:lnTo>
                  <a:lnTo>
                    <a:pt x="16746" y="15247"/>
                  </a:lnTo>
                  <a:lnTo>
                    <a:pt x="17070" y="15247"/>
                  </a:lnTo>
                  <a:lnTo>
                    <a:pt x="17231" y="15088"/>
                  </a:lnTo>
                  <a:lnTo>
                    <a:pt x="17474" y="15247"/>
                  </a:lnTo>
                  <a:lnTo>
                    <a:pt x="17879" y="15247"/>
                  </a:lnTo>
                  <a:lnTo>
                    <a:pt x="17879" y="15406"/>
                  </a:lnTo>
                  <a:lnTo>
                    <a:pt x="18040" y="15565"/>
                  </a:lnTo>
                  <a:lnTo>
                    <a:pt x="18202" y="15882"/>
                  </a:lnTo>
                  <a:lnTo>
                    <a:pt x="18445" y="16200"/>
                  </a:lnTo>
                  <a:lnTo>
                    <a:pt x="18526" y="16359"/>
                  </a:lnTo>
                  <a:lnTo>
                    <a:pt x="18607" y="16041"/>
                  </a:lnTo>
                  <a:lnTo>
                    <a:pt x="18688" y="15882"/>
                  </a:lnTo>
                  <a:lnTo>
                    <a:pt x="18688" y="15565"/>
                  </a:lnTo>
                  <a:lnTo>
                    <a:pt x="18769" y="15565"/>
                  </a:lnTo>
                  <a:lnTo>
                    <a:pt x="18769" y="15088"/>
                  </a:lnTo>
                  <a:lnTo>
                    <a:pt x="18688" y="14929"/>
                  </a:lnTo>
                  <a:lnTo>
                    <a:pt x="18688" y="14294"/>
                  </a:lnTo>
                  <a:lnTo>
                    <a:pt x="18769" y="14294"/>
                  </a:lnTo>
                  <a:lnTo>
                    <a:pt x="18769" y="13976"/>
                  </a:lnTo>
                  <a:lnTo>
                    <a:pt x="18849" y="13976"/>
                  </a:lnTo>
                  <a:lnTo>
                    <a:pt x="18849" y="13818"/>
                  </a:lnTo>
                  <a:lnTo>
                    <a:pt x="18930" y="13818"/>
                  </a:lnTo>
                  <a:lnTo>
                    <a:pt x="19011" y="13659"/>
                  </a:lnTo>
                  <a:lnTo>
                    <a:pt x="19173" y="13659"/>
                  </a:lnTo>
                  <a:lnTo>
                    <a:pt x="19254" y="13500"/>
                  </a:lnTo>
                  <a:lnTo>
                    <a:pt x="19578" y="13500"/>
                  </a:lnTo>
                  <a:lnTo>
                    <a:pt x="19739" y="13818"/>
                  </a:lnTo>
                  <a:lnTo>
                    <a:pt x="19820" y="13818"/>
                  </a:lnTo>
                  <a:lnTo>
                    <a:pt x="19901" y="13976"/>
                  </a:lnTo>
                  <a:lnTo>
                    <a:pt x="20063" y="13976"/>
                  </a:lnTo>
                  <a:lnTo>
                    <a:pt x="20063" y="13818"/>
                  </a:lnTo>
                  <a:lnTo>
                    <a:pt x="20144" y="13818"/>
                  </a:lnTo>
                  <a:lnTo>
                    <a:pt x="20144" y="13659"/>
                  </a:lnTo>
                  <a:lnTo>
                    <a:pt x="20225" y="13500"/>
                  </a:lnTo>
                  <a:lnTo>
                    <a:pt x="20225" y="13024"/>
                  </a:lnTo>
                  <a:lnTo>
                    <a:pt x="20306" y="12706"/>
                  </a:lnTo>
                  <a:lnTo>
                    <a:pt x="20306" y="11276"/>
                  </a:lnTo>
                  <a:lnTo>
                    <a:pt x="20387" y="11276"/>
                  </a:lnTo>
                  <a:lnTo>
                    <a:pt x="20387" y="11118"/>
                  </a:lnTo>
                  <a:lnTo>
                    <a:pt x="20548" y="10800"/>
                  </a:lnTo>
                  <a:lnTo>
                    <a:pt x="20629" y="10800"/>
                  </a:lnTo>
                  <a:lnTo>
                    <a:pt x="20629" y="10641"/>
                  </a:lnTo>
                  <a:lnTo>
                    <a:pt x="21034" y="10641"/>
                  </a:lnTo>
                  <a:lnTo>
                    <a:pt x="21034" y="10482"/>
                  </a:lnTo>
                  <a:lnTo>
                    <a:pt x="21115" y="10482"/>
                  </a:lnTo>
                  <a:lnTo>
                    <a:pt x="21196" y="10324"/>
                  </a:lnTo>
                  <a:lnTo>
                    <a:pt x="21196" y="9688"/>
                  </a:lnTo>
                  <a:lnTo>
                    <a:pt x="21276" y="9529"/>
                  </a:lnTo>
                  <a:lnTo>
                    <a:pt x="21357" y="9529"/>
                  </a:lnTo>
                  <a:lnTo>
                    <a:pt x="21438" y="9212"/>
                  </a:lnTo>
                  <a:lnTo>
                    <a:pt x="21600" y="9212"/>
                  </a:lnTo>
                  <a:lnTo>
                    <a:pt x="21600" y="905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693584" y="1877024"/>
              <a:ext cx="319143" cy="22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8" y="6063"/>
                  </a:moveTo>
                  <a:lnTo>
                    <a:pt x="16768" y="6442"/>
                  </a:lnTo>
                  <a:lnTo>
                    <a:pt x="17337" y="6442"/>
                  </a:lnTo>
                  <a:lnTo>
                    <a:pt x="17621" y="6821"/>
                  </a:lnTo>
                  <a:lnTo>
                    <a:pt x="18474" y="6821"/>
                  </a:lnTo>
                  <a:lnTo>
                    <a:pt x="18474" y="7200"/>
                  </a:lnTo>
                  <a:lnTo>
                    <a:pt x="18758" y="7579"/>
                  </a:lnTo>
                  <a:lnTo>
                    <a:pt x="18758" y="8716"/>
                  </a:lnTo>
                  <a:lnTo>
                    <a:pt x="19042" y="9474"/>
                  </a:lnTo>
                  <a:lnTo>
                    <a:pt x="19042" y="12126"/>
                  </a:lnTo>
                  <a:lnTo>
                    <a:pt x="18758" y="12505"/>
                  </a:lnTo>
                  <a:lnTo>
                    <a:pt x="18758" y="13642"/>
                  </a:lnTo>
                  <a:lnTo>
                    <a:pt x="18474" y="14021"/>
                  </a:lnTo>
                  <a:lnTo>
                    <a:pt x="18474" y="14400"/>
                  </a:lnTo>
                  <a:lnTo>
                    <a:pt x="18189" y="14779"/>
                  </a:lnTo>
                  <a:lnTo>
                    <a:pt x="18189" y="15158"/>
                  </a:lnTo>
                  <a:lnTo>
                    <a:pt x="17905" y="15158"/>
                  </a:lnTo>
                  <a:lnTo>
                    <a:pt x="17621" y="15537"/>
                  </a:lnTo>
                  <a:lnTo>
                    <a:pt x="16768" y="15537"/>
                  </a:lnTo>
                  <a:lnTo>
                    <a:pt x="16768" y="15916"/>
                  </a:lnTo>
                  <a:lnTo>
                    <a:pt x="16484" y="15916"/>
                  </a:lnTo>
                  <a:lnTo>
                    <a:pt x="16484" y="16674"/>
                  </a:lnTo>
                  <a:lnTo>
                    <a:pt x="16200" y="17053"/>
                  </a:lnTo>
                  <a:lnTo>
                    <a:pt x="16200" y="17432"/>
                  </a:lnTo>
                  <a:lnTo>
                    <a:pt x="15916" y="17432"/>
                  </a:lnTo>
                  <a:lnTo>
                    <a:pt x="15632" y="17811"/>
                  </a:lnTo>
                  <a:lnTo>
                    <a:pt x="13074" y="17811"/>
                  </a:lnTo>
                  <a:lnTo>
                    <a:pt x="12789" y="18189"/>
                  </a:lnTo>
                  <a:lnTo>
                    <a:pt x="12505" y="18189"/>
                  </a:lnTo>
                  <a:lnTo>
                    <a:pt x="12505" y="18568"/>
                  </a:lnTo>
                  <a:lnTo>
                    <a:pt x="12221" y="18568"/>
                  </a:lnTo>
                  <a:lnTo>
                    <a:pt x="12505" y="18947"/>
                  </a:lnTo>
                  <a:lnTo>
                    <a:pt x="12505" y="20463"/>
                  </a:lnTo>
                  <a:lnTo>
                    <a:pt x="12221" y="20842"/>
                  </a:lnTo>
                  <a:lnTo>
                    <a:pt x="11937" y="21600"/>
                  </a:lnTo>
                  <a:lnTo>
                    <a:pt x="11653" y="21600"/>
                  </a:lnTo>
                  <a:lnTo>
                    <a:pt x="11653" y="20463"/>
                  </a:lnTo>
                  <a:lnTo>
                    <a:pt x="11368" y="19705"/>
                  </a:lnTo>
                  <a:lnTo>
                    <a:pt x="11084" y="18189"/>
                  </a:lnTo>
                  <a:lnTo>
                    <a:pt x="11084" y="17811"/>
                  </a:lnTo>
                  <a:lnTo>
                    <a:pt x="10800" y="17053"/>
                  </a:lnTo>
                  <a:lnTo>
                    <a:pt x="10800" y="16674"/>
                  </a:lnTo>
                  <a:lnTo>
                    <a:pt x="10516" y="15916"/>
                  </a:lnTo>
                  <a:lnTo>
                    <a:pt x="10232" y="15537"/>
                  </a:lnTo>
                  <a:lnTo>
                    <a:pt x="10232" y="15158"/>
                  </a:lnTo>
                  <a:lnTo>
                    <a:pt x="9947" y="14779"/>
                  </a:lnTo>
                  <a:lnTo>
                    <a:pt x="9095" y="14779"/>
                  </a:lnTo>
                  <a:lnTo>
                    <a:pt x="9095" y="15158"/>
                  </a:lnTo>
                  <a:lnTo>
                    <a:pt x="8811" y="15158"/>
                  </a:lnTo>
                  <a:lnTo>
                    <a:pt x="7389" y="17053"/>
                  </a:lnTo>
                  <a:lnTo>
                    <a:pt x="6821" y="17053"/>
                  </a:lnTo>
                  <a:lnTo>
                    <a:pt x="6253" y="17432"/>
                  </a:lnTo>
                  <a:lnTo>
                    <a:pt x="3979" y="17432"/>
                  </a:lnTo>
                  <a:lnTo>
                    <a:pt x="2274" y="16674"/>
                  </a:lnTo>
                  <a:lnTo>
                    <a:pt x="568" y="16295"/>
                  </a:lnTo>
                  <a:lnTo>
                    <a:pt x="0" y="16295"/>
                  </a:lnTo>
                  <a:lnTo>
                    <a:pt x="1137" y="15158"/>
                  </a:lnTo>
                  <a:lnTo>
                    <a:pt x="1705" y="14400"/>
                  </a:lnTo>
                  <a:lnTo>
                    <a:pt x="2274" y="14021"/>
                  </a:lnTo>
                  <a:lnTo>
                    <a:pt x="2558" y="14021"/>
                  </a:lnTo>
                  <a:lnTo>
                    <a:pt x="2842" y="13642"/>
                  </a:lnTo>
                  <a:lnTo>
                    <a:pt x="3126" y="13642"/>
                  </a:lnTo>
                  <a:lnTo>
                    <a:pt x="3695" y="13263"/>
                  </a:lnTo>
                  <a:lnTo>
                    <a:pt x="4263" y="13263"/>
                  </a:lnTo>
                  <a:lnTo>
                    <a:pt x="5116" y="12884"/>
                  </a:lnTo>
                  <a:lnTo>
                    <a:pt x="5684" y="12505"/>
                  </a:lnTo>
                  <a:lnTo>
                    <a:pt x="6537" y="12505"/>
                  </a:lnTo>
                  <a:lnTo>
                    <a:pt x="6821" y="12126"/>
                  </a:lnTo>
                  <a:lnTo>
                    <a:pt x="7105" y="12126"/>
                  </a:lnTo>
                  <a:lnTo>
                    <a:pt x="7674" y="11368"/>
                  </a:lnTo>
                  <a:lnTo>
                    <a:pt x="7674" y="10989"/>
                  </a:lnTo>
                  <a:lnTo>
                    <a:pt x="7958" y="10989"/>
                  </a:lnTo>
                  <a:lnTo>
                    <a:pt x="7958" y="10611"/>
                  </a:lnTo>
                  <a:lnTo>
                    <a:pt x="8242" y="10611"/>
                  </a:lnTo>
                  <a:lnTo>
                    <a:pt x="8242" y="9853"/>
                  </a:lnTo>
                  <a:lnTo>
                    <a:pt x="7958" y="9853"/>
                  </a:lnTo>
                  <a:lnTo>
                    <a:pt x="7958" y="9474"/>
                  </a:lnTo>
                  <a:lnTo>
                    <a:pt x="7105" y="8337"/>
                  </a:lnTo>
                  <a:lnTo>
                    <a:pt x="6821" y="8337"/>
                  </a:lnTo>
                  <a:lnTo>
                    <a:pt x="6537" y="7958"/>
                  </a:lnTo>
                  <a:lnTo>
                    <a:pt x="5684" y="7958"/>
                  </a:lnTo>
                  <a:lnTo>
                    <a:pt x="5684" y="8337"/>
                  </a:lnTo>
                  <a:lnTo>
                    <a:pt x="4547" y="8337"/>
                  </a:lnTo>
                  <a:lnTo>
                    <a:pt x="4263" y="7958"/>
                  </a:lnTo>
                  <a:lnTo>
                    <a:pt x="3979" y="7958"/>
                  </a:lnTo>
                  <a:lnTo>
                    <a:pt x="3126" y="6821"/>
                  </a:lnTo>
                  <a:lnTo>
                    <a:pt x="3126" y="6063"/>
                  </a:lnTo>
                  <a:lnTo>
                    <a:pt x="3411" y="5684"/>
                  </a:lnTo>
                  <a:lnTo>
                    <a:pt x="3411" y="5305"/>
                  </a:lnTo>
                  <a:lnTo>
                    <a:pt x="3979" y="4547"/>
                  </a:lnTo>
                  <a:lnTo>
                    <a:pt x="3979" y="3411"/>
                  </a:lnTo>
                  <a:lnTo>
                    <a:pt x="3695" y="3032"/>
                  </a:lnTo>
                  <a:lnTo>
                    <a:pt x="3695" y="1895"/>
                  </a:lnTo>
                  <a:lnTo>
                    <a:pt x="4832" y="379"/>
                  </a:lnTo>
                  <a:lnTo>
                    <a:pt x="5400" y="379"/>
                  </a:lnTo>
                  <a:lnTo>
                    <a:pt x="6253" y="1516"/>
                  </a:lnTo>
                  <a:lnTo>
                    <a:pt x="6537" y="2274"/>
                  </a:lnTo>
                  <a:lnTo>
                    <a:pt x="6537" y="2653"/>
                  </a:lnTo>
                  <a:lnTo>
                    <a:pt x="6821" y="2653"/>
                  </a:lnTo>
                  <a:lnTo>
                    <a:pt x="6821" y="3032"/>
                  </a:lnTo>
                  <a:lnTo>
                    <a:pt x="7105" y="3032"/>
                  </a:lnTo>
                  <a:lnTo>
                    <a:pt x="7389" y="2653"/>
                  </a:lnTo>
                  <a:lnTo>
                    <a:pt x="7389" y="2274"/>
                  </a:lnTo>
                  <a:lnTo>
                    <a:pt x="7674" y="1895"/>
                  </a:lnTo>
                  <a:lnTo>
                    <a:pt x="7674" y="1137"/>
                  </a:lnTo>
                  <a:lnTo>
                    <a:pt x="7958" y="1137"/>
                  </a:lnTo>
                  <a:lnTo>
                    <a:pt x="7958" y="758"/>
                  </a:lnTo>
                  <a:lnTo>
                    <a:pt x="8242" y="758"/>
                  </a:lnTo>
                  <a:lnTo>
                    <a:pt x="8526" y="379"/>
                  </a:lnTo>
                  <a:lnTo>
                    <a:pt x="8811" y="379"/>
                  </a:lnTo>
                  <a:lnTo>
                    <a:pt x="9095" y="0"/>
                  </a:lnTo>
                  <a:lnTo>
                    <a:pt x="10800" y="0"/>
                  </a:lnTo>
                  <a:lnTo>
                    <a:pt x="10800" y="379"/>
                  </a:lnTo>
                  <a:lnTo>
                    <a:pt x="11084" y="379"/>
                  </a:lnTo>
                  <a:lnTo>
                    <a:pt x="11653" y="1137"/>
                  </a:lnTo>
                  <a:lnTo>
                    <a:pt x="11653" y="1516"/>
                  </a:lnTo>
                  <a:lnTo>
                    <a:pt x="11937" y="1516"/>
                  </a:lnTo>
                  <a:lnTo>
                    <a:pt x="12221" y="1895"/>
                  </a:lnTo>
                  <a:lnTo>
                    <a:pt x="13074" y="1895"/>
                  </a:lnTo>
                  <a:lnTo>
                    <a:pt x="13642" y="1516"/>
                  </a:lnTo>
                  <a:lnTo>
                    <a:pt x="14211" y="1516"/>
                  </a:lnTo>
                  <a:lnTo>
                    <a:pt x="15632" y="1137"/>
                  </a:lnTo>
                  <a:lnTo>
                    <a:pt x="16200" y="758"/>
                  </a:lnTo>
                  <a:lnTo>
                    <a:pt x="18758" y="758"/>
                  </a:lnTo>
                  <a:lnTo>
                    <a:pt x="19042" y="1137"/>
                  </a:lnTo>
                  <a:lnTo>
                    <a:pt x="19611" y="1137"/>
                  </a:lnTo>
                  <a:lnTo>
                    <a:pt x="19895" y="1516"/>
                  </a:lnTo>
                  <a:lnTo>
                    <a:pt x="20463" y="1895"/>
                  </a:lnTo>
                  <a:lnTo>
                    <a:pt x="21600" y="3411"/>
                  </a:lnTo>
                  <a:lnTo>
                    <a:pt x="16768" y="606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693584" y="1877024"/>
              <a:ext cx="319143" cy="22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8" y="6063"/>
                  </a:moveTo>
                  <a:lnTo>
                    <a:pt x="16768" y="6442"/>
                  </a:lnTo>
                  <a:lnTo>
                    <a:pt x="17337" y="6442"/>
                  </a:lnTo>
                  <a:lnTo>
                    <a:pt x="17621" y="6821"/>
                  </a:lnTo>
                  <a:lnTo>
                    <a:pt x="18474" y="6821"/>
                  </a:lnTo>
                  <a:lnTo>
                    <a:pt x="18474" y="7200"/>
                  </a:lnTo>
                  <a:lnTo>
                    <a:pt x="18758" y="7579"/>
                  </a:lnTo>
                  <a:lnTo>
                    <a:pt x="18758" y="8716"/>
                  </a:lnTo>
                  <a:lnTo>
                    <a:pt x="19042" y="9474"/>
                  </a:lnTo>
                  <a:lnTo>
                    <a:pt x="19042" y="12126"/>
                  </a:lnTo>
                  <a:lnTo>
                    <a:pt x="18758" y="12505"/>
                  </a:lnTo>
                  <a:lnTo>
                    <a:pt x="18758" y="13642"/>
                  </a:lnTo>
                  <a:lnTo>
                    <a:pt x="18474" y="14021"/>
                  </a:lnTo>
                  <a:lnTo>
                    <a:pt x="18474" y="14400"/>
                  </a:lnTo>
                  <a:lnTo>
                    <a:pt x="18189" y="14779"/>
                  </a:lnTo>
                  <a:lnTo>
                    <a:pt x="18189" y="15158"/>
                  </a:lnTo>
                  <a:lnTo>
                    <a:pt x="17905" y="15158"/>
                  </a:lnTo>
                  <a:lnTo>
                    <a:pt x="17621" y="15537"/>
                  </a:lnTo>
                  <a:lnTo>
                    <a:pt x="16768" y="15537"/>
                  </a:lnTo>
                  <a:lnTo>
                    <a:pt x="16768" y="15916"/>
                  </a:lnTo>
                  <a:lnTo>
                    <a:pt x="16484" y="15916"/>
                  </a:lnTo>
                  <a:lnTo>
                    <a:pt x="16484" y="16674"/>
                  </a:lnTo>
                  <a:lnTo>
                    <a:pt x="16200" y="17053"/>
                  </a:lnTo>
                  <a:lnTo>
                    <a:pt x="16200" y="17432"/>
                  </a:lnTo>
                  <a:lnTo>
                    <a:pt x="15916" y="17432"/>
                  </a:lnTo>
                  <a:lnTo>
                    <a:pt x="15632" y="17811"/>
                  </a:lnTo>
                  <a:lnTo>
                    <a:pt x="13074" y="17811"/>
                  </a:lnTo>
                  <a:lnTo>
                    <a:pt x="12789" y="18189"/>
                  </a:lnTo>
                  <a:lnTo>
                    <a:pt x="12505" y="18189"/>
                  </a:lnTo>
                  <a:lnTo>
                    <a:pt x="12505" y="18568"/>
                  </a:lnTo>
                  <a:lnTo>
                    <a:pt x="12221" y="18568"/>
                  </a:lnTo>
                  <a:lnTo>
                    <a:pt x="12505" y="18947"/>
                  </a:lnTo>
                  <a:lnTo>
                    <a:pt x="12505" y="20463"/>
                  </a:lnTo>
                  <a:lnTo>
                    <a:pt x="12221" y="20842"/>
                  </a:lnTo>
                  <a:lnTo>
                    <a:pt x="11937" y="21600"/>
                  </a:lnTo>
                  <a:lnTo>
                    <a:pt x="11653" y="21600"/>
                  </a:lnTo>
                  <a:lnTo>
                    <a:pt x="11653" y="20463"/>
                  </a:lnTo>
                  <a:lnTo>
                    <a:pt x="11368" y="19705"/>
                  </a:lnTo>
                  <a:lnTo>
                    <a:pt x="11084" y="18189"/>
                  </a:lnTo>
                  <a:lnTo>
                    <a:pt x="11084" y="17811"/>
                  </a:lnTo>
                  <a:lnTo>
                    <a:pt x="10800" y="17053"/>
                  </a:lnTo>
                  <a:lnTo>
                    <a:pt x="10800" y="16674"/>
                  </a:lnTo>
                  <a:lnTo>
                    <a:pt x="10516" y="15916"/>
                  </a:lnTo>
                  <a:lnTo>
                    <a:pt x="10232" y="15537"/>
                  </a:lnTo>
                  <a:lnTo>
                    <a:pt x="10232" y="15158"/>
                  </a:lnTo>
                  <a:lnTo>
                    <a:pt x="9947" y="14779"/>
                  </a:lnTo>
                  <a:lnTo>
                    <a:pt x="9095" y="14779"/>
                  </a:lnTo>
                  <a:lnTo>
                    <a:pt x="9095" y="15158"/>
                  </a:lnTo>
                  <a:lnTo>
                    <a:pt x="8811" y="15158"/>
                  </a:lnTo>
                  <a:lnTo>
                    <a:pt x="7389" y="17053"/>
                  </a:lnTo>
                  <a:lnTo>
                    <a:pt x="6821" y="17053"/>
                  </a:lnTo>
                  <a:lnTo>
                    <a:pt x="6253" y="17432"/>
                  </a:lnTo>
                  <a:lnTo>
                    <a:pt x="3979" y="17432"/>
                  </a:lnTo>
                  <a:lnTo>
                    <a:pt x="2274" y="16674"/>
                  </a:lnTo>
                  <a:lnTo>
                    <a:pt x="568" y="16295"/>
                  </a:lnTo>
                  <a:lnTo>
                    <a:pt x="0" y="16295"/>
                  </a:lnTo>
                  <a:lnTo>
                    <a:pt x="1137" y="15158"/>
                  </a:lnTo>
                  <a:lnTo>
                    <a:pt x="1705" y="14400"/>
                  </a:lnTo>
                  <a:lnTo>
                    <a:pt x="2274" y="14021"/>
                  </a:lnTo>
                  <a:lnTo>
                    <a:pt x="2558" y="14021"/>
                  </a:lnTo>
                  <a:lnTo>
                    <a:pt x="2842" y="13642"/>
                  </a:lnTo>
                  <a:lnTo>
                    <a:pt x="3126" y="13642"/>
                  </a:lnTo>
                  <a:lnTo>
                    <a:pt x="3695" y="13263"/>
                  </a:lnTo>
                  <a:lnTo>
                    <a:pt x="4263" y="13263"/>
                  </a:lnTo>
                  <a:lnTo>
                    <a:pt x="5116" y="12884"/>
                  </a:lnTo>
                  <a:lnTo>
                    <a:pt x="5684" y="12505"/>
                  </a:lnTo>
                  <a:lnTo>
                    <a:pt x="6537" y="12505"/>
                  </a:lnTo>
                  <a:lnTo>
                    <a:pt x="6821" y="12126"/>
                  </a:lnTo>
                  <a:lnTo>
                    <a:pt x="7105" y="12126"/>
                  </a:lnTo>
                  <a:lnTo>
                    <a:pt x="7674" y="11368"/>
                  </a:lnTo>
                  <a:lnTo>
                    <a:pt x="7674" y="10989"/>
                  </a:lnTo>
                  <a:lnTo>
                    <a:pt x="7958" y="10989"/>
                  </a:lnTo>
                  <a:lnTo>
                    <a:pt x="7958" y="10611"/>
                  </a:lnTo>
                  <a:lnTo>
                    <a:pt x="8242" y="10611"/>
                  </a:lnTo>
                  <a:lnTo>
                    <a:pt x="8242" y="9853"/>
                  </a:lnTo>
                  <a:lnTo>
                    <a:pt x="7958" y="9853"/>
                  </a:lnTo>
                  <a:lnTo>
                    <a:pt x="7958" y="9474"/>
                  </a:lnTo>
                  <a:lnTo>
                    <a:pt x="7105" y="8337"/>
                  </a:lnTo>
                  <a:lnTo>
                    <a:pt x="6821" y="8337"/>
                  </a:lnTo>
                  <a:lnTo>
                    <a:pt x="6537" y="7958"/>
                  </a:lnTo>
                  <a:lnTo>
                    <a:pt x="5684" y="7958"/>
                  </a:lnTo>
                  <a:lnTo>
                    <a:pt x="5684" y="8337"/>
                  </a:lnTo>
                  <a:lnTo>
                    <a:pt x="4547" y="8337"/>
                  </a:lnTo>
                  <a:lnTo>
                    <a:pt x="4263" y="7958"/>
                  </a:lnTo>
                  <a:lnTo>
                    <a:pt x="3979" y="7958"/>
                  </a:lnTo>
                  <a:lnTo>
                    <a:pt x="3126" y="6821"/>
                  </a:lnTo>
                  <a:lnTo>
                    <a:pt x="3126" y="6063"/>
                  </a:lnTo>
                  <a:lnTo>
                    <a:pt x="3411" y="5684"/>
                  </a:lnTo>
                  <a:lnTo>
                    <a:pt x="3411" y="5305"/>
                  </a:lnTo>
                  <a:lnTo>
                    <a:pt x="3979" y="4547"/>
                  </a:lnTo>
                  <a:lnTo>
                    <a:pt x="3979" y="3411"/>
                  </a:lnTo>
                  <a:lnTo>
                    <a:pt x="3695" y="3032"/>
                  </a:lnTo>
                  <a:lnTo>
                    <a:pt x="3695" y="1895"/>
                  </a:lnTo>
                  <a:lnTo>
                    <a:pt x="4832" y="379"/>
                  </a:lnTo>
                  <a:lnTo>
                    <a:pt x="5400" y="379"/>
                  </a:lnTo>
                  <a:lnTo>
                    <a:pt x="6253" y="1516"/>
                  </a:lnTo>
                  <a:lnTo>
                    <a:pt x="6537" y="2274"/>
                  </a:lnTo>
                  <a:lnTo>
                    <a:pt x="6537" y="2653"/>
                  </a:lnTo>
                  <a:lnTo>
                    <a:pt x="6821" y="2653"/>
                  </a:lnTo>
                  <a:lnTo>
                    <a:pt x="6821" y="3032"/>
                  </a:lnTo>
                  <a:lnTo>
                    <a:pt x="7105" y="3032"/>
                  </a:lnTo>
                  <a:lnTo>
                    <a:pt x="7389" y="2653"/>
                  </a:lnTo>
                  <a:lnTo>
                    <a:pt x="7389" y="2274"/>
                  </a:lnTo>
                  <a:lnTo>
                    <a:pt x="7674" y="1895"/>
                  </a:lnTo>
                  <a:lnTo>
                    <a:pt x="7674" y="1137"/>
                  </a:lnTo>
                  <a:lnTo>
                    <a:pt x="7958" y="1137"/>
                  </a:lnTo>
                  <a:lnTo>
                    <a:pt x="7958" y="758"/>
                  </a:lnTo>
                  <a:lnTo>
                    <a:pt x="8242" y="758"/>
                  </a:lnTo>
                  <a:lnTo>
                    <a:pt x="8526" y="379"/>
                  </a:lnTo>
                  <a:lnTo>
                    <a:pt x="8811" y="379"/>
                  </a:lnTo>
                  <a:lnTo>
                    <a:pt x="9095" y="0"/>
                  </a:lnTo>
                  <a:lnTo>
                    <a:pt x="10800" y="0"/>
                  </a:lnTo>
                  <a:lnTo>
                    <a:pt x="10800" y="379"/>
                  </a:lnTo>
                  <a:lnTo>
                    <a:pt x="11084" y="379"/>
                  </a:lnTo>
                  <a:lnTo>
                    <a:pt x="11653" y="1137"/>
                  </a:lnTo>
                  <a:lnTo>
                    <a:pt x="11653" y="1516"/>
                  </a:lnTo>
                  <a:lnTo>
                    <a:pt x="11937" y="1516"/>
                  </a:lnTo>
                  <a:lnTo>
                    <a:pt x="12221" y="1895"/>
                  </a:lnTo>
                  <a:lnTo>
                    <a:pt x="13074" y="1895"/>
                  </a:lnTo>
                  <a:lnTo>
                    <a:pt x="13642" y="1516"/>
                  </a:lnTo>
                  <a:lnTo>
                    <a:pt x="14211" y="1516"/>
                  </a:lnTo>
                  <a:lnTo>
                    <a:pt x="15632" y="1137"/>
                  </a:lnTo>
                  <a:lnTo>
                    <a:pt x="16200" y="758"/>
                  </a:lnTo>
                  <a:lnTo>
                    <a:pt x="18758" y="758"/>
                  </a:lnTo>
                  <a:lnTo>
                    <a:pt x="19042" y="1137"/>
                  </a:lnTo>
                  <a:lnTo>
                    <a:pt x="19611" y="1137"/>
                  </a:lnTo>
                  <a:lnTo>
                    <a:pt x="19895" y="1516"/>
                  </a:lnTo>
                  <a:lnTo>
                    <a:pt x="20463" y="1895"/>
                  </a:lnTo>
                  <a:lnTo>
                    <a:pt x="21600" y="3411"/>
                  </a:lnTo>
                  <a:lnTo>
                    <a:pt x="16768" y="606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693584" y="1877024"/>
              <a:ext cx="319143" cy="22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8" y="6063"/>
                  </a:moveTo>
                  <a:lnTo>
                    <a:pt x="16768" y="6442"/>
                  </a:lnTo>
                  <a:lnTo>
                    <a:pt x="17337" y="6442"/>
                  </a:lnTo>
                  <a:lnTo>
                    <a:pt x="17621" y="6821"/>
                  </a:lnTo>
                  <a:lnTo>
                    <a:pt x="18474" y="6821"/>
                  </a:lnTo>
                  <a:lnTo>
                    <a:pt x="18474" y="7200"/>
                  </a:lnTo>
                  <a:lnTo>
                    <a:pt x="18758" y="7579"/>
                  </a:lnTo>
                  <a:lnTo>
                    <a:pt x="18758" y="8716"/>
                  </a:lnTo>
                  <a:lnTo>
                    <a:pt x="19042" y="9474"/>
                  </a:lnTo>
                  <a:lnTo>
                    <a:pt x="19042" y="12126"/>
                  </a:lnTo>
                  <a:lnTo>
                    <a:pt x="18758" y="12505"/>
                  </a:lnTo>
                  <a:lnTo>
                    <a:pt x="18758" y="13642"/>
                  </a:lnTo>
                  <a:lnTo>
                    <a:pt x="18474" y="14021"/>
                  </a:lnTo>
                  <a:lnTo>
                    <a:pt x="18474" y="14400"/>
                  </a:lnTo>
                  <a:lnTo>
                    <a:pt x="18189" y="14779"/>
                  </a:lnTo>
                  <a:lnTo>
                    <a:pt x="18189" y="15158"/>
                  </a:lnTo>
                  <a:lnTo>
                    <a:pt x="17905" y="15158"/>
                  </a:lnTo>
                  <a:lnTo>
                    <a:pt x="17621" y="15537"/>
                  </a:lnTo>
                  <a:lnTo>
                    <a:pt x="16768" y="15537"/>
                  </a:lnTo>
                  <a:lnTo>
                    <a:pt x="16768" y="15916"/>
                  </a:lnTo>
                  <a:lnTo>
                    <a:pt x="16484" y="15916"/>
                  </a:lnTo>
                  <a:lnTo>
                    <a:pt x="16484" y="16674"/>
                  </a:lnTo>
                  <a:lnTo>
                    <a:pt x="16200" y="17053"/>
                  </a:lnTo>
                  <a:lnTo>
                    <a:pt x="16200" y="17432"/>
                  </a:lnTo>
                  <a:lnTo>
                    <a:pt x="15916" y="17432"/>
                  </a:lnTo>
                  <a:lnTo>
                    <a:pt x="15632" y="17811"/>
                  </a:lnTo>
                  <a:lnTo>
                    <a:pt x="13074" y="17811"/>
                  </a:lnTo>
                  <a:lnTo>
                    <a:pt x="12789" y="18189"/>
                  </a:lnTo>
                  <a:lnTo>
                    <a:pt x="12505" y="18189"/>
                  </a:lnTo>
                  <a:lnTo>
                    <a:pt x="12505" y="18568"/>
                  </a:lnTo>
                  <a:lnTo>
                    <a:pt x="12221" y="18568"/>
                  </a:lnTo>
                  <a:lnTo>
                    <a:pt x="12505" y="18947"/>
                  </a:lnTo>
                  <a:lnTo>
                    <a:pt x="12505" y="20463"/>
                  </a:lnTo>
                  <a:lnTo>
                    <a:pt x="12221" y="20842"/>
                  </a:lnTo>
                  <a:lnTo>
                    <a:pt x="11937" y="21600"/>
                  </a:lnTo>
                  <a:lnTo>
                    <a:pt x="11653" y="21600"/>
                  </a:lnTo>
                  <a:lnTo>
                    <a:pt x="11653" y="20463"/>
                  </a:lnTo>
                  <a:lnTo>
                    <a:pt x="11368" y="19705"/>
                  </a:lnTo>
                  <a:lnTo>
                    <a:pt x="11084" y="18189"/>
                  </a:lnTo>
                  <a:lnTo>
                    <a:pt x="11084" y="17811"/>
                  </a:lnTo>
                  <a:lnTo>
                    <a:pt x="10800" y="17053"/>
                  </a:lnTo>
                  <a:lnTo>
                    <a:pt x="10800" y="16674"/>
                  </a:lnTo>
                  <a:lnTo>
                    <a:pt x="10516" y="15916"/>
                  </a:lnTo>
                  <a:lnTo>
                    <a:pt x="10232" y="15537"/>
                  </a:lnTo>
                  <a:lnTo>
                    <a:pt x="10232" y="15158"/>
                  </a:lnTo>
                  <a:lnTo>
                    <a:pt x="9947" y="14779"/>
                  </a:lnTo>
                  <a:lnTo>
                    <a:pt x="9095" y="14779"/>
                  </a:lnTo>
                  <a:lnTo>
                    <a:pt x="9095" y="15158"/>
                  </a:lnTo>
                  <a:lnTo>
                    <a:pt x="8811" y="15158"/>
                  </a:lnTo>
                  <a:lnTo>
                    <a:pt x="7389" y="17053"/>
                  </a:lnTo>
                  <a:lnTo>
                    <a:pt x="6821" y="17053"/>
                  </a:lnTo>
                  <a:lnTo>
                    <a:pt x="6253" y="17432"/>
                  </a:lnTo>
                  <a:lnTo>
                    <a:pt x="3979" y="17432"/>
                  </a:lnTo>
                  <a:lnTo>
                    <a:pt x="2274" y="16674"/>
                  </a:lnTo>
                  <a:lnTo>
                    <a:pt x="568" y="16295"/>
                  </a:lnTo>
                  <a:lnTo>
                    <a:pt x="0" y="16295"/>
                  </a:lnTo>
                  <a:lnTo>
                    <a:pt x="1137" y="15158"/>
                  </a:lnTo>
                  <a:lnTo>
                    <a:pt x="1705" y="14400"/>
                  </a:lnTo>
                  <a:lnTo>
                    <a:pt x="2274" y="14021"/>
                  </a:lnTo>
                  <a:lnTo>
                    <a:pt x="2558" y="14021"/>
                  </a:lnTo>
                  <a:lnTo>
                    <a:pt x="2842" y="13642"/>
                  </a:lnTo>
                  <a:lnTo>
                    <a:pt x="3126" y="13642"/>
                  </a:lnTo>
                  <a:lnTo>
                    <a:pt x="3695" y="13263"/>
                  </a:lnTo>
                  <a:lnTo>
                    <a:pt x="4263" y="13263"/>
                  </a:lnTo>
                  <a:lnTo>
                    <a:pt x="5116" y="12884"/>
                  </a:lnTo>
                  <a:lnTo>
                    <a:pt x="5684" y="12505"/>
                  </a:lnTo>
                  <a:lnTo>
                    <a:pt x="6537" y="12505"/>
                  </a:lnTo>
                  <a:lnTo>
                    <a:pt x="6821" y="12126"/>
                  </a:lnTo>
                  <a:lnTo>
                    <a:pt x="7105" y="12126"/>
                  </a:lnTo>
                  <a:lnTo>
                    <a:pt x="7674" y="11368"/>
                  </a:lnTo>
                  <a:lnTo>
                    <a:pt x="7674" y="10989"/>
                  </a:lnTo>
                  <a:lnTo>
                    <a:pt x="7958" y="10989"/>
                  </a:lnTo>
                  <a:lnTo>
                    <a:pt x="7958" y="10611"/>
                  </a:lnTo>
                  <a:lnTo>
                    <a:pt x="8242" y="10611"/>
                  </a:lnTo>
                  <a:lnTo>
                    <a:pt x="8242" y="9853"/>
                  </a:lnTo>
                  <a:lnTo>
                    <a:pt x="7958" y="9853"/>
                  </a:lnTo>
                  <a:lnTo>
                    <a:pt x="7958" y="9474"/>
                  </a:lnTo>
                  <a:lnTo>
                    <a:pt x="7105" y="8337"/>
                  </a:lnTo>
                  <a:lnTo>
                    <a:pt x="6821" y="8337"/>
                  </a:lnTo>
                  <a:lnTo>
                    <a:pt x="6537" y="7958"/>
                  </a:lnTo>
                  <a:lnTo>
                    <a:pt x="5684" y="7958"/>
                  </a:lnTo>
                  <a:lnTo>
                    <a:pt x="5684" y="8337"/>
                  </a:lnTo>
                  <a:lnTo>
                    <a:pt x="4547" y="8337"/>
                  </a:lnTo>
                  <a:lnTo>
                    <a:pt x="4263" y="7958"/>
                  </a:lnTo>
                  <a:lnTo>
                    <a:pt x="3979" y="7958"/>
                  </a:lnTo>
                  <a:lnTo>
                    <a:pt x="3126" y="6821"/>
                  </a:lnTo>
                  <a:lnTo>
                    <a:pt x="3126" y="6063"/>
                  </a:lnTo>
                  <a:lnTo>
                    <a:pt x="3411" y="5684"/>
                  </a:lnTo>
                  <a:lnTo>
                    <a:pt x="3411" y="5305"/>
                  </a:lnTo>
                  <a:lnTo>
                    <a:pt x="3979" y="4547"/>
                  </a:lnTo>
                  <a:lnTo>
                    <a:pt x="3979" y="3411"/>
                  </a:lnTo>
                  <a:lnTo>
                    <a:pt x="3695" y="3032"/>
                  </a:lnTo>
                  <a:lnTo>
                    <a:pt x="3695" y="1895"/>
                  </a:lnTo>
                  <a:lnTo>
                    <a:pt x="4832" y="379"/>
                  </a:lnTo>
                  <a:lnTo>
                    <a:pt x="5400" y="379"/>
                  </a:lnTo>
                  <a:lnTo>
                    <a:pt x="6253" y="1516"/>
                  </a:lnTo>
                  <a:lnTo>
                    <a:pt x="6537" y="2274"/>
                  </a:lnTo>
                  <a:lnTo>
                    <a:pt x="6537" y="2653"/>
                  </a:lnTo>
                  <a:lnTo>
                    <a:pt x="6821" y="2653"/>
                  </a:lnTo>
                  <a:lnTo>
                    <a:pt x="6821" y="3032"/>
                  </a:lnTo>
                  <a:lnTo>
                    <a:pt x="7105" y="3032"/>
                  </a:lnTo>
                  <a:lnTo>
                    <a:pt x="7389" y="2653"/>
                  </a:lnTo>
                  <a:lnTo>
                    <a:pt x="7389" y="2274"/>
                  </a:lnTo>
                  <a:lnTo>
                    <a:pt x="7674" y="1895"/>
                  </a:lnTo>
                  <a:lnTo>
                    <a:pt x="7674" y="1137"/>
                  </a:lnTo>
                  <a:lnTo>
                    <a:pt x="7958" y="1137"/>
                  </a:lnTo>
                  <a:lnTo>
                    <a:pt x="7958" y="758"/>
                  </a:lnTo>
                  <a:lnTo>
                    <a:pt x="8242" y="758"/>
                  </a:lnTo>
                  <a:lnTo>
                    <a:pt x="8526" y="379"/>
                  </a:lnTo>
                  <a:lnTo>
                    <a:pt x="8811" y="379"/>
                  </a:lnTo>
                  <a:lnTo>
                    <a:pt x="9095" y="0"/>
                  </a:lnTo>
                  <a:lnTo>
                    <a:pt x="10800" y="0"/>
                  </a:lnTo>
                  <a:lnTo>
                    <a:pt x="10800" y="379"/>
                  </a:lnTo>
                  <a:lnTo>
                    <a:pt x="11084" y="379"/>
                  </a:lnTo>
                  <a:lnTo>
                    <a:pt x="11653" y="1137"/>
                  </a:lnTo>
                  <a:lnTo>
                    <a:pt x="11653" y="1516"/>
                  </a:lnTo>
                  <a:lnTo>
                    <a:pt x="11937" y="1516"/>
                  </a:lnTo>
                  <a:lnTo>
                    <a:pt x="12221" y="1895"/>
                  </a:lnTo>
                  <a:lnTo>
                    <a:pt x="13074" y="1895"/>
                  </a:lnTo>
                  <a:lnTo>
                    <a:pt x="13642" y="1516"/>
                  </a:lnTo>
                  <a:lnTo>
                    <a:pt x="14211" y="1516"/>
                  </a:lnTo>
                  <a:lnTo>
                    <a:pt x="15632" y="1137"/>
                  </a:lnTo>
                  <a:lnTo>
                    <a:pt x="16200" y="758"/>
                  </a:lnTo>
                  <a:lnTo>
                    <a:pt x="18758" y="758"/>
                  </a:lnTo>
                  <a:lnTo>
                    <a:pt x="19042" y="1137"/>
                  </a:lnTo>
                  <a:lnTo>
                    <a:pt x="19611" y="1137"/>
                  </a:lnTo>
                  <a:lnTo>
                    <a:pt x="19895" y="1516"/>
                  </a:lnTo>
                  <a:lnTo>
                    <a:pt x="20463" y="1895"/>
                  </a:lnTo>
                  <a:lnTo>
                    <a:pt x="21600" y="3411"/>
                  </a:lnTo>
                  <a:lnTo>
                    <a:pt x="16768" y="606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693584" y="1877024"/>
              <a:ext cx="319143" cy="22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8" y="6063"/>
                  </a:moveTo>
                  <a:lnTo>
                    <a:pt x="16768" y="6442"/>
                  </a:lnTo>
                  <a:lnTo>
                    <a:pt x="17337" y="6442"/>
                  </a:lnTo>
                  <a:lnTo>
                    <a:pt x="17621" y="6821"/>
                  </a:lnTo>
                  <a:lnTo>
                    <a:pt x="18474" y="6821"/>
                  </a:lnTo>
                  <a:lnTo>
                    <a:pt x="18474" y="7200"/>
                  </a:lnTo>
                  <a:lnTo>
                    <a:pt x="18758" y="7579"/>
                  </a:lnTo>
                  <a:lnTo>
                    <a:pt x="18758" y="8716"/>
                  </a:lnTo>
                  <a:lnTo>
                    <a:pt x="19042" y="9474"/>
                  </a:lnTo>
                  <a:lnTo>
                    <a:pt x="19042" y="12126"/>
                  </a:lnTo>
                  <a:lnTo>
                    <a:pt x="18758" y="12505"/>
                  </a:lnTo>
                  <a:lnTo>
                    <a:pt x="18758" y="13642"/>
                  </a:lnTo>
                  <a:lnTo>
                    <a:pt x="18474" y="14021"/>
                  </a:lnTo>
                  <a:lnTo>
                    <a:pt x="18474" y="14400"/>
                  </a:lnTo>
                  <a:lnTo>
                    <a:pt x="18189" y="14779"/>
                  </a:lnTo>
                  <a:lnTo>
                    <a:pt x="18189" y="15158"/>
                  </a:lnTo>
                  <a:lnTo>
                    <a:pt x="17905" y="15158"/>
                  </a:lnTo>
                  <a:lnTo>
                    <a:pt x="17621" y="15537"/>
                  </a:lnTo>
                  <a:lnTo>
                    <a:pt x="16768" y="15537"/>
                  </a:lnTo>
                  <a:lnTo>
                    <a:pt x="16768" y="15916"/>
                  </a:lnTo>
                  <a:lnTo>
                    <a:pt x="16484" y="15916"/>
                  </a:lnTo>
                  <a:lnTo>
                    <a:pt x="16484" y="16674"/>
                  </a:lnTo>
                  <a:lnTo>
                    <a:pt x="16200" y="17053"/>
                  </a:lnTo>
                  <a:lnTo>
                    <a:pt x="16200" y="17432"/>
                  </a:lnTo>
                  <a:lnTo>
                    <a:pt x="15916" y="17432"/>
                  </a:lnTo>
                  <a:lnTo>
                    <a:pt x="15632" y="17811"/>
                  </a:lnTo>
                  <a:lnTo>
                    <a:pt x="13074" y="17811"/>
                  </a:lnTo>
                  <a:lnTo>
                    <a:pt x="12789" y="18189"/>
                  </a:lnTo>
                  <a:lnTo>
                    <a:pt x="12505" y="18189"/>
                  </a:lnTo>
                  <a:lnTo>
                    <a:pt x="12505" y="18568"/>
                  </a:lnTo>
                  <a:lnTo>
                    <a:pt x="12221" y="18568"/>
                  </a:lnTo>
                  <a:lnTo>
                    <a:pt x="12505" y="18947"/>
                  </a:lnTo>
                  <a:lnTo>
                    <a:pt x="12505" y="20463"/>
                  </a:lnTo>
                  <a:lnTo>
                    <a:pt x="12221" y="20842"/>
                  </a:lnTo>
                  <a:lnTo>
                    <a:pt x="11937" y="21600"/>
                  </a:lnTo>
                  <a:lnTo>
                    <a:pt x="11653" y="21600"/>
                  </a:lnTo>
                  <a:lnTo>
                    <a:pt x="11653" y="20463"/>
                  </a:lnTo>
                  <a:lnTo>
                    <a:pt x="11368" y="19705"/>
                  </a:lnTo>
                  <a:lnTo>
                    <a:pt x="11084" y="18189"/>
                  </a:lnTo>
                  <a:lnTo>
                    <a:pt x="11084" y="17811"/>
                  </a:lnTo>
                  <a:lnTo>
                    <a:pt x="10800" y="17053"/>
                  </a:lnTo>
                  <a:lnTo>
                    <a:pt x="10800" y="16674"/>
                  </a:lnTo>
                  <a:lnTo>
                    <a:pt x="10516" y="15916"/>
                  </a:lnTo>
                  <a:lnTo>
                    <a:pt x="10232" y="15537"/>
                  </a:lnTo>
                  <a:lnTo>
                    <a:pt x="10232" y="15158"/>
                  </a:lnTo>
                  <a:lnTo>
                    <a:pt x="9947" y="14779"/>
                  </a:lnTo>
                  <a:lnTo>
                    <a:pt x="9095" y="14779"/>
                  </a:lnTo>
                  <a:lnTo>
                    <a:pt x="9095" y="15158"/>
                  </a:lnTo>
                  <a:lnTo>
                    <a:pt x="8811" y="15158"/>
                  </a:lnTo>
                  <a:lnTo>
                    <a:pt x="7389" y="17053"/>
                  </a:lnTo>
                  <a:lnTo>
                    <a:pt x="6821" y="17053"/>
                  </a:lnTo>
                  <a:lnTo>
                    <a:pt x="6253" y="17432"/>
                  </a:lnTo>
                  <a:lnTo>
                    <a:pt x="3979" y="17432"/>
                  </a:lnTo>
                  <a:lnTo>
                    <a:pt x="2274" y="16674"/>
                  </a:lnTo>
                  <a:lnTo>
                    <a:pt x="568" y="16295"/>
                  </a:lnTo>
                  <a:lnTo>
                    <a:pt x="0" y="16295"/>
                  </a:lnTo>
                  <a:lnTo>
                    <a:pt x="1137" y="15158"/>
                  </a:lnTo>
                  <a:lnTo>
                    <a:pt x="1705" y="14400"/>
                  </a:lnTo>
                  <a:lnTo>
                    <a:pt x="2274" y="14021"/>
                  </a:lnTo>
                  <a:lnTo>
                    <a:pt x="2558" y="14021"/>
                  </a:lnTo>
                  <a:lnTo>
                    <a:pt x="2842" y="13642"/>
                  </a:lnTo>
                  <a:lnTo>
                    <a:pt x="3126" y="13642"/>
                  </a:lnTo>
                  <a:lnTo>
                    <a:pt x="3695" y="13263"/>
                  </a:lnTo>
                  <a:lnTo>
                    <a:pt x="4263" y="13263"/>
                  </a:lnTo>
                  <a:lnTo>
                    <a:pt x="5116" y="12884"/>
                  </a:lnTo>
                  <a:lnTo>
                    <a:pt x="5684" y="12505"/>
                  </a:lnTo>
                  <a:lnTo>
                    <a:pt x="6537" y="12505"/>
                  </a:lnTo>
                  <a:lnTo>
                    <a:pt x="6821" y="12126"/>
                  </a:lnTo>
                  <a:lnTo>
                    <a:pt x="7105" y="12126"/>
                  </a:lnTo>
                  <a:lnTo>
                    <a:pt x="7674" y="11368"/>
                  </a:lnTo>
                  <a:lnTo>
                    <a:pt x="7674" y="10989"/>
                  </a:lnTo>
                  <a:lnTo>
                    <a:pt x="7958" y="10989"/>
                  </a:lnTo>
                  <a:lnTo>
                    <a:pt x="7958" y="10611"/>
                  </a:lnTo>
                  <a:lnTo>
                    <a:pt x="8242" y="10611"/>
                  </a:lnTo>
                  <a:lnTo>
                    <a:pt x="8242" y="9853"/>
                  </a:lnTo>
                  <a:lnTo>
                    <a:pt x="7958" y="9853"/>
                  </a:lnTo>
                  <a:lnTo>
                    <a:pt x="7958" y="9474"/>
                  </a:lnTo>
                  <a:lnTo>
                    <a:pt x="7105" y="8337"/>
                  </a:lnTo>
                  <a:lnTo>
                    <a:pt x="6821" y="8337"/>
                  </a:lnTo>
                  <a:lnTo>
                    <a:pt x="6537" y="7958"/>
                  </a:lnTo>
                  <a:lnTo>
                    <a:pt x="5684" y="7958"/>
                  </a:lnTo>
                  <a:lnTo>
                    <a:pt x="5684" y="8337"/>
                  </a:lnTo>
                  <a:lnTo>
                    <a:pt x="4547" y="8337"/>
                  </a:lnTo>
                  <a:lnTo>
                    <a:pt x="4263" y="7958"/>
                  </a:lnTo>
                  <a:lnTo>
                    <a:pt x="3979" y="7958"/>
                  </a:lnTo>
                  <a:lnTo>
                    <a:pt x="3126" y="6821"/>
                  </a:lnTo>
                  <a:lnTo>
                    <a:pt x="3126" y="6063"/>
                  </a:lnTo>
                  <a:lnTo>
                    <a:pt x="3411" y="5684"/>
                  </a:lnTo>
                  <a:lnTo>
                    <a:pt x="3411" y="5305"/>
                  </a:lnTo>
                  <a:lnTo>
                    <a:pt x="3979" y="4547"/>
                  </a:lnTo>
                  <a:lnTo>
                    <a:pt x="3979" y="3411"/>
                  </a:lnTo>
                  <a:lnTo>
                    <a:pt x="3695" y="3032"/>
                  </a:lnTo>
                  <a:lnTo>
                    <a:pt x="3695" y="1895"/>
                  </a:lnTo>
                  <a:lnTo>
                    <a:pt x="4832" y="379"/>
                  </a:lnTo>
                  <a:lnTo>
                    <a:pt x="5400" y="379"/>
                  </a:lnTo>
                  <a:lnTo>
                    <a:pt x="6253" y="1516"/>
                  </a:lnTo>
                  <a:lnTo>
                    <a:pt x="6537" y="2274"/>
                  </a:lnTo>
                  <a:lnTo>
                    <a:pt x="6537" y="2653"/>
                  </a:lnTo>
                  <a:lnTo>
                    <a:pt x="6821" y="2653"/>
                  </a:lnTo>
                  <a:lnTo>
                    <a:pt x="6821" y="3032"/>
                  </a:lnTo>
                  <a:lnTo>
                    <a:pt x="7105" y="3032"/>
                  </a:lnTo>
                  <a:lnTo>
                    <a:pt x="7389" y="2653"/>
                  </a:lnTo>
                  <a:lnTo>
                    <a:pt x="7389" y="2274"/>
                  </a:lnTo>
                  <a:lnTo>
                    <a:pt x="7674" y="1895"/>
                  </a:lnTo>
                  <a:lnTo>
                    <a:pt x="7674" y="1137"/>
                  </a:lnTo>
                  <a:lnTo>
                    <a:pt x="7958" y="1137"/>
                  </a:lnTo>
                  <a:lnTo>
                    <a:pt x="7958" y="758"/>
                  </a:lnTo>
                  <a:lnTo>
                    <a:pt x="8242" y="758"/>
                  </a:lnTo>
                  <a:lnTo>
                    <a:pt x="8526" y="379"/>
                  </a:lnTo>
                  <a:lnTo>
                    <a:pt x="8811" y="379"/>
                  </a:lnTo>
                  <a:lnTo>
                    <a:pt x="9095" y="0"/>
                  </a:lnTo>
                  <a:lnTo>
                    <a:pt x="10800" y="0"/>
                  </a:lnTo>
                  <a:lnTo>
                    <a:pt x="10800" y="379"/>
                  </a:lnTo>
                  <a:lnTo>
                    <a:pt x="11084" y="379"/>
                  </a:lnTo>
                  <a:lnTo>
                    <a:pt x="11653" y="1137"/>
                  </a:lnTo>
                  <a:lnTo>
                    <a:pt x="11653" y="1516"/>
                  </a:lnTo>
                  <a:lnTo>
                    <a:pt x="11937" y="1516"/>
                  </a:lnTo>
                  <a:lnTo>
                    <a:pt x="12221" y="1895"/>
                  </a:lnTo>
                  <a:lnTo>
                    <a:pt x="13074" y="1895"/>
                  </a:lnTo>
                  <a:lnTo>
                    <a:pt x="13642" y="1516"/>
                  </a:lnTo>
                  <a:lnTo>
                    <a:pt x="14211" y="1516"/>
                  </a:lnTo>
                  <a:lnTo>
                    <a:pt x="15632" y="1137"/>
                  </a:lnTo>
                  <a:lnTo>
                    <a:pt x="16200" y="758"/>
                  </a:lnTo>
                  <a:lnTo>
                    <a:pt x="18758" y="758"/>
                  </a:lnTo>
                  <a:lnTo>
                    <a:pt x="19042" y="1137"/>
                  </a:lnTo>
                  <a:lnTo>
                    <a:pt x="19611" y="1137"/>
                  </a:lnTo>
                  <a:lnTo>
                    <a:pt x="19895" y="1516"/>
                  </a:lnTo>
                  <a:lnTo>
                    <a:pt x="20463" y="1895"/>
                  </a:lnTo>
                  <a:lnTo>
                    <a:pt x="21600" y="3411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693584" y="1877024"/>
              <a:ext cx="319143" cy="22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8" y="6063"/>
                  </a:moveTo>
                  <a:lnTo>
                    <a:pt x="16768" y="6442"/>
                  </a:lnTo>
                  <a:lnTo>
                    <a:pt x="17337" y="6442"/>
                  </a:lnTo>
                  <a:lnTo>
                    <a:pt x="17621" y="6821"/>
                  </a:lnTo>
                  <a:lnTo>
                    <a:pt x="18474" y="6821"/>
                  </a:lnTo>
                  <a:lnTo>
                    <a:pt x="18474" y="7200"/>
                  </a:lnTo>
                  <a:lnTo>
                    <a:pt x="18758" y="7579"/>
                  </a:lnTo>
                  <a:lnTo>
                    <a:pt x="18758" y="8716"/>
                  </a:lnTo>
                  <a:lnTo>
                    <a:pt x="19042" y="9474"/>
                  </a:lnTo>
                  <a:lnTo>
                    <a:pt x="19042" y="12126"/>
                  </a:lnTo>
                  <a:lnTo>
                    <a:pt x="18758" y="12505"/>
                  </a:lnTo>
                  <a:lnTo>
                    <a:pt x="18758" y="13642"/>
                  </a:lnTo>
                  <a:lnTo>
                    <a:pt x="18474" y="14021"/>
                  </a:lnTo>
                  <a:lnTo>
                    <a:pt x="18474" y="14400"/>
                  </a:lnTo>
                  <a:lnTo>
                    <a:pt x="18189" y="14779"/>
                  </a:lnTo>
                  <a:lnTo>
                    <a:pt x="18189" y="15158"/>
                  </a:lnTo>
                  <a:lnTo>
                    <a:pt x="17905" y="15158"/>
                  </a:lnTo>
                  <a:lnTo>
                    <a:pt x="17621" y="15537"/>
                  </a:lnTo>
                  <a:lnTo>
                    <a:pt x="16768" y="15537"/>
                  </a:lnTo>
                  <a:lnTo>
                    <a:pt x="16768" y="15916"/>
                  </a:lnTo>
                  <a:lnTo>
                    <a:pt x="16484" y="15916"/>
                  </a:lnTo>
                  <a:lnTo>
                    <a:pt x="16484" y="16674"/>
                  </a:lnTo>
                  <a:lnTo>
                    <a:pt x="16200" y="17053"/>
                  </a:lnTo>
                  <a:lnTo>
                    <a:pt x="16200" y="17432"/>
                  </a:lnTo>
                  <a:lnTo>
                    <a:pt x="15916" y="17432"/>
                  </a:lnTo>
                  <a:lnTo>
                    <a:pt x="15632" y="17811"/>
                  </a:lnTo>
                  <a:lnTo>
                    <a:pt x="13074" y="17811"/>
                  </a:lnTo>
                  <a:lnTo>
                    <a:pt x="12789" y="18189"/>
                  </a:lnTo>
                  <a:lnTo>
                    <a:pt x="12505" y="18189"/>
                  </a:lnTo>
                  <a:lnTo>
                    <a:pt x="12505" y="18568"/>
                  </a:lnTo>
                  <a:lnTo>
                    <a:pt x="12221" y="18568"/>
                  </a:lnTo>
                  <a:lnTo>
                    <a:pt x="12505" y="18947"/>
                  </a:lnTo>
                  <a:lnTo>
                    <a:pt x="12505" y="20463"/>
                  </a:lnTo>
                  <a:lnTo>
                    <a:pt x="12221" y="20842"/>
                  </a:lnTo>
                  <a:lnTo>
                    <a:pt x="11937" y="21600"/>
                  </a:lnTo>
                  <a:lnTo>
                    <a:pt x="11653" y="21600"/>
                  </a:lnTo>
                  <a:lnTo>
                    <a:pt x="11653" y="20463"/>
                  </a:lnTo>
                  <a:lnTo>
                    <a:pt x="11368" y="19705"/>
                  </a:lnTo>
                  <a:lnTo>
                    <a:pt x="11084" y="18189"/>
                  </a:lnTo>
                  <a:lnTo>
                    <a:pt x="11084" y="17811"/>
                  </a:lnTo>
                  <a:lnTo>
                    <a:pt x="10800" y="17053"/>
                  </a:lnTo>
                  <a:lnTo>
                    <a:pt x="10800" y="16674"/>
                  </a:lnTo>
                  <a:lnTo>
                    <a:pt x="10516" y="15916"/>
                  </a:lnTo>
                  <a:lnTo>
                    <a:pt x="10232" y="15537"/>
                  </a:lnTo>
                  <a:lnTo>
                    <a:pt x="10232" y="15158"/>
                  </a:lnTo>
                  <a:lnTo>
                    <a:pt x="9947" y="14779"/>
                  </a:lnTo>
                  <a:lnTo>
                    <a:pt x="9095" y="14779"/>
                  </a:lnTo>
                  <a:lnTo>
                    <a:pt x="9095" y="15158"/>
                  </a:lnTo>
                  <a:lnTo>
                    <a:pt x="8811" y="15158"/>
                  </a:lnTo>
                  <a:lnTo>
                    <a:pt x="7389" y="17053"/>
                  </a:lnTo>
                  <a:lnTo>
                    <a:pt x="6821" y="17053"/>
                  </a:lnTo>
                  <a:lnTo>
                    <a:pt x="6253" y="17432"/>
                  </a:lnTo>
                  <a:lnTo>
                    <a:pt x="3979" y="17432"/>
                  </a:lnTo>
                  <a:lnTo>
                    <a:pt x="2274" y="16674"/>
                  </a:lnTo>
                  <a:lnTo>
                    <a:pt x="568" y="16295"/>
                  </a:lnTo>
                  <a:lnTo>
                    <a:pt x="0" y="16295"/>
                  </a:lnTo>
                  <a:lnTo>
                    <a:pt x="1137" y="15158"/>
                  </a:lnTo>
                  <a:lnTo>
                    <a:pt x="1705" y="14400"/>
                  </a:lnTo>
                  <a:lnTo>
                    <a:pt x="2274" y="14021"/>
                  </a:lnTo>
                  <a:lnTo>
                    <a:pt x="2558" y="14021"/>
                  </a:lnTo>
                  <a:lnTo>
                    <a:pt x="2842" y="13642"/>
                  </a:lnTo>
                  <a:lnTo>
                    <a:pt x="3126" y="13642"/>
                  </a:lnTo>
                  <a:lnTo>
                    <a:pt x="3695" y="13263"/>
                  </a:lnTo>
                  <a:lnTo>
                    <a:pt x="4263" y="13263"/>
                  </a:lnTo>
                  <a:lnTo>
                    <a:pt x="5116" y="12884"/>
                  </a:lnTo>
                  <a:lnTo>
                    <a:pt x="5684" y="12505"/>
                  </a:lnTo>
                  <a:lnTo>
                    <a:pt x="6537" y="12505"/>
                  </a:lnTo>
                  <a:lnTo>
                    <a:pt x="6821" y="12126"/>
                  </a:lnTo>
                  <a:lnTo>
                    <a:pt x="7105" y="12126"/>
                  </a:lnTo>
                  <a:lnTo>
                    <a:pt x="7674" y="11368"/>
                  </a:lnTo>
                  <a:lnTo>
                    <a:pt x="7674" y="10989"/>
                  </a:lnTo>
                  <a:lnTo>
                    <a:pt x="7958" y="10989"/>
                  </a:lnTo>
                  <a:lnTo>
                    <a:pt x="7958" y="10611"/>
                  </a:lnTo>
                  <a:lnTo>
                    <a:pt x="8242" y="10611"/>
                  </a:lnTo>
                  <a:lnTo>
                    <a:pt x="8242" y="9853"/>
                  </a:lnTo>
                  <a:lnTo>
                    <a:pt x="7958" y="9853"/>
                  </a:lnTo>
                  <a:lnTo>
                    <a:pt x="7958" y="9474"/>
                  </a:lnTo>
                  <a:lnTo>
                    <a:pt x="7105" y="8337"/>
                  </a:lnTo>
                  <a:lnTo>
                    <a:pt x="6821" y="8337"/>
                  </a:lnTo>
                  <a:lnTo>
                    <a:pt x="6537" y="7958"/>
                  </a:lnTo>
                  <a:lnTo>
                    <a:pt x="5684" y="7958"/>
                  </a:lnTo>
                  <a:lnTo>
                    <a:pt x="5684" y="8337"/>
                  </a:lnTo>
                  <a:lnTo>
                    <a:pt x="4547" y="8337"/>
                  </a:lnTo>
                  <a:lnTo>
                    <a:pt x="4263" y="7958"/>
                  </a:lnTo>
                  <a:lnTo>
                    <a:pt x="3979" y="7958"/>
                  </a:lnTo>
                  <a:lnTo>
                    <a:pt x="3126" y="6821"/>
                  </a:lnTo>
                  <a:lnTo>
                    <a:pt x="3126" y="6063"/>
                  </a:lnTo>
                  <a:lnTo>
                    <a:pt x="3411" y="5684"/>
                  </a:lnTo>
                  <a:lnTo>
                    <a:pt x="3411" y="5305"/>
                  </a:lnTo>
                  <a:lnTo>
                    <a:pt x="3979" y="4547"/>
                  </a:lnTo>
                  <a:lnTo>
                    <a:pt x="3979" y="3411"/>
                  </a:lnTo>
                  <a:lnTo>
                    <a:pt x="3695" y="3032"/>
                  </a:lnTo>
                  <a:lnTo>
                    <a:pt x="3695" y="1895"/>
                  </a:lnTo>
                  <a:lnTo>
                    <a:pt x="4832" y="379"/>
                  </a:lnTo>
                  <a:lnTo>
                    <a:pt x="5400" y="379"/>
                  </a:lnTo>
                  <a:lnTo>
                    <a:pt x="6253" y="1516"/>
                  </a:lnTo>
                  <a:lnTo>
                    <a:pt x="6537" y="2274"/>
                  </a:lnTo>
                  <a:lnTo>
                    <a:pt x="6537" y="2653"/>
                  </a:lnTo>
                  <a:lnTo>
                    <a:pt x="6821" y="2653"/>
                  </a:lnTo>
                  <a:lnTo>
                    <a:pt x="6821" y="3032"/>
                  </a:lnTo>
                  <a:lnTo>
                    <a:pt x="7105" y="3032"/>
                  </a:lnTo>
                  <a:lnTo>
                    <a:pt x="7389" y="2653"/>
                  </a:lnTo>
                  <a:lnTo>
                    <a:pt x="7389" y="2274"/>
                  </a:lnTo>
                  <a:lnTo>
                    <a:pt x="7674" y="1895"/>
                  </a:lnTo>
                  <a:lnTo>
                    <a:pt x="7674" y="1137"/>
                  </a:lnTo>
                  <a:lnTo>
                    <a:pt x="7958" y="1137"/>
                  </a:lnTo>
                  <a:lnTo>
                    <a:pt x="7958" y="758"/>
                  </a:lnTo>
                  <a:lnTo>
                    <a:pt x="8242" y="758"/>
                  </a:lnTo>
                  <a:lnTo>
                    <a:pt x="8526" y="379"/>
                  </a:lnTo>
                  <a:lnTo>
                    <a:pt x="8811" y="379"/>
                  </a:lnTo>
                  <a:lnTo>
                    <a:pt x="9095" y="0"/>
                  </a:lnTo>
                  <a:lnTo>
                    <a:pt x="10800" y="0"/>
                  </a:lnTo>
                  <a:lnTo>
                    <a:pt x="10800" y="379"/>
                  </a:lnTo>
                  <a:lnTo>
                    <a:pt x="11084" y="379"/>
                  </a:lnTo>
                  <a:lnTo>
                    <a:pt x="11653" y="1137"/>
                  </a:lnTo>
                  <a:lnTo>
                    <a:pt x="11653" y="1516"/>
                  </a:lnTo>
                  <a:lnTo>
                    <a:pt x="11937" y="1516"/>
                  </a:lnTo>
                  <a:lnTo>
                    <a:pt x="12221" y="1895"/>
                  </a:lnTo>
                  <a:lnTo>
                    <a:pt x="13074" y="1895"/>
                  </a:lnTo>
                  <a:lnTo>
                    <a:pt x="13642" y="1516"/>
                  </a:lnTo>
                  <a:lnTo>
                    <a:pt x="14211" y="1516"/>
                  </a:lnTo>
                  <a:lnTo>
                    <a:pt x="15632" y="1137"/>
                  </a:lnTo>
                  <a:lnTo>
                    <a:pt x="16200" y="758"/>
                  </a:lnTo>
                  <a:lnTo>
                    <a:pt x="18758" y="758"/>
                  </a:lnTo>
                  <a:lnTo>
                    <a:pt x="19042" y="1137"/>
                  </a:lnTo>
                  <a:lnTo>
                    <a:pt x="19611" y="1137"/>
                  </a:lnTo>
                  <a:lnTo>
                    <a:pt x="19895" y="1516"/>
                  </a:lnTo>
                  <a:lnTo>
                    <a:pt x="20463" y="1895"/>
                  </a:lnTo>
                  <a:lnTo>
                    <a:pt x="21600" y="3411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8289293" y="1960891"/>
              <a:ext cx="146975" cy="17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66" y="0"/>
                  </a:moveTo>
                  <a:lnTo>
                    <a:pt x="20983" y="480"/>
                  </a:lnTo>
                  <a:lnTo>
                    <a:pt x="20983" y="2400"/>
                  </a:lnTo>
                  <a:lnTo>
                    <a:pt x="21600" y="3840"/>
                  </a:lnTo>
                  <a:lnTo>
                    <a:pt x="21600" y="5760"/>
                  </a:lnTo>
                  <a:lnTo>
                    <a:pt x="20983" y="6240"/>
                  </a:lnTo>
                  <a:lnTo>
                    <a:pt x="20983" y="6720"/>
                  </a:lnTo>
                  <a:lnTo>
                    <a:pt x="20366" y="6720"/>
                  </a:lnTo>
                  <a:lnTo>
                    <a:pt x="19749" y="7200"/>
                  </a:lnTo>
                  <a:lnTo>
                    <a:pt x="18514" y="7200"/>
                  </a:lnTo>
                  <a:lnTo>
                    <a:pt x="18514" y="7680"/>
                  </a:lnTo>
                  <a:lnTo>
                    <a:pt x="17897" y="7680"/>
                  </a:lnTo>
                  <a:lnTo>
                    <a:pt x="17897" y="8160"/>
                  </a:lnTo>
                  <a:lnTo>
                    <a:pt x="17280" y="9120"/>
                  </a:lnTo>
                  <a:lnTo>
                    <a:pt x="16663" y="9600"/>
                  </a:lnTo>
                  <a:lnTo>
                    <a:pt x="16663" y="10560"/>
                  </a:lnTo>
                  <a:lnTo>
                    <a:pt x="16046" y="11040"/>
                  </a:lnTo>
                  <a:lnTo>
                    <a:pt x="14811" y="11040"/>
                  </a:lnTo>
                  <a:lnTo>
                    <a:pt x="13577" y="11520"/>
                  </a:lnTo>
                  <a:lnTo>
                    <a:pt x="12960" y="11520"/>
                  </a:lnTo>
                  <a:lnTo>
                    <a:pt x="12343" y="12000"/>
                  </a:lnTo>
                  <a:lnTo>
                    <a:pt x="11726" y="12000"/>
                  </a:lnTo>
                  <a:lnTo>
                    <a:pt x="11726" y="12960"/>
                  </a:lnTo>
                  <a:lnTo>
                    <a:pt x="12960" y="13920"/>
                  </a:lnTo>
                  <a:lnTo>
                    <a:pt x="12960" y="14400"/>
                  </a:lnTo>
                  <a:lnTo>
                    <a:pt x="15429" y="15360"/>
                  </a:lnTo>
                  <a:lnTo>
                    <a:pt x="16663" y="16320"/>
                  </a:lnTo>
                  <a:lnTo>
                    <a:pt x="15429" y="20160"/>
                  </a:lnTo>
                  <a:lnTo>
                    <a:pt x="9257" y="21600"/>
                  </a:lnTo>
                  <a:lnTo>
                    <a:pt x="6789" y="19680"/>
                  </a:lnTo>
                  <a:lnTo>
                    <a:pt x="6171" y="19680"/>
                  </a:lnTo>
                  <a:lnTo>
                    <a:pt x="5554" y="19200"/>
                  </a:lnTo>
                  <a:lnTo>
                    <a:pt x="4937" y="19200"/>
                  </a:lnTo>
                  <a:lnTo>
                    <a:pt x="3086" y="18720"/>
                  </a:lnTo>
                  <a:lnTo>
                    <a:pt x="1851" y="18720"/>
                  </a:lnTo>
                  <a:lnTo>
                    <a:pt x="1234" y="18240"/>
                  </a:lnTo>
                  <a:lnTo>
                    <a:pt x="1234" y="17280"/>
                  </a:lnTo>
                  <a:lnTo>
                    <a:pt x="1851" y="16800"/>
                  </a:lnTo>
                  <a:lnTo>
                    <a:pt x="2469" y="16800"/>
                  </a:lnTo>
                  <a:lnTo>
                    <a:pt x="3086" y="16320"/>
                  </a:lnTo>
                  <a:lnTo>
                    <a:pt x="3703" y="16320"/>
                  </a:lnTo>
                  <a:lnTo>
                    <a:pt x="4320" y="15840"/>
                  </a:lnTo>
                  <a:lnTo>
                    <a:pt x="4320" y="15360"/>
                  </a:lnTo>
                  <a:lnTo>
                    <a:pt x="4937" y="14880"/>
                  </a:lnTo>
                  <a:lnTo>
                    <a:pt x="4937" y="11520"/>
                  </a:lnTo>
                  <a:lnTo>
                    <a:pt x="4320" y="11520"/>
                  </a:lnTo>
                  <a:lnTo>
                    <a:pt x="3703" y="11040"/>
                  </a:lnTo>
                  <a:lnTo>
                    <a:pt x="0" y="11040"/>
                  </a:lnTo>
                  <a:lnTo>
                    <a:pt x="0" y="10560"/>
                  </a:lnTo>
                  <a:lnTo>
                    <a:pt x="1851" y="10080"/>
                  </a:lnTo>
                  <a:lnTo>
                    <a:pt x="2469" y="9600"/>
                  </a:lnTo>
                  <a:lnTo>
                    <a:pt x="3086" y="9600"/>
                  </a:lnTo>
                  <a:lnTo>
                    <a:pt x="4320" y="8640"/>
                  </a:lnTo>
                  <a:lnTo>
                    <a:pt x="4320" y="7680"/>
                  </a:lnTo>
                  <a:lnTo>
                    <a:pt x="4937" y="7200"/>
                  </a:lnTo>
                  <a:lnTo>
                    <a:pt x="4937" y="4800"/>
                  </a:lnTo>
                  <a:lnTo>
                    <a:pt x="5554" y="4320"/>
                  </a:lnTo>
                  <a:lnTo>
                    <a:pt x="5554" y="3360"/>
                  </a:lnTo>
                  <a:lnTo>
                    <a:pt x="6171" y="3360"/>
                  </a:lnTo>
                  <a:lnTo>
                    <a:pt x="6171" y="2880"/>
                  </a:lnTo>
                  <a:lnTo>
                    <a:pt x="7406" y="2880"/>
                  </a:lnTo>
                  <a:lnTo>
                    <a:pt x="7406" y="3360"/>
                  </a:lnTo>
                  <a:lnTo>
                    <a:pt x="8023" y="3360"/>
                  </a:lnTo>
                  <a:lnTo>
                    <a:pt x="9257" y="3840"/>
                  </a:lnTo>
                  <a:lnTo>
                    <a:pt x="9874" y="4320"/>
                  </a:lnTo>
                  <a:lnTo>
                    <a:pt x="14194" y="4320"/>
                  </a:lnTo>
                  <a:lnTo>
                    <a:pt x="14811" y="3840"/>
                  </a:lnTo>
                  <a:lnTo>
                    <a:pt x="15429" y="3840"/>
                  </a:lnTo>
                  <a:lnTo>
                    <a:pt x="15429" y="3360"/>
                  </a:lnTo>
                  <a:lnTo>
                    <a:pt x="17280" y="1920"/>
                  </a:lnTo>
                  <a:lnTo>
                    <a:pt x="17897" y="960"/>
                  </a:lnTo>
                  <a:lnTo>
                    <a:pt x="18514" y="480"/>
                  </a:lnTo>
                  <a:lnTo>
                    <a:pt x="19131" y="480"/>
                  </a:lnTo>
                  <a:lnTo>
                    <a:pt x="19749" y="0"/>
                  </a:lnTo>
                  <a:lnTo>
                    <a:pt x="20366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8289293" y="1960891"/>
              <a:ext cx="146975" cy="17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66" y="0"/>
                  </a:moveTo>
                  <a:lnTo>
                    <a:pt x="20983" y="480"/>
                  </a:lnTo>
                  <a:lnTo>
                    <a:pt x="20983" y="2400"/>
                  </a:lnTo>
                  <a:lnTo>
                    <a:pt x="21600" y="3840"/>
                  </a:lnTo>
                  <a:lnTo>
                    <a:pt x="21600" y="5760"/>
                  </a:lnTo>
                  <a:lnTo>
                    <a:pt x="20983" y="6240"/>
                  </a:lnTo>
                  <a:lnTo>
                    <a:pt x="20983" y="6720"/>
                  </a:lnTo>
                  <a:lnTo>
                    <a:pt x="20366" y="6720"/>
                  </a:lnTo>
                  <a:lnTo>
                    <a:pt x="19749" y="7200"/>
                  </a:lnTo>
                  <a:lnTo>
                    <a:pt x="18514" y="7200"/>
                  </a:lnTo>
                  <a:lnTo>
                    <a:pt x="18514" y="7680"/>
                  </a:lnTo>
                  <a:lnTo>
                    <a:pt x="17897" y="7680"/>
                  </a:lnTo>
                  <a:lnTo>
                    <a:pt x="17897" y="8160"/>
                  </a:lnTo>
                  <a:lnTo>
                    <a:pt x="17280" y="9120"/>
                  </a:lnTo>
                  <a:lnTo>
                    <a:pt x="16663" y="9600"/>
                  </a:lnTo>
                  <a:lnTo>
                    <a:pt x="16663" y="10560"/>
                  </a:lnTo>
                  <a:lnTo>
                    <a:pt x="16046" y="11040"/>
                  </a:lnTo>
                  <a:lnTo>
                    <a:pt x="14811" y="11040"/>
                  </a:lnTo>
                  <a:lnTo>
                    <a:pt x="13577" y="11520"/>
                  </a:lnTo>
                  <a:lnTo>
                    <a:pt x="12960" y="11520"/>
                  </a:lnTo>
                  <a:lnTo>
                    <a:pt x="12343" y="12000"/>
                  </a:lnTo>
                  <a:lnTo>
                    <a:pt x="11726" y="12000"/>
                  </a:lnTo>
                  <a:lnTo>
                    <a:pt x="11726" y="12960"/>
                  </a:lnTo>
                  <a:lnTo>
                    <a:pt x="12960" y="13920"/>
                  </a:lnTo>
                  <a:lnTo>
                    <a:pt x="12960" y="14400"/>
                  </a:lnTo>
                  <a:lnTo>
                    <a:pt x="15429" y="15360"/>
                  </a:lnTo>
                  <a:lnTo>
                    <a:pt x="16663" y="16320"/>
                  </a:lnTo>
                  <a:lnTo>
                    <a:pt x="15429" y="20160"/>
                  </a:lnTo>
                  <a:lnTo>
                    <a:pt x="9257" y="21600"/>
                  </a:lnTo>
                  <a:lnTo>
                    <a:pt x="6789" y="19680"/>
                  </a:lnTo>
                  <a:lnTo>
                    <a:pt x="6171" y="19680"/>
                  </a:lnTo>
                  <a:lnTo>
                    <a:pt x="5554" y="19200"/>
                  </a:lnTo>
                  <a:lnTo>
                    <a:pt x="4937" y="19200"/>
                  </a:lnTo>
                  <a:lnTo>
                    <a:pt x="3086" y="18720"/>
                  </a:lnTo>
                  <a:lnTo>
                    <a:pt x="1851" y="18720"/>
                  </a:lnTo>
                  <a:lnTo>
                    <a:pt x="1234" y="18240"/>
                  </a:lnTo>
                  <a:lnTo>
                    <a:pt x="1234" y="17280"/>
                  </a:lnTo>
                  <a:lnTo>
                    <a:pt x="1851" y="16800"/>
                  </a:lnTo>
                  <a:lnTo>
                    <a:pt x="2469" y="16800"/>
                  </a:lnTo>
                  <a:lnTo>
                    <a:pt x="3086" y="16320"/>
                  </a:lnTo>
                  <a:lnTo>
                    <a:pt x="3703" y="16320"/>
                  </a:lnTo>
                  <a:lnTo>
                    <a:pt x="4320" y="15840"/>
                  </a:lnTo>
                  <a:lnTo>
                    <a:pt x="4320" y="15360"/>
                  </a:lnTo>
                  <a:lnTo>
                    <a:pt x="4937" y="14880"/>
                  </a:lnTo>
                  <a:lnTo>
                    <a:pt x="4937" y="11520"/>
                  </a:lnTo>
                  <a:lnTo>
                    <a:pt x="4320" y="11520"/>
                  </a:lnTo>
                  <a:lnTo>
                    <a:pt x="3703" y="11040"/>
                  </a:lnTo>
                  <a:lnTo>
                    <a:pt x="0" y="11040"/>
                  </a:lnTo>
                  <a:lnTo>
                    <a:pt x="0" y="10560"/>
                  </a:lnTo>
                  <a:lnTo>
                    <a:pt x="1851" y="10080"/>
                  </a:lnTo>
                  <a:lnTo>
                    <a:pt x="2469" y="9600"/>
                  </a:lnTo>
                  <a:lnTo>
                    <a:pt x="3086" y="9600"/>
                  </a:lnTo>
                  <a:lnTo>
                    <a:pt x="4320" y="8640"/>
                  </a:lnTo>
                  <a:lnTo>
                    <a:pt x="4320" y="7680"/>
                  </a:lnTo>
                  <a:lnTo>
                    <a:pt x="4937" y="7200"/>
                  </a:lnTo>
                  <a:lnTo>
                    <a:pt x="4937" y="4800"/>
                  </a:lnTo>
                  <a:lnTo>
                    <a:pt x="5554" y="4320"/>
                  </a:lnTo>
                  <a:lnTo>
                    <a:pt x="5554" y="3360"/>
                  </a:lnTo>
                  <a:lnTo>
                    <a:pt x="6171" y="3360"/>
                  </a:lnTo>
                  <a:lnTo>
                    <a:pt x="6171" y="2880"/>
                  </a:lnTo>
                  <a:lnTo>
                    <a:pt x="7406" y="2880"/>
                  </a:lnTo>
                  <a:lnTo>
                    <a:pt x="7406" y="3360"/>
                  </a:lnTo>
                  <a:lnTo>
                    <a:pt x="8023" y="3360"/>
                  </a:lnTo>
                  <a:lnTo>
                    <a:pt x="9257" y="3840"/>
                  </a:lnTo>
                  <a:lnTo>
                    <a:pt x="9874" y="4320"/>
                  </a:lnTo>
                  <a:lnTo>
                    <a:pt x="14194" y="4320"/>
                  </a:lnTo>
                  <a:lnTo>
                    <a:pt x="14811" y="3840"/>
                  </a:lnTo>
                  <a:lnTo>
                    <a:pt x="15429" y="3840"/>
                  </a:lnTo>
                  <a:lnTo>
                    <a:pt x="15429" y="3360"/>
                  </a:lnTo>
                  <a:lnTo>
                    <a:pt x="17280" y="1920"/>
                  </a:lnTo>
                  <a:lnTo>
                    <a:pt x="17897" y="960"/>
                  </a:lnTo>
                  <a:lnTo>
                    <a:pt x="18514" y="480"/>
                  </a:lnTo>
                  <a:lnTo>
                    <a:pt x="19131" y="480"/>
                  </a:lnTo>
                  <a:lnTo>
                    <a:pt x="19749" y="0"/>
                  </a:lnTo>
                  <a:lnTo>
                    <a:pt x="20366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7420050" y="2500036"/>
              <a:ext cx="235159" cy="57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42"/>
                  </a:moveTo>
                  <a:lnTo>
                    <a:pt x="1543" y="7299"/>
                  </a:lnTo>
                  <a:lnTo>
                    <a:pt x="1157" y="7001"/>
                  </a:lnTo>
                  <a:lnTo>
                    <a:pt x="1157" y="5363"/>
                  </a:lnTo>
                  <a:lnTo>
                    <a:pt x="1543" y="5214"/>
                  </a:lnTo>
                  <a:lnTo>
                    <a:pt x="1543" y="5065"/>
                  </a:lnTo>
                  <a:lnTo>
                    <a:pt x="4243" y="4022"/>
                  </a:lnTo>
                  <a:lnTo>
                    <a:pt x="4243" y="3575"/>
                  </a:lnTo>
                  <a:lnTo>
                    <a:pt x="4629" y="3426"/>
                  </a:lnTo>
                  <a:lnTo>
                    <a:pt x="4629" y="2979"/>
                  </a:lnTo>
                  <a:lnTo>
                    <a:pt x="5014" y="2830"/>
                  </a:lnTo>
                  <a:lnTo>
                    <a:pt x="5014" y="2681"/>
                  </a:lnTo>
                  <a:lnTo>
                    <a:pt x="5400" y="2532"/>
                  </a:lnTo>
                  <a:lnTo>
                    <a:pt x="5400" y="2383"/>
                  </a:lnTo>
                  <a:lnTo>
                    <a:pt x="6557" y="1937"/>
                  </a:lnTo>
                  <a:lnTo>
                    <a:pt x="6557" y="1788"/>
                  </a:lnTo>
                  <a:lnTo>
                    <a:pt x="7329" y="1490"/>
                  </a:lnTo>
                  <a:lnTo>
                    <a:pt x="7714" y="1490"/>
                  </a:lnTo>
                  <a:lnTo>
                    <a:pt x="8100" y="1341"/>
                  </a:lnTo>
                  <a:lnTo>
                    <a:pt x="8486" y="1341"/>
                  </a:lnTo>
                  <a:lnTo>
                    <a:pt x="9257" y="1192"/>
                  </a:lnTo>
                  <a:lnTo>
                    <a:pt x="9643" y="1192"/>
                  </a:lnTo>
                  <a:lnTo>
                    <a:pt x="10414" y="1043"/>
                  </a:lnTo>
                  <a:lnTo>
                    <a:pt x="10800" y="1043"/>
                  </a:lnTo>
                  <a:lnTo>
                    <a:pt x="10800" y="894"/>
                  </a:lnTo>
                  <a:lnTo>
                    <a:pt x="11186" y="745"/>
                  </a:lnTo>
                  <a:lnTo>
                    <a:pt x="11186" y="298"/>
                  </a:lnTo>
                  <a:lnTo>
                    <a:pt x="11571" y="149"/>
                  </a:lnTo>
                  <a:lnTo>
                    <a:pt x="11957" y="149"/>
                  </a:lnTo>
                  <a:lnTo>
                    <a:pt x="12729" y="0"/>
                  </a:lnTo>
                  <a:lnTo>
                    <a:pt x="14657" y="0"/>
                  </a:lnTo>
                  <a:lnTo>
                    <a:pt x="14657" y="298"/>
                  </a:lnTo>
                  <a:lnTo>
                    <a:pt x="15043" y="298"/>
                  </a:lnTo>
                  <a:lnTo>
                    <a:pt x="15043" y="745"/>
                  </a:lnTo>
                  <a:lnTo>
                    <a:pt x="15429" y="894"/>
                  </a:lnTo>
                  <a:lnTo>
                    <a:pt x="15814" y="1341"/>
                  </a:lnTo>
                  <a:lnTo>
                    <a:pt x="16200" y="1490"/>
                  </a:lnTo>
                  <a:lnTo>
                    <a:pt x="16200" y="2234"/>
                  </a:lnTo>
                  <a:lnTo>
                    <a:pt x="15814" y="2383"/>
                  </a:lnTo>
                  <a:lnTo>
                    <a:pt x="15429" y="2681"/>
                  </a:lnTo>
                  <a:lnTo>
                    <a:pt x="15043" y="2830"/>
                  </a:lnTo>
                  <a:lnTo>
                    <a:pt x="15043" y="2979"/>
                  </a:lnTo>
                  <a:lnTo>
                    <a:pt x="14657" y="2979"/>
                  </a:lnTo>
                  <a:lnTo>
                    <a:pt x="14271" y="3128"/>
                  </a:lnTo>
                  <a:lnTo>
                    <a:pt x="13886" y="3128"/>
                  </a:lnTo>
                  <a:lnTo>
                    <a:pt x="13114" y="3426"/>
                  </a:lnTo>
                  <a:lnTo>
                    <a:pt x="13114" y="3575"/>
                  </a:lnTo>
                  <a:lnTo>
                    <a:pt x="12729" y="3724"/>
                  </a:lnTo>
                  <a:lnTo>
                    <a:pt x="12729" y="4320"/>
                  </a:lnTo>
                  <a:lnTo>
                    <a:pt x="13114" y="4320"/>
                  </a:lnTo>
                  <a:lnTo>
                    <a:pt x="13114" y="4469"/>
                  </a:lnTo>
                  <a:lnTo>
                    <a:pt x="16200" y="4469"/>
                  </a:lnTo>
                  <a:lnTo>
                    <a:pt x="16200" y="4618"/>
                  </a:lnTo>
                  <a:lnTo>
                    <a:pt x="16971" y="4916"/>
                  </a:lnTo>
                  <a:lnTo>
                    <a:pt x="16971" y="5065"/>
                  </a:lnTo>
                  <a:lnTo>
                    <a:pt x="17357" y="5214"/>
                  </a:lnTo>
                  <a:lnTo>
                    <a:pt x="17357" y="5363"/>
                  </a:lnTo>
                  <a:lnTo>
                    <a:pt x="17743" y="5661"/>
                  </a:lnTo>
                  <a:lnTo>
                    <a:pt x="17743" y="7150"/>
                  </a:lnTo>
                  <a:lnTo>
                    <a:pt x="18129" y="7150"/>
                  </a:lnTo>
                  <a:lnTo>
                    <a:pt x="18129" y="7448"/>
                  </a:lnTo>
                  <a:lnTo>
                    <a:pt x="18900" y="7448"/>
                  </a:lnTo>
                  <a:lnTo>
                    <a:pt x="19286" y="7597"/>
                  </a:lnTo>
                  <a:lnTo>
                    <a:pt x="21214" y="7597"/>
                  </a:lnTo>
                  <a:lnTo>
                    <a:pt x="21214" y="7746"/>
                  </a:lnTo>
                  <a:lnTo>
                    <a:pt x="21600" y="7895"/>
                  </a:lnTo>
                  <a:lnTo>
                    <a:pt x="21600" y="8342"/>
                  </a:lnTo>
                  <a:lnTo>
                    <a:pt x="21214" y="8789"/>
                  </a:lnTo>
                  <a:lnTo>
                    <a:pt x="20829" y="9087"/>
                  </a:lnTo>
                  <a:lnTo>
                    <a:pt x="20829" y="9236"/>
                  </a:lnTo>
                  <a:lnTo>
                    <a:pt x="20443" y="9385"/>
                  </a:lnTo>
                  <a:lnTo>
                    <a:pt x="20443" y="9534"/>
                  </a:lnTo>
                  <a:lnTo>
                    <a:pt x="20057" y="9534"/>
                  </a:lnTo>
                  <a:lnTo>
                    <a:pt x="18900" y="9981"/>
                  </a:lnTo>
                  <a:lnTo>
                    <a:pt x="18514" y="9981"/>
                  </a:lnTo>
                  <a:lnTo>
                    <a:pt x="18129" y="10130"/>
                  </a:lnTo>
                  <a:lnTo>
                    <a:pt x="17357" y="10130"/>
                  </a:lnTo>
                  <a:lnTo>
                    <a:pt x="16971" y="10279"/>
                  </a:lnTo>
                  <a:lnTo>
                    <a:pt x="16200" y="10279"/>
                  </a:lnTo>
                  <a:lnTo>
                    <a:pt x="15814" y="10428"/>
                  </a:lnTo>
                  <a:lnTo>
                    <a:pt x="15814" y="10577"/>
                  </a:lnTo>
                  <a:lnTo>
                    <a:pt x="15429" y="10726"/>
                  </a:lnTo>
                  <a:lnTo>
                    <a:pt x="15429" y="12215"/>
                  </a:lnTo>
                  <a:lnTo>
                    <a:pt x="15814" y="12364"/>
                  </a:lnTo>
                  <a:lnTo>
                    <a:pt x="15814" y="12811"/>
                  </a:lnTo>
                  <a:lnTo>
                    <a:pt x="16200" y="12960"/>
                  </a:lnTo>
                  <a:lnTo>
                    <a:pt x="16200" y="13109"/>
                  </a:lnTo>
                  <a:lnTo>
                    <a:pt x="17743" y="13705"/>
                  </a:lnTo>
                  <a:lnTo>
                    <a:pt x="17743" y="13854"/>
                  </a:lnTo>
                  <a:lnTo>
                    <a:pt x="18514" y="14152"/>
                  </a:lnTo>
                  <a:lnTo>
                    <a:pt x="18514" y="14897"/>
                  </a:lnTo>
                  <a:lnTo>
                    <a:pt x="18129" y="15194"/>
                  </a:lnTo>
                  <a:lnTo>
                    <a:pt x="18129" y="15641"/>
                  </a:lnTo>
                  <a:lnTo>
                    <a:pt x="17743" y="15939"/>
                  </a:lnTo>
                  <a:lnTo>
                    <a:pt x="17743" y="16684"/>
                  </a:lnTo>
                  <a:lnTo>
                    <a:pt x="18129" y="16833"/>
                  </a:lnTo>
                  <a:lnTo>
                    <a:pt x="18129" y="17429"/>
                  </a:lnTo>
                  <a:lnTo>
                    <a:pt x="18514" y="17727"/>
                  </a:lnTo>
                  <a:lnTo>
                    <a:pt x="18514" y="18025"/>
                  </a:lnTo>
                  <a:lnTo>
                    <a:pt x="18900" y="18174"/>
                  </a:lnTo>
                  <a:lnTo>
                    <a:pt x="18900" y="18472"/>
                  </a:lnTo>
                  <a:lnTo>
                    <a:pt x="19286" y="18472"/>
                  </a:lnTo>
                  <a:lnTo>
                    <a:pt x="19286" y="18621"/>
                  </a:lnTo>
                  <a:lnTo>
                    <a:pt x="19671" y="18621"/>
                  </a:lnTo>
                  <a:lnTo>
                    <a:pt x="20829" y="19068"/>
                  </a:lnTo>
                  <a:lnTo>
                    <a:pt x="21214" y="19068"/>
                  </a:lnTo>
                  <a:lnTo>
                    <a:pt x="21214" y="19217"/>
                  </a:lnTo>
                  <a:lnTo>
                    <a:pt x="21600" y="19217"/>
                  </a:lnTo>
                  <a:lnTo>
                    <a:pt x="21600" y="19663"/>
                  </a:lnTo>
                  <a:lnTo>
                    <a:pt x="21214" y="19663"/>
                  </a:lnTo>
                  <a:lnTo>
                    <a:pt x="21214" y="19961"/>
                  </a:lnTo>
                  <a:lnTo>
                    <a:pt x="20829" y="20110"/>
                  </a:lnTo>
                  <a:lnTo>
                    <a:pt x="20443" y="20408"/>
                  </a:lnTo>
                  <a:lnTo>
                    <a:pt x="19671" y="20706"/>
                  </a:lnTo>
                  <a:lnTo>
                    <a:pt x="19671" y="20855"/>
                  </a:lnTo>
                  <a:lnTo>
                    <a:pt x="19286" y="21153"/>
                  </a:lnTo>
                  <a:lnTo>
                    <a:pt x="18129" y="21600"/>
                  </a:lnTo>
                  <a:lnTo>
                    <a:pt x="17743" y="20855"/>
                  </a:lnTo>
                  <a:lnTo>
                    <a:pt x="16971" y="19663"/>
                  </a:lnTo>
                  <a:lnTo>
                    <a:pt x="16971" y="18919"/>
                  </a:lnTo>
                  <a:lnTo>
                    <a:pt x="16586" y="18770"/>
                  </a:lnTo>
                  <a:lnTo>
                    <a:pt x="16586" y="18323"/>
                  </a:lnTo>
                  <a:lnTo>
                    <a:pt x="15814" y="18025"/>
                  </a:lnTo>
                  <a:lnTo>
                    <a:pt x="15429" y="18025"/>
                  </a:lnTo>
                  <a:lnTo>
                    <a:pt x="13886" y="17429"/>
                  </a:lnTo>
                  <a:lnTo>
                    <a:pt x="13886" y="16982"/>
                  </a:lnTo>
                  <a:lnTo>
                    <a:pt x="14271" y="16833"/>
                  </a:lnTo>
                  <a:lnTo>
                    <a:pt x="14271" y="16535"/>
                  </a:lnTo>
                  <a:lnTo>
                    <a:pt x="14657" y="16237"/>
                  </a:lnTo>
                  <a:lnTo>
                    <a:pt x="14657" y="15790"/>
                  </a:lnTo>
                  <a:lnTo>
                    <a:pt x="15043" y="15492"/>
                  </a:lnTo>
                  <a:lnTo>
                    <a:pt x="15043" y="14599"/>
                  </a:lnTo>
                  <a:lnTo>
                    <a:pt x="14657" y="14450"/>
                  </a:lnTo>
                  <a:lnTo>
                    <a:pt x="14657" y="14152"/>
                  </a:lnTo>
                  <a:lnTo>
                    <a:pt x="14271" y="13854"/>
                  </a:lnTo>
                  <a:lnTo>
                    <a:pt x="13886" y="13705"/>
                  </a:lnTo>
                  <a:lnTo>
                    <a:pt x="13886" y="13556"/>
                  </a:lnTo>
                  <a:lnTo>
                    <a:pt x="13500" y="13556"/>
                  </a:lnTo>
                  <a:lnTo>
                    <a:pt x="13500" y="13407"/>
                  </a:lnTo>
                  <a:lnTo>
                    <a:pt x="13114" y="13407"/>
                  </a:lnTo>
                  <a:lnTo>
                    <a:pt x="12729" y="13258"/>
                  </a:lnTo>
                  <a:lnTo>
                    <a:pt x="11957" y="13258"/>
                  </a:lnTo>
                  <a:lnTo>
                    <a:pt x="11957" y="13407"/>
                  </a:lnTo>
                  <a:lnTo>
                    <a:pt x="11571" y="13556"/>
                  </a:lnTo>
                  <a:lnTo>
                    <a:pt x="11186" y="13854"/>
                  </a:lnTo>
                  <a:lnTo>
                    <a:pt x="11186" y="14003"/>
                  </a:lnTo>
                  <a:lnTo>
                    <a:pt x="9643" y="14599"/>
                  </a:lnTo>
                  <a:lnTo>
                    <a:pt x="9643" y="14748"/>
                  </a:lnTo>
                  <a:lnTo>
                    <a:pt x="9257" y="14748"/>
                  </a:lnTo>
                  <a:lnTo>
                    <a:pt x="8871" y="14897"/>
                  </a:lnTo>
                  <a:lnTo>
                    <a:pt x="8486" y="14897"/>
                  </a:lnTo>
                  <a:lnTo>
                    <a:pt x="7714" y="14748"/>
                  </a:lnTo>
                  <a:lnTo>
                    <a:pt x="6943" y="14748"/>
                  </a:lnTo>
                  <a:lnTo>
                    <a:pt x="6557" y="14599"/>
                  </a:lnTo>
                  <a:lnTo>
                    <a:pt x="6171" y="14599"/>
                  </a:lnTo>
                  <a:lnTo>
                    <a:pt x="6171" y="14450"/>
                  </a:lnTo>
                  <a:lnTo>
                    <a:pt x="5786" y="14301"/>
                  </a:lnTo>
                  <a:lnTo>
                    <a:pt x="5786" y="14003"/>
                  </a:lnTo>
                  <a:lnTo>
                    <a:pt x="5400" y="13854"/>
                  </a:lnTo>
                  <a:lnTo>
                    <a:pt x="5400" y="13258"/>
                  </a:lnTo>
                  <a:lnTo>
                    <a:pt x="5786" y="12662"/>
                  </a:lnTo>
                  <a:lnTo>
                    <a:pt x="5786" y="12215"/>
                  </a:lnTo>
                  <a:lnTo>
                    <a:pt x="5400" y="12066"/>
                  </a:lnTo>
                  <a:lnTo>
                    <a:pt x="5400" y="11470"/>
                  </a:lnTo>
                  <a:lnTo>
                    <a:pt x="5014" y="11172"/>
                  </a:lnTo>
                  <a:lnTo>
                    <a:pt x="5014" y="10874"/>
                  </a:lnTo>
                  <a:lnTo>
                    <a:pt x="4243" y="10577"/>
                  </a:lnTo>
                  <a:lnTo>
                    <a:pt x="4243" y="10428"/>
                  </a:lnTo>
                  <a:lnTo>
                    <a:pt x="2314" y="9683"/>
                  </a:lnTo>
                  <a:lnTo>
                    <a:pt x="2314" y="9534"/>
                  </a:lnTo>
                  <a:lnTo>
                    <a:pt x="1929" y="9534"/>
                  </a:lnTo>
                  <a:lnTo>
                    <a:pt x="1157" y="9236"/>
                  </a:lnTo>
                  <a:lnTo>
                    <a:pt x="771" y="9236"/>
                  </a:lnTo>
                  <a:lnTo>
                    <a:pt x="0" y="8938"/>
                  </a:lnTo>
                  <a:lnTo>
                    <a:pt x="0" y="834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7420050" y="2500036"/>
              <a:ext cx="235159" cy="57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42"/>
                  </a:moveTo>
                  <a:lnTo>
                    <a:pt x="1543" y="7299"/>
                  </a:lnTo>
                  <a:lnTo>
                    <a:pt x="1157" y="7001"/>
                  </a:lnTo>
                  <a:lnTo>
                    <a:pt x="1157" y="5363"/>
                  </a:lnTo>
                  <a:lnTo>
                    <a:pt x="1543" y="5214"/>
                  </a:lnTo>
                  <a:lnTo>
                    <a:pt x="1543" y="5065"/>
                  </a:lnTo>
                  <a:lnTo>
                    <a:pt x="4243" y="4022"/>
                  </a:lnTo>
                  <a:lnTo>
                    <a:pt x="4243" y="3575"/>
                  </a:lnTo>
                  <a:lnTo>
                    <a:pt x="4629" y="3426"/>
                  </a:lnTo>
                  <a:lnTo>
                    <a:pt x="4629" y="2979"/>
                  </a:lnTo>
                  <a:lnTo>
                    <a:pt x="5014" y="2830"/>
                  </a:lnTo>
                  <a:lnTo>
                    <a:pt x="5014" y="2681"/>
                  </a:lnTo>
                  <a:lnTo>
                    <a:pt x="5400" y="2532"/>
                  </a:lnTo>
                  <a:lnTo>
                    <a:pt x="5400" y="2383"/>
                  </a:lnTo>
                  <a:lnTo>
                    <a:pt x="6557" y="1937"/>
                  </a:lnTo>
                  <a:lnTo>
                    <a:pt x="6557" y="1788"/>
                  </a:lnTo>
                  <a:lnTo>
                    <a:pt x="7329" y="1490"/>
                  </a:lnTo>
                  <a:lnTo>
                    <a:pt x="7714" y="1490"/>
                  </a:lnTo>
                  <a:lnTo>
                    <a:pt x="8100" y="1341"/>
                  </a:lnTo>
                  <a:lnTo>
                    <a:pt x="8486" y="1341"/>
                  </a:lnTo>
                  <a:lnTo>
                    <a:pt x="9257" y="1192"/>
                  </a:lnTo>
                  <a:lnTo>
                    <a:pt x="9643" y="1192"/>
                  </a:lnTo>
                  <a:lnTo>
                    <a:pt x="10414" y="1043"/>
                  </a:lnTo>
                  <a:lnTo>
                    <a:pt x="10800" y="1043"/>
                  </a:lnTo>
                  <a:lnTo>
                    <a:pt x="10800" y="894"/>
                  </a:lnTo>
                  <a:lnTo>
                    <a:pt x="11186" y="745"/>
                  </a:lnTo>
                  <a:lnTo>
                    <a:pt x="11186" y="298"/>
                  </a:lnTo>
                  <a:lnTo>
                    <a:pt x="11571" y="149"/>
                  </a:lnTo>
                  <a:lnTo>
                    <a:pt x="11957" y="149"/>
                  </a:lnTo>
                  <a:lnTo>
                    <a:pt x="12729" y="0"/>
                  </a:lnTo>
                  <a:lnTo>
                    <a:pt x="14657" y="0"/>
                  </a:lnTo>
                  <a:lnTo>
                    <a:pt x="14657" y="298"/>
                  </a:lnTo>
                  <a:lnTo>
                    <a:pt x="15043" y="298"/>
                  </a:lnTo>
                  <a:lnTo>
                    <a:pt x="15043" y="745"/>
                  </a:lnTo>
                  <a:lnTo>
                    <a:pt x="15429" y="894"/>
                  </a:lnTo>
                  <a:lnTo>
                    <a:pt x="15814" y="1341"/>
                  </a:lnTo>
                  <a:lnTo>
                    <a:pt x="16200" y="1490"/>
                  </a:lnTo>
                  <a:lnTo>
                    <a:pt x="16200" y="2234"/>
                  </a:lnTo>
                  <a:lnTo>
                    <a:pt x="15814" y="2383"/>
                  </a:lnTo>
                  <a:lnTo>
                    <a:pt x="15429" y="2681"/>
                  </a:lnTo>
                  <a:lnTo>
                    <a:pt x="15043" y="2830"/>
                  </a:lnTo>
                  <a:lnTo>
                    <a:pt x="15043" y="2979"/>
                  </a:lnTo>
                  <a:lnTo>
                    <a:pt x="14657" y="2979"/>
                  </a:lnTo>
                  <a:lnTo>
                    <a:pt x="14271" y="3128"/>
                  </a:lnTo>
                  <a:lnTo>
                    <a:pt x="13886" y="3128"/>
                  </a:lnTo>
                  <a:lnTo>
                    <a:pt x="13114" y="3426"/>
                  </a:lnTo>
                  <a:lnTo>
                    <a:pt x="13114" y="3575"/>
                  </a:lnTo>
                  <a:lnTo>
                    <a:pt x="12729" y="3724"/>
                  </a:lnTo>
                  <a:lnTo>
                    <a:pt x="12729" y="4320"/>
                  </a:lnTo>
                  <a:lnTo>
                    <a:pt x="13114" y="4320"/>
                  </a:lnTo>
                  <a:lnTo>
                    <a:pt x="13114" y="4469"/>
                  </a:lnTo>
                  <a:lnTo>
                    <a:pt x="16200" y="4469"/>
                  </a:lnTo>
                  <a:lnTo>
                    <a:pt x="16200" y="4618"/>
                  </a:lnTo>
                  <a:lnTo>
                    <a:pt x="16971" y="4916"/>
                  </a:lnTo>
                  <a:lnTo>
                    <a:pt x="16971" y="5065"/>
                  </a:lnTo>
                  <a:lnTo>
                    <a:pt x="17357" y="5214"/>
                  </a:lnTo>
                  <a:lnTo>
                    <a:pt x="17357" y="5363"/>
                  </a:lnTo>
                  <a:lnTo>
                    <a:pt x="17743" y="5661"/>
                  </a:lnTo>
                  <a:lnTo>
                    <a:pt x="17743" y="7150"/>
                  </a:lnTo>
                  <a:lnTo>
                    <a:pt x="18129" y="7150"/>
                  </a:lnTo>
                  <a:lnTo>
                    <a:pt x="18129" y="7448"/>
                  </a:lnTo>
                  <a:lnTo>
                    <a:pt x="18900" y="7448"/>
                  </a:lnTo>
                  <a:lnTo>
                    <a:pt x="19286" y="7597"/>
                  </a:lnTo>
                  <a:lnTo>
                    <a:pt x="21214" y="7597"/>
                  </a:lnTo>
                  <a:lnTo>
                    <a:pt x="21214" y="7746"/>
                  </a:lnTo>
                  <a:lnTo>
                    <a:pt x="21600" y="7895"/>
                  </a:lnTo>
                  <a:lnTo>
                    <a:pt x="21600" y="8342"/>
                  </a:lnTo>
                  <a:lnTo>
                    <a:pt x="21214" y="8789"/>
                  </a:lnTo>
                  <a:lnTo>
                    <a:pt x="20829" y="9087"/>
                  </a:lnTo>
                  <a:lnTo>
                    <a:pt x="20829" y="9236"/>
                  </a:lnTo>
                  <a:lnTo>
                    <a:pt x="20443" y="9385"/>
                  </a:lnTo>
                  <a:lnTo>
                    <a:pt x="20443" y="9534"/>
                  </a:lnTo>
                  <a:lnTo>
                    <a:pt x="20057" y="9534"/>
                  </a:lnTo>
                  <a:lnTo>
                    <a:pt x="18900" y="9981"/>
                  </a:lnTo>
                  <a:lnTo>
                    <a:pt x="18514" y="9981"/>
                  </a:lnTo>
                  <a:lnTo>
                    <a:pt x="18129" y="10130"/>
                  </a:lnTo>
                  <a:lnTo>
                    <a:pt x="17357" y="10130"/>
                  </a:lnTo>
                  <a:lnTo>
                    <a:pt x="16971" y="10279"/>
                  </a:lnTo>
                  <a:lnTo>
                    <a:pt x="16200" y="10279"/>
                  </a:lnTo>
                  <a:lnTo>
                    <a:pt x="15814" y="10428"/>
                  </a:lnTo>
                  <a:lnTo>
                    <a:pt x="15814" y="10577"/>
                  </a:lnTo>
                  <a:lnTo>
                    <a:pt x="15429" y="10726"/>
                  </a:lnTo>
                  <a:lnTo>
                    <a:pt x="15429" y="12215"/>
                  </a:lnTo>
                  <a:lnTo>
                    <a:pt x="15814" y="12364"/>
                  </a:lnTo>
                  <a:lnTo>
                    <a:pt x="15814" y="12811"/>
                  </a:lnTo>
                  <a:lnTo>
                    <a:pt x="16200" y="12960"/>
                  </a:lnTo>
                  <a:lnTo>
                    <a:pt x="16200" y="13109"/>
                  </a:lnTo>
                  <a:lnTo>
                    <a:pt x="17743" y="13705"/>
                  </a:lnTo>
                  <a:lnTo>
                    <a:pt x="17743" y="13854"/>
                  </a:lnTo>
                  <a:lnTo>
                    <a:pt x="18514" y="14152"/>
                  </a:lnTo>
                  <a:lnTo>
                    <a:pt x="18514" y="14897"/>
                  </a:lnTo>
                  <a:lnTo>
                    <a:pt x="18129" y="15194"/>
                  </a:lnTo>
                  <a:lnTo>
                    <a:pt x="18129" y="15641"/>
                  </a:lnTo>
                  <a:lnTo>
                    <a:pt x="17743" y="15939"/>
                  </a:lnTo>
                  <a:lnTo>
                    <a:pt x="17743" y="16684"/>
                  </a:lnTo>
                  <a:lnTo>
                    <a:pt x="18129" y="16833"/>
                  </a:lnTo>
                  <a:lnTo>
                    <a:pt x="18129" y="17429"/>
                  </a:lnTo>
                  <a:lnTo>
                    <a:pt x="18514" y="17727"/>
                  </a:lnTo>
                  <a:lnTo>
                    <a:pt x="18514" y="18025"/>
                  </a:lnTo>
                  <a:lnTo>
                    <a:pt x="18900" y="18174"/>
                  </a:lnTo>
                  <a:lnTo>
                    <a:pt x="18900" y="18472"/>
                  </a:lnTo>
                  <a:lnTo>
                    <a:pt x="19286" y="18472"/>
                  </a:lnTo>
                  <a:lnTo>
                    <a:pt x="19286" y="18621"/>
                  </a:lnTo>
                  <a:lnTo>
                    <a:pt x="19671" y="18621"/>
                  </a:lnTo>
                  <a:lnTo>
                    <a:pt x="20829" y="19068"/>
                  </a:lnTo>
                  <a:lnTo>
                    <a:pt x="21214" y="19068"/>
                  </a:lnTo>
                  <a:lnTo>
                    <a:pt x="21214" y="19217"/>
                  </a:lnTo>
                  <a:lnTo>
                    <a:pt x="21600" y="19217"/>
                  </a:lnTo>
                  <a:lnTo>
                    <a:pt x="21600" y="19663"/>
                  </a:lnTo>
                  <a:lnTo>
                    <a:pt x="21214" y="19663"/>
                  </a:lnTo>
                  <a:lnTo>
                    <a:pt x="21214" y="19961"/>
                  </a:lnTo>
                  <a:lnTo>
                    <a:pt x="20829" y="20110"/>
                  </a:lnTo>
                  <a:lnTo>
                    <a:pt x="20443" y="20408"/>
                  </a:lnTo>
                  <a:lnTo>
                    <a:pt x="19671" y="20706"/>
                  </a:lnTo>
                  <a:lnTo>
                    <a:pt x="19671" y="20855"/>
                  </a:lnTo>
                  <a:lnTo>
                    <a:pt x="19286" y="21153"/>
                  </a:lnTo>
                  <a:lnTo>
                    <a:pt x="18129" y="21600"/>
                  </a:lnTo>
                  <a:lnTo>
                    <a:pt x="17743" y="20855"/>
                  </a:lnTo>
                  <a:lnTo>
                    <a:pt x="16971" y="19663"/>
                  </a:lnTo>
                  <a:lnTo>
                    <a:pt x="16971" y="18919"/>
                  </a:lnTo>
                  <a:lnTo>
                    <a:pt x="16586" y="18770"/>
                  </a:lnTo>
                  <a:lnTo>
                    <a:pt x="16586" y="18323"/>
                  </a:lnTo>
                  <a:lnTo>
                    <a:pt x="15814" y="18025"/>
                  </a:lnTo>
                  <a:lnTo>
                    <a:pt x="15429" y="18025"/>
                  </a:lnTo>
                  <a:lnTo>
                    <a:pt x="13886" y="17429"/>
                  </a:lnTo>
                  <a:lnTo>
                    <a:pt x="13886" y="16982"/>
                  </a:lnTo>
                  <a:lnTo>
                    <a:pt x="14271" y="16833"/>
                  </a:lnTo>
                  <a:lnTo>
                    <a:pt x="14271" y="16535"/>
                  </a:lnTo>
                  <a:lnTo>
                    <a:pt x="14657" y="16237"/>
                  </a:lnTo>
                  <a:lnTo>
                    <a:pt x="14657" y="15790"/>
                  </a:lnTo>
                  <a:lnTo>
                    <a:pt x="15043" y="15492"/>
                  </a:lnTo>
                  <a:lnTo>
                    <a:pt x="15043" y="14599"/>
                  </a:lnTo>
                  <a:lnTo>
                    <a:pt x="14657" y="14450"/>
                  </a:lnTo>
                  <a:lnTo>
                    <a:pt x="14657" y="14152"/>
                  </a:lnTo>
                  <a:lnTo>
                    <a:pt x="14271" y="13854"/>
                  </a:lnTo>
                  <a:lnTo>
                    <a:pt x="13886" y="13705"/>
                  </a:lnTo>
                  <a:lnTo>
                    <a:pt x="13886" y="13556"/>
                  </a:lnTo>
                  <a:lnTo>
                    <a:pt x="13500" y="13556"/>
                  </a:lnTo>
                  <a:lnTo>
                    <a:pt x="13500" y="13407"/>
                  </a:lnTo>
                  <a:lnTo>
                    <a:pt x="13114" y="13407"/>
                  </a:lnTo>
                  <a:lnTo>
                    <a:pt x="12729" y="13258"/>
                  </a:lnTo>
                  <a:lnTo>
                    <a:pt x="11957" y="13258"/>
                  </a:lnTo>
                  <a:lnTo>
                    <a:pt x="11957" y="13407"/>
                  </a:lnTo>
                  <a:lnTo>
                    <a:pt x="11571" y="13556"/>
                  </a:lnTo>
                  <a:lnTo>
                    <a:pt x="11186" y="13854"/>
                  </a:lnTo>
                  <a:lnTo>
                    <a:pt x="11186" y="14003"/>
                  </a:lnTo>
                  <a:lnTo>
                    <a:pt x="9643" y="14599"/>
                  </a:lnTo>
                  <a:lnTo>
                    <a:pt x="9643" y="14748"/>
                  </a:lnTo>
                  <a:lnTo>
                    <a:pt x="9257" y="14748"/>
                  </a:lnTo>
                  <a:lnTo>
                    <a:pt x="8871" y="14897"/>
                  </a:lnTo>
                  <a:lnTo>
                    <a:pt x="8486" y="14897"/>
                  </a:lnTo>
                  <a:lnTo>
                    <a:pt x="7714" y="14748"/>
                  </a:lnTo>
                  <a:lnTo>
                    <a:pt x="6943" y="14748"/>
                  </a:lnTo>
                  <a:lnTo>
                    <a:pt x="6557" y="14599"/>
                  </a:lnTo>
                  <a:lnTo>
                    <a:pt x="6171" y="14599"/>
                  </a:lnTo>
                  <a:lnTo>
                    <a:pt x="6171" y="14450"/>
                  </a:lnTo>
                  <a:lnTo>
                    <a:pt x="5786" y="14301"/>
                  </a:lnTo>
                  <a:lnTo>
                    <a:pt x="5786" y="14003"/>
                  </a:lnTo>
                  <a:lnTo>
                    <a:pt x="5400" y="13854"/>
                  </a:lnTo>
                  <a:lnTo>
                    <a:pt x="5400" y="13258"/>
                  </a:lnTo>
                  <a:lnTo>
                    <a:pt x="5786" y="12662"/>
                  </a:lnTo>
                  <a:lnTo>
                    <a:pt x="5786" y="12215"/>
                  </a:lnTo>
                  <a:lnTo>
                    <a:pt x="5400" y="12066"/>
                  </a:lnTo>
                  <a:lnTo>
                    <a:pt x="5400" y="11470"/>
                  </a:lnTo>
                  <a:lnTo>
                    <a:pt x="5014" y="11172"/>
                  </a:lnTo>
                  <a:lnTo>
                    <a:pt x="5014" y="10874"/>
                  </a:lnTo>
                  <a:lnTo>
                    <a:pt x="4243" y="10577"/>
                  </a:lnTo>
                  <a:lnTo>
                    <a:pt x="4243" y="10428"/>
                  </a:lnTo>
                  <a:lnTo>
                    <a:pt x="2314" y="9683"/>
                  </a:lnTo>
                  <a:lnTo>
                    <a:pt x="2314" y="9534"/>
                  </a:lnTo>
                  <a:lnTo>
                    <a:pt x="1929" y="9534"/>
                  </a:lnTo>
                  <a:lnTo>
                    <a:pt x="1157" y="9236"/>
                  </a:lnTo>
                  <a:lnTo>
                    <a:pt x="771" y="9236"/>
                  </a:lnTo>
                  <a:lnTo>
                    <a:pt x="0" y="8938"/>
                  </a:lnTo>
                  <a:lnTo>
                    <a:pt x="0" y="834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7726596" y="2943333"/>
              <a:ext cx="172170" cy="14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18097"/>
                  </a:moveTo>
                  <a:lnTo>
                    <a:pt x="7376" y="18097"/>
                  </a:lnTo>
                  <a:lnTo>
                    <a:pt x="6849" y="18681"/>
                  </a:lnTo>
                  <a:lnTo>
                    <a:pt x="6322" y="18681"/>
                  </a:lnTo>
                  <a:lnTo>
                    <a:pt x="5268" y="19265"/>
                  </a:lnTo>
                  <a:lnTo>
                    <a:pt x="4741" y="19265"/>
                  </a:lnTo>
                  <a:lnTo>
                    <a:pt x="4741" y="19849"/>
                  </a:lnTo>
                  <a:lnTo>
                    <a:pt x="4215" y="19849"/>
                  </a:lnTo>
                  <a:lnTo>
                    <a:pt x="3161" y="18681"/>
                  </a:lnTo>
                  <a:lnTo>
                    <a:pt x="3161" y="12259"/>
                  </a:lnTo>
                  <a:lnTo>
                    <a:pt x="2107" y="11092"/>
                  </a:lnTo>
                  <a:lnTo>
                    <a:pt x="0" y="9924"/>
                  </a:lnTo>
                  <a:lnTo>
                    <a:pt x="0" y="8757"/>
                  </a:lnTo>
                  <a:lnTo>
                    <a:pt x="527" y="7005"/>
                  </a:lnTo>
                  <a:lnTo>
                    <a:pt x="527" y="6422"/>
                  </a:lnTo>
                  <a:lnTo>
                    <a:pt x="1054" y="5254"/>
                  </a:lnTo>
                  <a:lnTo>
                    <a:pt x="1054" y="4670"/>
                  </a:lnTo>
                  <a:lnTo>
                    <a:pt x="1580" y="4086"/>
                  </a:lnTo>
                  <a:lnTo>
                    <a:pt x="2107" y="2919"/>
                  </a:lnTo>
                  <a:lnTo>
                    <a:pt x="4741" y="0"/>
                  </a:lnTo>
                  <a:lnTo>
                    <a:pt x="5795" y="0"/>
                  </a:lnTo>
                  <a:lnTo>
                    <a:pt x="5795" y="584"/>
                  </a:lnTo>
                  <a:lnTo>
                    <a:pt x="6322" y="584"/>
                  </a:lnTo>
                  <a:lnTo>
                    <a:pt x="7902" y="2335"/>
                  </a:lnTo>
                  <a:lnTo>
                    <a:pt x="8429" y="2335"/>
                  </a:lnTo>
                  <a:lnTo>
                    <a:pt x="8956" y="2919"/>
                  </a:lnTo>
                  <a:lnTo>
                    <a:pt x="10010" y="2919"/>
                  </a:lnTo>
                  <a:lnTo>
                    <a:pt x="10537" y="2335"/>
                  </a:lnTo>
                  <a:lnTo>
                    <a:pt x="12117" y="2335"/>
                  </a:lnTo>
                  <a:lnTo>
                    <a:pt x="12644" y="1751"/>
                  </a:lnTo>
                  <a:lnTo>
                    <a:pt x="13171" y="2335"/>
                  </a:lnTo>
                  <a:lnTo>
                    <a:pt x="13171" y="2919"/>
                  </a:lnTo>
                  <a:lnTo>
                    <a:pt x="14751" y="4670"/>
                  </a:lnTo>
                  <a:lnTo>
                    <a:pt x="14751" y="5254"/>
                  </a:lnTo>
                  <a:lnTo>
                    <a:pt x="16332" y="5254"/>
                  </a:lnTo>
                  <a:lnTo>
                    <a:pt x="16332" y="4670"/>
                  </a:lnTo>
                  <a:lnTo>
                    <a:pt x="17385" y="4086"/>
                  </a:lnTo>
                  <a:lnTo>
                    <a:pt x="19493" y="1751"/>
                  </a:lnTo>
                  <a:lnTo>
                    <a:pt x="21073" y="3503"/>
                  </a:lnTo>
                  <a:lnTo>
                    <a:pt x="21073" y="4086"/>
                  </a:lnTo>
                  <a:lnTo>
                    <a:pt x="21600" y="5254"/>
                  </a:lnTo>
                  <a:lnTo>
                    <a:pt x="21600" y="11676"/>
                  </a:lnTo>
                  <a:lnTo>
                    <a:pt x="21073" y="11676"/>
                  </a:lnTo>
                  <a:lnTo>
                    <a:pt x="21073" y="12259"/>
                  </a:lnTo>
                  <a:lnTo>
                    <a:pt x="20546" y="12843"/>
                  </a:lnTo>
                  <a:lnTo>
                    <a:pt x="20020" y="12843"/>
                  </a:lnTo>
                  <a:lnTo>
                    <a:pt x="19493" y="13427"/>
                  </a:lnTo>
                  <a:lnTo>
                    <a:pt x="18966" y="13427"/>
                  </a:lnTo>
                  <a:lnTo>
                    <a:pt x="15805" y="16930"/>
                  </a:lnTo>
                  <a:lnTo>
                    <a:pt x="15278" y="18097"/>
                  </a:lnTo>
                  <a:lnTo>
                    <a:pt x="14224" y="18681"/>
                  </a:lnTo>
                  <a:lnTo>
                    <a:pt x="12644" y="19849"/>
                  </a:lnTo>
                  <a:lnTo>
                    <a:pt x="11590" y="21600"/>
                  </a:lnTo>
                  <a:lnTo>
                    <a:pt x="11063" y="21016"/>
                  </a:lnTo>
                  <a:lnTo>
                    <a:pt x="10537" y="19849"/>
                  </a:lnTo>
                  <a:lnTo>
                    <a:pt x="8956" y="1809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7726596" y="2943333"/>
              <a:ext cx="172170" cy="14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18097"/>
                  </a:moveTo>
                  <a:lnTo>
                    <a:pt x="7376" y="18097"/>
                  </a:lnTo>
                  <a:lnTo>
                    <a:pt x="6849" y="18681"/>
                  </a:lnTo>
                  <a:lnTo>
                    <a:pt x="6322" y="18681"/>
                  </a:lnTo>
                  <a:lnTo>
                    <a:pt x="5268" y="19265"/>
                  </a:lnTo>
                  <a:lnTo>
                    <a:pt x="4741" y="19265"/>
                  </a:lnTo>
                  <a:lnTo>
                    <a:pt x="4741" y="19849"/>
                  </a:lnTo>
                  <a:lnTo>
                    <a:pt x="4215" y="19849"/>
                  </a:lnTo>
                  <a:lnTo>
                    <a:pt x="3161" y="18681"/>
                  </a:lnTo>
                  <a:lnTo>
                    <a:pt x="3161" y="12259"/>
                  </a:lnTo>
                  <a:lnTo>
                    <a:pt x="2107" y="11092"/>
                  </a:lnTo>
                  <a:lnTo>
                    <a:pt x="0" y="9924"/>
                  </a:lnTo>
                  <a:lnTo>
                    <a:pt x="0" y="8757"/>
                  </a:lnTo>
                  <a:lnTo>
                    <a:pt x="527" y="7005"/>
                  </a:lnTo>
                  <a:lnTo>
                    <a:pt x="527" y="6422"/>
                  </a:lnTo>
                  <a:lnTo>
                    <a:pt x="1054" y="5254"/>
                  </a:lnTo>
                  <a:lnTo>
                    <a:pt x="1054" y="4670"/>
                  </a:lnTo>
                  <a:lnTo>
                    <a:pt x="1580" y="4086"/>
                  </a:lnTo>
                  <a:lnTo>
                    <a:pt x="2107" y="2919"/>
                  </a:lnTo>
                  <a:lnTo>
                    <a:pt x="4741" y="0"/>
                  </a:lnTo>
                  <a:lnTo>
                    <a:pt x="5795" y="0"/>
                  </a:lnTo>
                  <a:lnTo>
                    <a:pt x="5795" y="584"/>
                  </a:lnTo>
                  <a:lnTo>
                    <a:pt x="6322" y="584"/>
                  </a:lnTo>
                  <a:lnTo>
                    <a:pt x="7902" y="2335"/>
                  </a:lnTo>
                  <a:lnTo>
                    <a:pt x="8429" y="2335"/>
                  </a:lnTo>
                  <a:lnTo>
                    <a:pt x="8956" y="2919"/>
                  </a:lnTo>
                  <a:lnTo>
                    <a:pt x="10010" y="2919"/>
                  </a:lnTo>
                  <a:lnTo>
                    <a:pt x="10537" y="2335"/>
                  </a:lnTo>
                  <a:lnTo>
                    <a:pt x="12117" y="2335"/>
                  </a:lnTo>
                  <a:lnTo>
                    <a:pt x="12644" y="1751"/>
                  </a:lnTo>
                  <a:lnTo>
                    <a:pt x="13171" y="2335"/>
                  </a:lnTo>
                  <a:lnTo>
                    <a:pt x="13171" y="2919"/>
                  </a:lnTo>
                  <a:lnTo>
                    <a:pt x="14751" y="4670"/>
                  </a:lnTo>
                  <a:lnTo>
                    <a:pt x="14751" y="5254"/>
                  </a:lnTo>
                  <a:lnTo>
                    <a:pt x="16332" y="5254"/>
                  </a:lnTo>
                  <a:lnTo>
                    <a:pt x="16332" y="4670"/>
                  </a:lnTo>
                  <a:lnTo>
                    <a:pt x="17385" y="4086"/>
                  </a:lnTo>
                  <a:lnTo>
                    <a:pt x="19493" y="1751"/>
                  </a:lnTo>
                  <a:lnTo>
                    <a:pt x="21073" y="3503"/>
                  </a:lnTo>
                  <a:lnTo>
                    <a:pt x="21073" y="4086"/>
                  </a:lnTo>
                  <a:lnTo>
                    <a:pt x="21600" y="5254"/>
                  </a:lnTo>
                  <a:lnTo>
                    <a:pt x="21600" y="11676"/>
                  </a:lnTo>
                  <a:lnTo>
                    <a:pt x="21073" y="11676"/>
                  </a:lnTo>
                  <a:lnTo>
                    <a:pt x="21073" y="12259"/>
                  </a:lnTo>
                  <a:lnTo>
                    <a:pt x="20546" y="12843"/>
                  </a:lnTo>
                  <a:lnTo>
                    <a:pt x="20020" y="12843"/>
                  </a:lnTo>
                  <a:lnTo>
                    <a:pt x="19493" y="13427"/>
                  </a:lnTo>
                  <a:lnTo>
                    <a:pt x="18966" y="13427"/>
                  </a:lnTo>
                  <a:lnTo>
                    <a:pt x="15805" y="16930"/>
                  </a:lnTo>
                  <a:lnTo>
                    <a:pt x="15278" y="18097"/>
                  </a:lnTo>
                  <a:lnTo>
                    <a:pt x="14224" y="18681"/>
                  </a:lnTo>
                  <a:lnTo>
                    <a:pt x="12644" y="19849"/>
                  </a:lnTo>
                  <a:lnTo>
                    <a:pt x="11590" y="21600"/>
                  </a:lnTo>
                  <a:lnTo>
                    <a:pt x="11063" y="21016"/>
                  </a:lnTo>
                  <a:lnTo>
                    <a:pt x="10537" y="19849"/>
                  </a:lnTo>
                  <a:lnTo>
                    <a:pt x="8956" y="1809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7655209" y="2675757"/>
              <a:ext cx="226759" cy="3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11"/>
                  </a:moveTo>
                  <a:lnTo>
                    <a:pt x="400" y="3979"/>
                  </a:lnTo>
                  <a:lnTo>
                    <a:pt x="800" y="5116"/>
                  </a:lnTo>
                  <a:lnTo>
                    <a:pt x="800" y="6253"/>
                  </a:lnTo>
                  <a:lnTo>
                    <a:pt x="1200" y="6537"/>
                  </a:lnTo>
                  <a:lnTo>
                    <a:pt x="1200" y="7105"/>
                  </a:lnTo>
                  <a:lnTo>
                    <a:pt x="2800" y="8242"/>
                  </a:lnTo>
                  <a:lnTo>
                    <a:pt x="3200" y="8242"/>
                  </a:lnTo>
                  <a:lnTo>
                    <a:pt x="4000" y="8526"/>
                  </a:lnTo>
                  <a:lnTo>
                    <a:pt x="4400" y="8811"/>
                  </a:lnTo>
                  <a:lnTo>
                    <a:pt x="4800" y="8811"/>
                  </a:lnTo>
                  <a:lnTo>
                    <a:pt x="5600" y="9379"/>
                  </a:lnTo>
                  <a:lnTo>
                    <a:pt x="6400" y="10516"/>
                  </a:lnTo>
                  <a:lnTo>
                    <a:pt x="6800" y="10800"/>
                  </a:lnTo>
                  <a:lnTo>
                    <a:pt x="6800" y="11084"/>
                  </a:lnTo>
                  <a:lnTo>
                    <a:pt x="7200" y="11084"/>
                  </a:lnTo>
                  <a:lnTo>
                    <a:pt x="7200" y="11368"/>
                  </a:lnTo>
                  <a:lnTo>
                    <a:pt x="7600" y="11368"/>
                  </a:lnTo>
                  <a:lnTo>
                    <a:pt x="7600" y="11653"/>
                  </a:lnTo>
                  <a:lnTo>
                    <a:pt x="8000" y="11653"/>
                  </a:lnTo>
                  <a:lnTo>
                    <a:pt x="8000" y="11368"/>
                  </a:lnTo>
                  <a:lnTo>
                    <a:pt x="8400" y="11368"/>
                  </a:lnTo>
                  <a:lnTo>
                    <a:pt x="9200" y="10800"/>
                  </a:lnTo>
                  <a:lnTo>
                    <a:pt x="9200" y="10516"/>
                  </a:lnTo>
                  <a:lnTo>
                    <a:pt x="9600" y="10232"/>
                  </a:lnTo>
                  <a:lnTo>
                    <a:pt x="10800" y="10232"/>
                  </a:lnTo>
                  <a:lnTo>
                    <a:pt x="11600" y="10800"/>
                  </a:lnTo>
                  <a:lnTo>
                    <a:pt x="11600" y="11084"/>
                  </a:lnTo>
                  <a:lnTo>
                    <a:pt x="12000" y="11368"/>
                  </a:lnTo>
                  <a:lnTo>
                    <a:pt x="12400" y="11937"/>
                  </a:lnTo>
                  <a:lnTo>
                    <a:pt x="12800" y="12221"/>
                  </a:lnTo>
                  <a:lnTo>
                    <a:pt x="12800" y="12505"/>
                  </a:lnTo>
                  <a:lnTo>
                    <a:pt x="13600" y="14211"/>
                  </a:lnTo>
                  <a:lnTo>
                    <a:pt x="14000" y="14779"/>
                  </a:lnTo>
                  <a:lnTo>
                    <a:pt x="14000" y="15063"/>
                  </a:lnTo>
                  <a:lnTo>
                    <a:pt x="14400" y="15632"/>
                  </a:lnTo>
                  <a:lnTo>
                    <a:pt x="14400" y="16200"/>
                  </a:lnTo>
                  <a:lnTo>
                    <a:pt x="14800" y="16200"/>
                  </a:lnTo>
                  <a:lnTo>
                    <a:pt x="14800" y="16484"/>
                  </a:lnTo>
                  <a:lnTo>
                    <a:pt x="16400" y="16484"/>
                  </a:lnTo>
                  <a:lnTo>
                    <a:pt x="16400" y="16768"/>
                  </a:lnTo>
                  <a:lnTo>
                    <a:pt x="16800" y="16768"/>
                  </a:lnTo>
                  <a:lnTo>
                    <a:pt x="16800" y="19042"/>
                  </a:lnTo>
                  <a:lnTo>
                    <a:pt x="16400" y="19611"/>
                  </a:lnTo>
                  <a:lnTo>
                    <a:pt x="16400" y="19895"/>
                  </a:lnTo>
                  <a:lnTo>
                    <a:pt x="16800" y="20179"/>
                  </a:lnTo>
                  <a:lnTo>
                    <a:pt x="16800" y="20463"/>
                  </a:lnTo>
                  <a:lnTo>
                    <a:pt x="17600" y="21032"/>
                  </a:lnTo>
                  <a:lnTo>
                    <a:pt x="17600" y="21316"/>
                  </a:lnTo>
                  <a:lnTo>
                    <a:pt x="18000" y="21316"/>
                  </a:lnTo>
                  <a:lnTo>
                    <a:pt x="18000" y="21600"/>
                  </a:lnTo>
                  <a:lnTo>
                    <a:pt x="18800" y="21600"/>
                  </a:lnTo>
                  <a:lnTo>
                    <a:pt x="19600" y="21032"/>
                  </a:lnTo>
                  <a:lnTo>
                    <a:pt x="20400" y="20747"/>
                  </a:lnTo>
                  <a:lnTo>
                    <a:pt x="21600" y="19895"/>
                  </a:lnTo>
                  <a:lnTo>
                    <a:pt x="21600" y="15916"/>
                  </a:lnTo>
                  <a:lnTo>
                    <a:pt x="20400" y="15063"/>
                  </a:lnTo>
                  <a:lnTo>
                    <a:pt x="19600" y="14779"/>
                  </a:lnTo>
                  <a:lnTo>
                    <a:pt x="19200" y="14779"/>
                  </a:lnTo>
                  <a:lnTo>
                    <a:pt x="17600" y="13642"/>
                  </a:lnTo>
                  <a:lnTo>
                    <a:pt x="17200" y="13074"/>
                  </a:lnTo>
                  <a:lnTo>
                    <a:pt x="16800" y="12221"/>
                  </a:lnTo>
                  <a:lnTo>
                    <a:pt x="15600" y="11084"/>
                  </a:lnTo>
                  <a:lnTo>
                    <a:pt x="14800" y="10516"/>
                  </a:lnTo>
                  <a:lnTo>
                    <a:pt x="14400" y="9947"/>
                  </a:lnTo>
                  <a:lnTo>
                    <a:pt x="14400" y="9663"/>
                  </a:lnTo>
                  <a:lnTo>
                    <a:pt x="14000" y="9663"/>
                  </a:lnTo>
                  <a:lnTo>
                    <a:pt x="12400" y="8526"/>
                  </a:lnTo>
                  <a:lnTo>
                    <a:pt x="12400" y="7389"/>
                  </a:lnTo>
                  <a:lnTo>
                    <a:pt x="12800" y="7105"/>
                  </a:lnTo>
                  <a:lnTo>
                    <a:pt x="13200" y="6537"/>
                  </a:lnTo>
                  <a:lnTo>
                    <a:pt x="13200" y="5400"/>
                  </a:lnTo>
                  <a:lnTo>
                    <a:pt x="12800" y="5116"/>
                  </a:lnTo>
                  <a:lnTo>
                    <a:pt x="12800" y="4547"/>
                  </a:lnTo>
                  <a:lnTo>
                    <a:pt x="12400" y="4547"/>
                  </a:lnTo>
                  <a:lnTo>
                    <a:pt x="12400" y="4263"/>
                  </a:lnTo>
                  <a:lnTo>
                    <a:pt x="11600" y="4263"/>
                  </a:lnTo>
                  <a:lnTo>
                    <a:pt x="10800" y="3979"/>
                  </a:lnTo>
                  <a:lnTo>
                    <a:pt x="9600" y="3979"/>
                  </a:lnTo>
                  <a:lnTo>
                    <a:pt x="8800" y="3695"/>
                  </a:lnTo>
                  <a:lnTo>
                    <a:pt x="8400" y="3695"/>
                  </a:lnTo>
                  <a:lnTo>
                    <a:pt x="8000" y="3411"/>
                  </a:lnTo>
                  <a:lnTo>
                    <a:pt x="7600" y="3411"/>
                  </a:lnTo>
                  <a:lnTo>
                    <a:pt x="7600" y="3126"/>
                  </a:lnTo>
                  <a:lnTo>
                    <a:pt x="7200" y="3126"/>
                  </a:lnTo>
                  <a:lnTo>
                    <a:pt x="7200" y="2558"/>
                  </a:lnTo>
                  <a:lnTo>
                    <a:pt x="6400" y="1421"/>
                  </a:lnTo>
                  <a:lnTo>
                    <a:pt x="6400" y="853"/>
                  </a:lnTo>
                  <a:lnTo>
                    <a:pt x="6000" y="568"/>
                  </a:lnTo>
                  <a:lnTo>
                    <a:pt x="6000" y="0"/>
                  </a:lnTo>
                  <a:lnTo>
                    <a:pt x="5600" y="284"/>
                  </a:lnTo>
                  <a:lnTo>
                    <a:pt x="4400" y="284"/>
                  </a:lnTo>
                  <a:lnTo>
                    <a:pt x="3600" y="853"/>
                  </a:lnTo>
                  <a:lnTo>
                    <a:pt x="3600" y="1705"/>
                  </a:lnTo>
                  <a:lnTo>
                    <a:pt x="4000" y="1989"/>
                  </a:lnTo>
                  <a:lnTo>
                    <a:pt x="4000" y="2274"/>
                  </a:lnTo>
                  <a:lnTo>
                    <a:pt x="4400" y="2558"/>
                  </a:lnTo>
                  <a:lnTo>
                    <a:pt x="4400" y="2842"/>
                  </a:lnTo>
                  <a:lnTo>
                    <a:pt x="4000" y="2842"/>
                  </a:lnTo>
                  <a:lnTo>
                    <a:pt x="4000" y="3126"/>
                  </a:lnTo>
                  <a:lnTo>
                    <a:pt x="3200" y="3126"/>
                  </a:lnTo>
                  <a:lnTo>
                    <a:pt x="2800" y="3411"/>
                  </a:lnTo>
                  <a:lnTo>
                    <a:pt x="0" y="341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7655209" y="2675757"/>
              <a:ext cx="226759" cy="3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11"/>
                  </a:moveTo>
                  <a:lnTo>
                    <a:pt x="400" y="3979"/>
                  </a:lnTo>
                  <a:lnTo>
                    <a:pt x="800" y="5116"/>
                  </a:lnTo>
                  <a:lnTo>
                    <a:pt x="800" y="6253"/>
                  </a:lnTo>
                  <a:lnTo>
                    <a:pt x="1200" y="6537"/>
                  </a:lnTo>
                  <a:lnTo>
                    <a:pt x="1200" y="7105"/>
                  </a:lnTo>
                  <a:lnTo>
                    <a:pt x="2800" y="8242"/>
                  </a:lnTo>
                  <a:lnTo>
                    <a:pt x="3200" y="8242"/>
                  </a:lnTo>
                  <a:lnTo>
                    <a:pt x="4000" y="8526"/>
                  </a:lnTo>
                  <a:lnTo>
                    <a:pt x="4400" y="8811"/>
                  </a:lnTo>
                  <a:lnTo>
                    <a:pt x="4800" y="8811"/>
                  </a:lnTo>
                  <a:lnTo>
                    <a:pt x="5600" y="9379"/>
                  </a:lnTo>
                  <a:lnTo>
                    <a:pt x="6400" y="10516"/>
                  </a:lnTo>
                  <a:lnTo>
                    <a:pt x="6800" y="10800"/>
                  </a:lnTo>
                  <a:lnTo>
                    <a:pt x="6800" y="11084"/>
                  </a:lnTo>
                  <a:lnTo>
                    <a:pt x="7200" y="11084"/>
                  </a:lnTo>
                  <a:lnTo>
                    <a:pt x="7200" y="11368"/>
                  </a:lnTo>
                  <a:lnTo>
                    <a:pt x="7600" y="11368"/>
                  </a:lnTo>
                  <a:lnTo>
                    <a:pt x="7600" y="11653"/>
                  </a:lnTo>
                  <a:lnTo>
                    <a:pt x="8000" y="11653"/>
                  </a:lnTo>
                  <a:lnTo>
                    <a:pt x="8000" y="11368"/>
                  </a:lnTo>
                  <a:lnTo>
                    <a:pt x="8400" y="11368"/>
                  </a:lnTo>
                  <a:lnTo>
                    <a:pt x="9200" y="10800"/>
                  </a:lnTo>
                  <a:lnTo>
                    <a:pt x="9200" y="10516"/>
                  </a:lnTo>
                  <a:lnTo>
                    <a:pt x="9600" y="10232"/>
                  </a:lnTo>
                  <a:lnTo>
                    <a:pt x="10800" y="10232"/>
                  </a:lnTo>
                  <a:lnTo>
                    <a:pt x="11600" y="10800"/>
                  </a:lnTo>
                  <a:lnTo>
                    <a:pt x="11600" y="11084"/>
                  </a:lnTo>
                  <a:lnTo>
                    <a:pt x="12000" y="11368"/>
                  </a:lnTo>
                  <a:lnTo>
                    <a:pt x="12400" y="11937"/>
                  </a:lnTo>
                  <a:lnTo>
                    <a:pt x="12800" y="12221"/>
                  </a:lnTo>
                  <a:lnTo>
                    <a:pt x="12800" y="12505"/>
                  </a:lnTo>
                  <a:lnTo>
                    <a:pt x="13600" y="14211"/>
                  </a:lnTo>
                  <a:lnTo>
                    <a:pt x="14000" y="14779"/>
                  </a:lnTo>
                  <a:lnTo>
                    <a:pt x="14000" y="15063"/>
                  </a:lnTo>
                  <a:lnTo>
                    <a:pt x="14400" y="15632"/>
                  </a:lnTo>
                  <a:lnTo>
                    <a:pt x="14400" y="16200"/>
                  </a:lnTo>
                  <a:lnTo>
                    <a:pt x="14800" y="16200"/>
                  </a:lnTo>
                  <a:lnTo>
                    <a:pt x="14800" y="16484"/>
                  </a:lnTo>
                  <a:lnTo>
                    <a:pt x="16400" y="16484"/>
                  </a:lnTo>
                  <a:lnTo>
                    <a:pt x="16400" y="16768"/>
                  </a:lnTo>
                  <a:lnTo>
                    <a:pt x="16800" y="16768"/>
                  </a:lnTo>
                  <a:lnTo>
                    <a:pt x="16800" y="19042"/>
                  </a:lnTo>
                  <a:lnTo>
                    <a:pt x="16400" y="19611"/>
                  </a:lnTo>
                  <a:lnTo>
                    <a:pt x="16400" y="19895"/>
                  </a:lnTo>
                  <a:lnTo>
                    <a:pt x="16800" y="20179"/>
                  </a:lnTo>
                  <a:lnTo>
                    <a:pt x="16800" y="20463"/>
                  </a:lnTo>
                  <a:lnTo>
                    <a:pt x="17600" y="21032"/>
                  </a:lnTo>
                  <a:lnTo>
                    <a:pt x="17600" y="21316"/>
                  </a:lnTo>
                  <a:lnTo>
                    <a:pt x="18000" y="21316"/>
                  </a:lnTo>
                  <a:lnTo>
                    <a:pt x="18000" y="21600"/>
                  </a:lnTo>
                  <a:lnTo>
                    <a:pt x="18800" y="21600"/>
                  </a:lnTo>
                  <a:lnTo>
                    <a:pt x="19600" y="21032"/>
                  </a:lnTo>
                  <a:lnTo>
                    <a:pt x="20400" y="20747"/>
                  </a:lnTo>
                  <a:lnTo>
                    <a:pt x="21600" y="19895"/>
                  </a:lnTo>
                  <a:lnTo>
                    <a:pt x="21600" y="15916"/>
                  </a:lnTo>
                  <a:lnTo>
                    <a:pt x="20400" y="15063"/>
                  </a:lnTo>
                  <a:lnTo>
                    <a:pt x="19600" y="14779"/>
                  </a:lnTo>
                  <a:lnTo>
                    <a:pt x="19200" y="14779"/>
                  </a:lnTo>
                  <a:lnTo>
                    <a:pt x="17600" y="13642"/>
                  </a:lnTo>
                  <a:lnTo>
                    <a:pt x="17200" y="13074"/>
                  </a:lnTo>
                  <a:lnTo>
                    <a:pt x="16800" y="12221"/>
                  </a:lnTo>
                  <a:lnTo>
                    <a:pt x="15600" y="11084"/>
                  </a:lnTo>
                  <a:lnTo>
                    <a:pt x="14800" y="10516"/>
                  </a:lnTo>
                  <a:lnTo>
                    <a:pt x="14400" y="9947"/>
                  </a:lnTo>
                  <a:lnTo>
                    <a:pt x="14400" y="9663"/>
                  </a:lnTo>
                  <a:lnTo>
                    <a:pt x="14000" y="9663"/>
                  </a:lnTo>
                  <a:lnTo>
                    <a:pt x="12400" y="8526"/>
                  </a:lnTo>
                  <a:lnTo>
                    <a:pt x="12400" y="7389"/>
                  </a:lnTo>
                  <a:lnTo>
                    <a:pt x="12800" y="7105"/>
                  </a:lnTo>
                  <a:lnTo>
                    <a:pt x="13200" y="6537"/>
                  </a:lnTo>
                  <a:lnTo>
                    <a:pt x="13200" y="5400"/>
                  </a:lnTo>
                  <a:lnTo>
                    <a:pt x="12800" y="5116"/>
                  </a:lnTo>
                  <a:lnTo>
                    <a:pt x="12800" y="4547"/>
                  </a:lnTo>
                  <a:lnTo>
                    <a:pt x="12400" y="4547"/>
                  </a:lnTo>
                  <a:lnTo>
                    <a:pt x="12400" y="4263"/>
                  </a:lnTo>
                  <a:lnTo>
                    <a:pt x="11600" y="4263"/>
                  </a:lnTo>
                  <a:lnTo>
                    <a:pt x="10800" y="3979"/>
                  </a:lnTo>
                  <a:lnTo>
                    <a:pt x="9600" y="3979"/>
                  </a:lnTo>
                  <a:lnTo>
                    <a:pt x="8800" y="3695"/>
                  </a:lnTo>
                  <a:lnTo>
                    <a:pt x="8400" y="3695"/>
                  </a:lnTo>
                  <a:lnTo>
                    <a:pt x="8000" y="3411"/>
                  </a:lnTo>
                  <a:lnTo>
                    <a:pt x="7600" y="3411"/>
                  </a:lnTo>
                  <a:lnTo>
                    <a:pt x="7600" y="3126"/>
                  </a:lnTo>
                  <a:lnTo>
                    <a:pt x="7200" y="3126"/>
                  </a:lnTo>
                  <a:lnTo>
                    <a:pt x="7200" y="2558"/>
                  </a:lnTo>
                  <a:lnTo>
                    <a:pt x="6400" y="1421"/>
                  </a:lnTo>
                  <a:lnTo>
                    <a:pt x="6400" y="853"/>
                  </a:lnTo>
                  <a:lnTo>
                    <a:pt x="6000" y="568"/>
                  </a:lnTo>
                  <a:lnTo>
                    <a:pt x="6000" y="0"/>
                  </a:lnTo>
                  <a:lnTo>
                    <a:pt x="5600" y="284"/>
                  </a:lnTo>
                  <a:lnTo>
                    <a:pt x="4400" y="284"/>
                  </a:lnTo>
                  <a:lnTo>
                    <a:pt x="3600" y="853"/>
                  </a:lnTo>
                  <a:lnTo>
                    <a:pt x="3600" y="1705"/>
                  </a:lnTo>
                  <a:lnTo>
                    <a:pt x="4000" y="1989"/>
                  </a:lnTo>
                  <a:lnTo>
                    <a:pt x="4000" y="2274"/>
                  </a:lnTo>
                  <a:lnTo>
                    <a:pt x="4400" y="2558"/>
                  </a:lnTo>
                  <a:lnTo>
                    <a:pt x="4400" y="2842"/>
                  </a:lnTo>
                  <a:lnTo>
                    <a:pt x="4000" y="2842"/>
                  </a:lnTo>
                  <a:lnTo>
                    <a:pt x="4000" y="3126"/>
                  </a:lnTo>
                  <a:lnTo>
                    <a:pt x="3200" y="3126"/>
                  </a:lnTo>
                  <a:lnTo>
                    <a:pt x="2800" y="3411"/>
                  </a:lnTo>
                  <a:lnTo>
                    <a:pt x="0" y="341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718198" y="2651795"/>
              <a:ext cx="230959" cy="50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9"/>
                  </a:moveTo>
                  <a:lnTo>
                    <a:pt x="0" y="1543"/>
                  </a:lnTo>
                  <a:lnTo>
                    <a:pt x="785" y="2229"/>
                  </a:lnTo>
                  <a:lnTo>
                    <a:pt x="785" y="2571"/>
                  </a:lnTo>
                  <a:lnTo>
                    <a:pt x="1178" y="2743"/>
                  </a:lnTo>
                  <a:lnTo>
                    <a:pt x="1178" y="2914"/>
                  </a:lnTo>
                  <a:lnTo>
                    <a:pt x="1571" y="2914"/>
                  </a:lnTo>
                  <a:lnTo>
                    <a:pt x="1571" y="3086"/>
                  </a:lnTo>
                  <a:lnTo>
                    <a:pt x="1964" y="3086"/>
                  </a:lnTo>
                  <a:lnTo>
                    <a:pt x="2356" y="3257"/>
                  </a:lnTo>
                  <a:lnTo>
                    <a:pt x="3142" y="3257"/>
                  </a:lnTo>
                  <a:lnTo>
                    <a:pt x="3927" y="3429"/>
                  </a:lnTo>
                  <a:lnTo>
                    <a:pt x="4713" y="3429"/>
                  </a:lnTo>
                  <a:lnTo>
                    <a:pt x="5498" y="3600"/>
                  </a:lnTo>
                  <a:lnTo>
                    <a:pt x="5891" y="3600"/>
                  </a:lnTo>
                  <a:lnTo>
                    <a:pt x="6676" y="3943"/>
                  </a:lnTo>
                  <a:lnTo>
                    <a:pt x="6676" y="4286"/>
                  </a:lnTo>
                  <a:lnTo>
                    <a:pt x="7069" y="4457"/>
                  </a:lnTo>
                  <a:lnTo>
                    <a:pt x="7069" y="4800"/>
                  </a:lnTo>
                  <a:lnTo>
                    <a:pt x="6676" y="4971"/>
                  </a:lnTo>
                  <a:lnTo>
                    <a:pt x="6676" y="5314"/>
                  </a:lnTo>
                  <a:lnTo>
                    <a:pt x="6284" y="5486"/>
                  </a:lnTo>
                  <a:lnTo>
                    <a:pt x="6284" y="6171"/>
                  </a:lnTo>
                  <a:lnTo>
                    <a:pt x="6676" y="6343"/>
                  </a:lnTo>
                  <a:lnTo>
                    <a:pt x="6676" y="6514"/>
                  </a:lnTo>
                  <a:lnTo>
                    <a:pt x="7069" y="6514"/>
                  </a:lnTo>
                  <a:lnTo>
                    <a:pt x="8247" y="7029"/>
                  </a:lnTo>
                  <a:lnTo>
                    <a:pt x="9033" y="7714"/>
                  </a:lnTo>
                  <a:lnTo>
                    <a:pt x="10211" y="8400"/>
                  </a:lnTo>
                  <a:lnTo>
                    <a:pt x="10996" y="8914"/>
                  </a:lnTo>
                  <a:lnTo>
                    <a:pt x="11389" y="9257"/>
                  </a:lnTo>
                  <a:lnTo>
                    <a:pt x="12175" y="9600"/>
                  </a:lnTo>
                  <a:lnTo>
                    <a:pt x="12175" y="9771"/>
                  </a:lnTo>
                  <a:lnTo>
                    <a:pt x="12567" y="9771"/>
                  </a:lnTo>
                  <a:lnTo>
                    <a:pt x="13353" y="10114"/>
                  </a:lnTo>
                  <a:lnTo>
                    <a:pt x="13745" y="10114"/>
                  </a:lnTo>
                  <a:lnTo>
                    <a:pt x="14531" y="10457"/>
                  </a:lnTo>
                  <a:lnTo>
                    <a:pt x="14924" y="10457"/>
                  </a:lnTo>
                  <a:lnTo>
                    <a:pt x="14924" y="10629"/>
                  </a:lnTo>
                  <a:lnTo>
                    <a:pt x="15316" y="10629"/>
                  </a:lnTo>
                  <a:lnTo>
                    <a:pt x="15316" y="12857"/>
                  </a:lnTo>
                  <a:lnTo>
                    <a:pt x="14924" y="13029"/>
                  </a:lnTo>
                  <a:lnTo>
                    <a:pt x="15709" y="13200"/>
                  </a:lnTo>
                  <a:lnTo>
                    <a:pt x="16102" y="13371"/>
                  </a:lnTo>
                  <a:lnTo>
                    <a:pt x="16102" y="13543"/>
                  </a:lnTo>
                  <a:lnTo>
                    <a:pt x="16495" y="13543"/>
                  </a:lnTo>
                  <a:lnTo>
                    <a:pt x="16495" y="13714"/>
                  </a:lnTo>
                  <a:lnTo>
                    <a:pt x="16887" y="14057"/>
                  </a:lnTo>
                  <a:lnTo>
                    <a:pt x="16887" y="15600"/>
                  </a:lnTo>
                  <a:lnTo>
                    <a:pt x="16495" y="15771"/>
                  </a:lnTo>
                  <a:lnTo>
                    <a:pt x="16495" y="15943"/>
                  </a:lnTo>
                  <a:lnTo>
                    <a:pt x="15709" y="16286"/>
                  </a:lnTo>
                  <a:lnTo>
                    <a:pt x="14924" y="16457"/>
                  </a:lnTo>
                  <a:lnTo>
                    <a:pt x="12567" y="17486"/>
                  </a:lnTo>
                  <a:lnTo>
                    <a:pt x="11782" y="17657"/>
                  </a:lnTo>
                  <a:lnTo>
                    <a:pt x="11389" y="18000"/>
                  </a:lnTo>
                  <a:lnTo>
                    <a:pt x="9033" y="18686"/>
                  </a:lnTo>
                  <a:lnTo>
                    <a:pt x="10211" y="19200"/>
                  </a:lnTo>
                  <a:lnTo>
                    <a:pt x="10211" y="19371"/>
                  </a:lnTo>
                  <a:lnTo>
                    <a:pt x="10604" y="19543"/>
                  </a:lnTo>
                  <a:lnTo>
                    <a:pt x="10211" y="19543"/>
                  </a:lnTo>
                  <a:lnTo>
                    <a:pt x="10211" y="19714"/>
                  </a:lnTo>
                  <a:lnTo>
                    <a:pt x="9818" y="19714"/>
                  </a:lnTo>
                  <a:lnTo>
                    <a:pt x="9818" y="19886"/>
                  </a:lnTo>
                  <a:lnTo>
                    <a:pt x="9425" y="20057"/>
                  </a:lnTo>
                  <a:lnTo>
                    <a:pt x="9033" y="20057"/>
                  </a:lnTo>
                  <a:lnTo>
                    <a:pt x="9033" y="21086"/>
                  </a:lnTo>
                  <a:lnTo>
                    <a:pt x="9425" y="21257"/>
                  </a:lnTo>
                  <a:lnTo>
                    <a:pt x="9425" y="21429"/>
                  </a:lnTo>
                  <a:lnTo>
                    <a:pt x="9818" y="21600"/>
                  </a:lnTo>
                  <a:lnTo>
                    <a:pt x="11389" y="21600"/>
                  </a:lnTo>
                  <a:lnTo>
                    <a:pt x="11389" y="21429"/>
                  </a:lnTo>
                  <a:lnTo>
                    <a:pt x="12175" y="21086"/>
                  </a:lnTo>
                  <a:lnTo>
                    <a:pt x="12567" y="21086"/>
                  </a:lnTo>
                  <a:lnTo>
                    <a:pt x="14138" y="20400"/>
                  </a:lnTo>
                  <a:lnTo>
                    <a:pt x="14531" y="20057"/>
                  </a:lnTo>
                  <a:lnTo>
                    <a:pt x="14924" y="20057"/>
                  </a:lnTo>
                  <a:lnTo>
                    <a:pt x="14924" y="19886"/>
                  </a:lnTo>
                  <a:lnTo>
                    <a:pt x="16102" y="19543"/>
                  </a:lnTo>
                  <a:lnTo>
                    <a:pt x="18458" y="18514"/>
                  </a:lnTo>
                  <a:lnTo>
                    <a:pt x="19244" y="18343"/>
                  </a:lnTo>
                  <a:lnTo>
                    <a:pt x="19636" y="18171"/>
                  </a:lnTo>
                  <a:lnTo>
                    <a:pt x="19636" y="18000"/>
                  </a:lnTo>
                  <a:lnTo>
                    <a:pt x="20815" y="17486"/>
                  </a:lnTo>
                  <a:lnTo>
                    <a:pt x="20815" y="17143"/>
                  </a:lnTo>
                  <a:lnTo>
                    <a:pt x="21207" y="16629"/>
                  </a:lnTo>
                  <a:lnTo>
                    <a:pt x="21207" y="15771"/>
                  </a:lnTo>
                  <a:lnTo>
                    <a:pt x="21600" y="15429"/>
                  </a:lnTo>
                  <a:lnTo>
                    <a:pt x="21600" y="13886"/>
                  </a:lnTo>
                  <a:lnTo>
                    <a:pt x="21207" y="13543"/>
                  </a:lnTo>
                  <a:lnTo>
                    <a:pt x="21207" y="13200"/>
                  </a:lnTo>
                  <a:lnTo>
                    <a:pt x="20815" y="12686"/>
                  </a:lnTo>
                  <a:lnTo>
                    <a:pt x="20815" y="12343"/>
                  </a:lnTo>
                  <a:lnTo>
                    <a:pt x="20422" y="12000"/>
                  </a:lnTo>
                  <a:lnTo>
                    <a:pt x="20422" y="11657"/>
                  </a:lnTo>
                  <a:lnTo>
                    <a:pt x="20029" y="11486"/>
                  </a:lnTo>
                  <a:lnTo>
                    <a:pt x="20029" y="11314"/>
                  </a:lnTo>
                  <a:lnTo>
                    <a:pt x="19636" y="11143"/>
                  </a:lnTo>
                  <a:lnTo>
                    <a:pt x="19244" y="10800"/>
                  </a:lnTo>
                  <a:lnTo>
                    <a:pt x="18458" y="10629"/>
                  </a:lnTo>
                  <a:lnTo>
                    <a:pt x="18065" y="10286"/>
                  </a:lnTo>
                  <a:lnTo>
                    <a:pt x="16887" y="9771"/>
                  </a:lnTo>
                  <a:lnTo>
                    <a:pt x="16102" y="9600"/>
                  </a:lnTo>
                  <a:lnTo>
                    <a:pt x="15709" y="9429"/>
                  </a:lnTo>
                  <a:lnTo>
                    <a:pt x="15316" y="9086"/>
                  </a:lnTo>
                  <a:lnTo>
                    <a:pt x="14531" y="8914"/>
                  </a:lnTo>
                  <a:lnTo>
                    <a:pt x="12960" y="8229"/>
                  </a:lnTo>
                  <a:lnTo>
                    <a:pt x="12567" y="7886"/>
                  </a:lnTo>
                  <a:lnTo>
                    <a:pt x="11389" y="7371"/>
                  </a:lnTo>
                  <a:lnTo>
                    <a:pt x="11389" y="7200"/>
                  </a:lnTo>
                  <a:lnTo>
                    <a:pt x="10996" y="7029"/>
                  </a:lnTo>
                  <a:lnTo>
                    <a:pt x="10996" y="6857"/>
                  </a:lnTo>
                  <a:lnTo>
                    <a:pt x="10604" y="6686"/>
                  </a:lnTo>
                  <a:lnTo>
                    <a:pt x="10604" y="5314"/>
                  </a:lnTo>
                  <a:lnTo>
                    <a:pt x="10996" y="5143"/>
                  </a:lnTo>
                  <a:lnTo>
                    <a:pt x="10996" y="4971"/>
                  </a:lnTo>
                  <a:lnTo>
                    <a:pt x="11389" y="4971"/>
                  </a:lnTo>
                  <a:lnTo>
                    <a:pt x="11389" y="4800"/>
                  </a:lnTo>
                  <a:lnTo>
                    <a:pt x="12175" y="4629"/>
                  </a:lnTo>
                  <a:lnTo>
                    <a:pt x="12567" y="4457"/>
                  </a:lnTo>
                  <a:lnTo>
                    <a:pt x="12567" y="4286"/>
                  </a:lnTo>
                  <a:lnTo>
                    <a:pt x="13353" y="4114"/>
                  </a:lnTo>
                  <a:lnTo>
                    <a:pt x="15709" y="3429"/>
                  </a:lnTo>
                  <a:lnTo>
                    <a:pt x="15316" y="3086"/>
                  </a:lnTo>
                  <a:lnTo>
                    <a:pt x="14924" y="2571"/>
                  </a:lnTo>
                  <a:lnTo>
                    <a:pt x="14138" y="2229"/>
                  </a:lnTo>
                  <a:lnTo>
                    <a:pt x="13745" y="1714"/>
                  </a:lnTo>
                  <a:lnTo>
                    <a:pt x="12960" y="1200"/>
                  </a:lnTo>
                  <a:lnTo>
                    <a:pt x="11782" y="686"/>
                  </a:lnTo>
                  <a:lnTo>
                    <a:pt x="11389" y="686"/>
                  </a:lnTo>
                  <a:lnTo>
                    <a:pt x="11389" y="514"/>
                  </a:lnTo>
                  <a:lnTo>
                    <a:pt x="10604" y="514"/>
                  </a:lnTo>
                  <a:lnTo>
                    <a:pt x="10211" y="343"/>
                  </a:lnTo>
                  <a:lnTo>
                    <a:pt x="9425" y="171"/>
                  </a:lnTo>
                  <a:lnTo>
                    <a:pt x="8247" y="171"/>
                  </a:lnTo>
                  <a:lnTo>
                    <a:pt x="7069" y="0"/>
                  </a:lnTo>
                  <a:lnTo>
                    <a:pt x="3927" y="0"/>
                  </a:lnTo>
                  <a:lnTo>
                    <a:pt x="3927" y="171"/>
                  </a:lnTo>
                  <a:lnTo>
                    <a:pt x="3142" y="171"/>
                  </a:lnTo>
                  <a:lnTo>
                    <a:pt x="2356" y="343"/>
                  </a:lnTo>
                  <a:lnTo>
                    <a:pt x="1571" y="686"/>
                  </a:lnTo>
                  <a:lnTo>
                    <a:pt x="393" y="857"/>
                  </a:lnTo>
                  <a:lnTo>
                    <a:pt x="0" y="102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718198" y="2651795"/>
              <a:ext cx="230959" cy="50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9"/>
                  </a:moveTo>
                  <a:lnTo>
                    <a:pt x="0" y="1543"/>
                  </a:lnTo>
                  <a:lnTo>
                    <a:pt x="785" y="2229"/>
                  </a:lnTo>
                  <a:lnTo>
                    <a:pt x="785" y="2571"/>
                  </a:lnTo>
                  <a:lnTo>
                    <a:pt x="1178" y="2743"/>
                  </a:lnTo>
                  <a:lnTo>
                    <a:pt x="1178" y="2914"/>
                  </a:lnTo>
                  <a:lnTo>
                    <a:pt x="1571" y="2914"/>
                  </a:lnTo>
                  <a:lnTo>
                    <a:pt x="1571" y="3086"/>
                  </a:lnTo>
                  <a:lnTo>
                    <a:pt x="1964" y="3086"/>
                  </a:lnTo>
                  <a:lnTo>
                    <a:pt x="2356" y="3257"/>
                  </a:lnTo>
                  <a:lnTo>
                    <a:pt x="3142" y="3257"/>
                  </a:lnTo>
                  <a:lnTo>
                    <a:pt x="3927" y="3429"/>
                  </a:lnTo>
                  <a:lnTo>
                    <a:pt x="4713" y="3429"/>
                  </a:lnTo>
                  <a:lnTo>
                    <a:pt x="5498" y="3600"/>
                  </a:lnTo>
                  <a:lnTo>
                    <a:pt x="5891" y="3600"/>
                  </a:lnTo>
                  <a:lnTo>
                    <a:pt x="6676" y="3943"/>
                  </a:lnTo>
                  <a:lnTo>
                    <a:pt x="6676" y="4286"/>
                  </a:lnTo>
                  <a:lnTo>
                    <a:pt x="7069" y="4457"/>
                  </a:lnTo>
                  <a:lnTo>
                    <a:pt x="7069" y="4800"/>
                  </a:lnTo>
                  <a:lnTo>
                    <a:pt x="6676" y="4971"/>
                  </a:lnTo>
                  <a:lnTo>
                    <a:pt x="6676" y="5314"/>
                  </a:lnTo>
                  <a:lnTo>
                    <a:pt x="6284" y="5486"/>
                  </a:lnTo>
                  <a:lnTo>
                    <a:pt x="6284" y="6171"/>
                  </a:lnTo>
                  <a:lnTo>
                    <a:pt x="6676" y="6343"/>
                  </a:lnTo>
                  <a:lnTo>
                    <a:pt x="6676" y="6514"/>
                  </a:lnTo>
                  <a:lnTo>
                    <a:pt x="7069" y="6514"/>
                  </a:lnTo>
                  <a:lnTo>
                    <a:pt x="8247" y="7029"/>
                  </a:lnTo>
                  <a:lnTo>
                    <a:pt x="9033" y="7714"/>
                  </a:lnTo>
                  <a:lnTo>
                    <a:pt x="10211" y="8400"/>
                  </a:lnTo>
                  <a:lnTo>
                    <a:pt x="10996" y="8914"/>
                  </a:lnTo>
                  <a:lnTo>
                    <a:pt x="11389" y="9257"/>
                  </a:lnTo>
                  <a:lnTo>
                    <a:pt x="12175" y="9600"/>
                  </a:lnTo>
                  <a:lnTo>
                    <a:pt x="12175" y="9771"/>
                  </a:lnTo>
                  <a:lnTo>
                    <a:pt x="12567" y="9771"/>
                  </a:lnTo>
                  <a:lnTo>
                    <a:pt x="13353" y="10114"/>
                  </a:lnTo>
                  <a:lnTo>
                    <a:pt x="13745" y="10114"/>
                  </a:lnTo>
                  <a:lnTo>
                    <a:pt x="14531" y="10457"/>
                  </a:lnTo>
                  <a:lnTo>
                    <a:pt x="14924" y="10457"/>
                  </a:lnTo>
                  <a:lnTo>
                    <a:pt x="14924" y="10629"/>
                  </a:lnTo>
                  <a:lnTo>
                    <a:pt x="15316" y="10629"/>
                  </a:lnTo>
                  <a:lnTo>
                    <a:pt x="15316" y="12857"/>
                  </a:lnTo>
                  <a:lnTo>
                    <a:pt x="14924" y="13029"/>
                  </a:lnTo>
                  <a:lnTo>
                    <a:pt x="15709" y="13200"/>
                  </a:lnTo>
                  <a:lnTo>
                    <a:pt x="16102" y="13371"/>
                  </a:lnTo>
                  <a:lnTo>
                    <a:pt x="16102" y="13543"/>
                  </a:lnTo>
                  <a:lnTo>
                    <a:pt x="16495" y="13543"/>
                  </a:lnTo>
                  <a:lnTo>
                    <a:pt x="16495" y="13714"/>
                  </a:lnTo>
                  <a:lnTo>
                    <a:pt x="16887" y="14057"/>
                  </a:lnTo>
                  <a:lnTo>
                    <a:pt x="16887" y="15600"/>
                  </a:lnTo>
                  <a:lnTo>
                    <a:pt x="16495" y="15771"/>
                  </a:lnTo>
                  <a:lnTo>
                    <a:pt x="16495" y="15943"/>
                  </a:lnTo>
                  <a:lnTo>
                    <a:pt x="15709" y="16286"/>
                  </a:lnTo>
                  <a:lnTo>
                    <a:pt x="14924" y="16457"/>
                  </a:lnTo>
                  <a:lnTo>
                    <a:pt x="12567" y="17486"/>
                  </a:lnTo>
                  <a:lnTo>
                    <a:pt x="11782" y="17657"/>
                  </a:lnTo>
                  <a:lnTo>
                    <a:pt x="11389" y="18000"/>
                  </a:lnTo>
                  <a:lnTo>
                    <a:pt x="9033" y="18686"/>
                  </a:lnTo>
                  <a:lnTo>
                    <a:pt x="10211" y="19200"/>
                  </a:lnTo>
                  <a:lnTo>
                    <a:pt x="10211" y="19371"/>
                  </a:lnTo>
                  <a:lnTo>
                    <a:pt x="10604" y="19543"/>
                  </a:lnTo>
                  <a:lnTo>
                    <a:pt x="10211" y="19543"/>
                  </a:lnTo>
                  <a:lnTo>
                    <a:pt x="10211" y="19714"/>
                  </a:lnTo>
                  <a:lnTo>
                    <a:pt x="9818" y="19714"/>
                  </a:lnTo>
                  <a:lnTo>
                    <a:pt x="9818" y="19886"/>
                  </a:lnTo>
                  <a:lnTo>
                    <a:pt x="9425" y="20057"/>
                  </a:lnTo>
                  <a:lnTo>
                    <a:pt x="9033" y="20057"/>
                  </a:lnTo>
                  <a:lnTo>
                    <a:pt x="9033" y="21086"/>
                  </a:lnTo>
                  <a:lnTo>
                    <a:pt x="9425" y="21257"/>
                  </a:lnTo>
                  <a:lnTo>
                    <a:pt x="9425" y="21429"/>
                  </a:lnTo>
                  <a:lnTo>
                    <a:pt x="9818" y="21600"/>
                  </a:lnTo>
                  <a:lnTo>
                    <a:pt x="11389" y="21600"/>
                  </a:lnTo>
                  <a:lnTo>
                    <a:pt x="11389" y="21429"/>
                  </a:lnTo>
                  <a:lnTo>
                    <a:pt x="12175" y="21086"/>
                  </a:lnTo>
                  <a:lnTo>
                    <a:pt x="12567" y="21086"/>
                  </a:lnTo>
                  <a:lnTo>
                    <a:pt x="14138" y="20400"/>
                  </a:lnTo>
                  <a:lnTo>
                    <a:pt x="14531" y="20057"/>
                  </a:lnTo>
                  <a:lnTo>
                    <a:pt x="14924" y="20057"/>
                  </a:lnTo>
                  <a:lnTo>
                    <a:pt x="14924" y="19886"/>
                  </a:lnTo>
                  <a:lnTo>
                    <a:pt x="16102" y="19543"/>
                  </a:lnTo>
                  <a:lnTo>
                    <a:pt x="18458" y="18514"/>
                  </a:lnTo>
                  <a:lnTo>
                    <a:pt x="19244" y="18343"/>
                  </a:lnTo>
                  <a:lnTo>
                    <a:pt x="19636" y="18171"/>
                  </a:lnTo>
                  <a:lnTo>
                    <a:pt x="19636" y="18000"/>
                  </a:lnTo>
                  <a:lnTo>
                    <a:pt x="20815" y="17486"/>
                  </a:lnTo>
                  <a:lnTo>
                    <a:pt x="20815" y="17143"/>
                  </a:lnTo>
                  <a:lnTo>
                    <a:pt x="21207" y="16629"/>
                  </a:lnTo>
                  <a:lnTo>
                    <a:pt x="21207" y="15771"/>
                  </a:lnTo>
                  <a:lnTo>
                    <a:pt x="21600" y="15429"/>
                  </a:lnTo>
                  <a:lnTo>
                    <a:pt x="21600" y="13886"/>
                  </a:lnTo>
                  <a:lnTo>
                    <a:pt x="21207" y="13543"/>
                  </a:lnTo>
                  <a:lnTo>
                    <a:pt x="21207" y="13200"/>
                  </a:lnTo>
                  <a:lnTo>
                    <a:pt x="20815" y="12686"/>
                  </a:lnTo>
                  <a:lnTo>
                    <a:pt x="20815" y="12343"/>
                  </a:lnTo>
                  <a:lnTo>
                    <a:pt x="20422" y="12000"/>
                  </a:lnTo>
                  <a:lnTo>
                    <a:pt x="20422" y="11657"/>
                  </a:lnTo>
                  <a:lnTo>
                    <a:pt x="20029" y="11486"/>
                  </a:lnTo>
                  <a:lnTo>
                    <a:pt x="20029" y="11314"/>
                  </a:lnTo>
                  <a:lnTo>
                    <a:pt x="19636" y="11143"/>
                  </a:lnTo>
                  <a:lnTo>
                    <a:pt x="19244" y="10800"/>
                  </a:lnTo>
                  <a:lnTo>
                    <a:pt x="18458" y="10629"/>
                  </a:lnTo>
                  <a:lnTo>
                    <a:pt x="18065" y="10286"/>
                  </a:lnTo>
                  <a:lnTo>
                    <a:pt x="16887" y="9771"/>
                  </a:lnTo>
                  <a:lnTo>
                    <a:pt x="16102" y="9600"/>
                  </a:lnTo>
                  <a:lnTo>
                    <a:pt x="15709" y="9429"/>
                  </a:lnTo>
                  <a:lnTo>
                    <a:pt x="15316" y="9086"/>
                  </a:lnTo>
                  <a:lnTo>
                    <a:pt x="14531" y="8914"/>
                  </a:lnTo>
                  <a:lnTo>
                    <a:pt x="12960" y="8229"/>
                  </a:lnTo>
                  <a:lnTo>
                    <a:pt x="12567" y="7886"/>
                  </a:lnTo>
                  <a:lnTo>
                    <a:pt x="11389" y="7371"/>
                  </a:lnTo>
                  <a:lnTo>
                    <a:pt x="11389" y="7200"/>
                  </a:lnTo>
                  <a:lnTo>
                    <a:pt x="10996" y="7029"/>
                  </a:lnTo>
                  <a:lnTo>
                    <a:pt x="10996" y="6857"/>
                  </a:lnTo>
                  <a:lnTo>
                    <a:pt x="10604" y="6686"/>
                  </a:lnTo>
                  <a:lnTo>
                    <a:pt x="10604" y="5314"/>
                  </a:lnTo>
                  <a:lnTo>
                    <a:pt x="10996" y="5143"/>
                  </a:lnTo>
                  <a:lnTo>
                    <a:pt x="10996" y="4971"/>
                  </a:lnTo>
                  <a:lnTo>
                    <a:pt x="11389" y="4971"/>
                  </a:lnTo>
                  <a:lnTo>
                    <a:pt x="11389" y="4800"/>
                  </a:lnTo>
                  <a:lnTo>
                    <a:pt x="12175" y="4629"/>
                  </a:lnTo>
                  <a:lnTo>
                    <a:pt x="12567" y="4457"/>
                  </a:lnTo>
                  <a:lnTo>
                    <a:pt x="12567" y="4286"/>
                  </a:lnTo>
                  <a:lnTo>
                    <a:pt x="13353" y="4114"/>
                  </a:lnTo>
                  <a:lnTo>
                    <a:pt x="15709" y="3429"/>
                  </a:lnTo>
                  <a:lnTo>
                    <a:pt x="15316" y="3086"/>
                  </a:lnTo>
                  <a:lnTo>
                    <a:pt x="14924" y="2571"/>
                  </a:lnTo>
                  <a:lnTo>
                    <a:pt x="14138" y="2229"/>
                  </a:lnTo>
                  <a:lnTo>
                    <a:pt x="13745" y="1714"/>
                  </a:lnTo>
                  <a:lnTo>
                    <a:pt x="12960" y="1200"/>
                  </a:lnTo>
                  <a:lnTo>
                    <a:pt x="11782" y="686"/>
                  </a:lnTo>
                  <a:lnTo>
                    <a:pt x="11389" y="686"/>
                  </a:lnTo>
                  <a:lnTo>
                    <a:pt x="11389" y="514"/>
                  </a:lnTo>
                  <a:lnTo>
                    <a:pt x="10604" y="514"/>
                  </a:lnTo>
                  <a:lnTo>
                    <a:pt x="10211" y="343"/>
                  </a:lnTo>
                  <a:lnTo>
                    <a:pt x="9425" y="171"/>
                  </a:lnTo>
                  <a:lnTo>
                    <a:pt x="8247" y="171"/>
                  </a:lnTo>
                  <a:lnTo>
                    <a:pt x="7069" y="0"/>
                  </a:lnTo>
                  <a:lnTo>
                    <a:pt x="3927" y="0"/>
                  </a:lnTo>
                  <a:lnTo>
                    <a:pt x="3927" y="171"/>
                  </a:lnTo>
                  <a:lnTo>
                    <a:pt x="3142" y="171"/>
                  </a:lnTo>
                  <a:lnTo>
                    <a:pt x="2356" y="343"/>
                  </a:lnTo>
                  <a:lnTo>
                    <a:pt x="1571" y="686"/>
                  </a:lnTo>
                  <a:lnTo>
                    <a:pt x="393" y="857"/>
                  </a:lnTo>
                  <a:lnTo>
                    <a:pt x="0" y="1029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929322" y="2056739"/>
              <a:ext cx="600492" cy="52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" y="0"/>
                  </a:moveTo>
                  <a:lnTo>
                    <a:pt x="0" y="330"/>
                  </a:lnTo>
                  <a:lnTo>
                    <a:pt x="0" y="989"/>
                  </a:lnTo>
                  <a:lnTo>
                    <a:pt x="302" y="1649"/>
                  </a:lnTo>
                  <a:lnTo>
                    <a:pt x="302" y="1814"/>
                  </a:lnTo>
                  <a:lnTo>
                    <a:pt x="453" y="1979"/>
                  </a:lnTo>
                  <a:lnTo>
                    <a:pt x="604" y="2308"/>
                  </a:lnTo>
                  <a:lnTo>
                    <a:pt x="906" y="3298"/>
                  </a:lnTo>
                  <a:lnTo>
                    <a:pt x="906" y="3463"/>
                  </a:lnTo>
                  <a:lnTo>
                    <a:pt x="1057" y="3627"/>
                  </a:lnTo>
                  <a:lnTo>
                    <a:pt x="1057" y="3957"/>
                  </a:lnTo>
                  <a:lnTo>
                    <a:pt x="1208" y="4452"/>
                  </a:lnTo>
                  <a:lnTo>
                    <a:pt x="1208" y="5276"/>
                  </a:lnTo>
                  <a:lnTo>
                    <a:pt x="1359" y="5606"/>
                  </a:lnTo>
                  <a:lnTo>
                    <a:pt x="1359" y="6101"/>
                  </a:lnTo>
                  <a:lnTo>
                    <a:pt x="1510" y="6101"/>
                  </a:lnTo>
                  <a:lnTo>
                    <a:pt x="1662" y="6266"/>
                  </a:lnTo>
                  <a:lnTo>
                    <a:pt x="2568" y="6266"/>
                  </a:lnTo>
                  <a:lnTo>
                    <a:pt x="2568" y="7255"/>
                  </a:lnTo>
                  <a:lnTo>
                    <a:pt x="2417" y="7420"/>
                  </a:lnTo>
                  <a:lnTo>
                    <a:pt x="2417" y="7585"/>
                  </a:lnTo>
                  <a:lnTo>
                    <a:pt x="2266" y="7585"/>
                  </a:lnTo>
                  <a:lnTo>
                    <a:pt x="2266" y="7750"/>
                  </a:lnTo>
                  <a:lnTo>
                    <a:pt x="2115" y="7750"/>
                  </a:lnTo>
                  <a:lnTo>
                    <a:pt x="1964" y="7915"/>
                  </a:lnTo>
                  <a:lnTo>
                    <a:pt x="1813" y="7915"/>
                  </a:lnTo>
                  <a:lnTo>
                    <a:pt x="1813" y="8079"/>
                  </a:lnTo>
                  <a:lnTo>
                    <a:pt x="1662" y="8079"/>
                  </a:lnTo>
                  <a:lnTo>
                    <a:pt x="1662" y="8244"/>
                  </a:lnTo>
                  <a:lnTo>
                    <a:pt x="1510" y="8409"/>
                  </a:lnTo>
                  <a:lnTo>
                    <a:pt x="1510" y="9234"/>
                  </a:lnTo>
                  <a:lnTo>
                    <a:pt x="1662" y="9398"/>
                  </a:lnTo>
                  <a:lnTo>
                    <a:pt x="1662" y="9563"/>
                  </a:lnTo>
                  <a:lnTo>
                    <a:pt x="1964" y="9563"/>
                  </a:lnTo>
                  <a:lnTo>
                    <a:pt x="2115" y="9728"/>
                  </a:lnTo>
                  <a:lnTo>
                    <a:pt x="2417" y="9728"/>
                  </a:lnTo>
                  <a:lnTo>
                    <a:pt x="2568" y="9893"/>
                  </a:lnTo>
                  <a:lnTo>
                    <a:pt x="2719" y="9893"/>
                  </a:lnTo>
                  <a:lnTo>
                    <a:pt x="2719" y="10718"/>
                  </a:lnTo>
                  <a:lnTo>
                    <a:pt x="2870" y="10882"/>
                  </a:lnTo>
                  <a:lnTo>
                    <a:pt x="2870" y="11047"/>
                  </a:lnTo>
                  <a:lnTo>
                    <a:pt x="3172" y="11047"/>
                  </a:lnTo>
                  <a:lnTo>
                    <a:pt x="3172" y="11212"/>
                  </a:lnTo>
                  <a:lnTo>
                    <a:pt x="3776" y="11212"/>
                  </a:lnTo>
                  <a:lnTo>
                    <a:pt x="4078" y="11047"/>
                  </a:lnTo>
                  <a:lnTo>
                    <a:pt x="4229" y="11047"/>
                  </a:lnTo>
                  <a:lnTo>
                    <a:pt x="4380" y="10882"/>
                  </a:lnTo>
                  <a:lnTo>
                    <a:pt x="4380" y="11047"/>
                  </a:lnTo>
                  <a:lnTo>
                    <a:pt x="4531" y="11047"/>
                  </a:lnTo>
                  <a:lnTo>
                    <a:pt x="4531" y="12202"/>
                  </a:lnTo>
                  <a:lnTo>
                    <a:pt x="4380" y="12531"/>
                  </a:lnTo>
                  <a:lnTo>
                    <a:pt x="4229" y="12696"/>
                  </a:lnTo>
                  <a:lnTo>
                    <a:pt x="4229" y="13191"/>
                  </a:lnTo>
                  <a:lnTo>
                    <a:pt x="4380" y="13191"/>
                  </a:lnTo>
                  <a:lnTo>
                    <a:pt x="4380" y="13356"/>
                  </a:lnTo>
                  <a:lnTo>
                    <a:pt x="4834" y="13356"/>
                  </a:lnTo>
                  <a:lnTo>
                    <a:pt x="4834" y="13521"/>
                  </a:lnTo>
                  <a:lnTo>
                    <a:pt x="4985" y="13685"/>
                  </a:lnTo>
                  <a:lnTo>
                    <a:pt x="4985" y="14675"/>
                  </a:lnTo>
                  <a:lnTo>
                    <a:pt x="5136" y="14840"/>
                  </a:lnTo>
                  <a:lnTo>
                    <a:pt x="5136" y="15005"/>
                  </a:lnTo>
                  <a:lnTo>
                    <a:pt x="5287" y="15005"/>
                  </a:lnTo>
                  <a:lnTo>
                    <a:pt x="5438" y="15169"/>
                  </a:lnTo>
                  <a:lnTo>
                    <a:pt x="6193" y="15169"/>
                  </a:lnTo>
                  <a:lnTo>
                    <a:pt x="6344" y="15005"/>
                  </a:lnTo>
                  <a:lnTo>
                    <a:pt x="6495" y="15005"/>
                  </a:lnTo>
                  <a:lnTo>
                    <a:pt x="6495" y="14345"/>
                  </a:lnTo>
                  <a:lnTo>
                    <a:pt x="6646" y="14345"/>
                  </a:lnTo>
                  <a:lnTo>
                    <a:pt x="6646" y="14510"/>
                  </a:lnTo>
                  <a:lnTo>
                    <a:pt x="6797" y="14510"/>
                  </a:lnTo>
                  <a:lnTo>
                    <a:pt x="6797" y="14675"/>
                  </a:lnTo>
                  <a:lnTo>
                    <a:pt x="6948" y="14840"/>
                  </a:lnTo>
                  <a:lnTo>
                    <a:pt x="6948" y="15005"/>
                  </a:lnTo>
                  <a:lnTo>
                    <a:pt x="7099" y="15169"/>
                  </a:lnTo>
                  <a:lnTo>
                    <a:pt x="7099" y="15664"/>
                  </a:lnTo>
                  <a:lnTo>
                    <a:pt x="7250" y="15994"/>
                  </a:lnTo>
                  <a:lnTo>
                    <a:pt x="7250" y="16983"/>
                  </a:lnTo>
                  <a:lnTo>
                    <a:pt x="7401" y="17148"/>
                  </a:lnTo>
                  <a:lnTo>
                    <a:pt x="7401" y="17313"/>
                  </a:lnTo>
                  <a:lnTo>
                    <a:pt x="8006" y="17313"/>
                  </a:lnTo>
                  <a:lnTo>
                    <a:pt x="8157" y="17478"/>
                  </a:lnTo>
                  <a:lnTo>
                    <a:pt x="8308" y="17478"/>
                  </a:lnTo>
                  <a:lnTo>
                    <a:pt x="8308" y="17643"/>
                  </a:lnTo>
                  <a:lnTo>
                    <a:pt x="8459" y="17643"/>
                  </a:lnTo>
                  <a:lnTo>
                    <a:pt x="8308" y="17643"/>
                  </a:lnTo>
                  <a:lnTo>
                    <a:pt x="8308" y="18302"/>
                  </a:lnTo>
                  <a:lnTo>
                    <a:pt x="9214" y="18302"/>
                  </a:lnTo>
                  <a:lnTo>
                    <a:pt x="9214" y="18467"/>
                  </a:lnTo>
                  <a:lnTo>
                    <a:pt x="9365" y="18467"/>
                  </a:lnTo>
                  <a:lnTo>
                    <a:pt x="9365" y="18632"/>
                  </a:lnTo>
                  <a:lnTo>
                    <a:pt x="9516" y="18797"/>
                  </a:lnTo>
                  <a:lnTo>
                    <a:pt x="9516" y="18962"/>
                  </a:lnTo>
                  <a:lnTo>
                    <a:pt x="9667" y="19127"/>
                  </a:lnTo>
                  <a:lnTo>
                    <a:pt x="9667" y="19292"/>
                  </a:lnTo>
                  <a:lnTo>
                    <a:pt x="9818" y="19292"/>
                  </a:lnTo>
                  <a:lnTo>
                    <a:pt x="9969" y="19456"/>
                  </a:lnTo>
                  <a:lnTo>
                    <a:pt x="10271" y="19456"/>
                  </a:lnTo>
                  <a:lnTo>
                    <a:pt x="10573" y="19621"/>
                  </a:lnTo>
                  <a:lnTo>
                    <a:pt x="11178" y="19621"/>
                  </a:lnTo>
                  <a:lnTo>
                    <a:pt x="11480" y="19786"/>
                  </a:lnTo>
                  <a:lnTo>
                    <a:pt x="12386" y="19786"/>
                  </a:lnTo>
                  <a:lnTo>
                    <a:pt x="12537" y="19621"/>
                  </a:lnTo>
                  <a:lnTo>
                    <a:pt x="12990" y="19621"/>
                  </a:lnTo>
                  <a:lnTo>
                    <a:pt x="13292" y="19292"/>
                  </a:lnTo>
                  <a:lnTo>
                    <a:pt x="13292" y="18962"/>
                  </a:lnTo>
                  <a:lnTo>
                    <a:pt x="13443" y="18797"/>
                  </a:lnTo>
                  <a:lnTo>
                    <a:pt x="13443" y="18632"/>
                  </a:lnTo>
                  <a:lnTo>
                    <a:pt x="13594" y="18632"/>
                  </a:lnTo>
                  <a:lnTo>
                    <a:pt x="13594" y="18467"/>
                  </a:lnTo>
                  <a:lnTo>
                    <a:pt x="13745" y="18632"/>
                  </a:lnTo>
                  <a:lnTo>
                    <a:pt x="14048" y="18632"/>
                  </a:lnTo>
                  <a:lnTo>
                    <a:pt x="14048" y="18797"/>
                  </a:lnTo>
                  <a:lnTo>
                    <a:pt x="14199" y="18797"/>
                  </a:lnTo>
                  <a:lnTo>
                    <a:pt x="14350" y="18962"/>
                  </a:lnTo>
                  <a:lnTo>
                    <a:pt x="14350" y="19456"/>
                  </a:lnTo>
                  <a:lnTo>
                    <a:pt x="14501" y="19786"/>
                  </a:lnTo>
                  <a:lnTo>
                    <a:pt x="14501" y="20611"/>
                  </a:lnTo>
                  <a:lnTo>
                    <a:pt x="14652" y="20776"/>
                  </a:lnTo>
                  <a:lnTo>
                    <a:pt x="14652" y="20940"/>
                  </a:lnTo>
                  <a:lnTo>
                    <a:pt x="14803" y="20940"/>
                  </a:lnTo>
                  <a:lnTo>
                    <a:pt x="15105" y="21270"/>
                  </a:lnTo>
                  <a:lnTo>
                    <a:pt x="15256" y="21270"/>
                  </a:lnTo>
                  <a:lnTo>
                    <a:pt x="15558" y="21600"/>
                  </a:lnTo>
                  <a:lnTo>
                    <a:pt x="17371" y="21600"/>
                  </a:lnTo>
                  <a:lnTo>
                    <a:pt x="17824" y="21435"/>
                  </a:lnTo>
                  <a:lnTo>
                    <a:pt x="19485" y="21435"/>
                  </a:lnTo>
                  <a:lnTo>
                    <a:pt x="19485" y="21600"/>
                  </a:lnTo>
                  <a:lnTo>
                    <a:pt x="19787" y="21600"/>
                  </a:lnTo>
                  <a:lnTo>
                    <a:pt x="19787" y="21435"/>
                  </a:lnTo>
                  <a:lnTo>
                    <a:pt x="19938" y="21270"/>
                  </a:lnTo>
                  <a:lnTo>
                    <a:pt x="19938" y="20611"/>
                  </a:lnTo>
                  <a:lnTo>
                    <a:pt x="20090" y="20446"/>
                  </a:lnTo>
                  <a:lnTo>
                    <a:pt x="20392" y="20281"/>
                  </a:lnTo>
                  <a:lnTo>
                    <a:pt x="20694" y="20281"/>
                  </a:lnTo>
                  <a:lnTo>
                    <a:pt x="20845" y="20116"/>
                  </a:lnTo>
                  <a:lnTo>
                    <a:pt x="20996" y="20116"/>
                  </a:lnTo>
                  <a:lnTo>
                    <a:pt x="21147" y="19951"/>
                  </a:lnTo>
                  <a:lnTo>
                    <a:pt x="21147" y="19786"/>
                  </a:lnTo>
                  <a:lnTo>
                    <a:pt x="21298" y="19621"/>
                  </a:lnTo>
                  <a:lnTo>
                    <a:pt x="21449" y="19621"/>
                  </a:lnTo>
                  <a:lnTo>
                    <a:pt x="21449" y="19292"/>
                  </a:lnTo>
                  <a:lnTo>
                    <a:pt x="21600" y="19292"/>
                  </a:lnTo>
                  <a:lnTo>
                    <a:pt x="21600" y="19127"/>
                  </a:lnTo>
                  <a:lnTo>
                    <a:pt x="21449" y="18962"/>
                  </a:lnTo>
                  <a:lnTo>
                    <a:pt x="21449" y="18797"/>
                  </a:lnTo>
                  <a:lnTo>
                    <a:pt x="21147" y="18467"/>
                  </a:lnTo>
                  <a:lnTo>
                    <a:pt x="20392" y="18467"/>
                  </a:lnTo>
                  <a:lnTo>
                    <a:pt x="20392" y="18302"/>
                  </a:lnTo>
                  <a:lnTo>
                    <a:pt x="20241" y="18302"/>
                  </a:lnTo>
                  <a:lnTo>
                    <a:pt x="20241" y="18137"/>
                  </a:lnTo>
                  <a:lnTo>
                    <a:pt x="20090" y="17973"/>
                  </a:lnTo>
                  <a:lnTo>
                    <a:pt x="20090" y="16983"/>
                  </a:lnTo>
                  <a:lnTo>
                    <a:pt x="19787" y="16983"/>
                  </a:lnTo>
                  <a:lnTo>
                    <a:pt x="19636" y="16818"/>
                  </a:lnTo>
                  <a:lnTo>
                    <a:pt x="19485" y="16818"/>
                  </a:lnTo>
                  <a:lnTo>
                    <a:pt x="19183" y="16653"/>
                  </a:lnTo>
                  <a:lnTo>
                    <a:pt x="19032" y="16653"/>
                  </a:lnTo>
                  <a:lnTo>
                    <a:pt x="19032" y="16489"/>
                  </a:lnTo>
                  <a:lnTo>
                    <a:pt x="18881" y="16489"/>
                  </a:lnTo>
                  <a:lnTo>
                    <a:pt x="18730" y="16324"/>
                  </a:lnTo>
                  <a:lnTo>
                    <a:pt x="18730" y="15664"/>
                  </a:lnTo>
                  <a:lnTo>
                    <a:pt x="18881" y="15499"/>
                  </a:lnTo>
                  <a:lnTo>
                    <a:pt x="18881" y="15169"/>
                  </a:lnTo>
                  <a:lnTo>
                    <a:pt x="19485" y="14510"/>
                  </a:lnTo>
                  <a:lnTo>
                    <a:pt x="19485" y="13850"/>
                  </a:lnTo>
                  <a:lnTo>
                    <a:pt x="19334" y="13685"/>
                  </a:lnTo>
                  <a:lnTo>
                    <a:pt x="19334" y="13191"/>
                  </a:lnTo>
                  <a:lnTo>
                    <a:pt x="19183" y="13191"/>
                  </a:lnTo>
                  <a:lnTo>
                    <a:pt x="19183" y="13026"/>
                  </a:lnTo>
                  <a:lnTo>
                    <a:pt x="19032" y="13026"/>
                  </a:lnTo>
                  <a:lnTo>
                    <a:pt x="19032" y="12861"/>
                  </a:lnTo>
                  <a:lnTo>
                    <a:pt x="18579" y="12861"/>
                  </a:lnTo>
                  <a:lnTo>
                    <a:pt x="18428" y="13026"/>
                  </a:lnTo>
                  <a:lnTo>
                    <a:pt x="17673" y="13026"/>
                  </a:lnTo>
                  <a:lnTo>
                    <a:pt x="17673" y="11542"/>
                  </a:lnTo>
                  <a:lnTo>
                    <a:pt x="17975" y="10718"/>
                  </a:lnTo>
                  <a:lnTo>
                    <a:pt x="17975" y="9563"/>
                  </a:lnTo>
                  <a:lnTo>
                    <a:pt x="17673" y="8244"/>
                  </a:lnTo>
                  <a:lnTo>
                    <a:pt x="17824" y="7915"/>
                  </a:lnTo>
                  <a:lnTo>
                    <a:pt x="17975" y="7420"/>
                  </a:lnTo>
                  <a:lnTo>
                    <a:pt x="17975" y="7090"/>
                  </a:lnTo>
                  <a:lnTo>
                    <a:pt x="18126" y="6595"/>
                  </a:lnTo>
                  <a:lnTo>
                    <a:pt x="18126" y="5441"/>
                  </a:lnTo>
                  <a:lnTo>
                    <a:pt x="17975" y="5276"/>
                  </a:lnTo>
                  <a:lnTo>
                    <a:pt x="17824" y="5276"/>
                  </a:lnTo>
                  <a:lnTo>
                    <a:pt x="17673" y="5111"/>
                  </a:lnTo>
                  <a:lnTo>
                    <a:pt x="17371" y="4947"/>
                  </a:lnTo>
                  <a:lnTo>
                    <a:pt x="16917" y="4782"/>
                  </a:lnTo>
                  <a:lnTo>
                    <a:pt x="16766" y="4782"/>
                  </a:lnTo>
                  <a:lnTo>
                    <a:pt x="16464" y="4452"/>
                  </a:lnTo>
                  <a:lnTo>
                    <a:pt x="16162" y="4287"/>
                  </a:lnTo>
                  <a:lnTo>
                    <a:pt x="15709" y="3957"/>
                  </a:lnTo>
                  <a:lnTo>
                    <a:pt x="15558" y="3792"/>
                  </a:lnTo>
                  <a:lnTo>
                    <a:pt x="15256" y="3627"/>
                  </a:lnTo>
                  <a:lnTo>
                    <a:pt x="14954" y="3298"/>
                  </a:lnTo>
                  <a:lnTo>
                    <a:pt x="13897" y="3298"/>
                  </a:lnTo>
                  <a:lnTo>
                    <a:pt x="13745" y="3133"/>
                  </a:lnTo>
                  <a:lnTo>
                    <a:pt x="13292" y="3133"/>
                  </a:lnTo>
                  <a:lnTo>
                    <a:pt x="12688" y="2803"/>
                  </a:lnTo>
                  <a:lnTo>
                    <a:pt x="11631" y="2803"/>
                  </a:lnTo>
                  <a:lnTo>
                    <a:pt x="11631" y="3133"/>
                  </a:lnTo>
                  <a:lnTo>
                    <a:pt x="11480" y="3298"/>
                  </a:lnTo>
                  <a:lnTo>
                    <a:pt x="11480" y="3627"/>
                  </a:lnTo>
                  <a:lnTo>
                    <a:pt x="11178" y="3957"/>
                  </a:lnTo>
                  <a:lnTo>
                    <a:pt x="11027" y="3957"/>
                  </a:lnTo>
                  <a:lnTo>
                    <a:pt x="10876" y="4122"/>
                  </a:lnTo>
                  <a:lnTo>
                    <a:pt x="10724" y="4122"/>
                  </a:lnTo>
                  <a:lnTo>
                    <a:pt x="10422" y="4287"/>
                  </a:lnTo>
                  <a:lnTo>
                    <a:pt x="10120" y="4287"/>
                  </a:lnTo>
                  <a:lnTo>
                    <a:pt x="9969" y="4452"/>
                  </a:lnTo>
                  <a:lnTo>
                    <a:pt x="9667" y="4452"/>
                  </a:lnTo>
                  <a:lnTo>
                    <a:pt x="9214" y="4617"/>
                  </a:lnTo>
                  <a:lnTo>
                    <a:pt x="9063" y="4782"/>
                  </a:lnTo>
                  <a:lnTo>
                    <a:pt x="8912" y="4782"/>
                  </a:lnTo>
                  <a:lnTo>
                    <a:pt x="8912" y="4947"/>
                  </a:lnTo>
                  <a:lnTo>
                    <a:pt x="8761" y="5111"/>
                  </a:lnTo>
                  <a:lnTo>
                    <a:pt x="8610" y="5111"/>
                  </a:lnTo>
                  <a:lnTo>
                    <a:pt x="8610" y="5276"/>
                  </a:lnTo>
                  <a:lnTo>
                    <a:pt x="8459" y="5276"/>
                  </a:lnTo>
                  <a:lnTo>
                    <a:pt x="8459" y="5441"/>
                  </a:lnTo>
                  <a:lnTo>
                    <a:pt x="7855" y="5441"/>
                  </a:lnTo>
                  <a:lnTo>
                    <a:pt x="7552" y="5276"/>
                  </a:lnTo>
                  <a:lnTo>
                    <a:pt x="7250" y="5276"/>
                  </a:lnTo>
                  <a:lnTo>
                    <a:pt x="7099" y="5111"/>
                  </a:lnTo>
                  <a:lnTo>
                    <a:pt x="6948" y="5111"/>
                  </a:lnTo>
                  <a:lnTo>
                    <a:pt x="6495" y="4617"/>
                  </a:lnTo>
                  <a:lnTo>
                    <a:pt x="6193" y="4452"/>
                  </a:lnTo>
                  <a:lnTo>
                    <a:pt x="5891" y="4122"/>
                  </a:lnTo>
                  <a:lnTo>
                    <a:pt x="5287" y="3792"/>
                  </a:lnTo>
                  <a:lnTo>
                    <a:pt x="4834" y="3298"/>
                  </a:lnTo>
                  <a:lnTo>
                    <a:pt x="4834" y="3133"/>
                  </a:lnTo>
                  <a:lnTo>
                    <a:pt x="4683" y="2968"/>
                  </a:lnTo>
                  <a:lnTo>
                    <a:pt x="4683" y="2638"/>
                  </a:lnTo>
                  <a:lnTo>
                    <a:pt x="4531" y="2473"/>
                  </a:lnTo>
                  <a:lnTo>
                    <a:pt x="4531" y="1319"/>
                  </a:lnTo>
                  <a:lnTo>
                    <a:pt x="4380" y="989"/>
                  </a:lnTo>
                  <a:lnTo>
                    <a:pt x="4380" y="660"/>
                  </a:lnTo>
                  <a:lnTo>
                    <a:pt x="4229" y="495"/>
                  </a:lnTo>
                  <a:lnTo>
                    <a:pt x="4229" y="165"/>
                  </a:lnTo>
                  <a:lnTo>
                    <a:pt x="3927" y="165"/>
                  </a:lnTo>
                  <a:lnTo>
                    <a:pt x="3776" y="330"/>
                  </a:lnTo>
                  <a:lnTo>
                    <a:pt x="3625" y="330"/>
                  </a:lnTo>
                  <a:lnTo>
                    <a:pt x="3625" y="495"/>
                  </a:lnTo>
                  <a:lnTo>
                    <a:pt x="3474" y="495"/>
                  </a:lnTo>
                  <a:lnTo>
                    <a:pt x="3474" y="660"/>
                  </a:lnTo>
                  <a:lnTo>
                    <a:pt x="3323" y="660"/>
                  </a:lnTo>
                  <a:lnTo>
                    <a:pt x="3323" y="1484"/>
                  </a:lnTo>
                  <a:lnTo>
                    <a:pt x="3172" y="1649"/>
                  </a:lnTo>
                  <a:lnTo>
                    <a:pt x="3021" y="1649"/>
                  </a:lnTo>
                  <a:lnTo>
                    <a:pt x="2870" y="1814"/>
                  </a:lnTo>
                  <a:lnTo>
                    <a:pt x="2266" y="1814"/>
                  </a:lnTo>
                  <a:lnTo>
                    <a:pt x="2115" y="1649"/>
                  </a:lnTo>
                  <a:lnTo>
                    <a:pt x="1662" y="1649"/>
                  </a:lnTo>
                  <a:lnTo>
                    <a:pt x="1662" y="1484"/>
                  </a:lnTo>
                  <a:lnTo>
                    <a:pt x="1359" y="824"/>
                  </a:lnTo>
                  <a:lnTo>
                    <a:pt x="1359" y="660"/>
                  </a:lnTo>
                  <a:lnTo>
                    <a:pt x="1208" y="660"/>
                  </a:lnTo>
                  <a:lnTo>
                    <a:pt x="1208" y="495"/>
                  </a:lnTo>
                  <a:lnTo>
                    <a:pt x="1057" y="330"/>
                  </a:lnTo>
                  <a:lnTo>
                    <a:pt x="453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929322" y="2056739"/>
              <a:ext cx="600492" cy="52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" y="0"/>
                  </a:moveTo>
                  <a:lnTo>
                    <a:pt x="0" y="330"/>
                  </a:lnTo>
                  <a:lnTo>
                    <a:pt x="0" y="989"/>
                  </a:lnTo>
                  <a:lnTo>
                    <a:pt x="302" y="1649"/>
                  </a:lnTo>
                  <a:lnTo>
                    <a:pt x="302" y="1814"/>
                  </a:lnTo>
                  <a:lnTo>
                    <a:pt x="453" y="1979"/>
                  </a:lnTo>
                  <a:lnTo>
                    <a:pt x="604" y="2308"/>
                  </a:lnTo>
                  <a:lnTo>
                    <a:pt x="906" y="3298"/>
                  </a:lnTo>
                  <a:lnTo>
                    <a:pt x="906" y="3463"/>
                  </a:lnTo>
                  <a:lnTo>
                    <a:pt x="1057" y="3627"/>
                  </a:lnTo>
                  <a:lnTo>
                    <a:pt x="1057" y="3957"/>
                  </a:lnTo>
                  <a:lnTo>
                    <a:pt x="1208" y="4452"/>
                  </a:lnTo>
                  <a:lnTo>
                    <a:pt x="1208" y="5276"/>
                  </a:lnTo>
                  <a:lnTo>
                    <a:pt x="1359" y="5606"/>
                  </a:lnTo>
                  <a:lnTo>
                    <a:pt x="1359" y="6101"/>
                  </a:lnTo>
                  <a:lnTo>
                    <a:pt x="1510" y="6101"/>
                  </a:lnTo>
                  <a:lnTo>
                    <a:pt x="1662" y="6266"/>
                  </a:lnTo>
                  <a:lnTo>
                    <a:pt x="2568" y="6266"/>
                  </a:lnTo>
                  <a:lnTo>
                    <a:pt x="2568" y="7255"/>
                  </a:lnTo>
                  <a:lnTo>
                    <a:pt x="2417" y="7420"/>
                  </a:lnTo>
                  <a:lnTo>
                    <a:pt x="2417" y="7585"/>
                  </a:lnTo>
                  <a:lnTo>
                    <a:pt x="2266" y="7585"/>
                  </a:lnTo>
                  <a:lnTo>
                    <a:pt x="2266" y="7750"/>
                  </a:lnTo>
                  <a:lnTo>
                    <a:pt x="2115" y="7750"/>
                  </a:lnTo>
                  <a:lnTo>
                    <a:pt x="1964" y="7915"/>
                  </a:lnTo>
                  <a:lnTo>
                    <a:pt x="1813" y="7915"/>
                  </a:lnTo>
                  <a:lnTo>
                    <a:pt x="1813" y="8079"/>
                  </a:lnTo>
                  <a:lnTo>
                    <a:pt x="1662" y="8079"/>
                  </a:lnTo>
                  <a:lnTo>
                    <a:pt x="1662" y="8244"/>
                  </a:lnTo>
                  <a:lnTo>
                    <a:pt x="1510" y="8409"/>
                  </a:lnTo>
                  <a:lnTo>
                    <a:pt x="1510" y="9234"/>
                  </a:lnTo>
                  <a:lnTo>
                    <a:pt x="1662" y="9398"/>
                  </a:lnTo>
                  <a:lnTo>
                    <a:pt x="1662" y="9563"/>
                  </a:lnTo>
                  <a:lnTo>
                    <a:pt x="1964" y="9563"/>
                  </a:lnTo>
                  <a:lnTo>
                    <a:pt x="2115" y="9728"/>
                  </a:lnTo>
                  <a:lnTo>
                    <a:pt x="2417" y="9728"/>
                  </a:lnTo>
                  <a:lnTo>
                    <a:pt x="2568" y="9893"/>
                  </a:lnTo>
                  <a:lnTo>
                    <a:pt x="2719" y="9893"/>
                  </a:lnTo>
                  <a:lnTo>
                    <a:pt x="2719" y="10718"/>
                  </a:lnTo>
                  <a:lnTo>
                    <a:pt x="2870" y="10882"/>
                  </a:lnTo>
                  <a:lnTo>
                    <a:pt x="2870" y="11047"/>
                  </a:lnTo>
                  <a:lnTo>
                    <a:pt x="3172" y="11047"/>
                  </a:lnTo>
                  <a:lnTo>
                    <a:pt x="3172" y="11212"/>
                  </a:lnTo>
                  <a:lnTo>
                    <a:pt x="3776" y="11212"/>
                  </a:lnTo>
                  <a:lnTo>
                    <a:pt x="4078" y="11047"/>
                  </a:lnTo>
                  <a:lnTo>
                    <a:pt x="4229" y="11047"/>
                  </a:lnTo>
                  <a:lnTo>
                    <a:pt x="4380" y="10882"/>
                  </a:lnTo>
                  <a:lnTo>
                    <a:pt x="4380" y="11047"/>
                  </a:lnTo>
                  <a:lnTo>
                    <a:pt x="4531" y="11047"/>
                  </a:lnTo>
                  <a:lnTo>
                    <a:pt x="4531" y="12202"/>
                  </a:lnTo>
                  <a:lnTo>
                    <a:pt x="4380" y="12531"/>
                  </a:lnTo>
                  <a:lnTo>
                    <a:pt x="4229" y="12696"/>
                  </a:lnTo>
                  <a:lnTo>
                    <a:pt x="4229" y="13191"/>
                  </a:lnTo>
                  <a:lnTo>
                    <a:pt x="4380" y="13191"/>
                  </a:lnTo>
                  <a:lnTo>
                    <a:pt x="4380" y="13356"/>
                  </a:lnTo>
                  <a:lnTo>
                    <a:pt x="4834" y="13356"/>
                  </a:lnTo>
                  <a:lnTo>
                    <a:pt x="4834" y="13521"/>
                  </a:lnTo>
                  <a:lnTo>
                    <a:pt x="4985" y="13685"/>
                  </a:lnTo>
                  <a:lnTo>
                    <a:pt x="4985" y="14675"/>
                  </a:lnTo>
                  <a:lnTo>
                    <a:pt x="5136" y="14840"/>
                  </a:lnTo>
                  <a:lnTo>
                    <a:pt x="5136" y="15005"/>
                  </a:lnTo>
                  <a:lnTo>
                    <a:pt x="5287" y="15005"/>
                  </a:lnTo>
                  <a:lnTo>
                    <a:pt x="5438" y="15169"/>
                  </a:lnTo>
                  <a:lnTo>
                    <a:pt x="6193" y="15169"/>
                  </a:lnTo>
                  <a:lnTo>
                    <a:pt x="6344" y="15005"/>
                  </a:lnTo>
                  <a:lnTo>
                    <a:pt x="6495" y="15005"/>
                  </a:lnTo>
                  <a:lnTo>
                    <a:pt x="6495" y="14345"/>
                  </a:lnTo>
                  <a:lnTo>
                    <a:pt x="6646" y="14345"/>
                  </a:lnTo>
                  <a:lnTo>
                    <a:pt x="6646" y="14510"/>
                  </a:lnTo>
                  <a:lnTo>
                    <a:pt x="6797" y="14510"/>
                  </a:lnTo>
                  <a:lnTo>
                    <a:pt x="6797" y="14675"/>
                  </a:lnTo>
                  <a:lnTo>
                    <a:pt x="6948" y="14840"/>
                  </a:lnTo>
                  <a:lnTo>
                    <a:pt x="6948" y="15005"/>
                  </a:lnTo>
                  <a:lnTo>
                    <a:pt x="7099" y="15169"/>
                  </a:lnTo>
                  <a:lnTo>
                    <a:pt x="7099" y="15664"/>
                  </a:lnTo>
                  <a:lnTo>
                    <a:pt x="7250" y="15994"/>
                  </a:lnTo>
                  <a:lnTo>
                    <a:pt x="7250" y="16983"/>
                  </a:lnTo>
                  <a:lnTo>
                    <a:pt x="7401" y="17148"/>
                  </a:lnTo>
                  <a:lnTo>
                    <a:pt x="7401" y="17313"/>
                  </a:lnTo>
                  <a:lnTo>
                    <a:pt x="8006" y="17313"/>
                  </a:lnTo>
                  <a:lnTo>
                    <a:pt x="8157" y="17478"/>
                  </a:lnTo>
                  <a:lnTo>
                    <a:pt x="8308" y="17478"/>
                  </a:lnTo>
                  <a:lnTo>
                    <a:pt x="8308" y="17643"/>
                  </a:lnTo>
                  <a:lnTo>
                    <a:pt x="8459" y="17643"/>
                  </a:lnTo>
                  <a:lnTo>
                    <a:pt x="8308" y="17643"/>
                  </a:lnTo>
                  <a:lnTo>
                    <a:pt x="8308" y="18302"/>
                  </a:lnTo>
                  <a:lnTo>
                    <a:pt x="9214" y="18302"/>
                  </a:lnTo>
                  <a:lnTo>
                    <a:pt x="9214" y="18467"/>
                  </a:lnTo>
                  <a:lnTo>
                    <a:pt x="9365" y="18467"/>
                  </a:lnTo>
                  <a:lnTo>
                    <a:pt x="9365" y="18632"/>
                  </a:lnTo>
                  <a:lnTo>
                    <a:pt x="9516" y="18797"/>
                  </a:lnTo>
                  <a:lnTo>
                    <a:pt x="9516" y="18962"/>
                  </a:lnTo>
                  <a:lnTo>
                    <a:pt x="9667" y="19127"/>
                  </a:lnTo>
                  <a:lnTo>
                    <a:pt x="9667" y="19292"/>
                  </a:lnTo>
                  <a:lnTo>
                    <a:pt x="9818" y="19292"/>
                  </a:lnTo>
                  <a:lnTo>
                    <a:pt x="9969" y="19456"/>
                  </a:lnTo>
                  <a:lnTo>
                    <a:pt x="10271" y="19456"/>
                  </a:lnTo>
                  <a:lnTo>
                    <a:pt x="10573" y="19621"/>
                  </a:lnTo>
                  <a:lnTo>
                    <a:pt x="11178" y="19621"/>
                  </a:lnTo>
                  <a:lnTo>
                    <a:pt x="11480" y="19786"/>
                  </a:lnTo>
                  <a:lnTo>
                    <a:pt x="12386" y="19786"/>
                  </a:lnTo>
                  <a:lnTo>
                    <a:pt x="12537" y="19621"/>
                  </a:lnTo>
                  <a:lnTo>
                    <a:pt x="12990" y="19621"/>
                  </a:lnTo>
                  <a:lnTo>
                    <a:pt x="13292" y="19292"/>
                  </a:lnTo>
                  <a:lnTo>
                    <a:pt x="13292" y="18962"/>
                  </a:lnTo>
                  <a:lnTo>
                    <a:pt x="13443" y="18797"/>
                  </a:lnTo>
                  <a:lnTo>
                    <a:pt x="13443" y="18632"/>
                  </a:lnTo>
                  <a:lnTo>
                    <a:pt x="13594" y="18632"/>
                  </a:lnTo>
                  <a:lnTo>
                    <a:pt x="13594" y="18467"/>
                  </a:lnTo>
                  <a:lnTo>
                    <a:pt x="13745" y="18632"/>
                  </a:lnTo>
                  <a:lnTo>
                    <a:pt x="14048" y="18632"/>
                  </a:lnTo>
                  <a:lnTo>
                    <a:pt x="14048" y="18797"/>
                  </a:lnTo>
                  <a:lnTo>
                    <a:pt x="14199" y="18797"/>
                  </a:lnTo>
                  <a:lnTo>
                    <a:pt x="14350" y="18962"/>
                  </a:lnTo>
                  <a:lnTo>
                    <a:pt x="14350" y="19456"/>
                  </a:lnTo>
                  <a:lnTo>
                    <a:pt x="14501" y="19786"/>
                  </a:lnTo>
                  <a:lnTo>
                    <a:pt x="14501" y="20611"/>
                  </a:lnTo>
                  <a:lnTo>
                    <a:pt x="14652" y="20776"/>
                  </a:lnTo>
                  <a:lnTo>
                    <a:pt x="14652" y="20940"/>
                  </a:lnTo>
                  <a:lnTo>
                    <a:pt x="14803" y="20940"/>
                  </a:lnTo>
                  <a:lnTo>
                    <a:pt x="15105" y="21270"/>
                  </a:lnTo>
                  <a:lnTo>
                    <a:pt x="15256" y="21270"/>
                  </a:lnTo>
                  <a:lnTo>
                    <a:pt x="15558" y="21600"/>
                  </a:lnTo>
                  <a:lnTo>
                    <a:pt x="17371" y="21600"/>
                  </a:lnTo>
                  <a:lnTo>
                    <a:pt x="17824" y="21435"/>
                  </a:lnTo>
                  <a:lnTo>
                    <a:pt x="19485" y="21435"/>
                  </a:lnTo>
                  <a:lnTo>
                    <a:pt x="19485" y="21600"/>
                  </a:lnTo>
                  <a:lnTo>
                    <a:pt x="19787" y="21600"/>
                  </a:lnTo>
                  <a:lnTo>
                    <a:pt x="19787" y="21435"/>
                  </a:lnTo>
                  <a:lnTo>
                    <a:pt x="19938" y="21270"/>
                  </a:lnTo>
                  <a:lnTo>
                    <a:pt x="19938" y="20611"/>
                  </a:lnTo>
                  <a:lnTo>
                    <a:pt x="20090" y="20446"/>
                  </a:lnTo>
                  <a:lnTo>
                    <a:pt x="20392" y="20281"/>
                  </a:lnTo>
                  <a:lnTo>
                    <a:pt x="20694" y="20281"/>
                  </a:lnTo>
                  <a:lnTo>
                    <a:pt x="20845" y="20116"/>
                  </a:lnTo>
                  <a:lnTo>
                    <a:pt x="20996" y="20116"/>
                  </a:lnTo>
                  <a:lnTo>
                    <a:pt x="21147" y="19951"/>
                  </a:lnTo>
                  <a:lnTo>
                    <a:pt x="21147" y="19786"/>
                  </a:lnTo>
                  <a:lnTo>
                    <a:pt x="21298" y="19621"/>
                  </a:lnTo>
                  <a:lnTo>
                    <a:pt x="21449" y="19621"/>
                  </a:lnTo>
                  <a:lnTo>
                    <a:pt x="21449" y="19292"/>
                  </a:lnTo>
                  <a:lnTo>
                    <a:pt x="21600" y="19292"/>
                  </a:lnTo>
                  <a:lnTo>
                    <a:pt x="21600" y="19127"/>
                  </a:lnTo>
                  <a:lnTo>
                    <a:pt x="21449" y="18962"/>
                  </a:lnTo>
                  <a:lnTo>
                    <a:pt x="21449" y="18797"/>
                  </a:lnTo>
                  <a:lnTo>
                    <a:pt x="21147" y="18467"/>
                  </a:lnTo>
                  <a:lnTo>
                    <a:pt x="20392" y="18467"/>
                  </a:lnTo>
                  <a:lnTo>
                    <a:pt x="20392" y="18302"/>
                  </a:lnTo>
                  <a:lnTo>
                    <a:pt x="20241" y="18302"/>
                  </a:lnTo>
                  <a:lnTo>
                    <a:pt x="20241" y="18137"/>
                  </a:lnTo>
                  <a:lnTo>
                    <a:pt x="20090" y="17973"/>
                  </a:lnTo>
                  <a:lnTo>
                    <a:pt x="20090" y="16983"/>
                  </a:lnTo>
                  <a:lnTo>
                    <a:pt x="19787" y="16983"/>
                  </a:lnTo>
                  <a:lnTo>
                    <a:pt x="19636" y="16818"/>
                  </a:lnTo>
                  <a:lnTo>
                    <a:pt x="19485" y="16818"/>
                  </a:lnTo>
                  <a:lnTo>
                    <a:pt x="19183" y="16653"/>
                  </a:lnTo>
                  <a:lnTo>
                    <a:pt x="19032" y="16653"/>
                  </a:lnTo>
                  <a:lnTo>
                    <a:pt x="19032" y="16489"/>
                  </a:lnTo>
                  <a:lnTo>
                    <a:pt x="18881" y="16489"/>
                  </a:lnTo>
                  <a:lnTo>
                    <a:pt x="18730" y="16324"/>
                  </a:lnTo>
                  <a:lnTo>
                    <a:pt x="18730" y="15664"/>
                  </a:lnTo>
                  <a:lnTo>
                    <a:pt x="18881" y="15499"/>
                  </a:lnTo>
                  <a:lnTo>
                    <a:pt x="18881" y="15169"/>
                  </a:lnTo>
                  <a:lnTo>
                    <a:pt x="19485" y="14510"/>
                  </a:lnTo>
                  <a:lnTo>
                    <a:pt x="19485" y="13850"/>
                  </a:lnTo>
                  <a:lnTo>
                    <a:pt x="19334" y="13685"/>
                  </a:lnTo>
                  <a:lnTo>
                    <a:pt x="19334" y="13191"/>
                  </a:lnTo>
                  <a:lnTo>
                    <a:pt x="19183" y="13191"/>
                  </a:lnTo>
                  <a:lnTo>
                    <a:pt x="19183" y="13026"/>
                  </a:lnTo>
                  <a:lnTo>
                    <a:pt x="19032" y="13026"/>
                  </a:lnTo>
                  <a:lnTo>
                    <a:pt x="19032" y="12861"/>
                  </a:lnTo>
                  <a:lnTo>
                    <a:pt x="18579" y="12861"/>
                  </a:lnTo>
                  <a:lnTo>
                    <a:pt x="18428" y="13026"/>
                  </a:lnTo>
                  <a:lnTo>
                    <a:pt x="17673" y="13026"/>
                  </a:lnTo>
                  <a:lnTo>
                    <a:pt x="17673" y="11542"/>
                  </a:lnTo>
                  <a:lnTo>
                    <a:pt x="17975" y="10718"/>
                  </a:lnTo>
                  <a:lnTo>
                    <a:pt x="17975" y="9563"/>
                  </a:lnTo>
                  <a:lnTo>
                    <a:pt x="17673" y="8244"/>
                  </a:lnTo>
                  <a:lnTo>
                    <a:pt x="17824" y="7915"/>
                  </a:lnTo>
                  <a:lnTo>
                    <a:pt x="17975" y="7420"/>
                  </a:lnTo>
                  <a:lnTo>
                    <a:pt x="17975" y="7090"/>
                  </a:lnTo>
                  <a:lnTo>
                    <a:pt x="18126" y="6595"/>
                  </a:lnTo>
                  <a:lnTo>
                    <a:pt x="18126" y="5441"/>
                  </a:lnTo>
                  <a:lnTo>
                    <a:pt x="17975" y="5276"/>
                  </a:lnTo>
                  <a:lnTo>
                    <a:pt x="17824" y="5276"/>
                  </a:lnTo>
                  <a:lnTo>
                    <a:pt x="17673" y="5111"/>
                  </a:lnTo>
                  <a:lnTo>
                    <a:pt x="17371" y="4947"/>
                  </a:lnTo>
                  <a:lnTo>
                    <a:pt x="16917" y="4782"/>
                  </a:lnTo>
                  <a:lnTo>
                    <a:pt x="16766" y="4782"/>
                  </a:lnTo>
                  <a:lnTo>
                    <a:pt x="16464" y="4452"/>
                  </a:lnTo>
                  <a:lnTo>
                    <a:pt x="16162" y="4287"/>
                  </a:lnTo>
                  <a:lnTo>
                    <a:pt x="15709" y="3957"/>
                  </a:lnTo>
                  <a:lnTo>
                    <a:pt x="15558" y="3792"/>
                  </a:lnTo>
                  <a:lnTo>
                    <a:pt x="15256" y="3627"/>
                  </a:lnTo>
                  <a:lnTo>
                    <a:pt x="14954" y="3298"/>
                  </a:lnTo>
                  <a:lnTo>
                    <a:pt x="13897" y="3298"/>
                  </a:lnTo>
                  <a:lnTo>
                    <a:pt x="13745" y="3133"/>
                  </a:lnTo>
                  <a:lnTo>
                    <a:pt x="13292" y="3133"/>
                  </a:lnTo>
                  <a:lnTo>
                    <a:pt x="12688" y="2803"/>
                  </a:lnTo>
                  <a:lnTo>
                    <a:pt x="11631" y="2803"/>
                  </a:lnTo>
                  <a:lnTo>
                    <a:pt x="11631" y="3133"/>
                  </a:lnTo>
                  <a:lnTo>
                    <a:pt x="11480" y="3298"/>
                  </a:lnTo>
                  <a:lnTo>
                    <a:pt x="11480" y="3627"/>
                  </a:lnTo>
                  <a:lnTo>
                    <a:pt x="11178" y="3957"/>
                  </a:lnTo>
                  <a:lnTo>
                    <a:pt x="11027" y="3957"/>
                  </a:lnTo>
                  <a:lnTo>
                    <a:pt x="10876" y="4122"/>
                  </a:lnTo>
                  <a:lnTo>
                    <a:pt x="10724" y="4122"/>
                  </a:lnTo>
                  <a:lnTo>
                    <a:pt x="10422" y="4287"/>
                  </a:lnTo>
                  <a:lnTo>
                    <a:pt x="10120" y="4287"/>
                  </a:lnTo>
                  <a:lnTo>
                    <a:pt x="9969" y="4452"/>
                  </a:lnTo>
                  <a:lnTo>
                    <a:pt x="9667" y="4452"/>
                  </a:lnTo>
                  <a:lnTo>
                    <a:pt x="9214" y="4617"/>
                  </a:lnTo>
                  <a:lnTo>
                    <a:pt x="9063" y="4782"/>
                  </a:lnTo>
                  <a:lnTo>
                    <a:pt x="8912" y="4782"/>
                  </a:lnTo>
                  <a:lnTo>
                    <a:pt x="8912" y="4947"/>
                  </a:lnTo>
                  <a:lnTo>
                    <a:pt x="8761" y="5111"/>
                  </a:lnTo>
                  <a:lnTo>
                    <a:pt x="8610" y="5111"/>
                  </a:lnTo>
                  <a:lnTo>
                    <a:pt x="8610" y="5276"/>
                  </a:lnTo>
                  <a:lnTo>
                    <a:pt x="8459" y="5276"/>
                  </a:lnTo>
                  <a:lnTo>
                    <a:pt x="8459" y="5441"/>
                  </a:lnTo>
                  <a:lnTo>
                    <a:pt x="7855" y="5441"/>
                  </a:lnTo>
                  <a:lnTo>
                    <a:pt x="7552" y="5276"/>
                  </a:lnTo>
                  <a:lnTo>
                    <a:pt x="7250" y="5276"/>
                  </a:lnTo>
                  <a:lnTo>
                    <a:pt x="7099" y="5111"/>
                  </a:lnTo>
                  <a:lnTo>
                    <a:pt x="6948" y="5111"/>
                  </a:lnTo>
                  <a:lnTo>
                    <a:pt x="6495" y="4617"/>
                  </a:lnTo>
                  <a:lnTo>
                    <a:pt x="6193" y="4452"/>
                  </a:lnTo>
                  <a:lnTo>
                    <a:pt x="5891" y="4122"/>
                  </a:lnTo>
                  <a:lnTo>
                    <a:pt x="5287" y="3792"/>
                  </a:lnTo>
                  <a:lnTo>
                    <a:pt x="4834" y="3298"/>
                  </a:lnTo>
                  <a:lnTo>
                    <a:pt x="4834" y="3133"/>
                  </a:lnTo>
                  <a:lnTo>
                    <a:pt x="4683" y="2968"/>
                  </a:lnTo>
                  <a:lnTo>
                    <a:pt x="4683" y="2638"/>
                  </a:lnTo>
                  <a:lnTo>
                    <a:pt x="4531" y="2473"/>
                  </a:lnTo>
                  <a:lnTo>
                    <a:pt x="4531" y="1319"/>
                  </a:lnTo>
                  <a:lnTo>
                    <a:pt x="4380" y="989"/>
                  </a:lnTo>
                  <a:lnTo>
                    <a:pt x="4380" y="660"/>
                  </a:lnTo>
                  <a:lnTo>
                    <a:pt x="4229" y="495"/>
                  </a:lnTo>
                  <a:lnTo>
                    <a:pt x="4229" y="165"/>
                  </a:lnTo>
                  <a:lnTo>
                    <a:pt x="3927" y="165"/>
                  </a:lnTo>
                  <a:lnTo>
                    <a:pt x="3776" y="330"/>
                  </a:lnTo>
                  <a:lnTo>
                    <a:pt x="3625" y="330"/>
                  </a:lnTo>
                  <a:lnTo>
                    <a:pt x="3625" y="495"/>
                  </a:lnTo>
                  <a:lnTo>
                    <a:pt x="3474" y="495"/>
                  </a:lnTo>
                  <a:lnTo>
                    <a:pt x="3474" y="660"/>
                  </a:lnTo>
                  <a:lnTo>
                    <a:pt x="3323" y="660"/>
                  </a:lnTo>
                  <a:lnTo>
                    <a:pt x="3323" y="1484"/>
                  </a:lnTo>
                  <a:lnTo>
                    <a:pt x="3172" y="1649"/>
                  </a:lnTo>
                  <a:lnTo>
                    <a:pt x="3021" y="1649"/>
                  </a:lnTo>
                  <a:lnTo>
                    <a:pt x="2870" y="1814"/>
                  </a:lnTo>
                  <a:lnTo>
                    <a:pt x="2266" y="1814"/>
                  </a:lnTo>
                  <a:lnTo>
                    <a:pt x="2115" y="1649"/>
                  </a:lnTo>
                  <a:lnTo>
                    <a:pt x="1662" y="1649"/>
                  </a:lnTo>
                  <a:lnTo>
                    <a:pt x="1662" y="1484"/>
                  </a:lnTo>
                  <a:lnTo>
                    <a:pt x="1359" y="824"/>
                  </a:lnTo>
                  <a:lnTo>
                    <a:pt x="1359" y="660"/>
                  </a:lnTo>
                  <a:lnTo>
                    <a:pt x="1208" y="660"/>
                  </a:lnTo>
                  <a:lnTo>
                    <a:pt x="1208" y="495"/>
                  </a:lnTo>
                  <a:lnTo>
                    <a:pt x="1057" y="330"/>
                  </a:lnTo>
                  <a:lnTo>
                    <a:pt x="453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139284" y="2547960"/>
              <a:ext cx="29396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6171" y="16200"/>
                  </a:lnTo>
                  <a:lnTo>
                    <a:pt x="3086" y="16200"/>
                  </a:lnTo>
                  <a:lnTo>
                    <a:pt x="3086" y="14400"/>
                  </a:lnTo>
                  <a:lnTo>
                    <a:pt x="0" y="14400"/>
                  </a:lnTo>
                  <a:lnTo>
                    <a:pt x="0" y="0"/>
                  </a:lnTo>
                  <a:lnTo>
                    <a:pt x="6171" y="0"/>
                  </a:lnTo>
                  <a:lnTo>
                    <a:pt x="9257" y="1800"/>
                  </a:lnTo>
                  <a:lnTo>
                    <a:pt x="15429" y="1800"/>
                  </a:lnTo>
                  <a:lnTo>
                    <a:pt x="15429" y="3600"/>
                  </a:lnTo>
                  <a:lnTo>
                    <a:pt x="21600" y="7200"/>
                  </a:lnTo>
                  <a:lnTo>
                    <a:pt x="21600" y="10800"/>
                  </a:lnTo>
                  <a:lnTo>
                    <a:pt x="18514" y="14400"/>
                  </a:lnTo>
                  <a:lnTo>
                    <a:pt x="18514" y="16200"/>
                  </a:lnTo>
                  <a:lnTo>
                    <a:pt x="15429" y="19800"/>
                  </a:lnTo>
                  <a:lnTo>
                    <a:pt x="15429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139284" y="2547960"/>
              <a:ext cx="29396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6171" y="16200"/>
                  </a:lnTo>
                  <a:lnTo>
                    <a:pt x="3086" y="16200"/>
                  </a:lnTo>
                  <a:lnTo>
                    <a:pt x="3086" y="14400"/>
                  </a:lnTo>
                  <a:lnTo>
                    <a:pt x="0" y="14400"/>
                  </a:lnTo>
                  <a:lnTo>
                    <a:pt x="0" y="0"/>
                  </a:lnTo>
                  <a:lnTo>
                    <a:pt x="6171" y="0"/>
                  </a:lnTo>
                  <a:lnTo>
                    <a:pt x="9257" y="1800"/>
                  </a:lnTo>
                  <a:lnTo>
                    <a:pt x="15429" y="1800"/>
                  </a:lnTo>
                  <a:lnTo>
                    <a:pt x="15429" y="3600"/>
                  </a:lnTo>
                  <a:lnTo>
                    <a:pt x="21600" y="7200"/>
                  </a:lnTo>
                  <a:lnTo>
                    <a:pt x="21600" y="10800"/>
                  </a:lnTo>
                  <a:lnTo>
                    <a:pt x="18514" y="14400"/>
                  </a:lnTo>
                  <a:lnTo>
                    <a:pt x="18514" y="16200"/>
                  </a:lnTo>
                  <a:lnTo>
                    <a:pt x="15429" y="19800"/>
                  </a:lnTo>
                  <a:lnTo>
                    <a:pt x="15429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139284" y="2547960"/>
              <a:ext cx="29396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6171" y="16200"/>
                  </a:lnTo>
                  <a:lnTo>
                    <a:pt x="3086" y="16200"/>
                  </a:lnTo>
                  <a:lnTo>
                    <a:pt x="3086" y="14400"/>
                  </a:lnTo>
                  <a:lnTo>
                    <a:pt x="0" y="14400"/>
                  </a:lnTo>
                  <a:lnTo>
                    <a:pt x="0" y="0"/>
                  </a:lnTo>
                  <a:lnTo>
                    <a:pt x="6171" y="0"/>
                  </a:lnTo>
                  <a:lnTo>
                    <a:pt x="9257" y="1800"/>
                  </a:lnTo>
                  <a:lnTo>
                    <a:pt x="15429" y="1800"/>
                  </a:lnTo>
                  <a:lnTo>
                    <a:pt x="15429" y="3600"/>
                  </a:lnTo>
                  <a:lnTo>
                    <a:pt x="21600" y="7200"/>
                  </a:lnTo>
                  <a:lnTo>
                    <a:pt x="21600" y="10800"/>
                  </a:lnTo>
                  <a:lnTo>
                    <a:pt x="18514" y="14400"/>
                  </a:lnTo>
                  <a:lnTo>
                    <a:pt x="18514" y="16200"/>
                  </a:lnTo>
                  <a:lnTo>
                    <a:pt x="15429" y="19800"/>
                  </a:lnTo>
                  <a:lnTo>
                    <a:pt x="15429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139284" y="2547960"/>
              <a:ext cx="29396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6171" y="16200"/>
                  </a:lnTo>
                  <a:lnTo>
                    <a:pt x="3086" y="16200"/>
                  </a:lnTo>
                  <a:lnTo>
                    <a:pt x="3086" y="14400"/>
                  </a:lnTo>
                  <a:lnTo>
                    <a:pt x="0" y="14400"/>
                  </a:lnTo>
                  <a:lnTo>
                    <a:pt x="0" y="0"/>
                  </a:lnTo>
                  <a:lnTo>
                    <a:pt x="6171" y="0"/>
                  </a:lnTo>
                  <a:lnTo>
                    <a:pt x="9257" y="1800"/>
                  </a:lnTo>
                  <a:lnTo>
                    <a:pt x="15429" y="1800"/>
                  </a:lnTo>
                  <a:lnTo>
                    <a:pt x="15429" y="3600"/>
                  </a:lnTo>
                  <a:lnTo>
                    <a:pt x="21600" y="7200"/>
                  </a:lnTo>
                  <a:lnTo>
                    <a:pt x="21600" y="10800"/>
                  </a:lnTo>
                  <a:lnTo>
                    <a:pt x="18514" y="14400"/>
                  </a:lnTo>
                  <a:lnTo>
                    <a:pt x="18514" y="16200"/>
                  </a:lnTo>
                  <a:lnTo>
                    <a:pt x="15429" y="19800"/>
                  </a:lnTo>
                  <a:lnTo>
                    <a:pt x="15429" y="21600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139284" y="2547960"/>
              <a:ext cx="29396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6171" y="16200"/>
                  </a:lnTo>
                  <a:lnTo>
                    <a:pt x="3086" y="16200"/>
                  </a:lnTo>
                  <a:lnTo>
                    <a:pt x="3086" y="14400"/>
                  </a:lnTo>
                  <a:lnTo>
                    <a:pt x="0" y="14400"/>
                  </a:lnTo>
                  <a:lnTo>
                    <a:pt x="0" y="0"/>
                  </a:lnTo>
                  <a:lnTo>
                    <a:pt x="6171" y="0"/>
                  </a:lnTo>
                  <a:lnTo>
                    <a:pt x="9257" y="1800"/>
                  </a:lnTo>
                  <a:lnTo>
                    <a:pt x="15429" y="1800"/>
                  </a:lnTo>
                  <a:lnTo>
                    <a:pt x="15429" y="3600"/>
                  </a:lnTo>
                  <a:lnTo>
                    <a:pt x="21600" y="7200"/>
                  </a:lnTo>
                  <a:lnTo>
                    <a:pt x="21600" y="10800"/>
                  </a:lnTo>
                  <a:lnTo>
                    <a:pt x="18514" y="14400"/>
                  </a:lnTo>
                  <a:lnTo>
                    <a:pt x="18514" y="16200"/>
                  </a:lnTo>
                  <a:lnTo>
                    <a:pt x="15429" y="19800"/>
                  </a:lnTo>
                  <a:lnTo>
                    <a:pt x="15429" y="21600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193874" y="2599878"/>
              <a:ext cx="230959" cy="28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5172"/>
                  </a:moveTo>
                  <a:lnTo>
                    <a:pt x="7855" y="5476"/>
                  </a:lnTo>
                  <a:lnTo>
                    <a:pt x="9818" y="6997"/>
                  </a:lnTo>
                  <a:lnTo>
                    <a:pt x="9818" y="7606"/>
                  </a:lnTo>
                  <a:lnTo>
                    <a:pt x="10211" y="7606"/>
                  </a:lnTo>
                  <a:lnTo>
                    <a:pt x="10211" y="10344"/>
                  </a:lnTo>
                  <a:lnTo>
                    <a:pt x="9818" y="10648"/>
                  </a:lnTo>
                  <a:lnTo>
                    <a:pt x="9818" y="11561"/>
                  </a:lnTo>
                  <a:lnTo>
                    <a:pt x="9425" y="11865"/>
                  </a:lnTo>
                  <a:lnTo>
                    <a:pt x="9425" y="12473"/>
                  </a:lnTo>
                  <a:lnTo>
                    <a:pt x="9033" y="12777"/>
                  </a:lnTo>
                  <a:lnTo>
                    <a:pt x="9033" y="13082"/>
                  </a:lnTo>
                  <a:lnTo>
                    <a:pt x="8247" y="13690"/>
                  </a:lnTo>
                  <a:lnTo>
                    <a:pt x="8247" y="13994"/>
                  </a:lnTo>
                  <a:lnTo>
                    <a:pt x="7855" y="13994"/>
                  </a:lnTo>
                  <a:lnTo>
                    <a:pt x="7855" y="14299"/>
                  </a:lnTo>
                  <a:lnTo>
                    <a:pt x="7462" y="14299"/>
                  </a:lnTo>
                  <a:lnTo>
                    <a:pt x="6676" y="14603"/>
                  </a:lnTo>
                  <a:lnTo>
                    <a:pt x="6284" y="14603"/>
                  </a:lnTo>
                  <a:lnTo>
                    <a:pt x="5498" y="14907"/>
                  </a:lnTo>
                  <a:lnTo>
                    <a:pt x="4320" y="14907"/>
                  </a:lnTo>
                  <a:lnTo>
                    <a:pt x="3535" y="15211"/>
                  </a:lnTo>
                  <a:lnTo>
                    <a:pt x="0" y="15211"/>
                  </a:lnTo>
                  <a:lnTo>
                    <a:pt x="393" y="16428"/>
                  </a:lnTo>
                  <a:lnTo>
                    <a:pt x="1178" y="17949"/>
                  </a:lnTo>
                  <a:lnTo>
                    <a:pt x="2356" y="20079"/>
                  </a:lnTo>
                  <a:lnTo>
                    <a:pt x="3142" y="21600"/>
                  </a:lnTo>
                  <a:lnTo>
                    <a:pt x="3535" y="21600"/>
                  </a:lnTo>
                  <a:lnTo>
                    <a:pt x="4320" y="21296"/>
                  </a:lnTo>
                  <a:lnTo>
                    <a:pt x="6676" y="21296"/>
                  </a:lnTo>
                  <a:lnTo>
                    <a:pt x="7069" y="20992"/>
                  </a:lnTo>
                  <a:lnTo>
                    <a:pt x="7855" y="20992"/>
                  </a:lnTo>
                  <a:lnTo>
                    <a:pt x="7855" y="20687"/>
                  </a:lnTo>
                  <a:lnTo>
                    <a:pt x="8247" y="20687"/>
                  </a:lnTo>
                  <a:lnTo>
                    <a:pt x="8247" y="20383"/>
                  </a:lnTo>
                  <a:lnTo>
                    <a:pt x="8640" y="20079"/>
                  </a:lnTo>
                  <a:lnTo>
                    <a:pt x="8640" y="19775"/>
                  </a:lnTo>
                  <a:lnTo>
                    <a:pt x="9033" y="19470"/>
                  </a:lnTo>
                  <a:lnTo>
                    <a:pt x="9033" y="19166"/>
                  </a:lnTo>
                  <a:lnTo>
                    <a:pt x="9425" y="18862"/>
                  </a:lnTo>
                  <a:lnTo>
                    <a:pt x="9425" y="18558"/>
                  </a:lnTo>
                  <a:lnTo>
                    <a:pt x="10211" y="18558"/>
                  </a:lnTo>
                  <a:lnTo>
                    <a:pt x="10604" y="18254"/>
                  </a:lnTo>
                  <a:lnTo>
                    <a:pt x="11782" y="18254"/>
                  </a:lnTo>
                  <a:lnTo>
                    <a:pt x="13353" y="17037"/>
                  </a:lnTo>
                  <a:lnTo>
                    <a:pt x="13353" y="16732"/>
                  </a:lnTo>
                  <a:lnTo>
                    <a:pt x="13745" y="16732"/>
                  </a:lnTo>
                  <a:lnTo>
                    <a:pt x="13745" y="16428"/>
                  </a:lnTo>
                  <a:lnTo>
                    <a:pt x="16495" y="16428"/>
                  </a:lnTo>
                  <a:lnTo>
                    <a:pt x="16495" y="16124"/>
                  </a:lnTo>
                  <a:lnTo>
                    <a:pt x="16887" y="16124"/>
                  </a:lnTo>
                  <a:lnTo>
                    <a:pt x="16887" y="15515"/>
                  </a:lnTo>
                  <a:lnTo>
                    <a:pt x="17280" y="15211"/>
                  </a:lnTo>
                  <a:lnTo>
                    <a:pt x="17280" y="11561"/>
                  </a:lnTo>
                  <a:lnTo>
                    <a:pt x="17673" y="10952"/>
                  </a:lnTo>
                  <a:lnTo>
                    <a:pt x="18458" y="10344"/>
                  </a:lnTo>
                  <a:lnTo>
                    <a:pt x="18851" y="10344"/>
                  </a:lnTo>
                  <a:lnTo>
                    <a:pt x="18851" y="10039"/>
                  </a:lnTo>
                  <a:lnTo>
                    <a:pt x="19636" y="9735"/>
                  </a:lnTo>
                  <a:lnTo>
                    <a:pt x="20422" y="9735"/>
                  </a:lnTo>
                  <a:lnTo>
                    <a:pt x="20422" y="9431"/>
                  </a:lnTo>
                  <a:lnTo>
                    <a:pt x="20815" y="9431"/>
                  </a:lnTo>
                  <a:lnTo>
                    <a:pt x="20815" y="9127"/>
                  </a:lnTo>
                  <a:lnTo>
                    <a:pt x="21600" y="7910"/>
                  </a:lnTo>
                  <a:lnTo>
                    <a:pt x="21600" y="5172"/>
                  </a:lnTo>
                  <a:lnTo>
                    <a:pt x="21207" y="5172"/>
                  </a:lnTo>
                  <a:lnTo>
                    <a:pt x="21207" y="4868"/>
                  </a:lnTo>
                  <a:lnTo>
                    <a:pt x="19636" y="4868"/>
                  </a:lnTo>
                  <a:lnTo>
                    <a:pt x="19244" y="4563"/>
                  </a:lnTo>
                  <a:lnTo>
                    <a:pt x="18851" y="4563"/>
                  </a:lnTo>
                  <a:lnTo>
                    <a:pt x="18851" y="2434"/>
                  </a:lnTo>
                  <a:lnTo>
                    <a:pt x="18458" y="2434"/>
                  </a:lnTo>
                  <a:lnTo>
                    <a:pt x="18458" y="2130"/>
                  </a:lnTo>
                  <a:lnTo>
                    <a:pt x="14138" y="2130"/>
                  </a:lnTo>
                  <a:lnTo>
                    <a:pt x="14138" y="1825"/>
                  </a:lnTo>
                  <a:lnTo>
                    <a:pt x="13745" y="1825"/>
                  </a:lnTo>
                  <a:lnTo>
                    <a:pt x="12567" y="913"/>
                  </a:lnTo>
                  <a:lnTo>
                    <a:pt x="12175" y="304"/>
                  </a:lnTo>
                  <a:lnTo>
                    <a:pt x="11782" y="0"/>
                  </a:lnTo>
                  <a:lnTo>
                    <a:pt x="7855" y="517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193874" y="2599878"/>
              <a:ext cx="230959" cy="28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5172"/>
                  </a:moveTo>
                  <a:lnTo>
                    <a:pt x="7855" y="5476"/>
                  </a:lnTo>
                  <a:lnTo>
                    <a:pt x="9818" y="6997"/>
                  </a:lnTo>
                  <a:lnTo>
                    <a:pt x="9818" y="7606"/>
                  </a:lnTo>
                  <a:lnTo>
                    <a:pt x="10211" y="7606"/>
                  </a:lnTo>
                  <a:lnTo>
                    <a:pt x="10211" y="10344"/>
                  </a:lnTo>
                  <a:lnTo>
                    <a:pt x="9818" y="10648"/>
                  </a:lnTo>
                  <a:lnTo>
                    <a:pt x="9818" y="11561"/>
                  </a:lnTo>
                  <a:lnTo>
                    <a:pt x="9425" y="11865"/>
                  </a:lnTo>
                  <a:lnTo>
                    <a:pt x="9425" y="12473"/>
                  </a:lnTo>
                  <a:lnTo>
                    <a:pt x="9033" y="12777"/>
                  </a:lnTo>
                  <a:lnTo>
                    <a:pt x="9033" y="13082"/>
                  </a:lnTo>
                  <a:lnTo>
                    <a:pt x="8247" y="13690"/>
                  </a:lnTo>
                  <a:lnTo>
                    <a:pt x="8247" y="13994"/>
                  </a:lnTo>
                  <a:lnTo>
                    <a:pt x="7855" y="13994"/>
                  </a:lnTo>
                  <a:lnTo>
                    <a:pt x="7855" y="14299"/>
                  </a:lnTo>
                  <a:lnTo>
                    <a:pt x="7462" y="14299"/>
                  </a:lnTo>
                  <a:lnTo>
                    <a:pt x="6676" y="14603"/>
                  </a:lnTo>
                  <a:lnTo>
                    <a:pt x="6284" y="14603"/>
                  </a:lnTo>
                  <a:lnTo>
                    <a:pt x="5498" y="14907"/>
                  </a:lnTo>
                  <a:lnTo>
                    <a:pt x="4320" y="14907"/>
                  </a:lnTo>
                  <a:lnTo>
                    <a:pt x="3535" y="15211"/>
                  </a:lnTo>
                  <a:lnTo>
                    <a:pt x="0" y="15211"/>
                  </a:lnTo>
                  <a:lnTo>
                    <a:pt x="393" y="16428"/>
                  </a:lnTo>
                  <a:lnTo>
                    <a:pt x="1178" y="17949"/>
                  </a:lnTo>
                  <a:lnTo>
                    <a:pt x="2356" y="20079"/>
                  </a:lnTo>
                  <a:lnTo>
                    <a:pt x="3142" y="21600"/>
                  </a:lnTo>
                  <a:lnTo>
                    <a:pt x="3535" y="21600"/>
                  </a:lnTo>
                  <a:lnTo>
                    <a:pt x="4320" y="21296"/>
                  </a:lnTo>
                  <a:lnTo>
                    <a:pt x="6676" y="21296"/>
                  </a:lnTo>
                  <a:lnTo>
                    <a:pt x="7069" y="20992"/>
                  </a:lnTo>
                  <a:lnTo>
                    <a:pt x="7855" y="20992"/>
                  </a:lnTo>
                  <a:lnTo>
                    <a:pt x="7855" y="20687"/>
                  </a:lnTo>
                  <a:lnTo>
                    <a:pt x="8247" y="20687"/>
                  </a:lnTo>
                  <a:lnTo>
                    <a:pt x="8247" y="20383"/>
                  </a:lnTo>
                  <a:lnTo>
                    <a:pt x="8640" y="20079"/>
                  </a:lnTo>
                  <a:lnTo>
                    <a:pt x="8640" y="19775"/>
                  </a:lnTo>
                  <a:lnTo>
                    <a:pt x="9033" y="19470"/>
                  </a:lnTo>
                  <a:lnTo>
                    <a:pt x="9033" y="19166"/>
                  </a:lnTo>
                  <a:lnTo>
                    <a:pt x="9425" y="18862"/>
                  </a:lnTo>
                  <a:lnTo>
                    <a:pt x="9425" y="18558"/>
                  </a:lnTo>
                  <a:lnTo>
                    <a:pt x="10211" y="18558"/>
                  </a:lnTo>
                  <a:lnTo>
                    <a:pt x="10604" y="18254"/>
                  </a:lnTo>
                  <a:lnTo>
                    <a:pt x="11782" y="18254"/>
                  </a:lnTo>
                  <a:lnTo>
                    <a:pt x="13353" y="17037"/>
                  </a:lnTo>
                  <a:lnTo>
                    <a:pt x="13353" y="16732"/>
                  </a:lnTo>
                  <a:lnTo>
                    <a:pt x="13745" y="16732"/>
                  </a:lnTo>
                  <a:lnTo>
                    <a:pt x="13745" y="16428"/>
                  </a:lnTo>
                  <a:lnTo>
                    <a:pt x="16495" y="16428"/>
                  </a:lnTo>
                  <a:lnTo>
                    <a:pt x="16495" y="16124"/>
                  </a:lnTo>
                  <a:lnTo>
                    <a:pt x="16887" y="16124"/>
                  </a:lnTo>
                  <a:lnTo>
                    <a:pt x="16887" y="15515"/>
                  </a:lnTo>
                  <a:lnTo>
                    <a:pt x="17280" y="15211"/>
                  </a:lnTo>
                  <a:lnTo>
                    <a:pt x="17280" y="11561"/>
                  </a:lnTo>
                  <a:lnTo>
                    <a:pt x="17673" y="10952"/>
                  </a:lnTo>
                  <a:lnTo>
                    <a:pt x="18458" y="10344"/>
                  </a:lnTo>
                  <a:lnTo>
                    <a:pt x="18851" y="10344"/>
                  </a:lnTo>
                  <a:lnTo>
                    <a:pt x="18851" y="10039"/>
                  </a:lnTo>
                  <a:lnTo>
                    <a:pt x="19636" y="9735"/>
                  </a:lnTo>
                  <a:lnTo>
                    <a:pt x="20422" y="9735"/>
                  </a:lnTo>
                  <a:lnTo>
                    <a:pt x="20422" y="9431"/>
                  </a:lnTo>
                  <a:lnTo>
                    <a:pt x="20815" y="9431"/>
                  </a:lnTo>
                  <a:lnTo>
                    <a:pt x="20815" y="9127"/>
                  </a:lnTo>
                  <a:lnTo>
                    <a:pt x="21600" y="7910"/>
                  </a:lnTo>
                  <a:lnTo>
                    <a:pt x="21600" y="5172"/>
                  </a:lnTo>
                  <a:lnTo>
                    <a:pt x="21207" y="5172"/>
                  </a:lnTo>
                  <a:lnTo>
                    <a:pt x="21207" y="4868"/>
                  </a:lnTo>
                  <a:lnTo>
                    <a:pt x="19636" y="4868"/>
                  </a:lnTo>
                  <a:lnTo>
                    <a:pt x="19244" y="4563"/>
                  </a:lnTo>
                  <a:lnTo>
                    <a:pt x="18851" y="4563"/>
                  </a:lnTo>
                  <a:lnTo>
                    <a:pt x="18851" y="2434"/>
                  </a:lnTo>
                  <a:lnTo>
                    <a:pt x="18458" y="2434"/>
                  </a:lnTo>
                  <a:lnTo>
                    <a:pt x="18458" y="2130"/>
                  </a:lnTo>
                  <a:lnTo>
                    <a:pt x="14138" y="2130"/>
                  </a:lnTo>
                  <a:lnTo>
                    <a:pt x="14138" y="1825"/>
                  </a:lnTo>
                  <a:lnTo>
                    <a:pt x="13745" y="1825"/>
                  </a:lnTo>
                  <a:lnTo>
                    <a:pt x="12567" y="913"/>
                  </a:lnTo>
                  <a:lnTo>
                    <a:pt x="12175" y="304"/>
                  </a:lnTo>
                  <a:lnTo>
                    <a:pt x="11782" y="0"/>
                  </a:lnTo>
                  <a:lnTo>
                    <a:pt x="7855" y="517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160280" y="2559941"/>
              <a:ext cx="159573" cy="10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0" y="8800"/>
                  </a:lnTo>
                  <a:lnTo>
                    <a:pt x="568" y="10400"/>
                  </a:lnTo>
                  <a:lnTo>
                    <a:pt x="568" y="12800"/>
                  </a:lnTo>
                  <a:lnTo>
                    <a:pt x="1137" y="15200"/>
                  </a:lnTo>
                  <a:lnTo>
                    <a:pt x="1705" y="16000"/>
                  </a:lnTo>
                  <a:lnTo>
                    <a:pt x="1705" y="17600"/>
                  </a:lnTo>
                  <a:lnTo>
                    <a:pt x="2274" y="18400"/>
                  </a:lnTo>
                  <a:lnTo>
                    <a:pt x="2274" y="19200"/>
                  </a:lnTo>
                  <a:lnTo>
                    <a:pt x="3411" y="20800"/>
                  </a:lnTo>
                  <a:lnTo>
                    <a:pt x="3979" y="20800"/>
                  </a:lnTo>
                  <a:lnTo>
                    <a:pt x="4547" y="21600"/>
                  </a:lnTo>
                  <a:lnTo>
                    <a:pt x="15916" y="21600"/>
                  </a:lnTo>
                  <a:lnTo>
                    <a:pt x="21600" y="8000"/>
                  </a:lnTo>
                  <a:lnTo>
                    <a:pt x="21600" y="3200"/>
                  </a:lnTo>
                  <a:lnTo>
                    <a:pt x="21032" y="2400"/>
                  </a:lnTo>
                  <a:lnTo>
                    <a:pt x="21032" y="800"/>
                  </a:lnTo>
                  <a:lnTo>
                    <a:pt x="20463" y="800"/>
                  </a:lnTo>
                  <a:lnTo>
                    <a:pt x="19895" y="0"/>
                  </a:lnTo>
                  <a:lnTo>
                    <a:pt x="19895" y="800"/>
                  </a:lnTo>
                  <a:lnTo>
                    <a:pt x="19326" y="800"/>
                  </a:lnTo>
                  <a:lnTo>
                    <a:pt x="19326" y="1600"/>
                  </a:lnTo>
                  <a:lnTo>
                    <a:pt x="18758" y="1600"/>
                  </a:lnTo>
                  <a:lnTo>
                    <a:pt x="18758" y="2400"/>
                  </a:lnTo>
                  <a:lnTo>
                    <a:pt x="17621" y="4800"/>
                  </a:lnTo>
                  <a:lnTo>
                    <a:pt x="17621" y="5600"/>
                  </a:lnTo>
                  <a:lnTo>
                    <a:pt x="17053" y="6400"/>
                  </a:lnTo>
                  <a:lnTo>
                    <a:pt x="16484" y="8000"/>
                  </a:lnTo>
                  <a:lnTo>
                    <a:pt x="14211" y="11200"/>
                  </a:lnTo>
                  <a:lnTo>
                    <a:pt x="13074" y="12000"/>
                  </a:lnTo>
                  <a:lnTo>
                    <a:pt x="12505" y="12000"/>
                  </a:lnTo>
                  <a:lnTo>
                    <a:pt x="11368" y="12800"/>
                  </a:lnTo>
                  <a:lnTo>
                    <a:pt x="6253" y="12800"/>
                  </a:lnTo>
                  <a:lnTo>
                    <a:pt x="5684" y="12000"/>
                  </a:lnTo>
                  <a:lnTo>
                    <a:pt x="4547" y="11200"/>
                  </a:lnTo>
                  <a:lnTo>
                    <a:pt x="3979" y="11200"/>
                  </a:lnTo>
                  <a:lnTo>
                    <a:pt x="2842" y="9600"/>
                  </a:lnTo>
                  <a:lnTo>
                    <a:pt x="1705" y="88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160280" y="2559941"/>
              <a:ext cx="159573" cy="10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0" y="8800"/>
                  </a:lnTo>
                  <a:lnTo>
                    <a:pt x="568" y="10400"/>
                  </a:lnTo>
                  <a:lnTo>
                    <a:pt x="568" y="12800"/>
                  </a:lnTo>
                  <a:lnTo>
                    <a:pt x="1137" y="15200"/>
                  </a:lnTo>
                  <a:lnTo>
                    <a:pt x="1705" y="16000"/>
                  </a:lnTo>
                  <a:lnTo>
                    <a:pt x="1705" y="17600"/>
                  </a:lnTo>
                  <a:lnTo>
                    <a:pt x="2274" y="18400"/>
                  </a:lnTo>
                  <a:lnTo>
                    <a:pt x="2274" y="19200"/>
                  </a:lnTo>
                  <a:lnTo>
                    <a:pt x="3411" y="20800"/>
                  </a:lnTo>
                  <a:lnTo>
                    <a:pt x="3979" y="20800"/>
                  </a:lnTo>
                  <a:lnTo>
                    <a:pt x="4547" y="21600"/>
                  </a:lnTo>
                  <a:lnTo>
                    <a:pt x="15916" y="21600"/>
                  </a:lnTo>
                  <a:lnTo>
                    <a:pt x="21600" y="8000"/>
                  </a:lnTo>
                  <a:lnTo>
                    <a:pt x="21600" y="3200"/>
                  </a:lnTo>
                  <a:lnTo>
                    <a:pt x="21032" y="2400"/>
                  </a:lnTo>
                  <a:lnTo>
                    <a:pt x="21032" y="800"/>
                  </a:lnTo>
                  <a:lnTo>
                    <a:pt x="20463" y="800"/>
                  </a:lnTo>
                  <a:lnTo>
                    <a:pt x="19895" y="0"/>
                  </a:lnTo>
                  <a:lnTo>
                    <a:pt x="19895" y="800"/>
                  </a:lnTo>
                  <a:lnTo>
                    <a:pt x="19326" y="800"/>
                  </a:lnTo>
                  <a:lnTo>
                    <a:pt x="19326" y="1600"/>
                  </a:lnTo>
                  <a:lnTo>
                    <a:pt x="18758" y="1600"/>
                  </a:lnTo>
                  <a:lnTo>
                    <a:pt x="18758" y="2400"/>
                  </a:lnTo>
                  <a:lnTo>
                    <a:pt x="17621" y="4800"/>
                  </a:lnTo>
                  <a:lnTo>
                    <a:pt x="17621" y="5600"/>
                  </a:lnTo>
                  <a:lnTo>
                    <a:pt x="17053" y="6400"/>
                  </a:lnTo>
                  <a:lnTo>
                    <a:pt x="16484" y="8000"/>
                  </a:lnTo>
                  <a:lnTo>
                    <a:pt x="14211" y="11200"/>
                  </a:lnTo>
                  <a:lnTo>
                    <a:pt x="13074" y="12000"/>
                  </a:lnTo>
                  <a:lnTo>
                    <a:pt x="12505" y="12000"/>
                  </a:lnTo>
                  <a:lnTo>
                    <a:pt x="11368" y="12800"/>
                  </a:lnTo>
                  <a:lnTo>
                    <a:pt x="6253" y="12800"/>
                  </a:lnTo>
                  <a:lnTo>
                    <a:pt x="5684" y="12000"/>
                  </a:lnTo>
                  <a:lnTo>
                    <a:pt x="4547" y="11200"/>
                  </a:lnTo>
                  <a:lnTo>
                    <a:pt x="3979" y="11200"/>
                  </a:lnTo>
                  <a:lnTo>
                    <a:pt x="2842" y="9600"/>
                  </a:lnTo>
                  <a:lnTo>
                    <a:pt x="1705" y="88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765552" y="2156581"/>
              <a:ext cx="302346" cy="32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0" y="19733"/>
                  </a:moveTo>
                  <a:lnTo>
                    <a:pt x="12600" y="19467"/>
                  </a:lnTo>
                  <a:lnTo>
                    <a:pt x="12300" y="18933"/>
                  </a:lnTo>
                  <a:lnTo>
                    <a:pt x="12000" y="18667"/>
                  </a:lnTo>
                  <a:lnTo>
                    <a:pt x="12000" y="18133"/>
                  </a:lnTo>
                  <a:lnTo>
                    <a:pt x="11700" y="17600"/>
                  </a:lnTo>
                  <a:lnTo>
                    <a:pt x="11400" y="17333"/>
                  </a:lnTo>
                  <a:lnTo>
                    <a:pt x="11400" y="17067"/>
                  </a:lnTo>
                  <a:lnTo>
                    <a:pt x="10800" y="16533"/>
                  </a:lnTo>
                  <a:lnTo>
                    <a:pt x="10500" y="16533"/>
                  </a:lnTo>
                  <a:lnTo>
                    <a:pt x="9900" y="16267"/>
                  </a:lnTo>
                  <a:lnTo>
                    <a:pt x="9300" y="16267"/>
                  </a:lnTo>
                  <a:lnTo>
                    <a:pt x="8700" y="15733"/>
                  </a:lnTo>
                  <a:lnTo>
                    <a:pt x="8700" y="15467"/>
                  </a:lnTo>
                  <a:lnTo>
                    <a:pt x="8400" y="14933"/>
                  </a:lnTo>
                  <a:lnTo>
                    <a:pt x="8400" y="14667"/>
                  </a:lnTo>
                  <a:lnTo>
                    <a:pt x="8100" y="14400"/>
                  </a:lnTo>
                  <a:lnTo>
                    <a:pt x="8100" y="14133"/>
                  </a:lnTo>
                  <a:lnTo>
                    <a:pt x="7800" y="14133"/>
                  </a:lnTo>
                  <a:lnTo>
                    <a:pt x="7800" y="13867"/>
                  </a:lnTo>
                  <a:lnTo>
                    <a:pt x="6600" y="13867"/>
                  </a:lnTo>
                  <a:lnTo>
                    <a:pt x="6000" y="14133"/>
                  </a:lnTo>
                  <a:lnTo>
                    <a:pt x="5100" y="14133"/>
                  </a:lnTo>
                  <a:lnTo>
                    <a:pt x="4800" y="13867"/>
                  </a:lnTo>
                  <a:lnTo>
                    <a:pt x="4500" y="13867"/>
                  </a:lnTo>
                  <a:lnTo>
                    <a:pt x="4500" y="13600"/>
                  </a:lnTo>
                  <a:lnTo>
                    <a:pt x="4200" y="13333"/>
                  </a:lnTo>
                  <a:lnTo>
                    <a:pt x="3600" y="13067"/>
                  </a:lnTo>
                  <a:lnTo>
                    <a:pt x="3000" y="12533"/>
                  </a:lnTo>
                  <a:lnTo>
                    <a:pt x="2700" y="12533"/>
                  </a:lnTo>
                  <a:lnTo>
                    <a:pt x="2700" y="12267"/>
                  </a:lnTo>
                  <a:lnTo>
                    <a:pt x="2400" y="12267"/>
                  </a:lnTo>
                  <a:lnTo>
                    <a:pt x="2100" y="12000"/>
                  </a:lnTo>
                  <a:lnTo>
                    <a:pt x="1800" y="12267"/>
                  </a:lnTo>
                  <a:lnTo>
                    <a:pt x="1500" y="12267"/>
                  </a:lnTo>
                  <a:lnTo>
                    <a:pt x="0" y="10133"/>
                  </a:lnTo>
                  <a:lnTo>
                    <a:pt x="900" y="9867"/>
                  </a:lnTo>
                  <a:lnTo>
                    <a:pt x="2400" y="9067"/>
                  </a:lnTo>
                  <a:lnTo>
                    <a:pt x="3000" y="8800"/>
                  </a:lnTo>
                  <a:lnTo>
                    <a:pt x="3900" y="8267"/>
                  </a:lnTo>
                  <a:lnTo>
                    <a:pt x="4200" y="8000"/>
                  </a:lnTo>
                  <a:lnTo>
                    <a:pt x="4800" y="8000"/>
                  </a:lnTo>
                  <a:lnTo>
                    <a:pt x="5100" y="7733"/>
                  </a:lnTo>
                  <a:lnTo>
                    <a:pt x="5100" y="7467"/>
                  </a:lnTo>
                  <a:lnTo>
                    <a:pt x="5400" y="7200"/>
                  </a:lnTo>
                  <a:lnTo>
                    <a:pt x="5400" y="6400"/>
                  </a:lnTo>
                  <a:lnTo>
                    <a:pt x="5700" y="5867"/>
                  </a:lnTo>
                  <a:lnTo>
                    <a:pt x="5700" y="2933"/>
                  </a:lnTo>
                  <a:lnTo>
                    <a:pt x="6300" y="2667"/>
                  </a:lnTo>
                  <a:lnTo>
                    <a:pt x="7800" y="1333"/>
                  </a:lnTo>
                  <a:lnTo>
                    <a:pt x="8100" y="800"/>
                  </a:lnTo>
                  <a:lnTo>
                    <a:pt x="8400" y="800"/>
                  </a:lnTo>
                  <a:lnTo>
                    <a:pt x="8400" y="533"/>
                  </a:lnTo>
                  <a:lnTo>
                    <a:pt x="9000" y="533"/>
                  </a:lnTo>
                  <a:lnTo>
                    <a:pt x="9300" y="267"/>
                  </a:lnTo>
                  <a:lnTo>
                    <a:pt x="9900" y="267"/>
                  </a:lnTo>
                  <a:lnTo>
                    <a:pt x="10200" y="0"/>
                  </a:lnTo>
                  <a:lnTo>
                    <a:pt x="10500" y="0"/>
                  </a:lnTo>
                  <a:lnTo>
                    <a:pt x="10500" y="267"/>
                  </a:lnTo>
                  <a:lnTo>
                    <a:pt x="10800" y="267"/>
                  </a:lnTo>
                  <a:lnTo>
                    <a:pt x="10800" y="533"/>
                  </a:lnTo>
                  <a:lnTo>
                    <a:pt x="11100" y="800"/>
                  </a:lnTo>
                  <a:lnTo>
                    <a:pt x="11100" y="1067"/>
                  </a:lnTo>
                  <a:lnTo>
                    <a:pt x="11400" y="1333"/>
                  </a:lnTo>
                  <a:lnTo>
                    <a:pt x="11400" y="1600"/>
                  </a:lnTo>
                  <a:lnTo>
                    <a:pt x="14100" y="1600"/>
                  </a:lnTo>
                  <a:lnTo>
                    <a:pt x="14100" y="2667"/>
                  </a:lnTo>
                  <a:lnTo>
                    <a:pt x="14400" y="2933"/>
                  </a:lnTo>
                  <a:lnTo>
                    <a:pt x="14400" y="3200"/>
                  </a:lnTo>
                  <a:lnTo>
                    <a:pt x="14700" y="3200"/>
                  </a:lnTo>
                  <a:lnTo>
                    <a:pt x="14700" y="3467"/>
                  </a:lnTo>
                  <a:lnTo>
                    <a:pt x="16800" y="3467"/>
                  </a:lnTo>
                  <a:lnTo>
                    <a:pt x="16800" y="4800"/>
                  </a:lnTo>
                  <a:lnTo>
                    <a:pt x="16500" y="5067"/>
                  </a:lnTo>
                  <a:lnTo>
                    <a:pt x="16500" y="5600"/>
                  </a:lnTo>
                  <a:lnTo>
                    <a:pt x="16200" y="5600"/>
                  </a:lnTo>
                  <a:lnTo>
                    <a:pt x="16200" y="5867"/>
                  </a:lnTo>
                  <a:lnTo>
                    <a:pt x="15900" y="5867"/>
                  </a:lnTo>
                  <a:lnTo>
                    <a:pt x="15600" y="6133"/>
                  </a:lnTo>
                  <a:lnTo>
                    <a:pt x="15300" y="6133"/>
                  </a:lnTo>
                  <a:lnTo>
                    <a:pt x="15300" y="6400"/>
                  </a:lnTo>
                  <a:lnTo>
                    <a:pt x="15000" y="6400"/>
                  </a:lnTo>
                  <a:lnTo>
                    <a:pt x="15000" y="6667"/>
                  </a:lnTo>
                  <a:lnTo>
                    <a:pt x="14700" y="6667"/>
                  </a:lnTo>
                  <a:lnTo>
                    <a:pt x="14700" y="8533"/>
                  </a:lnTo>
                  <a:lnTo>
                    <a:pt x="15000" y="8533"/>
                  </a:lnTo>
                  <a:lnTo>
                    <a:pt x="15000" y="8800"/>
                  </a:lnTo>
                  <a:lnTo>
                    <a:pt x="15600" y="8800"/>
                  </a:lnTo>
                  <a:lnTo>
                    <a:pt x="15900" y="9067"/>
                  </a:lnTo>
                  <a:lnTo>
                    <a:pt x="16500" y="9067"/>
                  </a:lnTo>
                  <a:lnTo>
                    <a:pt x="16800" y="9333"/>
                  </a:lnTo>
                  <a:lnTo>
                    <a:pt x="17100" y="9333"/>
                  </a:lnTo>
                  <a:lnTo>
                    <a:pt x="17100" y="10667"/>
                  </a:lnTo>
                  <a:lnTo>
                    <a:pt x="17400" y="10933"/>
                  </a:lnTo>
                  <a:lnTo>
                    <a:pt x="17400" y="11200"/>
                  </a:lnTo>
                  <a:lnTo>
                    <a:pt x="17700" y="11200"/>
                  </a:lnTo>
                  <a:lnTo>
                    <a:pt x="18000" y="11467"/>
                  </a:lnTo>
                  <a:lnTo>
                    <a:pt x="19200" y="11467"/>
                  </a:lnTo>
                  <a:lnTo>
                    <a:pt x="19500" y="11200"/>
                  </a:lnTo>
                  <a:lnTo>
                    <a:pt x="20100" y="11200"/>
                  </a:lnTo>
                  <a:lnTo>
                    <a:pt x="20100" y="10933"/>
                  </a:lnTo>
                  <a:lnTo>
                    <a:pt x="20400" y="10933"/>
                  </a:lnTo>
                  <a:lnTo>
                    <a:pt x="20400" y="11200"/>
                  </a:lnTo>
                  <a:lnTo>
                    <a:pt x="20700" y="11467"/>
                  </a:lnTo>
                  <a:lnTo>
                    <a:pt x="20700" y="13067"/>
                  </a:lnTo>
                  <a:lnTo>
                    <a:pt x="20400" y="13600"/>
                  </a:lnTo>
                  <a:lnTo>
                    <a:pt x="20100" y="13867"/>
                  </a:lnTo>
                  <a:lnTo>
                    <a:pt x="20100" y="14667"/>
                  </a:lnTo>
                  <a:lnTo>
                    <a:pt x="20400" y="14933"/>
                  </a:lnTo>
                  <a:lnTo>
                    <a:pt x="21300" y="14933"/>
                  </a:lnTo>
                  <a:lnTo>
                    <a:pt x="21300" y="15200"/>
                  </a:lnTo>
                  <a:lnTo>
                    <a:pt x="21600" y="15467"/>
                  </a:lnTo>
                  <a:lnTo>
                    <a:pt x="21600" y="17067"/>
                  </a:lnTo>
                  <a:lnTo>
                    <a:pt x="19500" y="17600"/>
                  </a:lnTo>
                  <a:lnTo>
                    <a:pt x="18300" y="17600"/>
                  </a:lnTo>
                  <a:lnTo>
                    <a:pt x="18300" y="18133"/>
                  </a:lnTo>
                  <a:lnTo>
                    <a:pt x="18000" y="18400"/>
                  </a:lnTo>
                  <a:lnTo>
                    <a:pt x="18000" y="20800"/>
                  </a:lnTo>
                  <a:lnTo>
                    <a:pt x="17400" y="21067"/>
                  </a:lnTo>
                  <a:lnTo>
                    <a:pt x="16800" y="21600"/>
                  </a:lnTo>
                  <a:lnTo>
                    <a:pt x="15900" y="21600"/>
                  </a:lnTo>
                  <a:lnTo>
                    <a:pt x="15600" y="21333"/>
                  </a:lnTo>
                  <a:lnTo>
                    <a:pt x="15300" y="21333"/>
                  </a:lnTo>
                  <a:lnTo>
                    <a:pt x="15000" y="21067"/>
                  </a:lnTo>
                  <a:lnTo>
                    <a:pt x="13800" y="20533"/>
                  </a:lnTo>
                  <a:lnTo>
                    <a:pt x="12900" y="1973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765552" y="2156581"/>
              <a:ext cx="302346" cy="32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0" y="19733"/>
                  </a:moveTo>
                  <a:lnTo>
                    <a:pt x="12600" y="19467"/>
                  </a:lnTo>
                  <a:lnTo>
                    <a:pt x="12300" y="18933"/>
                  </a:lnTo>
                  <a:lnTo>
                    <a:pt x="12000" y="18667"/>
                  </a:lnTo>
                  <a:lnTo>
                    <a:pt x="12000" y="18133"/>
                  </a:lnTo>
                  <a:lnTo>
                    <a:pt x="11700" y="17600"/>
                  </a:lnTo>
                  <a:lnTo>
                    <a:pt x="11400" y="17333"/>
                  </a:lnTo>
                  <a:lnTo>
                    <a:pt x="11400" y="17067"/>
                  </a:lnTo>
                  <a:lnTo>
                    <a:pt x="10800" y="16533"/>
                  </a:lnTo>
                  <a:lnTo>
                    <a:pt x="10500" y="16533"/>
                  </a:lnTo>
                  <a:lnTo>
                    <a:pt x="9900" y="16267"/>
                  </a:lnTo>
                  <a:lnTo>
                    <a:pt x="9300" y="16267"/>
                  </a:lnTo>
                  <a:lnTo>
                    <a:pt x="8700" y="15733"/>
                  </a:lnTo>
                  <a:lnTo>
                    <a:pt x="8700" y="15467"/>
                  </a:lnTo>
                  <a:lnTo>
                    <a:pt x="8400" y="14933"/>
                  </a:lnTo>
                  <a:lnTo>
                    <a:pt x="8400" y="14667"/>
                  </a:lnTo>
                  <a:lnTo>
                    <a:pt x="8100" y="14400"/>
                  </a:lnTo>
                  <a:lnTo>
                    <a:pt x="8100" y="14133"/>
                  </a:lnTo>
                  <a:lnTo>
                    <a:pt x="7800" y="14133"/>
                  </a:lnTo>
                  <a:lnTo>
                    <a:pt x="7800" y="13867"/>
                  </a:lnTo>
                  <a:lnTo>
                    <a:pt x="6600" y="13867"/>
                  </a:lnTo>
                  <a:lnTo>
                    <a:pt x="6000" y="14133"/>
                  </a:lnTo>
                  <a:lnTo>
                    <a:pt x="5100" y="14133"/>
                  </a:lnTo>
                  <a:lnTo>
                    <a:pt x="4800" y="13867"/>
                  </a:lnTo>
                  <a:lnTo>
                    <a:pt x="4500" y="13867"/>
                  </a:lnTo>
                  <a:lnTo>
                    <a:pt x="4500" y="13600"/>
                  </a:lnTo>
                  <a:lnTo>
                    <a:pt x="4200" y="13333"/>
                  </a:lnTo>
                  <a:lnTo>
                    <a:pt x="3600" y="13067"/>
                  </a:lnTo>
                  <a:lnTo>
                    <a:pt x="3000" y="12533"/>
                  </a:lnTo>
                  <a:lnTo>
                    <a:pt x="2700" y="12533"/>
                  </a:lnTo>
                  <a:lnTo>
                    <a:pt x="2700" y="12267"/>
                  </a:lnTo>
                  <a:lnTo>
                    <a:pt x="2400" y="12267"/>
                  </a:lnTo>
                  <a:lnTo>
                    <a:pt x="2100" y="12000"/>
                  </a:lnTo>
                  <a:lnTo>
                    <a:pt x="1800" y="12267"/>
                  </a:lnTo>
                  <a:lnTo>
                    <a:pt x="1500" y="12267"/>
                  </a:lnTo>
                  <a:lnTo>
                    <a:pt x="0" y="10133"/>
                  </a:lnTo>
                  <a:lnTo>
                    <a:pt x="900" y="9867"/>
                  </a:lnTo>
                  <a:lnTo>
                    <a:pt x="2400" y="9067"/>
                  </a:lnTo>
                  <a:lnTo>
                    <a:pt x="3000" y="8800"/>
                  </a:lnTo>
                  <a:lnTo>
                    <a:pt x="3900" y="8267"/>
                  </a:lnTo>
                  <a:lnTo>
                    <a:pt x="4200" y="8000"/>
                  </a:lnTo>
                  <a:lnTo>
                    <a:pt x="4800" y="8000"/>
                  </a:lnTo>
                  <a:lnTo>
                    <a:pt x="5100" y="7733"/>
                  </a:lnTo>
                  <a:lnTo>
                    <a:pt x="5100" y="7467"/>
                  </a:lnTo>
                  <a:lnTo>
                    <a:pt x="5400" y="7200"/>
                  </a:lnTo>
                  <a:lnTo>
                    <a:pt x="5400" y="6400"/>
                  </a:lnTo>
                  <a:lnTo>
                    <a:pt x="5700" y="5867"/>
                  </a:lnTo>
                  <a:lnTo>
                    <a:pt x="5700" y="2933"/>
                  </a:lnTo>
                  <a:lnTo>
                    <a:pt x="6300" y="2667"/>
                  </a:lnTo>
                  <a:lnTo>
                    <a:pt x="7800" y="1333"/>
                  </a:lnTo>
                  <a:lnTo>
                    <a:pt x="8100" y="800"/>
                  </a:lnTo>
                  <a:lnTo>
                    <a:pt x="8400" y="800"/>
                  </a:lnTo>
                  <a:lnTo>
                    <a:pt x="8400" y="533"/>
                  </a:lnTo>
                  <a:lnTo>
                    <a:pt x="9000" y="533"/>
                  </a:lnTo>
                  <a:lnTo>
                    <a:pt x="9300" y="267"/>
                  </a:lnTo>
                  <a:lnTo>
                    <a:pt x="9900" y="267"/>
                  </a:lnTo>
                  <a:lnTo>
                    <a:pt x="10200" y="0"/>
                  </a:lnTo>
                  <a:lnTo>
                    <a:pt x="10500" y="0"/>
                  </a:lnTo>
                  <a:lnTo>
                    <a:pt x="10500" y="267"/>
                  </a:lnTo>
                  <a:lnTo>
                    <a:pt x="10800" y="267"/>
                  </a:lnTo>
                  <a:lnTo>
                    <a:pt x="10800" y="533"/>
                  </a:lnTo>
                  <a:lnTo>
                    <a:pt x="11100" y="800"/>
                  </a:lnTo>
                  <a:lnTo>
                    <a:pt x="11100" y="1067"/>
                  </a:lnTo>
                  <a:lnTo>
                    <a:pt x="11400" y="1333"/>
                  </a:lnTo>
                  <a:lnTo>
                    <a:pt x="11400" y="1600"/>
                  </a:lnTo>
                  <a:lnTo>
                    <a:pt x="14100" y="1600"/>
                  </a:lnTo>
                  <a:lnTo>
                    <a:pt x="14100" y="2667"/>
                  </a:lnTo>
                  <a:lnTo>
                    <a:pt x="14400" y="2933"/>
                  </a:lnTo>
                  <a:lnTo>
                    <a:pt x="14400" y="3200"/>
                  </a:lnTo>
                  <a:lnTo>
                    <a:pt x="14700" y="3200"/>
                  </a:lnTo>
                  <a:lnTo>
                    <a:pt x="14700" y="3467"/>
                  </a:lnTo>
                  <a:lnTo>
                    <a:pt x="16800" y="3467"/>
                  </a:lnTo>
                  <a:lnTo>
                    <a:pt x="16800" y="4800"/>
                  </a:lnTo>
                  <a:lnTo>
                    <a:pt x="16500" y="5067"/>
                  </a:lnTo>
                  <a:lnTo>
                    <a:pt x="16500" y="5600"/>
                  </a:lnTo>
                  <a:lnTo>
                    <a:pt x="16200" y="5600"/>
                  </a:lnTo>
                  <a:lnTo>
                    <a:pt x="16200" y="5867"/>
                  </a:lnTo>
                  <a:lnTo>
                    <a:pt x="15900" y="5867"/>
                  </a:lnTo>
                  <a:lnTo>
                    <a:pt x="15600" y="6133"/>
                  </a:lnTo>
                  <a:lnTo>
                    <a:pt x="15300" y="6133"/>
                  </a:lnTo>
                  <a:lnTo>
                    <a:pt x="15300" y="6400"/>
                  </a:lnTo>
                  <a:lnTo>
                    <a:pt x="15000" y="6400"/>
                  </a:lnTo>
                  <a:lnTo>
                    <a:pt x="15000" y="6667"/>
                  </a:lnTo>
                  <a:lnTo>
                    <a:pt x="14700" y="6667"/>
                  </a:lnTo>
                  <a:lnTo>
                    <a:pt x="14700" y="8533"/>
                  </a:lnTo>
                  <a:lnTo>
                    <a:pt x="15000" y="8533"/>
                  </a:lnTo>
                  <a:lnTo>
                    <a:pt x="15000" y="8800"/>
                  </a:lnTo>
                  <a:lnTo>
                    <a:pt x="15600" y="8800"/>
                  </a:lnTo>
                  <a:lnTo>
                    <a:pt x="15900" y="9067"/>
                  </a:lnTo>
                  <a:lnTo>
                    <a:pt x="16500" y="9067"/>
                  </a:lnTo>
                  <a:lnTo>
                    <a:pt x="16800" y="9333"/>
                  </a:lnTo>
                  <a:lnTo>
                    <a:pt x="17100" y="9333"/>
                  </a:lnTo>
                  <a:lnTo>
                    <a:pt x="17100" y="10667"/>
                  </a:lnTo>
                  <a:lnTo>
                    <a:pt x="17400" y="10933"/>
                  </a:lnTo>
                  <a:lnTo>
                    <a:pt x="17400" y="11200"/>
                  </a:lnTo>
                  <a:lnTo>
                    <a:pt x="17700" y="11200"/>
                  </a:lnTo>
                  <a:lnTo>
                    <a:pt x="18000" y="11467"/>
                  </a:lnTo>
                  <a:lnTo>
                    <a:pt x="19200" y="11467"/>
                  </a:lnTo>
                  <a:lnTo>
                    <a:pt x="19500" y="11200"/>
                  </a:lnTo>
                  <a:lnTo>
                    <a:pt x="20100" y="11200"/>
                  </a:lnTo>
                  <a:lnTo>
                    <a:pt x="20100" y="10933"/>
                  </a:lnTo>
                  <a:lnTo>
                    <a:pt x="20400" y="10933"/>
                  </a:lnTo>
                  <a:lnTo>
                    <a:pt x="20400" y="11200"/>
                  </a:lnTo>
                  <a:lnTo>
                    <a:pt x="20700" y="11467"/>
                  </a:lnTo>
                  <a:lnTo>
                    <a:pt x="20700" y="13067"/>
                  </a:lnTo>
                  <a:lnTo>
                    <a:pt x="20400" y="13600"/>
                  </a:lnTo>
                  <a:lnTo>
                    <a:pt x="20100" y="13867"/>
                  </a:lnTo>
                  <a:lnTo>
                    <a:pt x="20100" y="14667"/>
                  </a:lnTo>
                  <a:lnTo>
                    <a:pt x="20400" y="14933"/>
                  </a:lnTo>
                  <a:lnTo>
                    <a:pt x="21300" y="14933"/>
                  </a:lnTo>
                  <a:lnTo>
                    <a:pt x="21300" y="15200"/>
                  </a:lnTo>
                  <a:lnTo>
                    <a:pt x="21600" y="15467"/>
                  </a:lnTo>
                  <a:lnTo>
                    <a:pt x="21600" y="17067"/>
                  </a:lnTo>
                  <a:lnTo>
                    <a:pt x="19500" y="17600"/>
                  </a:lnTo>
                  <a:lnTo>
                    <a:pt x="18300" y="17600"/>
                  </a:lnTo>
                  <a:lnTo>
                    <a:pt x="18300" y="18133"/>
                  </a:lnTo>
                  <a:lnTo>
                    <a:pt x="18000" y="18400"/>
                  </a:lnTo>
                  <a:lnTo>
                    <a:pt x="18000" y="20800"/>
                  </a:lnTo>
                  <a:lnTo>
                    <a:pt x="17400" y="21067"/>
                  </a:lnTo>
                  <a:lnTo>
                    <a:pt x="16800" y="21600"/>
                  </a:lnTo>
                  <a:lnTo>
                    <a:pt x="15900" y="21600"/>
                  </a:lnTo>
                  <a:lnTo>
                    <a:pt x="15600" y="21333"/>
                  </a:lnTo>
                  <a:lnTo>
                    <a:pt x="15300" y="21333"/>
                  </a:lnTo>
                  <a:lnTo>
                    <a:pt x="15000" y="21067"/>
                  </a:lnTo>
                  <a:lnTo>
                    <a:pt x="13800" y="20533"/>
                  </a:lnTo>
                  <a:lnTo>
                    <a:pt x="12900" y="1973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7302472" y="2484061"/>
              <a:ext cx="83986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0" y="21600"/>
                  </a:moveTo>
                  <a:lnTo>
                    <a:pt x="12960" y="21600"/>
                  </a:lnTo>
                  <a:lnTo>
                    <a:pt x="11880" y="19800"/>
                  </a:lnTo>
                  <a:lnTo>
                    <a:pt x="8640" y="19800"/>
                  </a:lnTo>
                  <a:lnTo>
                    <a:pt x="6480" y="18000"/>
                  </a:lnTo>
                  <a:lnTo>
                    <a:pt x="5400" y="18000"/>
                  </a:lnTo>
                  <a:lnTo>
                    <a:pt x="4320" y="16200"/>
                  </a:lnTo>
                  <a:lnTo>
                    <a:pt x="3240" y="16200"/>
                  </a:lnTo>
                  <a:lnTo>
                    <a:pt x="3240" y="14400"/>
                  </a:lnTo>
                  <a:lnTo>
                    <a:pt x="2160" y="14400"/>
                  </a:lnTo>
                  <a:lnTo>
                    <a:pt x="2160" y="10800"/>
                  </a:lnTo>
                  <a:lnTo>
                    <a:pt x="1080" y="9000"/>
                  </a:lnTo>
                  <a:lnTo>
                    <a:pt x="1080" y="7200"/>
                  </a:lnTo>
                  <a:lnTo>
                    <a:pt x="0" y="1800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3240" y="3600"/>
                  </a:lnTo>
                  <a:lnTo>
                    <a:pt x="6480" y="5400"/>
                  </a:lnTo>
                  <a:lnTo>
                    <a:pt x="7560" y="7200"/>
                  </a:lnTo>
                  <a:lnTo>
                    <a:pt x="21600" y="7200"/>
                  </a:lnTo>
                  <a:lnTo>
                    <a:pt x="21600" y="9000"/>
                  </a:lnTo>
                  <a:lnTo>
                    <a:pt x="20520" y="10800"/>
                  </a:lnTo>
                  <a:lnTo>
                    <a:pt x="20520" y="16200"/>
                  </a:lnTo>
                  <a:lnTo>
                    <a:pt x="19440" y="18000"/>
                  </a:lnTo>
                  <a:lnTo>
                    <a:pt x="19440" y="19800"/>
                  </a:lnTo>
                  <a:lnTo>
                    <a:pt x="1836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7302472" y="2484061"/>
              <a:ext cx="83986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0" y="21600"/>
                  </a:moveTo>
                  <a:lnTo>
                    <a:pt x="12960" y="21600"/>
                  </a:lnTo>
                  <a:lnTo>
                    <a:pt x="11880" y="19800"/>
                  </a:lnTo>
                  <a:lnTo>
                    <a:pt x="8640" y="19800"/>
                  </a:lnTo>
                  <a:lnTo>
                    <a:pt x="6480" y="18000"/>
                  </a:lnTo>
                  <a:lnTo>
                    <a:pt x="5400" y="18000"/>
                  </a:lnTo>
                  <a:lnTo>
                    <a:pt x="4320" y="16200"/>
                  </a:lnTo>
                  <a:lnTo>
                    <a:pt x="3240" y="16200"/>
                  </a:lnTo>
                  <a:lnTo>
                    <a:pt x="3240" y="14400"/>
                  </a:lnTo>
                  <a:lnTo>
                    <a:pt x="2160" y="14400"/>
                  </a:lnTo>
                  <a:lnTo>
                    <a:pt x="2160" y="10800"/>
                  </a:lnTo>
                  <a:lnTo>
                    <a:pt x="1080" y="9000"/>
                  </a:lnTo>
                  <a:lnTo>
                    <a:pt x="1080" y="7200"/>
                  </a:lnTo>
                  <a:lnTo>
                    <a:pt x="0" y="1800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3240" y="3600"/>
                  </a:lnTo>
                  <a:lnTo>
                    <a:pt x="6480" y="5400"/>
                  </a:lnTo>
                  <a:lnTo>
                    <a:pt x="7560" y="7200"/>
                  </a:lnTo>
                  <a:lnTo>
                    <a:pt x="21600" y="7200"/>
                  </a:lnTo>
                  <a:lnTo>
                    <a:pt x="21600" y="9000"/>
                  </a:lnTo>
                  <a:lnTo>
                    <a:pt x="20520" y="10800"/>
                  </a:lnTo>
                  <a:lnTo>
                    <a:pt x="20520" y="16200"/>
                  </a:lnTo>
                  <a:lnTo>
                    <a:pt x="19440" y="18000"/>
                  </a:lnTo>
                  <a:lnTo>
                    <a:pt x="19440" y="19800"/>
                  </a:lnTo>
                  <a:lnTo>
                    <a:pt x="1836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5635375" y="2316327"/>
              <a:ext cx="33595" cy="10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462"/>
                  </a:moveTo>
                  <a:lnTo>
                    <a:pt x="0" y="14123"/>
                  </a:lnTo>
                  <a:lnTo>
                    <a:pt x="2700" y="14954"/>
                  </a:lnTo>
                  <a:lnTo>
                    <a:pt x="8100" y="18277"/>
                  </a:lnTo>
                  <a:lnTo>
                    <a:pt x="10800" y="19108"/>
                  </a:lnTo>
                  <a:lnTo>
                    <a:pt x="13500" y="20769"/>
                  </a:lnTo>
                  <a:lnTo>
                    <a:pt x="16200" y="21600"/>
                  </a:lnTo>
                  <a:lnTo>
                    <a:pt x="18900" y="17446"/>
                  </a:lnTo>
                  <a:lnTo>
                    <a:pt x="18900" y="14954"/>
                  </a:lnTo>
                  <a:lnTo>
                    <a:pt x="21600" y="12462"/>
                  </a:lnTo>
                  <a:lnTo>
                    <a:pt x="21600" y="0"/>
                  </a:lnTo>
                  <a:lnTo>
                    <a:pt x="16200" y="1662"/>
                  </a:lnTo>
                  <a:lnTo>
                    <a:pt x="10800" y="4985"/>
                  </a:lnTo>
                  <a:lnTo>
                    <a:pt x="5400" y="6646"/>
                  </a:lnTo>
                  <a:lnTo>
                    <a:pt x="2700" y="8308"/>
                  </a:lnTo>
                  <a:lnTo>
                    <a:pt x="2700" y="9138"/>
                  </a:lnTo>
                  <a:lnTo>
                    <a:pt x="0" y="9969"/>
                  </a:lnTo>
                  <a:lnTo>
                    <a:pt x="0" y="1246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5635375" y="2316327"/>
              <a:ext cx="33595" cy="10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462"/>
                  </a:moveTo>
                  <a:lnTo>
                    <a:pt x="0" y="14123"/>
                  </a:lnTo>
                  <a:lnTo>
                    <a:pt x="2700" y="14954"/>
                  </a:lnTo>
                  <a:lnTo>
                    <a:pt x="8100" y="18277"/>
                  </a:lnTo>
                  <a:lnTo>
                    <a:pt x="10800" y="19108"/>
                  </a:lnTo>
                  <a:lnTo>
                    <a:pt x="13500" y="20769"/>
                  </a:lnTo>
                  <a:lnTo>
                    <a:pt x="16200" y="21600"/>
                  </a:lnTo>
                  <a:lnTo>
                    <a:pt x="18900" y="17446"/>
                  </a:lnTo>
                  <a:lnTo>
                    <a:pt x="18900" y="14954"/>
                  </a:lnTo>
                  <a:lnTo>
                    <a:pt x="21600" y="12462"/>
                  </a:lnTo>
                  <a:lnTo>
                    <a:pt x="21600" y="0"/>
                  </a:lnTo>
                  <a:lnTo>
                    <a:pt x="16200" y="1662"/>
                  </a:lnTo>
                  <a:lnTo>
                    <a:pt x="10800" y="4985"/>
                  </a:lnTo>
                  <a:lnTo>
                    <a:pt x="5400" y="6646"/>
                  </a:lnTo>
                  <a:lnTo>
                    <a:pt x="2700" y="8308"/>
                  </a:lnTo>
                  <a:lnTo>
                    <a:pt x="2700" y="9138"/>
                  </a:lnTo>
                  <a:lnTo>
                    <a:pt x="0" y="9969"/>
                  </a:lnTo>
                  <a:lnTo>
                    <a:pt x="0" y="1246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668970" y="2252429"/>
              <a:ext cx="46192" cy="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" y="21600"/>
                  </a:lnTo>
                  <a:lnTo>
                    <a:pt x="5891" y="20250"/>
                  </a:lnTo>
                  <a:lnTo>
                    <a:pt x="7855" y="18900"/>
                  </a:lnTo>
                  <a:lnTo>
                    <a:pt x="9818" y="18900"/>
                  </a:lnTo>
                  <a:lnTo>
                    <a:pt x="17673" y="13500"/>
                  </a:lnTo>
                  <a:lnTo>
                    <a:pt x="17673" y="10800"/>
                  </a:lnTo>
                  <a:lnTo>
                    <a:pt x="19636" y="9450"/>
                  </a:lnTo>
                  <a:lnTo>
                    <a:pt x="19636" y="8100"/>
                  </a:lnTo>
                  <a:lnTo>
                    <a:pt x="21600" y="6750"/>
                  </a:lnTo>
                  <a:lnTo>
                    <a:pt x="19636" y="5400"/>
                  </a:lnTo>
                  <a:lnTo>
                    <a:pt x="19636" y="4050"/>
                  </a:lnTo>
                  <a:lnTo>
                    <a:pt x="17673" y="4050"/>
                  </a:lnTo>
                  <a:lnTo>
                    <a:pt x="13745" y="1350"/>
                  </a:lnTo>
                  <a:lnTo>
                    <a:pt x="11782" y="1350"/>
                  </a:lnTo>
                  <a:lnTo>
                    <a:pt x="9818" y="0"/>
                  </a:lnTo>
                  <a:lnTo>
                    <a:pt x="7855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5668970" y="2252429"/>
              <a:ext cx="46192" cy="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" y="21600"/>
                  </a:lnTo>
                  <a:lnTo>
                    <a:pt x="5891" y="20250"/>
                  </a:lnTo>
                  <a:lnTo>
                    <a:pt x="7855" y="18900"/>
                  </a:lnTo>
                  <a:lnTo>
                    <a:pt x="9818" y="18900"/>
                  </a:lnTo>
                  <a:lnTo>
                    <a:pt x="17673" y="13500"/>
                  </a:lnTo>
                  <a:lnTo>
                    <a:pt x="17673" y="10800"/>
                  </a:lnTo>
                  <a:lnTo>
                    <a:pt x="19636" y="9450"/>
                  </a:lnTo>
                  <a:lnTo>
                    <a:pt x="19636" y="8100"/>
                  </a:lnTo>
                  <a:lnTo>
                    <a:pt x="21600" y="6750"/>
                  </a:lnTo>
                  <a:lnTo>
                    <a:pt x="19636" y="5400"/>
                  </a:lnTo>
                  <a:lnTo>
                    <a:pt x="19636" y="4050"/>
                  </a:lnTo>
                  <a:lnTo>
                    <a:pt x="17673" y="4050"/>
                  </a:lnTo>
                  <a:lnTo>
                    <a:pt x="13745" y="1350"/>
                  </a:lnTo>
                  <a:lnTo>
                    <a:pt x="11782" y="1350"/>
                  </a:lnTo>
                  <a:lnTo>
                    <a:pt x="9818" y="0"/>
                  </a:lnTo>
                  <a:lnTo>
                    <a:pt x="7855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7172296" y="1573504"/>
              <a:ext cx="898637" cy="42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51"/>
                  </a:moveTo>
                  <a:lnTo>
                    <a:pt x="202" y="7947"/>
                  </a:lnTo>
                  <a:lnTo>
                    <a:pt x="303" y="7540"/>
                  </a:lnTo>
                  <a:lnTo>
                    <a:pt x="505" y="7540"/>
                  </a:lnTo>
                  <a:lnTo>
                    <a:pt x="606" y="7336"/>
                  </a:lnTo>
                  <a:lnTo>
                    <a:pt x="707" y="7336"/>
                  </a:lnTo>
                  <a:lnTo>
                    <a:pt x="807" y="7132"/>
                  </a:lnTo>
                  <a:lnTo>
                    <a:pt x="908" y="7132"/>
                  </a:lnTo>
                  <a:lnTo>
                    <a:pt x="1211" y="6928"/>
                  </a:lnTo>
                  <a:lnTo>
                    <a:pt x="1615" y="6928"/>
                  </a:lnTo>
                  <a:lnTo>
                    <a:pt x="2221" y="6521"/>
                  </a:lnTo>
                  <a:lnTo>
                    <a:pt x="3634" y="6521"/>
                  </a:lnTo>
                  <a:lnTo>
                    <a:pt x="3634" y="6725"/>
                  </a:lnTo>
                  <a:lnTo>
                    <a:pt x="3735" y="6928"/>
                  </a:lnTo>
                  <a:lnTo>
                    <a:pt x="3735" y="7132"/>
                  </a:lnTo>
                  <a:lnTo>
                    <a:pt x="3836" y="7132"/>
                  </a:lnTo>
                  <a:lnTo>
                    <a:pt x="3936" y="7336"/>
                  </a:lnTo>
                  <a:lnTo>
                    <a:pt x="4542" y="7336"/>
                  </a:lnTo>
                  <a:lnTo>
                    <a:pt x="4542" y="7540"/>
                  </a:lnTo>
                  <a:lnTo>
                    <a:pt x="4643" y="7540"/>
                  </a:lnTo>
                  <a:lnTo>
                    <a:pt x="4946" y="8151"/>
                  </a:lnTo>
                  <a:lnTo>
                    <a:pt x="5249" y="8151"/>
                  </a:lnTo>
                  <a:lnTo>
                    <a:pt x="5551" y="8355"/>
                  </a:lnTo>
                  <a:lnTo>
                    <a:pt x="5652" y="8151"/>
                  </a:lnTo>
                  <a:lnTo>
                    <a:pt x="6157" y="8151"/>
                  </a:lnTo>
                  <a:lnTo>
                    <a:pt x="6258" y="7947"/>
                  </a:lnTo>
                  <a:lnTo>
                    <a:pt x="6359" y="7947"/>
                  </a:lnTo>
                  <a:lnTo>
                    <a:pt x="6359" y="7743"/>
                  </a:lnTo>
                  <a:lnTo>
                    <a:pt x="6460" y="7743"/>
                  </a:lnTo>
                  <a:lnTo>
                    <a:pt x="6460" y="7132"/>
                  </a:lnTo>
                  <a:lnTo>
                    <a:pt x="6359" y="7132"/>
                  </a:lnTo>
                  <a:lnTo>
                    <a:pt x="6359" y="6928"/>
                  </a:lnTo>
                  <a:lnTo>
                    <a:pt x="6157" y="6521"/>
                  </a:lnTo>
                  <a:lnTo>
                    <a:pt x="6157" y="6317"/>
                  </a:lnTo>
                  <a:lnTo>
                    <a:pt x="6056" y="6113"/>
                  </a:lnTo>
                  <a:lnTo>
                    <a:pt x="6056" y="5909"/>
                  </a:lnTo>
                  <a:lnTo>
                    <a:pt x="5955" y="5909"/>
                  </a:lnTo>
                  <a:lnTo>
                    <a:pt x="5854" y="5706"/>
                  </a:lnTo>
                  <a:lnTo>
                    <a:pt x="5854" y="5502"/>
                  </a:lnTo>
                  <a:lnTo>
                    <a:pt x="5753" y="5298"/>
                  </a:lnTo>
                  <a:lnTo>
                    <a:pt x="5854" y="5298"/>
                  </a:lnTo>
                  <a:lnTo>
                    <a:pt x="5854" y="5094"/>
                  </a:lnTo>
                  <a:lnTo>
                    <a:pt x="5955" y="5094"/>
                  </a:lnTo>
                  <a:lnTo>
                    <a:pt x="6157" y="5298"/>
                  </a:lnTo>
                  <a:lnTo>
                    <a:pt x="6359" y="5298"/>
                  </a:lnTo>
                  <a:lnTo>
                    <a:pt x="6460" y="5094"/>
                  </a:lnTo>
                  <a:lnTo>
                    <a:pt x="6460" y="4891"/>
                  </a:lnTo>
                  <a:lnTo>
                    <a:pt x="6561" y="4891"/>
                  </a:lnTo>
                  <a:lnTo>
                    <a:pt x="6561" y="3872"/>
                  </a:lnTo>
                  <a:lnTo>
                    <a:pt x="6460" y="3464"/>
                  </a:lnTo>
                  <a:lnTo>
                    <a:pt x="6460" y="2242"/>
                  </a:lnTo>
                  <a:lnTo>
                    <a:pt x="6359" y="2038"/>
                  </a:lnTo>
                  <a:lnTo>
                    <a:pt x="6359" y="0"/>
                  </a:lnTo>
                  <a:lnTo>
                    <a:pt x="6864" y="0"/>
                  </a:lnTo>
                  <a:lnTo>
                    <a:pt x="7065" y="204"/>
                  </a:lnTo>
                  <a:lnTo>
                    <a:pt x="7469" y="815"/>
                  </a:lnTo>
                  <a:lnTo>
                    <a:pt x="7671" y="815"/>
                  </a:lnTo>
                  <a:lnTo>
                    <a:pt x="7671" y="1019"/>
                  </a:lnTo>
                  <a:lnTo>
                    <a:pt x="8579" y="1019"/>
                  </a:lnTo>
                  <a:lnTo>
                    <a:pt x="8680" y="1223"/>
                  </a:lnTo>
                  <a:lnTo>
                    <a:pt x="8781" y="1223"/>
                  </a:lnTo>
                  <a:lnTo>
                    <a:pt x="9185" y="2038"/>
                  </a:lnTo>
                  <a:lnTo>
                    <a:pt x="9286" y="2445"/>
                  </a:lnTo>
                  <a:lnTo>
                    <a:pt x="9387" y="2445"/>
                  </a:lnTo>
                  <a:lnTo>
                    <a:pt x="9387" y="2649"/>
                  </a:lnTo>
                  <a:lnTo>
                    <a:pt x="9488" y="3057"/>
                  </a:lnTo>
                  <a:lnTo>
                    <a:pt x="9488" y="3464"/>
                  </a:lnTo>
                  <a:lnTo>
                    <a:pt x="9589" y="3668"/>
                  </a:lnTo>
                  <a:lnTo>
                    <a:pt x="9690" y="3668"/>
                  </a:lnTo>
                  <a:lnTo>
                    <a:pt x="9690" y="3872"/>
                  </a:lnTo>
                  <a:lnTo>
                    <a:pt x="10194" y="3872"/>
                  </a:lnTo>
                  <a:lnTo>
                    <a:pt x="10497" y="3668"/>
                  </a:lnTo>
                  <a:lnTo>
                    <a:pt x="11708" y="3668"/>
                  </a:lnTo>
                  <a:lnTo>
                    <a:pt x="11910" y="3872"/>
                  </a:lnTo>
                  <a:lnTo>
                    <a:pt x="12314" y="3872"/>
                  </a:lnTo>
                  <a:lnTo>
                    <a:pt x="12415" y="4075"/>
                  </a:lnTo>
                  <a:lnTo>
                    <a:pt x="12516" y="4075"/>
                  </a:lnTo>
                  <a:lnTo>
                    <a:pt x="12718" y="4483"/>
                  </a:lnTo>
                  <a:lnTo>
                    <a:pt x="13021" y="4687"/>
                  </a:lnTo>
                  <a:lnTo>
                    <a:pt x="13121" y="4891"/>
                  </a:lnTo>
                  <a:lnTo>
                    <a:pt x="13222" y="4891"/>
                  </a:lnTo>
                  <a:lnTo>
                    <a:pt x="13222" y="5094"/>
                  </a:lnTo>
                  <a:lnTo>
                    <a:pt x="13626" y="5094"/>
                  </a:lnTo>
                  <a:lnTo>
                    <a:pt x="13727" y="5298"/>
                  </a:lnTo>
                  <a:lnTo>
                    <a:pt x="13929" y="5298"/>
                  </a:lnTo>
                  <a:lnTo>
                    <a:pt x="13929" y="5909"/>
                  </a:lnTo>
                  <a:lnTo>
                    <a:pt x="14030" y="6113"/>
                  </a:lnTo>
                  <a:lnTo>
                    <a:pt x="14030" y="6521"/>
                  </a:lnTo>
                  <a:lnTo>
                    <a:pt x="14131" y="6521"/>
                  </a:lnTo>
                  <a:lnTo>
                    <a:pt x="14232" y="6725"/>
                  </a:lnTo>
                  <a:lnTo>
                    <a:pt x="15039" y="6725"/>
                  </a:lnTo>
                  <a:lnTo>
                    <a:pt x="15140" y="6521"/>
                  </a:lnTo>
                  <a:lnTo>
                    <a:pt x="15443" y="6521"/>
                  </a:lnTo>
                  <a:lnTo>
                    <a:pt x="15544" y="6317"/>
                  </a:lnTo>
                  <a:lnTo>
                    <a:pt x="15645" y="6317"/>
                  </a:lnTo>
                  <a:lnTo>
                    <a:pt x="15847" y="6113"/>
                  </a:lnTo>
                  <a:lnTo>
                    <a:pt x="15948" y="5909"/>
                  </a:lnTo>
                  <a:lnTo>
                    <a:pt x="16049" y="5909"/>
                  </a:lnTo>
                  <a:lnTo>
                    <a:pt x="16049" y="5706"/>
                  </a:lnTo>
                  <a:lnTo>
                    <a:pt x="16150" y="5502"/>
                  </a:lnTo>
                  <a:lnTo>
                    <a:pt x="16150" y="5298"/>
                  </a:lnTo>
                  <a:lnTo>
                    <a:pt x="16250" y="5094"/>
                  </a:lnTo>
                  <a:lnTo>
                    <a:pt x="16250" y="4891"/>
                  </a:lnTo>
                  <a:lnTo>
                    <a:pt x="16351" y="4891"/>
                  </a:lnTo>
                  <a:lnTo>
                    <a:pt x="16351" y="5094"/>
                  </a:lnTo>
                  <a:lnTo>
                    <a:pt x="16553" y="5094"/>
                  </a:lnTo>
                  <a:lnTo>
                    <a:pt x="16654" y="5298"/>
                  </a:lnTo>
                  <a:lnTo>
                    <a:pt x="16654" y="5502"/>
                  </a:lnTo>
                  <a:lnTo>
                    <a:pt x="16755" y="5706"/>
                  </a:lnTo>
                  <a:lnTo>
                    <a:pt x="17058" y="5706"/>
                  </a:lnTo>
                  <a:lnTo>
                    <a:pt x="17058" y="5502"/>
                  </a:lnTo>
                  <a:lnTo>
                    <a:pt x="17159" y="5502"/>
                  </a:lnTo>
                  <a:lnTo>
                    <a:pt x="17361" y="5094"/>
                  </a:lnTo>
                  <a:lnTo>
                    <a:pt x="17462" y="4687"/>
                  </a:lnTo>
                  <a:lnTo>
                    <a:pt x="17563" y="4483"/>
                  </a:lnTo>
                  <a:lnTo>
                    <a:pt x="17664" y="4483"/>
                  </a:lnTo>
                  <a:lnTo>
                    <a:pt x="17764" y="4279"/>
                  </a:lnTo>
                  <a:lnTo>
                    <a:pt x="17865" y="4279"/>
                  </a:lnTo>
                  <a:lnTo>
                    <a:pt x="17865" y="4075"/>
                  </a:lnTo>
                  <a:lnTo>
                    <a:pt x="18572" y="4075"/>
                  </a:lnTo>
                  <a:lnTo>
                    <a:pt x="18673" y="4279"/>
                  </a:lnTo>
                  <a:lnTo>
                    <a:pt x="18774" y="4279"/>
                  </a:lnTo>
                  <a:lnTo>
                    <a:pt x="18875" y="4483"/>
                  </a:lnTo>
                  <a:lnTo>
                    <a:pt x="19077" y="4687"/>
                  </a:lnTo>
                  <a:lnTo>
                    <a:pt x="19178" y="4891"/>
                  </a:lnTo>
                  <a:lnTo>
                    <a:pt x="18976" y="5706"/>
                  </a:lnTo>
                  <a:lnTo>
                    <a:pt x="18976" y="8966"/>
                  </a:lnTo>
                  <a:lnTo>
                    <a:pt x="19077" y="9374"/>
                  </a:lnTo>
                  <a:lnTo>
                    <a:pt x="19077" y="9577"/>
                  </a:lnTo>
                  <a:lnTo>
                    <a:pt x="19178" y="9781"/>
                  </a:lnTo>
                  <a:lnTo>
                    <a:pt x="19178" y="9985"/>
                  </a:lnTo>
                  <a:lnTo>
                    <a:pt x="19379" y="9985"/>
                  </a:lnTo>
                  <a:lnTo>
                    <a:pt x="19480" y="9781"/>
                  </a:lnTo>
                  <a:lnTo>
                    <a:pt x="19682" y="9577"/>
                  </a:lnTo>
                  <a:lnTo>
                    <a:pt x="19783" y="9577"/>
                  </a:lnTo>
                  <a:lnTo>
                    <a:pt x="20086" y="9374"/>
                  </a:lnTo>
                  <a:lnTo>
                    <a:pt x="20591" y="9374"/>
                  </a:lnTo>
                  <a:lnTo>
                    <a:pt x="20793" y="9170"/>
                  </a:lnTo>
                  <a:lnTo>
                    <a:pt x="20893" y="9170"/>
                  </a:lnTo>
                  <a:lnTo>
                    <a:pt x="20893" y="9374"/>
                  </a:lnTo>
                  <a:lnTo>
                    <a:pt x="21095" y="9374"/>
                  </a:lnTo>
                  <a:lnTo>
                    <a:pt x="21499" y="10189"/>
                  </a:lnTo>
                  <a:lnTo>
                    <a:pt x="21499" y="10392"/>
                  </a:lnTo>
                  <a:lnTo>
                    <a:pt x="21600" y="10596"/>
                  </a:lnTo>
                  <a:lnTo>
                    <a:pt x="21600" y="10800"/>
                  </a:lnTo>
                  <a:lnTo>
                    <a:pt x="21499" y="11004"/>
                  </a:lnTo>
                  <a:lnTo>
                    <a:pt x="21499" y="11208"/>
                  </a:lnTo>
                  <a:lnTo>
                    <a:pt x="21398" y="11208"/>
                  </a:lnTo>
                  <a:lnTo>
                    <a:pt x="21297" y="11411"/>
                  </a:lnTo>
                  <a:lnTo>
                    <a:pt x="21196" y="11411"/>
                  </a:lnTo>
                  <a:lnTo>
                    <a:pt x="20994" y="11615"/>
                  </a:lnTo>
                  <a:lnTo>
                    <a:pt x="20793" y="11615"/>
                  </a:lnTo>
                  <a:lnTo>
                    <a:pt x="20591" y="11819"/>
                  </a:lnTo>
                  <a:lnTo>
                    <a:pt x="20490" y="11819"/>
                  </a:lnTo>
                  <a:lnTo>
                    <a:pt x="20389" y="12023"/>
                  </a:lnTo>
                  <a:lnTo>
                    <a:pt x="20288" y="12023"/>
                  </a:lnTo>
                  <a:lnTo>
                    <a:pt x="20086" y="12226"/>
                  </a:lnTo>
                  <a:lnTo>
                    <a:pt x="19480" y="13042"/>
                  </a:lnTo>
                  <a:lnTo>
                    <a:pt x="19178" y="13245"/>
                  </a:lnTo>
                  <a:lnTo>
                    <a:pt x="18774" y="14060"/>
                  </a:lnTo>
                  <a:lnTo>
                    <a:pt x="18572" y="14264"/>
                  </a:lnTo>
                  <a:lnTo>
                    <a:pt x="18471" y="14468"/>
                  </a:lnTo>
                  <a:lnTo>
                    <a:pt x="18471" y="14672"/>
                  </a:lnTo>
                  <a:lnTo>
                    <a:pt x="17966" y="15691"/>
                  </a:lnTo>
                  <a:lnTo>
                    <a:pt x="17664" y="15691"/>
                  </a:lnTo>
                  <a:lnTo>
                    <a:pt x="17462" y="15487"/>
                  </a:lnTo>
                  <a:lnTo>
                    <a:pt x="17260" y="15079"/>
                  </a:lnTo>
                  <a:lnTo>
                    <a:pt x="16856" y="15079"/>
                  </a:lnTo>
                  <a:lnTo>
                    <a:pt x="16856" y="16302"/>
                  </a:lnTo>
                  <a:lnTo>
                    <a:pt x="16957" y="16506"/>
                  </a:lnTo>
                  <a:lnTo>
                    <a:pt x="16957" y="17728"/>
                  </a:lnTo>
                  <a:lnTo>
                    <a:pt x="16856" y="17932"/>
                  </a:lnTo>
                  <a:lnTo>
                    <a:pt x="16856" y="18543"/>
                  </a:lnTo>
                  <a:lnTo>
                    <a:pt x="16755" y="18543"/>
                  </a:lnTo>
                  <a:lnTo>
                    <a:pt x="16755" y="18747"/>
                  </a:lnTo>
                  <a:lnTo>
                    <a:pt x="16452" y="19358"/>
                  </a:lnTo>
                  <a:lnTo>
                    <a:pt x="16250" y="19562"/>
                  </a:lnTo>
                  <a:lnTo>
                    <a:pt x="16150" y="19970"/>
                  </a:lnTo>
                  <a:lnTo>
                    <a:pt x="15948" y="20174"/>
                  </a:lnTo>
                  <a:lnTo>
                    <a:pt x="15847" y="20174"/>
                  </a:lnTo>
                  <a:lnTo>
                    <a:pt x="15847" y="20377"/>
                  </a:lnTo>
                  <a:lnTo>
                    <a:pt x="15544" y="20377"/>
                  </a:lnTo>
                  <a:lnTo>
                    <a:pt x="15544" y="20581"/>
                  </a:lnTo>
                  <a:lnTo>
                    <a:pt x="15443" y="20377"/>
                  </a:lnTo>
                  <a:lnTo>
                    <a:pt x="15140" y="20377"/>
                  </a:lnTo>
                  <a:lnTo>
                    <a:pt x="14938" y="20174"/>
                  </a:lnTo>
                  <a:lnTo>
                    <a:pt x="14736" y="20174"/>
                  </a:lnTo>
                  <a:lnTo>
                    <a:pt x="14535" y="19970"/>
                  </a:lnTo>
                  <a:lnTo>
                    <a:pt x="14232" y="19970"/>
                  </a:lnTo>
                  <a:lnTo>
                    <a:pt x="14131" y="20174"/>
                  </a:lnTo>
                  <a:lnTo>
                    <a:pt x="14030" y="20174"/>
                  </a:lnTo>
                  <a:lnTo>
                    <a:pt x="14030" y="20377"/>
                  </a:lnTo>
                  <a:lnTo>
                    <a:pt x="13929" y="20581"/>
                  </a:lnTo>
                  <a:lnTo>
                    <a:pt x="13727" y="20785"/>
                  </a:lnTo>
                  <a:lnTo>
                    <a:pt x="13626" y="20989"/>
                  </a:lnTo>
                  <a:lnTo>
                    <a:pt x="13525" y="20989"/>
                  </a:lnTo>
                  <a:lnTo>
                    <a:pt x="13424" y="21192"/>
                  </a:lnTo>
                  <a:lnTo>
                    <a:pt x="13222" y="21192"/>
                  </a:lnTo>
                  <a:lnTo>
                    <a:pt x="13121" y="21396"/>
                  </a:lnTo>
                  <a:lnTo>
                    <a:pt x="12920" y="21396"/>
                  </a:lnTo>
                  <a:lnTo>
                    <a:pt x="12819" y="21600"/>
                  </a:lnTo>
                  <a:lnTo>
                    <a:pt x="12415" y="21600"/>
                  </a:lnTo>
                  <a:lnTo>
                    <a:pt x="12314" y="21396"/>
                  </a:lnTo>
                  <a:lnTo>
                    <a:pt x="12112" y="21192"/>
                  </a:lnTo>
                  <a:lnTo>
                    <a:pt x="12011" y="21192"/>
                  </a:lnTo>
                  <a:lnTo>
                    <a:pt x="11708" y="20785"/>
                  </a:lnTo>
                  <a:lnTo>
                    <a:pt x="11507" y="20377"/>
                  </a:lnTo>
                  <a:lnTo>
                    <a:pt x="11305" y="20377"/>
                  </a:lnTo>
                  <a:lnTo>
                    <a:pt x="11002" y="20174"/>
                  </a:lnTo>
                  <a:lnTo>
                    <a:pt x="10800" y="19970"/>
                  </a:lnTo>
                  <a:lnTo>
                    <a:pt x="10396" y="19970"/>
                  </a:lnTo>
                  <a:lnTo>
                    <a:pt x="10194" y="19766"/>
                  </a:lnTo>
                  <a:lnTo>
                    <a:pt x="7368" y="19766"/>
                  </a:lnTo>
                  <a:lnTo>
                    <a:pt x="7166" y="19562"/>
                  </a:lnTo>
                  <a:lnTo>
                    <a:pt x="6763" y="19562"/>
                  </a:lnTo>
                  <a:lnTo>
                    <a:pt x="6662" y="19358"/>
                  </a:lnTo>
                  <a:lnTo>
                    <a:pt x="6561" y="19358"/>
                  </a:lnTo>
                  <a:lnTo>
                    <a:pt x="6460" y="19155"/>
                  </a:lnTo>
                  <a:lnTo>
                    <a:pt x="6359" y="19155"/>
                  </a:lnTo>
                  <a:lnTo>
                    <a:pt x="6258" y="18951"/>
                  </a:lnTo>
                  <a:lnTo>
                    <a:pt x="6258" y="18747"/>
                  </a:lnTo>
                  <a:lnTo>
                    <a:pt x="6056" y="18543"/>
                  </a:lnTo>
                  <a:lnTo>
                    <a:pt x="5955" y="18340"/>
                  </a:lnTo>
                  <a:lnTo>
                    <a:pt x="5955" y="18136"/>
                  </a:lnTo>
                  <a:lnTo>
                    <a:pt x="5854" y="17932"/>
                  </a:lnTo>
                  <a:lnTo>
                    <a:pt x="5753" y="17321"/>
                  </a:lnTo>
                  <a:lnTo>
                    <a:pt x="5652" y="17117"/>
                  </a:lnTo>
                  <a:lnTo>
                    <a:pt x="5652" y="16913"/>
                  </a:lnTo>
                  <a:lnTo>
                    <a:pt x="5551" y="16709"/>
                  </a:lnTo>
                  <a:lnTo>
                    <a:pt x="5551" y="16506"/>
                  </a:lnTo>
                  <a:lnTo>
                    <a:pt x="5450" y="16506"/>
                  </a:lnTo>
                  <a:lnTo>
                    <a:pt x="5450" y="16302"/>
                  </a:lnTo>
                  <a:lnTo>
                    <a:pt x="5350" y="16302"/>
                  </a:lnTo>
                  <a:lnTo>
                    <a:pt x="5148" y="15894"/>
                  </a:lnTo>
                  <a:lnTo>
                    <a:pt x="4845" y="15691"/>
                  </a:lnTo>
                  <a:lnTo>
                    <a:pt x="4643" y="15487"/>
                  </a:lnTo>
                  <a:lnTo>
                    <a:pt x="4542" y="15487"/>
                  </a:lnTo>
                  <a:lnTo>
                    <a:pt x="4239" y="15283"/>
                  </a:lnTo>
                  <a:lnTo>
                    <a:pt x="3936" y="15283"/>
                  </a:lnTo>
                  <a:lnTo>
                    <a:pt x="3735" y="15079"/>
                  </a:lnTo>
                  <a:lnTo>
                    <a:pt x="3028" y="15079"/>
                  </a:lnTo>
                  <a:lnTo>
                    <a:pt x="2826" y="14875"/>
                  </a:lnTo>
                  <a:lnTo>
                    <a:pt x="2523" y="14875"/>
                  </a:lnTo>
                  <a:lnTo>
                    <a:pt x="2422" y="14672"/>
                  </a:lnTo>
                  <a:lnTo>
                    <a:pt x="2321" y="14672"/>
                  </a:lnTo>
                  <a:lnTo>
                    <a:pt x="2221" y="14468"/>
                  </a:lnTo>
                  <a:lnTo>
                    <a:pt x="2120" y="14468"/>
                  </a:lnTo>
                  <a:lnTo>
                    <a:pt x="2120" y="14060"/>
                  </a:lnTo>
                  <a:lnTo>
                    <a:pt x="2019" y="13857"/>
                  </a:lnTo>
                  <a:lnTo>
                    <a:pt x="1918" y="13449"/>
                  </a:lnTo>
                  <a:lnTo>
                    <a:pt x="1918" y="13042"/>
                  </a:lnTo>
                  <a:lnTo>
                    <a:pt x="1817" y="12634"/>
                  </a:lnTo>
                  <a:lnTo>
                    <a:pt x="1817" y="12430"/>
                  </a:lnTo>
                  <a:lnTo>
                    <a:pt x="1716" y="12023"/>
                  </a:lnTo>
                  <a:lnTo>
                    <a:pt x="1716" y="11819"/>
                  </a:lnTo>
                  <a:lnTo>
                    <a:pt x="1615" y="11208"/>
                  </a:lnTo>
                  <a:lnTo>
                    <a:pt x="1615" y="10800"/>
                  </a:lnTo>
                  <a:lnTo>
                    <a:pt x="1514" y="10596"/>
                  </a:lnTo>
                  <a:lnTo>
                    <a:pt x="1514" y="10392"/>
                  </a:lnTo>
                  <a:lnTo>
                    <a:pt x="1413" y="10392"/>
                  </a:lnTo>
                  <a:lnTo>
                    <a:pt x="1312" y="10189"/>
                  </a:lnTo>
                  <a:lnTo>
                    <a:pt x="908" y="9781"/>
                  </a:lnTo>
                  <a:lnTo>
                    <a:pt x="807" y="9781"/>
                  </a:lnTo>
                  <a:lnTo>
                    <a:pt x="606" y="9577"/>
                  </a:lnTo>
                  <a:lnTo>
                    <a:pt x="505" y="9374"/>
                  </a:lnTo>
                  <a:lnTo>
                    <a:pt x="404" y="9374"/>
                  </a:lnTo>
                  <a:lnTo>
                    <a:pt x="303" y="9170"/>
                  </a:lnTo>
                  <a:lnTo>
                    <a:pt x="303" y="8966"/>
                  </a:lnTo>
                  <a:lnTo>
                    <a:pt x="202" y="8762"/>
                  </a:lnTo>
                  <a:lnTo>
                    <a:pt x="0" y="815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172296" y="1573504"/>
              <a:ext cx="898637" cy="42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51"/>
                  </a:moveTo>
                  <a:lnTo>
                    <a:pt x="202" y="7947"/>
                  </a:lnTo>
                  <a:lnTo>
                    <a:pt x="303" y="7540"/>
                  </a:lnTo>
                  <a:lnTo>
                    <a:pt x="505" y="7540"/>
                  </a:lnTo>
                  <a:lnTo>
                    <a:pt x="606" y="7336"/>
                  </a:lnTo>
                  <a:lnTo>
                    <a:pt x="707" y="7336"/>
                  </a:lnTo>
                  <a:lnTo>
                    <a:pt x="807" y="7132"/>
                  </a:lnTo>
                  <a:lnTo>
                    <a:pt x="908" y="7132"/>
                  </a:lnTo>
                  <a:lnTo>
                    <a:pt x="1211" y="6928"/>
                  </a:lnTo>
                  <a:lnTo>
                    <a:pt x="1615" y="6928"/>
                  </a:lnTo>
                  <a:lnTo>
                    <a:pt x="2221" y="6521"/>
                  </a:lnTo>
                  <a:lnTo>
                    <a:pt x="3634" y="6521"/>
                  </a:lnTo>
                  <a:lnTo>
                    <a:pt x="3634" y="6725"/>
                  </a:lnTo>
                  <a:lnTo>
                    <a:pt x="3735" y="6928"/>
                  </a:lnTo>
                  <a:lnTo>
                    <a:pt x="3735" y="7132"/>
                  </a:lnTo>
                  <a:lnTo>
                    <a:pt x="3836" y="7132"/>
                  </a:lnTo>
                  <a:lnTo>
                    <a:pt x="3936" y="7336"/>
                  </a:lnTo>
                  <a:lnTo>
                    <a:pt x="4542" y="7336"/>
                  </a:lnTo>
                  <a:lnTo>
                    <a:pt x="4542" y="7540"/>
                  </a:lnTo>
                  <a:lnTo>
                    <a:pt x="4643" y="7540"/>
                  </a:lnTo>
                  <a:lnTo>
                    <a:pt x="4946" y="8151"/>
                  </a:lnTo>
                  <a:lnTo>
                    <a:pt x="5249" y="8151"/>
                  </a:lnTo>
                  <a:lnTo>
                    <a:pt x="5551" y="8355"/>
                  </a:lnTo>
                  <a:lnTo>
                    <a:pt x="5652" y="8151"/>
                  </a:lnTo>
                  <a:lnTo>
                    <a:pt x="6157" y="8151"/>
                  </a:lnTo>
                  <a:lnTo>
                    <a:pt x="6258" y="7947"/>
                  </a:lnTo>
                  <a:lnTo>
                    <a:pt x="6359" y="7947"/>
                  </a:lnTo>
                  <a:lnTo>
                    <a:pt x="6359" y="7743"/>
                  </a:lnTo>
                  <a:lnTo>
                    <a:pt x="6460" y="7743"/>
                  </a:lnTo>
                  <a:lnTo>
                    <a:pt x="6460" y="7132"/>
                  </a:lnTo>
                  <a:lnTo>
                    <a:pt x="6359" y="7132"/>
                  </a:lnTo>
                  <a:lnTo>
                    <a:pt x="6359" y="6928"/>
                  </a:lnTo>
                  <a:lnTo>
                    <a:pt x="6157" y="6521"/>
                  </a:lnTo>
                  <a:lnTo>
                    <a:pt x="6157" y="6317"/>
                  </a:lnTo>
                  <a:lnTo>
                    <a:pt x="6056" y="6113"/>
                  </a:lnTo>
                  <a:lnTo>
                    <a:pt x="6056" y="5909"/>
                  </a:lnTo>
                  <a:lnTo>
                    <a:pt x="5955" y="5909"/>
                  </a:lnTo>
                  <a:lnTo>
                    <a:pt x="5854" y="5706"/>
                  </a:lnTo>
                  <a:lnTo>
                    <a:pt x="5854" y="5502"/>
                  </a:lnTo>
                  <a:lnTo>
                    <a:pt x="5753" y="5298"/>
                  </a:lnTo>
                  <a:lnTo>
                    <a:pt x="5854" y="5298"/>
                  </a:lnTo>
                  <a:lnTo>
                    <a:pt x="5854" y="5094"/>
                  </a:lnTo>
                  <a:lnTo>
                    <a:pt x="5955" y="5094"/>
                  </a:lnTo>
                  <a:lnTo>
                    <a:pt x="6157" y="5298"/>
                  </a:lnTo>
                  <a:lnTo>
                    <a:pt x="6359" y="5298"/>
                  </a:lnTo>
                  <a:lnTo>
                    <a:pt x="6460" y="5094"/>
                  </a:lnTo>
                  <a:lnTo>
                    <a:pt x="6460" y="4891"/>
                  </a:lnTo>
                  <a:lnTo>
                    <a:pt x="6561" y="4891"/>
                  </a:lnTo>
                  <a:lnTo>
                    <a:pt x="6561" y="3872"/>
                  </a:lnTo>
                  <a:lnTo>
                    <a:pt x="6460" y="3464"/>
                  </a:lnTo>
                  <a:lnTo>
                    <a:pt x="6460" y="2242"/>
                  </a:lnTo>
                  <a:lnTo>
                    <a:pt x="6359" y="2038"/>
                  </a:lnTo>
                  <a:lnTo>
                    <a:pt x="6359" y="0"/>
                  </a:lnTo>
                  <a:lnTo>
                    <a:pt x="6864" y="0"/>
                  </a:lnTo>
                  <a:lnTo>
                    <a:pt x="7065" y="204"/>
                  </a:lnTo>
                  <a:lnTo>
                    <a:pt x="7469" y="815"/>
                  </a:lnTo>
                  <a:lnTo>
                    <a:pt x="7671" y="815"/>
                  </a:lnTo>
                  <a:lnTo>
                    <a:pt x="7671" y="1019"/>
                  </a:lnTo>
                  <a:lnTo>
                    <a:pt x="8579" y="1019"/>
                  </a:lnTo>
                  <a:lnTo>
                    <a:pt x="8680" y="1223"/>
                  </a:lnTo>
                  <a:lnTo>
                    <a:pt x="8781" y="1223"/>
                  </a:lnTo>
                  <a:lnTo>
                    <a:pt x="9185" y="2038"/>
                  </a:lnTo>
                  <a:lnTo>
                    <a:pt x="9286" y="2445"/>
                  </a:lnTo>
                  <a:lnTo>
                    <a:pt x="9387" y="2445"/>
                  </a:lnTo>
                  <a:lnTo>
                    <a:pt x="9387" y="2649"/>
                  </a:lnTo>
                  <a:lnTo>
                    <a:pt x="9488" y="3057"/>
                  </a:lnTo>
                  <a:lnTo>
                    <a:pt x="9488" y="3464"/>
                  </a:lnTo>
                  <a:lnTo>
                    <a:pt x="9589" y="3668"/>
                  </a:lnTo>
                  <a:lnTo>
                    <a:pt x="9690" y="3668"/>
                  </a:lnTo>
                  <a:lnTo>
                    <a:pt x="9690" y="3872"/>
                  </a:lnTo>
                  <a:lnTo>
                    <a:pt x="10194" y="3872"/>
                  </a:lnTo>
                  <a:lnTo>
                    <a:pt x="10497" y="3668"/>
                  </a:lnTo>
                  <a:lnTo>
                    <a:pt x="11708" y="3668"/>
                  </a:lnTo>
                  <a:lnTo>
                    <a:pt x="11910" y="3872"/>
                  </a:lnTo>
                  <a:lnTo>
                    <a:pt x="12314" y="3872"/>
                  </a:lnTo>
                  <a:lnTo>
                    <a:pt x="12415" y="4075"/>
                  </a:lnTo>
                  <a:lnTo>
                    <a:pt x="12516" y="4075"/>
                  </a:lnTo>
                  <a:lnTo>
                    <a:pt x="12718" y="4483"/>
                  </a:lnTo>
                  <a:lnTo>
                    <a:pt x="13021" y="4687"/>
                  </a:lnTo>
                  <a:lnTo>
                    <a:pt x="13121" y="4891"/>
                  </a:lnTo>
                  <a:lnTo>
                    <a:pt x="13222" y="4891"/>
                  </a:lnTo>
                  <a:lnTo>
                    <a:pt x="13222" y="5094"/>
                  </a:lnTo>
                  <a:lnTo>
                    <a:pt x="13626" y="5094"/>
                  </a:lnTo>
                  <a:lnTo>
                    <a:pt x="13727" y="5298"/>
                  </a:lnTo>
                  <a:lnTo>
                    <a:pt x="13929" y="5298"/>
                  </a:lnTo>
                  <a:lnTo>
                    <a:pt x="13929" y="5909"/>
                  </a:lnTo>
                  <a:lnTo>
                    <a:pt x="14030" y="6113"/>
                  </a:lnTo>
                  <a:lnTo>
                    <a:pt x="14030" y="6521"/>
                  </a:lnTo>
                  <a:lnTo>
                    <a:pt x="14131" y="6521"/>
                  </a:lnTo>
                  <a:lnTo>
                    <a:pt x="14232" y="6725"/>
                  </a:lnTo>
                  <a:lnTo>
                    <a:pt x="15039" y="6725"/>
                  </a:lnTo>
                  <a:lnTo>
                    <a:pt x="15140" y="6521"/>
                  </a:lnTo>
                  <a:lnTo>
                    <a:pt x="15443" y="6521"/>
                  </a:lnTo>
                  <a:lnTo>
                    <a:pt x="15544" y="6317"/>
                  </a:lnTo>
                  <a:lnTo>
                    <a:pt x="15645" y="6317"/>
                  </a:lnTo>
                  <a:lnTo>
                    <a:pt x="15847" y="6113"/>
                  </a:lnTo>
                  <a:lnTo>
                    <a:pt x="15948" y="5909"/>
                  </a:lnTo>
                  <a:lnTo>
                    <a:pt x="16049" y="5909"/>
                  </a:lnTo>
                  <a:lnTo>
                    <a:pt x="16049" y="5706"/>
                  </a:lnTo>
                  <a:lnTo>
                    <a:pt x="16150" y="5502"/>
                  </a:lnTo>
                  <a:lnTo>
                    <a:pt x="16150" y="5298"/>
                  </a:lnTo>
                  <a:lnTo>
                    <a:pt x="16250" y="5094"/>
                  </a:lnTo>
                  <a:lnTo>
                    <a:pt x="16250" y="4891"/>
                  </a:lnTo>
                  <a:lnTo>
                    <a:pt x="16351" y="4891"/>
                  </a:lnTo>
                  <a:lnTo>
                    <a:pt x="16351" y="5094"/>
                  </a:lnTo>
                  <a:lnTo>
                    <a:pt x="16553" y="5094"/>
                  </a:lnTo>
                  <a:lnTo>
                    <a:pt x="16654" y="5298"/>
                  </a:lnTo>
                  <a:lnTo>
                    <a:pt x="16654" y="5502"/>
                  </a:lnTo>
                  <a:lnTo>
                    <a:pt x="16755" y="5706"/>
                  </a:lnTo>
                  <a:lnTo>
                    <a:pt x="17058" y="5706"/>
                  </a:lnTo>
                  <a:lnTo>
                    <a:pt x="17058" y="5502"/>
                  </a:lnTo>
                  <a:lnTo>
                    <a:pt x="17159" y="5502"/>
                  </a:lnTo>
                  <a:lnTo>
                    <a:pt x="17361" y="5094"/>
                  </a:lnTo>
                  <a:lnTo>
                    <a:pt x="17462" y="4687"/>
                  </a:lnTo>
                  <a:lnTo>
                    <a:pt x="17563" y="4483"/>
                  </a:lnTo>
                  <a:lnTo>
                    <a:pt x="17664" y="4483"/>
                  </a:lnTo>
                  <a:lnTo>
                    <a:pt x="17764" y="4279"/>
                  </a:lnTo>
                  <a:lnTo>
                    <a:pt x="17865" y="4279"/>
                  </a:lnTo>
                  <a:lnTo>
                    <a:pt x="17865" y="4075"/>
                  </a:lnTo>
                  <a:lnTo>
                    <a:pt x="18572" y="4075"/>
                  </a:lnTo>
                  <a:lnTo>
                    <a:pt x="18673" y="4279"/>
                  </a:lnTo>
                  <a:lnTo>
                    <a:pt x="18774" y="4279"/>
                  </a:lnTo>
                  <a:lnTo>
                    <a:pt x="18875" y="4483"/>
                  </a:lnTo>
                  <a:lnTo>
                    <a:pt x="19077" y="4687"/>
                  </a:lnTo>
                  <a:lnTo>
                    <a:pt x="19178" y="4891"/>
                  </a:lnTo>
                  <a:lnTo>
                    <a:pt x="18976" y="5706"/>
                  </a:lnTo>
                  <a:lnTo>
                    <a:pt x="18976" y="8966"/>
                  </a:lnTo>
                  <a:lnTo>
                    <a:pt x="19077" y="9374"/>
                  </a:lnTo>
                  <a:lnTo>
                    <a:pt x="19077" y="9577"/>
                  </a:lnTo>
                  <a:lnTo>
                    <a:pt x="19178" y="9781"/>
                  </a:lnTo>
                  <a:lnTo>
                    <a:pt x="19178" y="9985"/>
                  </a:lnTo>
                  <a:lnTo>
                    <a:pt x="19379" y="9985"/>
                  </a:lnTo>
                  <a:lnTo>
                    <a:pt x="19480" y="9781"/>
                  </a:lnTo>
                  <a:lnTo>
                    <a:pt x="19682" y="9577"/>
                  </a:lnTo>
                  <a:lnTo>
                    <a:pt x="19783" y="9577"/>
                  </a:lnTo>
                  <a:lnTo>
                    <a:pt x="20086" y="9374"/>
                  </a:lnTo>
                  <a:lnTo>
                    <a:pt x="20591" y="9374"/>
                  </a:lnTo>
                  <a:lnTo>
                    <a:pt x="20793" y="9170"/>
                  </a:lnTo>
                  <a:lnTo>
                    <a:pt x="20893" y="9170"/>
                  </a:lnTo>
                  <a:lnTo>
                    <a:pt x="20893" y="9374"/>
                  </a:lnTo>
                  <a:lnTo>
                    <a:pt x="21095" y="9374"/>
                  </a:lnTo>
                  <a:lnTo>
                    <a:pt x="21499" y="10189"/>
                  </a:lnTo>
                  <a:lnTo>
                    <a:pt x="21499" y="10392"/>
                  </a:lnTo>
                  <a:lnTo>
                    <a:pt x="21600" y="10596"/>
                  </a:lnTo>
                  <a:lnTo>
                    <a:pt x="21600" y="10800"/>
                  </a:lnTo>
                  <a:lnTo>
                    <a:pt x="21499" y="11004"/>
                  </a:lnTo>
                  <a:lnTo>
                    <a:pt x="21499" y="11208"/>
                  </a:lnTo>
                  <a:lnTo>
                    <a:pt x="21398" y="11208"/>
                  </a:lnTo>
                  <a:lnTo>
                    <a:pt x="21297" y="11411"/>
                  </a:lnTo>
                  <a:lnTo>
                    <a:pt x="21196" y="11411"/>
                  </a:lnTo>
                  <a:lnTo>
                    <a:pt x="20994" y="11615"/>
                  </a:lnTo>
                  <a:lnTo>
                    <a:pt x="20793" y="11615"/>
                  </a:lnTo>
                  <a:lnTo>
                    <a:pt x="20591" y="11819"/>
                  </a:lnTo>
                  <a:lnTo>
                    <a:pt x="20490" y="11819"/>
                  </a:lnTo>
                  <a:lnTo>
                    <a:pt x="20389" y="12023"/>
                  </a:lnTo>
                  <a:lnTo>
                    <a:pt x="20288" y="12023"/>
                  </a:lnTo>
                  <a:lnTo>
                    <a:pt x="20086" y="12226"/>
                  </a:lnTo>
                  <a:lnTo>
                    <a:pt x="19480" y="13042"/>
                  </a:lnTo>
                  <a:lnTo>
                    <a:pt x="19178" y="13245"/>
                  </a:lnTo>
                  <a:lnTo>
                    <a:pt x="18774" y="14060"/>
                  </a:lnTo>
                  <a:lnTo>
                    <a:pt x="18572" y="14264"/>
                  </a:lnTo>
                  <a:lnTo>
                    <a:pt x="18471" y="14468"/>
                  </a:lnTo>
                  <a:lnTo>
                    <a:pt x="18471" y="14672"/>
                  </a:lnTo>
                  <a:lnTo>
                    <a:pt x="17966" y="15691"/>
                  </a:lnTo>
                  <a:lnTo>
                    <a:pt x="17664" y="15691"/>
                  </a:lnTo>
                  <a:lnTo>
                    <a:pt x="17462" y="15487"/>
                  </a:lnTo>
                  <a:lnTo>
                    <a:pt x="17260" y="15079"/>
                  </a:lnTo>
                  <a:lnTo>
                    <a:pt x="16856" y="15079"/>
                  </a:lnTo>
                  <a:lnTo>
                    <a:pt x="16856" y="16302"/>
                  </a:lnTo>
                  <a:lnTo>
                    <a:pt x="16957" y="16506"/>
                  </a:lnTo>
                  <a:lnTo>
                    <a:pt x="16957" y="17728"/>
                  </a:lnTo>
                  <a:lnTo>
                    <a:pt x="16856" y="17932"/>
                  </a:lnTo>
                  <a:lnTo>
                    <a:pt x="16856" y="18543"/>
                  </a:lnTo>
                  <a:lnTo>
                    <a:pt x="16755" y="18543"/>
                  </a:lnTo>
                  <a:lnTo>
                    <a:pt x="16755" y="18747"/>
                  </a:lnTo>
                  <a:lnTo>
                    <a:pt x="16452" y="19358"/>
                  </a:lnTo>
                  <a:lnTo>
                    <a:pt x="16250" y="19562"/>
                  </a:lnTo>
                  <a:lnTo>
                    <a:pt x="16150" y="19970"/>
                  </a:lnTo>
                  <a:lnTo>
                    <a:pt x="15948" y="20174"/>
                  </a:lnTo>
                  <a:lnTo>
                    <a:pt x="15847" y="20174"/>
                  </a:lnTo>
                  <a:lnTo>
                    <a:pt x="15847" y="20377"/>
                  </a:lnTo>
                  <a:lnTo>
                    <a:pt x="15544" y="20377"/>
                  </a:lnTo>
                  <a:lnTo>
                    <a:pt x="15544" y="20581"/>
                  </a:lnTo>
                  <a:lnTo>
                    <a:pt x="15443" y="20377"/>
                  </a:lnTo>
                  <a:lnTo>
                    <a:pt x="15140" y="20377"/>
                  </a:lnTo>
                  <a:lnTo>
                    <a:pt x="14938" y="20174"/>
                  </a:lnTo>
                  <a:lnTo>
                    <a:pt x="14736" y="20174"/>
                  </a:lnTo>
                  <a:lnTo>
                    <a:pt x="14535" y="19970"/>
                  </a:lnTo>
                  <a:lnTo>
                    <a:pt x="14232" y="19970"/>
                  </a:lnTo>
                  <a:lnTo>
                    <a:pt x="14131" y="20174"/>
                  </a:lnTo>
                  <a:lnTo>
                    <a:pt x="14030" y="20174"/>
                  </a:lnTo>
                  <a:lnTo>
                    <a:pt x="14030" y="20377"/>
                  </a:lnTo>
                  <a:lnTo>
                    <a:pt x="13929" y="20581"/>
                  </a:lnTo>
                  <a:lnTo>
                    <a:pt x="13727" y="20785"/>
                  </a:lnTo>
                  <a:lnTo>
                    <a:pt x="13626" y="20989"/>
                  </a:lnTo>
                  <a:lnTo>
                    <a:pt x="13525" y="20989"/>
                  </a:lnTo>
                  <a:lnTo>
                    <a:pt x="13424" y="21192"/>
                  </a:lnTo>
                  <a:lnTo>
                    <a:pt x="13222" y="21192"/>
                  </a:lnTo>
                  <a:lnTo>
                    <a:pt x="13121" y="21396"/>
                  </a:lnTo>
                  <a:lnTo>
                    <a:pt x="12920" y="21396"/>
                  </a:lnTo>
                  <a:lnTo>
                    <a:pt x="12819" y="21600"/>
                  </a:lnTo>
                  <a:lnTo>
                    <a:pt x="12415" y="21600"/>
                  </a:lnTo>
                  <a:lnTo>
                    <a:pt x="12314" y="21396"/>
                  </a:lnTo>
                  <a:lnTo>
                    <a:pt x="12112" y="21192"/>
                  </a:lnTo>
                  <a:lnTo>
                    <a:pt x="12011" y="21192"/>
                  </a:lnTo>
                  <a:lnTo>
                    <a:pt x="11708" y="20785"/>
                  </a:lnTo>
                  <a:lnTo>
                    <a:pt x="11507" y="20377"/>
                  </a:lnTo>
                  <a:lnTo>
                    <a:pt x="11305" y="20377"/>
                  </a:lnTo>
                  <a:lnTo>
                    <a:pt x="11002" y="20174"/>
                  </a:lnTo>
                  <a:lnTo>
                    <a:pt x="10800" y="19970"/>
                  </a:lnTo>
                  <a:lnTo>
                    <a:pt x="10396" y="19970"/>
                  </a:lnTo>
                  <a:lnTo>
                    <a:pt x="10194" y="19766"/>
                  </a:lnTo>
                  <a:lnTo>
                    <a:pt x="7368" y="19766"/>
                  </a:lnTo>
                  <a:lnTo>
                    <a:pt x="7166" y="19562"/>
                  </a:lnTo>
                  <a:lnTo>
                    <a:pt x="6763" y="19562"/>
                  </a:lnTo>
                  <a:lnTo>
                    <a:pt x="6662" y="19358"/>
                  </a:lnTo>
                  <a:lnTo>
                    <a:pt x="6561" y="19358"/>
                  </a:lnTo>
                  <a:lnTo>
                    <a:pt x="6460" y="19155"/>
                  </a:lnTo>
                  <a:lnTo>
                    <a:pt x="6359" y="19155"/>
                  </a:lnTo>
                  <a:lnTo>
                    <a:pt x="6258" y="18951"/>
                  </a:lnTo>
                  <a:lnTo>
                    <a:pt x="6258" y="18747"/>
                  </a:lnTo>
                  <a:lnTo>
                    <a:pt x="6056" y="18543"/>
                  </a:lnTo>
                  <a:lnTo>
                    <a:pt x="5955" y="18340"/>
                  </a:lnTo>
                  <a:lnTo>
                    <a:pt x="5955" y="18136"/>
                  </a:lnTo>
                  <a:lnTo>
                    <a:pt x="5854" y="17932"/>
                  </a:lnTo>
                  <a:lnTo>
                    <a:pt x="5753" y="17321"/>
                  </a:lnTo>
                  <a:lnTo>
                    <a:pt x="5652" y="17117"/>
                  </a:lnTo>
                  <a:lnTo>
                    <a:pt x="5652" y="16913"/>
                  </a:lnTo>
                  <a:lnTo>
                    <a:pt x="5551" y="16709"/>
                  </a:lnTo>
                  <a:lnTo>
                    <a:pt x="5551" y="16506"/>
                  </a:lnTo>
                  <a:lnTo>
                    <a:pt x="5450" y="16506"/>
                  </a:lnTo>
                  <a:lnTo>
                    <a:pt x="5450" y="16302"/>
                  </a:lnTo>
                  <a:lnTo>
                    <a:pt x="5350" y="16302"/>
                  </a:lnTo>
                  <a:lnTo>
                    <a:pt x="5148" y="15894"/>
                  </a:lnTo>
                  <a:lnTo>
                    <a:pt x="4845" y="15691"/>
                  </a:lnTo>
                  <a:lnTo>
                    <a:pt x="4643" y="15487"/>
                  </a:lnTo>
                  <a:lnTo>
                    <a:pt x="4542" y="15487"/>
                  </a:lnTo>
                  <a:lnTo>
                    <a:pt x="4239" y="15283"/>
                  </a:lnTo>
                  <a:lnTo>
                    <a:pt x="3936" y="15283"/>
                  </a:lnTo>
                  <a:lnTo>
                    <a:pt x="3735" y="15079"/>
                  </a:lnTo>
                  <a:lnTo>
                    <a:pt x="3028" y="15079"/>
                  </a:lnTo>
                  <a:lnTo>
                    <a:pt x="2826" y="14875"/>
                  </a:lnTo>
                  <a:lnTo>
                    <a:pt x="2523" y="14875"/>
                  </a:lnTo>
                  <a:lnTo>
                    <a:pt x="2422" y="14672"/>
                  </a:lnTo>
                  <a:lnTo>
                    <a:pt x="2321" y="14672"/>
                  </a:lnTo>
                  <a:lnTo>
                    <a:pt x="2221" y="14468"/>
                  </a:lnTo>
                  <a:lnTo>
                    <a:pt x="2120" y="14468"/>
                  </a:lnTo>
                  <a:lnTo>
                    <a:pt x="2120" y="14060"/>
                  </a:lnTo>
                  <a:lnTo>
                    <a:pt x="2019" y="13857"/>
                  </a:lnTo>
                  <a:lnTo>
                    <a:pt x="1918" y="13449"/>
                  </a:lnTo>
                  <a:lnTo>
                    <a:pt x="1918" y="13042"/>
                  </a:lnTo>
                  <a:lnTo>
                    <a:pt x="1817" y="12634"/>
                  </a:lnTo>
                  <a:lnTo>
                    <a:pt x="1817" y="12430"/>
                  </a:lnTo>
                  <a:lnTo>
                    <a:pt x="1716" y="12023"/>
                  </a:lnTo>
                  <a:lnTo>
                    <a:pt x="1716" y="11819"/>
                  </a:lnTo>
                  <a:lnTo>
                    <a:pt x="1615" y="11208"/>
                  </a:lnTo>
                  <a:lnTo>
                    <a:pt x="1615" y="10800"/>
                  </a:lnTo>
                  <a:lnTo>
                    <a:pt x="1514" y="10596"/>
                  </a:lnTo>
                  <a:lnTo>
                    <a:pt x="1514" y="10392"/>
                  </a:lnTo>
                  <a:lnTo>
                    <a:pt x="1413" y="10392"/>
                  </a:lnTo>
                  <a:lnTo>
                    <a:pt x="1312" y="10189"/>
                  </a:lnTo>
                  <a:lnTo>
                    <a:pt x="908" y="9781"/>
                  </a:lnTo>
                  <a:lnTo>
                    <a:pt x="807" y="9781"/>
                  </a:lnTo>
                  <a:lnTo>
                    <a:pt x="606" y="9577"/>
                  </a:lnTo>
                  <a:lnTo>
                    <a:pt x="505" y="9374"/>
                  </a:lnTo>
                  <a:lnTo>
                    <a:pt x="404" y="9374"/>
                  </a:lnTo>
                  <a:lnTo>
                    <a:pt x="303" y="9170"/>
                  </a:lnTo>
                  <a:lnTo>
                    <a:pt x="303" y="8966"/>
                  </a:lnTo>
                  <a:lnTo>
                    <a:pt x="202" y="8762"/>
                  </a:lnTo>
                  <a:lnTo>
                    <a:pt x="0" y="815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050519" y="3115061"/>
              <a:ext cx="67188" cy="12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0" y="0"/>
                  </a:moveTo>
                  <a:lnTo>
                    <a:pt x="5400" y="0"/>
                  </a:lnTo>
                  <a:lnTo>
                    <a:pt x="5400" y="697"/>
                  </a:lnTo>
                  <a:lnTo>
                    <a:pt x="4050" y="697"/>
                  </a:lnTo>
                  <a:lnTo>
                    <a:pt x="4050" y="2090"/>
                  </a:lnTo>
                  <a:lnTo>
                    <a:pt x="1350" y="3484"/>
                  </a:lnTo>
                  <a:lnTo>
                    <a:pt x="1350" y="4877"/>
                  </a:lnTo>
                  <a:lnTo>
                    <a:pt x="0" y="6271"/>
                  </a:lnTo>
                  <a:lnTo>
                    <a:pt x="0" y="16026"/>
                  </a:lnTo>
                  <a:lnTo>
                    <a:pt x="1350" y="16723"/>
                  </a:lnTo>
                  <a:lnTo>
                    <a:pt x="1350" y="18116"/>
                  </a:lnTo>
                  <a:lnTo>
                    <a:pt x="4050" y="19510"/>
                  </a:lnTo>
                  <a:lnTo>
                    <a:pt x="4050" y="20206"/>
                  </a:lnTo>
                  <a:lnTo>
                    <a:pt x="5400" y="20903"/>
                  </a:lnTo>
                  <a:lnTo>
                    <a:pt x="8100" y="20903"/>
                  </a:lnTo>
                  <a:lnTo>
                    <a:pt x="9450" y="21600"/>
                  </a:lnTo>
                  <a:lnTo>
                    <a:pt x="10800" y="20903"/>
                  </a:lnTo>
                  <a:lnTo>
                    <a:pt x="14850" y="20903"/>
                  </a:lnTo>
                  <a:lnTo>
                    <a:pt x="17550" y="20206"/>
                  </a:lnTo>
                  <a:lnTo>
                    <a:pt x="18900" y="20206"/>
                  </a:lnTo>
                  <a:lnTo>
                    <a:pt x="20250" y="19510"/>
                  </a:lnTo>
                  <a:lnTo>
                    <a:pt x="20250" y="18813"/>
                  </a:lnTo>
                  <a:lnTo>
                    <a:pt x="21600" y="18813"/>
                  </a:lnTo>
                  <a:lnTo>
                    <a:pt x="21600" y="9755"/>
                  </a:lnTo>
                  <a:lnTo>
                    <a:pt x="20250" y="8361"/>
                  </a:lnTo>
                  <a:lnTo>
                    <a:pt x="20250" y="6968"/>
                  </a:lnTo>
                  <a:lnTo>
                    <a:pt x="18900" y="6968"/>
                  </a:lnTo>
                  <a:lnTo>
                    <a:pt x="18900" y="6271"/>
                  </a:lnTo>
                  <a:lnTo>
                    <a:pt x="14850" y="4181"/>
                  </a:lnTo>
                  <a:lnTo>
                    <a:pt x="13500" y="2787"/>
                  </a:lnTo>
                  <a:lnTo>
                    <a:pt x="10800" y="1394"/>
                  </a:lnTo>
                  <a:lnTo>
                    <a:pt x="10800" y="697"/>
                  </a:lnTo>
                  <a:lnTo>
                    <a:pt x="8100" y="697"/>
                  </a:lnTo>
                  <a:lnTo>
                    <a:pt x="8100" y="0"/>
                  </a:lnTo>
                  <a:lnTo>
                    <a:pt x="675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7050519" y="3115061"/>
              <a:ext cx="67188" cy="12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0" y="0"/>
                  </a:moveTo>
                  <a:lnTo>
                    <a:pt x="5400" y="0"/>
                  </a:lnTo>
                  <a:lnTo>
                    <a:pt x="5400" y="697"/>
                  </a:lnTo>
                  <a:lnTo>
                    <a:pt x="4050" y="697"/>
                  </a:lnTo>
                  <a:lnTo>
                    <a:pt x="4050" y="2090"/>
                  </a:lnTo>
                  <a:lnTo>
                    <a:pt x="1350" y="3484"/>
                  </a:lnTo>
                  <a:lnTo>
                    <a:pt x="1350" y="4877"/>
                  </a:lnTo>
                  <a:lnTo>
                    <a:pt x="0" y="6271"/>
                  </a:lnTo>
                  <a:lnTo>
                    <a:pt x="0" y="16026"/>
                  </a:lnTo>
                  <a:lnTo>
                    <a:pt x="1350" y="16723"/>
                  </a:lnTo>
                  <a:lnTo>
                    <a:pt x="1350" y="18116"/>
                  </a:lnTo>
                  <a:lnTo>
                    <a:pt x="4050" y="19510"/>
                  </a:lnTo>
                  <a:lnTo>
                    <a:pt x="4050" y="20206"/>
                  </a:lnTo>
                  <a:lnTo>
                    <a:pt x="5400" y="20903"/>
                  </a:lnTo>
                  <a:lnTo>
                    <a:pt x="8100" y="20903"/>
                  </a:lnTo>
                  <a:lnTo>
                    <a:pt x="9450" y="21600"/>
                  </a:lnTo>
                  <a:lnTo>
                    <a:pt x="10800" y="20903"/>
                  </a:lnTo>
                  <a:lnTo>
                    <a:pt x="14850" y="20903"/>
                  </a:lnTo>
                  <a:lnTo>
                    <a:pt x="17550" y="20206"/>
                  </a:lnTo>
                  <a:lnTo>
                    <a:pt x="18900" y="20206"/>
                  </a:lnTo>
                  <a:lnTo>
                    <a:pt x="20250" y="19510"/>
                  </a:lnTo>
                  <a:lnTo>
                    <a:pt x="20250" y="18813"/>
                  </a:lnTo>
                  <a:lnTo>
                    <a:pt x="21600" y="18813"/>
                  </a:lnTo>
                  <a:lnTo>
                    <a:pt x="21600" y="9755"/>
                  </a:lnTo>
                  <a:lnTo>
                    <a:pt x="20250" y="8361"/>
                  </a:lnTo>
                  <a:lnTo>
                    <a:pt x="20250" y="6968"/>
                  </a:lnTo>
                  <a:lnTo>
                    <a:pt x="18900" y="6968"/>
                  </a:lnTo>
                  <a:lnTo>
                    <a:pt x="18900" y="6271"/>
                  </a:lnTo>
                  <a:lnTo>
                    <a:pt x="14850" y="4181"/>
                  </a:lnTo>
                  <a:lnTo>
                    <a:pt x="13500" y="2787"/>
                  </a:lnTo>
                  <a:lnTo>
                    <a:pt x="10800" y="1394"/>
                  </a:lnTo>
                  <a:lnTo>
                    <a:pt x="10800" y="697"/>
                  </a:lnTo>
                  <a:lnTo>
                    <a:pt x="8100" y="697"/>
                  </a:lnTo>
                  <a:lnTo>
                    <a:pt x="8100" y="0"/>
                  </a:lnTo>
                  <a:lnTo>
                    <a:pt x="675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5920925" y="2799560"/>
              <a:ext cx="302346" cy="2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0" y="11782"/>
                  </a:moveTo>
                  <a:lnTo>
                    <a:pt x="7500" y="9425"/>
                  </a:lnTo>
                  <a:lnTo>
                    <a:pt x="7800" y="8640"/>
                  </a:lnTo>
                  <a:lnTo>
                    <a:pt x="7800" y="7462"/>
                  </a:lnTo>
                  <a:lnTo>
                    <a:pt x="7500" y="7462"/>
                  </a:lnTo>
                  <a:lnTo>
                    <a:pt x="7500" y="7069"/>
                  </a:lnTo>
                  <a:lnTo>
                    <a:pt x="6900" y="7069"/>
                  </a:lnTo>
                  <a:lnTo>
                    <a:pt x="6600" y="6676"/>
                  </a:lnTo>
                  <a:lnTo>
                    <a:pt x="1500" y="6676"/>
                  </a:lnTo>
                  <a:lnTo>
                    <a:pt x="1500" y="7069"/>
                  </a:lnTo>
                  <a:lnTo>
                    <a:pt x="1200" y="7069"/>
                  </a:lnTo>
                  <a:lnTo>
                    <a:pt x="600" y="7462"/>
                  </a:lnTo>
                  <a:lnTo>
                    <a:pt x="0" y="8247"/>
                  </a:lnTo>
                  <a:lnTo>
                    <a:pt x="0" y="18065"/>
                  </a:lnTo>
                  <a:lnTo>
                    <a:pt x="300" y="18458"/>
                  </a:lnTo>
                  <a:lnTo>
                    <a:pt x="600" y="19244"/>
                  </a:lnTo>
                  <a:lnTo>
                    <a:pt x="900" y="19636"/>
                  </a:lnTo>
                  <a:lnTo>
                    <a:pt x="900" y="20029"/>
                  </a:lnTo>
                  <a:lnTo>
                    <a:pt x="1200" y="20029"/>
                  </a:lnTo>
                  <a:lnTo>
                    <a:pt x="1200" y="20422"/>
                  </a:lnTo>
                  <a:lnTo>
                    <a:pt x="1500" y="20815"/>
                  </a:lnTo>
                  <a:lnTo>
                    <a:pt x="1800" y="20815"/>
                  </a:lnTo>
                  <a:lnTo>
                    <a:pt x="2100" y="21207"/>
                  </a:lnTo>
                  <a:lnTo>
                    <a:pt x="2400" y="21207"/>
                  </a:lnTo>
                  <a:lnTo>
                    <a:pt x="2700" y="21600"/>
                  </a:lnTo>
                  <a:lnTo>
                    <a:pt x="3600" y="21600"/>
                  </a:lnTo>
                  <a:lnTo>
                    <a:pt x="3600" y="21207"/>
                  </a:lnTo>
                  <a:lnTo>
                    <a:pt x="3900" y="21207"/>
                  </a:lnTo>
                  <a:lnTo>
                    <a:pt x="3900" y="20815"/>
                  </a:lnTo>
                  <a:lnTo>
                    <a:pt x="4200" y="20815"/>
                  </a:lnTo>
                  <a:lnTo>
                    <a:pt x="4500" y="20029"/>
                  </a:lnTo>
                  <a:lnTo>
                    <a:pt x="6600" y="17280"/>
                  </a:lnTo>
                  <a:lnTo>
                    <a:pt x="7200" y="16887"/>
                  </a:lnTo>
                  <a:lnTo>
                    <a:pt x="7200" y="16495"/>
                  </a:lnTo>
                  <a:lnTo>
                    <a:pt x="7500" y="16102"/>
                  </a:lnTo>
                  <a:lnTo>
                    <a:pt x="7800" y="16102"/>
                  </a:lnTo>
                  <a:lnTo>
                    <a:pt x="7800" y="15709"/>
                  </a:lnTo>
                  <a:lnTo>
                    <a:pt x="8100" y="15709"/>
                  </a:lnTo>
                  <a:lnTo>
                    <a:pt x="8400" y="15316"/>
                  </a:lnTo>
                  <a:lnTo>
                    <a:pt x="9900" y="15316"/>
                  </a:lnTo>
                  <a:lnTo>
                    <a:pt x="10800" y="15709"/>
                  </a:lnTo>
                  <a:lnTo>
                    <a:pt x="13200" y="15709"/>
                  </a:lnTo>
                  <a:lnTo>
                    <a:pt x="13500" y="15316"/>
                  </a:lnTo>
                  <a:lnTo>
                    <a:pt x="13800" y="15316"/>
                  </a:lnTo>
                  <a:lnTo>
                    <a:pt x="13800" y="14924"/>
                  </a:lnTo>
                  <a:lnTo>
                    <a:pt x="14100" y="14924"/>
                  </a:lnTo>
                  <a:lnTo>
                    <a:pt x="14400" y="14531"/>
                  </a:lnTo>
                  <a:lnTo>
                    <a:pt x="14700" y="13745"/>
                  </a:lnTo>
                  <a:lnTo>
                    <a:pt x="15000" y="13745"/>
                  </a:lnTo>
                  <a:lnTo>
                    <a:pt x="15000" y="13353"/>
                  </a:lnTo>
                  <a:lnTo>
                    <a:pt x="15900" y="13353"/>
                  </a:lnTo>
                  <a:lnTo>
                    <a:pt x="16200" y="12960"/>
                  </a:lnTo>
                  <a:lnTo>
                    <a:pt x="19500" y="12960"/>
                  </a:lnTo>
                  <a:lnTo>
                    <a:pt x="20100" y="12175"/>
                  </a:lnTo>
                  <a:lnTo>
                    <a:pt x="20100" y="9818"/>
                  </a:lnTo>
                  <a:lnTo>
                    <a:pt x="21000" y="8640"/>
                  </a:lnTo>
                  <a:lnTo>
                    <a:pt x="21600" y="8247"/>
                  </a:lnTo>
                  <a:lnTo>
                    <a:pt x="21300" y="6284"/>
                  </a:lnTo>
                  <a:lnTo>
                    <a:pt x="20400" y="3535"/>
                  </a:lnTo>
                  <a:lnTo>
                    <a:pt x="19800" y="1571"/>
                  </a:lnTo>
                  <a:lnTo>
                    <a:pt x="19500" y="0"/>
                  </a:lnTo>
                  <a:lnTo>
                    <a:pt x="18600" y="393"/>
                  </a:lnTo>
                  <a:lnTo>
                    <a:pt x="16800" y="393"/>
                  </a:lnTo>
                  <a:lnTo>
                    <a:pt x="15600" y="785"/>
                  </a:lnTo>
                  <a:lnTo>
                    <a:pt x="14700" y="785"/>
                  </a:lnTo>
                  <a:lnTo>
                    <a:pt x="14100" y="1178"/>
                  </a:lnTo>
                  <a:lnTo>
                    <a:pt x="13800" y="1178"/>
                  </a:lnTo>
                  <a:lnTo>
                    <a:pt x="13500" y="1571"/>
                  </a:lnTo>
                  <a:lnTo>
                    <a:pt x="13200" y="1571"/>
                  </a:lnTo>
                  <a:lnTo>
                    <a:pt x="11400" y="3927"/>
                  </a:lnTo>
                  <a:lnTo>
                    <a:pt x="11400" y="4320"/>
                  </a:lnTo>
                  <a:lnTo>
                    <a:pt x="11100" y="4713"/>
                  </a:lnTo>
                  <a:lnTo>
                    <a:pt x="11100" y="5498"/>
                  </a:lnTo>
                  <a:lnTo>
                    <a:pt x="10800" y="6284"/>
                  </a:lnTo>
                  <a:lnTo>
                    <a:pt x="10800" y="7855"/>
                  </a:lnTo>
                  <a:lnTo>
                    <a:pt x="10500" y="8247"/>
                  </a:lnTo>
                  <a:lnTo>
                    <a:pt x="10500" y="8640"/>
                  </a:lnTo>
                  <a:lnTo>
                    <a:pt x="10200" y="9033"/>
                  </a:lnTo>
                  <a:lnTo>
                    <a:pt x="9900" y="9818"/>
                  </a:lnTo>
                  <a:lnTo>
                    <a:pt x="8700" y="10604"/>
                  </a:lnTo>
                  <a:lnTo>
                    <a:pt x="8100" y="11389"/>
                  </a:lnTo>
                  <a:lnTo>
                    <a:pt x="7500" y="1178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920925" y="2799560"/>
              <a:ext cx="302346" cy="2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0" y="11782"/>
                  </a:moveTo>
                  <a:lnTo>
                    <a:pt x="7500" y="9425"/>
                  </a:lnTo>
                  <a:lnTo>
                    <a:pt x="7800" y="8640"/>
                  </a:lnTo>
                  <a:lnTo>
                    <a:pt x="7800" y="7462"/>
                  </a:lnTo>
                  <a:lnTo>
                    <a:pt x="7500" y="7462"/>
                  </a:lnTo>
                  <a:lnTo>
                    <a:pt x="7500" y="7069"/>
                  </a:lnTo>
                  <a:lnTo>
                    <a:pt x="6900" y="7069"/>
                  </a:lnTo>
                  <a:lnTo>
                    <a:pt x="6600" y="6676"/>
                  </a:lnTo>
                  <a:lnTo>
                    <a:pt x="1500" y="6676"/>
                  </a:lnTo>
                  <a:lnTo>
                    <a:pt x="1500" y="7069"/>
                  </a:lnTo>
                  <a:lnTo>
                    <a:pt x="1200" y="7069"/>
                  </a:lnTo>
                  <a:lnTo>
                    <a:pt x="600" y="7462"/>
                  </a:lnTo>
                  <a:lnTo>
                    <a:pt x="0" y="8247"/>
                  </a:lnTo>
                  <a:lnTo>
                    <a:pt x="0" y="18065"/>
                  </a:lnTo>
                  <a:lnTo>
                    <a:pt x="300" y="18458"/>
                  </a:lnTo>
                  <a:lnTo>
                    <a:pt x="600" y="19244"/>
                  </a:lnTo>
                  <a:lnTo>
                    <a:pt x="900" y="19636"/>
                  </a:lnTo>
                  <a:lnTo>
                    <a:pt x="900" y="20029"/>
                  </a:lnTo>
                  <a:lnTo>
                    <a:pt x="1200" y="20029"/>
                  </a:lnTo>
                  <a:lnTo>
                    <a:pt x="1200" y="20422"/>
                  </a:lnTo>
                  <a:lnTo>
                    <a:pt x="1500" y="20815"/>
                  </a:lnTo>
                  <a:lnTo>
                    <a:pt x="1800" y="20815"/>
                  </a:lnTo>
                  <a:lnTo>
                    <a:pt x="2100" y="21207"/>
                  </a:lnTo>
                  <a:lnTo>
                    <a:pt x="2400" y="21207"/>
                  </a:lnTo>
                  <a:lnTo>
                    <a:pt x="2700" y="21600"/>
                  </a:lnTo>
                  <a:lnTo>
                    <a:pt x="3600" y="21600"/>
                  </a:lnTo>
                  <a:lnTo>
                    <a:pt x="3600" y="21207"/>
                  </a:lnTo>
                  <a:lnTo>
                    <a:pt x="3900" y="21207"/>
                  </a:lnTo>
                  <a:lnTo>
                    <a:pt x="3900" y="20815"/>
                  </a:lnTo>
                  <a:lnTo>
                    <a:pt x="4200" y="20815"/>
                  </a:lnTo>
                  <a:lnTo>
                    <a:pt x="4500" y="20029"/>
                  </a:lnTo>
                  <a:lnTo>
                    <a:pt x="6600" y="17280"/>
                  </a:lnTo>
                  <a:lnTo>
                    <a:pt x="7200" y="16887"/>
                  </a:lnTo>
                  <a:lnTo>
                    <a:pt x="7200" y="16495"/>
                  </a:lnTo>
                  <a:lnTo>
                    <a:pt x="7500" y="16102"/>
                  </a:lnTo>
                  <a:lnTo>
                    <a:pt x="7800" y="16102"/>
                  </a:lnTo>
                  <a:lnTo>
                    <a:pt x="7800" y="15709"/>
                  </a:lnTo>
                  <a:lnTo>
                    <a:pt x="8100" y="15709"/>
                  </a:lnTo>
                  <a:lnTo>
                    <a:pt x="8400" y="15316"/>
                  </a:lnTo>
                  <a:lnTo>
                    <a:pt x="9900" y="15316"/>
                  </a:lnTo>
                  <a:lnTo>
                    <a:pt x="10800" y="15709"/>
                  </a:lnTo>
                  <a:lnTo>
                    <a:pt x="13200" y="15709"/>
                  </a:lnTo>
                  <a:lnTo>
                    <a:pt x="13500" y="15316"/>
                  </a:lnTo>
                  <a:lnTo>
                    <a:pt x="13800" y="15316"/>
                  </a:lnTo>
                  <a:lnTo>
                    <a:pt x="13800" y="14924"/>
                  </a:lnTo>
                  <a:lnTo>
                    <a:pt x="14100" y="14924"/>
                  </a:lnTo>
                  <a:lnTo>
                    <a:pt x="14400" y="14531"/>
                  </a:lnTo>
                  <a:lnTo>
                    <a:pt x="14700" y="13745"/>
                  </a:lnTo>
                  <a:lnTo>
                    <a:pt x="15000" y="13745"/>
                  </a:lnTo>
                  <a:lnTo>
                    <a:pt x="15000" y="13353"/>
                  </a:lnTo>
                  <a:lnTo>
                    <a:pt x="15900" y="13353"/>
                  </a:lnTo>
                  <a:lnTo>
                    <a:pt x="16200" y="12960"/>
                  </a:lnTo>
                  <a:lnTo>
                    <a:pt x="19500" y="12960"/>
                  </a:lnTo>
                  <a:lnTo>
                    <a:pt x="20100" y="12175"/>
                  </a:lnTo>
                  <a:lnTo>
                    <a:pt x="20100" y="9818"/>
                  </a:lnTo>
                  <a:lnTo>
                    <a:pt x="21000" y="8640"/>
                  </a:lnTo>
                  <a:lnTo>
                    <a:pt x="21600" y="8247"/>
                  </a:lnTo>
                  <a:lnTo>
                    <a:pt x="21300" y="6284"/>
                  </a:lnTo>
                  <a:lnTo>
                    <a:pt x="20400" y="3535"/>
                  </a:lnTo>
                  <a:lnTo>
                    <a:pt x="19800" y="1571"/>
                  </a:lnTo>
                  <a:lnTo>
                    <a:pt x="19500" y="0"/>
                  </a:lnTo>
                  <a:lnTo>
                    <a:pt x="18600" y="393"/>
                  </a:lnTo>
                  <a:lnTo>
                    <a:pt x="16800" y="393"/>
                  </a:lnTo>
                  <a:lnTo>
                    <a:pt x="15600" y="785"/>
                  </a:lnTo>
                  <a:lnTo>
                    <a:pt x="14700" y="785"/>
                  </a:lnTo>
                  <a:lnTo>
                    <a:pt x="14100" y="1178"/>
                  </a:lnTo>
                  <a:lnTo>
                    <a:pt x="13800" y="1178"/>
                  </a:lnTo>
                  <a:lnTo>
                    <a:pt x="13500" y="1571"/>
                  </a:lnTo>
                  <a:lnTo>
                    <a:pt x="13200" y="1571"/>
                  </a:lnTo>
                  <a:lnTo>
                    <a:pt x="11400" y="3927"/>
                  </a:lnTo>
                  <a:lnTo>
                    <a:pt x="11400" y="4320"/>
                  </a:lnTo>
                  <a:lnTo>
                    <a:pt x="11100" y="4713"/>
                  </a:lnTo>
                  <a:lnTo>
                    <a:pt x="11100" y="5498"/>
                  </a:lnTo>
                  <a:lnTo>
                    <a:pt x="10800" y="6284"/>
                  </a:lnTo>
                  <a:lnTo>
                    <a:pt x="10800" y="7855"/>
                  </a:lnTo>
                  <a:lnTo>
                    <a:pt x="10500" y="8247"/>
                  </a:lnTo>
                  <a:lnTo>
                    <a:pt x="10500" y="8640"/>
                  </a:lnTo>
                  <a:lnTo>
                    <a:pt x="10200" y="9033"/>
                  </a:lnTo>
                  <a:lnTo>
                    <a:pt x="9900" y="9818"/>
                  </a:lnTo>
                  <a:lnTo>
                    <a:pt x="8700" y="10604"/>
                  </a:lnTo>
                  <a:lnTo>
                    <a:pt x="8100" y="11389"/>
                  </a:lnTo>
                  <a:lnTo>
                    <a:pt x="7500" y="1178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5920925" y="2799560"/>
              <a:ext cx="302346" cy="2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0" y="11782"/>
                  </a:moveTo>
                  <a:lnTo>
                    <a:pt x="7500" y="9425"/>
                  </a:lnTo>
                  <a:lnTo>
                    <a:pt x="7800" y="8640"/>
                  </a:lnTo>
                  <a:lnTo>
                    <a:pt x="7800" y="7462"/>
                  </a:lnTo>
                  <a:lnTo>
                    <a:pt x="7500" y="7462"/>
                  </a:lnTo>
                  <a:lnTo>
                    <a:pt x="7500" y="7069"/>
                  </a:lnTo>
                  <a:lnTo>
                    <a:pt x="6900" y="7069"/>
                  </a:lnTo>
                  <a:lnTo>
                    <a:pt x="6600" y="6676"/>
                  </a:lnTo>
                  <a:lnTo>
                    <a:pt x="1500" y="6676"/>
                  </a:lnTo>
                  <a:lnTo>
                    <a:pt x="1500" y="7069"/>
                  </a:lnTo>
                  <a:lnTo>
                    <a:pt x="1200" y="7069"/>
                  </a:lnTo>
                  <a:lnTo>
                    <a:pt x="600" y="7462"/>
                  </a:lnTo>
                  <a:lnTo>
                    <a:pt x="0" y="8247"/>
                  </a:lnTo>
                  <a:lnTo>
                    <a:pt x="0" y="18065"/>
                  </a:lnTo>
                  <a:lnTo>
                    <a:pt x="300" y="18458"/>
                  </a:lnTo>
                  <a:lnTo>
                    <a:pt x="600" y="19244"/>
                  </a:lnTo>
                  <a:lnTo>
                    <a:pt x="900" y="19636"/>
                  </a:lnTo>
                  <a:lnTo>
                    <a:pt x="900" y="20029"/>
                  </a:lnTo>
                  <a:lnTo>
                    <a:pt x="1200" y="20029"/>
                  </a:lnTo>
                  <a:lnTo>
                    <a:pt x="1200" y="20422"/>
                  </a:lnTo>
                  <a:lnTo>
                    <a:pt x="1500" y="20815"/>
                  </a:lnTo>
                  <a:lnTo>
                    <a:pt x="1800" y="20815"/>
                  </a:lnTo>
                  <a:lnTo>
                    <a:pt x="2100" y="21207"/>
                  </a:lnTo>
                  <a:lnTo>
                    <a:pt x="2400" y="21207"/>
                  </a:lnTo>
                  <a:lnTo>
                    <a:pt x="2700" y="21600"/>
                  </a:lnTo>
                  <a:lnTo>
                    <a:pt x="3600" y="21600"/>
                  </a:lnTo>
                  <a:lnTo>
                    <a:pt x="3600" y="21207"/>
                  </a:lnTo>
                  <a:lnTo>
                    <a:pt x="3900" y="21207"/>
                  </a:lnTo>
                  <a:lnTo>
                    <a:pt x="3900" y="20815"/>
                  </a:lnTo>
                  <a:lnTo>
                    <a:pt x="4200" y="20815"/>
                  </a:lnTo>
                  <a:lnTo>
                    <a:pt x="4500" y="20029"/>
                  </a:lnTo>
                  <a:lnTo>
                    <a:pt x="6600" y="17280"/>
                  </a:lnTo>
                  <a:lnTo>
                    <a:pt x="7200" y="16887"/>
                  </a:lnTo>
                  <a:lnTo>
                    <a:pt x="7200" y="16495"/>
                  </a:lnTo>
                  <a:lnTo>
                    <a:pt x="7500" y="16102"/>
                  </a:lnTo>
                  <a:lnTo>
                    <a:pt x="7800" y="16102"/>
                  </a:lnTo>
                  <a:lnTo>
                    <a:pt x="7800" y="15709"/>
                  </a:lnTo>
                  <a:lnTo>
                    <a:pt x="8100" y="15709"/>
                  </a:lnTo>
                  <a:lnTo>
                    <a:pt x="8400" y="15316"/>
                  </a:lnTo>
                  <a:lnTo>
                    <a:pt x="9900" y="15316"/>
                  </a:lnTo>
                  <a:lnTo>
                    <a:pt x="10800" y="15709"/>
                  </a:lnTo>
                  <a:lnTo>
                    <a:pt x="13200" y="15709"/>
                  </a:lnTo>
                  <a:lnTo>
                    <a:pt x="13500" y="15316"/>
                  </a:lnTo>
                  <a:lnTo>
                    <a:pt x="13800" y="15316"/>
                  </a:lnTo>
                  <a:lnTo>
                    <a:pt x="13800" y="14924"/>
                  </a:lnTo>
                  <a:lnTo>
                    <a:pt x="14100" y="14924"/>
                  </a:lnTo>
                  <a:lnTo>
                    <a:pt x="14400" y="14531"/>
                  </a:lnTo>
                  <a:lnTo>
                    <a:pt x="14700" y="13745"/>
                  </a:lnTo>
                  <a:lnTo>
                    <a:pt x="15000" y="13745"/>
                  </a:lnTo>
                  <a:lnTo>
                    <a:pt x="15000" y="13353"/>
                  </a:lnTo>
                  <a:lnTo>
                    <a:pt x="15900" y="13353"/>
                  </a:lnTo>
                  <a:lnTo>
                    <a:pt x="16200" y="12960"/>
                  </a:lnTo>
                  <a:lnTo>
                    <a:pt x="19500" y="12960"/>
                  </a:lnTo>
                  <a:lnTo>
                    <a:pt x="20100" y="12175"/>
                  </a:lnTo>
                  <a:lnTo>
                    <a:pt x="20100" y="9818"/>
                  </a:lnTo>
                  <a:lnTo>
                    <a:pt x="21000" y="8640"/>
                  </a:lnTo>
                  <a:lnTo>
                    <a:pt x="21600" y="8247"/>
                  </a:lnTo>
                  <a:lnTo>
                    <a:pt x="21300" y="6284"/>
                  </a:lnTo>
                  <a:lnTo>
                    <a:pt x="20400" y="3535"/>
                  </a:lnTo>
                  <a:lnTo>
                    <a:pt x="19800" y="1571"/>
                  </a:lnTo>
                  <a:lnTo>
                    <a:pt x="19500" y="0"/>
                  </a:lnTo>
                  <a:lnTo>
                    <a:pt x="18600" y="393"/>
                  </a:lnTo>
                  <a:lnTo>
                    <a:pt x="16800" y="393"/>
                  </a:lnTo>
                  <a:lnTo>
                    <a:pt x="15600" y="785"/>
                  </a:lnTo>
                  <a:lnTo>
                    <a:pt x="14700" y="785"/>
                  </a:lnTo>
                  <a:lnTo>
                    <a:pt x="14100" y="1178"/>
                  </a:lnTo>
                  <a:lnTo>
                    <a:pt x="13800" y="1178"/>
                  </a:lnTo>
                  <a:lnTo>
                    <a:pt x="13500" y="1571"/>
                  </a:lnTo>
                  <a:lnTo>
                    <a:pt x="13200" y="1571"/>
                  </a:lnTo>
                  <a:lnTo>
                    <a:pt x="11400" y="3927"/>
                  </a:lnTo>
                  <a:lnTo>
                    <a:pt x="11400" y="4320"/>
                  </a:lnTo>
                  <a:lnTo>
                    <a:pt x="11100" y="4713"/>
                  </a:lnTo>
                  <a:lnTo>
                    <a:pt x="11100" y="5498"/>
                  </a:lnTo>
                  <a:lnTo>
                    <a:pt x="10800" y="6284"/>
                  </a:lnTo>
                  <a:lnTo>
                    <a:pt x="10800" y="7855"/>
                  </a:lnTo>
                  <a:lnTo>
                    <a:pt x="10500" y="8247"/>
                  </a:lnTo>
                  <a:lnTo>
                    <a:pt x="10500" y="8640"/>
                  </a:lnTo>
                  <a:lnTo>
                    <a:pt x="10200" y="9033"/>
                  </a:lnTo>
                  <a:lnTo>
                    <a:pt x="9900" y="9818"/>
                  </a:lnTo>
                  <a:lnTo>
                    <a:pt x="8700" y="10604"/>
                  </a:lnTo>
                  <a:lnTo>
                    <a:pt x="8100" y="11389"/>
                  </a:lnTo>
                  <a:lnTo>
                    <a:pt x="7500" y="1178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5920925" y="2799560"/>
              <a:ext cx="302346" cy="2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0" y="11782"/>
                  </a:moveTo>
                  <a:lnTo>
                    <a:pt x="7500" y="9425"/>
                  </a:lnTo>
                  <a:lnTo>
                    <a:pt x="7800" y="8640"/>
                  </a:lnTo>
                  <a:lnTo>
                    <a:pt x="7800" y="7462"/>
                  </a:lnTo>
                  <a:lnTo>
                    <a:pt x="7500" y="7462"/>
                  </a:lnTo>
                  <a:lnTo>
                    <a:pt x="7500" y="7069"/>
                  </a:lnTo>
                  <a:lnTo>
                    <a:pt x="6900" y="7069"/>
                  </a:lnTo>
                  <a:lnTo>
                    <a:pt x="6600" y="6676"/>
                  </a:lnTo>
                  <a:lnTo>
                    <a:pt x="1500" y="6676"/>
                  </a:lnTo>
                  <a:lnTo>
                    <a:pt x="1500" y="7069"/>
                  </a:lnTo>
                  <a:lnTo>
                    <a:pt x="1200" y="7069"/>
                  </a:lnTo>
                  <a:lnTo>
                    <a:pt x="600" y="7462"/>
                  </a:lnTo>
                  <a:lnTo>
                    <a:pt x="0" y="8247"/>
                  </a:lnTo>
                  <a:lnTo>
                    <a:pt x="0" y="18065"/>
                  </a:lnTo>
                  <a:lnTo>
                    <a:pt x="300" y="18458"/>
                  </a:lnTo>
                  <a:lnTo>
                    <a:pt x="600" y="19244"/>
                  </a:lnTo>
                  <a:lnTo>
                    <a:pt x="900" y="19636"/>
                  </a:lnTo>
                  <a:lnTo>
                    <a:pt x="900" y="20029"/>
                  </a:lnTo>
                  <a:lnTo>
                    <a:pt x="1200" y="20029"/>
                  </a:lnTo>
                  <a:lnTo>
                    <a:pt x="1200" y="20422"/>
                  </a:lnTo>
                  <a:lnTo>
                    <a:pt x="1500" y="20815"/>
                  </a:lnTo>
                  <a:lnTo>
                    <a:pt x="1800" y="20815"/>
                  </a:lnTo>
                  <a:lnTo>
                    <a:pt x="2100" y="21207"/>
                  </a:lnTo>
                  <a:lnTo>
                    <a:pt x="2400" y="21207"/>
                  </a:lnTo>
                  <a:lnTo>
                    <a:pt x="2700" y="21600"/>
                  </a:lnTo>
                  <a:lnTo>
                    <a:pt x="3600" y="21600"/>
                  </a:lnTo>
                  <a:lnTo>
                    <a:pt x="3600" y="21207"/>
                  </a:lnTo>
                  <a:lnTo>
                    <a:pt x="3900" y="21207"/>
                  </a:lnTo>
                  <a:lnTo>
                    <a:pt x="3900" y="20815"/>
                  </a:lnTo>
                  <a:lnTo>
                    <a:pt x="4200" y="20815"/>
                  </a:lnTo>
                  <a:lnTo>
                    <a:pt x="4500" y="20029"/>
                  </a:lnTo>
                  <a:lnTo>
                    <a:pt x="6600" y="17280"/>
                  </a:lnTo>
                  <a:lnTo>
                    <a:pt x="7200" y="16887"/>
                  </a:lnTo>
                  <a:lnTo>
                    <a:pt x="7200" y="16495"/>
                  </a:lnTo>
                  <a:lnTo>
                    <a:pt x="7500" y="16102"/>
                  </a:lnTo>
                  <a:lnTo>
                    <a:pt x="7800" y="16102"/>
                  </a:lnTo>
                  <a:lnTo>
                    <a:pt x="7800" y="15709"/>
                  </a:lnTo>
                  <a:lnTo>
                    <a:pt x="8100" y="15709"/>
                  </a:lnTo>
                  <a:lnTo>
                    <a:pt x="8400" y="15316"/>
                  </a:lnTo>
                  <a:lnTo>
                    <a:pt x="9900" y="15316"/>
                  </a:lnTo>
                  <a:lnTo>
                    <a:pt x="10800" y="15709"/>
                  </a:lnTo>
                  <a:lnTo>
                    <a:pt x="13200" y="15709"/>
                  </a:lnTo>
                  <a:lnTo>
                    <a:pt x="13500" y="15316"/>
                  </a:lnTo>
                  <a:lnTo>
                    <a:pt x="13800" y="15316"/>
                  </a:lnTo>
                  <a:lnTo>
                    <a:pt x="13800" y="14924"/>
                  </a:lnTo>
                  <a:lnTo>
                    <a:pt x="14100" y="14924"/>
                  </a:lnTo>
                  <a:lnTo>
                    <a:pt x="14400" y="14531"/>
                  </a:lnTo>
                  <a:lnTo>
                    <a:pt x="14700" y="13745"/>
                  </a:lnTo>
                  <a:lnTo>
                    <a:pt x="15000" y="13745"/>
                  </a:lnTo>
                  <a:lnTo>
                    <a:pt x="15000" y="13353"/>
                  </a:lnTo>
                  <a:lnTo>
                    <a:pt x="15900" y="13353"/>
                  </a:lnTo>
                  <a:lnTo>
                    <a:pt x="16200" y="12960"/>
                  </a:lnTo>
                  <a:lnTo>
                    <a:pt x="19500" y="12960"/>
                  </a:lnTo>
                  <a:lnTo>
                    <a:pt x="20100" y="12175"/>
                  </a:lnTo>
                  <a:lnTo>
                    <a:pt x="20100" y="9818"/>
                  </a:lnTo>
                  <a:lnTo>
                    <a:pt x="21000" y="8640"/>
                  </a:lnTo>
                  <a:lnTo>
                    <a:pt x="21600" y="8247"/>
                  </a:lnTo>
                  <a:lnTo>
                    <a:pt x="21300" y="6284"/>
                  </a:lnTo>
                  <a:lnTo>
                    <a:pt x="20400" y="3535"/>
                  </a:lnTo>
                  <a:lnTo>
                    <a:pt x="19800" y="1571"/>
                  </a:lnTo>
                  <a:lnTo>
                    <a:pt x="19500" y="0"/>
                  </a:lnTo>
                  <a:lnTo>
                    <a:pt x="18600" y="393"/>
                  </a:lnTo>
                  <a:lnTo>
                    <a:pt x="16800" y="393"/>
                  </a:lnTo>
                  <a:lnTo>
                    <a:pt x="15600" y="785"/>
                  </a:lnTo>
                  <a:lnTo>
                    <a:pt x="14700" y="785"/>
                  </a:lnTo>
                  <a:lnTo>
                    <a:pt x="14100" y="1178"/>
                  </a:lnTo>
                  <a:lnTo>
                    <a:pt x="13800" y="1178"/>
                  </a:lnTo>
                  <a:lnTo>
                    <a:pt x="13500" y="1571"/>
                  </a:lnTo>
                  <a:lnTo>
                    <a:pt x="13200" y="1571"/>
                  </a:lnTo>
                  <a:lnTo>
                    <a:pt x="11400" y="3927"/>
                  </a:lnTo>
                  <a:lnTo>
                    <a:pt x="11400" y="4320"/>
                  </a:lnTo>
                  <a:lnTo>
                    <a:pt x="11100" y="4713"/>
                  </a:lnTo>
                  <a:lnTo>
                    <a:pt x="11100" y="5498"/>
                  </a:lnTo>
                  <a:lnTo>
                    <a:pt x="10800" y="6284"/>
                  </a:lnTo>
                  <a:lnTo>
                    <a:pt x="10800" y="7855"/>
                  </a:lnTo>
                  <a:lnTo>
                    <a:pt x="10500" y="8247"/>
                  </a:lnTo>
                  <a:lnTo>
                    <a:pt x="10500" y="8640"/>
                  </a:lnTo>
                  <a:lnTo>
                    <a:pt x="10200" y="9033"/>
                  </a:lnTo>
                  <a:lnTo>
                    <a:pt x="9900" y="9818"/>
                  </a:lnTo>
                  <a:lnTo>
                    <a:pt x="8700" y="10604"/>
                  </a:lnTo>
                  <a:lnTo>
                    <a:pt x="8100" y="11389"/>
                  </a:lnTo>
                  <a:lnTo>
                    <a:pt x="7500" y="11782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920925" y="2799560"/>
              <a:ext cx="302346" cy="2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00" y="11782"/>
                  </a:moveTo>
                  <a:lnTo>
                    <a:pt x="7500" y="9425"/>
                  </a:lnTo>
                  <a:lnTo>
                    <a:pt x="7800" y="8640"/>
                  </a:lnTo>
                  <a:lnTo>
                    <a:pt x="7800" y="7462"/>
                  </a:lnTo>
                  <a:lnTo>
                    <a:pt x="7500" y="7462"/>
                  </a:lnTo>
                  <a:lnTo>
                    <a:pt x="7500" y="7069"/>
                  </a:lnTo>
                  <a:lnTo>
                    <a:pt x="6900" y="7069"/>
                  </a:lnTo>
                  <a:lnTo>
                    <a:pt x="6600" y="6676"/>
                  </a:lnTo>
                  <a:lnTo>
                    <a:pt x="1500" y="6676"/>
                  </a:lnTo>
                  <a:lnTo>
                    <a:pt x="1500" y="7069"/>
                  </a:lnTo>
                  <a:lnTo>
                    <a:pt x="1200" y="7069"/>
                  </a:lnTo>
                  <a:lnTo>
                    <a:pt x="600" y="7462"/>
                  </a:lnTo>
                  <a:lnTo>
                    <a:pt x="0" y="8247"/>
                  </a:lnTo>
                  <a:lnTo>
                    <a:pt x="0" y="18065"/>
                  </a:lnTo>
                  <a:lnTo>
                    <a:pt x="300" y="18458"/>
                  </a:lnTo>
                  <a:lnTo>
                    <a:pt x="600" y="19244"/>
                  </a:lnTo>
                  <a:lnTo>
                    <a:pt x="900" y="19636"/>
                  </a:lnTo>
                  <a:lnTo>
                    <a:pt x="900" y="20029"/>
                  </a:lnTo>
                  <a:lnTo>
                    <a:pt x="1200" y="20029"/>
                  </a:lnTo>
                  <a:lnTo>
                    <a:pt x="1200" y="20422"/>
                  </a:lnTo>
                  <a:lnTo>
                    <a:pt x="1500" y="20815"/>
                  </a:lnTo>
                  <a:lnTo>
                    <a:pt x="1800" y="20815"/>
                  </a:lnTo>
                  <a:lnTo>
                    <a:pt x="2100" y="21207"/>
                  </a:lnTo>
                  <a:lnTo>
                    <a:pt x="2400" y="21207"/>
                  </a:lnTo>
                  <a:lnTo>
                    <a:pt x="2700" y="21600"/>
                  </a:lnTo>
                  <a:lnTo>
                    <a:pt x="3600" y="21600"/>
                  </a:lnTo>
                  <a:lnTo>
                    <a:pt x="3600" y="21207"/>
                  </a:lnTo>
                  <a:lnTo>
                    <a:pt x="3900" y="21207"/>
                  </a:lnTo>
                  <a:lnTo>
                    <a:pt x="3900" y="20815"/>
                  </a:lnTo>
                  <a:lnTo>
                    <a:pt x="4200" y="20815"/>
                  </a:lnTo>
                  <a:lnTo>
                    <a:pt x="4500" y="20029"/>
                  </a:lnTo>
                  <a:lnTo>
                    <a:pt x="6600" y="17280"/>
                  </a:lnTo>
                  <a:lnTo>
                    <a:pt x="7200" y="16887"/>
                  </a:lnTo>
                  <a:lnTo>
                    <a:pt x="7200" y="16495"/>
                  </a:lnTo>
                  <a:lnTo>
                    <a:pt x="7500" y="16102"/>
                  </a:lnTo>
                  <a:lnTo>
                    <a:pt x="7800" y="16102"/>
                  </a:lnTo>
                  <a:lnTo>
                    <a:pt x="7800" y="15709"/>
                  </a:lnTo>
                  <a:lnTo>
                    <a:pt x="8100" y="15709"/>
                  </a:lnTo>
                  <a:lnTo>
                    <a:pt x="8400" y="15316"/>
                  </a:lnTo>
                  <a:lnTo>
                    <a:pt x="9900" y="15316"/>
                  </a:lnTo>
                  <a:lnTo>
                    <a:pt x="10800" y="15709"/>
                  </a:lnTo>
                  <a:lnTo>
                    <a:pt x="13200" y="15709"/>
                  </a:lnTo>
                  <a:lnTo>
                    <a:pt x="13500" y="15316"/>
                  </a:lnTo>
                  <a:lnTo>
                    <a:pt x="13800" y="15316"/>
                  </a:lnTo>
                  <a:lnTo>
                    <a:pt x="13800" y="14924"/>
                  </a:lnTo>
                  <a:lnTo>
                    <a:pt x="14100" y="14924"/>
                  </a:lnTo>
                  <a:lnTo>
                    <a:pt x="14400" y="14531"/>
                  </a:lnTo>
                  <a:lnTo>
                    <a:pt x="14700" y="13745"/>
                  </a:lnTo>
                  <a:lnTo>
                    <a:pt x="15000" y="13745"/>
                  </a:lnTo>
                  <a:lnTo>
                    <a:pt x="15000" y="13353"/>
                  </a:lnTo>
                  <a:lnTo>
                    <a:pt x="15900" y="13353"/>
                  </a:lnTo>
                  <a:lnTo>
                    <a:pt x="16200" y="12960"/>
                  </a:lnTo>
                  <a:lnTo>
                    <a:pt x="19500" y="12960"/>
                  </a:lnTo>
                  <a:lnTo>
                    <a:pt x="20100" y="12175"/>
                  </a:lnTo>
                  <a:lnTo>
                    <a:pt x="20100" y="9818"/>
                  </a:lnTo>
                  <a:lnTo>
                    <a:pt x="21000" y="8640"/>
                  </a:lnTo>
                  <a:lnTo>
                    <a:pt x="21600" y="8247"/>
                  </a:lnTo>
                  <a:lnTo>
                    <a:pt x="21300" y="6284"/>
                  </a:lnTo>
                  <a:lnTo>
                    <a:pt x="20400" y="3535"/>
                  </a:lnTo>
                  <a:lnTo>
                    <a:pt x="19800" y="1571"/>
                  </a:lnTo>
                  <a:lnTo>
                    <a:pt x="19500" y="0"/>
                  </a:lnTo>
                  <a:lnTo>
                    <a:pt x="18600" y="393"/>
                  </a:lnTo>
                  <a:lnTo>
                    <a:pt x="16800" y="393"/>
                  </a:lnTo>
                  <a:lnTo>
                    <a:pt x="15600" y="785"/>
                  </a:lnTo>
                  <a:lnTo>
                    <a:pt x="14700" y="785"/>
                  </a:lnTo>
                  <a:lnTo>
                    <a:pt x="14100" y="1178"/>
                  </a:lnTo>
                  <a:lnTo>
                    <a:pt x="13800" y="1178"/>
                  </a:lnTo>
                  <a:lnTo>
                    <a:pt x="13500" y="1571"/>
                  </a:lnTo>
                  <a:lnTo>
                    <a:pt x="13200" y="1571"/>
                  </a:lnTo>
                  <a:lnTo>
                    <a:pt x="11400" y="3927"/>
                  </a:lnTo>
                  <a:lnTo>
                    <a:pt x="11400" y="4320"/>
                  </a:lnTo>
                  <a:lnTo>
                    <a:pt x="11100" y="4713"/>
                  </a:lnTo>
                  <a:lnTo>
                    <a:pt x="11100" y="5498"/>
                  </a:lnTo>
                  <a:lnTo>
                    <a:pt x="10800" y="6284"/>
                  </a:lnTo>
                  <a:lnTo>
                    <a:pt x="10800" y="7855"/>
                  </a:lnTo>
                  <a:lnTo>
                    <a:pt x="10500" y="8247"/>
                  </a:lnTo>
                  <a:lnTo>
                    <a:pt x="10500" y="8640"/>
                  </a:lnTo>
                  <a:lnTo>
                    <a:pt x="10200" y="9033"/>
                  </a:lnTo>
                  <a:lnTo>
                    <a:pt x="9900" y="9818"/>
                  </a:lnTo>
                  <a:lnTo>
                    <a:pt x="8700" y="10604"/>
                  </a:lnTo>
                  <a:lnTo>
                    <a:pt x="8100" y="11389"/>
                  </a:lnTo>
                  <a:lnTo>
                    <a:pt x="7500" y="11782"/>
                  </a:lnTo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660570" y="2312334"/>
              <a:ext cx="125979" cy="14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0" y="21600"/>
                  </a:moveTo>
                  <a:lnTo>
                    <a:pt x="7200" y="21600"/>
                  </a:lnTo>
                  <a:lnTo>
                    <a:pt x="7200" y="21000"/>
                  </a:lnTo>
                  <a:lnTo>
                    <a:pt x="7920" y="21000"/>
                  </a:lnTo>
                  <a:lnTo>
                    <a:pt x="9360" y="19800"/>
                  </a:lnTo>
                  <a:lnTo>
                    <a:pt x="10080" y="18600"/>
                  </a:lnTo>
                  <a:lnTo>
                    <a:pt x="12240" y="16800"/>
                  </a:lnTo>
                  <a:lnTo>
                    <a:pt x="13680" y="16200"/>
                  </a:lnTo>
                  <a:lnTo>
                    <a:pt x="14400" y="15600"/>
                  </a:lnTo>
                  <a:lnTo>
                    <a:pt x="15120" y="15600"/>
                  </a:lnTo>
                  <a:lnTo>
                    <a:pt x="15120" y="15000"/>
                  </a:lnTo>
                  <a:lnTo>
                    <a:pt x="15840" y="15000"/>
                  </a:lnTo>
                  <a:lnTo>
                    <a:pt x="15840" y="8400"/>
                  </a:lnTo>
                  <a:lnTo>
                    <a:pt x="18720" y="6000"/>
                  </a:lnTo>
                  <a:lnTo>
                    <a:pt x="20880" y="4800"/>
                  </a:lnTo>
                  <a:lnTo>
                    <a:pt x="21600" y="4200"/>
                  </a:lnTo>
                  <a:lnTo>
                    <a:pt x="18720" y="0"/>
                  </a:lnTo>
                  <a:lnTo>
                    <a:pt x="18000" y="600"/>
                  </a:lnTo>
                  <a:lnTo>
                    <a:pt x="15840" y="1800"/>
                  </a:lnTo>
                  <a:lnTo>
                    <a:pt x="15120" y="2400"/>
                  </a:lnTo>
                  <a:lnTo>
                    <a:pt x="13680" y="3000"/>
                  </a:lnTo>
                  <a:lnTo>
                    <a:pt x="12960" y="3600"/>
                  </a:lnTo>
                  <a:lnTo>
                    <a:pt x="12240" y="3600"/>
                  </a:lnTo>
                  <a:lnTo>
                    <a:pt x="12240" y="4200"/>
                  </a:lnTo>
                  <a:lnTo>
                    <a:pt x="8640" y="4200"/>
                  </a:lnTo>
                  <a:lnTo>
                    <a:pt x="7200" y="3600"/>
                  </a:lnTo>
                  <a:lnTo>
                    <a:pt x="5040" y="3600"/>
                  </a:lnTo>
                  <a:lnTo>
                    <a:pt x="2880" y="1800"/>
                  </a:lnTo>
                  <a:lnTo>
                    <a:pt x="1440" y="1200"/>
                  </a:lnTo>
                  <a:lnTo>
                    <a:pt x="1440" y="600"/>
                  </a:lnTo>
                  <a:lnTo>
                    <a:pt x="1440" y="10800"/>
                  </a:lnTo>
                  <a:lnTo>
                    <a:pt x="720" y="12000"/>
                  </a:lnTo>
                  <a:lnTo>
                    <a:pt x="720" y="138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648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660570" y="2312334"/>
              <a:ext cx="125979" cy="14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0" y="21600"/>
                  </a:moveTo>
                  <a:lnTo>
                    <a:pt x="7200" y="21600"/>
                  </a:lnTo>
                  <a:lnTo>
                    <a:pt x="7200" y="21000"/>
                  </a:lnTo>
                  <a:lnTo>
                    <a:pt x="7920" y="21000"/>
                  </a:lnTo>
                  <a:lnTo>
                    <a:pt x="9360" y="19800"/>
                  </a:lnTo>
                  <a:lnTo>
                    <a:pt x="10080" y="18600"/>
                  </a:lnTo>
                  <a:lnTo>
                    <a:pt x="12240" y="16800"/>
                  </a:lnTo>
                  <a:lnTo>
                    <a:pt x="13680" y="16200"/>
                  </a:lnTo>
                  <a:lnTo>
                    <a:pt x="14400" y="15600"/>
                  </a:lnTo>
                  <a:lnTo>
                    <a:pt x="15120" y="15600"/>
                  </a:lnTo>
                  <a:lnTo>
                    <a:pt x="15120" y="15000"/>
                  </a:lnTo>
                  <a:lnTo>
                    <a:pt x="15840" y="15000"/>
                  </a:lnTo>
                  <a:lnTo>
                    <a:pt x="15840" y="8400"/>
                  </a:lnTo>
                  <a:lnTo>
                    <a:pt x="18720" y="6000"/>
                  </a:lnTo>
                  <a:lnTo>
                    <a:pt x="20880" y="4800"/>
                  </a:lnTo>
                  <a:lnTo>
                    <a:pt x="21600" y="4200"/>
                  </a:lnTo>
                  <a:lnTo>
                    <a:pt x="18720" y="0"/>
                  </a:lnTo>
                  <a:lnTo>
                    <a:pt x="18000" y="600"/>
                  </a:lnTo>
                  <a:lnTo>
                    <a:pt x="15840" y="1800"/>
                  </a:lnTo>
                  <a:lnTo>
                    <a:pt x="15120" y="2400"/>
                  </a:lnTo>
                  <a:lnTo>
                    <a:pt x="13680" y="3000"/>
                  </a:lnTo>
                  <a:lnTo>
                    <a:pt x="12960" y="3600"/>
                  </a:lnTo>
                  <a:lnTo>
                    <a:pt x="12240" y="3600"/>
                  </a:lnTo>
                  <a:lnTo>
                    <a:pt x="12240" y="4200"/>
                  </a:lnTo>
                  <a:lnTo>
                    <a:pt x="8640" y="4200"/>
                  </a:lnTo>
                  <a:lnTo>
                    <a:pt x="7200" y="3600"/>
                  </a:lnTo>
                  <a:lnTo>
                    <a:pt x="5040" y="3600"/>
                  </a:lnTo>
                  <a:lnTo>
                    <a:pt x="2880" y="1800"/>
                  </a:lnTo>
                  <a:lnTo>
                    <a:pt x="1440" y="1200"/>
                  </a:lnTo>
                  <a:lnTo>
                    <a:pt x="1440" y="600"/>
                  </a:lnTo>
                  <a:lnTo>
                    <a:pt x="1440" y="10800"/>
                  </a:lnTo>
                  <a:lnTo>
                    <a:pt x="720" y="12000"/>
                  </a:lnTo>
                  <a:lnTo>
                    <a:pt x="720" y="138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648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668970" y="2172556"/>
              <a:ext cx="176368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9029"/>
                  </a:lnTo>
                  <a:lnTo>
                    <a:pt x="1029" y="19543"/>
                  </a:lnTo>
                  <a:lnTo>
                    <a:pt x="1543" y="20571"/>
                  </a:lnTo>
                  <a:lnTo>
                    <a:pt x="2057" y="20571"/>
                  </a:lnTo>
                  <a:lnTo>
                    <a:pt x="2571" y="21086"/>
                  </a:lnTo>
                  <a:lnTo>
                    <a:pt x="3600" y="21086"/>
                  </a:lnTo>
                  <a:lnTo>
                    <a:pt x="4114" y="21600"/>
                  </a:lnTo>
                  <a:lnTo>
                    <a:pt x="7714" y="21600"/>
                  </a:lnTo>
                  <a:lnTo>
                    <a:pt x="8229" y="21086"/>
                  </a:lnTo>
                  <a:lnTo>
                    <a:pt x="8743" y="21086"/>
                  </a:lnTo>
                  <a:lnTo>
                    <a:pt x="10286" y="19543"/>
                  </a:lnTo>
                  <a:lnTo>
                    <a:pt x="11829" y="18514"/>
                  </a:lnTo>
                  <a:lnTo>
                    <a:pt x="12343" y="18000"/>
                  </a:lnTo>
                  <a:lnTo>
                    <a:pt x="13886" y="16971"/>
                  </a:lnTo>
                  <a:lnTo>
                    <a:pt x="15943" y="15943"/>
                  </a:lnTo>
                  <a:lnTo>
                    <a:pt x="17486" y="14914"/>
                  </a:lnTo>
                  <a:lnTo>
                    <a:pt x="19543" y="13886"/>
                  </a:lnTo>
                  <a:lnTo>
                    <a:pt x="21086" y="12343"/>
                  </a:lnTo>
                  <a:lnTo>
                    <a:pt x="21086" y="11829"/>
                  </a:lnTo>
                  <a:lnTo>
                    <a:pt x="21600" y="11314"/>
                  </a:lnTo>
                  <a:lnTo>
                    <a:pt x="21600" y="2057"/>
                  </a:lnTo>
                  <a:lnTo>
                    <a:pt x="21086" y="1543"/>
                  </a:lnTo>
                  <a:lnTo>
                    <a:pt x="21086" y="514"/>
                  </a:lnTo>
                  <a:lnTo>
                    <a:pt x="20571" y="514"/>
                  </a:lnTo>
                  <a:lnTo>
                    <a:pt x="20571" y="0"/>
                  </a:lnTo>
                  <a:lnTo>
                    <a:pt x="18000" y="0"/>
                  </a:lnTo>
                  <a:lnTo>
                    <a:pt x="15943" y="1029"/>
                  </a:lnTo>
                  <a:lnTo>
                    <a:pt x="8229" y="1029"/>
                  </a:lnTo>
                  <a:lnTo>
                    <a:pt x="6686" y="1543"/>
                  </a:lnTo>
                  <a:lnTo>
                    <a:pt x="5657" y="1543"/>
                  </a:lnTo>
                  <a:lnTo>
                    <a:pt x="4629" y="2057"/>
                  </a:lnTo>
                  <a:lnTo>
                    <a:pt x="3600" y="2057"/>
                  </a:lnTo>
                  <a:lnTo>
                    <a:pt x="2057" y="2571"/>
                  </a:lnTo>
                  <a:lnTo>
                    <a:pt x="1543" y="3600"/>
                  </a:lnTo>
                  <a:lnTo>
                    <a:pt x="1543" y="5143"/>
                  </a:lnTo>
                  <a:lnTo>
                    <a:pt x="1029" y="5657"/>
                  </a:lnTo>
                  <a:lnTo>
                    <a:pt x="1029" y="6686"/>
                  </a:lnTo>
                  <a:lnTo>
                    <a:pt x="1543" y="7200"/>
                  </a:lnTo>
                  <a:lnTo>
                    <a:pt x="1543" y="8229"/>
                  </a:lnTo>
                  <a:lnTo>
                    <a:pt x="2057" y="9771"/>
                  </a:lnTo>
                  <a:lnTo>
                    <a:pt x="2057" y="10286"/>
                  </a:lnTo>
                  <a:lnTo>
                    <a:pt x="2571" y="10286"/>
                  </a:lnTo>
                  <a:lnTo>
                    <a:pt x="3086" y="10800"/>
                  </a:lnTo>
                  <a:lnTo>
                    <a:pt x="3600" y="10800"/>
                  </a:lnTo>
                  <a:lnTo>
                    <a:pt x="4629" y="11829"/>
                  </a:lnTo>
                  <a:lnTo>
                    <a:pt x="5143" y="11829"/>
                  </a:lnTo>
                  <a:lnTo>
                    <a:pt x="5143" y="12343"/>
                  </a:lnTo>
                  <a:lnTo>
                    <a:pt x="5657" y="12343"/>
                  </a:lnTo>
                  <a:lnTo>
                    <a:pt x="5657" y="13371"/>
                  </a:lnTo>
                  <a:lnTo>
                    <a:pt x="5143" y="13371"/>
                  </a:lnTo>
                  <a:lnTo>
                    <a:pt x="5143" y="13886"/>
                  </a:lnTo>
                  <a:lnTo>
                    <a:pt x="4629" y="14914"/>
                  </a:lnTo>
                  <a:lnTo>
                    <a:pt x="4629" y="15429"/>
                  </a:lnTo>
                  <a:lnTo>
                    <a:pt x="3600" y="16457"/>
                  </a:lnTo>
                  <a:lnTo>
                    <a:pt x="3600" y="16971"/>
                  </a:lnTo>
                  <a:lnTo>
                    <a:pt x="3086" y="16971"/>
                  </a:lnTo>
                  <a:lnTo>
                    <a:pt x="2571" y="17486"/>
                  </a:lnTo>
                  <a:lnTo>
                    <a:pt x="2057" y="17486"/>
                  </a:lnTo>
                  <a:lnTo>
                    <a:pt x="1543" y="18000"/>
                  </a:lnTo>
                  <a:lnTo>
                    <a:pt x="514" y="18514"/>
                  </a:lnTo>
                  <a:lnTo>
                    <a:pt x="0" y="1851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668970" y="2172556"/>
              <a:ext cx="176368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9029"/>
                  </a:lnTo>
                  <a:lnTo>
                    <a:pt x="1029" y="19543"/>
                  </a:lnTo>
                  <a:lnTo>
                    <a:pt x="1543" y="20571"/>
                  </a:lnTo>
                  <a:lnTo>
                    <a:pt x="2057" y="20571"/>
                  </a:lnTo>
                  <a:lnTo>
                    <a:pt x="2571" y="21086"/>
                  </a:lnTo>
                  <a:lnTo>
                    <a:pt x="3600" y="21086"/>
                  </a:lnTo>
                  <a:lnTo>
                    <a:pt x="4114" y="21600"/>
                  </a:lnTo>
                  <a:lnTo>
                    <a:pt x="7714" y="21600"/>
                  </a:lnTo>
                  <a:lnTo>
                    <a:pt x="8229" y="21086"/>
                  </a:lnTo>
                  <a:lnTo>
                    <a:pt x="8743" y="21086"/>
                  </a:lnTo>
                  <a:lnTo>
                    <a:pt x="10286" y="19543"/>
                  </a:lnTo>
                  <a:lnTo>
                    <a:pt x="11829" y="18514"/>
                  </a:lnTo>
                  <a:lnTo>
                    <a:pt x="12343" y="18000"/>
                  </a:lnTo>
                  <a:lnTo>
                    <a:pt x="13886" y="16971"/>
                  </a:lnTo>
                  <a:lnTo>
                    <a:pt x="15943" y="15943"/>
                  </a:lnTo>
                  <a:lnTo>
                    <a:pt x="17486" y="14914"/>
                  </a:lnTo>
                  <a:lnTo>
                    <a:pt x="19543" y="13886"/>
                  </a:lnTo>
                  <a:lnTo>
                    <a:pt x="21086" y="12343"/>
                  </a:lnTo>
                  <a:lnTo>
                    <a:pt x="21086" y="11829"/>
                  </a:lnTo>
                  <a:lnTo>
                    <a:pt x="21600" y="11314"/>
                  </a:lnTo>
                  <a:lnTo>
                    <a:pt x="21600" y="2057"/>
                  </a:lnTo>
                  <a:lnTo>
                    <a:pt x="21086" y="1543"/>
                  </a:lnTo>
                  <a:lnTo>
                    <a:pt x="21086" y="514"/>
                  </a:lnTo>
                  <a:lnTo>
                    <a:pt x="20571" y="514"/>
                  </a:lnTo>
                  <a:lnTo>
                    <a:pt x="20571" y="0"/>
                  </a:lnTo>
                  <a:lnTo>
                    <a:pt x="18000" y="0"/>
                  </a:lnTo>
                  <a:lnTo>
                    <a:pt x="15943" y="1029"/>
                  </a:lnTo>
                  <a:lnTo>
                    <a:pt x="8229" y="1029"/>
                  </a:lnTo>
                  <a:lnTo>
                    <a:pt x="6686" y="1543"/>
                  </a:lnTo>
                  <a:lnTo>
                    <a:pt x="5657" y="1543"/>
                  </a:lnTo>
                  <a:lnTo>
                    <a:pt x="4629" y="2057"/>
                  </a:lnTo>
                  <a:lnTo>
                    <a:pt x="3600" y="2057"/>
                  </a:lnTo>
                  <a:lnTo>
                    <a:pt x="2057" y="2571"/>
                  </a:lnTo>
                  <a:lnTo>
                    <a:pt x="1543" y="3600"/>
                  </a:lnTo>
                  <a:lnTo>
                    <a:pt x="1543" y="5143"/>
                  </a:lnTo>
                  <a:lnTo>
                    <a:pt x="1029" y="5657"/>
                  </a:lnTo>
                  <a:lnTo>
                    <a:pt x="1029" y="6686"/>
                  </a:lnTo>
                  <a:lnTo>
                    <a:pt x="1543" y="7200"/>
                  </a:lnTo>
                  <a:lnTo>
                    <a:pt x="1543" y="8229"/>
                  </a:lnTo>
                  <a:lnTo>
                    <a:pt x="2057" y="9771"/>
                  </a:lnTo>
                  <a:lnTo>
                    <a:pt x="2057" y="10286"/>
                  </a:lnTo>
                  <a:lnTo>
                    <a:pt x="2571" y="10286"/>
                  </a:lnTo>
                  <a:lnTo>
                    <a:pt x="3086" y="10800"/>
                  </a:lnTo>
                  <a:lnTo>
                    <a:pt x="3600" y="10800"/>
                  </a:lnTo>
                  <a:lnTo>
                    <a:pt x="4629" y="11829"/>
                  </a:lnTo>
                  <a:lnTo>
                    <a:pt x="5143" y="11829"/>
                  </a:lnTo>
                  <a:lnTo>
                    <a:pt x="5143" y="12343"/>
                  </a:lnTo>
                  <a:lnTo>
                    <a:pt x="5657" y="12343"/>
                  </a:lnTo>
                  <a:lnTo>
                    <a:pt x="5657" y="13371"/>
                  </a:lnTo>
                  <a:lnTo>
                    <a:pt x="5143" y="13371"/>
                  </a:lnTo>
                  <a:lnTo>
                    <a:pt x="5143" y="13886"/>
                  </a:lnTo>
                  <a:lnTo>
                    <a:pt x="4629" y="14914"/>
                  </a:lnTo>
                  <a:lnTo>
                    <a:pt x="4629" y="15429"/>
                  </a:lnTo>
                  <a:lnTo>
                    <a:pt x="3600" y="16457"/>
                  </a:lnTo>
                  <a:lnTo>
                    <a:pt x="3600" y="16971"/>
                  </a:lnTo>
                  <a:lnTo>
                    <a:pt x="3086" y="16971"/>
                  </a:lnTo>
                  <a:lnTo>
                    <a:pt x="2571" y="17486"/>
                  </a:lnTo>
                  <a:lnTo>
                    <a:pt x="2057" y="17486"/>
                  </a:lnTo>
                  <a:lnTo>
                    <a:pt x="1543" y="18000"/>
                  </a:lnTo>
                  <a:lnTo>
                    <a:pt x="514" y="18514"/>
                  </a:lnTo>
                  <a:lnTo>
                    <a:pt x="0" y="1851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420633" y="2124631"/>
              <a:ext cx="407327" cy="34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76"/>
                  </a:moveTo>
                  <a:lnTo>
                    <a:pt x="18037" y="3228"/>
                  </a:lnTo>
                  <a:lnTo>
                    <a:pt x="17814" y="3228"/>
                  </a:lnTo>
                  <a:lnTo>
                    <a:pt x="17369" y="2979"/>
                  </a:lnTo>
                  <a:lnTo>
                    <a:pt x="17146" y="2979"/>
                  </a:lnTo>
                  <a:lnTo>
                    <a:pt x="16924" y="2731"/>
                  </a:lnTo>
                  <a:lnTo>
                    <a:pt x="16478" y="2483"/>
                  </a:lnTo>
                  <a:lnTo>
                    <a:pt x="16256" y="2483"/>
                  </a:lnTo>
                  <a:lnTo>
                    <a:pt x="16256" y="1986"/>
                  </a:lnTo>
                  <a:lnTo>
                    <a:pt x="16033" y="1738"/>
                  </a:lnTo>
                  <a:lnTo>
                    <a:pt x="16033" y="993"/>
                  </a:lnTo>
                  <a:lnTo>
                    <a:pt x="15810" y="497"/>
                  </a:lnTo>
                  <a:lnTo>
                    <a:pt x="15810" y="248"/>
                  </a:lnTo>
                  <a:lnTo>
                    <a:pt x="15588" y="248"/>
                  </a:lnTo>
                  <a:lnTo>
                    <a:pt x="15588" y="0"/>
                  </a:lnTo>
                  <a:lnTo>
                    <a:pt x="14697" y="0"/>
                  </a:lnTo>
                  <a:lnTo>
                    <a:pt x="14474" y="248"/>
                  </a:lnTo>
                  <a:lnTo>
                    <a:pt x="14474" y="745"/>
                  </a:lnTo>
                  <a:lnTo>
                    <a:pt x="14252" y="993"/>
                  </a:lnTo>
                  <a:lnTo>
                    <a:pt x="14252" y="1490"/>
                  </a:lnTo>
                  <a:lnTo>
                    <a:pt x="14029" y="1490"/>
                  </a:lnTo>
                  <a:lnTo>
                    <a:pt x="13806" y="1738"/>
                  </a:lnTo>
                  <a:lnTo>
                    <a:pt x="13138" y="1738"/>
                  </a:lnTo>
                  <a:lnTo>
                    <a:pt x="12915" y="1986"/>
                  </a:lnTo>
                  <a:lnTo>
                    <a:pt x="11802" y="1986"/>
                  </a:lnTo>
                  <a:lnTo>
                    <a:pt x="11579" y="2234"/>
                  </a:lnTo>
                  <a:lnTo>
                    <a:pt x="11134" y="2234"/>
                  </a:lnTo>
                  <a:lnTo>
                    <a:pt x="10911" y="2483"/>
                  </a:lnTo>
                  <a:lnTo>
                    <a:pt x="10466" y="2731"/>
                  </a:lnTo>
                  <a:lnTo>
                    <a:pt x="9575" y="2234"/>
                  </a:lnTo>
                  <a:lnTo>
                    <a:pt x="9130" y="2234"/>
                  </a:lnTo>
                  <a:lnTo>
                    <a:pt x="8685" y="1986"/>
                  </a:lnTo>
                  <a:lnTo>
                    <a:pt x="7126" y="1986"/>
                  </a:lnTo>
                  <a:lnTo>
                    <a:pt x="6458" y="2731"/>
                  </a:lnTo>
                  <a:lnTo>
                    <a:pt x="5567" y="2731"/>
                  </a:lnTo>
                  <a:lnTo>
                    <a:pt x="5344" y="2979"/>
                  </a:lnTo>
                  <a:lnTo>
                    <a:pt x="4899" y="2979"/>
                  </a:lnTo>
                  <a:lnTo>
                    <a:pt x="4899" y="3476"/>
                  </a:lnTo>
                  <a:lnTo>
                    <a:pt x="4676" y="3724"/>
                  </a:lnTo>
                  <a:lnTo>
                    <a:pt x="4676" y="3972"/>
                  </a:lnTo>
                  <a:lnTo>
                    <a:pt x="4454" y="3972"/>
                  </a:lnTo>
                  <a:lnTo>
                    <a:pt x="4008" y="4221"/>
                  </a:lnTo>
                  <a:lnTo>
                    <a:pt x="4008" y="4469"/>
                  </a:lnTo>
                  <a:lnTo>
                    <a:pt x="3563" y="4469"/>
                  </a:lnTo>
                  <a:lnTo>
                    <a:pt x="3563" y="4966"/>
                  </a:lnTo>
                  <a:lnTo>
                    <a:pt x="3340" y="5214"/>
                  </a:lnTo>
                  <a:lnTo>
                    <a:pt x="3340" y="6207"/>
                  </a:lnTo>
                  <a:lnTo>
                    <a:pt x="3118" y="6207"/>
                  </a:lnTo>
                  <a:lnTo>
                    <a:pt x="3118" y="6455"/>
                  </a:lnTo>
                  <a:lnTo>
                    <a:pt x="2449" y="6455"/>
                  </a:lnTo>
                  <a:lnTo>
                    <a:pt x="2004" y="6703"/>
                  </a:lnTo>
                  <a:lnTo>
                    <a:pt x="1559" y="6703"/>
                  </a:lnTo>
                  <a:lnTo>
                    <a:pt x="1336" y="6952"/>
                  </a:lnTo>
                  <a:lnTo>
                    <a:pt x="1113" y="6952"/>
                  </a:lnTo>
                  <a:lnTo>
                    <a:pt x="668" y="7448"/>
                  </a:lnTo>
                  <a:lnTo>
                    <a:pt x="445" y="7945"/>
                  </a:lnTo>
                  <a:lnTo>
                    <a:pt x="223" y="8193"/>
                  </a:lnTo>
                  <a:lnTo>
                    <a:pt x="445" y="9186"/>
                  </a:lnTo>
                  <a:lnTo>
                    <a:pt x="445" y="10179"/>
                  </a:lnTo>
                  <a:lnTo>
                    <a:pt x="668" y="10676"/>
                  </a:lnTo>
                  <a:lnTo>
                    <a:pt x="668" y="11421"/>
                  </a:lnTo>
                  <a:lnTo>
                    <a:pt x="445" y="11669"/>
                  </a:lnTo>
                  <a:lnTo>
                    <a:pt x="445" y="11917"/>
                  </a:lnTo>
                  <a:lnTo>
                    <a:pt x="223" y="13407"/>
                  </a:lnTo>
                  <a:lnTo>
                    <a:pt x="0" y="13655"/>
                  </a:lnTo>
                  <a:lnTo>
                    <a:pt x="0" y="15145"/>
                  </a:lnTo>
                  <a:lnTo>
                    <a:pt x="223" y="15393"/>
                  </a:lnTo>
                  <a:lnTo>
                    <a:pt x="445" y="15393"/>
                  </a:lnTo>
                  <a:lnTo>
                    <a:pt x="668" y="15641"/>
                  </a:lnTo>
                  <a:lnTo>
                    <a:pt x="891" y="15393"/>
                  </a:lnTo>
                  <a:lnTo>
                    <a:pt x="2227" y="15393"/>
                  </a:lnTo>
                  <a:lnTo>
                    <a:pt x="2227" y="15641"/>
                  </a:lnTo>
                  <a:lnTo>
                    <a:pt x="2449" y="15641"/>
                  </a:lnTo>
                  <a:lnTo>
                    <a:pt x="2449" y="16138"/>
                  </a:lnTo>
                  <a:lnTo>
                    <a:pt x="2672" y="16386"/>
                  </a:lnTo>
                  <a:lnTo>
                    <a:pt x="2672" y="17876"/>
                  </a:lnTo>
                  <a:lnTo>
                    <a:pt x="2449" y="18124"/>
                  </a:lnTo>
                  <a:lnTo>
                    <a:pt x="2227" y="18124"/>
                  </a:lnTo>
                  <a:lnTo>
                    <a:pt x="2004" y="18621"/>
                  </a:lnTo>
                  <a:lnTo>
                    <a:pt x="1781" y="18869"/>
                  </a:lnTo>
                  <a:lnTo>
                    <a:pt x="1781" y="19614"/>
                  </a:lnTo>
                  <a:lnTo>
                    <a:pt x="1559" y="20110"/>
                  </a:lnTo>
                  <a:lnTo>
                    <a:pt x="1781" y="20359"/>
                  </a:lnTo>
                  <a:lnTo>
                    <a:pt x="1781" y="20855"/>
                  </a:lnTo>
                  <a:lnTo>
                    <a:pt x="2227" y="20855"/>
                  </a:lnTo>
                  <a:lnTo>
                    <a:pt x="2449" y="21103"/>
                  </a:lnTo>
                  <a:lnTo>
                    <a:pt x="2672" y="21103"/>
                  </a:lnTo>
                  <a:lnTo>
                    <a:pt x="3118" y="21352"/>
                  </a:lnTo>
                  <a:lnTo>
                    <a:pt x="3340" y="21352"/>
                  </a:lnTo>
                  <a:lnTo>
                    <a:pt x="3563" y="21600"/>
                  </a:lnTo>
                  <a:lnTo>
                    <a:pt x="3563" y="21352"/>
                  </a:lnTo>
                  <a:lnTo>
                    <a:pt x="3786" y="20855"/>
                  </a:lnTo>
                  <a:lnTo>
                    <a:pt x="3786" y="20607"/>
                  </a:lnTo>
                  <a:lnTo>
                    <a:pt x="4008" y="20359"/>
                  </a:lnTo>
                  <a:lnTo>
                    <a:pt x="4008" y="20110"/>
                  </a:lnTo>
                  <a:lnTo>
                    <a:pt x="4231" y="20110"/>
                  </a:lnTo>
                  <a:lnTo>
                    <a:pt x="4231" y="19862"/>
                  </a:lnTo>
                  <a:lnTo>
                    <a:pt x="4454" y="19862"/>
                  </a:lnTo>
                  <a:lnTo>
                    <a:pt x="4676" y="19614"/>
                  </a:lnTo>
                  <a:lnTo>
                    <a:pt x="6458" y="19614"/>
                  </a:lnTo>
                  <a:lnTo>
                    <a:pt x="7348" y="19862"/>
                  </a:lnTo>
                  <a:lnTo>
                    <a:pt x="7794" y="19862"/>
                  </a:lnTo>
                  <a:lnTo>
                    <a:pt x="8239" y="19614"/>
                  </a:lnTo>
                  <a:lnTo>
                    <a:pt x="8685" y="19614"/>
                  </a:lnTo>
                  <a:lnTo>
                    <a:pt x="9130" y="19117"/>
                  </a:lnTo>
                  <a:lnTo>
                    <a:pt x="9130" y="18869"/>
                  </a:lnTo>
                  <a:lnTo>
                    <a:pt x="9353" y="18621"/>
                  </a:lnTo>
                  <a:lnTo>
                    <a:pt x="9353" y="17628"/>
                  </a:lnTo>
                  <a:lnTo>
                    <a:pt x="9575" y="17628"/>
                  </a:lnTo>
                  <a:lnTo>
                    <a:pt x="9575" y="17379"/>
                  </a:lnTo>
                  <a:lnTo>
                    <a:pt x="9798" y="17379"/>
                  </a:lnTo>
                  <a:lnTo>
                    <a:pt x="10466" y="16634"/>
                  </a:lnTo>
                  <a:lnTo>
                    <a:pt x="10911" y="16386"/>
                  </a:lnTo>
                  <a:lnTo>
                    <a:pt x="11134" y="16138"/>
                  </a:lnTo>
                  <a:lnTo>
                    <a:pt x="11802" y="15890"/>
                  </a:lnTo>
                  <a:lnTo>
                    <a:pt x="12247" y="15393"/>
                  </a:lnTo>
                  <a:lnTo>
                    <a:pt x="12470" y="15393"/>
                  </a:lnTo>
                  <a:lnTo>
                    <a:pt x="12693" y="15145"/>
                  </a:lnTo>
                  <a:lnTo>
                    <a:pt x="14029" y="15145"/>
                  </a:lnTo>
                  <a:lnTo>
                    <a:pt x="14029" y="14897"/>
                  </a:lnTo>
                  <a:lnTo>
                    <a:pt x="14252" y="14897"/>
                  </a:lnTo>
                  <a:lnTo>
                    <a:pt x="14252" y="13407"/>
                  </a:lnTo>
                  <a:lnTo>
                    <a:pt x="14474" y="13159"/>
                  </a:lnTo>
                  <a:lnTo>
                    <a:pt x="14474" y="12662"/>
                  </a:lnTo>
                  <a:lnTo>
                    <a:pt x="14920" y="12662"/>
                  </a:lnTo>
                  <a:lnTo>
                    <a:pt x="14920" y="12414"/>
                  </a:lnTo>
                  <a:lnTo>
                    <a:pt x="15365" y="12166"/>
                  </a:lnTo>
                  <a:lnTo>
                    <a:pt x="15588" y="12166"/>
                  </a:lnTo>
                  <a:lnTo>
                    <a:pt x="15588" y="11917"/>
                  </a:lnTo>
                  <a:lnTo>
                    <a:pt x="15810" y="11669"/>
                  </a:lnTo>
                  <a:lnTo>
                    <a:pt x="15810" y="11421"/>
                  </a:lnTo>
                  <a:lnTo>
                    <a:pt x="16033" y="11172"/>
                  </a:lnTo>
                  <a:lnTo>
                    <a:pt x="16033" y="10676"/>
                  </a:lnTo>
                  <a:lnTo>
                    <a:pt x="16701" y="9186"/>
                  </a:lnTo>
                  <a:lnTo>
                    <a:pt x="16701" y="8441"/>
                  </a:lnTo>
                  <a:lnTo>
                    <a:pt x="16924" y="8193"/>
                  </a:lnTo>
                  <a:lnTo>
                    <a:pt x="16924" y="6703"/>
                  </a:lnTo>
                  <a:lnTo>
                    <a:pt x="17146" y="6455"/>
                  </a:lnTo>
                  <a:lnTo>
                    <a:pt x="17146" y="5959"/>
                  </a:lnTo>
                  <a:lnTo>
                    <a:pt x="17369" y="5959"/>
                  </a:lnTo>
                  <a:lnTo>
                    <a:pt x="17369" y="5710"/>
                  </a:lnTo>
                  <a:lnTo>
                    <a:pt x="17814" y="5710"/>
                  </a:lnTo>
                  <a:lnTo>
                    <a:pt x="18037" y="5462"/>
                  </a:lnTo>
                  <a:lnTo>
                    <a:pt x="18482" y="5462"/>
                  </a:lnTo>
                  <a:lnTo>
                    <a:pt x="18705" y="5214"/>
                  </a:lnTo>
                  <a:lnTo>
                    <a:pt x="18928" y="5462"/>
                  </a:lnTo>
                  <a:lnTo>
                    <a:pt x="19373" y="5462"/>
                  </a:lnTo>
                  <a:lnTo>
                    <a:pt x="19819" y="5710"/>
                  </a:lnTo>
                  <a:lnTo>
                    <a:pt x="20041" y="5710"/>
                  </a:lnTo>
                  <a:lnTo>
                    <a:pt x="20709" y="5959"/>
                  </a:lnTo>
                  <a:lnTo>
                    <a:pt x="21155" y="6455"/>
                  </a:lnTo>
                  <a:lnTo>
                    <a:pt x="21600" y="347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420633" y="2124631"/>
              <a:ext cx="407327" cy="34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76"/>
                  </a:moveTo>
                  <a:lnTo>
                    <a:pt x="18037" y="3228"/>
                  </a:lnTo>
                  <a:lnTo>
                    <a:pt x="17814" y="3228"/>
                  </a:lnTo>
                  <a:lnTo>
                    <a:pt x="17369" y="2979"/>
                  </a:lnTo>
                  <a:lnTo>
                    <a:pt x="17146" y="2979"/>
                  </a:lnTo>
                  <a:lnTo>
                    <a:pt x="16924" y="2731"/>
                  </a:lnTo>
                  <a:lnTo>
                    <a:pt x="16478" y="2483"/>
                  </a:lnTo>
                  <a:lnTo>
                    <a:pt x="16256" y="2483"/>
                  </a:lnTo>
                  <a:lnTo>
                    <a:pt x="16256" y="1986"/>
                  </a:lnTo>
                  <a:lnTo>
                    <a:pt x="16033" y="1738"/>
                  </a:lnTo>
                  <a:lnTo>
                    <a:pt x="16033" y="993"/>
                  </a:lnTo>
                  <a:lnTo>
                    <a:pt x="15810" y="497"/>
                  </a:lnTo>
                  <a:lnTo>
                    <a:pt x="15810" y="248"/>
                  </a:lnTo>
                  <a:lnTo>
                    <a:pt x="15588" y="248"/>
                  </a:lnTo>
                  <a:lnTo>
                    <a:pt x="15588" y="0"/>
                  </a:lnTo>
                  <a:lnTo>
                    <a:pt x="14697" y="0"/>
                  </a:lnTo>
                  <a:lnTo>
                    <a:pt x="14474" y="248"/>
                  </a:lnTo>
                  <a:lnTo>
                    <a:pt x="14474" y="745"/>
                  </a:lnTo>
                  <a:lnTo>
                    <a:pt x="14252" y="993"/>
                  </a:lnTo>
                  <a:lnTo>
                    <a:pt x="14252" y="1490"/>
                  </a:lnTo>
                  <a:lnTo>
                    <a:pt x="14029" y="1490"/>
                  </a:lnTo>
                  <a:lnTo>
                    <a:pt x="13806" y="1738"/>
                  </a:lnTo>
                  <a:lnTo>
                    <a:pt x="13138" y="1738"/>
                  </a:lnTo>
                  <a:lnTo>
                    <a:pt x="12915" y="1986"/>
                  </a:lnTo>
                  <a:lnTo>
                    <a:pt x="11802" y="1986"/>
                  </a:lnTo>
                  <a:lnTo>
                    <a:pt x="11579" y="2234"/>
                  </a:lnTo>
                  <a:lnTo>
                    <a:pt x="11134" y="2234"/>
                  </a:lnTo>
                  <a:lnTo>
                    <a:pt x="10911" y="2483"/>
                  </a:lnTo>
                  <a:lnTo>
                    <a:pt x="10466" y="2731"/>
                  </a:lnTo>
                  <a:lnTo>
                    <a:pt x="9575" y="2234"/>
                  </a:lnTo>
                  <a:lnTo>
                    <a:pt x="9130" y="2234"/>
                  </a:lnTo>
                  <a:lnTo>
                    <a:pt x="8685" y="1986"/>
                  </a:lnTo>
                  <a:lnTo>
                    <a:pt x="7126" y="1986"/>
                  </a:lnTo>
                  <a:lnTo>
                    <a:pt x="6458" y="2731"/>
                  </a:lnTo>
                  <a:lnTo>
                    <a:pt x="5567" y="2731"/>
                  </a:lnTo>
                  <a:lnTo>
                    <a:pt x="5344" y="2979"/>
                  </a:lnTo>
                  <a:lnTo>
                    <a:pt x="4899" y="2979"/>
                  </a:lnTo>
                  <a:lnTo>
                    <a:pt x="4899" y="3476"/>
                  </a:lnTo>
                  <a:lnTo>
                    <a:pt x="4676" y="3724"/>
                  </a:lnTo>
                  <a:lnTo>
                    <a:pt x="4676" y="3972"/>
                  </a:lnTo>
                  <a:lnTo>
                    <a:pt x="4454" y="3972"/>
                  </a:lnTo>
                  <a:lnTo>
                    <a:pt x="4008" y="4221"/>
                  </a:lnTo>
                  <a:lnTo>
                    <a:pt x="4008" y="4469"/>
                  </a:lnTo>
                  <a:lnTo>
                    <a:pt x="3563" y="4469"/>
                  </a:lnTo>
                  <a:lnTo>
                    <a:pt x="3563" y="4966"/>
                  </a:lnTo>
                  <a:lnTo>
                    <a:pt x="3340" y="5214"/>
                  </a:lnTo>
                  <a:lnTo>
                    <a:pt x="3340" y="6207"/>
                  </a:lnTo>
                  <a:lnTo>
                    <a:pt x="3118" y="6207"/>
                  </a:lnTo>
                  <a:lnTo>
                    <a:pt x="3118" y="6455"/>
                  </a:lnTo>
                  <a:lnTo>
                    <a:pt x="2449" y="6455"/>
                  </a:lnTo>
                  <a:lnTo>
                    <a:pt x="2004" y="6703"/>
                  </a:lnTo>
                  <a:lnTo>
                    <a:pt x="1559" y="6703"/>
                  </a:lnTo>
                  <a:lnTo>
                    <a:pt x="1336" y="6952"/>
                  </a:lnTo>
                  <a:lnTo>
                    <a:pt x="1113" y="6952"/>
                  </a:lnTo>
                  <a:lnTo>
                    <a:pt x="668" y="7448"/>
                  </a:lnTo>
                  <a:lnTo>
                    <a:pt x="445" y="7945"/>
                  </a:lnTo>
                  <a:lnTo>
                    <a:pt x="223" y="8193"/>
                  </a:lnTo>
                  <a:lnTo>
                    <a:pt x="445" y="9186"/>
                  </a:lnTo>
                  <a:lnTo>
                    <a:pt x="445" y="10179"/>
                  </a:lnTo>
                  <a:lnTo>
                    <a:pt x="668" y="10676"/>
                  </a:lnTo>
                  <a:lnTo>
                    <a:pt x="668" y="11421"/>
                  </a:lnTo>
                  <a:lnTo>
                    <a:pt x="445" y="11669"/>
                  </a:lnTo>
                  <a:lnTo>
                    <a:pt x="445" y="11917"/>
                  </a:lnTo>
                  <a:lnTo>
                    <a:pt x="223" y="13407"/>
                  </a:lnTo>
                  <a:lnTo>
                    <a:pt x="0" y="13655"/>
                  </a:lnTo>
                  <a:lnTo>
                    <a:pt x="0" y="15145"/>
                  </a:lnTo>
                  <a:lnTo>
                    <a:pt x="223" y="15393"/>
                  </a:lnTo>
                  <a:lnTo>
                    <a:pt x="445" y="15393"/>
                  </a:lnTo>
                  <a:lnTo>
                    <a:pt x="668" y="15641"/>
                  </a:lnTo>
                  <a:lnTo>
                    <a:pt x="891" y="15393"/>
                  </a:lnTo>
                  <a:lnTo>
                    <a:pt x="2227" y="15393"/>
                  </a:lnTo>
                  <a:lnTo>
                    <a:pt x="2227" y="15641"/>
                  </a:lnTo>
                  <a:lnTo>
                    <a:pt x="2449" y="15641"/>
                  </a:lnTo>
                  <a:lnTo>
                    <a:pt x="2449" y="16138"/>
                  </a:lnTo>
                  <a:lnTo>
                    <a:pt x="2672" y="16386"/>
                  </a:lnTo>
                  <a:lnTo>
                    <a:pt x="2672" y="17876"/>
                  </a:lnTo>
                  <a:lnTo>
                    <a:pt x="2449" y="18124"/>
                  </a:lnTo>
                  <a:lnTo>
                    <a:pt x="2227" y="18124"/>
                  </a:lnTo>
                  <a:lnTo>
                    <a:pt x="2004" y="18621"/>
                  </a:lnTo>
                  <a:lnTo>
                    <a:pt x="1781" y="18869"/>
                  </a:lnTo>
                  <a:lnTo>
                    <a:pt x="1781" y="19614"/>
                  </a:lnTo>
                  <a:lnTo>
                    <a:pt x="1559" y="20110"/>
                  </a:lnTo>
                  <a:lnTo>
                    <a:pt x="1781" y="20359"/>
                  </a:lnTo>
                  <a:lnTo>
                    <a:pt x="1781" y="20855"/>
                  </a:lnTo>
                  <a:lnTo>
                    <a:pt x="2227" y="20855"/>
                  </a:lnTo>
                  <a:lnTo>
                    <a:pt x="2449" y="21103"/>
                  </a:lnTo>
                  <a:lnTo>
                    <a:pt x="2672" y="21103"/>
                  </a:lnTo>
                  <a:lnTo>
                    <a:pt x="3118" y="21352"/>
                  </a:lnTo>
                  <a:lnTo>
                    <a:pt x="3340" y="21352"/>
                  </a:lnTo>
                  <a:lnTo>
                    <a:pt x="3563" y="21600"/>
                  </a:lnTo>
                  <a:lnTo>
                    <a:pt x="3563" y="21352"/>
                  </a:lnTo>
                  <a:lnTo>
                    <a:pt x="3786" y="20855"/>
                  </a:lnTo>
                  <a:lnTo>
                    <a:pt x="3786" y="20607"/>
                  </a:lnTo>
                  <a:lnTo>
                    <a:pt x="4008" y="20359"/>
                  </a:lnTo>
                  <a:lnTo>
                    <a:pt x="4008" y="20110"/>
                  </a:lnTo>
                  <a:lnTo>
                    <a:pt x="4231" y="20110"/>
                  </a:lnTo>
                  <a:lnTo>
                    <a:pt x="4231" y="19862"/>
                  </a:lnTo>
                  <a:lnTo>
                    <a:pt x="4454" y="19862"/>
                  </a:lnTo>
                  <a:lnTo>
                    <a:pt x="4676" y="19614"/>
                  </a:lnTo>
                  <a:lnTo>
                    <a:pt x="6458" y="19614"/>
                  </a:lnTo>
                  <a:lnTo>
                    <a:pt x="7348" y="19862"/>
                  </a:lnTo>
                  <a:lnTo>
                    <a:pt x="7794" y="19862"/>
                  </a:lnTo>
                  <a:lnTo>
                    <a:pt x="8239" y="19614"/>
                  </a:lnTo>
                  <a:lnTo>
                    <a:pt x="8685" y="19614"/>
                  </a:lnTo>
                  <a:lnTo>
                    <a:pt x="9130" y="19117"/>
                  </a:lnTo>
                  <a:lnTo>
                    <a:pt x="9130" y="18869"/>
                  </a:lnTo>
                  <a:lnTo>
                    <a:pt x="9353" y="18621"/>
                  </a:lnTo>
                  <a:lnTo>
                    <a:pt x="9353" y="17628"/>
                  </a:lnTo>
                  <a:lnTo>
                    <a:pt x="9575" y="17628"/>
                  </a:lnTo>
                  <a:lnTo>
                    <a:pt x="9575" y="17379"/>
                  </a:lnTo>
                  <a:lnTo>
                    <a:pt x="9798" y="17379"/>
                  </a:lnTo>
                  <a:lnTo>
                    <a:pt x="10466" y="16634"/>
                  </a:lnTo>
                  <a:lnTo>
                    <a:pt x="10911" y="16386"/>
                  </a:lnTo>
                  <a:lnTo>
                    <a:pt x="11134" y="16138"/>
                  </a:lnTo>
                  <a:lnTo>
                    <a:pt x="11802" y="15890"/>
                  </a:lnTo>
                  <a:lnTo>
                    <a:pt x="12247" y="15393"/>
                  </a:lnTo>
                  <a:lnTo>
                    <a:pt x="12470" y="15393"/>
                  </a:lnTo>
                  <a:lnTo>
                    <a:pt x="12693" y="15145"/>
                  </a:lnTo>
                  <a:lnTo>
                    <a:pt x="14029" y="15145"/>
                  </a:lnTo>
                  <a:lnTo>
                    <a:pt x="14029" y="14897"/>
                  </a:lnTo>
                  <a:lnTo>
                    <a:pt x="14252" y="14897"/>
                  </a:lnTo>
                  <a:lnTo>
                    <a:pt x="14252" y="13407"/>
                  </a:lnTo>
                  <a:lnTo>
                    <a:pt x="14474" y="13159"/>
                  </a:lnTo>
                  <a:lnTo>
                    <a:pt x="14474" y="12662"/>
                  </a:lnTo>
                  <a:lnTo>
                    <a:pt x="14920" y="12662"/>
                  </a:lnTo>
                  <a:lnTo>
                    <a:pt x="14920" y="12414"/>
                  </a:lnTo>
                  <a:lnTo>
                    <a:pt x="15365" y="12166"/>
                  </a:lnTo>
                  <a:lnTo>
                    <a:pt x="15588" y="12166"/>
                  </a:lnTo>
                  <a:lnTo>
                    <a:pt x="15588" y="11917"/>
                  </a:lnTo>
                  <a:lnTo>
                    <a:pt x="15810" y="11669"/>
                  </a:lnTo>
                  <a:lnTo>
                    <a:pt x="15810" y="11421"/>
                  </a:lnTo>
                  <a:lnTo>
                    <a:pt x="16033" y="11172"/>
                  </a:lnTo>
                  <a:lnTo>
                    <a:pt x="16033" y="10676"/>
                  </a:lnTo>
                  <a:lnTo>
                    <a:pt x="16701" y="9186"/>
                  </a:lnTo>
                  <a:lnTo>
                    <a:pt x="16701" y="8441"/>
                  </a:lnTo>
                  <a:lnTo>
                    <a:pt x="16924" y="8193"/>
                  </a:lnTo>
                  <a:lnTo>
                    <a:pt x="16924" y="6703"/>
                  </a:lnTo>
                  <a:lnTo>
                    <a:pt x="17146" y="6455"/>
                  </a:lnTo>
                  <a:lnTo>
                    <a:pt x="17146" y="5959"/>
                  </a:lnTo>
                  <a:lnTo>
                    <a:pt x="17369" y="5959"/>
                  </a:lnTo>
                  <a:lnTo>
                    <a:pt x="17369" y="5710"/>
                  </a:lnTo>
                  <a:lnTo>
                    <a:pt x="17814" y="5710"/>
                  </a:lnTo>
                  <a:lnTo>
                    <a:pt x="18037" y="5462"/>
                  </a:lnTo>
                  <a:lnTo>
                    <a:pt x="18482" y="5462"/>
                  </a:lnTo>
                  <a:lnTo>
                    <a:pt x="18705" y="5214"/>
                  </a:lnTo>
                  <a:lnTo>
                    <a:pt x="18928" y="5462"/>
                  </a:lnTo>
                  <a:lnTo>
                    <a:pt x="19373" y="5462"/>
                  </a:lnTo>
                  <a:lnTo>
                    <a:pt x="19819" y="5710"/>
                  </a:lnTo>
                  <a:lnTo>
                    <a:pt x="20041" y="5710"/>
                  </a:lnTo>
                  <a:lnTo>
                    <a:pt x="20709" y="5959"/>
                  </a:lnTo>
                  <a:lnTo>
                    <a:pt x="21155" y="6455"/>
                  </a:lnTo>
                  <a:lnTo>
                    <a:pt x="21600" y="3476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172878" y="1992841"/>
              <a:ext cx="386330" cy="26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5" y="13418"/>
                  </a:moveTo>
                  <a:lnTo>
                    <a:pt x="20661" y="14400"/>
                  </a:lnTo>
                  <a:lnTo>
                    <a:pt x="19722" y="14400"/>
                  </a:lnTo>
                  <a:lnTo>
                    <a:pt x="19487" y="14727"/>
                  </a:lnTo>
                  <a:lnTo>
                    <a:pt x="19252" y="14727"/>
                  </a:lnTo>
                  <a:lnTo>
                    <a:pt x="19017" y="15055"/>
                  </a:lnTo>
                  <a:lnTo>
                    <a:pt x="19017" y="15709"/>
                  </a:lnTo>
                  <a:lnTo>
                    <a:pt x="18783" y="15709"/>
                  </a:lnTo>
                  <a:lnTo>
                    <a:pt x="18783" y="16036"/>
                  </a:lnTo>
                  <a:lnTo>
                    <a:pt x="18548" y="16036"/>
                  </a:lnTo>
                  <a:lnTo>
                    <a:pt x="18078" y="16364"/>
                  </a:lnTo>
                  <a:lnTo>
                    <a:pt x="18078" y="16691"/>
                  </a:lnTo>
                  <a:lnTo>
                    <a:pt x="17609" y="16691"/>
                  </a:lnTo>
                  <a:lnTo>
                    <a:pt x="17609" y="17673"/>
                  </a:lnTo>
                  <a:lnTo>
                    <a:pt x="17374" y="18000"/>
                  </a:lnTo>
                  <a:lnTo>
                    <a:pt x="17374" y="18982"/>
                  </a:lnTo>
                  <a:lnTo>
                    <a:pt x="17139" y="18982"/>
                  </a:lnTo>
                  <a:lnTo>
                    <a:pt x="17139" y="19309"/>
                  </a:lnTo>
                  <a:lnTo>
                    <a:pt x="15965" y="19309"/>
                  </a:lnTo>
                  <a:lnTo>
                    <a:pt x="15730" y="19636"/>
                  </a:lnTo>
                  <a:lnTo>
                    <a:pt x="15261" y="19636"/>
                  </a:lnTo>
                  <a:lnTo>
                    <a:pt x="14557" y="20618"/>
                  </a:lnTo>
                  <a:lnTo>
                    <a:pt x="14322" y="21273"/>
                  </a:lnTo>
                  <a:lnTo>
                    <a:pt x="14087" y="21600"/>
                  </a:lnTo>
                  <a:lnTo>
                    <a:pt x="14322" y="20945"/>
                  </a:lnTo>
                  <a:lnTo>
                    <a:pt x="14322" y="19964"/>
                  </a:lnTo>
                  <a:lnTo>
                    <a:pt x="14557" y="19309"/>
                  </a:lnTo>
                  <a:lnTo>
                    <a:pt x="14557" y="18327"/>
                  </a:lnTo>
                  <a:lnTo>
                    <a:pt x="14791" y="18000"/>
                  </a:lnTo>
                  <a:lnTo>
                    <a:pt x="14791" y="16364"/>
                  </a:lnTo>
                  <a:lnTo>
                    <a:pt x="14557" y="16036"/>
                  </a:lnTo>
                  <a:lnTo>
                    <a:pt x="14557" y="15709"/>
                  </a:lnTo>
                  <a:lnTo>
                    <a:pt x="14322" y="15709"/>
                  </a:lnTo>
                  <a:lnTo>
                    <a:pt x="13852" y="15382"/>
                  </a:lnTo>
                  <a:lnTo>
                    <a:pt x="13617" y="15055"/>
                  </a:lnTo>
                  <a:lnTo>
                    <a:pt x="12913" y="14727"/>
                  </a:lnTo>
                  <a:lnTo>
                    <a:pt x="12443" y="14727"/>
                  </a:lnTo>
                  <a:lnTo>
                    <a:pt x="11739" y="13745"/>
                  </a:lnTo>
                  <a:lnTo>
                    <a:pt x="11035" y="13091"/>
                  </a:lnTo>
                  <a:lnTo>
                    <a:pt x="10565" y="12764"/>
                  </a:lnTo>
                  <a:lnTo>
                    <a:pt x="10330" y="12436"/>
                  </a:lnTo>
                  <a:lnTo>
                    <a:pt x="9861" y="12109"/>
                  </a:lnTo>
                  <a:lnTo>
                    <a:pt x="9861" y="11782"/>
                  </a:lnTo>
                  <a:lnTo>
                    <a:pt x="8217" y="11782"/>
                  </a:lnTo>
                  <a:lnTo>
                    <a:pt x="7983" y="11455"/>
                  </a:lnTo>
                  <a:lnTo>
                    <a:pt x="7043" y="11455"/>
                  </a:lnTo>
                  <a:lnTo>
                    <a:pt x="6104" y="10800"/>
                  </a:lnTo>
                  <a:lnTo>
                    <a:pt x="4696" y="10800"/>
                  </a:lnTo>
                  <a:lnTo>
                    <a:pt x="4461" y="11127"/>
                  </a:lnTo>
                  <a:lnTo>
                    <a:pt x="4461" y="11455"/>
                  </a:lnTo>
                  <a:lnTo>
                    <a:pt x="4226" y="11782"/>
                  </a:lnTo>
                  <a:lnTo>
                    <a:pt x="4226" y="12436"/>
                  </a:lnTo>
                  <a:lnTo>
                    <a:pt x="3757" y="13091"/>
                  </a:lnTo>
                  <a:lnTo>
                    <a:pt x="3522" y="13091"/>
                  </a:lnTo>
                  <a:lnTo>
                    <a:pt x="3287" y="13418"/>
                  </a:lnTo>
                  <a:lnTo>
                    <a:pt x="3052" y="13418"/>
                  </a:lnTo>
                  <a:lnTo>
                    <a:pt x="2348" y="13745"/>
                  </a:lnTo>
                  <a:lnTo>
                    <a:pt x="2113" y="13745"/>
                  </a:lnTo>
                  <a:lnTo>
                    <a:pt x="1878" y="10800"/>
                  </a:lnTo>
                  <a:lnTo>
                    <a:pt x="1878" y="9164"/>
                  </a:lnTo>
                  <a:lnTo>
                    <a:pt x="1643" y="8836"/>
                  </a:lnTo>
                  <a:lnTo>
                    <a:pt x="1643" y="8509"/>
                  </a:lnTo>
                  <a:lnTo>
                    <a:pt x="1409" y="8182"/>
                  </a:lnTo>
                  <a:lnTo>
                    <a:pt x="1409" y="7527"/>
                  </a:lnTo>
                  <a:lnTo>
                    <a:pt x="1174" y="7200"/>
                  </a:lnTo>
                  <a:lnTo>
                    <a:pt x="1174" y="5564"/>
                  </a:lnTo>
                  <a:lnTo>
                    <a:pt x="939" y="5236"/>
                  </a:lnTo>
                  <a:lnTo>
                    <a:pt x="939" y="4909"/>
                  </a:lnTo>
                  <a:lnTo>
                    <a:pt x="704" y="4582"/>
                  </a:lnTo>
                  <a:lnTo>
                    <a:pt x="470" y="4582"/>
                  </a:lnTo>
                  <a:lnTo>
                    <a:pt x="470" y="4255"/>
                  </a:lnTo>
                  <a:lnTo>
                    <a:pt x="235" y="4255"/>
                  </a:lnTo>
                  <a:lnTo>
                    <a:pt x="235" y="3927"/>
                  </a:lnTo>
                  <a:lnTo>
                    <a:pt x="470" y="3927"/>
                  </a:lnTo>
                  <a:lnTo>
                    <a:pt x="704" y="3600"/>
                  </a:lnTo>
                  <a:lnTo>
                    <a:pt x="704" y="3273"/>
                  </a:lnTo>
                  <a:lnTo>
                    <a:pt x="939" y="3273"/>
                  </a:lnTo>
                  <a:lnTo>
                    <a:pt x="939" y="2945"/>
                  </a:lnTo>
                  <a:lnTo>
                    <a:pt x="704" y="2945"/>
                  </a:lnTo>
                  <a:lnTo>
                    <a:pt x="470" y="2618"/>
                  </a:lnTo>
                  <a:lnTo>
                    <a:pt x="235" y="2618"/>
                  </a:lnTo>
                  <a:lnTo>
                    <a:pt x="0" y="2291"/>
                  </a:lnTo>
                  <a:lnTo>
                    <a:pt x="0" y="655"/>
                  </a:lnTo>
                  <a:lnTo>
                    <a:pt x="470" y="655"/>
                  </a:lnTo>
                  <a:lnTo>
                    <a:pt x="704" y="982"/>
                  </a:lnTo>
                  <a:lnTo>
                    <a:pt x="704" y="1309"/>
                  </a:lnTo>
                  <a:lnTo>
                    <a:pt x="939" y="1636"/>
                  </a:lnTo>
                  <a:lnTo>
                    <a:pt x="1174" y="2291"/>
                  </a:lnTo>
                  <a:lnTo>
                    <a:pt x="1643" y="2945"/>
                  </a:lnTo>
                  <a:lnTo>
                    <a:pt x="2113" y="2945"/>
                  </a:lnTo>
                  <a:lnTo>
                    <a:pt x="2348" y="2618"/>
                  </a:lnTo>
                  <a:lnTo>
                    <a:pt x="2348" y="2291"/>
                  </a:lnTo>
                  <a:lnTo>
                    <a:pt x="2583" y="1964"/>
                  </a:lnTo>
                  <a:lnTo>
                    <a:pt x="2583" y="1636"/>
                  </a:lnTo>
                  <a:lnTo>
                    <a:pt x="2817" y="1309"/>
                  </a:lnTo>
                  <a:lnTo>
                    <a:pt x="2817" y="982"/>
                  </a:lnTo>
                  <a:lnTo>
                    <a:pt x="3052" y="982"/>
                  </a:lnTo>
                  <a:lnTo>
                    <a:pt x="3522" y="655"/>
                  </a:lnTo>
                  <a:lnTo>
                    <a:pt x="3757" y="327"/>
                  </a:lnTo>
                  <a:lnTo>
                    <a:pt x="3991" y="327"/>
                  </a:lnTo>
                  <a:lnTo>
                    <a:pt x="4226" y="0"/>
                  </a:lnTo>
                  <a:lnTo>
                    <a:pt x="4696" y="0"/>
                  </a:lnTo>
                  <a:lnTo>
                    <a:pt x="4930" y="327"/>
                  </a:lnTo>
                  <a:lnTo>
                    <a:pt x="5400" y="327"/>
                  </a:lnTo>
                  <a:lnTo>
                    <a:pt x="5870" y="982"/>
                  </a:lnTo>
                  <a:lnTo>
                    <a:pt x="5870" y="2618"/>
                  </a:lnTo>
                  <a:lnTo>
                    <a:pt x="6104" y="2618"/>
                  </a:lnTo>
                  <a:lnTo>
                    <a:pt x="6339" y="2945"/>
                  </a:lnTo>
                  <a:lnTo>
                    <a:pt x="7278" y="2945"/>
                  </a:lnTo>
                  <a:lnTo>
                    <a:pt x="7278" y="3273"/>
                  </a:lnTo>
                  <a:lnTo>
                    <a:pt x="7748" y="3273"/>
                  </a:lnTo>
                  <a:lnTo>
                    <a:pt x="7983" y="3600"/>
                  </a:lnTo>
                  <a:lnTo>
                    <a:pt x="8217" y="3600"/>
                  </a:lnTo>
                  <a:lnTo>
                    <a:pt x="8687" y="3927"/>
                  </a:lnTo>
                  <a:lnTo>
                    <a:pt x="8922" y="3927"/>
                  </a:lnTo>
                  <a:lnTo>
                    <a:pt x="9157" y="4255"/>
                  </a:lnTo>
                  <a:lnTo>
                    <a:pt x="9391" y="4255"/>
                  </a:lnTo>
                  <a:lnTo>
                    <a:pt x="9626" y="3927"/>
                  </a:lnTo>
                  <a:lnTo>
                    <a:pt x="9626" y="2291"/>
                  </a:lnTo>
                  <a:lnTo>
                    <a:pt x="9861" y="2291"/>
                  </a:lnTo>
                  <a:lnTo>
                    <a:pt x="10096" y="1964"/>
                  </a:lnTo>
                  <a:lnTo>
                    <a:pt x="11035" y="1964"/>
                  </a:lnTo>
                  <a:lnTo>
                    <a:pt x="11035" y="1636"/>
                  </a:lnTo>
                  <a:lnTo>
                    <a:pt x="11270" y="1636"/>
                  </a:lnTo>
                  <a:lnTo>
                    <a:pt x="11504" y="1309"/>
                  </a:lnTo>
                  <a:lnTo>
                    <a:pt x="11739" y="1309"/>
                  </a:lnTo>
                  <a:lnTo>
                    <a:pt x="11739" y="982"/>
                  </a:lnTo>
                  <a:lnTo>
                    <a:pt x="12209" y="982"/>
                  </a:lnTo>
                  <a:lnTo>
                    <a:pt x="12209" y="1309"/>
                  </a:lnTo>
                  <a:lnTo>
                    <a:pt x="12443" y="1636"/>
                  </a:lnTo>
                  <a:lnTo>
                    <a:pt x="12443" y="2291"/>
                  </a:lnTo>
                  <a:lnTo>
                    <a:pt x="12678" y="2291"/>
                  </a:lnTo>
                  <a:lnTo>
                    <a:pt x="12678" y="2618"/>
                  </a:lnTo>
                  <a:lnTo>
                    <a:pt x="12913" y="2618"/>
                  </a:lnTo>
                  <a:lnTo>
                    <a:pt x="13383" y="3273"/>
                  </a:lnTo>
                  <a:lnTo>
                    <a:pt x="13383" y="3927"/>
                  </a:lnTo>
                  <a:lnTo>
                    <a:pt x="13148" y="3927"/>
                  </a:lnTo>
                  <a:lnTo>
                    <a:pt x="13148" y="4909"/>
                  </a:lnTo>
                  <a:lnTo>
                    <a:pt x="15261" y="4909"/>
                  </a:lnTo>
                  <a:lnTo>
                    <a:pt x="15496" y="5236"/>
                  </a:lnTo>
                  <a:lnTo>
                    <a:pt x="15965" y="5236"/>
                  </a:lnTo>
                  <a:lnTo>
                    <a:pt x="16200" y="5564"/>
                  </a:lnTo>
                  <a:lnTo>
                    <a:pt x="16200" y="6218"/>
                  </a:lnTo>
                  <a:lnTo>
                    <a:pt x="15965" y="6218"/>
                  </a:lnTo>
                  <a:lnTo>
                    <a:pt x="15965" y="6873"/>
                  </a:lnTo>
                  <a:lnTo>
                    <a:pt x="15730" y="7200"/>
                  </a:lnTo>
                  <a:lnTo>
                    <a:pt x="15730" y="7855"/>
                  </a:lnTo>
                  <a:lnTo>
                    <a:pt x="16670" y="9164"/>
                  </a:lnTo>
                  <a:lnTo>
                    <a:pt x="16904" y="9818"/>
                  </a:lnTo>
                  <a:lnTo>
                    <a:pt x="17609" y="10800"/>
                  </a:lnTo>
                  <a:lnTo>
                    <a:pt x="18078" y="10800"/>
                  </a:lnTo>
                  <a:lnTo>
                    <a:pt x="18548" y="11455"/>
                  </a:lnTo>
                  <a:lnTo>
                    <a:pt x="19017" y="11782"/>
                  </a:lnTo>
                  <a:lnTo>
                    <a:pt x="20191" y="11782"/>
                  </a:lnTo>
                  <a:lnTo>
                    <a:pt x="20191" y="11455"/>
                  </a:lnTo>
                  <a:lnTo>
                    <a:pt x="20426" y="11127"/>
                  </a:lnTo>
                  <a:lnTo>
                    <a:pt x="21130" y="11127"/>
                  </a:lnTo>
                  <a:lnTo>
                    <a:pt x="21130" y="11455"/>
                  </a:lnTo>
                  <a:lnTo>
                    <a:pt x="21365" y="11455"/>
                  </a:lnTo>
                  <a:lnTo>
                    <a:pt x="21600" y="11782"/>
                  </a:lnTo>
                  <a:lnTo>
                    <a:pt x="21600" y="13091"/>
                  </a:lnTo>
                  <a:lnTo>
                    <a:pt x="21365" y="1341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172878" y="1992841"/>
              <a:ext cx="386330" cy="26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5" y="13418"/>
                  </a:moveTo>
                  <a:lnTo>
                    <a:pt x="20661" y="14400"/>
                  </a:lnTo>
                  <a:lnTo>
                    <a:pt x="19722" y="14400"/>
                  </a:lnTo>
                  <a:lnTo>
                    <a:pt x="19487" y="14727"/>
                  </a:lnTo>
                  <a:lnTo>
                    <a:pt x="19252" y="14727"/>
                  </a:lnTo>
                  <a:lnTo>
                    <a:pt x="19017" y="15055"/>
                  </a:lnTo>
                  <a:lnTo>
                    <a:pt x="19017" y="15709"/>
                  </a:lnTo>
                  <a:lnTo>
                    <a:pt x="18783" y="15709"/>
                  </a:lnTo>
                  <a:lnTo>
                    <a:pt x="18783" y="16036"/>
                  </a:lnTo>
                  <a:lnTo>
                    <a:pt x="18548" y="16036"/>
                  </a:lnTo>
                  <a:lnTo>
                    <a:pt x="18078" y="16364"/>
                  </a:lnTo>
                  <a:lnTo>
                    <a:pt x="18078" y="16691"/>
                  </a:lnTo>
                  <a:lnTo>
                    <a:pt x="17609" y="16691"/>
                  </a:lnTo>
                  <a:lnTo>
                    <a:pt x="17609" y="17673"/>
                  </a:lnTo>
                  <a:lnTo>
                    <a:pt x="17374" y="18000"/>
                  </a:lnTo>
                  <a:lnTo>
                    <a:pt x="17374" y="18982"/>
                  </a:lnTo>
                  <a:lnTo>
                    <a:pt x="17139" y="18982"/>
                  </a:lnTo>
                  <a:lnTo>
                    <a:pt x="17139" y="19309"/>
                  </a:lnTo>
                  <a:lnTo>
                    <a:pt x="15965" y="19309"/>
                  </a:lnTo>
                  <a:lnTo>
                    <a:pt x="15730" y="19636"/>
                  </a:lnTo>
                  <a:lnTo>
                    <a:pt x="15261" y="19636"/>
                  </a:lnTo>
                  <a:lnTo>
                    <a:pt x="14557" y="20618"/>
                  </a:lnTo>
                  <a:lnTo>
                    <a:pt x="14322" y="21273"/>
                  </a:lnTo>
                  <a:lnTo>
                    <a:pt x="14087" y="21600"/>
                  </a:lnTo>
                  <a:lnTo>
                    <a:pt x="14322" y="20945"/>
                  </a:lnTo>
                  <a:lnTo>
                    <a:pt x="14322" y="19964"/>
                  </a:lnTo>
                  <a:lnTo>
                    <a:pt x="14557" y="19309"/>
                  </a:lnTo>
                  <a:lnTo>
                    <a:pt x="14557" y="18327"/>
                  </a:lnTo>
                  <a:lnTo>
                    <a:pt x="14791" y="18000"/>
                  </a:lnTo>
                  <a:lnTo>
                    <a:pt x="14791" y="16364"/>
                  </a:lnTo>
                  <a:lnTo>
                    <a:pt x="14557" y="16036"/>
                  </a:lnTo>
                  <a:lnTo>
                    <a:pt x="14557" y="15709"/>
                  </a:lnTo>
                  <a:lnTo>
                    <a:pt x="14322" y="15709"/>
                  </a:lnTo>
                  <a:lnTo>
                    <a:pt x="13852" y="15382"/>
                  </a:lnTo>
                  <a:lnTo>
                    <a:pt x="13617" y="15055"/>
                  </a:lnTo>
                  <a:lnTo>
                    <a:pt x="12913" y="14727"/>
                  </a:lnTo>
                  <a:lnTo>
                    <a:pt x="12443" y="14727"/>
                  </a:lnTo>
                  <a:lnTo>
                    <a:pt x="11739" y="13745"/>
                  </a:lnTo>
                  <a:lnTo>
                    <a:pt x="11035" y="13091"/>
                  </a:lnTo>
                  <a:lnTo>
                    <a:pt x="10565" y="12764"/>
                  </a:lnTo>
                  <a:lnTo>
                    <a:pt x="10330" y="12436"/>
                  </a:lnTo>
                  <a:lnTo>
                    <a:pt x="9861" y="12109"/>
                  </a:lnTo>
                  <a:lnTo>
                    <a:pt x="9861" y="11782"/>
                  </a:lnTo>
                  <a:lnTo>
                    <a:pt x="8217" y="11782"/>
                  </a:lnTo>
                  <a:lnTo>
                    <a:pt x="7983" y="11455"/>
                  </a:lnTo>
                  <a:lnTo>
                    <a:pt x="7043" y="11455"/>
                  </a:lnTo>
                  <a:lnTo>
                    <a:pt x="6104" y="10800"/>
                  </a:lnTo>
                  <a:lnTo>
                    <a:pt x="4696" y="10800"/>
                  </a:lnTo>
                  <a:lnTo>
                    <a:pt x="4461" y="11127"/>
                  </a:lnTo>
                  <a:lnTo>
                    <a:pt x="4461" y="11455"/>
                  </a:lnTo>
                  <a:lnTo>
                    <a:pt x="4226" y="11782"/>
                  </a:lnTo>
                  <a:lnTo>
                    <a:pt x="4226" y="12436"/>
                  </a:lnTo>
                  <a:lnTo>
                    <a:pt x="3757" y="13091"/>
                  </a:lnTo>
                  <a:lnTo>
                    <a:pt x="3522" y="13091"/>
                  </a:lnTo>
                  <a:lnTo>
                    <a:pt x="3287" y="13418"/>
                  </a:lnTo>
                  <a:lnTo>
                    <a:pt x="3052" y="13418"/>
                  </a:lnTo>
                  <a:lnTo>
                    <a:pt x="2348" y="13745"/>
                  </a:lnTo>
                  <a:lnTo>
                    <a:pt x="2113" y="13745"/>
                  </a:lnTo>
                  <a:lnTo>
                    <a:pt x="1878" y="10800"/>
                  </a:lnTo>
                  <a:lnTo>
                    <a:pt x="1878" y="9164"/>
                  </a:lnTo>
                  <a:lnTo>
                    <a:pt x="1643" y="8836"/>
                  </a:lnTo>
                  <a:lnTo>
                    <a:pt x="1643" y="8509"/>
                  </a:lnTo>
                  <a:lnTo>
                    <a:pt x="1409" y="8182"/>
                  </a:lnTo>
                  <a:lnTo>
                    <a:pt x="1409" y="7527"/>
                  </a:lnTo>
                  <a:lnTo>
                    <a:pt x="1174" y="7200"/>
                  </a:lnTo>
                  <a:lnTo>
                    <a:pt x="1174" y="5564"/>
                  </a:lnTo>
                  <a:lnTo>
                    <a:pt x="939" y="5236"/>
                  </a:lnTo>
                  <a:lnTo>
                    <a:pt x="939" y="4909"/>
                  </a:lnTo>
                  <a:lnTo>
                    <a:pt x="704" y="4582"/>
                  </a:lnTo>
                  <a:lnTo>
                    <a:pt x="470" y="4582"/>
                  </a:lnTo>
                  <a:lnTo>
                    <a:pt x="470" y="4255"/>
                  </a:lnTo>
                  <a:lnTo>
                    <a:pt x="235" y="4255"/>
                  </a:lnTo>
                  <a:lnTo>
                    <a:pt x="235" y="3927"/>
                  </a:lnTo>
                  <a:lnTo>
                    <a:pt x="470" y="3927"/>
                  </a:lnTo>
                  <a:lnTo>
                    <a:pt x="704" y="3600"/>
                  </a:lnTo>
                  <a:lnTo>
                    <a:pt x="704" y="3273"/>
                  </a:lnTo>
                  <a:lnTo>
                    <a:pt x="939" y="3273"/>
                  </a:lnTo>
                  <a:lnTo>
                    <a:pt x="939" y="2945"/>
                  </a:lnTo>
                  <a:lnTo>
                    <a:pt x="704" y="2945"/>
                  </a:lnTo>
                  <a:lnTo>
                    <a:pt x="470" y="2618"/>
                  </a:lnTo>
                  <a:lnTo>
                    <a:pt x="235" y="2618"/>
                  </a:lnTo>
                  <a:lnTo>
                    <a:pt x="0" y="2291"/>
                  </a:lnTo>
                  <a:lnTo>
                    <a:pt x="0" y="655"/>
                  </a:lnTo>
                  <a:lnTo>
                    <a:pt x="470" y="655"/>
                  </a:lnTo>
                  <a:lnTo>
                    <a:pt x="704" y="982"/>
                  </a:lnTo>
                  <a:lnTo>
                    <a:pt x="704" y="1309"/>
                  </a:lnTo>
                  <a:lnTo>
                    <a:pt x="939" y="1636"/>
                  </a:lnTo>
                  <a:lnTo>
                    <a:pt x="1174" y="2291"/>
                  </a:lnTo>
                  <a:lnTo>
                    <a:pt x="1643" y="2945"/>
                  </a:lnTo>
                  <a:lnTo>
                    <a:pt x="2113" y="2945"/>
                  </a:lnTo>
                  <a:lnTo>
                    <a:pt x="2348" y="2618"/>
                  </a:lnTo>
                  <a:lnTo>
                    <a:pt x="2348" y="2291"/>
                  </a:lnTo>
                  <a:lnTo>
                    <a:pt x="2583" y="1964"/>
                  </a:lnTo>
                  <a:lnTo>
                    <a:pt x="2583" y="1636"/>
                  </a:lnTo>
                  <a:lnTo>
                    <a:pt x="2817" y="1309"/>
                  </a:lnTo>
                  <a:lnTo>
                    <a:pt x="2817" y="982"/>
                  </a:lnTo>
                  <a:lnTo>
                    <a:pt x="3052" y="982"/>
                  </a:lnTo>
                  <a:lnTo>
                    <a:pt x="3522" y="655"/>
                  </a:lnTo>
                  <a:lnTo>
                    <a:pt x="3757" y="327"/>
                  </a:lnTo>
                  <a:lnTo>
                    <a:pt x="3991" y="327"/>
                  </a:lnTo>
                  <a:lnTo>
                    <a:pt x="4226" y="0"/>
                  </a:lnTo>
                  <a:lnTo>
                    <a:pt x="4696" y="0"/>
                  </a:lnTo>
                  <a:lnTo>
                    <a:pt x="4930" y="327"/>
                  </a:lnTo>
                  <a:lnTo>
                    <a:pt x="5400" y="327"/>
                  </a:lnTo>
                  <a:lnTo>
                    <a:pt x="5870" y="982"/>
                  </a:lnTo>
                  <a:lnTo>
                    <a:pt x="5870" y="2618"/>
                  </a:lnTo>
                  <a:lnTo>
                    <a:pt x="6104" y="2618"/>
                  </a:lnTo>
                  <a:lnTo>
                    <a:pt x="6339" y="2945"/>
                  </a:lnTo>
                  <a:lnTo>
                    <a:pt x="7278" y="2945"/>
                  </a:lnTo>
                  <a:lnTo>
                    <a:pt x="7278" y="3273"/>
                  </a:lnTo>
                  <a:lnTo>
                    <a:pt x="7748" y="3273"/>
                  </a:lnTo>
                  <a:lnTo>
                    <a:pt x="7983" y="3600"/>
                  </a:lnTo>
                  <a:lnTo>
                    <a:pt x="8217" y="3600"/>
                  </a:lnTo>
                  <a:lnTo>
                    <a:pt x="8687" y="3927"/>
                  </a:lnTo>
                  <a:lnTo>
                    <a:pt x="8922" y="3927"/>
                  </a:lnTo>
                  <a:lnTo>
                    <a:pt x="9157" y="4255"/>
                  </a:lnTo>
                  <a:lnTo>
                    <a:pt x="9391" y="4255"/>
                  </a:lnTo>
                  <a:lnTo>
                    <a:pt x="9626" y="3927"/>
                  </a:lnTo>
                  <a:lnTo>
                    <a:pt x="9626" y="2291"/>
                  </a:lnTo>
                  <a:lnTo>
                    <a:pt x="9861" y="2291"/>
                  </a:lnTo>
                  <a:lnTo>
                    <a:pt x="10096" y="1964"/>
                  </a:lnTo>
                  <a:lnTo>
                    <a:pt x="11035" y="1964"/>
                  </a:lnTo>
                  <a:lnTo>
                    <a:pt x="11035" y="1636"/>
                  </a:lnTo>
                  <a:lnTo>
                    <a:pt x="11270" y="1636"/>
                  </a:lnTo>
                  <a:lnTo>
                    <a:pt x="11504" y="1309"/>
                  </a:lnTo>
                  <a:lnTo>
                    <a:pt x="11739" y="1309"/>
                  </a:lnTo>
                  <a:lnTo>
                    <a:pt x="11739" y="982"/>
                  </a:lnTo>
                  <a:lnTo>
                    <a:pt x="12209" y="982"/>
                  </a:lnTo>
                  <a:lnTo>
                    <a:pt x="12209" y="1309"/>
                  </a:lnTo>
                  <a:lnTo>
                    <a:pt x="12443" y="1636"/>
                  </a:lnTo>
                  <a:lnTo>
                    <a:pt x="12443" y="2291"/>
                  </a:lnTo>
                  <a:lnTo>
                    <a:pt x="12678" y="2291"/>
                  </a:lnTo>
                  <a:lnTo>
                    <a:pt x="12678" y="2618"/>
                  </a:lnTo>
                  <a:lnTo>
                    <a:pt x="12913" y="2618"/>
                  </a:lnTo>
                  <a:lnTo>
                    <a:pt x="13383" y="3273"/>
                  </a:lnTo>
                  <a:lnTo>
                    <a:pt x="13383" y="3927"/>
                  </a:lnTo>
                  <a:lnTo>
                    <a:pt x="13148" y="3927"/>
                  </a:lnTo>
                  <a:lnTo>
                    <a:pt x="13148" y="4909"/>
                  </a:lnTo>
                  <a:lnTo>
                    <a:pt x="15261" y="4909"/>
                  </a:lnTo>
                  <a:lnTo>
                    <a:pt x="15496" y="5236"/>
                  </a:lnTo>
                  <a:lnTo>
                    <a:pt x="15965" y="5236"/>
                  </a:lnTo>
                  <a:lnTo>
                    <a:pt x="16200" y="5564"/>
                  </a:lnTo>
                  <a:lnTo>
                    <a:pt x="16200" y="6218"/>
                  </a:lnTo>
                  <a:lnTo>
                    <a:pt x="15965" y="6218"/>
                  </a:lnTo>
                  <a:lnTo>
                    <a:pt x="15965" y="6873"/>
                  </a:lnTo>
                  <a:lnTo>
                    <a:pt x="15730" y="7200"/>
                  </a:lnTo>
                  <a:lnTo>
                    <a:pt x="15730" y="7855"/>
                  </a:lnTo>
                  <a:lnTo>
                    <a:pt x="16670" y="9164"/>
                  </a:lnTo>
                  <a:lnTo>
                    <a:pt x="16904" y="9818"/>
                  </a:lnTo>
                  <a:lnTo>
                    <a:pt x="17609" y="10800"/>
                  </a:lnTo>
                  <a:lnTo>
                    <a:pt x="18078" y="10800"/>
                  </a:lnTo>
                  <a:lnTo>
                    <a:pt x="18548" y="11455"/>
                  </a:lnTo>
                  <a:lnTo>
                    <a:pt x="19017" y="11782"/>
                  </a:lnTo>
                  <a:lnTo>
                    <a:pt x="20191" y="11782"/>
                  </a:lnTo>
                  <a:lnTo>
                    <a:pt x="20191" y="11455"/>
                  </a:lnTo>
                  <a:lnTo>
                    <a:pt x="20426" y="11127"/>
                  </a:lnTo>
                  <a:lnTo>
                    <a:pt x="21130" y="11127"/>
                  </a:lnTo>
                  <a:lnTo>
                    <a:pt x="21130" y="11455"/>
                  </a:lnTo>
                  <a:lnTo>
                    <a:pt x="21365" y="11455"/>
                  </a:lnTo>
                  <a:lnTo>
                    <a:pt x="21600" y="11782"/>
                  </a:lnTo>
                  <a:lnTo>
                    <a:pt x="21600" y="13091"/>
                  </a:lnTo>
                  <a:lnTo>
                    <a:pt x="21365" y="1341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617998" y="2032777"/>
              <a:ext cx="247755" cy="14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0" y="2335"/>
                  </a:moveTo>
                  <a:lnTo>
                    <a:pt x="5492" y="5838"/>
                  </a:lnTo>
                  <a:lnTo>
                    <a:pt x="5125" y="6422"/>
                  </a:lnTo>
                  <a:lnTo>
                    <a:pt x="5125" y="7005"/>
                  </a:lnTo>
                  <a:lnTo>
                    <a:pt x="4393" y="8173"/>
                  </a:lnTo>
                  <a:lnTo>
                    <a:pt x="4027" y="9341"/>
                  </a:lnTo>
                  <a:lnTo>
                    <a:pt x="3295" y="11092"/>
                  </a:lnTo>
                  <a:lnTo>
                    <a:pt x="2929" y="11092"/>
                  </a:lnTo>
                  <a:lnTo>
                    <a:pt x="2929" y="11676"/>
                  </a:lnTo>
                  <a:lnTo>
                    <a:pt x="2197" y="14011"/>
                  </a:lnTo>
                  <a:lnTo>
                    <a:pt x="1098" y="16930"/>
                  </a:lnTo>
                  <a:lnTo>
                    <a:pt x="0" y="20432"/>
                  </a:lnTo>
                  <a:lnTo>
                    <a:pt x="732" y="19849"/>
                  </a:lnTo>
                  <a:lnTo>
                    <a:pt x="1098" y="19265"/>
                  </a:lnTo>
                  <a:lnTo>
                    <a:pt x="1831" y="18681"/>
                  </a:lnTo>
                  <a:lnTo>
                    <a:pt x="2563" y="18681"/>
                  </a:lnTo>
                  <a:lnTo>
                    <a:pt x="3661" y="18097"/>
                  </a:lnTo>
                  <a:lnTo>
                    <a:pt x="5125" y="18097"/>
                  </a:lnTo>
                  <a:lnTo>
                    <a:pt x="5125" y="17514"/>
                  </a:lnTo>
                  <a:lnTo>
                    <a:pt x="5858" y="17514"/>
                  </a:lnTo>
                  <a:lnTo>
                    <a:pt x="5858" y="16930"/>
                  </a:lnTo>
                  <a:lnTo>
                    <a:pt x="6224" y="16346"/>
                  </a:lnTo>
                  <a:lnTo>
                    <a:pt x="6224" y="15178"/>
                  </a:lnTo>
                  <a:lnTo>
                    <a:pt x="6590" y="14595"/>
                  </a:lnTo>
                  <a:lnTo>
                    <a:pt x="6590" y="14011"/>
                  </a:lnTo>
                  <a:lnTo>
                    <a:pt x="6956" y="14011"/>
                  </a:lnTo>
                  <a:lnTo>
                    <a:pt x="6956" y="13427"/>
                  </a:lnTo>
                  <a:lnTo>
                    <a:pt x="7688" y="13427"/>
                  </a:lnTo>
                  <a:lnTo>
                    <a:pt x="8054" y="14011"/>
                  </a:lnTo>
                  <a:lnTo>
                    <a:pt x="8420" y="14011"/>
                  </a:lnTo>
                  <a:lnTo>
                    <a:pt x="8420" y="14595"/>
                  </a:lnTo>
                  <a:lnTo>
                    <a:pt x="8786" y="14595"/>
                  </a:lnTo>
                  <a:lnTo>
                    <a:pt x="8786" y="15762"/>
                  </a:lnTo>
                  <a:lnTo>
                    <a:pt x="9153" y="16930"/>
                  </a:lnTo>
                  <a:lnTo>
                    <a:pt x="9153" y="17514"/>
                  </a:lnTo>
                  <a:lnTo>
                    <a:pt x="9519" y="18097"/>
                  </a:lnTo>
                  <a:lnTo>
                    <a:pt x="9519" y="19265"/>
                  </a:lnTo>
                  <a:lnTo>
                    <a:pt x="9885" y="19265"/>
                  </a:lnTo>
                  <a:lnTo>
                    <a:pt x="9885" y="19849"/>
                  </a:lnTo>
                  <a:lnTo>
                    <a:pt x="10251" y="20432"/>
                  </a:lnTo>
                  <a:lnTo>
                    <a:pt x="10983" y="20432"/>
                  </a:lnTo>
                  <a:lnTo>
                    <a:pt x="11349" y="21016"/>
                  </a:lnTo>
                  <a:lnTo>
                    <a:pt x="11715" y="21016"/>
                  </a:lnTo>
                  <a:lnTo>
                    <a:pt x="12447" y="21600"/>
                  </a:lnTo>
                  <a:lnTo>
                    <a:pt x="18305" y="21600"/>
                  </a:lnTo>
                  <a:lnTo>
                    <a:pt x="18305" y="21016"/>
                  </a:lnTo>
                  <a:lnTo>
                    <a:pt x="18671" y="19849"/>
                  </a:lnTo>
                  <a:lnTo>
                    <a:pt x="18671" y="18681"/>
                  </a:lnTo>
                  <a:lnTo>
                    <a:pt x="18305" y="18097"/>
                  </a:lnTo>
                  <a:lnTo>
                    <a:pt x="17939" y="18097"/>
                  </a:lnTo>
                  <a:lnTo>
                    <a:pt x="17939" y="18681"/>
                  </a:lnTo>
                  <a:lnTo>
                    <a:pt x="17573" y="18681"/>
                  </a:lnTo>
                  <a:lnTo>
                    <a:pt x="17207" y="18097"/>
                  </a:lnTo>
                  <a:lnTo>
                    <a:pt x="16841" y="18097"/>
                  </a:lnTo>
                  <a:lnTo>
                    <a:pt x="16108" y="17514"/>
                  </a:lnTo>
                  <a:lnTo>
                    <a:pt x="15010" y="15762"/>
                  </a:lnTo>
                  <a:lnTo>
                    <a:pt x="15010" y="10508"/>
                  </a:lnTo>
                  <a:lnTo>
                    <a:pt x="15376" y="9341"/>
                  </a:lnTo>
                  <a:lnTo>
                    <a:pt x="15376" y="8757"/>
                  </a:lnTo>
                  <a:lnTo>
                    <a:pt x="15742" y="8757"/>
                  </a:lnTo>
                  <a:lnTo>
                    <a:pt x="15742" y="8173"/>
                  </a:lnTo>
                  <a:lnTo>
                    <a:pt x="16108" y="7589"/>
                  </a:lnTo>
                  <a:lnTo>
                    <a:pt x="16475" y="7589"/>
                  </a:lnTo>
                  <a:lnTo>
                    <a:pt x="17207" y="6422"/>
                  </a:lnTo>
                  <a:lnTo>
                    <a:pt x="17939" y="6422"/>
                  </a:lnTo>
                  <a:lnTo>
                    <a:pt x="18305" y="7005"/>
                  </a:lnTo>
                  <a:lnTo>
                    <a:pt x="18671" y="7005"/>
                  </a:lnTo>
                  <a:lnTo>
                    <a:pt x="19037" y="7589"/>
                  </a:lnTo>
                  <a:lnTo>
                    <a:pt x="19403" y="7589"/>
                  </a:lnTo>
                  <a:lnTo>
                    <a:pt x="20136" y="8173"/>
                  </a:lnTo>
                  <a:lnTo>
                    <a:pt x="20502" y="9341"/>
                  </a:lnTo>
                  <a:lnTo>
                    <a:pt x="21234" y="9924"/>
                  </a:lnTo>
                  <a:lnTo>
                    <a:pt x="21600" y="10508"/>
                  </a:lnTo>
                  <a:lnTo>
                    <a:pt x="21234" y="8757"/>
                  </a:lnTo>
                  <a:lnTo>
                    <a:pt x="21234" y="7589"/>
                  </a:lnTo>
                  <a:lnTo>
                    <a:pt x="20868" y="5254"/>
                  </a:lnTo>
                  <a:lnTo>
                    <a:pt x="20868" y="4670"/>
                  </a:lnTo>
                  <a:lnTo>
                    <a:pt x="20502" y="3503"/>
                  </a:lnTo>
                  <a:lnTo>
                    <a:pt x="20136" y="2919"/>
                  </a:lnTo>
                  <a:lnTo>
                    <a:pt x="20136" y="1751"/>
                  </a:lnTo>
                  <a:lnTo>
                    <a:pt x="19769" y="1168"/>
                  </a:lnTo>
                  <a:lnTo>
                    <a:pt x="19769" y="584"/>
                  </a:lnTo>
                  <a:lnTo>
                    <a:pt x="19403" y="584"/>
                  </a:lnTo>
                  <a:lnTo>
                    <a:pt x="19403" y="0"/>
                  </a:lnTo>
                  <a:lnTo>
                    <a:pt x="18305" y="0"/>
                  </a:lnTo>
                  <a:lnTo>
                    <a:pt x="17573" y="1168"/>
                  </a:lnTo>
                  <a:lnTo>
                    <a:pt x="16475" y="2335"/>
                  </a:lnTo>
                  <a:lnTo>
                    <a:pt x="16108" y="2919"/>
                  </a:lnTo>
                  <a:lnTo>
                    <a:pt x="16108" y="3503"/>
                  </a:lnTo>
                  <a:lnTo>
                    <a:pt x="15376" y="3503"/>
                  </a:lnTo>
                  <a:lnTo>
                    <a:pt x="14644" y="4086"/>
                  </a:lnTo>
                  <a:lnTo>
                    <a:pt x="11349" y="4086"/>
                  </a:lnTo>
                  <a:lnTo>
                    <a:pt x="9153" y="2919"/>
                  </a:lnTo>
                  <a:lnTo>
                    <a:pt x="7322" y="2919"/>
                  </a:lnTo>
                  <a:lnTo>
                    <a:pt x="6590" y="233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617998" y="2032777"/>
              <a:ext cx="247755" cy="14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0" y="2335"/>
                  </a:moveTo>
                  <a:lnTo>
                    <a:pt x="5492" y="5838"/>
                  </a:lnTo>
                  <a:lnTo>
                    <a:pt x="5125" y="6422"/>
                  </a:lnTo>
                  <a:lnTo>
                    <a:pt x="5125" y="7005"/>
                  </a:lnTo>
                  <a:lnTo>
                    <a:pt x="4393" y="8173"/>
                  </a:lnTo>
                  <a:lnTo>
                    <a:pt x="4027" y="9341"/>
                  </a:lnTo>
                  <a:lnTo>
                    <a:pt x="3295" y="11092"/>
                  </a:lnTo>
                  <a:lnTo>
                    <a:pt x="2929" y="11092"/>
                  </a:lnTo>
                  <a:lnTo>
                    <a:pt x="2929" y="11676"/>
                  </a:lnTo>
                  <a:lnTo>
                    <a:pt x="2197" y="14011"/>
                  </a:lnTo>
                  <a:lnTo>
                    <a:pt x="1098" y="16930"/>
                  </a:lnTo>
                  <a:lnTo>
                    <a:pt x="0" y="20432"/>
                  </a:lnTo>
                  <a:lnTo>
                    <a:pt x="732" y="19849"/>
                  </a:lnTo>
                  <a:lnTo>
                    <a:pt x="1098" y="19265"/>
                  </a:lnTo>
                  <a:lnTo>
                    <a:pt x="1831" y="18681"/>
                  </a:lnTo>
                  <a:lnTo>
                    <a:pt x="2563" y="18681"/>
                  </a:lnTo>
                  <a:lnTo>
                    <a:pt x="3661" y="18097"/>
                  </a:lnTo>
                  <a:lnTo>
                    <a:pt x="5125" y="18097"/>
                  </a:lnTo>
                  <a:lnTo>
                    <a:pt x="5125" y="17514"/>
                  </a:lnTo>
                  <a:lnTo>
                    <a:pt x="5858" y="17514"/>
                  </a:lnTo>
                  <a:lnTo>
                    <a:pt x="5858" y="16930"/>
                  </a:lnTo>
                  <a:lnTo>
                    <a:pt x="6224" y="16346"/>
                  </a:lnTo>
                  <a:lnTo>
                    <a:pt x="6224" y="15178"/>
                  </a:lnTo>
                  <a:lnTo>
                    <a:pt x="6590" y="14595"/>
                  </a:lnTo>
                  <a:lnTo>
                    <a:pt x="6590" y="14011"/>
                  </a:lnTo>
                  <a:lnTo>
                    <a:pt x="6956" y="14011"/>
                  </a:lnTo>
                  <a:lnTo>
                    <a:pt x="6956" y="13427"/>
                  </a:lnTo>
                  <a:lnTo>
                    <a:pt x="7688" y="13427"/>
                  </a:lnTo>
                  <a:lnTo>
                    <a:pt x="8054" y="14011"/>
                  </a:lnTo>
                  <a:lnTo>
                    <a:pt x="8420" y="14011"/>
                  </a:lnTo>
                  <a:lnTo>
                    <a:pt x="8420" y="14595"/>
                  </a:lnTo>
                  <a:lnTo>
                    <a:pt x="8786" y="14595"/>
                  </a:lnTo>
                  <a:lnTo>
                    <a:pt x="8786" y="15762"/>
                  </a:lnTo>
                  <a:lnTo>
                    <a:pt x="9153" y="16930"/>
                  </a:lnTo>
                  <a:lnTo>
                    <a:pt x="9153" y="17514"/>
                  </a:lnTo>
                  <a:lnTo>
                    <a:pt x="9519" y="18097"/>
                  </a:lnTo>
                  <a:lnTo>
                    <a:pt x="9519" y="19265"/>
                  </a:lnTo>
                  <a:lnTo>
                    <a:pt x="9885" y="19265"/>
                  </a:lnTo>
                  <a:lnTo>
                    <a:pt x="9885" y="19849"/>
                  </a:lnTo>
                  <a:lnTo>
                    <a:pt x="10251" y="20432"/>
                  </a:lnTo>
                  <a:lnTo>
                    <a:pt x="10983" y="20432"/>
                  </a:lnTo>
                  <a:lnTo>
                    <a:pt x="11349" y="21016"/>
                  </a:lnTo>
                  <a:lnTo>
                    <a:pt x="11715" y="21016"/>
                  </a:lnTo>
                  <a:lnTo>
                    <a:pt x="12447" y="21600"/>
                  </a:lnTo>
                  <a:lnTo>
                    <a:pt x="18305" y="21600"/>
                  </a:lnTo>
                  <a:lnTo>
                    <a:pt x="18305" y="21016"/>
                  </a:lnTo>
                  <a:lnTo>
                    <a:pt x="18671" y="19849"/>
                  </a:lnTo>
                  <a:lnTo>
                    <a:pt x="18671" y="18681"/>
                  </a:lnTo>
                  <a:lnTo>
                    <a:pt x="18305" y="18097"/>
                  </a:lnTo>
                  <a:lnTo>
                    <a:pt x="17939" y="18097"/>
                  </a:lnTo>
                  <a:lnTo>
                    <a:pt x="17939" y="18681"/>
                  </a:lnTo>
                  <a:lnTo>
                    <a:pt x="17573" y="18681"/>
                  </a:lnTo>
                  <a:lnTo>
                    <a:pt x="17207" y="18097"/>
                  </a:lnTo>
                  <a:lnTo>
                    <a:pt x="16841" y="18097"/>
                  </a:lnTo>
                  <a:lnTo>
                    <a:pt x="16108" y="17514"/>
                  </a:lnTo>
                  <a:lnTo>
                    <a:pt x="15010" y="15762"/>
                  </a:lnTo>
                  <a:lnTo>
                    <a:pt x="15010" y="10508"/>
                  </a:lnTo>
                  <a:lnTo>
                    <a:pt x="15376" y="9341"/>
                  </a:lnTo>
                  <a:lnTo>
                    <a:pt x="15376" y="8757"/>
                  </a:lnTo>
                  <a:lnTo>
                    <a:pt x="15742" y="8757"/>
                  </a:lnTo>
                  <a:lnTo>
                    <a:pt x="15742" y="8173"/>
                  </a:lnTo>
                  <a:lnTo>
                    <a:pt x="16108" y="7589"/>
                  </a:lnTo>
                  <a:lnTo>
                    <a:pt x="16475" y="7589"/>
                  </a:lnTo>
                  <a:lnTo>
                    <a:pt x="17207" y="6422"/>
                  </a:lnTo>
                  <a:lnTo>
                    <a:pt x="17939" y="6422"/>
                  </a:lnTo>
                  <a:lnTo>
                    <a:pt x="18305" y="7005"/>
                  </a:lnTo>
                  <a:lnTo>
                    <a:pt x="18671" y="7005"/>
                  </a:lnTo>
                  <a:lnTo>
                    <a:pt x="19037" y="7589"/>
                  </a:lnTo>
                  <a:lnTo>
                    <a:pt x="19403" y="7589"/>
                  </a:lnTo>
                  <a:lnTo>
                    <a:pt x="20136" y="8173"/>
                  </a:lnTo>
                  <a:lnTo>
                    <a:pt x="20502" y="9341"/>
                  </a:lnTo>
                  <a:lnTo>
                    <a:pt x="21234" y="9924"/>
                  </a:lnTo>
                  <a:lnTo>
                    <a:pt x="21600" y="10508"/>
                  </a:lnTo>
                  <a:lnTo>
                    <a:pt x="21234" y="8757"/>
                  </a:lnTo>
                  <a:lnTo>
                    <a:pt x="21234" y="7589"/>
                  </a:lnTo>
                  <a:lnTo>
                    <a:pt x="20868" y="5254"/>
                  </a:lnTo>
                  <a:lnTo>
                    <a:pt x="20868" y="4670"/>
                  </a:lnTo>
                  <a:lnTo>
                    <a:pt x="20502" y="3503"/>
                  </a:lnTo>
                  <a:lnTo>
                    <a:pt x="20136" y="2919"/>
                  </a:lnTo>
                  <a:lnTo>
                    <a:pt x="20136" y="1751"/>
                  </a:lnTo>
                  <a:lnTo>
                    <a:pt x="19769" y="1168"/>
                  </a:lnTo>
                  <a:lnTo>
                    <a:pt x="19769" y="584"/>
                  </a:lnTo>
                  <a:lnTo>
                    <a:pt x="19403" y="584"/>
                  </a:lnTo>
                  <a:lnTo>
                    <a:pt x="19403" y="0"/>
                  </a:lnTo>
                  <a:lnTo>
                    <a:pt x="18305" y="0"/>
                  </a:lnTo>
                  <a:lnTo>
                    <a:pt x="17573" y="1168"/>
                  </a:lnTo>
                  <a:lnTo>
                    <a:pt x="16475" y="2335"/>
                  </a:lnTo>
                  <a:lnTo>
                    <a:pt x="16108" y="2919"/>
                  </a:lnTo>
                  <a:lnTo>
                    <a:pt x="16108" y="3503"/>
                  </a:lnTo>
                  <a:lnTo>
                    <a:pt x="15376" y="3503"/>
                  </a:lnTo>
                  <a:lnTo>
                    <a:pt x="14644" y="4086"/>
                  </a:lnTo>
                  <a:lnTo>
                    <a:pt x="11349" y="4086"/>
                  </a:lnTo>
                  <a:lnTo>
                    <a:pt x="9153" y="2919"/>
                  </a:lnTo>
                  <a:lnTo>
                    <a:pt x="7322" y="2919"/>
                  </a:lnTo>
                  <a:lnTo>
                    <a:pt x="6590" y="233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303054" y="1837087"/>
              <a:ext cx="390531" cy="3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21600"/>
                  </a:moveTo>
                  <a:lnTo>
                    <a:pt x="16490" y="21086"/>
                  </a:lnTo>
                  <a:lnTo>
                    <a:pt x="16258" y="20829"/>
                  </a:lnTo>
                  <a:lnTo>
                    <a:pt x="13935" y="20829"/>
                  </a:lnTo>
                  <a:lnTo>
                    <a:pt x="13935" y="20571"/>
                  </a:lnTo>
                  <a:lnTo>
                    <a:pt x="14168" y="20057"/>
                  </a:lnTo>
                  <a:lnTo>
                    <a:pt x="14168" y="19286"/>
                  </a:lnTo>
                  <a:lnTo>
                    <a:pt x="13935" y="19286"/>
                  </a:lnTo>
                  <a:lnTo>
                    <a:pt x="13935" y="19029"/>
                  </a:lnTo>
                  <a:lnTo>
                    <a:pt x="13006" y="19029"/>
                  </a:lnTo>
                  <a:lnTo>
                    <a:pt x="12774" y="19286"/>
                  </a:lnTo>
                  <a:lnTo>
                    <a:pt x="12542" y="19286"/>
                  </a:lnTo>
                  <a:lnTo>
                    <a:pt x="12542" y="19543"/>
                  </a:lnTo>
                  <a:lnTo>
                    <a:pt x="11845" y="19543"/>
                  </a:lnTo>
                  <a:lnTo>
                    <a:pt x="11613" y="19286"/>
                  </a:lnTo>
                  <a:lnTo>
                    <a:pt x="11148" y="19286"/>
                  </a:lnTo>
                  <a:lnTo>
                    <a:pt x="10684" y="18771"/>
                  </a:lnTo>
                  <a:lnTo>
                    <a:pt x="10219" y="18514"/>
                  </a:lnTo>
                  <a:lnTo>
                    <a:pt x="8361" y="16457"/>
                  </a:lnTo>
                  <a:lnTo>
                    <a:pt x="8361" y="15429"/>
                  </a:lnTo>
                  <a:lnTo>
                    <a:pt x="8594" y="15429"/>
                  </a:lnTo>
                  <a:lnTo>
                    <a:pt x="8594" y="15171"/>
                  </a:lnTo>
                  <a:lnTo>
                    <a:pt x="8826" y="14914"/>
                  </a:lnTo>
                  <a:lnTo>
                    <a:pt x="8826" y="14400"/>
                  </a:lnTo>
                  <a:lnTo>
                    <a:pt x="8594" y="14400"/>
                  </a:lnTo>
                  <a:lnTo>
                    <a:pt x="8361" y="14143"/>
                  </a:lnTo>
                  <a:lnTo>
                    <a:pt x="6271" y="14143"/>
                  </a:lnTo>
                  <a:lnTo>
                    <a:pt x="6039" y="13886"/>
                  </a:lnTo>
                  <a:lnTo>
                    <a:pt x="5806" y="13886"/>
                  </a:lnTo>
                  <a:lnTo>
                    <a:pt x="5574" y="13629"/>
                  </a:lnTo>
                  <a:lnTo>
                    <a:pt x="5806" y="13629"/>
                  </a:lnTo>
                  <a:lnTo>
                    <a:pt x="5806" y="13371"/>
                  </a:lnTo>
                  <a:lnTo>
                    <a:pt x="6039" y="13114"/>
                  </a:lnTo>
                  <a:lnTo>
                    <a:pt x="6039" y="12600"/>
                  </a:lnTo>
                  <a:lnTo>
                    <a:pt x="5806" y="12600"/>
                  </a:lnTo>
                  <a:lnTo>
                    <a:pt x="5806" y="12343"/>
                  </a:lnTo>
                  <a:lnTo>
                    <a:pt x="5574" y="12343"/>
                  </a:lnTo>
                  <a:lnTo>
                    <a:pt x="5342" y="12086"/>
                  </a:lnTo>
                  <a:lnTo>
                    <a:pt x="5110" y="12086"/>
                  </a:lnTo>
                  <a:lnTo>
                    <a:pt x="5110" y="11571"/>
                  </a:lnTo>
                  <a:lnTo>
                    <a:pt x="4877" y="11314"/>
                  </a:lnTo>
                  <a:lnTo>
                    <a:pt x="4877" y="11057"/>
                  </a:lnTo>
                  <a:lnTo>
                    <a:pt x="4413" y="11057"/>
                  </a:lnTo>
                  <a:lnTo>
                    <a:pt x="4181" y="11314"/>
                  </a:lnTo>
                  <a:lnTo>
                    <a:pt x="3948" y="11314"/>
                  </a:lnTo>
                  <a:lnTo>
                    <a:pt x="3716" y="11571"/>
                  </a:lnTo>
                  <a:lnTo>
                    <a:pt x="3252" y="11571"/>
                  </a:lnTo>
                  <a:lnTo>
                    <a:pt x="3019" y="11829"/>
                  </a:lnTo>
                  <a:lnTo>
                    <a:pt x="2555" y="11829"/>
                  </a:lnTo>
                  <a:lnTo>
                    <a:pt x="2555" y="12086"/>
                  </a:lnTo>
                  <a:lnTo>
                    <a:pt x="2323" y="12086"/>
                  </a:lnTo>
                  <a:lnTo>
                    <a:pt x="2323" y="13371"/>
                  </a:lnTo>
                  <a:lnTo>
                    <a:pt x="1626" y="13371"/>
                  </a:lnTo>
                  <a:lnTo>
                    <a:pt x="1394" y="13114"/>
                  </a:lnTo>
                  <a:lnTo>
                    <a:pt x="929" y="13114"/>
                  </a:lnTo>
                  <a:lnTo>
                    <a:pt x="697" y="12857"/>
                  </a:lnTo>
                  <a:lnTo>
                    <a:pt x="232" y="12857"/>
                  </a:lnTo>
                  <a:lnTo>
                    <a:pt x="0" y="12600"/>
                  </a:lnTo>
                  <a:lnTo>
                    <a:pt x="0" y="11314"/>
                  </a:lnTo>
                  <a:lnTo>
                    <a:pt x="232" y="10286"/>
                  </a:lnTo>
                  <a:lnTo>
                    <a:pt x="232" y="8743"/>
                  </a:lnTo>
                  <a:lnTo>
                    <a:pt x="465" y="7971"/>
                  </a:lnTo>
                  <a:lnTo>
                    <a:pt x="465" y="6943"/>
                  </a:lnTo>
                  <a:lnTo>
                    <a:pt x="697" y="6171"/>
                  </a:lnTo>
                  <a:lnTo>
                    <a:pt x="697" y="5400"/>
                  </a:lnTo>
                  <a:lnTo>
                    <a:pt x="929" y="4886"/>
                  </a:lnTo>
                  <a:lnTo>
                    <a:pt x="929" y="4114"/>
                  </a:lnTo>
                  <a:lnTo>
                    <a:pt x="1161" y="3857"/>
                  </a:lnTo>
                  <a:lnTo>
                    <a:pt x="1161" y="3343"/>
                  </a:lnTo>
                  <a:lnTo>
                    <a:pt x="2090" y="2314"/>
                  </a:lnTo>
                  <a:lnTo>
                    <a:pt x="2555" y="2057"/>
                  </a:lnTo>
                  <a:lnTo>
                    <a:pt x="2787" y="1800"/>
                  </a:lnTo>
                  <a:lnTo>
                    <a:pt x="3484" y="1286"/>
                  </a:lnTo>
                  <a:lnTo>
                    <a:pt x="3948" y="771"/>
                  </a:lnTo>
                  <a:lnTo>
                    <a:pt x="4645" y="514"/>
                  </a:lnTo>
                  <a:lnTo>
                    <a:pt x="5110" y="0"/>
                  </a:lnTo>
                  <a:lnTo>
                    <a:pt x="4877" y="771"/>
                  </a:lnTo>
                  <a:lnTo>
                    <a:pt x="4877" y="3600"/>
                  </a:lnTo>
                  <a:lnTo>
                    <a:pt x="5110" y="4114"/>
                  </a:lnTo>
                  <a:lnTo>
                    <a:pt x="5110" y="4629"/>
                  </a:lnTo>
                  <a:lnTo>
                    <a:pt x="5342" y="4629"/>
                  </a:lnTo>
                  <a:lnTo>
                    <a:pt x="5342" y="4886"/>
                  </a:lnTo>
                  <a:lnTo>
                    <a:pt x="6503" y="4886"/>
                  </a:lnTo>
                  <a:lnTo>
                    <a:pt x="6735" y="4629"/>
                  </a:lnTo>
                  <a:lnTo>
                    <a:pt x="6968" y="4629"/>
                  </a:lnTo>
                  <a:lnTo>
                    <a:pt x="7432" y="5143"/>
                  </a:lnTo>
                  <a:lnTo>
                    <a:pt x="7665" y="5657"/>
                  </a:lnTo>
                  <a:lnTo>
                    <a:pt x="7897" y="5657"/>
                  </a:lnTo>
                  <a:lnTo>
                    <a:pt x="8129" y="5914"/>
                  </a:lnTo>
                  <a:lnTo>
                    <a:pt x="9987" y="5914"/>
                  </a:lnTo>
                  <a:lnTo>
                    <a:pt x="9987" y="5657"/>
                  </a:lnTo>
                  <a:lnTo>
                    <a:pt x="10219" y="5400"/>
                  </a:lnTo>
                  <a:lnTo>
                    <a:pt x="10219" y="2571"/>
                  </a:lnTo>
                  <a:lnTo>
                    <a:pt x="10684" y="3600"/>
                  </a:lnTo>
                  <a:lnTo>
                    <a:pt x="10916" y="4371"/>
                  </a:lnTo>
                  <a:lnTo>
                    <a:pt x="11381" y="4886"/>
                  </a:lnTo>
                  <a:lnTo>
                    <a:pt x="11381" y="5400"/>
                  </a:lnTo>
                  <a:lnTo>
                    <a:pt x="11613" y="5657"/>
                  </a:lnTo>
                  <a:lnTo>
                    <a:pt x="11613" y="6171"/>
                  </a:lnTo>
                  <a:lnTo>
                    <a:pt x="11845" y="6429"/>
                  </a:lnTo>
                  <a:lnTo>
                    <a:pt x="12542" y="6429"/>
                  </a:lnTo>
                  <a:lnTo>
                    <a:pt x="13471" y="5914"/>
                  </a:lnTo>
                  <a:lnTo>
                    <a:pt x="15561" y="5914"/>
                  </a:lnTo>
                  <a:lnTo>
                    <a:pt x="16026" y="6171"/>
                  </a:lnTo>
                  <a:lnTo>
                    <a:pt x="16490" y="6171"/>
                  </a:lnTo>
                  <a:lnTo>
                    <a:pt x="16723" y="6429"/>
                  </a:lnTo>
                  <a:lnTo>
                    <a:pt x="16955" y="6429"/>
                  </a:lnTo>
                  <a:lnTo>
                    <a:pt x="17187" y="6686"/>
                  </a:lnTo>
                  <a:lnTo>
                    <a:pt x="17419" y="6686"/>
                  </a:lnTo>
                  <a:lnTo>
                    <a:pt x="17652" y="6943"/>
                  </a:lnTo>
                  <a:lnTo>
                    <a:pt x="17652" y="7200"/>
                  </a:lnTo>
                  <a:lnTo>
                    <a:pt x="17884" y="7200"/>
                  </a:lnTo>
                  <a:lnTo>
                    <a:pt x="17884" y="10286"/>
                  </a:lnTo>
                  <a:lnTo>
                    <a:pt x="18116" y="10800"/>
                  </a:lnTo>
                  <a:lnTo>
                    <a:pt x="18116" y="11057"/>
                  </a:lnTo>
                  <a:lnTo>
                    <a:pt x="18348" y="11314"/>
                  </a:lnTo>
                  <a:lnTo>
                    <a:pt x="18348" y="11571"/>
                  </a:lnTo>
                  <a:lnTo>
                    <a:pt x="18581" y="11571"/>
                  </a:lnTo>
                  <a:lnTo>
                    <a:pt x="18581" y="11829"/>
                  </a:lnTo>
                  <a:lnTo>
                    <a:pt x="18813" y="11829"/>
                  </a:lnTo>
                  <a:lnTo>
                    <a:pt x="19045" y="12086"/>
                  </a:lnTo>
                  <a:lnTo>
                    <a:pt x="19510" y="12086"/>
                  </a:lnTo>
                  <a:lnTo>
                    <a:pt x="19974" y="12343"/>
                  </a:lnTo>
                  <a:lnTo>
                    <a:pt x="20206" y="12600"/>
                  </a:lnTo>
                  <a:lnTo>
                    <a:pt x="20439" y="12600"/>
                  </a:lnTo>
                  <a:lnTo>
                    <a:pt x="20671" y="12857"/>
                  </a:lnTo>
                  <a:lnTo>
                    <a:pt x="21135" y="13114"/>
                  </a:lnTo>
                  <a:lnTo>
                    <a:pt x="21600" y="13629"/>
                  </a:lnTo>
                  <a:lnTo>
                    <a:pt x="21368" y="14657"/>
                  </a:lnTo>
                  <a:lnTo>
                    <a:pt x="20903" y="15171"/>
                  </a:lnTo>
                  <a:lnTo>
                    <a:pt x="20903" y="15686"/>
                  </a:lnTo>
                  <a:lnTo>
                    <a:pt x="20671" y="15686"/>
                  </a:lnTo>
                  <a:lnTo>
                    <a:pt x="20671" y="15943"/>
                  </a:lnTo>
                  <a:lnTo>
                    <a:pt x="19974" y="16714"/>
                  </a:lnTo>
                  <a:lnTo>
                    <a:pt x="19510" y="17486"/>
                  </a:lnTo>
                  <a:lnTo>
                    <a:pt x="19277" y="17743"/>
                  </a:lnTo>
                  <a:lnTo>
                    <a:pt x="18813" y="18771"/>
                  </a:lnTo>
                  <a:lnTo>
                    <a:pt x="18116" y="20057"/>
                  </a:lnTo>
                  <a:lnTo>
                    <a:pt x="17419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303054" y="1837087"/>
              <a:ext cx="390531" cy="3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9" y="21600"/>
                  </a:moveTo>
                  <a:lnTo>
                    <a:pt x="16490" y="21086"/>
                  </a:lnTo>
                  <a:lnTo>
                    <a:pt x="16258" y="20829"/>
                  </a:lnTo>
                  <a:lnTo>
                    <a:pt x="13935" y="20829"/>
                  </a:lnTo>
                  <a:lnTo>
                    <a:pt x="13935" y="20571"/>
                  </a:lnTo>
                  <a:lnTo>
                    <a:pt x="14168" y="20057"/>
                  </a:lnTo>
                  <a:lnTo>
                    <a:pt x="14168" y="19286"/>
                  </a:lnTo>
                  <a:lnTo>
                    <a:pt x="13935" y="19286"/>
                  </a:lnTo>
                  <a:lnTo>
                    <a:pt x="13935" y="19029"/>
                  </a:lnTo>
                  <a:lnTo>
                    <a:pt x="13006" y="19029"/>
                  </a:lnTo>
                  <a:lnTo>
                    <a:pt x="12774" y="19286"/>
                  </a:lnTo>
                  <a:lnTo>
                    <a:pt x="12542" y="19286"/>
                  </a:lnTo>
                  <a:lnTo>
                    <a:pt x="12542" y="19543"/>
                  </a:lnTo>
                  <a:lnTo>
                    <a:pt x="11845" y="19543"/>
                  </a:lnTo>
                  <a:lnTo>
                    <a:pt x="11613" y="19286"/>
                  </a:lnTo>
                  <a:lnTo>
                    <a:pt x="11148" y="19286"/>
                  </a:lnTo>
                  <a:lnTo>
                    <a:pt x="10684" y="18771"/>
                  </a:lnTo>
                  <a:lnTo>
                    <a:pt x="10219" y="18514"/>
                  </a:lnTo>
                  <a:lnTo>
                    <a:pt x="8361" y="16457"/>
                  </a:lnTo>
                  <a:lnTo>
                    <a:pt x="8361" y="15429"/>
                  </a:lnTo>
                  <a:lnTo>
                    <a:pt x="8594" y="15429"/>
                  </a:lnTo>
                  <a:lnTo>
                    <a:pt x="8594" y="15171"/>
                  </a:lnTo>
                  <a:lnTo>
                    <a:pt x="8826" y="14914"/>
                  </a:lnTo>
                  <a:lnTo>
                    <a:pt x="8826" y="14400"/>
                  </a:lnTo>
                  <a:lnTo>
                    <a:pt x="8594" y="14400"/>
                  </a:lnTo>
                  <a:lnTo>
                    <a:pt x="8361" y="14143"/>
                  </a:lnTo>
                  <a:lnTo>
                    <a:pt x="6271" y="14143"/>
                  </a:lnTo>
                  <a:lnTo>
                    <a:pt x="6039" y="13886"/>
                  </a:lnTo>
                  <a:lnTo>
                    <a:pt x="5806" y="13886"/>
                  </a:lnTo>
                  <a:lnTo>
                    <a:pt x="5574" y="13629"/>
                  </a:lnTo>
                  <a:lnTo>
                    <a:pt x="5806" y="13629"/>
                  </a:lnTo>
                  <a:lnTo>
                    <a:pt x="5806" y="13371"/>
                  </a:lnTo>
                  <a:lnTo>
                    <a:pt x="6039" y="13114"/>
                  </a:lnTo>
                  <a:lnTo>
                    <a:pt x="6039" y="12600"/>
                  </a:lnTo>
                  <a:lnTo>
                    <a:pt x="5806" y="12600"/>
                  </a:lnTo>
                  <a:lnTo>
                    <a:pt x="5806" y="12343"/>
                  </a:lnTo>
                  <a:lnTo>
                    <a:pt x="5574" y="12343"/>
                  </a:lnTo>
                  <a:lnTo>
                    <a:pt x="5342" y="12086"/>
                  </a:lnTo>
                  <a:lnTo>
                    <a:pt x="5110" y="12086"/>
                  </a:lnTo>
                  <a:lnTo>
                    <a:pt x="5110" y="11571"/>
                  </a:lnTo>
                  <a:lnTo>
                    <a:pt x="4877" y="11314"/>
                  </a:lnTo>
                  <a:lnTo>
                    <a:pt x="4877" y="11057"/>
                  </a:lnTo>
                  <a:lnTo>
                    <a:pt x="4413" y="11057"/>
                  </a:lnTo>
                  <a:lnTo>
                    <a:pt x="4181" y="11314"/>
                  </a:lnTo>
                  <a:lnTo>
                    <a:pt x="3948" y="11314"/>
                  </a:lnTo>
                  <a:lnTo>
                    <a:pt x="3716" y="11571"/>
                  </a:lnTo>
                  <a:lnTo>
                    <a:pt x="3252" y="11571"/>
                  </a:lnTo>
                  <a:lnTo>
                    <a:pt x="3019" y="11829"/>
                  </a:lnTo>
                  <a:lnTo>
                    <a:pt x="2555" y="11829"/>
                  </a:lnTo>
                  <a:lnTo>
                    <a:pt x="2555" y="12086"/>
                  </a:lnTo>
                  <a:lnTo>
                    <a:pt x="2323" y="12086"/>
                  </a:lnTo>
                  <a:lnTo>
                    <a:pt x="2323" y="13371"/>
                  </a:lnTo>
                  <a:lnTo>
                    <a:pt x="1626" y="13371"/>
                  </a:lnTo>
                  <a:lnTo>
                    <a:pt x="1394" y="13114"/>
                  </a:lnTo>
                  <a:lnTo>
                    <a:pt x="929" y="13114"/>
                  </a:lnTo>
                  <a:lnTo>
                    <a:pt x="697" y="12857"/>
                  </a:lnTo>
                  <a:lnTo>
                    <a:pt x="232" y="12857"/>
                  </a:lnTo>
                  <a:lnTo>
                    <a:pt x="0" y="12600"/>
                  </a:lnTo>
                  <a:lnTo>
                    <a:pt x="0" y="11314"/>
                  </a:lnTo>
                  <a:lnTo>
                    <a:pt x="232" y="10286"/>
                  </a:lnTo>
                  <a:lnTo>
                    <a:pt x="232" y="8743"/>
                  </a:lnTo>
                  <a:lnTo>
                    <a:pt x="465" y="7971"/>
                  </a:lnTo>
                  <a:lnTo>
                    <a:pt x="465" y="6943"/>
                  </a:lnTo>
                  <a:lnTo>
                    <a:pt x="697" y="6171"/>
                  </a:lnTo>
                  <a:lnTo>
                    <a:pt x="697" y="5400"/>
                  </a:lnTo>
                  <a:lnTo>
                    <a:pt x="929" y="4886"/>
                  </a:lnTo>
                  <a:lnTo>
                    <a:pt x="929" y="4114"/>
                  </a:lnTo>
                  <a:lnTo>
                    <a:pt x="1161" y="3857"/>
                  </a:lnTo>
                  <a:lnTo>
                    <a:pt x="1161" y="3343"/>
                  </a:lnTo>
                  <a:lnTo>
                    <a:pt x="2090" y="2314"/>
                  </a:lnTo>
                  <a:lnTo>
                    <a:pt x="2555" y="2057"/>
                  </a:lnTo>
                  <a:lnTo>
                    <a:pt x="2787" y="1800"/>
                  </a:lnTo>
                  <a:lnTo>
                    <a:pt x="3484" y="1286"/>
                  </a:lnTo>
                  <a:lnTo>
                    <a:pt x="3948" y="771"/>
                  </a:lnTo>
                  <a:lnTo>
                    <a:pt x="4645" y="514"/>
                  </a:lnTo>
                  <a:lnTo>
                    <a:pt x="5110" y="0"/>
                  </a:lnTo>
                  <a:lnTo>
                    <a:pt x="4877" y="771"/>
                  </a:lnTo>
                  <a:lnTo>
                    <a:pt x="4877" y="3600"/>
                  </a:lnTo>
                  <a:lnTo>
                    <a:pt x="5110" y="4114"/>
                  </a:lnTo>
                  <a:lnTo>
                    <a:pt x="5110" y="4629"/>
                  </a:lnTo>
                  <a:lnTo>
                    <a:pt x="5342" y="4629"/>
                  </a:lnTo>
                  <a:lnTo>
                    <a:pt x="5342" y="4886"/>
                  </a:lnTo>
                  <a:lnTo>
                    <a:pt x="6503" y="4886"/>
                  </a:lnTo>
                  <a:lnTo>
                    <a:pt x="6735" y="4629"/>
                  </a:lnTo>
                  <a:lnTo>
                    <a:pt x="6968" y="4629"/>
                  </a:lnTo>
                  <a:lnTo>
                    <a:pt x="7432" y="5143"/>
                  </a:lnTo>
                  <a:lnTo>
                    <a:pt x="7665" y="5657"/>
                  </a:lnTo>
                  <a:lnTo>
                    <a:pt x="7897" y="5657"/>
                  </a:lnTo>
                  <a:lnTo>
                    <a:pt x="8129" y="5914"/>
                  </a:lnTo>
                  <a:lnTo>
                    <a:pt x="9987" y="5914"/>
                  </a:lnTo>
                  <a:lnTo>
                    <a:pt x="9987" y="5657"/>
                  </a:lnTo>
                  <a:lnTo>
                    <a:pt x="10219" y="5400"/>
                  </a:lnTo>
                  <a:lnTo>
                    <a:pt x="10219" y="2571"/>
                  </a:lnTo>
                  <a:lnTo>
                    <a:pt x="10684" y="3600"/>
                  </a:lnTo>
                  <a:lnTo>
                    <a:pt x="10916" y="4371"/>
                  </a:lnTo>
                  <a:lnTo>
                    <a:pt x="11381" y="4886"/>
                  </a:lnTo>
                  <a:lnTo>
                    <a:pt x="11381" y="5400"/>
                  </a:lnTo>
                  <a:lnTo>
                    <a:pt x="11613" y="5657"/>
                  </a:lnTo>
                  <a:lnTo>
                    <a:pt x="11613" y="6171"/>
                  </a:lnTo>
                  <a:lnTo>
                    <a:pt x="11845" y="6429"/>
                  </a:lnTo>
                  <a:lnTo>
                    <a:pt x="12542" y="6429"/>
                  </a:lnTo>
                  <a:lnTo>
                    <a:pt x="13471" y="5914"/>
                  </a:lnTo>
                  <a:lnTo>
                    <a:pt x="15561" y="5914"/>
                  </a:lnTo>
                  <a:lnTo>
                    <a:pt x="16026" y="6171"/>
                  </a:lnTo>
                  <a:lnTo>
                    <a:pt x="16490" y="6171"/>
                  </a:lnTo>
                  <a:lnTo>
                    <a:pt x="16723" y="6429"/>
                  </a:lnTo>
                  <a:lnTo>
                    <a:pt x="16955" y="6429"/>
                  </a:lnTo>
                  <a:lnTo>
                    <a:pt x="17187" y="6686"/>
                  </a:lnTo>
                  <a:lnTo>
                    <a:pt x="17419" y="6686"/>
                  </a:lnTo>
                  <a:lnTo>
                    <a:pt x="17652" y="6943"/>
                  </a:lnTo>
                  <a:lnTo>
                    <a:pt x="17652" y="7200"/>
                  </a:lnTo>
                  <a:lnTo>
                    <a:pt x="17884" y="7200"/>
                  </a:lnTo>
                  <a:lnTo>
                    <a:pt x="17884" y="10286"/>
                  </a:lnTo>
                  <a:lnTo>
                    <a:pt x="18116" y="10800"/>
                  </a:lnTo>
                  <a:lnTo>
                    <a:pt x="18116" y="11057"/>
                  </a:lnTo>
                  <a:lnTo>
                    <a:pt x="18348" y="11314"/>
                  </a:lnTo>
                  <a:lnTo>
                    <a:pt x="18348" y="11571"/>
                  </a:lnTo>
                  <a:lnTo>
                    <a:pt x="18581" y="11571"/>
                  </a:lnTo>
                  <a:lnTo>
                    <a:pt x="18581" y="11829"/>
                  </a:lnTo>
                  <a:lnTo>
                    <a:pt x="18813" y="11829"/>
                  </a:lnTo>
                  <a:lnTo>
                    <a:pt x="19045" y="12086"/>
                  </a:lnTo>
                  <a:lnTo>
                    <a:pt x="19510" y="12086"/>
                  </a:lnTo>
                  <a:lnTo>
                    <a:pt x="19974" y="12343"/>
                  </a:lnTo>
                  <a:lnTo>
                    <a:pt x="20206" y="12600"/>
                  </a:lnTo>
                  <a:lnTo>
                    <a:pt x="20439" y="12600"/>
                  </a:lnTo>
                  <a:lnTo>
                    <a:pt x="20671" y="12857"/>
                  </a:lnTo>
                  <a:lnTo>
                    <a:pt x="21135" y="13114"/>
                  </a:lnTo>
                  <a:lnTo>
                    <a:pt x="21600" y="13629"/>
                  </a:lnTo>
                  <a:lnTo>
                    <a:pt x="21368" y="14657"/>
                  </a:lnTo>
                  <a:lnTo>
                    <a:pt x="20903" y="15171"/>
                  </a:lnTo>
                  <a:lnTo>
                    <a:pt x="20903" y="15686"/>
                  </a:lnTo>
                  <a:lnTo>
                    <a:pt x="20671" y="15686"/>
                  </a:lnTo>
                  <a:lnTo>
                    <a:pt x="20671" y="15943"/>
                  </a:lnTo>
                  <a:lnTo>
                    <a:pt x="19974" y="16714"/>
                  </a:lnTo>
                  <a:lnTo>
                    <a:pt x="19510" y="17486"/>
                  </a:lnTo>
                  <a:lnTo>
                    <a:pt x="19277" y="17743"/>
                  </a:lnTo>
                  <a:lnTo>
                    <a:pt x="18813" y="18771"/>
                  </a:lnTo>
                  <a:lnTo>
                    <a:pt x="18116" y="20057"/>
                  </a:lnTo>
                  <a:lnTo>
                    <a:pt x="17419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017507" y="2420162"/>
              <a:ext cx="41993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19938"/>
                  </a:moveTo>
                  <a:lnTo>
                    <a:pt x="2160" y="18277"/>
                  </a:lnTo>
                  <a:lnTo>
                    <a:pt x="0" y="14954"/>
                  </a:lnTo>
                  <a:lnTo>
                    <a:pt x="0" y="8308"/>
                  </a:lnTo>
                  <a:lnTo>
                    <a:pt x="2160" y="6646"/>
                  </a:lnTo>
                  <a:lnTo>
                    <a:pt x="2160" y="1662"/>
                  </a:lnTo>
                  <a:lnTo>
                    <a:pt x="4320" y="1662"/>
                  </a:lnTo>
                  <a:lnTo>
                    <a:pt x="6480" y="0"/>
                  </a:lnTo>
                  <a:lnTo>
                    <a:pt x="12960" y="0"/>
                  </a:lnTo>
                  <a:lnTo>
                    <a:pt x="21600" y="21600"/>
                  </a:lnTo>
                  <a:lnTo>
                    <a:pt x="2160" y="1993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017507" y="2420162"/>
              <a:ext cx="41993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19938"/>
                  </a:moveTo>
                  <a:lnTo>
                    <a:pt x="2160" y="18277"/>
                  </a:lnTo>
                  <a:lnTo>
                    <a:pt x="0" y="14954"/>
                  </a:lnTo>
                  <a:lnTo>
                    <a:pt x="0" y="8308"/>
                  </a:lnTo>
                  <a:lnTo>
                    <a:pt x="2160" y="6646"/>
                  </a:lnTo>
                  <a:lnTo>
                    <a:pt x="2160" y="1662"/>
                  </a:lnTo>
                  <a:lnTo>
                    <a:pt x="4320" y="1662"/>
                  </a:lnTo>
                  <a:lnTo>
                    <a:pt x="6480" y="0"/>
                  </a:lnTo>
                  <a:lnTo>
                    <a:pt x="12960" y="0"/>
                  </a:lnTo>
                  <a:lnTo>
                    <a:pt x="21600" y="21600"/>
                  </a:lnTo>
                  <a:lnTo>
                    <a:pt x="2160" y="1993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660570" y="2340290"/>
              <a:ext cx="642485" cy="57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4" y="5214"/>
                  </a:moveTo>
                  <a:lnTo>
                    <a:pt x="11435" y="5214"/>
                  </a:lnTo>
                  <a:lnTo>
                    <a:pt x="11718" y="4916"/>
                  </a:lnTo>
                  <a:lnTo>
                    <a:pt x="12000" y="4767"/>
                  </a:lnTo>
                  <a:lnTo>
                    <a:pt x="13412" y="4767"/>
                  </a:lnTo>
                  <a:lnTo>
                    <a:pt x="13553" y="4916"/>
                  </a:lnTo>
                  <a:lnTo>
                    <a:pt x="13694" y="4916"/>
                  </a:lnTo>
                  <a:lnTo>
                    <a:pt x="13694" y="5065"/>
                  </a:lnTo>
                  <a:lnTo>
                    <a:pt x="13976" y="5214"/>
                  </a:lnTo>
                  <a:lnTo>
                    <a:pt x="14118" y="5363"/>
                  </a:lnTo>
                  <a:lnTo>
                    <a:pt x="14400" y="5810"/>
                  </a:lnTo>
                  <a:lnTo>
                    <a:pt x="14541" y="5959"/>
                  </a:lnTo>
                  <a:lnTo>
                    <a:pt x="14541" y="6108"/>
                  </a:lnTo>
                  <a:lnTo>
                    <a:pt x="15388" y="7001"/>
                  </a:lnTo>
                  <a:lnTo>
                    <a:pt x="16094" y="7597"/>
                  </a:lnTo>
                  <a:lnTo>
                    <a:pt x="16094" y="8938"/>
                  </a:lnTo>
                  <a:lnTo>
                    <a:pt x="16235" y="8938"/>
                  </a:lnTo>
                  <a:lnTo>
                    <a:pt x="16235" y="9087"/>
                  </a:lnTo>
                  <a:lnTo>
                    <a:pt x="16518" y="9385"/>
                  </a:lnTo>
                  <a:lnTo>
                    <a:pt x="16659" y="9385"/>
                  </a:lnTo>
                  <a:lnTo>
                    <a:pt x="16800" y="9534"/>
                  </a:lnTo>
                  <a:lnTo>
                    <a:pt x="16800" y="10130"/>
                  </a:lnTo>
                  <a:lnTo>
                    <a:pt x="17082" y="11023"/>
                  </a:lnTo>
                  <a:lnTo>
                    <a:pt x="17082" y="11321"/>
                  </a:lnTo>
                  <a:lnTo>
                    <a:pt x="17224" y="11470"/>
                  </a:lnTo>
                  <a:lnTo>
                    <a:pt x="17224" y="11619"/>
                  </a:lnTo>
                  <a:lnTo>
                    <a:pt x="17506" y="11917"/>
                  </a:lnTo>
                  <a:lnTo>
                    <a:pt x="17506" y="12066"/>
                  </a:lnTo>
                  <a:lnTo>
                    <a:pt x="17647" y="12066"/>
                  </a:lnTo>
                  <a:lnTo>
                    <a:pt x="17788" y="12215"/>
                  </a:lnTo>
                  <a:lnTo>
                    <a:pt x="18353" y="12215"/>
                  </a:lnTo>
                  <a:lnTo>
                    <a:pt x="18494" y="12364"/>
                  </a:lnTo>
                  <a:lnTo>
                    <a:pt x="19341" y="12364"/>
                  </a:lnTo>
                  <a:lnTo>
                    <a:pt x="19765" y="12215"/>
                  </a:lnTo>
                  <a:lnTo>
                    <a:pt x="20612" y="12215"/>
                  </a:lnTo>
                  <a:lnTo>
                    <a:pt x="21035" y="12662"/>
                  </a:lnTo>
                  <a:lnTo>
                    <a:pt x="21176" y="12960"/>
                  </a:lnTo>
                  <a:lnTo>
                    <a:pt x="21459" y="13258"/>
                  </a:lnTo>
                  <a:lnTo>
                    <a:pt x="21459" y="13407"/>
                  </a:lnTo>
                  <a:lnTo>
                    <a:pt x="21600" y="13556"/>
                  </a:lnTo>
                  <a:lnTo>
                    <a:pt x="21600" y="14450"/>
                  </a:lnTo>
                  <a:lnTo>
                    <a:pt x="21459" y="14748"/>
                  </a:lnTo>
                  <a:lnTo>
                    <a:pt x="21459" y="15046"/>
                  </a:lnTo>
                  <a:lnTo>
                    <a:pt x="21318" y="15343"/>
                  </a:lnTo>
                  <a:lnTo>
                    <a:pt x="21318" y="15790"/>
                  </a:lnTo>
                  <a:lnTo>
                    <a:pt x="21035" y="16088"/>
                  </a:lnTo>
                  <a:lnTo>
                    <a:pt x="21035" y="16237"/>
                  </a:lnTo>
                  <a:lnTo>
                    <a:pt x="20894" y="16386"/>
                  </a:lnTo>
                  <a:lnTo>
                    <a:pt x="20894" y="16535"/>
                  </a:lnTo>
                  <a:lnTo>
                    <a:pt x="20753" y="16535"/>
                  </a:lnTo>
                  <a:lnTo>
                    <a:pt x="20753" y="16684"/>
                  </a:lnTo>
                  <a:lnTo>
                    <a:pt x="20471" y="16684"/>
                  </a:lnTo>
                  <a:lnTo>
                    <a:pt x="20329" y="16833"/>
                  </a:lnTo>
                  <a:lnTo>
                    <a:pt x="20188" y="16833"/>
                  </a:lnTo>
                  <a:lnTo>
                    <a:pt x="19906" y="16982"/>
                  </a:lnTo>
                  <a:lnTo>
                    <a:pt x="19341" y="16982"/>
                  </a:lnTo>
                  <a:lnTo>
                    <a:pt x="19200" y="17131"/>
                  </a:lnTo>
                  <a:lnTo>
                    <a:pt x="17929" y="17131"/>
                  </a:lnTo>
                  <a:lnTo>
                    <a:pt x="17506" y="17280"/>
                  </a:lnTo>
                  <a:lnTo>
                    <a:pt x="16659" y="17280"/>
                  </a:lnTo>
                  <a:lnTo>
                    <a:pt x="16094" y="17429"/>
                  </a:lnTo>
                  <a:lnTo>
                    <a:pt x="15671" y="17429"/>
                  </a:lnTo>
                  <a:lnTo>
                    <a:pt x="15388" y="17578"/>
                  </a:lnTo>
                  <a:lnTo>
                    <a:pt x="15247" y="17578"/>
                  </a:lnTo>
                  <a:lnTo>
                    <a:pt x="14965" y="17727"/>
                  </a:lnTo>
                  <a:lnTo>
                    <a:pt x="14824" y="17727"/>
                  </a:lnTo>
                  <a:lnTo>
                    <a:pt x="14824" y="17876"/>
                  </a:lnTo>
                  <a:lnTo>
                    <a:pt x="14118" y="18621"/>
                  </a:lnTo>
                  <a:lnTo>
                    <a:pt x="14118" y="18770"/>
                  </a:lnTo>
                  <a:lnTo>
                    <a:pt x="13976" y="18919"/>
                  </a:lnTo>
                  <a:lnTo>
                    <a:pt x="13976" y="19068"/>
                  </a:lnTo>
                  <a:lnTo>
                    <a:pt x="13835" y="19217"/>
                  </a:lnTo>
                  <a:lnTo>
                    <a:pt x="13835" y="19961"/>
                  </a:lnTo>
                  <a:lnTo>
                    <a:pt x="13694" y="20110"/>
                  </a:lnTo>
                  <a:lnTo>
                    <a:pt x="13694" y="20408"/>
                  </a:lnTo>
                  <a:lnTo>
                    <a:pt x="13553" y="20557"/>
                  </a:lnTo>
                  <a:lnTo>
                    <a:pt x="13553" y="20706"/>
                  </a:lnTo>
                  <a:lnTo>
                    <a:pt x="13271" y="20855"/>
                  </a:lnTo>
                  <a:lnTo>
                    <a:pt x="13129" y="21004"/>
                  </a:lnTo>
                  <a:lnTo>
                    <a:pt x="12847" y="21153"/>
                  </a:lnTo>
                  <a:lnTo>
                    <a:pt x="12424" y="21451"/>
                  </a:lnTo>
                  <a:lnTo>
                    <a:pt x="12282" y="21600"/>
                  </a:lnTo>
                  <a:lnTo>
                    <a:pt x="12282" y="19812"/>
                  </a:lnTo>
                  <a:lnTo>
                    <a:pt x="12000" y="19812"/>
                  </a:lnTo>
                  <a:lnTo>
                    <a:pt x="11859" y="19663"/>
                  </a:lnTo>
                  <a:lnTo>
                    <a:pt x="9459" y="19663"/>
                  </a:lnTo>
                  <a:lnTo>
                    <a:pt x="9318" y="19812"/>
                  </a:lnTo>
                  <a:lnTo>
                    <a:pt x="9176" y="19812"/>
                  </a:lnTo>
                  <a:lnTo>
                    <a:pt x="9035" y="19961"/>
                  </a:lnTo>
                  <a:lnTo>
                    <a:pt x="8612" y="20259"/>
                  </a:lnTo>
                  <a:lnTo>
                    <a:pt x="8471" y="19961"/>
                  </a:lnTo>
                  <a:lnTo>
                    <a:pt x="7765" y="19217"/>
                  </a:lnTo>
                  <a:lnTo>
                    <a:pt x="7624" y="18919"/>
                  </a:lnTo>
                  <a:lnTo>
                    <a:pt x="7482" y="18770"/>
                  </a:lnTo>
                  <a:lnTo>
                    <a:pt x="7482" y="18472"/>
                  </a:lnTo>
                  <a:lnTo>
                    <a:pt x="7341" y="18174"/>
                  </a:lnTo>
                  <a:lnTo>
                    <a:pt x="7200" y="17727"/>
                  </a:lnTo>
                  <a:lnTo>
                    <a:pt x="7200" y="17429"/>
                  </a:lnTo>
                  <a:lnTo>
                    <a:pt x="7059" y="17429"/>
                  </a:lnTo>
                  <a:lnTo>
                    <a:pt x="7059" y="17280"/>
                  </a:lnTo>
                  <a:lnTo>
                    <a:pt x="6212" y="15939"/>
                  </a:lnTo>
                  <a:lnTo>
                    <a:pt x="5788" y="15492"/>
                  </a:lnTo>
                  <a:lnTo>
                    <a:pt x="5506" y="15046"/>
                  </a:lnTo>
                  <a:lnTo>
                    <a:pt x="5365" y="14897"/>
                  </a:lnTo>
                  <a:lnTo>
                    <a:pt x="5224" y="14599"/>
                  </a:lnTo>
                  <a:lnTo>
                    <a:pt x="5082" y="14450"/>
                  </a:lnTo>
                  <a:lnTo>
                    <a:pt x="4941" y="14003"/>
                  </a:lnTo>
                  <a:lnTo>
                    <a:pt x="4659" y="13705"/>
                  </a:lnTo>
                  <a:lnTo>
                    <a:pt x="4518" y="13407"/>
                  </a:lnTo>
                  <a:lnTo>
                    <a:pt x="4518" y="13258"/>
                  </a:lnTo>
                  <a:lnTo>
                    <a:pt x="4376" y="12960"/>
                  </a:lnTo>
                  <a:lnTo>
                    <a:pt x="4235" y="12215"/>
                  </a:lnTo>
                  <a:lnTo>
                    <a:pt x="4094" y="11619"/>
                  </a:lnTo>
                  <a:lnTo>
                    <a:pt x="3812" y="11023"/>
                  </a:lnTo>
                  <a:lnTo>
                    <a:pt x="3812" y="10874"/>
                  </a:lnTo>
                  <a:lnTo>
                    <a:pt x="3671" y="10577"/>
                  </a:lnTo>
                  <a:lnTo>
                    <a:pt x="3529" y="10428"/>
                  </a:lnTo>
                  <a:lnTo>
                    <a:pt x="3247" y="9832"/>
                  </a:lnTo>
                  <a:lnTo>
                    <a:pt x="2824" y="9385"/>
                  </a:lnTo>
                  <a:lnTo>
                    <a:pt x="2682" y="9087"/>
                  </a:lnTo>
                  <a:lnTo>
                    <a:pt x="2400" y="8789"/>
                  </a:lnTo>
                  <a:lnTo>
                    <a:pt x="1976" y="8491"/>
                  </a:lnTo>
                  <a:lnTo>
                    <a:pt x="1835" y="8193"/>
                  </a:lnTo>
                  <a:lnTo>
                    <a:pt x="1553" y="8044"/>
                  </a:lnTo>
                  <a:lnTo>
                    <a:pt x="1412" y="7895"/>
                  </a:lnTo>
                  <a:lnTo>
                    <a:pt x="1412" y="7746"/>
                  </a:lnTo>
                  <a:lnTo>
                    <a:pt x="1271" y="7746"/>
                  </a:lnTo>
                  <a:lnTo>
                    <a:pt x="1271" y="6257"/>
                  </a:lnTo>
                  <a:lnTo>
                    <a:pt x="1129" y="6108"/>
                  </a:lnTo>
                  <a:lnTo>
                    <a:pt x="1129" y="5959"/>
                  </a:lnTo>
                  <a:lnTo>
                    <a:pt x="988" y="5810"/>
                  </a:lnTo>
                  <a:lnTo>
                    <a:pt x="847" y="5810"/>
                  </a:lnTo>
                  <a:lnTo>
                    <a:pt x="706" y="5661"/>
                  </a:lnTo>
                  <a:lnTo>
                    <a:pt x="424" y="5661"/>
                  </a:lnTo>
                  <a:lnTo>
                    <a:pt x="282" y="5512"/>
                  </a:lnTo>
                  <a:lnTo>
                    <a:pt x="282" y="5363"/>
                  </a:lnTo>
                  <a:lnTo>
                    <a:pt x="141" y="5363"/>
                  </a:lnTo>
                  <a:lnTo>
                    <a:pt x="141" y="4767"/>
                  </a:lnTo>
                  <a:lnTo>
                    <a:pt x="0" y="4469"/>
                  </a:lnTo>
                  <a:lnTo>
                    <a:pt x="0" y="4171"/>
                  </a:lnTo>
                  <a:lnTo>
                    <a:pt x="282" y="4320"/>
                  </a:lnTo>
                  <a:lnTo>
                    <a:pt x="1271" y="4320"/>
                  </a:lnTo>
                  <a:lnTo>
                    <a:pt x="1271" y="4171"/>
                  </a:lnTo>
                  <a:lnTo>
                    <a:pt x="1412" y="4171"/>
                  </a:lnTo>
                  <a:lnTo>
                    <a:pt x="1553" y="4022"/>
                  </a:lnTo>
                  <a:lnTo>
                    <a:pt x="1694" y="4022"/>
                  </a:lnTo>
                  <a:lnTo>
                    <a:pt x="1835" y="3873"/>
                  </a:lnTo>
                  <a:lnTo>
                    <a:pt x="1976" y="3575"/>
                  </a:lnTo>
                  <a:lnTo>
                    <a:pt x="2400" y="3128"/>
                  </a:lnTo>
                  <a:lnTo>
                    <a:pt x="2682" y="2979"/>
                  </a:lnTo>
                  <a:lnTo>
                    <a:pt x="3106" y="2532"/>
                  </a:lnTo>
                  <a:lnTo>
                    <a:pt x="3106" y="1341"/>
                  </a:lnTo>
                  <a:lnTo>
                    <a:pt x="2965" y="1341"/>
                  </a:lnTo>
                  <a:lnTo>
                    <a:pt x="3106" y="1192"/>
                  </a:lnTo>
                  <a:lnTo>
                    <a:pt x="3106" y="894"/>
                  </a:lnTo>
                  <a:lnTo>
                    <a:pt x="3247" y="745"/>
                  </a:lnTo>
                  <a:lnTo>
                    <a:pt x="3388" y="745"/>
                  </a:lnTo>
                  <a:lnTo>
                    <a:pt x="3671" y="447"/>
                  </a:lnTo>
                  <a:lnTo>
                    <a:pt x="4094" y="149"/>
                  </a:lnTo>
                  <a:lnTo>
                    <a:pt x="4235" y="0"/>
                  </a:lnTo>
                  <a:lnTo>
                    <a:pt x="4800" y="0"/>
                  </a:lnTo>
                  <a:lnTo>
                    <a:pt x="4800" y="149"/>
                  </a:lnTo>
                  <a:lnTo>
                    <a:pt x="4941" y="149"/>
                  </a:lnTo>
                  <a:lnTo>
                    <a:pt x="5082" y="298"/>
                  </a:lnTo>
                  <a:lnTo>
                    <a:pt x="5365" y="447"/>
                  </a:lnTo>
                  <a:lnTo>
                    <a:pt x="5929" y="1043"/>
                  </a:lnTo>
                  <a:lnTo>
                    <a:pt x="6635" y="1043"/>
                  </a:lnTo>
                  <a:lnTo>
                    <a:pt x="6776" y="894"/>
                  </a:lnTo>
                  <a:lnTo>
                    <a:pt x="7200" y="894"/>
                  </a:lnTo>
                  <a:lnTo>
                    <a:pt x="7200" y="1043"/>
                  </a:lnTo>
                  <a:lnTo>
                    <a:pt x="7341" y="1043"/>
                  </a:lnTo>
                  <a:lnTo>
                    <a:pt x="7341" y="1192"/>
                  </a:lnTo>
                  <a:lnTo>
                    <a:pt x="7482" y="1341"/>
                  </a:lnTo>
                  <a:lnTo>
                    <a:pt x="7482" y="1490"/>
                  </a:lnTo>
                  <a:lnTo>
                    <a:pt x="7624" y="1788"/>
                  </a:lnTo>
                  <a:lnTo>
                    <a:pt x="7624" y="1937"/>
                  </a:lnTo>
                  <a:lnTo>
                    <a:pt x="7906" y="2234"/>
                  </a:lnTo>
                  <a:lnTo>
                    <a:pt x="8047" y="2234"/>
                  </a:lnTo>
                  <a:lnTo>
                    <a:pt x="8329" y="2383"/>
                  </a:lnTo>
                  <a:lnTo>
                    <a:pt x="8612" y="2383"/>
                  </a:lnTo>
                  <a:lnTo>
                    <a:pt x="8753" y="2532"/>
                  </a:lnTo>
                  <a:lnTo>
                    <a:pt x="8753" y="2681"/>
                  </a:lnTo>
                  <a:lnTo>
                    <a:pt x="8894" y="2681"/>
                  </a:lnTo>
                  <a:lnTo>
                    <a:pt x="8894" y="2830"/>
                  </a:lnTo>
                  <a:lnTo>
                    <a:pt x="9035" y="2979"/>
                  </a:lnTo>
                  <a:lnTo>
                    <a:pt x="9176" y="3277"/>
                  </a:lnTo>
                  <a:lnTo>
                    <a:pt x="9176" y="3575"/>
                  </a:lnTo>
                  <a:lnTo>
                    <a:pt x="9318" y="3724"/>
                  </a:lnTo>
                  <a:lnTo>
                    <a:pt x="9459" y="4022"/>
                  </a:lnTo>
                  <a:lnTo>
                    <a:pt x="9882" y="4469"/>
                  </a:lnTo>
                  <a:lnTo>
                    <a:pt x="10165" y="4618"/>
                  </a:lnTo>
                  <a:lnTo>
                    <a:pt x="10306" y="4916"/>
                  </a:lnTo>
                  <a:lnTo>
                    <a:pt x="10588" y="5065"/>
                  </a:lnTo>
                  <a:lnTo>
                    <a:pt x="10729" y="5065"/>
                  </a:lnTo>
                  <a:lnTo>
                    <a:pt x="10871" y="5214"/>
                  </a:lnTo>
                  <a:lnTo>
                    <a:pt x="11294" y="521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60570" y="2340290"/>
              <a:ext cx="642485" cy="57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4" y="5214"/>
                  </a:moveTo>
                  <a:lnTo>
                    <a:pt x="11435" y="5214"/>
                  </a:lnTo>
                  <a:lnTo>
                    <a:pt x="11718" y="4916"/>
                  </a:lnTo>
                  <a:lnTo>
                    <a:pt x="12000" y="4767"/>
                  </a:lnTo>
                  <a:lnTo>
                    <a:pt x="13412" y="4767"/>
                  </a:lnTo>
                  <a:lnTo>
                    <a:pt x="13553" y="4916"/>
                  </a:lnTo>
                  <a:lnTo>
                    <a:pt x="13694" y="4916"/>
                  </a:lnTo>
                  <a:lnTo>
                    <a:pt x="13694" y="5065"/>
                  </a:lnTo>
                  <a:lnTo>
                    <a:pt x="13976" y="5214"/>
                  </a:lnTo>
                  <a:lnTo>
                    <a:pt x="14118" y="5363"/>
                  </a:lnTo>
                  <a:lnTo>
                    <a:pt x="14400" y="5810"/>
                  </a:lnTo>
                  <a:lnTo>
                    <a:pt x="14541" y="5959"/>
                  </a:lnTo>
                  <a:lnTo>
                    <a:pt x="14541" y="6108"/>
                  </a:lnTo>
                  <a:lnTo>
                    <a:pt x="15388" y="7001"/>
                  </a:lnTo>
                  <a:lnTo>
                    <a:pt x="16094" y="7597"/>
                  </a:lnTo>
                  <a:lnTo>
                    <a:pt x="16094" y="8938"/>
                  </a:lnTo>
                  <a:lnTo>
                    <a:pt x="16235" y="8938"/>
                  </a:lnTo>
                  <a:lnTo>
                    <a:pt x="16235" y="9087"/>
                  </a:lnTo>
                  <a:lnTo>
                    <a:pt x="16518" y="9385"/>
                  </a:lnTo>
                  <a:lnTo>
                    <a:pt x="16659" y="9385"/>
                  </a:lnTo>
                  <a:lnTo>
                    <a:pt x="16800" y="9534"/>
                  </a:lnTo>
                  <a:lnTo>
                    <a:pt x="16800" y="10130"/>
                  </a:lnTo>
                  <a:lnTo>
                    <a:pt x="17082" y="11023"/>
                  </a:lnTo>
                  <a:lnTo>
                    <a:pt x="17082" y="11321"/>
                  </a:lnTo>
                  <a:lnTo>
                    <a:pt x="17224" y="11470"/>
                  </a:lnTo>
                  <a:lnTo>
                    <a:pt x="17224" y="11619"/>
                  </a:lnTo>
                  <a:lnTo>
                    <a:pt x="17506" y="11917"/>
                  </a:lnTo>
                  <a:lnTo>
                    <a:pt x="17506" y="12066"/>
                  </a:lnTo>
                  <a:lnTo>
                    <a:pt x="17647" y="12066"/>
                  </a:lnTo>
                  <a:lnTo>
                    <a:pt x="17788" y="12215"/>
                  </a:lnTo>
                  <a:lnTo>
                    <a:pt x="18353" y="12215"/>
                  </a:lnTo>
                  <a:lnTo>
                    <a:pt x="18494" y="12364"/>
                  </a:lnTo>
                  <a:lnTo>
                    <a:pt x="19341" y="12364"/>
                  </a:lnTo>
                  <a:lnTo>
                    <a:pt x="19765" y="12215"/>
                  </a:lnTo>
                  <a:lnTo>
                    <a:pt x="20612" y="12215"/>
                  </a:lnTo>
                  <a:lnTo>
                    <a:pt x="21035" y="12662"/>
                  </a:lnTo>
                  <a:lnTo>
                    <a:pt x="21176" y="12960"/>
                  </a:lnTo>
                  <a:lnTo>
                    <a:pt x="21459" y="13258"/>
                  </a:lnTo>
                  <a:lnTo>
                    <a:pt x="21459" y="13407"/>
                  </a:lnTo>
                  <a:lnTo>
                    <a:pt x="21600" y="13556"/>
                  </a:lnTo>
                  <a:lnTo>
                    <a:pt x="21600" y="14450"/>
                  </a:lnTo>
                  <a:lnTo>
                    <a:pt x="21459" y="14748"/>
                  </a:lnTo>
                  <a:lnTo>
                    <a:pt x="21459" y="15046"/>
                  </a:lnTo>
                  <a:lnTo>
                    <a:pt x="21318" y="15343"/>
                  </a:lnTo>
                  <a:lnTo>
                    <a:pt x="21318" y="15790"/>
                  </a:lnTo>
                  <a:lnTo>
                    <a:pt x="21035" y="16088"/>
                  </a:lnTo>
                  <a:lnTo>
                    <a:pt x="21035" y="16237"/>
                  </a:lnTo>
                  <a:lnTo>
                    <a:pt x="20894" y="16386"/>
                  </a:lnTo>
                  <a:lnTo>
                    <a:pt x="20894" y="16535"/>
                  </a:lnTo>
                  <a:lnTo>
                    <a:pt x="20753" y="16535"/>
                  </a:lnTo>
                  <a:lnTo>
                    <a:pt x="20753" y="16684"/>
                  </a:lnTo>
                  <a:lnTo>
                    <a:pt x="20471" y="16684"/>
                  </a:lnTo>
                  <a:lnTo>
                    <a:pt x="20329" y="16833"/>
                  </a:lnTo>
                  <a:lnTo>
                    <a:pt x="20188" y="16833"/>
                  </a:lnTo>
                  <a:lnTo>
                    <a:pt x="19906" y="16982"/>
                  </a:lnTo>
                  <a:lnTo>
                    <a:pt x="19341" y="16982"/>
                  </a:lnTo>
                  <a:lnTo>
                    <a:pt x="19200" y="17131"/>
                  </a:lnTo>
                  <a:lnTo>
                    <a:pt x="17929" y="17131"/>
                  </a:lnTo>
                  <a:lnTo>
                    <a:pt x="17506" y="17280"/>
                  </a:lnTo>
                  <a:lnTo>
                    <a:pt x="16659" y="17280"/>
                  </a:lnTo>
                  <a:lnTo>
                    <a:pt x="16094" y="17429"/>
                  </a:lnTo>
                  <a:lnTo>
                    <a:pt x="15671" y="17429"/>
                  </a:lnTo>
                  <a:lnTo>
                    <a:pt x="15388" y="17578"/>
                  </a:lnTo>
                  <a:lnTo>
                    <a:pt x="15247" y="17578"/>
                  </a:lnTo>
                  <a:lnTo>
                    <a:pt x="14965" y="17727"/>
                  </a:lnTo>
                  <a:lnTo>
                    <a:pt x="14824" y="17727"/>
                  </a:lnTo>
                  <a:lnTo>
                    <a:pt x="14824" y="17876"/>
                  </a:lnTo>
                  <a:lnTo>
                    <a:pt x="14118" y="18621"/>
                  </a:lnTo>
                  <a:lnTo>
                    <a:pt x="14118" y="18770"/>
                  </a:lnTo>
                  <a:lnTo>
                    <a:pt x="13976" y="18919"/>
                  </a:lnTo>
                  <a:lnTo>
                    <a:pt x="13976" y="19068"/>
                  </a:lnTo>
                  <a:lnTo>
                    <a:pt x="13835" y="19217"/>
                  </a:lnTo>
                  <a:lnTo>
                    <a:pt x="13835" y="19961"/>
                  </a:lnTo>
                  <a:lnTo>
                    <a:pt x="13694" y="20110"/>
                  </a:lnTo>
                  <a:lnTo>
                    <a:pt x="13694" y="20408"/>
                  </a:lnTo>
                  <a:lnTo>
                    <a:pt x="13553" y="20557"/>
                  </a:lnTo>
                  <a:lnTo>
                    <a:pt x="13553" y="20706"/>
                  </a:lnTo>
                  <a:lnTo>
                    <a:pt x="13271" y="20855"/>
                  </a:lnTo>
                  <a:lnTo>
                    <a:pt x="13129" y="21004"/>
                  </a:lnTo>
                  <a:lnTo>
                    <a:pt x="12847" y="21153"/>
                  </a:lnTo>
                  <a:lnTo>
                    <a:pt x="12424" y="21451"/>
                  </a:lnTo>
                  <a:lnTo>
                    <a:pt x="12282" y="21600"/>
                  </a:lnTo>
                  <a:lnTo>
                    <a:pt x="12282" y="19812"/>
                  </a:lnTo>
                  <a:lnTo>
                    <a:pt x="12000" y="19812"/>
                  </a:lnTo>
                  <a:lnTo>
                    <a:pt x="11859" y="19663"/>
                  </a:lnTo>
                  <a:lnTo>
                    <a:pt x="9459" y="19663"/>
                  </a:lnTo>
                  <a:lnTo>
                    <a:pt x="9318" y="19812"/>
                  </a:lnTo>
                  <a:lnTo>
                    <a:pt x="9176" y="19812"/>
                  </a:lnTo>
                  <a:lnTo>
                    <a:pt x="9035" y="19961"/>
                  </a:lnTo>
                  <a:lnTo>
                    <a:pt x="8612" y="20259"/>
                  </a:lnTo>
                  <a:lnTo>
                    <a:pt x="8471" y="19961"/>
                  </a:lnTo>
                  <a:lnTo>
                    <a:pt x="7765" y="19217"/>
                  </a:lnTo>
                  <a:lnTo>
                    <a:pt x="7624" y="18919"/>
                  </a:lnTo>
                  <a:lnTo>
                    <a:pt x="7482" y="18770"/>
                  </a:lnTo>
                  <a:lnTo>
                    <a:pt x="7482" y="18472"/>
                  </a:lnTo>
                  <a:lnTo>
                    <a:pt x="7341" y="18174"/>
                  </a:lnTo>
                  <a:lnTo>
                    <a:pt x="7200" y="17727"/>
                  </a:lnTo>
                  <a:lnTo>
                    <a:pt x="7200" y="17429"/>
                  </a:lnTo>
                  <a:lnTo>
                    <a:pt x="7059" y="17429"/>
                  </a:lnTo>
                  <a:lnTo>
                    <a:pt x="7059" y="17280"/>
                  </a:lnTo>
                  <a:lnTo>
                    <a:pt x="6212" y="15939"/>
                  </a:lnTo>
                  <a:lnTo>
                    <a:pt x="5788" y="15492"/>
                  </a:lnTo>
                  <a:lnTo>
                    <a:pt x="5506" y="15046"/>
                  </a:lnTo>
                  <a:lnTo>
                    <a:pt x="5365" y="14897"/>
                  </a:lnTo>
                  <a:lnTo>
                    <a:pt x="5224" y="14599"/>
                  </a:lnTo>
                  <a:lnTo>
                    <a:pt x="5082" y="14450"/>
                  </a:lnTo>
                  <a:lnTo>
                    <a:pt x="4941" y="14003"/>
                  </a:lnTo>
                  <a:lnTo>
                    <a:pt x="4659" y="13705"/>
                  </a:lnTo>
                  <a:lnTo>
                    <a:pt x="4518" y="13407"/>
                  </a:lnTo>
                  <a:lnTo>
                    <a:pt x="4518" y="13258"/>
                  </a:lnTo>
                  <a:lnTo>
                    <a:pt x="4376" y="12960"/>
                  </a:lnTo>
                  <a:lnTo>
                    <a:pt x="4235" y="12215"/>
                  </a:lnTo>
                  <a:lnTo>
                    <a:pt x="4094" y="11619"/>
                  </a:lnTo>
                  <a:lnTo>
                    <a:pt x="3812" y="11023"/>
                  </a:lnTo>
                  <a:lnTo>
                    <a:pt x="3812" y="10874"/>
                  </a:lnTo>
                  <a:lnTo>
                    <a:pt x="3671" y="10577"/>
                  </a:lnTo>
                  <a:lnTo>
                    <a:pt x="3529" y="10428"/>
                  </a:lnTo>
                  <a:lnTo>
                    <a:pt x="3247" y="9832"/>
                  </a:lnTo>
                  <a:lnTo>
                    <a:pt x="2824" y="9385"/>
                  </a:lnTo>
                  <a:lnTo>
                    <a:pt x="2682" y="9087"/>
                  </a:lnTo>
                  <a:lnTo>
                    <a:pt x="2400" y="8789"/>
                  </a:lnTo>
                  <a:lnTo>
                    <a:pt x="1976" y="8491"/>
                  </a:lnTo>
                  <a:lnTo>
                    <a:pt x="1835" y="8193"/>
                  </a:lnTo>
                  <a:lnTo>
                    <a:pt x="1553" y="8044"/>
                  </a:lnTo>
                  <a:lnTo>
                    <a:pt x="1412" y="7895"/>
                  </a:lnTo>
                  <a:lnTo>
                    <a:pt x="1412" y="7746"/>
                  </a:lnTo>
                  <a:lnTo>
                    <a:pt x="1271" y="7746"/>
                  </a:lnTo>
                  <a:lnTo>
                    <a:pt x="1271" y="6257"/>
                  </a:lnTo>
                  <a:lnTo>
                    <a:pt x="1129" y="6108"/>
                  </a:lnTo>
                  <a:lnTo>
                    <a:pt x="1129" y="5959"/>
                  </a:lnTo>
                  <a:lnTo>
                    <a:pt x="988" y="5810"/>
                  </a:lnTo>
                  <a:lnTo>
                    <a:pt x="847" y="5810"/>
                  </a:lnTo>
                  <a:lnTo>
                    <a:pt x="706" y="5661"/>
                  </a:lnTo>
                  <a:lnTo>
                    <a:pt x="424" y="5661"/>
                  </a:lnTo>
                  <a:lnTo>
                    <a:pt x="282" y="5512"/>
                  </a:lnTo>
                  <a:lnTo>
                    <a:pt x="282" y="5363"/>
                  </a:lnTo>
                  <a:lnTo>
                    <a:pt x="141" y="5363"/>
                  </a:lnTo>
                  <a:lnTo>
                    <a:pt x="141" y="4767"/>
                  </a:lnTo>
                  <a:lnTo>
                    <a:pt x="0" y="4469"/>
                  </a:lnTo>
                  <a:lnTo>
                    <a:pt x="0" y="4171"/>
                  </a:lnTo>
                  <a:lnTo>
                    <a:pt x="282" y="4320"/>
                  </a:lnTo>
                  <a:lnTo>
                    <a:pt x="1271" y="4320"/>
                  </a:lnTo>
                  <a:lnTo>
                    <a:pt x="1271" y="4171"/>
                  </a:lnTo>
                  <a:lnTo>
                    <a:pt x="1412" y="4171"/>
                  </a:lnTo>
                  <a:lnTo>
                    <a:pt x="1553" y="4022"/>
                  </a:lnTo>
                  <a:lnTo>
                    <a:pt x="1694" y="4022"/>
                  </a:lnTo>
                  <a:lnTo>
                    <a:pt x="1835" y="3873"/>
                  </a:lnTo>
                  <a:lnTo>
                    <a:pt x="1976" y="3575"/>
                  </a:lnTo>
                  <a:lnTo>
                    <a:pt x="2400" y="3128"/>
                  </a:lnTo>
                  <a:lnTo>
                    <a:pt x="2682" y="2979"/>
                  </a:lnTo>
                  <a:lnTo>
                    <a:pt x="3106" y="2532"/>
                  </a:lnTo>
                  <a:lnTo>
                    <a:pt x="3106" y="1341"/>
                  </a:lnTo>
                  <a:lnTo>
                    <a:pt x="2965" y="1341"/>
                  </a:lnTo>
                  <a:lnTo>
                    <a:pt x="3106" y="1192"/>
                  </a:lnTo>
                  <a:lnTo>
                    <a:pt x="3106" y="894"/>
                  </a:lnTo>
                  <a:lnTo>
                    <a:pt x="3247" y="745"/>
                  </a:lnTo>
                  <a:lnTo>
                    <a:pt x="3388" y="745"/>
                  </a:lnTo>
                  <a:lnTo>
                    <a:pt x="3671" y="447"/>
                  </a:lnTo>
                  <a:lnTo>
                    <a:pt x="4094" y="149"/>
                  </a:lnTo>
                  <a:lnTo>
                    <a:pt x="4235" y="0"/>
                  </a:lnTo>
                  <a:lnTo>
                    <a:pt x="4800" y="0"/>
                  </a:lnTo>
                  <a:lnTo>
                    <a:pt x="4800" y="149"/>
                  </a:lnTo>
                  <a:lnTo>
                    <a:pt x="4941" y="149"/>
                  </a:lnTo>
                  <a:lnTo>
                    <a:pt x="5082" y="298"/>
                  </a:lnTo>
                  <a:lnTo>
                    <a:pt x="5365" y="447"/>
                  </a:lnTo>
                  <a:lnTo>
                    <a:pt x="5929" y="1043"/>
                  </a:lnTo>
                  <a:lnTo>
                    <a:pt x="6635" y="1043"/>
                  </a:lnTo>
                  <a:lnTo>
                    <a:pt x="6776" y="894"/>
                  </a:lnTo>
                  <a:lnTo>
                    <a:pt x="7200" y="894"/>
                  </a:lnTo>
                  <a:lnTo>
                    <a:pt x="7200" y="1043"/>
                  </a:lnTo>
                  <a:lnTo>
                    <a:pt x="7341" y="1043"/>
                  </a:lnTo>
                  <a:lnTo>
                    <a:pt x="7341" y="1192"/>
                  </a:lnTo>
                  <a:lnTo>
                    <a:pt x="7482" y="1341"/>
                  </a:lnTo>
                  <a:lnTo>
                    <a:pt x="7482" y="1490"/>
                  </a:lnTo>
                  <a:lnTo>
                    <a:pt x="7624" y="1788"/>
                  </a:lnTo>
                  <a:lnTo>
                    <a:pt x="7624" y="1937"/>
                  </a:lnTo>
                  <a:lnTo>
                    <a:pt x="7906" y="2234"/>
                  </a:lnTo>
                  <a:lnTo>
                    <a:pt x="8047" y="2234"/>
                  </a:lnTo>
                  <a:lnTo>
                    <a:pt x="8329" y="2383"/>
                  </a:lnTo>
                  <a:lnTo>
                    <a:pt x="8612" y="2383"/>
                  </a:lnTo>
                  <a:lnTo>
                    <a:pt x="8753" y="2532"/>
                  </a:lnTo>
                  <a:lnTo>
                    <a:pt x="8753" y="2681"/>
                  </a:lnTo>
                  <a:lnTo>
                    <a:pt x="8894" y="2681"/>
                  </a:lnTo>
                  <a:lnTo>
                    <a:pt x="8894" y="2830"/>
                  </a:lnTo>
                  <a:lnTo>
                    <a:pt x="9035" y="2979"/>
                  </a:lnTo>
                  <a:lnTo>
                    <a:pt x="9176" y="3277"/>
                  </a:lnTo>
                  <a:lnTo>
                    <a:pt x="9176" y="3575"/>
                  </a:lnTo>
                  <a:lnTo>
                    <a:pt x="9318" y="3724"/>
                  </a:lnTo>
                  <a:lnTo>
                    <a:pt x="9459" y="4022"/>
                  </a:lnTo>
                  <a:lnTo>
                    <a:pt x="9882" y="4469"/>
                  </a:lnTo>
                  <a:lnTo>
                    <a:pt x="10165" y="4618"/>
                  </a:lnTo>
                  <a:lnTo>
                    <a:pt x="10306" y="4916"/>
                  </a:lnTo>
                  <a:lnTo>
                    <a:pt x="10588" y="5065"/>
                  </a:lnTo>
                  <a:lnTo>
                    <a:pt x="10729" y="5065"/>
                  </a:lnTo>
                  <a:lnTo>
                    <a:pt x="10871" y="5214"/>
                  </a:lnTo>
                  <a:lnTo>
                    <a:pt x="11294" y="521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404418" y="1968878"/>
              <a:ext cx="562698" cy="23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02"/>
                  </a:moveTo>
                  <a:lnTo>
                    <a:pt x="11284" y="20136"/>
                  </a:lnTo>
                  <a:lnTo>
                    <a:pt x="11606" y="20136"/>
                  </a:lnTo>
                  <a:lnTo>
                    <a:pt x="11928" y="19769"/>
                  </a:lnTo>
                  <a:lnTo>
                    <a:pt x="12734" y="19769"/>
                  </a:lnTo>
                  <a:lnTo>
                    <a:pt x="13218" y="19403"/>
                  </a:lnTo>
                  <a:lnTo>
                    <a:pt x="15152" y="19403"/>
                  </a:lnTo>
                  <a:lnTo>
                    <a:pt x="15313" y="19037"/>
                  </a:lnTo>
                  <a:lnTo>
                    <a:pt x="15797" y="19037"/>
                  </a:lnTo>
                  <a:lnTo>
                    <a:pt x="15958" y="18671"/>
                  </a:lnTo>
                  <a:lnTo>
                    <a:pt x="16603" y="18671"/>
                  </a:lnTo>
                  <a:lnTo>
                    <a:pt x="16603" y="19037"/>
                  </a:lnTo>
                  <a:lnTo>
                    <a:pt x="16764" y="19037"/>
                  </a:lnTo>
                  <a:lnTo>
                    <a:pt x="16764" y="19769"/>
                  </a:lnTo>
                  <a:lnTo>
                    <a:pt x="16925" y="20136"/>
                  </a:lnTo>
                  <a:lnTo>
                    <a:pt x="16925" y="21600"/>
                  </a:lnTo>
                  <a:lnTo>
                    <a:pt x="18054" y="19037"/>
                  </a:lnTo>
                  <a:lnTo>
                    <a:pt x="18376" y="18671"/>
                  </a:lnTo>
                  <a:lnTo>
                    <a:pt x="18376" y="18305"/>
                  </a:lnTo>
                  <a:lnTo>
                    <a:pt x="18537" y="18305"/>
                  </a:lnTo>
                  <a:lnTo>
                    <a:pt x="18699" y="17939"/>
                  </a:lnTo>
                  <a:lnTo>
                    <a:pt x="18860" y="17939"/>
                  </a:lnTo>
                  <a:lnTo>
                    <a:pt x="19021" y="17573"/>
                  </a:lnTo>
                  <a:lnTo>
                    <a:pt x="19666" y="17573"/>
                  </a:lnTo>
                  <a:lnTo>
                    <a:pt x="19666" y="17939"/>
                  </a:lnTo>
                  <a:lnTo>
                    <a:pt x="19988" y="18671"/>
                  </a:lnTo>
                  <a:lnTo>
                    <a:pt x="19988" y="19403"/>
                  </a:lnTo>
                  <a:lnTo>
                    <a:pt x="20310" y="19403"/>
                  </a:lnTo>
                  <a:lnTo>
                    <a:pt x="20472" y="19769"/>
                  </a:lnTo>
                  <a:lnTo>
                    <a:pt x="21600" y="19769"/>
                  </a:lnTo>
                  <a:lnTo>
                    <a:pt x="21439" y="18305"/>
                  </a:lnTo>
                  <a:lnTo>
                    <a:pt x="21278" y="17207"/>
                  </a:lnTo>
                  <a:lnTo>
                    <a:pt x="21278" y="16108"/>
                  </a:lnTo>
                  <a:lnTo>
                    <a:pt x="21116" y="15742"/>
                  </a:lnTo>
                  <a:lnTo>
                    <a:pt x="21116" y="15376"/>
                  </a:lnTo>
                  <a:lnTo>
                    <a:pt x="20955" y="14278"/>
                  </a:lnTo>
                  <a:lnTo>
                    <a:pt x="20633" y="12814"/>
                  </a:lnTo>
                  <a:lnTo>
                    <a:pt x="20472" y="12447"/>
                  </a:lnTo>
                  <a:lnTo>
                    <a:pt x="20472" y="11715"/>
                  </a:lnTo>
                  <a:lnTo>
                    <a:pt x="20310" y="10983"/>
                  </a:lnTo>
                  <a:lnTo>
                    <a:pt x="20149" y="10617"/>
                  </a:lnTo>
                  <a:lnTo>
                    <a:pt x="20149" y="8786"/>
                  </a:lnTo>
                  <a:lnTo>
                    <a:pt x="20472" y="8054"/>
                  </a:lnTo>
                  <a:lnTo>
                    <a:pt x="19666" y="6224"/>
                  </a:lnTo>
                  <a:lnTo>
                    <a:pt x="19666" y="5858"/>
                  </a:lnTo>
                  <a:lnTo>
                    <a:pt x="19343" y="5125"/>
                  </a:lnTo>
                  <a:lnTo>
                    <a:pt x="19021" y="3661"/>
                  </a:lnTo>
                  <a:lnTo>
                    <a:pt x="18537" y="2197"/>
                  </a:lnTo>
                  <a:lnTo>
                    <a:pt x="17087" y="2563"/>
                  </a:lnTo>
                  <a:lnTo>
                    <a:pt x="16925" y="2563"/>
                  </a:lnTo>
                  <a:lnTo>
                    <a:pt x="16925" y="3295"/>
                  </a:lnTo>
                  <a:lnTo>
                    <a:pt x="16764" y="3661"/>
                  </a:lnTo>
                  <a:lnTo>
                    <a:pt x="16603" y="3661"/>
                  </a:lnTo>
                  <a:lnTo>
                    <a:pt x="16603" y="4027"/>
                  </a:lnTo>
                  <a:lnTo>
                    <a:pt x="16442" y="4393"/>
                  </a:lnTo>
                  <a:lnTo>
                    <a:pt x="13863" y="4393"/>
                  </a:lnTo>
                  <a:lnTo>
                    <a:pt x="13540" y="4759"/>
                  </a:lnTo>
                  <a:lnTo>
                    <a:pt x="12896" y="4759"/>
                  </a:lnTo>
                  <a:lnTo>
                    <a:pt x="12734" y="4393"/>
                  </a:lnTo>
                  <a:lnTo>
                    <a:pt x="12573" y="4393"/>
                  </a:lnTo>
                  <a:lnTo>
                    <a:pt x="12090" y="3295"/>
                  </a:lnTo>
                  <a:lnTo>
                    <a:pt x="10961" y="3295"/>
                  </a:lnTo>
                  <a:lnTo>
                    <a:pt x="10639" y="2563"/>
                  </a:lnTo>
                  <a:lnTo>
                    <a:pt x="10639" y="2197"/>
                  </a:lnTo>
                  <a:lnTo>
                    <a:pt x="10316" y="1831"/>
                  </a:lnTo>
                  <a:lnTo>
                    <a:pt x="10316" y="1464"/>
                  </a:lnTo>
                  <a:lnTo>
                    <a:pt x="9994" y="732"/>
                  </a:lnTo>
                  <a:lnTo>
                    <a:pt x="9833" y="732"/>
                  </a:lnTo>
                  <a:lnTo>
                    <a:pt x="9510" y="0"/>
                  </a:lnTo>
                  <a:lnTo>
                    <a:pt x="8866" y="0"/>
                  </a:lnTo>
                  <a:lnTo>
                    <a:pt x="8704" y="366"/>
                  </a:lnTo>
                  <a:lnTo>
                    <a:pt x="8543" y="366"/>
                  </a:lnTo>
                  <a:lnTo>
                    <a:pt x="8221" y="732"/>
                  </a:lnTo>
                  <a:lnTo>
                    <a:pt x="8060" y="1098"/>
                  </a:lnTo>
                  <a:lnTo>
                    <a:pt x="7899" y="1098"/>
                  </a:lnTo>
                  <a:lnTo>
                    <a:pt x="7737" y="1464"/>
                  </a:lnTo>
                  <a:lnTo>
                    <a:pt x="6448" y="1464"/>
                  </a:lnTo>
                  <a:lnTo>
                    <a:pt x="6287" y="1831"/>
                  </a:lnTo>
                  <a:lnTo>
                    <a:pt x="6125" y="1831"/>
                  </a:lnTo>
                  <a:lnTo>
                    <a:pt x="5803" y="2197"/>
                  </a:lnTo>
                  <a:lnTo>
                    <a:pt x="5481" y="2197"/>
                  </a:lnTo>
                  <a:lnTo>
                    <a:pt x="5158" y="2563"/>
                  </a:lnTo>
                  <a:lnTo>
                    <a:pt x="4513" y="2563"/>
                  </a:lnTo>
                  <a:lnTo>
                    <a:pt x="4030" y="2929"/>
                  </a:lnTo>
                  <a:lnTo>
                    <a:pt x="3385" y="2929"/>
                  </a:lnTo>
                  <a:lnTo>
                    <a:pt x="3224" y="2563"/>
                  </a:lnTo>
                  <a:lnTo>
                    <a:pt x="2418" y="2563"/>
                  </a:lnTo>
                  <a:lnTo>
                    <a:pt x="2257" y="2929"/>
                  </a:lnTo>
                  <a:lnTo>
                    <a:pt x="2096" y="2929"/>
                  </a:lnTo>
                  <a:lnTo>
                    <a:pt x="1773" y="3295"/>
                  </a:lnTo>
                  <a:lnTo>
                    <a:pt x="1612" y="3295"/>
                  </a:lnTo>
                  <a:lnTo>
                    <a:pt x="1612" y="4027"/>
                  </a:lnTo>
                  <a:lnTo>
                    <a:pt x="1773" y="4393"/>
                  </a:lnTo>
                  <a:lnTo>
                    <a:pt x="2257" y="4393"/>
                  </a:lnTo>
                  <a:lnTo>
                    <a:pt x="2257" y="5125"/>
                  </a:lnTo>
                  <a:lnTo>
                    <a:pt x="2096" y="5125"/>
                  </a:lnTo>
                  <a:lnTo>
                    <a:pt x="1934" y="5492"/>
                  </a:lnTo>
                  <a:lnTo>
                    <a:pt x="1612" y="5492"/>
                  </a:lnTo>
                  <a:lnTo>
                    <a:pt x="1451" y="5858"/>
                  </a:lnTo>
                  <a:lnTo>
                    <a:pt x="1451" y="6224"/>
                  </a:lnTo>
                  <a:lnTo>
                    <a:pt x="1290" y="6590"/>
                  </a:lnTo>
                  <a:lnTo>
                    <a:pt x="1290" y="6956"/>
                  </a:lnTo>
                  <a:lnTo>
                    <a:pt x="806" y="8054"/>
                  </a:lnTo>
                  <a:lnTo>
                    <a:pt x="484" y="8420"/>
                  </a:lnTo>
                  <a:lnTo>
                    <a:pt x="322" y="8786"/>
                  </a:lnTo>
                  <a:lnTo>
                    <a:pt x="322" y="9519"/>
                  </a:lnTo>
                  <a:lnTo>
                    <a:pt x="161" y="10251"/>
                  </a:lnTo>
                  <a:lnTo>
                    <a:pt x="161" y="10617"/>
                  </a:lnTo>
                  <a:lnTo>
                    <a:pt x="0" y="10983"/>
                  </a:lnTo>
                  <a:lnTo>
                    <a:pt x="0" y="11715"/>
                  </a:lnTo>
                  <a:lnTo>
                    <a:pt x="484" y="11715"/>
                  </a:lnTo>
                  <a:lnTo>
                    <a:pt x="484" y="12081"/>
                  </a:lnTo>
                  <a:lnTo>
                    <a:pt x="645" y="12081"/>
                  </a:lnTo>
                  <a:lnTo>
                    <a:pt x="645" y="12447"/>
                  </a:lnTo>
                  <a:lnTo>
                    <a:pt x="484" y="12447"/>
                  </a:lnTo>
                  <a:lnTo>
                    <a:pt x="484" y="13912"/>
                  </a:lnTo>
                  <a:lnTo>
                    <a:pt x="645" y="13912"/>
                  </a:lnTo>
                  <a:lnTo>
                    <a:pt x="967" y="14644"/>
                  </a:lnTo>
                  <a:lnTo>
                    <a:pt x="967" y="15010"/>
                  </a:lnTo>
                  <a:lnTo>
                    <a:pt x="806" y="15376"/>
                  </a:lnTo>
                  <a:lnTo>
                    <a:pt x="806" y="16108"/>
                  </a:lnTo>
                  <a:lnTo>
                    <a:pt x="967" y="16475"/>
                  </a:lnTo>
                  <a:lnTo>
                    <a:pt x="967" y="16841"/>
                  </a:lnTo>
                  <a:lnTo>
                    <a:pt x="1290" y="17573"/>
                  </a:lnTo>
                  <a:lnTo>
                    <a:pt x="1451" y="17573"/>
                  </a:lnTo>
                  <a:lnTo>
                    <a:pt x="1612" y="17207"/>
                  </a:lnTo>
                  <a:lnTo>
                    <a:pt x="1773" y="17207"/>
                  </a:lnTo>
                  <a:lnTo>
                    <a:pt x="1773" y="17573"/>
                  </a:lnTo>
                  <a:lnTo>
                    <a:pt x="1934" y="17573"/>
                  </a:lnTo>
                  <a:lnTo>
                    <a:pt x="1934" y="18671"/>
                  </a:lnTo>
                  <a:lnTo>
                    <a:pt x="2096" y="18671"/>
                  </a:lnTo>
                  <a:lnTo>
                    <a:pt x="2257" y="19037"/>
                  </a:lnTo>
                  <a:lnTo>
                    <a:pt x="2901" y="19037"/>
                  </a:lnTo>
                  <a:lnTo>
                    <a:pt x="2901" y="19403"/>
                  </a:lnTo>
                  <a:lnTo>
                    <a:pt x="3063" y="19403"/>
                  </a:lnTo>
                  <a:lnTo>
                    <a:pt x="3063" y="19769"/>
                  </a:lnTo>
                  <a:lnTo>
                    <a:pt x="3385" y="20502"/>
                  </a:lnTo>
                  <a:lnTo>
                    <a:pt x="3385" y="20868"/>
                  </a:lnTo>
                  <a:lnTo>
                    <a:pt x="3546" y="21234"/>
                  </a:lnTo>
                  <a:lnTo>
                    <a:pt x="3707" y="21234"/>
                  </a:lnTo>
                  <a:lnTo>
                    <a:pt x="3869" y="20868"/>
                  </a:lnTo>
                  <a:lnTo>
                    <a:pt x="4030" y="20868"/>
                  </a:lnTo>
                  <a:lnTo>
                    <a:pt x="4191" y="20502"/>
                  </a:lnTo>
                  <a:lnTo>
                    <a:pt x="4352" y="20502"/>
                  </a:lnTo>
                  <a:lnTo>
                    <a:pt x="4836" y="19403"/>
                  </a:lnTo>
                  <a:lnTo>
                    <a:pt x="4997" y="19403"/>
                  </a:lnTo>
                  <a:lnTo>
                    <a:pt x="5158" y="19037"/>
                  </a:lnTo>
                  <a:lnTo>
                    <a:pt x="5158" y="18671"/>
                  </a:lnTo>
                  <a:lnTo>
                    <a:pt x="5803" y="18671"/>
                  </a:lnTo>
                  <a:lnTo>
                    <a:pt x="6609" y="20502"/>
                  </a:lnTo>
                  <a:lnTo>
                    <a:pt x="7093" y="20502"/>
                  </a:lnTo>
                  <a:lnTo>
                    <a:pt x="7415" y="20868"/>
                  </a:lnTo>
                  <a:lnTo>
                    <a:pt x="8382" y="20868"/>
                  </a:lnTo>
                  <a:lnTo>
                    <a:pt x="8704" y="20502"/>
                  </a:lnTo>
                  <a:lnTo>
                    <a:pt x="9510" y="20502"/>
                  </a:lnTo>
                  <a:lnTo>
                    <a:pt x="9833" y="20136"/>
                  </a:lnTo>
                  <a:lnTo>
                    <a:pt x="10478" y="20136"/>
                  </a:lnTo>
                  <a:lnTo>
                    <a:pt x="10639" y="20502"/>
                  </a:lnTo>
                  <a:lnTo>
                    <a:pt x="10800" y="2050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404418" y="1968878"/>
              <a:ext cx="562698" cy="23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02"/>
                  </a:moveTo>
                  <a:lnTo>
                    <a:pt x="11284" y="20136"/>
                  </a:lnTo>
                  <a:lnTo>
                    <a:pt x="11606" y="20136"/>
                  </a:lnTo>
                  <a:lnTo>
                    <a:pt x="11928" y="19769"/>
                  </a:lnTo>
                  <a:lnTo>
                    <a:pt x="12734" y="19769"/>
                  </a:lnTo>
                  <a:lnTo>
                    <a:pt x="13218" y="19403"/>
                  </a:lnTo>
                  <a:lnTo>
                    <a:pt x="15152" y="19403"/>
                  </a:lnTo>
                  <a:lnTo>
                    <a:pt x="15313" y="19037"/>
                  </a:lnTo>
                  <a:lnTo>
                    <a:pt x="15797" y="19037"/>
                  </a:lnTo>
                  <a:lnTo>
                    <a:pt x="15958" y="18671"/>
                  </a:lnTo>
                  <a:lnTo>
                    <a:pt x="16603" y="18671"/>
                  </a:lnTo>
                  <a:lnTo>
                    <a:pt x="16603" y="19037"/>
                  </a:lnTo>
                  <a:lnTo>
                    <a:pt x="16764" y="19037"/>
                  </a:lnTo>
                  <a:lnTo>
                    <a:pt x="16764" y="19769"/>
                  </a:lnTo>
                  <a:lnTo>
                    <a:pt x="16925" y="20136"/>
                  </a:lnTo>
                  <a:lnTo>
                    <a:pt x="16925" y="21600"/>
                  </a:lnTo>
                  <a:lnTo>
                    <a:pt x="18054" y="19037"/>
                  </a:lnTo>
                  <a:lnTo>
                    <a:pt x="18376" y="18671"/>
                  </a:lnTo>
                  <a:lnTo>
                    <a:pt x="18376" y="18305"/>
                  </a:lnTo>
                  <a:lnTo>
                    <a:pt x="18537" y="18305"/>
                  </a:lnTo>
                  <a:lnTo>
                    <a:pt x="18699" y="17939"/>
                  </a:lnTo>
                  <a:lnTo>
                    <a:pt x="18860" y="17939"/>
                  </a:lnTo>
                  <a:lnTo>
                    <a:pt x="19021" y="17573"/>
                  </a:lnTo>
                  <a:lnTo>
                    <a:pt x="19666" y="17573"/>
                  </a:lnTo>
                  <a:lnTo>
                    <a:pt x="19666" y="17939"/>
                  </a:lnTo>
                  <a:lnTo>
                    <a:pt x="19988" y="18671"/>
                  </a:lnTo>
                  <a:lnTo>
                    <a:pt x="19988" y="19403"/>
                  </a:lnTo>
                  <a:lnTo>
                    <a:pt x="20310" y="19403"/>
                  </a:lnTo>
                  <a:lnTo>
                    <a:pt x="20472" y="19769"/>
                  </a:lnTo>
                  <a:lnTo>
                    <a:pt x="21600" y="19769"/>
                  </a:lnTo>
                  <a:lnTo>
                    <a:pt x="21439" y="18305"/>
                  </a:lnTo>
                  <a:lnTo>
                    <a:pt x="21278" y="17207"/>
                  </a:lnTo>
                  <a:lnTo>
                    <a:pt x="21278" y="16108"/>
                  </a:lnTo>
                  <a:lnTo>
                    <a:pt x="21116" y="15742"/>
                  </a:lnTo>
                  <a:lnTo>
                    <a:pt x="21116" y="15376"/>
                  </a:lnTo>
                  <a:lnTo>
                    <a:pt x="20955" y="14278"/>
                  </a:lnTo>
                  <a:lnTo>
                    <a:pt x="20633" y="12814"/>
                  </a:lnTo>
                  <a:lnTo>
                    <a:pt x="20472" y="12447"/>
                  </a:lnTo>
                  <a:lnTo>
                    <a:pt x="20472" y="11715"/>
                  </a:lnTo>
                  <a:lnTo>
                    <a:pt x="20310" y="10983"/>
                  </a:lnTo>
                  <a:lnTo>
                    <a:pt x="20149" y="10617"/>
                  </a:lnTo>
                  <a:lnTo>
                    <a:pt x="20149" y="8786"/>
                  </a:lnTo>
                  <a:lnTo>
                    <a:pt x="20472" y="8054"/>
                  </a:lnTo>
                  <a:lnTo>
                    <a:pt x="19666" y="6224"/>
                  </a:lnTo>
                  <a:lnTo>
                    <a:pt x="19666" y="5858"/>
                  </a:lnTo>
                  <a:lnTo>
                    <a:pt x="19343" y="5125"/>
                  </a:lnTo>
                  <a:lnTo>
                    <a:pt x="19021" y="3661"/>
                  </a:lnTo>
                  <a:lnTo>
                    <a:pt x="18537" y="2197"/>
                  </a:lnTo>
                  <a:lnTo>
                    <a:pt x="17087" y="2563"/>
                  </a:lnTo>
                  <a:lnTo>
                    <a:pt x="16925" y="2563"/>
                  </a:lnTo>
                  <a:lnTo>
                    <a:pt x="16925" y="3295"/>
                  </a:lnTo>
                  <a:lnTo>
                    <a:pt x="16764" y="3661"/>
                  </a:lnTo>
                  <a:lnTo>
                    <a:pt x="16603" y="3661"/>
                  </a:lnTo>
                  <a:lnTo>
                    <a:pt x="16603" y="4027"/>
                  </a:lnTo>
                  <a:lnTo>
                    <a:pt x="16442" y="4393"/>
                  </a:lnTo>
                  <a:lnTo>
                    <a:pt x="13863" y="4393"/>
                  </a:lnTo>
                  <a:lnTo>
                    <a:pt x="13540" y="4759"/>
                  </a:lnTo>
                  <a:lnTo>
                    <a:pt x="12896" y="4759"/>
                  </a:lnTo>
                  <a:lnTo>
                    <a:pt x="12734" y="4393"/>
                  </a:lnTo>
                  <a:lnTo>
                    <a:pt x="12573" y="4393"/>
                  </a:lnTo>
                  <a:lnTo>
                    <a:pt x="12090" y="3295"/>
                  </a:lnTo>
                  <a:lnTo>
                    <a:pt x="10961" y="3295"/>
                  </a:lnTo>
                  <a:lnTo>
                    <a:pt x="10639" y="2563"/>
                  </a:lnTo>
                  <a:lnTo>
                    <a:pt x="10639" y="2197"/>
                  </a:lnTo>
                  <a:lnTo>
                    <a:pt x="10316" y="1831"/>
                  </a:lnTo>
                  <a:lnTo>
                    <a:pt x="10316" y="1464"/>
                  </a:lnTo>
                  <a:lnTo>
                    <a:pt x="9994" y="732"/>
                  </a:lnTo>
                  <a:lnTo>
                    <a:pt x="9833" y="732"/>
                  </a:lnTo>
                  <a:lnTo>
                    <a:pt x="9510" y="0"/>
                  </a:lnTo>
                  <a:lnTo>
                    <a:pt x="8866" y="0"/>
                  </a:lnTo>
                  <a:lnTo>
                    <a:pt x="8704" y="366"/>
                  </a:lnTo>
                  <a:lnTo>
                    <a:pt x="8543" y="366"/>
                  </a:lnTo>
                  <a:lnTo>
                    <a:pt x="8221" y="732"/>
                  </a:lnTo>
                  <a:lnTo>
                    <a:pt x="8060" y="1098"/>
                  </a:lnTo>
                  <a:lnTo>
                    <a:pt x="7899" y="1098"/>
                  </a:lnTo>
                  <a:lnTo>
                    <a:pt x="7737" y="1464"/>
                  </a:lnTo>
                  <a:lnTo>
                    <a:pt x="6448" y="1464"/>
                  </a:lnTo>
                  <a:lnTo>
                    <a:pt x="6287" y="1831"/>
                  </a:lnTo>
                  <a:lnTo>
                    <a:pt x="6125" y="1831"/>
                  </a:lnTo>
                  <a:lnTo>
                    <a:pt x="5803" y="2197"/>
                  </a:lnTo>
                  <a:lnTo>
                    <a:pt x="5481" y="2197"/>
                  </a:lnTo>
                  <a:lnTo>
                    <a:pt x="5158" y="2563"/>
                  </a:lnTo>
                  <a:lnTo>
                    <a:pt x="4513" y="2563"/>
                  </a:lnTo>
                  <a:lnTo>
                    <a:pt x="4030" y="2929"/>
                  </a:lnTo>
                  <a:lnTo>
                    <a:pt x="3385" y="2929"/>
                  </a:lnTo>
                  <a:lnTo>
                    <a:pt x="3224" y="2563"/>
                  </a:lnTo>
                  <a:lnTo>
                    <a:pt x="2418" y="2563"/>
                  </a:lnTo>
                  <a:lnTo>
                    <a:pt x="2257" y="2929"/>
                  </a:lnTo>
                  <a:lnTo>
                    <a:pt x="2096" y="2929"/>
                  </a:lnTo>
                  <a:lnTo>
                    <a:pt x="1773" y="3295"/>
                  </a:lnTo>
                  <a:lnTo>
                    <a:pt x="1612" y="3295"/>
                  </a:lnTo>
                  <a:lnTo>
                    <a:pt x="1612" y="4027"/>
                  </a:lnTo>
                  <a:lnTo>
                    <a:pt x="1773" y="4393"/>
                  </a:lnTo>
                  <a:lnTo>
                    <a:pt x="2257" y="4393"/>
                  </a:lnTo>
                  <a:lnTo>
                    <a:pt x="2257" y="5125"/>
                  </a:lnTo>
                  <a:lnTo>
                    <a:pt x="2096" y="5125"/>
                  </a:lnTo>
                  <a:lnTo>
                    <a:pt x="1934" y="5492"/>
                  </a:lnTo>
                  <a:lnTo>
                    <a:pt x="1612" y="5492"/>
                  </a:lnTo>
                  <a:lnTo>
                    <a:pt x="1451" y="5858"/>
                  </a:lnTo>
                  <a:lnTo>
                    <a:pt x="1451" y="6224"/>
                  </a:lnTo>
                  <a:lnTo>
                    <a:pt x="1290" y="6590"/>
                  </a:lnTo>
                  <a:lnTo>
                    <a:pt x="1290" y="6956"/>
                  </a:lnTo>
                  <a:lnTo>
                    <a:pt x="806" y="8054"/>
                  </a:lnTo>
                  <a:lnTo>
                    <a:pt x="484" y="8420"/>
                  </a:lnTo>
                  <a:lnTo>
                    <a:pt x="322" y="8786"/>
                  </a:lnTo>
                  <a:lnTo>
                    <a:pt x="322" y="9519"/>
                  </a:lnTo>
                  <a:lnTo>
                    <a:pt x="161" y="10251"/>
                  </a:lnTo>
                  <a:lnTo>
                    <a:pt x="161" y="10617"/>
                  </a:lnTo>
                  <a:lnTo>
                    <a:pt x="0" y="10983"/>
                  </a:lnTo>
                  <a:lnTo>
                    <a:pt x="0" y="11715"/>
                  </a:lnTo>
                  <a:lnTo>
                    <a:pt x="484" y="11715"/>
                  </a:lnTo>
                  <a:lnTo>
                    <a:pt x="484" y="12081"/>
                  </a:lnTo>
                  <a:lnTo>
                    <a:pt x="645" y="12081"/>
                  </a:lnTo>
                  <a:lnTo>
                    <a:pt x="645" y="12447"/>
                  </a:lnTo>
                  <a:lnTo>
                    <a:pt x="484" y="12447"/>
                  </a:lnTo>
                  <a:lnTo>
                    <a:pt x="484" y="13912"/>
                  </a:lnTo>
                  <a:lnTo>
                    <a:pt x="645" y="13912"/>
                  </a:lnTo>
                  <a:lnTo>
                    <a:pt x="967" y="14644"/>
                  </a:lnTo>
                  <a:lnTo>
                    <a:pt x="967" y="15010"/>
                  </a:lnTo>
                  <a:lnTo>
                    <a:pt x="806" y="15376"/>
                  </a:lnTo>
                  <a:lnTo>
                    <a:pt x="806" y="16108"/>
                  </a:lnTo>
                  <a:lnTo>
                    <a:pt x="967" y="16475"/>
                  </a:lnTo>
                  <a:lnTo>
                    <a:pt x="967" y="16841"/>
                  </a:lnTo>
                  <a:lnTo>
                    <a:pt x="1290" y="17573"/>
                  </a:lnTo>
                  <a:lnTo>
                    <a:pt x="1451" y="17573"/>
                  </a:lnTo>
                  <a:lnTo>
                    <a:pt x="1612" y="17207"/>
                  </a:lnTo>
                  <a:lnTo>
                    <a:pt x="1773" y="17207"/>
                  </a:lnTo>
                  <a:lnTo>
                    <a:pt x="1773" y="17573"/>
                  </a:lnTo>
                  <a:lnTo>
                    <a:pt x="1934" y="17573"/>
                  </a:lnTo>
                  <a:lnTo>
                    <a:pt x="1934" y="18671"/>
                  </a:lnTo>
                  <a:lnTo>
                    <a:pt x="2096" y="18671"/>
                  </a:lnTo>
                  <a:lnTo>
                    <a:pt x="2257" y="19037"/>
                  </a:lnTo>
                  <a:lnTo>
                    <a:pt x="2901" y="19037"/>
                  </a:lnTo>
                  <a:lnTo>
                    <a:pt x="2901" y="19403"/>
                  </a:lnTo>
                  <a:lnTo>
                    <a:pt x="3063" y="19403"/>
                  </a:lnTo>
                  <a:lnTo>
                    <a:pt x="3063" y="19769"/>
                  </a:lnTo>
                  <a:lnTo>
                    <a:pt x="3385" y="20502"/>
                  </a:lnTo>
                  <a:lnTo>
                    <a:pt x="3385" y="20868"/>
                  </a:lnTo>
                  <a:lnTo>
                    <a:pt x="3546" y="21234"/>
                  </a:lnTo>
                  <a:lnTo>
                    <a:pt x="3707" y="21234"/>
                  </a:lnTo>
                  <a:lnTo>
                    <a:pt x="3869" y="20868"/>
                  </a:lnTo>
                  <a:lnTo>
                    <a:pt x="4030" y="20868"/>
                  </a:lnTo>
                  <a:lnTo>
                    <a:pt x="4191" y="20502"/>
                  </a:lnTo>
                  <a:lnTo>
                    <a:pt x="4352" y="20502"/>
                  </a:lnTo>
                  <a:lnTo>
                    <a:pt x="4836" y="19403"/>
                  </a:lnTo>
                  <a:lnTo>
                    <a:pt x="4997" y="19403"/>
                  </a:lnTo>
                  <a:lnTo>
                    <a:pt x="5158" y="19037"/>
                  </a:lnTo>
                  <a:lnTo>
                    <a:pt x="5158" y="18671"/>
                  </a:lnTo>
                  <a:lnTo>
                    <a:pt x="5803" y="18671"/>
                  </a:lnTo>
                  <a:lnTo>
                    <a:pt x="6609" y="20502"/>
                  </a:lnTo>
                  <a:lnTo>
                    <a:pt x="7093" y="20502"/>
                  </a:lnTo>
                  <a:lnTo>
                    <a:pt x="7415" y="20868"/>
                  </a:lnTo>
                  <a:lnTo>
                    <a:pt x="8382" y="20868"/>
                  </a:lnTo>
                  <a:lnTo>
                    <a:pt x="8704" y="20502"/>
                  </a:lnTo>
                  <a:lnTo>
                    <a:pt x="9510" y="20502"/>
                  </a:lnTo>
                  <a:lnTo>
                    <a:pt x="9833" y="20136"/>
                  </a:lnTo>
                  <a:lnTo>
                    <a:pt x="10478" y="20136"/>
                  </a:lnTo>
                  <a:lnTo>
                    <a:pt x="10639" y="20502"/>
                  </a:lnTo>
                  <a:lnTo>
                    <a:pt x="10800" y="20502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5937720" y="1924947"/>
              <a:ext cx="159573" cy="17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64"/>
                  </a:moveTo>
                  <a:lnTo>
                    <a:pt x="568" y="4418"/>
                  </a:lnTo>
                  <a:lnTo>
                    <a:pt x="1137" y="5891"/>
                  </a:lnTo>
                  <a:lnTo>
                    <a:pt x="1137" y="6873"/>
                  </a:lnTo>
                  <a:lnTo>
                    <a:pt x="1705" y="7364"/>
                  </a:lnTo>
                  <a:lnTo>
                    <a:pt x="1705" y="7855"/>
                  </a:lnTo>
                  <a:lnTo>
                    <a:pt x="2274" y="8836"/>
                  </a:lnTo>
                  <a:lnTo>
                    <a:pt x="2842" y="10309"/>
                  </a:lnTo>
                  <a:lnTo>
                    <a:pt x="3979" y="11291"/>
                  </a:lnTo>
                  <a:lnTo>
                    <a:pt x="4547" y="12764"/>
                  </a:lnTo>
                  <a:lnTo>
                    <a:pt x="5116" y="13255"/>
                  </a:lnTo>
                  <a:lnTo>
                    <a:pt x="6253" y="15218"/>
                  </a:lnTo>
                  <a:lnTo>
                    <a:pt x="7958" y="16691"/>
                  </a:lnTo>
                  <a:lnTo>
                    <a:pt x="7958" y="17673"/>
                  </a:lnTo>
                  <a:lnTo>
                    <a:pt x="8526" y="18164"/>
                  </a:lnTo>
                  <a:lnTo>
                    <a:pt x="8526" y="19145"/>
                  </a:lnTo>
                  <a:lnTo>
                    <a:pt x="6821" y="20618"/>
                  </a:lnTo>
                  <a:lnTo>
                    <a:pt x="5684" y="21109"/>
                  </a:lnTo>
                  <a:lnTo>
                    <a:pt x="5116" y="21109"/>
                  </a:lnTo>
                  <a:lnTo>
                    <a:pt x="7389" y="21109"/>
                  </a:lnTo>
                  <a:lnTo>
                    <a:pt x="8526" y="21600"/>
                  </a:lnTo>
                  <a:lnTo>
                    <a:pt x="9095" y="21600"/>
                  </a:lnTo>
                  <a:lnTo>
                    <a:pt x="9663" y="21109"/>
                  </a:lnTo>
                  <a:lnTo>
                    <a:pt x="10800" y="21109"/>
                  </a:lnTo>
                  <a:lnTo>
                    <a:pt x="10800" y="20127"/>
                  </a:lnTo>
                  <a:lnTo>
                    <a:pt x="11368" y="19636"/>
                  </a:lnTo>
                  <a:lnTo>
                    <a:pt x="11368" y="18164"/>
                  </a:lnTo>
                  <a:lnTo>
                    <a:pt x="12505" y="17182"/>
                  </a:lnTo>
                  <a:lnTo>
                    <a:pt x="13074" y="17182"/>
                  </a:lnTo>
                  <a:lnTo>
                    <a:pt x="13642" y="16691"/>
                  </a:lnTo>
                  <a:lnTo>
                    <a:pt x="14211" y="16691"/>
                  </a:lnTo>
                  <a:lnTo>
                    <a:pt x="14779" y="17182"/>
                  </a:lnTo>
                  <a:lnTo>
                    <a:pt x="14779" y="18164"/>
                  </a:lnTo>
                  <a:lnTo>
                    <a:pt x="15347" y="18655"/>
                  </a:lnTo>
                  <a:lnTo>
                    <a:pt x="15347" y="21600"/>
                  </a:lnTo>
                  <a:lnTo>
                    <a:pt x="16484" y="20618"/>
                  </a:lnTo>
                  <a:lnTo>
                    <a:pt x="17053" y="20618"/>
                  </a:lnTo>
                  <a:lnTo>
                    <a:pt x="18189" y="19636"/>
                  </a:lnTo>
                  <a:lnTo>
                    <a:pt x="18189" y="17182"/>
                  </a:lnTo>
                  <a:lnTo>
                    <a:pt x="18758" y="16691"/>
                  </a:lnTo>
                  <a:lnTo>
                    <a:pt x="18758" y="16200"/>
                  </a:lnTo>
                  <a:lnTo>
                    <a:pt x="19326" y="15709"/>
                  </a:lnTo>
                  <a:lnTo>
                    <a:pt x="21032" y="15709"/>
                  </a:lnTo>
                  <a:lnTo>
                    <a:pt x="21600" y="15218"/>
                  </a:lnTo>
                  <a:lnTo>
                    <a:pt x="21600" y="13745"/>
                  </a:lnTo>
                  <a:lnTo>
                    <a:pt x="21032" y="13745"/>
                  </a:lnTo>
                  <a:lnTo>
                    <a:pt x="21032" y="12764"/>
                  </a:lnTo>
                  <a:lnTo>
                    <a:pt x="20463" y="12764"/>
                  </a:lnTo>
                  <a:lnTo>
                    <a:pt x="19895" y="12273"/>
                  </a:lnTo>
                  <a:lnTo>
                    <a:pt x="19326" y="12273"/>
                  </a:lnTo>
                  <a:lnTo>
                    <a:pt x="18758" y="11782"/>
                  </a:lnTo>
                  <a:lnTo>
                    <a:pt x="17621" y="11291"/>
                  </a:lnTo>
                  <a:lnTo>
                    <a:pt x="17053" y="10800"/>
                  </a:lnTo>
                  <a:lnTo>
                    <a:pt x="16484" y="10800"/>
                  </a:lnTo>
                  <a:lnTo>
                    <a:pt x="15916" y="9818"/>
                  </a:lnTo>
                  <a:lnTo>
                    <a:pt x="11937" y="6382"/>
                  </a:lnTo>
                  <a:lnTo>
                    <a:pt x="11368" y="5400"/>
                  </a:lnTo>
                  <a:lnTo>
                    <a:pt x="10232" y="2945"/>
                  </a:lnTo>
                  <a:lnTo>
                    <a:pt x="8526" y="0"/>
                  </a:lnTo>
                  <a:lnTo>
                    <a:pt x="0" y="196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5937720" y="1924947"/>
              <a:ext cx="159573" cy="17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64"/>
                  </a:moveTo>
                  <a:lnTo>
                    <a:pt x="568" y="4418"/>
                  </a:lnTo>
                  <a:lnTo>
                    <a:pt x="1137" y="5891"/>
                  </a:lnTo>
                  <a:lnTo>
                    <a:pt x="1137" y="6873"/>
                  </a:lnTo>
                  <a:lnTo>
                    <a:pt x="1705" y="7364"/>
                  </a:lnTo>
                  <a:lnTo>
                    <a:pt x="1705" y="7855"/>
                  </a:lnTo>
                  <a:lnTo>
                    <a:pt x="2274" y="8836"/>
                  </a:lnTo>
                  <a:lnTo>
                    <a:pt x="2842" y="10309"/>
                  </a:lnTo>
                  <a:lnTo>
                    <a:pt x="3979" y="11291"/>
                  </a:lnTo>
                  <a:lnTo>
                    <a:pt x="4547" y="12764"/>
                  </a:lnTo>
                  <a:lnTo>
                    <a:pt x="5116" y="13255"/>
                  </a:lnTo>
                  <a:lnTo>
                    <a:pt x="6253" y="15218"/>
                  </a:lnTo>
                  <a:lnTo>
                    <a:pt x="7958" y="16691"/>
                  </a:lnTo>
                  <a:lnTo>
                    <a:pt x="7958" y="17673"/>
                  </a:lnTo>
                  <a:lnTo>
                    <a:pt x="8526" y="18164"/>
                  </a:lnTo>
                  <a:lnTo>
                    <a:pt x="8526" y="19145"/>
                  </a:lnTo>
                  <a:lnTo>
                    <a:pt x="6821" y="20618"/>
                  </a:lnTo>
                  <a:lnTo>
                    <a:pt x="5684" y="21109"/>
                  </a:lnTo>
                  <a:lnTo>
                    <a:pt x="5116" y="21109"/>
                  </a:lnTo>
                  <a:lnTo>
                    <a:pt x="7389" y="21109"/>
                  </a:lnTo>
                  <a:lnTo>
                    <a:pt x="8526" y="21600"/>
                  </a:lnTo>
                  <a:lnTo>
                    <a:pt x="9095" y="21600"/>
                  </a:lnTo>
                  <a:lnTo>
                    <a:pt x="9663" y="21109"/>
                  </a:lnTo>
                  <a:lnTo>
                    <a:pt x="10800" y="21109"/>
                  </a:lnTo>
                  <a:lnTo>
                    <a:pt x="10800" y="20127"/>
                  </a:lnTo>
                  <a:lnTo>
                    <a:pt x="11368" y="19636"/>
                  </a:lnTo>
                  <a:lnTo>
                    <a:pt x="11368" y="18164"/>
                  </a:lnTo>
                  <a:lnTo>
                    <a:pt x="12505" y="17182"/>
                  </a:lnTo>
                  <a:lnTo>
                    <a:pt x="13074" y="17182"/>
                  </a:lnTo>
                  <a:lnTo>
                    <a:pt x="13642" y="16691"/>
                  </a:lnTo>
                  <a:lnTo>
                    <a:pt x="14211" y="16691"/>
                  </a:lnTo>
                  <a:lnTo>
                    <a:pt x="14779" y="17182"/>
                  </a:lnTo>
                  <a:lnTo>
                    <a:pt x="14779" y="18164"/>
                  </a:lnTo>
                  <a:lnTo>
                    <a:pt x="15347" y="18655"/>
                  </a:lnTo>
                  <a:lnTo>
                    <a:pt x="15347" y="21600"/>
                  </a:lnTo>
                  <a:lnTo>
                    <a:pt x="16484" y="20618"/>
                  </a:lnTo>
                  <a:lnTo>
                    <a:pt x="17053" y="20618"/>
                  </a:lnTo>
                  <a:lnTo>
                    <a:pt x="18189" y="19636"/>
                  </a:lnTo>
                  <a:lnTo>
                    <a:pt x="18189" y="17182"/>
                  </a:lnTo>
                  <a:lnTo>
                    <a:pt x="18758" y="16691"/>
                  </a:lnTo>
                  <a:lnTo>
                    <a:pt x="18758" y="16200"/>
                  </a:lnTo>
                  <a:lnTo>
                    <a:pt x="19326" y="15709"/>
                  </a:lnTo>
                  <a:lnTo>
                    <a:pt x="21032" y="15709"/>
                  </a:lnTo>
                  <a:lnTo>
                    <a:pt x="21600" y="15218"/>
                  </a:lnTo>
                  <a:lnTo>
                    <a:pt x="21600" y="13745"/>
                  </a:lnTo>
                  <a:lnTo>
                    <a:pt x="21032" y="13745"/>
                  </a:lnTo>
                  <a:lnTo>
                    <a:pt x="21032" y="12764"/>
                  </a:lnTo>
                  <a:lnTo>
                    <a:pt x="20463" y="12764"/>
                  </a:lnTo>
                  <a:lnTo>
                    <a:pt x="19895" y="12273"/>
                  </a:lnTo>
                  <a:lnTo>
                    <a:pt x="19326" y="12273"/>
                  </a:lnTo>
                  <a:lnTo>
                    <a:pt x="18758" y="11782"/>
                  </a:lnTo>
                  <a:lnTo>
                    <a:pt x="17621" y="11291"/>
                  </a:lnTo>
                  <a:lnTo>
                    <a:pt x="17053" y="10800"/>
                  </a:lnTo>
                  <a:lnTo>
                    <a:pt x="16484" y="10800"/>
                  </a:lnTo>
                  <a:lnTo>
                    <a:pt x="15916" y="9818"/>
                  </a:lnTo>
                  <a:lnTo>
                    <a:pt x="11937" y="6382"/>
                  </a:lnTo>
                  <a:lnTo>
                    <a:pt x="11368" y="5400"/>
                  </a:lnTo>
                  <a:lnTo>
                    <a:pt x="10232" y="2945"/>
                  </a:lnTo>
                  <a:lnTo>
                    <a:pt x="8526" y="0"/>
                  </a:lnTo>
                  <a:lnTo>
                    <a:pt x="0" y="196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5752954" y="1865043"/>
              <a:ext cx="184768" cy="13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lnTo>
                    <a:pt x="982" y="5236"/>
                  </a:lnTo>
                  <a:lnTo>
                    <a:pt x="1964" y="3927"/>
                  </a:lnTo>
                  <a:lnTo>
                    <a:pt x="2945" y="3273"/>
                  </a:lnTo>
                  <a:lnTo>
                    <a:pt x="4418" y="1964"/>
                  </a:lnTo>
                  <a:lnTo>
                    <a:pt x="5400" y="655"/>
                  </a:lnTo>
                  <a:lnTo>
                    <a:pt x="5891" y="655"/>
                  </a:lnTo>
                  <a:lnTo>
                    <a:pt x="6873" y="0"/>
                  </a:lnTo>
                  <a:lnTo>
                    <a:pt x="8345" y="0"/>
                  </a:lnTo>
                  <a:lnTo>
                    <a:pt x="8836" y="655"/>
                  </a:lnTo>
                  <a:lnTo>
                    <a:pt x="9327" y="655"/>
                  </a:lnTo>
                  <a:lnTo>
                    <a:pt x="10800" y="2618"/>
                  </a:lnTo>
                  <a:lnTo>
                    <a:pt x="11782" y="2618"/>
                  </a:lnTo>
                  <a:lnTo>
                    <a:pt x="11782" y="3273"/>
                  </a:lnTo>
                  <a:lnTo>
                    <a:pt x="15218" y="3273"/>
                  </a:lnTo>
                  <a:lnTo>
                    <a:pt x="16691" y="5236"/>
                  </a:lnTo>
                  <a:lnTo>
                    <a:pt x="17673" y="5891"/>
                  </a:lnTo>
                  <a:lnTo>
                    <a:pt x="18164" y="7200"/>
                  </a:lnTo>
                  <a:lnTo>
                    <a:pt x="20618" y="10473"/>
                  </a:lnTo>
                  <a:lnTo>
                    <a:pt x="21600" y="12436"/>
                  </a:lnTo>
                  <a:lnTo>
                    <a:pt x="21600" y="13745"/>
                  </a:lnTo>
                  <a:lnTo>
                    <a:pt x="20618" y="16364"/>
                  </a:lnTo>
                  <a:lnTo>
                    <a:pt x="20127" y="17018"/>
                  </a:lnTo>
                  <a:lnTo>
                    <a:pt x="19636" y="18327"/>
                  </a:lnTo>
                  <a:lnTo>
                    <a:pt x="19636" y="18982"/>
                  </a:lnTo>
                  <a:lnTo>
                    <a:pt x="19145" y="18982"/>
                  </a:lnTo>
                  <a:lnTo>
                    <a:pt x="18655" y="19636"/>
                  </a:lnTo>
                  <a:lnTo>
                    <a:pt x="17673" y="19636"/>
                  </a:lnTo>
                  <a:lnTo>
                    <a:pt x="17182" y="20291"/>
                  </a:lnTo>
                  <a:lnTo>
                    <a:pt x="16200" y="20945"/>
                  </a:lnTo>
                  <a:lnTo>
                    <a:pt x="15709" y="20945"/>
                  </a:lnTo>
                  <a:lnTo>
                    <a:pt x="10800" y="21600"/>
                  </a:lnTo>
                  <a:lnTo>
                    <a:pt x="10800" y="18327"/>
                  </a:lnTo>
                  <a:lnTo>
                    <a:pt x="9327" y="14400"/>
                  </a:lnTo>
                  <a:lnTo>
                    <a:pt x="9327" y="13745"/>
                  </a:lnTo>
                  <a:lnTo>
                    <a:pt x="8345" y="12436"/>
                  </a:lnTo>
                  <a:lnTo>
                    <a:pt x="7855" y="12436"/>
                  </a:lnTo>
                  <a:lnTo>
                    <a:pt x="7364" y="11782"/>
                  </a:lnTo>
                  <a:lnTo>
                    <a:pt x="5891" y="11782"/>
                  </a:lnTo>
                  <a:lnTo>
                    <a:pt x="5400" y="11127"/>
                  </a:lnTo>
                  <a:lnTo>
                    <a:pt x="3927" y="11127"/>
                  </a:lnTo>
                  <a:lnTo>
                    <a:pt x="3927" y="10473"/>
                  </a:lnTo>
                  <a:lnTo>
                    <a:pt x="3436" y="10473"/>
                  </a:lnTo>
                  <a:lnTo>
                    <a:pt x="0" y="589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752954" y="1865043"/>
              <a:ext cx="184768" cy="13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lnTo>
                    <a:pt x="982" y="5236"/>
                  </a:lnTo>
                  <a:lnTo>
                    <a:pt x="1964" y="3927"/>
                  </a:lnTo>
                  <a:lnTo>
                    <a:pt x="2945" y="3273"/>
                  </a:lnTo>
                  <a:lnTo>
                    <a:pt x="4418" y="1964"/>
                  </a:lnTo>
                  <a:lnTo>
                    <a:pt x="5400" y="655"/>
                  </a:lnTo>
                  <a:lnTo>
                    <a:pt x="5891" y="655"/>
                  </a:lnTo>
                  <a:lnTo>
                    <a:pt x="6873" y="0"/>
                  </a:lnTo>
                  <a:lnTo>
                    <a:pt x="8345" y="0"/>
                  </a:lnTo>
                  <a:lnTo>
                    <a:pt x="8836" y="655"/>
                  </a:lnTo>
                  <a:lnTo>
                    <a:pt x="9327" y="655"/>
                  </a:lnTo>
                  <a:lnTo>
                    <a:pt x="10800" y="2618"/>
                  </a:lnTo>
                  <a:lnTo>
                    <a:pt x="11782" y="2618"/>
                  </a:lnTo>
                  <a:lnTo>
                    <a:pt x="11782" y="3273"/>
                  </a:lnTo>
                  <a:lnTo>
                    <a:pt x="15218" y="3273"/>
                  </a:lnTo>
                  <a:lnTo>
                    <a:pt x="16691" y="5236"/>
                  </a:lnTo>
                  <a:lnTo>
                    <a:pt x="17673" y="5891"/>
                  </a:lnTo>
                  <a:lnTo>
                    <a:pt x="18164" y="7200"/>
                  </a:lnTo>
                  <a:lnTo>
                    <a:pt x="20618" y="10473"/>
                  </a:lnTo>
                  <a:lnTo>
                    <a:pt x="21600" y="12436"/>
                  </a:lnTo>
                  <a:lnTo>
                    <a:pt x="21600" y="13745"/>
                  </a:lnTo>
                  <a:lnTo>
                    <a:pt x="20618" y="16364"/>
                  </a:lnTo>
                  <a:lnTo>
                    <a:pt x="20127" y="17018"/>
                  </a:lnTo>
                  <a:lnTo>
                    <a:pt x="19636" y="18327"/>
                  </a:lnTo>
                  <a:lnTo>
                    <a:pt x="19636" y="18982"/>
                  </a:lnTo>
                  <a:lnTo>
                    <a:pt x="19145" y="18982"/>
                  </a:lnTo>
                  <a:lnTo>
                    <a:pt x="18655" y="19636"/>
                  </a:lnTo>
                  <a:lnTo>
                    <a:pt x="17673" y="19636"/>
                  </a:lnTo>
                  <a:lnTo>
                    <a:pt x="17182" y="20291"/>
                  </a:lnTo>
                  <a:lnTo>
                    <a:pt x="16200" y="20945"/>
                  </a:lnTo>
                  <a:lnTo>
                    <a:pt x="15709" y="20945"/>
                  </a:lnTo>
                  <a:lnTo>
                    <a:pt x="10800" y="21600"/>
                  </a:lnTo>
                  <a:lnTo>
                    <a:pt x="10800" y="18327"/>
                  </a:lnTo>
                  <a:lnTo>
                    <a:pt x="9327" y="14400"/>
                  </a:lnTo>
                  <a:lnTo>
                    <a:pt x="9327" y="13745"/>
                  </a:lnTo>
                  <a:lnTo>
                    <a:pt x="8345" y="12436"/>
                  </a:lnTo>
                  <a:lnTo>
                    <a:pt x="7855" y="12436"/>
                  </a:lnTo>
                  <a:lnTo>
                    <a:pt x="7364" y="11782"/>
                  </a:lnTo>
                  <a:lnTo>
                    <a:pt x="5891" y="11782"/>
                  </a:lnTo>
                  <a:lnTo>
                    <a:pt x="5400" y="11127"/>
                  </a:lnTo>
                  <a:lnTo>
                    <a:pt x="3927" y="11127"/>
                  </a:lnTo>
                  <a:lnTo>
                    <a:pt x="3927" y="10473"/>
                  </a:lnTo>
                  <a:lnTo>
                    <a:pt x="3436" y="10473"/>
                  </a:lnTo>
                  <a:lnTo>
                    <a:pt x="0" y="589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887329" y="1940922"/>
              <a:ext cx="113382" cy="15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85"/>
                  </a:moveTo>
                  <a:lnTo>
                    <a:pt x="21600" y="19938"/>
                  </a:lnTo>
                  <a:lnTo>
                    <a:pt x="20800" y="19938"/>
                  </a:lnTo>
                  <a:lnTo>
                    <a:pt x="19200" y="21046"/>
                  </a:lnTo>
                  <a:lnTo>
                    <a:pt x="17600" y="21600"/>
                  </a:lnTo>
                  <a:lnTo>
                    <a:pt x="16800" y="21600"/>
                  </a:lnTo>
                  <a:lnTo>
                    <a:pt x="16800" y="21046"/>
                  </a:lnTo>
                  <a:lnTo>
                    <a:pt x="15200" y="18831"/>
                  </a:lnTo>
                  <a:lnTo>
                    <a:pt x="15200" y="18277"/>
                  </a:lnTo>
                  <a:lnTo>
                    <a:pt x="14400" y="18277"/>
                  </a:lnTo>
                  <a:lnTo>
                    <a:pt x="14400" y="17723"/>
                  </a:lnTo>
                  <a:lnTo>
                    <a:pt x="13600" y="17169"/>
                  </a:lnTo>
                  <a:lnTo>
                    <a:pt x="10400" y="16062"/>
                  </a:lnTo>
                  <a:lnTo>
                    <a:pt x="9600" y="16062"/>
                  </a:lnTo>
                  <a:lnTo>
                    <a:pt x="5600" y="13292"/>
                  </a:lnTo>
                  <a:lnTo>
                    <a:pt x="5600" y="12738"/>
                  </a:lnTo>
                  <a:lnTo>
                    <a:pt x="4000" y="11631"/>
                  </a:lnTo>
                  <a:lnTo>
                    <a:pt x="2400" y="9415"/>
                  </a:lnTo>
                  <a:lnTo>
                    <a:pt x="0" y="7200"/>
                  </a:lnTo>
                  <a:lnTo>
                    <a:pt x="800" y="7200"/>
                  </a:lnTo>
                  <a:lnTo>
                    <a:pt x="3200" y="6646"/>
                  </a:lnTo>
                  <a:lnTo>
                    <a:pt x="4000" y="6092"/>
                  </a:lnTo>
                  <a:lnTo>
                    <a:pt x="4800" y="6092"/>
                  </a:lnTo>
                  <a:lnTo>
                    <a:pt x="6400" y="4985"/>
                  </a:lnTo>
                  <a:lnTo>
                    <a:pt x="7200" y="4985"/>
                  </a:lnTo>
                  <a:lnTo>
                    <a:pt x="7200" y="3877"/>
                  </a:lnTo>
                  <a:lnTo>
                    <a:pt x="8000" y="3323"/>
                  </a:lnTo>
                  <a:lnTo>
                    <a:pt x="10400" y="0"/>
                  </a:lnTo>
                  <a:lnTo>
                    <a:pt x="11200" y="2769"/>
                  </a:lnTo>
                  <a:lnTo>
                    <a:pt x="11200" y="4431"/>
                  </a:lnTo>
                  <a:lnTo>
                    <a:pt x="12000" y="5538"/>
                  </a:lnTo>
                  <a:lnTo>
                    <a:pt x="12000" y="6092"/>
                  </a:lnTo>
                  <a:lnTo>
                    <a:pt x="12800" y="6646"/>
                  </a:lnTo>
                  <a:lnTo>
                    <a:pt x="12800" y="7754"/>
                  </a:lnTo>
                  <a:lnTo>
                    <a:pt x="14400" y="9415"/>
                  </a:lnTo>
                  <a:lnTo>
                    <a:pt x="15200" y="11077"/>
                  </a:lnTo>
                  <a:lnTo>
                    <a:pt x="16800" y="12185"/>
                  </a:lnTo>
                  <a:lnTo>
                    <a:pt x="16800" y="12738"/>
                  </a:lnTo>
                  <a:lnTo>
                    <a:pt x="17600" y="13846"/>
                  </a:lnTo>
                  <a:lnTo>
                    <a:pt x="20000" y="15508"/>
                  </a:lnTo>
                  <a:lnTo>
                    <a:pt x="20800" y="16615"/>
                  </a:lnTo>
                  <a:lnTo>
                    <a:pt x="20800" y="17169"/>
                  </a:lnTo>
                  <a:lnTo>
                    <a:pt x="21600" y="17723"/>
                  </a:lnTo>
                  <a:lnTo>
                    <a:pt x="21600" y="1938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887329" y="1940922"/>
              <a:ext cx="113382" cy="15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85"/>
                  </a:moveTo>
                  <a:lnTo>
                    <a:pt x="21600" y="19938"/>
                  </a:lnTo>
                  <a:lnTo>
                    <a:pt x="20800" y="19938"/>
                  </a:lnTo>
                  <a:lnTo>
                    <a:pt x="19200" y="21046"/>
                  </a:lnTo>
                  <a:lnTo>
                    <a:pt x="17600" y="21600"/>
                  </a:lnTo>
                  <a:lnTo>
                    <a:pt x="16800" y="21600"/>
                  </a:lnTo>
                  <a:lnTo>
                    <a:pt x="16800" y="21046"/>
                  </a:lnTo>
                  <a:lnTo>
                    <a:pt x="15200" y="18831"/>
                  </a:lnTo>
                  <a:lnTo>
                    <a:pt x="15200" y="18277"/>
                  </a:lnTo>
                  <a:lnTo>
                    <a:pt x="14400" y="18277"/>
                  </a:lnTo>
                  <a:lnTo>
                    <a:pt x="14400" y="17723"/>
                  </a:lnTo>
                  <a:lnTo>
                    <a:pt x="13600" y="17169"/>
                  </a:lnTo>
                  <a:lnTo>
                    <a:pt x="10400" y="16062"/>
                  </a:lnTo>
                  <a:lnTo>
                    <a:pt x="9600" y="16062"/>
                  </a:lnTo>
                  <a:lnTo>
                    <a:pt x="5600" y="13292"/>
                  </a:lnTo>
                  <a:lnTo>
                    <a:pt x="5600" y="12738"/>
                  </a:lnTo>
                  <a:lnTo>
                    <a:pt x="4000" y="11631"/>
                  </a:lnTo>
                  <a:lnTo>
                    <a:pt x="2400" y="9415"/>
                  </a:lnTo>
                  <a:lnTo>
                    <a:pt x="0" y="7200"/>
                  </a:lnTo>
                  <a:lnTo>
                    <a:pt x="800" y="7200"/>
                  </a:lnTo>
                  <a:lnTo>
                    <a:pt x="3200" y="6646"/>
                  </a:lnTo>
                  <a:lnTo>
                    <a:pt x="4000" y="6092"/>
                  </a:lnTo>
                  <a:lnTo>
                    <a:pt x="4800" y="6092"/>
                  </a:lnTo>
                  <a:lnTo>
                    <a:pt x="6400" y="4985"/>
                  </a:lnTo>
                  <a:lnTo>
                    <a:pt x="7200" y="4985"/>
                  </a:lnTo>
                  <a:lnTo>
                    <a:pt x="7200" y="3877"/>
                  </a:lnTo>
                  <a:lnTo>
                    <a:pt x="8000" y="3323"/>
                  </a:lnTo>
                  <a:lnTo>
                    <a:pt x="10400" y="0"/>
                  </a:lnTo>
                  <a:lnTo>
                    <a:pt x="11200" y="2769"/>
                  </a:lnTo>
                  <a:lnTo>
                    <a:pt x="11200" y="4431"/>
                  </a:lnTo>
                  <a:lnTo>
                    <a:pt x="12000" y="5538"/>
                  </a:lnTo>
                  <a:lnTo>
                    <a:pt x="12000" y="6092"/>
                  </a:lnTo>
                  <a:lnTo>
                    <a:pt x="12800" y="6646"/>
                  </a:lnTo>
                  <a:lnTo>
                    <a:pt x="12800" y="7754"/>
                  </a:lnTo>
                  <a:lnTo>
                    <a:pt x="14400" y="9415"/>
                  </a:lnTo>
                  <a:lnTo>
                    <a:pt x="15200" y="11077"/>
                  </a:lnTo>
                  <a:lnTo>
                    <a:pt x="16800" y="12185"/>
                  </a:lnTo>
                  <a:lnTo>
                    <a:pt x="16800" y="12738"/>
                  </a:lnTo>
                  <a:lnTo>
                    <a:pt x="17600" y="13846"/>
                  </a:lnTo>
                  <a:lnTo>
                    <a:pt x="20000" y="15508"/>
                  </a:lnTo>
                  <a:lnTo>
                    <a:pt x="20800" y="16615"/>
                  </a:lnTo>
                  <a:lnTo>
                    <a:pt x="20800" y="17169"/>
                  </a:lnTo>
                  <a:lnTo>
                    <a:pt x="21600" y="17723"/>
                  </a:lnTo>
                  <a:lnTo>
                    <a:pt x="21600" y="1938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6790166" y="1525581"/>
              <a:ext cx="1725887" cy="12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8" y="9388"/>
                  </a:moveTo>
                  <a:lnTo>
                    <a:pt x="17028" y="9459"/>
                  </a:lnTo>
                  <a:lnTo>
                    <a:pt x="16975" y="9459"/>
                  </a:lnTo>
                  <a:lnTo>
                    <a:pt x="16975" y="9529"/>
                  </a:lnTo>
                  <a:lnTo>
                    <a:pt x="16923" y="9600"/>
                  </a:lnTo>
                  <a:lnTo>
                    <a:pt x="16870" y="9600"/>
                  </a:lnTo>
                  <a:lnTo>
                    <a:pt x="16555" y="9812"/>
                  </a:lnTo>
                  <a:lnTo>
                    <a:pt x="16502" y="9812"/>
                  </a:lnTo>
                  <a:lnTo>
                    <a:pt x="16502" y="9882"/>
                  </a:lnTo>
                  <a:lnTo>
                    <a:pt x="16450" y="9882"/>
                  </a:lnTo>
                  <a:lnTo>
                    <a:pt x="16450" y="10094"/>
                  </a:lnTo>
                  <a:lnTo>
                    <a:pt x="16397" y="10165"/>
                  </a:lnTo>
                  <a:lnTo>
                    <a:pt x="16450" y="10235"/>
                  </a:lnTo>
                  <a:lnTo>
                    <a:pt x="16450" y="10447"/>
                  </a:lnTo>
                  <a:lnTo>
                    <a:pt x="16765" y="10871"/>
                  </a:lnTo>
                  <a:lnTo>
                    <a:pt x="16818" y="10871"/>
                  </a:lnTo>
                  <a:lnTo>
                    <a:pt x="16870" y="10941"/>
                  </a:lnTo>
                  <a:lnTo>
                    <a:pt x="16975" y="10941"/>
                  </a:lnTo>
                  <a:lnTo>
                    <a:pt x="17028" y="11012"/>
                  </a:lnTo>
                  <a:lnTo>
                    <a:pt x="17238" y="11012"/>
                  </a:lnTo>
                  <a:lnTo>
                    <a:pt x="17343" y="10871"/>
                  </a:lnTo>
                  <a:lnTo>
                    <a:pt x="17396" y="10871"/>
                  </a:lnTo>
                  <a:lnTo>
                    <a:pt x="17396" y="10800"/>
                  </a:lnTo>
                  <a:lnTo>
                    <a:pt x="17553" y="10588"/>
                  </a:lnTo>
                  <a:lnTo>
                    <a:pt x="17606" y="10588"/>
                  </a:lnTo>
                  <a:lnTo>
                    <a:pt x="17711" y="10518"/>
                  </a:lnTo>
                  <a:lnTo>
                    <a:pt x="17869" y="10518"/>
                  </a:lnTo>
                  <a:lnTo>
                    <a:pt x="17921" y="10588"/>
                  </a:lnTo>
                  <a:lnTo>
                    <a:pt x="18079" y="10588"/>
                  </a:lnTo>
                  <a:lnTo>
                    <a:pt x="18184" y="10729"/>
                  </a:lnTo>
                  <a:lnTo>
                    <a:pt x="18184" y="10800"/>
                  </a:lnTo>
                  <a:lnTo>
                    <a:pt x="18236" y="10871"/>
                  </a:lnTo>
                  <a:lnTo>
                    <a:pt x="18236" y="11012"/>
                  </a:lnTo>
                  <a:lnTo>
                    <a:pt x="18289" y="11082"/>
                  </a:lnTo>
                  <a:lnTo>
                    <a:pt x="18289" y="11365"/>
                  </a:lnTo>
                  <a:lnTo>
                    <a:pt x="18236" y="11365"/>
                  </a:lnTo>
                  <a:lnTo>
                    <a:pt x="18236" y="11435"/>
                  </a:lnTo>
                  <a:lnTo>
                    <a:pt x="18184" y="11435"/>
                  </a:lnTo>
                  <a:lnTo>
                    <a:pt x="18131" y="11506"/>
                  </a:lnTo>
                  <a:lnTo>
                    <a:pt x="18026" y="11506"/>
                  </a:lnTo>
                  <a:lnTo>
                    <a:pt x="17869" y="11576"/>
                  </a:lnTo>
                  <a:lnTo>
                    <a:pt x="17764" y="11576"/>
                  </a:lnTo>
                  <a:lnTo>
                    <a:pt x="17658" y="11647"/>
                  </a:lnTo>
                  <a:lnTo>
                    <a:pt x="17606" y="11718"/>
                  </a:lnTo>
                  <a:lnTo>
                    <a:pt x="17501" y="11788"/>
                  </a:lnTo>
                  <a:lnTo>
                    <a:pt x="17396" y="11929"/>
                  </a:lnTo>
                  <a:lnTo>
                    <a:pt x="17396" y="12000"/>
                  </a:lnTo>
                  <a:lnTo>
                    <a:pt x="17343" y="12000"/>
                  </a:lnTo>
                  <a:lnTo>
                    <a:pt x="17343" y="12353"/>
                  </a:lnTo>
                  <a:lnTo>
                    <a:pt x="17396" y="12424"/>
                  </a:lnTo>
                  <a:lnTo>
                    <a:pt x="17396" y="12494"/>
                  </a:lnTo>
                  <a:lnTo>
                    <a:pt x="17448" y="12565"/>
                  </a:lnTo>
                  <a:lnTo>
                    <a:pt x="17553" y="12988"/>
                  </a:lnTo>
                  <a:lnTo>
                    <a:pt x="17658" y="13200"/>
                  </a:lnTo>
                  <a:lnTo>
                    <a:pt x="17711" y="13341"/>
                  </a:lnTo>
                  <a:lnTo>
                    <a:pt x="17764" y="13412"/>
                  </a:lnTo>
                  <a:lnTo>
                    <a:pt x="17764" y="13553"/>
                  </a:lnTo>
                  <a:lnTo>
                    <a:pt x="18079" y="13976"/>
                  </a:lnTo>
                  <a:lnTo>
                    <a:pt x="18184" y="14047"/>
                  </a:lnTo>
                  <a:lnTo>
                    <a:pt x="18289" y="14188"/>
                  </a:lnTo>
                  <a:lnTo>
                    <a:pt x="18289" y="14259"/>
                  </a:lnTo>
                  <a:lnTo>
                    <a:pt x="18342" y="14329"/>
                  </a:lnTo>
                  <a:lnTo>
                    <a:pt x="18342" y="15035"/>
                  </a:lnTo>
                  <a:lnTo>
                    <a:pt x="18394" y="15176"/>
                  </a:lnTo>
                  <a:lnTo>
                    <a:pt x="18394" y="15388"/>
                  </a:lnTo>
                  <a:lnTo>
                    <a:pt x="18447" y="15529"/>
                  </a:lnTo>
                  <a:lnTo>
                    <a:pt x="18447" y="15671"/>
                  </a:lnTo>
                  <a:lnTo>
                    <a:pt x="18499" y="15812"/>
                  </a:lnTo>
                  <a:lnTo>
                    <a:pt x="18604" y="16235"/>
                  </a:lnTo>
                  <a:lnTo>
                    <a:pt x="18604" y="16376"/>
                  </a:lnTo>
                  <a:lnTo>
                    <a:pt x="18657" y="16447"/>
                  </a:lnTo>
                  <a:lnTo>
                    <a:pt x="18657" y="16941"/>
                  </a:lnTo>
                  <a:lnTo>
                    <a:pt x="18604" y="16941"/>
                  </a:lnTo>
                  <a:lnTo>
                    <a:pt x="18604" y="17012"/>
                  </a:lnTo>
                  <a:lnTo>
                    <a:pt x="18394" y="17012"/>
                  </a:lnTo>
                  <a:lnTo>
                    <a:pt x="18342" y="17082"/>
                  </a:lnTo>
                  <a:lnTo>
                    <a:pt x="18342" y="17435"/>
                  </a:lnTo>
                  <a:lnTo>
                    <a:pt x="18289" y="17506"/>
                  </a:lnTo>
                  <a:lnTo>
                    <a:pt x="18289" y="17576"/>
                  </a:lnTo>
                  <a:lnTo>
                    <a:pt x="18131" y="17788"/>
                  </a:lnTo>
                  <a:lnTo>
                    <a:pt x="18026" y="17859"/>
                  </a:lnTo>
                  <a:lnTo>
                    <a:pt x="17974" y="17929"/>
                  </a:lnTo>
                  <a:lnTo>
                    <a:pt x="17921" y="17929"/>
                  </a:lnTo>
                  <a:lnTo>
                    <a:pt x="17921" y="18212"/>
                  </a:lnTo>
                  <a:lnTo>
                    <a:pt x="17974" y="18353"/>
                  </a:lnTo>
                  <a:lnTo>
                    <a:pt x="17974" y="18706"/>
                  </a:lnTo>
                  <a:lnTo>
                    <a:pt x="17921" y="18706"/>
                  </a:lnTo>
                  <a:lnTo>
                    <a:pt x="17921" y="18776"/>
                  </a:lnTo>
                  <a:lnTo>
                    <a:pt x="17869" y="18776"/>
                  </a:lnTo>
                  <a:lnTo>
                    <a:pt x="17711" y="18988"/>
                  </a:lnTo>
                  <a:lnTo>
                    <a:pt x="17448" y="18988"/>
                  </a:lnTo>
                  <a:lnTo>
                    <a:pt x="17396" y="19059"/>
                  </a:lnTo>
                  <a:lnTo>
                    <a:pt x="17343" y="19059"/>
                  </a:lnTo>
                  <a:lnTo>
                    <a:pt x="17291" y="19129"/>
                  </a:lnTo>
                  <a:lnTo>
                    <a:pt x="17291" y="19553"/>
                  </a:lnTo>
                  <a:lnTo>
                    <a:pt x="17238" y="19624"/>
                  </a:lnTo>
                  <a:lnTo>
                    <a:pt x="17133" y="19624"/>
                  </a:lnTo>
                  <a:lnTo>
                    <a:pt x="17080" y="19694"/>
                  </a:lnTo>
                  <a:lnTo>
                    <a:pt x="16975" y="19694"/>
                  </a:lnTo>
                  <a:lnTo>
                    <a:pt x="16975" y="19765"/>
                  </a:lnTo>
                  <a:lnTo>
                    <a:pt x="16923" y="19835"/>
                  </a:lnTo>
                  <a:lnTo>
                    <a:pt x="16923" y="20188"/>
                  </a:lnTo>
                  <a:lnTo>
                    <a:pt x="16818" y="20329"/>
                  </a:lnTo>
                  <a:lnTo>
                    <a:pt x="16712" y="20329"/>
                  </a:lnTo>
                  <a:lnTo>
                    <a:pt x="16607" y="20400"/>
                  </a:lnTo>
                  <a:lnTo>
                    <a:pt x="16502" y="20400"/>
                  </a:lnTo>
                  <a:lnTo>
                    <a:pt x="16397" y="20471"/>
                  </a:lnTo>
                  <a:lnTo>
                    <a:pt x="16134" y="20471"/>
                  </a:lnTo>
                  <a:lnTo>
                    <a:pt x="15977" y="20400"/>
                  </a:lnTo>
                  <a:lnTo>
                    <a:pt x="15609" y="20400"/>
                  </a:lnTo>
                  <a:lnTo>
                    <a:pt x="15504" y="20471"/>
                  </a:lnTo>
                  <a:lnTo>
                    <a:pt x="15451" y="20471"/>
                  </a:lnTo>
                  <a:lnTo>
                    <a:pt x="15346" y="20541"/>
                  </a:lnTo>
                  <a:lnTo>
                    <a:pt x="15293" y="20541"/>
                  </a:lnTo>
                  <a:lnTo>
                    <a:pt x="15188" y="20612"/>
                  </a:lnTo>
                  <a:lnTo>
                    <a:pt x="15136" y="20682"/>
                  </a:lnTo>
                  <a:lnTo>
                    <a:pt x="15083" y="20682"/>
                  </a:lnTo>
                  <a:lnTo>
                    <a:pt x="14926" y="20894"/>
                  </a:lnTo>
                  <a:lnTo>
                    <a:pt x="14820" y="20965"/>
                  </a:lnTo>
                  <a:lnTo>
                    <a:pt x="14715" y="21106"/>
                  </a:lnTo>
                  <a:lnTo>
                    <a:pt x="14558" y="21247"/>
                  </a:lnTo>
                  <a:lnTo>
                    <a:pt x="14505" y="21318"/>
                  </a:lnTo>
                  <a:lnTo>
                    <a:pt x="14505" y="21388"/>
                  </a:lnTo>
                  <a:lnTo>
                    <a:pt x="14400" y="21529"/>
                  </a:lnTo>
                  <a:lnTo>
                    <a:pt x="14347" y="21529"/>
                  </a:lnTo>
                  <a:lnTo>
                    <a:pt x="14347" y="21600"/>
                  </a:lnTo>
                  <a:lnTo>
                    <a:pt x="14242" y="21600"/>
                  </a:lnTo>
                  <a:lnTo>
                    <a:pt x="14242" y="21459"/>
                  </a:lnTo>
                  <a:lnTo>
                    <a:pt x="14190" y="21459"/>
                  </a:lnTo>
                  <a:lnTo>
                    <a:pt x="14190" y="20965"/>
                  </a:lnTo>
                  <a:lnTo>
                    <a:pt x="14137" y="20965"/>
                  </a:lnTo>
                  <a:lnTo>
                    <a:pt x="14137" y="20894"/>
                  </a:lnTo>
                  <a:lnTo>
                    <a:pt x="14032" y="20753"/>
                  </a:lnTo>
                  <a:lnTo>
                    <a:pt x="13980" y="20753"/>
                  </a:lnTo>
                  <a:lnTo>
                    <a:pt x="13980" y="20682"/>
                  </a:lnTo>
                  <a:lnTo>
                    <a:pt x="13874" y="20682"/>
                  </a:lnTo>
                  <a:lnTo>
                    <a:pt x="13874" y="20753"/>
                  </a:lnTo>
                  <a:lnTo>
                    <a:pt x="13822" y="20753"/>
                  </a:lnTo>
                  <a:lnTo>
                    <a:pt x="13822" y="20894"/>
                  </a:lnTo>
                  <a:lnTo>
                    <a:pt x="13769" y="20894"/>
                  </a:lnTo>
                  <a:lnTo>
                    <a:pt x="13769" y="21106"/>
                  </a:lnTo>
                  <a:lnTo>
                    <a:pt x="13717" y="21247"/>
                  </a:lnTo>
                  <a:lnTo>
                    <a:pt x="13717" y="21318"/>
                  </a:lnTo>
                  <a:lnTo>
                    <a:pt x="13612" y="21035"/>
                  </a:lnTo>
                  <a:lnTo>
                    <a:pt x="13507" y="20824"/>
                  </a:lnTo>
                  <a:lnTo>
                    <a:pt x="13454" y="20682"/>
                  </a:lnTo>
                  <a:lnTo>
                    <a:pt x="13349" y="20471"/>
                  </a:lnTo>
                  <a:lnTo>
                    <a:pt x="13191" y="20259"/>
                  </a:lnTo>
                  <a:lnTo>
                    <a:pt x="13191" y="20188"/>
                  </a:lnTo>
                  <a:lnTo>
                    <a:pt x="13086" y="20188"/>
                  </a:lnTo>
                  <a:lnTo>
                    <a:pt x="12981" y="20047"/>
                  </a:lnTo>
                  <a:lnTo>
                    <a:pt x="12876" y="20047"/>
                  </a:lnTo>
                  <a:lnTo>
                    <a:pt x="12823" y="19976"/>
                  </a:lnTo>
                  <a:lnTo>
                    <a:pt x="12561" y="19976"/>
                  </a:lnTo>
                  <a:lnTo>
                    <a:pt x="12508" y="19906"/>
                  </a:lnTo>
                  <a:lnTo>
                    <a:pt x="12193" y="19906"/>
                  </a:lnTo>
                  <a:lnTo>
                    <a:pt x="12193" y="19976"/>
                  </a:lnTo>
                  <a:lnTo>
                    <a:pt x="12088" y="19976"/>
                  </a:lnTo>
                  <a:lnTo>
                    <a:pt x="12035" y="20047"/>
                  </a:lnTo>
                  <a:lnTo>
                    <a:pt x="11825" y="20188"/>
                  </a:lnTo>
                  <a:lnTo>
                    <a:pt x="11667" y="20329"/>
                  </a:lnTo>
                  <a:lnTo>
                    <a:pt x="11457" y="20471"/>
                  </a:lnTo>
                  <a:lnTo>
                    <a:pt x="11352" y="20471"/>
                  </a:lnTo>
                  <a:lnTo>
                    <a:pt x="11299" y="20541"/>
                  </a:lnTo>
                  <a:lnTo>
                    <a:pt x="11299" y="20612"/>
                  </a:lnTo>
                  <a:lnTo>
                    <a:pt x="11247" y="20612"/>
                  </a:lnTo>
                  <a:lnTo>
                    <a:pt x="11299" y="20682"/>
                  </a:lnTo>
                  <a:lnTo>
                    <a:pt x="11299" y="20824"/>
                  </a:lnTo>
                  <a:lnTo>
                    <a:pt x="11352" y="20894"/>
                  </a:lnTo>
                  <a:lnTo>
                    <a:pt x="11352" y="21106"/>
                  </a:lnTo>
                  <a:lnTo>
                    <a:pt x="11299" y="21176"/>
                  </a:lnTo>
                  <a:lnTo>
                    <a:pt x="10826" y="21176"/>
                  </a:lnTo>
                  <a:lnTo>
                    <a:pt x="10774" y="21035"/>
                  </a:lnTo>
                  <a:lnTo>
                    <a:pt x="10774" y="20894"/>
                  </a:lnTo>
                  <a:lnTo>
                    <a:pt x="10721" y="20894"/>
                  </a:lnTo>
                  <a:lnTo>
                    <a:pt x="10721" y="20824"/>
                  </a:lnTo>
                  <a:lnTo>
                    <a:pt x="10511" y="20824"/>
                  </a:lnTo>
                  <a:lnTo>
                    <a:pt x="10458" y="20753"/>
                  </a:lnTo>
                  <a:lnTo>
                    <a:pt x="10353" y="20753"/>
                  </a:lnTo>
                  <a:lnTo>
                    <a:pt x="10353" y="20682"/>
                  </a:lnTo>
                  <a:lnTo>
                    <a:pt x="10301" y="20682"/>
                  </a:lnTo>
                  <a:lnTo>
                    <a:pt x="10301" y="20118"/>
                  </a:lnTo>
                  <a:lnTo>
                    <a:pt x="10248" y="19976"/>
                  </a:lnTo>
                  <a:lnTo>
                    <a:pt x="10248" y="19765"/>
                  </a:lnTo>
                  <a:lnTo>
                    <a:pt x="10196" y="19694"/>
                  </a:lnTo>
                  <a:lnTo>
                    <a:pt x="10196" y="19624"/>
                  </a:lnTo>
                  <a:lnTo>
                    <a:pt x="10143" y="19553"/>
                  </a:lnTo>
                  <a:lnTo>
                    <a:pt x="10143" y="19482"/>
                  </a:lnTo>
                  <a:lnTo>
                    <a:pt x="10038" y="19341"/>
                  </a:lnTo>
                  <a:lnTo>
                    <a:pt x="9670" y="19341"/>
                  </a:lnTo>
                  <a:lnTo>
                    <a:pt x="9670" y="19271"/>
                  </a:lnTo>
                  <a:lnTo>
                    <a:pt x="9618" y="19271"/>
                  </a:lnTo>
                  <a:lnTo>
                    <a:pt x="9618" y="18918"/>
                  </a:lnTo>
                  <a:lnTo>
                    <a:pt x="9670" y="18847"/>
                  </a:lnTo>
                  <a:lnTo>
                    <a:pt x="9670" y="18776"/>
                  </a:lnTo>
                  <a:lnTo>
                    <a:pt x="9723" y="18776"/>
                  </a:lnTo>
                  <a:lnTo>
                    <a:pt x="9775" y="18706"/>
                  </a:lnTo>
                  <a:lnTo>
                    <a:pt x="9880" y="18635"/>
                  </a:lnTo>
                  <a:lnTo>
                    <a:pt x="9985" y="18494"/>
                  </a:lnTo>
                  <a:lnTo>
                    <a:pt x="10038" y="18353"/>
                  </a:lnTo>
                  <a:lnTo>
                    <a:pt x="10038" y="18282"/>
                  </a:lnTo>
                  <a:lnTo>
                    <a:pt x="10091" y="18212"/>
                  </a:lnTo>
                  <a:lnTo>
                    <a:pt x="10091" y="18000"/>
                  </a:lnTo>
                  <a:lnTo>
                    <a:pt x="10038" y="17929"/>
                  </a:lnTo>
                  <a:lnTo>
                    <a:pt x="10038" y="17859"/>
                  </a:lnTo>
                  <a:lnTo>
                    <a:pt x="9985" y="17647"/>
                  </a:lnTo>
                  <a:lnTo>
                    <a:pt x="9933" y="17576"/>
                  </a:lnTo>
                  <a:lnTo>
                    <a:pt x="9933" y="17435"/>
                  </a:lnTo>
                  <a:lnTo>
                    <a:pt x="9880" y="17365"/>
                  </a:lnTo>
                  <a:lnTo>
                    <a:pt x="9880" y="17294"/>
                  </a:lnTo>
                  <a:lnTo>
                    <a:pt x="9828" y="17224"/>
                  </a:lnTo>
                  <a:lnTo>
                    <a:pt x="9565" y="17224"/>
                  </a:lnTo>
                  <a:lnTo>
                    <a:pt x="9512" y="17294"/>
                  </a:lnTo>
                  <a:lnTo>
                    <a:pt x="9407" y="17294"/>
                  </a:lnTo>
                  <a:lnTo>
                    <a:pt x="9355" y="17224"/>
                  </a:lnTo>
                  <a:lnTo>
                    <a:pt x="9302" y="17082"/>
                  </a:lnTo>
                  <a:lnTo>
                    <a:pt x="9197" y="16941"/>
                  </a:lnTo>
                  <a:lnTo>
                    <a:pt x="9197" y="16871"/>
                  </a:lnTo>
                  <a:lnTo>
                    <a:pt x="9092" y="16729"/>
                  </a:lnTo>
                  <a:lnTo>
                    <a:pt x="9039" y="16729"/>
                  </a:lnTo>
                  <a:lnTo>
                    <a:pt x="8934" y="16588"/>
                  </a:lnTo>
                  <a:lnTo>
                    <a:pt x="8882" y="16588"/>
                  </a:lnTo>
                  <a:lnTo>
                    <a:pt x="8829" y="16518"/>
                  </a:lnTo>
                  <a:lnTo>
                    <a:pt x="8777" y="16518"/>
                  </a:lnTo>
                  <a:lnTo>
                    <a:pt x="8724" y="16447"/>
                  </a:lnTo>
                  <a:lnTo>
                    <a:pt x="8093" y="16447"/>
                  </a:lnTo>
                  <a:lnTo>
                    <a:pt x="8041" y="16518"/>
                  </a:lnTo>
                  <a:lnTo>
                    <a:pt x="7988" y="16518"/>
                  </a:lnTo>
                  <a:lnTo>
                    <a:pt x="7883" y="16659"/>
                  </a:lnTo>
                  <a:lnTo>
                    <a:pt x="7778" y="16659"/>
                  </a:lnTo>
                  <a:lnTo>
                    <a:pt x="7673" y="16800"/>
                  </a:lnTo>
                  <a:lnTo>
                    <a:pt x="7620" y="16800"/>
                  </a:lnTo>
                  <a:lnTo>
                    <a:pt x="7620" y="16871"/>
                  </a:lnTo>
                  <a:lnTo>
                    <a:pt x="7568" y="16941"/>
                  </a:lnTo>
                  <a:lnTo>
                    <a:pt x="7463" y="17224"/>
                  </a:lnTo>
                  <a:lnTo>
                    <a:pt x="6780" y="17224"/>
                  </a:lnTo>
                  <a:lnTo>
                    <a:pt x="6464" y="17012"/>
                  </a:lnTo>
                  <a:lnTo>
                    <a:pt x="6412" y="16941"/>
                  </a:lnTo>
                  <a:lnTo>
                    <a:pt x="6201" y="17435"/>
                  </a:lnTo>
                  <a:lnTo>
                    <a:pt x="6044" y="17365"/>
                  </a:lnTo>
                  <a:lnTo>
                    <a:pt x="5939" y="17294"/>
                  </a:lnTo>
                  <a:lnTo>
                    <a:pt x="5728" y="17294"/>
                  </a:lnTo>
                  <a:lnTo>
                    <a:pt x="5623" y="17224"/>
                  </a:lnTo>
                  <a:lnTo>
                    <a:pt x="4993" y="17224"/>
                  </a:lnTo>
                  <a:lnTo>
                    <a:pt x="4940" y="17153"/>
                  </a:lnTo>
                  <a:lnTo>
                    <a:pt x="4888" y="17153"/>
                  </a:lnTo>
                  <a:lnTo>
                    <a:pt x="4782" y="17082"/>
                  </a:lnTo>
                  <a:lnTo>
                    <a:pt x="4625" y="16941"/>
                  </a:lnTo>
                  <a:lnTo>
                    <a:pt x="4520" y="16871"/>
                  </a:lnTo>
                  <a:lnTo>
                    <a:pt x="4467" y="16800"/>
                  </a:lnTo>
                  <a:lnTo>
                    <a:pt x="4362" y="16800"/>
                  </a:lnTo>
                  <a:lnTo>
                    <a:pt x="4309" y="16729"/>
                  </a:lnTo>
                  <a:lnTo>
                    <a:pt x="4309" y="16094"/>
                  </a:lnTo>
                  <a:lnTo>
                    <a:pt x="4257" y="16094"/>
                  </a:lnTo>
                  <a:lnTo>
                    <a:pt x="4257" y="16165"/>
                  </a:lnTo>
                  <a:lnTo>
                    <a:pt x="4204" y="16165"/>
                  </a:lnTo>
                  <a:lnTo>
                    <a:pt x="4204" y="16376"/>
                  </a:lnTo>
                  <a:lnTo>
                    <a:pt x="4152" y="16447"/>
                  </a:lnTo>
                  <a:lnTo>
                    <a:pt x="3994" y="16447"/>
                  </a:lnTo>
                  <a:lnTo>
                    <a:pt x="3942" y="16376"/>
                  </a:lnTo>
                  <a:lnTo>
                    <a:pt x="3889" y="16376"/>
                  </a:lnTo>
                  <a:lnTo>
                    <a:pt x="3836" y="16306"/>
                  </a:lnTo>
                  <a:lnTo>
                    <a:pt x="3731" y="16235"/>
                  </a:lnTo>
                  <a:lnTo>
                    <a:pt x="3679" y="16165"/>
                  </a:lnTo>
                  <a:lnTo>
                    <a:pt x="3679" y="16094"/>
                  </a:lnTo>
                  <a:lnTo>
                    <a:pt x="3574" y="16024"/>
                  </a:lnTo>
                  <a:lnTo>
                    <a:pt x="3469" y="15882"/>
                  </a:lnTo>
                  <a:lnTo>
                    <a:pt x="3469" y="15812"/>
                  </a:lnTo>
                  <a:lnTo>
                    <a:pt x="3364" y="15812"/>
                  </a:lnTo>
                  <a:lnTo>
                    <a:pt x="3311" y="15741"/>
                  </a:lnTo>
                  <a:lnTo>
                    <a:pt x="2943" y="15741"/>
                  </a:lnTo>
                  <a:lnTo>
                    <a:pt x="2628" y="15318"/>
                  </a:lnTo>
                  <a:lnTo>
                    <a:pt x="2418" y="15318"/>
                  </a:lnTo>
                  <a:lnTo>
                    <a:pt x="2365" y="15247"/>
                  </a:lnTo>
                  <a:lnTo>
                    <a:pt x="2155" y="15247"/>
                  </a:lnTo>
                  <a:lnTo>
                    <a:pt x="2050" y="15106"/>
                  </a:lnTo>
                  <a:lnTo>
                    <a:pt x="2050" y="14753"/>
                  </a:lnTo>
                  <a:lnTo>
                    <a:pt x="2102" y="14612"/>
                  </a:lnTo>
                  <a:lnTo>
                    <a:pt x="2102" y="14259"/>
                  </a:lnTo>
                  <a:lnTo>
                    <a:pt x="1945" y="14047"/>
                  </a:lnTo>
                  <a:lnTo>
                    <a:pt x="1892" y="14047"/>
                  </a:lnTo>
                  <a:lnTo>
                    <a:pt x="1892" y="13976"/>
                  </a:lnTo>
                  <a:lnTo>
                    <a:pt x="1787" y="13976"/>
                  </a:lnTo>
                  <a:lnTo>
                    <a:pt x="1734" y="13906"/>
                  </a:lnTo>
                  <a:lnTo>
                    <a:pt x="1314" y="13906"/>
                  </a:lnTo>
                  <a:lnTo>
                    <a:pt x="1104" y="14047"/>
                  </a:lnTo>
                  <a:lnTo>
                    <a:pt x="1051" y="14118"/>
                  </a:lnTo>
                  <a:lnTo>
                    <a:pt x="893" y="14259"/>
                  </a:lnTo>
                  <a:lnTo>
                    <a:pt x="841" y="14329"/>
                  </a:lnTo>
                  <a:lnTo>
                    <a:pt x="788" y="14329"/>
                  </a:lnTo>
                  <a:lnTo>
                    <a:pt x="683" y="14188"/>
                  </a:lnTo>
                  <a:lnTo>
                    <a:pt x="578" y="14188"/>
                  </a:lnTo>
                  <a:lnTo>
                    <a:pt x="473" y="14047"/>
                  </a:lnTo>
                  <a:lnTo>
                    <a:pt x="473" y="13553"/>
                  </a:lnTo>
                  <a:lnTo>
                    <a:pt x="526" y="13412"/>
                  </a:lnTo>
                  <a:lnTo>
                    <a:pt x="526" y="13271"/>
                  </a:lnTo>
                  <a:lnTo>
                    <a:pt x="473" y="13271"/>
                  </a:lnTo>
                  <a:lnTo>
                    <a:pt x="473" y="13200"/>
                  </a:lnTo>
                  <a:lnTo>
                    <a:pt x="315" y="12988"/>
                  </a:lnTo>
                  <a:lnTo>
                    <a:pt x="315" y="12635"/>
                  </a:lnTo>
                  <a:lnTo>
                    <a:pt x="368" y="12494"/>
                  </a:lnTo>
                  <a:lnTo>
                    <a:pt x="368" y="12424"/>
                  </a:lnTo>
                  <a:lnTo>
                    <a:pt x="473" y="11576"/>
                  </a:lnTo>
                  <a:lnTo>
                    <a:pt x="473" y="11365"/>
                  </a:lnTo>
                  <a:lnTo>
                    <a:pt x="526" y="11294"/>
                  </a:lnTo>
                  <a:lnTo>
                    <a:pt x="526" y="11224"/>
                  </a:lnTo>
                  <a:lnTo>
                    <a:pt x="473" y="11224"/>
                  </a:lnTo>
                  <a:lnTo>
                    <a:pt x="473" y="11153"/>
                  </a:lnTo>
                  <a:lnTo>
                    <a:pt x="420" y="11153"/>
                  </a:lnTo>
                  <a:lnTo>
                    <a:pt x="420" y="11224"/>
                  </a:lnTo>
                  <a:lnTo>
                    <a:pt x="368" y="11224"/>
                  </a:lnTo>
                  <a:lnTo>
                    <a:pt x="315" y="11153"/>
                  </a:lnTo>
                  <a:lnTo>
                    <a:pt x="210" y="11153"/>
                  </a:lnTo>
                  <a:lnTo>
                    <a:pt x="105" y="11012"/>
                  </a:lnTo>
                  <a:lnTo>
                    <a:pt x="53" y="11012"/>
                  </a:lnTo>
                  <a:lnTo>
                    <a:pt x="53" y="10941"/>
                  </a:lnTo>
                  <a:lnTo>
                    <a:pt x="0" y="10871"/>
                  </a:lnTo>
                  <a:lnTo>
                    <a:pt x="0" y="10235"/>
                  </a:lnTo>
                  <a:lnTo>
                    <a:pt x="53" y="10165"/>
                  </a:lnTo>
                  <a:lnTo>
                    <a:pt x="53" y="10024"/>
                  </a:lnTo>
                  <a:lnTo>
                    <a:pt x="105" y="10024"/>
                  </a:lnTo>
                  <a:lnTo>
                    <a:pt x="105" y="9953"/>
                  </a:lnTo>
                  <a:lnTo>
                    <a:pt x="158" y="9882"/>
                  </a:lnTo>
                  <a:lnTo>
                    <a:pt x="210" y="9882"/>
                  </a:lnTo>
                  <a:lnTo>
                    <a:pt x="315" y="9741"/>
                  </a:lnTo>
                  <a:lnTo>
                    <a:pt x="420" y="9741"/>
                  </a:lnTo>
                  <a:lnTo>
                    <a:pt x="473" y="9812"/>
                  </a:lnTo>
                  <a:lnTo>
                    <a:pt x="526" y="9812"/>
                  </a:lnTo>
                  <a:lnTo>
                    <a:pt x="578" y="9882"/>
                  </a:lnTo>
                  <a:lnTo>
                    <a:pt x="631" y="9882"/>
                  </a:lnTo>
                  <a:lnTo>
                    <a:pt x="683" y="10024"/>
                  </a:lnTo>
                  <a:lnTo>
                    <a:pt x="788" y="10094"/>
                  </a:lnTo>
                  <a:lnTo>
                    <a:pt x="841" y="10165"/>
                  </a:lnTo>
                  <a:lnTo>
                    <a:pt x="946" y="10235"/>
                  </a:lnTo>
                  <a:lnTo>
                    <a:pt x="999" y="10165"/>
                  </a:lnTo>
                  <a:lnTo>
                    <a:pt x="1051" y="10024"/>
                  </a:lnTo>
                  <a:lnTo>
                    <a:pt x="1104" y="10024"/>
                  </a:lnTo>
                  <a:lnTo>
                    <a:pt x="1104" y="9882"/>
                  </a:lnTo>
                  <a:lnTo>
                    <a:pt x="1051" y="9812"/>
                  </a:lnTo>
                  <a:lnTo>
                    <a:pt x="1051" y="9671"/>
                  </a:lnTo>
                  <a:lnTo>
                    <a:pt x="1104" y="9600"/>
                  </a:lnTo>
                  <a:lnTo>
                    <a:pt x="1209" y="9600"/>
                  </a:lnTo>
                  <a:lnTo>
                    <a:pt x="1209" y="9529"/>
                  </a:lnTo>
                  <a:lnTo>
                    <a:pt x="1682" y="9529"/>
                  </a:lnTo>
                  <a:lnTo>
                    <a:pt x="1734" y="9459"/>
                  </a:lnTo>
                  <a:lnTo>
                    <a:pt x="1734" y="9388"/>
                  </a:lnTo>
                  <a:lnTo>
                    <a:pt x="1839" y="9247"/>
                  </a:lnTo>
                  <a:lnTo>
                    <a:pt x="1839" y="9176"/>
                  </a:lnTo>
                  <a:lnTo>
                    <a:pt x="1892" y="9176"/>
                  </a:lnTo>
                  <a:lnTo>
                    <a:pt x="1945" y="9106"/>
                  </a:lnTo>
                  <a:lnTo>
                    <a:pt x="1997" y="9106"/>
                  </a:lnTo>
                  <a:lnTo>
                    <a:pt x="2050" y="9035"/>
                  </a:lnTo>
                  <a:lnTo>
                    <a:pt x="2155" y="9035"/>
                  </a:lnTo>
                  <a:lnTo>
                    <a:pt x="2155" y="8894"/>
                  </a:lnTo>
                  <a:lnTo>
                    <a:pt x="2207" y="8824"/>
                  </a:lnTo>
                  <a:lnTo>
                    <a:pt x="2207" y="8753"/>
                  </a:lnTo>
                  <a:lnTo>
                    <a:pt x="2260" y="8682"/>
                  </a:lnTo>
                  <a:lnTo>
                    <a:pt x="2260" y="7765"/>
                  </a:lnTo>
                  <a:lnTo>
                    <a:pt x="2207" y="7694"/>
                  </a:lnTo>
                  <a:lnTo>
                    <a:pt x="2207" y="7553"/>
                  </a:lnTo>
                  <a:lnTo>
                    <a:pt x="2155" y="7553"/>
                  </a:lnTo>
                  <a:lnTo>
                    <a:pt x="2102" y="7482"/>
                  </a:lnTo>
                  <a:lnTo>
                    <a:pt x="1945" y="7482"/>
                  </a:lnTo>
                  <a:lnTo>
                    <a:pt x="1945" y="7412"/>
                  </a:lnTo>
                  <a:lnTo>
                    <a:pt x="1892" y="7412"/>
                  </a:lnTo>
                  <a:lnTo>
                    <a:pt x="1892" y="7271"/>
                  </a:lnTo>
                  <a:lnTo>
                    <a:pt x="1945" y="7200"/>
                  </a:lnTo>
                  <a:lnTo>
                    <a:pt x="1945" y="7129"/>
                  </a:lnTo>
                  <a:lnTo>
                    <a:pt x="2050" y="6988"/>
                  </a:lnTo>
                  <a:lnTo>
                    <a:pt x="2207" y="6988"/>
                  </a:lnTo>
                  <a:lnTo>
                    <a:pt x="2312" y="6918"/>
                  </a:lnTo>
                  <a:lnTo>
                    <a:pt x="2785" y="6918"/>
                  </a:lnTo>
                  <a:lnTo>
                    <a:pt x="2838" y="6776"/>
                  </a:lnTo>
                  <a:lnTo>
                    <a:pt x="2891" y="6706"/>
                  </a:lnTo>
                  <a:lnTo>
                    <a:pt x="2891" y="6635"/>
                  </a:lnTo>
                  <a:lnTo>
                    <a:pt x="2943" y="6565"/>
                  </a:lnTo>
                  <a:lnTo>
                    <a:pt x="2943" y="6282"/>
                  </a:lnTo>
                  <a:lnTo>
                    <a:pt x="2891" y="6141"/>
                  </a:lnTo>
                  <a:lnTo>
                    <a:pt x="2891" y="6071"/>
                  </a:lnTo>
                  <a:lnTo>
                    <a:pt x="2943" y="6000"/>
                  </a:lnTo>
                  <a:lnTo>
                    <a:pt x="2943" y="5929"/>
                  </a:lnTo>
                  <a:lnTo>
                    <a:pt x="3101" y="5718"/>
                  </a:lnTo>
                  <a:lnTo>
                    <a:pt x="3258" y="5718"/>
                  </a:lnTo>
                  <a:lnTo>
                    <a:pt x="3311" y="5647"/>
                  </a:lnTo>
                  <a:lnTo>
                    <a:pt x="3416" y="5647"/>
                  </a:lnTo>
                  <a:lnTo>
                    <a:pt x="3469" y="5718"/>
                  </a:lnTo>
                  <a:lnTo>
                    <a:pt x="3521" y="5718"/>
                  </a:lnTo>
                  <a:lnTo>
                    <a:pt x="3574" y="5788"/>
                  </a:lnTo>
                  <a:lnTo>
                    <a:pt x="3626" y="5788"/>
                  </a:lnTo>
                  <a:lnTo>
                    <a:pt x="3731" y="5859"/>
                  </a:lnTo>
                  <a:lnTo>
                    <a:pt x="3784" y="5859"/>
                  </a:lnTo>
                  <a:lnTo>
                    <a:pt x="3836" y="5788"/>
                  </a:lnTo>
                  <a:lnTo>
                    <a:pt x="3836" y="5718"/>
                  </a:lnTo>
                  <a:lnTo>
                    <a:pt x="3889" y="5718"/>
                  </a:lnTo>
                  <a:lnTo>
                    <a:pt x="3889" y="5506"/>
                  </a:lnTo>
                  <a:lnTo>
                    <a:pt x="3942" y="5294"/>
                  </a:lnTo>
                  <a:lnTo>
                    <a:pt x="3942" y="4729"/>
                  </a:lnTo>
                  <a:lnTo>
                    <a:pt x="3994" y="4659"/>
                  </a:lnTo>
                  <a:lnTo>
                    <a:pt x="3994" y="4588"/>
                  </a:lnTo>
                  <a:lnTo>
                    <a:pt x="4099" y="4447"/>
                  </a:lnTo>
                  <a:lnTo>
                    <a:pt x="4152" y="4447"/>
                  </a:lnTo>
                  <a:lnTo>
                    <a:pt x="4204" y="4376"/>
                  </a:lnTo>
                  <a:lnTo>
                    <a:pt x="4467" y="4376"/>
                  </a:lnTo>
                  <a:lnTo>
                    <a:pt x="4467" y="4306"/>
                  </a:lnTo>
                  <a:lnTo>
                    <a:pt x="4520" y="4235"/>
                  </a:lnTo>
                  <a:lnTo>
                    <a:pt x="4520" y="4024"/>
                  </a:lnTo>
                  <a:lnTo>
                    <a:pt x="4572" y="3953"/>
                  </a:lnTo>
                  <a:lnTo>
                    <a:pt x="4572" y="3882"/>
                  </a:lnTo>
                  <a:lnTo>
                    <a:pt x="4625" y="3882"/>
                  </a:lnTo>
                  <a:lnTo>
                    <a:pt x="4677" y="3812"/>
                  </a:lnTo>
                  <a:lnTo>
                    <a:pt x="4782" y="3741"/>
                  </a:lnTo>
                  <a:lnTo>
                    <a:pt x="4782" y="3671"/>
                  </a:lnTo>
                  <a:lnTo>
                    <a:pt x="4888" y="3882"/>
                  </a:lnTo>
                  <a:lnTo>
                    <a:pt x="4940" y="4024"/>
                  </a:lnTo>
                  <a:lnTo>
                    <a:pt x="4993" y="4024"/>
                  </a:lnTo>
                  <a:lnTo>
                    <a:pt x="4993" y="4094"/>
                  </a:lnTo>
                  <a:lnTo>
                    <a:pt x="5045" y="4094"/>
                  </a:lnTo>
                  <a:lnTo>
                    <a:pt x="5045" y="4165"/>
                  </a:lnTo>
                  <a:lnTo>
                    <a:pt x="5098" y="4165"/>
                  </a:lnTo>
                  <a:lnTo>
                    <a:pt x="5308" y="4306"/>
                  </a:lnTo>
                  <a:lnTo>
                    <a:pt x="5361" y="4306"/>
                  </a:lnTo>
                  <a:lnTo>
                    <a:pt x="5466" y="4376"/>
                  </a:lnTo>
                  <a:lnTo>
                    <a:pt x="5623" y="4588"/>
                  </a:lnTo>
                  <a:lnTo>
                    <a:pt x="5623" y="4729"/>
                  </a:lnTo>
                  <a:lnTo>
                    <a:pt x="5676" y="4941"/>
                  </a:lnTo>
                  <a:lnTo>
                    <a:pt x="5676" y="5082"/>
                  </a:lnTo>
                  <a:lnTo>
                    <a:pt x="5728" y="5153"/>
                  </a:lnTo>
                  <a:lnTo>
                    <a:pt x="5728" y="5294"/>
                  </a:lnTo>
                  <a:lnTo>
                    <a:pt x="5781" y="5365"/>
                  </a:lnTo>
                  <a:lnTo>
                    <a:pt x="5781" y="5506"/>
                  </a:lnTo>
                  <a:lnTo>
                    <a:pt x="5834" y="5647"/>
                  </a:lnTo>
                  <a:lnTo>
                    <a:pt x="5886" y="5718"/>
                  </a:lnTo>
                  <a:lnTo>
                    <a:pt x="5886" y="5859"/>
                  </a:lnTo>
                  <a:lnTo>
                    <a:pt x="5939" y="5859"/>
                  </a:lnTo>
                  <a:lnTo>
                    <a:pt x="5939" y="5929"/>
                  </a:lnTo>
                  <a:lnTo>
                    <a:pt x="5991" y="5929"/>
                  </a:lnTo>
                  <a:lnTo>
                    <a:pt x="6044" y="6000"/>
                  </a:lnTo>
                  <a:lnTo>
                    <a:pt x="6201" y="6000"/>
                  </a:lnTo>
                  <a:lnTo>
                    <a:pt x="6254" y="6071"/>
                  </a:lnTo>
                  <a:lnTo>
                    <a:pt x="6622" y="6071"/>
                  </a:lnTo>
                  <a:lnTo>
                    <a:pt x="6727" y="6141"/>
                  </a:lnTo>
                  <a:lnTo>
                    <a:pt x="6832" y="6141"/>
                  </a:lnTo>
                  <a:lnTo>
                    <a:pt x="7042" y="6212"/>
                  </a:lnTo>
                  <a:lnTo>
                    <a:pt x="7147" y="6212"/>
                  </a:lnTo>
                  <a:lnTo>
                    <a:pt x="7200" y="6282"/>
                  </a:lnTo>
                  <a:lnTo>
                    <a:pt x="7305" y="6353"/>
                  </a:lnTo>
                  <a:lnTo>
                    <a:pt x="7463" y="6424"/>
                  </a:lnTo>
                  <a:lnTo>
                    <a:pt x="7515" y="6424"/>
                  </a:lnTo>
                  <a:lnTo>
                    <a:pt x="7568" y="6494"/>
                  </a:lnTo>
                  <a:lnTo>
                    <a:pt x="7620" y="6494"/>
                  </a:lnTo>
                  <a:lnTo>
                    <a:pt x="7620" y="6565"/>
                  </a:lnTo>
                  <a:lnTo>
                    <a:pt x="7673" y="6565"/>
                  </a:lnTo>
                  <a:lnTo>
                    <a:pt x="7673" y="6635"/>
                  </a:lnTo>
                  <a:lnTo>
                    <a:pt x="7726" y="6706"/>
                  </a:lnTo>
                  <a:lnTo>
                    <a:pt x="7726" y="6776"/>
                  </a:lnTo>
                  <a:lnTo>
                    <a:pt x="7778" y="6847"/>
                  </a:lnTo>
                  <a:lnTo>
                    <a:pt x="7831" y="7059"/>
                  </a:lnTo>
                  <a:lnTo>
                    <a:pt x="7883" y="7129"/>
                  </a:lnTo>
                  <a:lnTo>
                    <a:pt x="7883" y="7200"/>
                  </a:lnTo>
                  <a:lnTo>
                    <a:pt x="8146" y="7553"/>
                  </a:lnTo>
                  <a:lnTo>
                    <a:pt x="8199" y="7553"/>
                  </a:lnTo>
                  <a:lnTo>
                    <a:pt x="8251" y="7624"/>
                  </a:lnTo>
                  <a:lnTo>
                    <a:pt x="8356" y="7624"/>
                  </a:lnTo>
                  <a:lnTo>
                    <a:pt x="8514" y="7694"/>
                  </a:lnTo>
                  <a:lnTo>
                    <a:pt x="9828" y="7694"/>
                  </a:lnTo>
                  <a:lnTo>
                    <a:pt x="9933" y="7765"/>
                  </a:lnTo>
                  <a:lnTo>
                    <a:pt x="10301" y="7765"/>
                  </a:lnTo>
                  <a:lnTo>
                    <a:pt x="10406" y="7835"/>
                  </a:lnTo>
                  <a:lnTo>
                    <a:pt x="10511" y="7835"/>
                  </a:lnTo>
                  <a:lnTo>
                    <a:pt x="10669" y="7906"/>
                  </a:lnTo>
                  <a:lnTo>
                    <a:pt x="10774" y="7976"/>
                  </a:lnTo>
                  <a:lnTo>
                    <a:pt x="10826" y="7976"/>
                  </a:lnTo>
                  <a:lnTo>
                    <a:pt x="10879" y="8047"/>
                  </a:lnTo>
                  <a:lnTo>
                    <a:pt x="11036" y="8188"/>
                  </a:lnTo>
                  <a:lnTo>
                    <a:pt x="11089" y="8259"/>
                  </a:lnTo>
                  <a:lnTo>
                    <a:pt x="11194" y="8259"/>
                  </a:lnTo>
                  <a:lnTo>
                    <a:pt x="11247" y="8329"/>
                  </a:lnTo>
                  <a:lnTo>
                    <a:pt x="11509" y="8329"/>
                  </a:lnTo>
                  <a:lnTo>
                    <a:pt x="11615" y="8259"/>
                  </a:lnTo>
                  <a:lnTo>
                    <a:pt x="11667" y="8259"/>
                  </a:lnTo>
                  <a:lnTo>
                    <a:pt x="11772" y="8188"/>
                  </a:lnTo>
                  <a:lnTo>
                    <a:pt x="11825" y="8188"/>
                  </a:lnTo>
                  <a:lnTo>
                    <a:pt x="11877" y="8118"/>
                  </a:lnTo>
                  <a:lnTo>
                    <a:pt x="11930" y="8118"/>
                  </a:lnTo>
                  <a:lnTo>
                    <a:pt x="11930" y="8047"/>
                  </a:lnTo>
                  <a:lnTo>
                    <a:pt x="12035" y="7976"/>
                  </a:lnTo>
                  <a:lnTo>
                    <a:pt x="12088" y="7906"/>
                  </a:lnTo>
                  <a:lnTo>
                    <a:pt x="12088" y="7835"/>
                  </a:lnTo>
                  <a:lnTo>
                    <a:pt x="12455" y="7835"/>
                  </a:lnTo>
                  <a:lnTo>
                    <a:pt x="12561" y="7906"/>
                  </a:lnTo>
                  <a:lnTo>
                    <a:pt x="12666" y="7906"/>
                  </a:lnTo>
                  <a:lnTo>
                    <a:pt x="12771" y="7976"/>
                  </a:lnTo>
                  <a:lnTo>
                    <a:pt x="12928" y="7976"/>
                  </a:lnTo>
                  <a:lnTo>
                    <a:pt x="12981" y="7906"/>
                  </a:lnTo>
                  <a:lnTo>
                    <a:pt x="13034" y="7906"/>
                  </a:lnTo>
                  <a:lnTo>
                    <a:pt x="13086" y="7835"/>
                  </a:lnTo>
                  <a:lnTo>
                    <a:pt x="13191" y="7765"/>
                  </a:lnTo>
                  <a:lnTo>
                    <a:pt x="13559" y="7271"/>
                  </a:lnTo>
                  <a:lnTo>
                    <a:pt x="13559" y="7059"/>
                  </a:lnTo>
                  <a:lnTo>
                    <a:pt x="13612" y="6988"/>
                  </a:lnTo>
                  <a:lnTo>
                    <a:pt x="13612" y="6565"/>
                  </a:lnTo>
                  <a:lnTo>
                    <a:pt x="13559" y="6494"/>
                  </a:lnTo>
                  <a:lnTo>
                    <a:pt x="13559" y="6071"/>
                  </a:lnTo>
                  <a:lnTo>
                    <a:pt x="13717" y="6071"/>
                  </a:lnTo>
                  <a:lnTo>
                    <a:pt x="13769" y="6141"/>
                  </a:lnTo>
                  <a:lnTo>
                    <a:pt x="13822" y="6141"/>
                  </a:lnTo>
                  <a:lnTo>
                    <a:pt x="13874" y="6212"/>
                  </a:lnTo>
                  <a:lnTo>
                    <a:pt x="13980" y="6282"/>
                  </a:lnTo>
                  <a:lnTo>
                    <a:pt x="14190" y="6282"/>
                  </a:lnTo>
                  <a:lnTo>
                    <a:pt x="14190" y="6212"/>
                  </a:lnTo>
                  <a:lnTo>
                    <a:pt x="14400" y="5929"/>
                  </a:lnTo>
                  <a:lnTo>
                    <a:pt x="14400" y="5859"/>
                  </a:lnTo>
                  <a:lnTo>
                    <a:pt x="14453" y="5788"/>
                  </a:lnTo>
                  <a:lnTo>
                    <a:pt x="14558" y="5718"/>
                  </a:lnTo>
                  <a:lnTo>
                    <a:pt x="14768" y="5435"/>
                  </a:lnTo>
                  <a:lnTo>
                    <a:pt x="14926" y="5365"/>
                  </a:lnTo>
                  <a:lnTo>
                    <a:pt x="15241" y="5082"/>
                  </a:lnTo>
                  <a:lnTo>
                    <a:pt x="15346" y="5012"/>
                  </a:lnTo>
                  <a:lnTo>
                    <a:pt x="15451" y="5012"/>
                  </a:lnTo>
                  <a:lnTo>
                    <a:pt x="15504" y="4941"/>
                  </a:lnTo>
                  <a:lnTo>
                    <a:pt x="15609" y="4941"/>
                  </a:lnTo>
                  <a:lnTo>
                    <a:pt x="15819" y="4800"/>
                  </a:lnTo>
                  <a:lnTo>
                    <a:pt x="15872" y="4800"/>
                  </a:lnTo>
                  <a:lnTo>
                    <a:pt x="15924" y="4729"/>
                  </a:lnTo>
                  <a:lnTo>
                    <a:pt x="15977" y="4729"/>
                  </a:lnTo>
                  <a:lnTo>
                    <a:pt x="15977" y="4659"/>
                  </a:lnTo>
                  <a:lnTo>
                    <a:pt x="16029" y="4588"/>
                  </a:lnTo>
                  <a:lnTo>
                    <a:pt x="16029" y="4518"/>
                  </a:lnTo>
                  <a:lnTo>
                    <a:pt x="15977" y="4447"/>
                  </a:lnTo>
                  <a:lnTo>
                    <a:pt x="15977" y="4376"/>
                  </a:lnTo>
                  <a:lnTo>
                    <a:pt x="15766" y="4094"/>
                  </a:lnTo>
                  <a:lnTo>
                    <a:pt x="15661" y="4094"/>
                  </a:lnTo>
                  <a:lnTo>
                    <a:pt x="15609" y="4024"/>
                  </a:lnTo>
                  <a:lnTo>
                    <a:pt x="15556" y="4024"/>
                  </a:lnTo>
                  <a:lnTo>
                    <a:pt x="15504" y="4094"/>
                  </a:lnTo>
                  <a:lnTo>
                    <a:pt x="15346" y="4094"/>
                  </a:lnTo>
                  <a:lnTo>
                    <a:pt x="15241" y="4165"/>
                  </a:lnTo>
                  <a:lnTo>
                    <a:pt x="15083" y="4165"/>
                  </a:lnTo>
                  <a:lnTo>
                    <a:pt x="15031" y="4235"/>
                  </a:lnTo>
                  <a:lnTo>
                    <a:pt x="14926" y="4235"/>
                  </a:lnTo>
                  <a:lnTo>
                    <a:pt x="14926" y="4306"/>
                  </a:lnTo>
                  <a:lnTo>
                    <a:pt x="14768" y="4306"/>
                  </a:lnTo>
                  <a:lnTo>
                    <a:pt x="14768" y="4235"/>
                  </a:lnTo>
                  <a:lnTo>
                    <a:pt x="14715" y="4165"/>
                  </a:lnTo>
                  <a:lnTo>
                    <a:pt x="14715" y="4094"/>
                  </a:lnTo>
                  <a:lnTo>
                    <a:pt x="14663" y="3953"/>
                  </a:lnTo>
                  <a:lnTo>
                    <a:pt x="14663" y="2824"/>
                  </a:lnTo>
                  <a:lnTo>
                    <a:pt x="14768" y="2541"/>
                  </a:lnTo>
                  <a:lnTo>
                    <a:pt x="14768" y="2612"/>
                  </a:lnTo>
                  <a:lnTo>
                    <a:pt x="14873" y="2682"/>
                  </a:lnTo>
                  <a:lnTo>
                    <a:pt x="15031" y="2894"/>
                  </a:lnTo>
                  <a:lnTo>
                    <a:pt x="15031" y="2965"/>
                  </a:lnTo>
                  <a:lnTo>
                    <a:pt x="15556" y="2965"/>
                  </a:lnTo>
                  <a:lnTo>
                    <a:pt x="15556" y="2894"/>
                  </a:lnTo>
                  <a:lnTo>
                    <a:pt x="15609" y="2824"/>
                  </a:lnTo>
                  <a:lnTo>
                    <a:pt x="15609" y="2047"/>
                  </a:lnTo>
                  <a:lnTo>
                    <a:pt x="15661" y="1976"/>
                  </a:lnTo>
                  <a:lnTo>
                    <a:pt x="15661" y="1906"/>
                  </a:lnTo>
                  <a:lnTo>
                    <a:pt x="15714" y="1835"/>
                  </a:lnTo>
                  <a:lnTo>
                    <a:pt x="15766" y="1835"/>
                  </a:lnTo>
                  <a:lnTo>
                    <a:pt x="15819" y="1765"/>
                  </a:lnTo>
                  <a:lnTo>
                    <a:pt x="15872" y="1765"/>
                  </a:lnTo>
                  <a:lnTo>
                    <a:pt x="15872" y="1694"/>
                  </a:lnTo>
                  <a:lnTo>
                    <a:pt x="15924" y="1694"/>
                  </a:lnTo>
                  <a:lnTo>
                    <a:pt x="15924" y="1624"/>
                  </a:lnTo>
                  <a:lnTo>
                    <a:pt x="15977" y="1553"/>
                  </a:lnTo>
                  <a:lnTo>
                    <a:pt x="15924" y="1482"/>
                  </a:lnTo>
                  <a:lnTo>
                    <a:pt x="15924" y="1341"/>
                  </a:lnTo>
                  <a:lnTo>
                    <a:pt x="15872" y="1271"/>
                  </a:lnTo>
                  <a:lnTo>
                    <a:pt x="15819" y="1129"/>
                  </a:lnTo>
                  <a:lnTo>
                    <a:pt x="15766" y="1059"/>
                  </a:lnTo>
                  <a:lnTo>
                    <a:pt x="15714" y="918"/>
                  </a:lnTo>
                  <a:lnTo>
                    <a:pt x="15714" y="776"/>
                  </a:lnTo>
                  <a:lnTo>
                    <a:pt x="15661" y="776"/>
                  </a:lnTo>
                  <a:lnTo>
                    <a:pt x="15661" y="706"/>
                  </a:lnTo>
                  <a:lnTo>
                    <a:pt x="15714" y="635"/>
                  </a:lnTo>
                  <a:lnTo>
                    <a:pt x="15714" y="494"/>
                  </a:lnTo>
                  <a:lnTo>
                    <a:pt x="15766" y="424"/>
                  </a:lnTo>
                  <a:lnTo>
                    <a:pt x="15766" y="353"/>
                  </a:lnTo>
                  <a:lnTo>
                    <a:pt x="15872" y="212"/>
                  </a:lnTo>
                  <a:lnTo>
                    <a:pt x="15872" y="141"/>
                  </a:lnTo>
                  <a:lnTo>
                    <a:pt x="15977" y="141"/>
                  </a:lnTo>
                  <a:lnTo>
                    <a:pt x="16029" y="71"/>
                  </a:lnTo>
                  <a:lnTo>
                    <a:pt x="16134" y="71"/>
                  </a:lnTo>
                  <a:lnTo>
                    <a:pt x="16239" y="0"/>
                  </a:lnTo>
                  <a:lnTo>
                    <a:pt x="16818" y="0"/>
                  </a:lnTo>
                  <a:lnTo>
                    <a:pt x="16923" y="71"/>
                  </a:lnTo>
                  <a:lnTo>
                    <a:pt x="17133" y="71"/>
                  </a:lnTo>
                  <a:lnTo>
                    <a:pt x="17238" y="141"/>
                  </a:lnTo>
                  <a:lnTo>
                    <a:pt x="17343" y="141"/>
                  </a:lnTo>
                  <a:lnTo>
                    <a:pt x="17448" y="212"/>
                  </a:lnTo>
                  <a:lnTo>
                    <a:pt x="17553" y="212"/>
                  </a:lnTo>
                  <a:lnTo>
                    <a:pt x="17553" y="282"/>
                  </a:lnTo>
                  <a:lnTo>
                    <a:pt x="17921" y="776"/>
                  </a:lnTo>
                  <a:lnTo>
                    <a:pt x="17974" y="918"/>
                  </a:lnTo>
                  <a:lnTo>
                    <a:pt x="18079" y="988"/>
                  </a:lnTo>
                  <a:lnTo>
                    <a:pt x="18342" y="1341"/>
                  </a:lnTo>
                  <a:lnTo>
                    <a:pt x="18394" y="1482"/>
                  </a:lnTo>
                  <a:lnTo>
                    <a:pt x="18499" y="1553"/>
                  </a:lnTo>
                  <a:lnTo>
                    <a:pt x="18499" y="1624"/>
                  </a:lnTo>
                  <a:lnTo>
                    <a:pt x="18552" y="1694"/>
                  </a:lnTo>
                  <a:lnTo>
                    <a:pt x="18552" y="1835"/>
                  </a:lnTo>
                  <a:lnTo>
                    <a:pt x="18604" y="1976"/>
                  </a:lnTo>
                  <a:lnTo>
                    <a:pt x="18604" y="2329"/>
                  </a:lnTo>
                  <a:lnTo>
                    <a:pt x="18709" y="2471"/>
                  </a:lnTo>
                  <a:lnTo>
                    <a:pt x="18762" y="2612"/>
                  </a:lnTo>
                  <a:lnTo>
                    <a:pt x="18815" y="2612"/>
                  </a:lnTo>
                  <a:lnTo>
                    <a:pt x="18867" y="2682"/>
                  </a:lnTo>
                  <a:lnTo>
                    <a:pt x="18867" y="2753"/>
                  </a:lnTo>
                  <a:lnTo>
                    <a:pt x="18920" y="2824"/>
                  </a:lnTo>
                  <a:lnTo>
                    <a:pt x="19025" y="2824"/>
                  </a:lnTo>
                  <a:lnTo>
                    <a:pt x="19077" y="2894"/>
                  </a:lnTo>
                  <a:lnTo>
                    <a:pt x="19445" y="2894"/>
                  </a:lnTo>
                  <a:lnTo>
                    <a:pt x="19498" y="2965"/>
                  </a:lnTo>
                  <a:lnTo>
                    <a:pt x="19603" y="2965"/>
                  </a:lnTo>
                  <a:lnTo>
                    <a:pt x="19603" y="3035"/>
                  </a:lnTo>
                  <a:lnTo>
                    <a:pt x="19655" y="3035"/>
                  </a:lnTo>
                  <a:lnTo>
                    <a:pt x="19866" y="3318"/>
                  </a:lnTo>
                  <a:lnTo>
                    <a:pt x="20076" y="3459"/>
                  </a:lnTo>
                  <a:lnTo>
                    <a:pt x="20128" y="3600"/>
                  </a:lnTo>
                  <a:lnTo>
                    <a:pt x="20181" y="3600"/>
                  </a:lnTo>
                  <a:lnTo>
                    <a:pt x="20234" y="3671"/>
                  </a:lnTo>
                  <a:lnTo>
                    <a:pt x="20234" y="3741"/>
                  </a:lnTo>
                  <a:lnTo>
                    <a:pt x="20286" y="3812"/>
                  </a:lnTo>
                  <a:lnTo>
                    <a:pt x="20286" y="3882"/>
                  </a:lnTo>
                  <a:lnTo>
                    <a:pt x="20339" y="3953"/>
                  </a:lnTo>
                  <a:lnTo>
                    <a:pt x="20391" y="3953"/>
                  </a:lnTo>
                  <a:lnTo>
                    <a:pt x="20444" y="4024"/>
                  </a:lnTo>
                  <a:lnTo>
                    <a:pt x="20759" y="4024"/>
                  </a:lnTo>
                  <a:lnTo>
                    <a:pt x="20812" y="3953"/>
                  </a:lnTo>
                  <a:lnTo>
                    <a:pt x="20917" y="3953"/>
                  </a:lnTo>
                  <a:lnTo>
                    <a:pt x="21074" y="3882"/>
                  </a:lnTo>
                  <a:lnTo>
                    <a:pt x="21180" y="3812"/>
                  </a:lnTo>
                  <a:lnTo>
                    <a:pt x="21442" y="3812"/>
                  </a:lnTo>
                  <a:lnTo>
                    <a:pt x="21442" y="3882"/>
                  </a:lnTo>
                  <a:lnTo>
                    <a:pt x="21495" y="3953"/>
                  </a:lnTo>
                  <a:lnTo>
                    <a:pt x="21495" y="4024"/>
                  </a:lnTo>
                  <a:lnTo>
                    <a:pt x="21547" y="4094"/>
                  </a:lnTo>
                  <a:lnTo>
                    <a:pt x="21547" y="4165"/>
                  </a:lnTo>
                  <a:lnTo>
                    <a:pt x="21600" y="4306"/>
                  </a:lnTo>
                  <a:lnTo>
                    <a:pt x="21600" y="4588"/>
                  </a:lnTo>
                  <a:lnTo>
                    <a:pt x="21547" y="4588"/>
                  </a:lnTo>
                  <a:lnTo>
                    <a:pt x="21442" y="4729"/>
                  </a:lnTo>
                  <a:lnTo>
                    <a:pt x="21337" y="4729"/>
                  </a:lnTo>
                  <a:lnTo>
                    <a:pt x="21337" y="5506"/>
                  </a:lnTo>
                  <a:lnTo>
                    <a:pt x="21390" y="5647"/>
                  </a:lnTo>
                  <a:lnTo>
                    <a:pt x="21390" y="5929"/>
                  </a:lnTo>
                  <a:lnTo>
                    <a:pt x="21337" y="6000"/>
                  </a:lnTo>
                  <a:lnTo>
                    <a:pt x="21337" y="6071"/>
                  </a:lnTo>
                  <a:lnTo>
                    <a:pt x="21127" y="6071"/>
                  </a:lnTo>
                  <a:lnTo>
                    <a:pt x="21074" y="6000"/>
                  </a:lnTo>
                  <a:lnTo>
                    <a:pt x="20917" y="6000"/>
                  </a:lnTo>
                  <a:lnTo>
                    <a:pt x="20864" y="6071"/>
                  </a:lnTo>
                  <a:lnTo>
                    <a:pt x="20864" y="6141"/>
                  </a:lnTo>
                  <a:lnTo>
                    <a:pt x="20812" y="6212"/>
                  </a:lnTo>
                  <a:lnTo>
                    <a:pt x="20812" y="6282"/>
                  </a:lnTo>
                  <a:lnTo>
                    <a:pt x="20759" y="6424"/>
                  </a:lnTo>
                  <a:lnTo>
                    <a:pt x="20759" y="6565"/>
                  </a:lnTo>
                  <a:lnTo>
                    <a:pt x="20707" y="6635"/>
                  </a:lnTo>
                  <a:lnTo>
                    <a:pt x="20707" y="6918"/>
                  </a:lnTo>
                  <a:lnTo>
                    <a:pt x="20759" y="6988"/>
                  </a:lnTo>
                  <a:lnTo>
                    <a:pt x="20759" y="7129"/>
                  </a:lnTo>
                  <a:lnTo>
                    <a:pt x="20917" y="7129"/>
                  </a:lnTo>
                  <a:lnTo>
                    <a:pt x="20969" y="7200"/>
                  </a:lnTo>
                  <a:lnTo>
                    <a:pt x="21074" y="7200"/>
                  </a:lnTo>
                  <a:lnTo>
                    <a:pt x="20917" y="7412"/>
                  </a:lnTo>
                  <a:lnTo>
                    <a:pt x="20812" y="7482"/>
                  </a:lnTo>
                  <a:lnTo>
                    <a:pt x="20759" y="7553"/>
                  </a:lnTo>
                  <a:lnTo>
                    <a:pt x="20759" y="7624"/>
                  </a:lnTo>
                  <a:lnTo>
                    <a:pt x="20654" y="7624"/>
                  </a:lnTo>
                  <a:lnTo>
                    <a:pt x="20549" y="7694"/>
                  </a:lnTo>
                  <a:lnTo>
                    <a:pt x="20444" y="7694"/>
                  </a:lnTo>
                  <a:lnTo>
                    <a:pt x="20391" y="7765"/>
                  </a:lnTo>
                  <a:lnTo>
                    <a:pt x="20339" y="7765"/>
                  </a:lnTo>
                  <a:lnTo>
                    <a:pt x="20339" y="7835"/>
                  </a:lnTo>
                  <a:lnTo>
                    <a:pt x="20181" y="8047"/>
                  </a:lnTo>
                  <a:lnTo>
                    <a:pt x="20128" y="8188"/>
                  </a:lnTo>
                  <a:lnTo>
                    <a:pt x="20023" y="8329"/>
                  </a:lnTo>
                  <a:lnTo>
                    <a:pt x="19918" y="8329"/>
                  </a:lnTo>
                  <a:lnTo>
                    <a:pt x="19918" y="8400"/>
                  </a:lnTo>
                  <a:lnTo>
                    <a:pt x="19708" y="8400"/>
                  </a:lnTo>
                  <a:lnTo>
                    <a:pt x="19603" y="8329"/>
                  </a:lnTo>
                  <a:lnTo>
                    <a:pt x="19550" y="8329"/>
                  </a:lnTo>
                  <a:lnTo>
                    <a:pt x="19445" y="8259"/>
                  </a:lnTo>
                  <a:lnTo>
                    <a:pt x="19393" y="8188"/>
                  </a:lnTo>
                  <a:lnTo>
                    <a:pt x="19288" y="8188"/>
                  </a:lnTo>
                  <a:lnTo>
                    <a:pt x="19182" y="8329"/>
                  </a:lnTo>
                  <a:lnTo>
                    <a:pt x="19182" y="8682"/>
                  </a:lnTo>
                  <a:lnTo>
                    <a:pt x="19130" y="8824"/>
                  </a:lnTo>
                  <a:lnTo>
                    <a:pt x="19130" y="8965"/>
                  </a:lnTo>
                  <a:lnTo>
                    <a:pt x="18972" y="9176"/>
                  </a:lnTo>
                  <a:lnTo>
                    <a:pt x="18920" y="9176"/>
                  </a:lnTo>
                  <a:lnTo>
                    <a:pt x="18709" y="9318"/>
                  </a:lnTo>
                  <a:lnTo>
                    <a:pt x="18499" y="9529"/>
                  </a:lnTo>
                  <a:lnTo>
                    <a:pt x="18394" y="9671"/>
                  </a:lnTo>
                  <a:lnTo>
                    <a:pt x="18289" y="9671"/>
                  </a:lnTo>
                  <a:lnTo>
                    <a:pt x="18289" y="9741"/>
                  </a:lnTo>
                  <a:lnTo>
                    <a:pt x="18184" y="9741"/>
                  </a:lnTo>
                  <a:lnTo>
                    <a:pt x="18079" y="9882"/>
                  </a:lnTo>
                  <a:lnTo>
                    <a:pt x="17974" y="9953"/>
                  </a:lnTo>
                  <a:lnTo>
                    <a:pt x="17869" y="9953"/>
                  </a:lnTo>
                  <a:lnTo>
                    <a:pt x="17869" y="10024"/>
                  </a:lnTo>
                  <a:lnTo>
                    <a:pt x="17711" y="10024"/>
                  </a:lnTo>
                  <a:lnTo>
                    <a:pt x="17711" y="9953"/>
                  </a:lnTo>
                  <a:lnTo>
                    <a:pt x="17658" y="9953"/>
                  </a:lnTo>
                  <a:lnTo>
                    <a:pt x="17658" y="9035"/>
                  </a:lnTo>
                  <a:lnTo>
                    <a:pt x="17606" y="8965"/>
                  </a:lnTo>
                  <a:lnTo>
                    <a:pt x="17606" y="8824"/>
                  </a:lnTo>
                  <a:lnTo>
                    <a:pt x="17553" y="8824"/>
                  </a:lnTo>
                  <a:lnTo>
                    <a:pt x="17553" y="8753"/>
                  </a:lnTo>
                  <a:lnTo>
                    <a:pt x="17396" y="8753"/>
                  </a:lnTo>
                  <a:lnTo>
                    <a:pt x="17343" y="8824"/>
                  </a:lnTo>
                  <a:lnTo>
                    <a:pt x="17291" y="8824"/>
                  </a:lnTo>
                  <a:lnTo>
                    <a:pt x="17291" y="8894"/>
                  </a:lnTo>
                  <a:lnTo>
                    <a:pt x="17028" y="9247"/>
                  </a:lnTo>
                  <a:lnTo>
                    <a:pt x="17028" y="938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790166" y="1525581"/>
              <a:ext cx="1725887" cy="12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8" y="9388"/>
                  </a:moveTo>
                  <a:lnTo>
                    <a:pt x="17028" y="9459"/>
                  </a:lnTo>
                  <a:lnTo>
                    <a:pt x="16975" y="9459"/>
                  </a:lnTo>
                  <a:lnTo>
                    <a:pt x="16975" y="9529"/>
                  </a:lnTo>
                  <a:lnTo>
                    <a:pt x="16923" y="9600"/>
                  </a:lnTo>
                  <a:lnTo>
                    <a:pt x="16870" y="9600"/>
                  </a:lnTo>
                  <a:lnTo>
                    <a:pt x="16555" y="9812"/>
                  </a:lnTo>
                  <a:lnTo>
                    <a:pt x="16502" y="9812"/>
                  </a:lnTo>
                  <a:lnTo>
                    <a:pt x="16502" y="9882"/>
                  </a:lnTo>
                  <a:lnTo>
                    <a:pt x="16450" y="9882"/>
                  </a:lnTo>
                  <a:lnTo>
                    <a:pt x="16450" y="10094"/>
                  </a:lnTo>
                  <a:lnTo>
                    <a:pt x="16397" y="10165"/>
                  </a:lnTo>
                  <a:lnTo>
                    <a:pt x="16450" y="10235"/>
                  </a:lnTo>
                  <a:lnTo>
                    <a:pt x="16450" y="10447"/>
                  </a:lnTo>
                  <a:lnTo>
                    <a:pt x="16765" y="10871"/>
                  </a:lnTo>
                  <a:lnTo>
                    <a:pt x="16818" y="10871"/>
                  </a:lnTo>
                  <a:lnTo>
                    <a:pt x="16870" y="10941"/>
                  </a:lnTo>
                  <a:lnTo>
                    <a:pt x="16975" y="10941"/>
                  </a:lnTo>
                  <a:lnTo>
                    <a:pt x="17028" y="11012"/>
                  </a:lnTo>
                  <a:lnTo>
                    <a:pt x="17238" y="11012"/>
                  </a:lnTo>
                  <a:lnTo>
                    <a:pt x="17343" y="10871"/>
                  </a:lnTo>
                  <a:lnTo>
                    <a:pt x="17396" y="10871"/>
                  </a:lnTo>
                  <a:lnTo>
                    <a:pt x="17396" y="10800"/>
                  </a:lnTo>
                  <a:lnTo>
                    <a:pt x="17553" y="10588"/>
                  </a:lnTo>
                  <a:lnTo>
                    <a:pt x="17606" y="10588"/>
                  </a:lnTo>
                  <a:lnTo>
                    <a:pt x="17711" y="10518"/>
                  </a:lnTo>
                  <a:lnTo>
                    <a:pt x="17869" y="10518"/>
                  </a:lnTo>
                  <a:lnTo>
                    <a:pt x="17921" y="10588"/>
                  </a:lnTo>
                  <a:lnTo>
                    <a:pt x="18079" y="10588"/>
                  </a:lnTo>
                  <a:lnTo>
                    <a:pt x="18184" y="10729"/>
                  </a:lnTo>
                  <a:lnTo>
                    <a:pt x="18184" y="10800"/>
                  </a:lnTo>
                  <a:lnTo>
                    <a:pt x="18236" y="10871"/>
                  </a:lnTo>
                  <a:lnTo>
                    <a:pt x="18236" y="11012"/>
                  </a:lnTo>
                  <a:lnTo>
                    <a:pt x="18289" y="11082"/>
                  </a:lnTo>
                  <a:lnTo>
                    <a:pt x="18289" y="11365"/>
                  </a:lnTo>
                  <a:lnTo>
                    <a:pt x="18236" y="11365"/>
                  </a:lnTo>
                  <a:lnTo>
                    <a:pt x="18236" y="11435"/>
                  </a:lnTo>
                  <a:lnTo>
                    <a:pt x="18184" y="11435"/>
                  </a:lnTo>
                  <a:lnTo>
                    <a:pt x="18131" y="11506"/>
                  </a:lnTo>
                  <a:lnTo>
                    <a:pt x="18026" y="11506"/>
                  </a:lnTo>
                  <a:lnTo>
                    <a:pt x="17869" y="11576"/>
                  </a:lnTo>
                  <a:lnTo>
                    <a:pt x="17764" y="11576"/>
                  </a:lnTo>
                  <a:lnTo>
                    <a:pt x="17658" y="11647"/>
                  </a:lnTo>
                  <a:lnTo>
                    <a:pt x="17606" y="11718"/>
                  </a:lnTo>
                  <a:lnTo>
                    <a:pt x="17501" y="11788"/>
                  </a:lnTo>
                  <a:lnTo>
                    <a:pt x="17396" y="11929"/>
                  </a:lnTo>
                  <a:lnTo>
                    <a:pt x="17396" y="12000"/>
                  </a:lnTo>
                  <a:lnTo>
                    <a:pt x="17343" y="12000"/>
                  </a:lnTo>
                  <a:lnTo>
                    <a:pt x="17343" y="12353"/>
                  </a:lnTo>
                  <a:lnTo>
                    <a:pt x="17396" y="12424"/>
                  </a:lnTo>
                  <a:lnTo>
                    <a:pt x="17396" y="12494"/>
                  </a:lnTo>
                  <a:lnTo>
                    <a:pt x="17448" y="12565"/>
                  </a:lnTo>
                  <a:lnTo>
                    <a:pt x="17553" y="12988"/>
                  </a:lnTo>
                  <a:lnTo>
                    <a:pt x="17658" y="13200"/>
                  </a:lnTo>
                  <a:lnTo>
                    <a:pt x="17711" y="13341"/>
                  </a:lnTo>
                  <a:lnTo>
                    <a:pt x="17764" y="13412"/>
                  </a:lnTo>
                  <a:lnTo>
                    <a:pt x="17764" y="13553"/>
                  </a:lnTo>
                  <a:lnTo>
                    <a:pt x="18079" y="13976"/>
                  </a:lnTo>
                  <a:lnTo>
                    <a:pt x="18184" y="14047"/>
                  </a:lnTo>
                  <a:lnTo>
                    <a:pt x="18289" y="14188"/>
                  </a:lnTo>
                  <a:lnTo>
                    <a:pt x="18289" y="14259"/>
                  </a:lnTo>
                  <a:lnTo>
                    <a:pt x="18342" y="14329"/>
                  </a:lnTo>
                  <a:lnTo>
                    <a:pt x="18342" y="15035"/>
                  </a:lnTo>
                  <a:lnTo>
                    <a:pt x="18394" y="15176"/>
                  </a:lnTo>
                  <a:lnTo>
                    <a:pt x="18394" y="15388"/>
                  </a:lnTo>
                  <a:lnTo>
                    <a:pt x="18447" y="15529"/>
                  </a:lnTo>
                  <a:lnTo>
                    <a:pt x="18447" y="15671"/>
                  </a:lnTo>
                  <a:lnTo>
                    <a:pt x="18499" y="15812"/>
                  </a:lnTo>
                  <a:lnTo>
                    <a:pt x="18604" y="16235"/>
                  </a:lnTo>
                  <a:lnTo>
                    <a:pt x="18604" y="16376"/>
                  </a:lnTo>
                  <a:lnTo>
                    <a:pt x="18657" y="16447"/>
                  </a:lnTo>
                  <a:lnTo>
                    <a:pt x="18657" y="16941"/>
                  </a:lnTo>
                  <a:lnTo>
                    <a:pt x="18604" y="16941"/>
                  </a:lnTo>
                  <a:lnTo>
                    <a:pt x="18604" y="17012"/>
                  </a:lnTo>
                  <a:lnTo>
                    <a:pt x="18394" y="17012"/>
                  </a:lnTo>
                  <a:lnTo>
                    <a:pt x="18342" y="17082"/>
                  </a:lnTo>
                  <a:lnTo>
                    <a:pt x="18342" y="17435"/>
                  </a:lnTo>
                  <a:lnTo>
                    <a:pt x="18289" y="17506"/>
                  </a:lnTo>
                  <a:lnTo>
                    <a:pt x="18289" y="17576"/>
                  </a:lnTo>
                  <a:lnTo>
                    <a:pt x="18131" y="17788"/>
                  </a:lnTo>
                  <a:lnTo>
                    <a:pt x="18026" y="17859"/>
                  </a:lnTo>
                  <a:lnTo>
                    <a:pt x="17974" y="17929"/>
                  </a:lnTo>
                  <a:lnTo>
                    <a:pt x="17921" y="17929"/>
                  </a:lnTo>
                  <a:lnTo>
                    <a:pt x="17921" y="18212"/>
                  </a:lnTo>
                  <a:lnTo>
                    <a:pt x="17974" y="18353"/>
                  </a:lnTo>
                  <a:lnTo>
                    <a:pt x="17974" y="18706"/>
                  </a:lnTo>
                  <a:lnTo>
                    <a:pt x="17921" y="18706"/>
                  </a:lnTo>
                  <a:lnTo>
                    <a:pt x="17921" y="18776"/>
                  </a:lnTo>
                  <a:lnTo>
                    <a:pt x="17869" y="18776"/>
                  </a:lnTo>
                  <a:lnTo>
                    <a:pt x="17711" y="18988"/>
                  </a:lnTo>
                  <a:lnTo>
                    <a:pt x="17448" y="18988"/>
                  </a:lnTo>
                  <a:lnTo>
                    <a:pt x="17396" y="19059"/>
                  </a:lnTo>
                  <a:lnTo>
                    <a:pt x="17343" y="19059"/>
                  </a:lnTo>
                  <a:lnTo>
                    <a:pt x="17291" y="19129"/>
                  </a:lnTo>
                  <a:lnTo>
                    <a:pt x="17291" y="19553"/>
                  </a:lnTo>
                  <a:lnTo>
                    <a:pt x="17238" y="19624"/>
                  </a:lnTo>
                  <a:lnTo>
                    <a:pt x="17133" y="19624"/>
                  </a:lnTo>
                  <a:lnTo>
                    <a:pt x="17080" y="19694"/>
                  </a:lnTo>
                  <a:lnTo>
                    <a:pt x="16975" y="19694"/>
                  </a:lnTo>
                  <a:lnTo>
                    <a:pt x="16975" y="19765"/>
                  </a:lnTo>
                  <a:lnTo>
                    <a:pt x="16923" y="19835"/>
                  </a:lnTo>
                  <a:lnTo>
                    <a:pt x="16923" y="20188"/>
                  </a:lnTo>
                  <a:lnTo>
                    <a:pt x="16818" y="20329"/>
                  </a:lnTo>
                  <a:lnTo>
                    <a:pt x="16712" y="20329"/>
                  </a:lnTo>
                  <a:lnTo>
                    <a:pt x="16607" y="20400"/>
                  </a:lnTo>
                  <a:lnTo>
                    <a:pt x="16502" y="20400"/>
                  </a:lnTo>
                  <a:lnTo>
                    <a:pt x="16397" y="20471"/>
                  </a:lnTo>
                  <a:lnTo>
                    <a:pt x="16134" y="20471"/>
                  </a:lnTo>
                  <a:lnTo>
                    <a:pt x="15977" y="20400"/>
                  </a:lnTo>
                  <a:lnTo>
                    <a:pt x="15609" y="20400"/>
                  </a:lnTo>
                  <a:lnTo>
                    <a:pt x="15504" y="20471"/>
                  </a:lnTo>
                  <a:lnTo>
                    <a:pt x="15451" y="20471"/>
                  </a:lnTo>
                  <a:lnTo>
                    <a:pt x="15346" y="20541"/>
                  </a:lnTo>
                  <a:lnTo>
                    <a:pt x="15293" y="20541"/>
                  </a:lnTo>
                  <a:lnTo>
                    <a:pt x="15188" y="20612"/>
                  </a:lnTo>
                  <a:lnTo>
                    <a:pt x="15136" y="20682"/>
                  </a:lnTo>
                  <a:lnTo>
                    <a:pt x="15083" y="20682"/>
                  </a:lnTo>
                  <a:lnTo>
                    <a:pt x="14926" y="20894"/>
                  </a:lnTo>
                  <a:lnTo>
                    <a:pt x="14820" y="20965"/>
                  </a:lnTo>
                  <a:lnTo>
                    <a:pt x="14715" y="21106"/>
                  </a:lnTo>
                  <a:lnTo>
                    <a:pt x="14558" y="21247"/>
                  </a:lnTo>
                  <a:lnTo>
                    <a:pt x="14505" y="21318"/>
                  </a:lnTo>
                  <a:lnTo>
                    <a:pt x="14505" y="21388"/>
                  </a:lnTo>
                  <a:lnTo>
                    <a:pt x="14400" y="21529"/>
                  </a:lnTo>
                  <a:lnTo>
                    <a:pt x="14347" y="21529"/>
                  </a:lnTo>
                  <a:lnTo>
                    <a:pt x="14347" y="21600"/>
                  </a:lnTo>
                  <a:lnTo>
                    <a:pt x="14242" y="21600"/>
                  </a:lnTo>
                  <a:lnTo>
                    <a:pt x="14242" y="21459"/>
                  </a:lnTo>
                  <a:lnTo>
                    <a:pt x="14190" y="21459"/>
                  </a:lnTo>
                  <a:lnTo>
                    <a:pt x="14190" y="20965"/>
                  </a:lnTo>
                  <a:lnTo>
                    <a:pt x="14137" y="20965"/>
                  </a:lnTo>
                  <a:lnTo>
                    <a:pt x="14137" y="20894"/>
                  </a:lnTo>
                  <a:lnTo>
                    <a:pt x="14032" y="20753"/>
                  </a:lnTo>
                  <a:lnTo>
                    <a:pt x="13980" y="20753"/>
                  </a:lnTo>
                  <a:lnTo>
                    <a:pt x="13980" y="20682"/>
                  </a:lnTo>
                  <a:lnTo>
                    <a:pt x="13874" y="20682"/>
                  </a:lnTo>
                  <a:lnTo>
                    <a:pt x="13874" y="20753"/>
                  </a:lnTo>
                  <a:lnTo>
                    <a:pt x="13822" y="20753"/>
                  </a:lnTo>
                  <a:lnTo>
                    <a:pt x="13822" y="20894"/>
                  </a:lnTo>
                  <a:lnTo>
                    <a:pt x="13769" y="20894"/>
                  </a:lnTo>
                  <a:lnTo>
                    <a:pt x="13769" y="21106"/>
                  </a:lnTo>
                  <a:lnTo>
                    <a:pt x="13717" y="21247"/>
                  </a:lnTo>
                  <a:lnTo>
                    <a:pt x="13717" y="21318"/>
                  </a:lnTo>
                  <a:lnTo>
                    <a:pt x="13612" y="21035"/>
                  </a:lnTo>
                  <a:lnTo>
                    <a:pt x="13507" y="20824"/>
                  </a:lnTo>
                  <a:lnTo>
                    <a:pt x="13454" y="20682"/>
                  </a:lnTo>
                  <a:lnTo>
                    <a:pt x="13349" y="20471"/>
                  </a:lnTo>
                  <a:lnTo>
                    <a:pt x="13191" y="20259"/>
                  </a:lnTo>
                  <a:lnTo>
                    <a:pt x="13191" y="20188"/>
                  </a:lnTo>
                  <a:lnTo>
                    <a:pt x="13086" y="20188"/>
                  </a:lnTo>
                  <a:lnTo>
                    <a:pt x="12981" y="20047"/>
                  </a:lnTo>
                  <a:lnTo>
                    <a:pt x="12876" y="20047"/>
                  </a:lnTo>
                  <a:lnTo>
                    <a:pt x="12823" y="19976"/>
                  </a:lnTo>
                  <a:lnTo>
                    <a:pt x="12561" y="19976"/>
                  </a:lnTo>
                  <a:lnTo>
                    <a:pt x="12508" y="19906"/>
                  </a:lnTo>
                  <a:lnTo>
                    <a:pt x="12193" y="19906"/>
                  </a:lnTo>
                  <a:lnTo>
                    <a:pt x="12193" y="19976"/>
                  </a:lnTo>
                  <a:lnTo>
                    <a:pt x="12088" y="19976"/>
                  </a:lnTo>
                  <a:lnTo>
                    <a:pt x="12035" y="20047"/>
                  </a:lnTo>
                  <a:lnTo>
                    <a:pt x="11825" y="20188"/>
                  </a:lnTo>
                  <a:lnTo>
                    <a:pt x="11667" y="20329"/>
                  </a:lnTo>
                  <a:lnTo>
                    <a:pt x="11457" y="20471"/>
                  </a:lnTo>
                  <a:lnTo>
                    <a:pt x="11352" y="20471"/>
                  </a:lnTo>
                  <a:lnTo>
                    <a:pt x="11299" y="20541"/>
                  </a:lnTo>
                  <a:lnTo>
                    <a:pt x="11299" y="20612"/>
                  </a:lnTo>
                  <a:lnTo>
                    <a:pt x="11247" y="20612"/>
                  </a:lnTo>
                  <a:lnTo>
                    <a:pt x="11299" y="20682"/>
                  </a:lnTo>
                  <a:lnTo>
                    <a:pt x="11299" y="20824"/>
                  </a:lnTo>
                  <a:lnTo>
                    <a:pt x="11352" y="20894"/>
                  </a:lnTo>
                  <a:lnTo>
                    <a:pt x="11352" y="21106"/>
                  </a:lnTo>
                  <a:lnTo>
                    <a:pt x="11299" y="21176"/>
                  </a:lnTo>
                  <a:lnTo>
                    <a:pt x="10826" y="21176"/>
                  </a:lnTo>
                  <a:lnTo>
                    <a:pt x="10774" y="21035"/>
                  </a:lnTo>
                  <a:lnTo>
                    <a:pt x="10774" y="20894"/>
                  </a:lnTo>
                  <a:lnTo>
                    <a:pt x="10721" y="20894"/>
                  </a:lnTo>
                  <a:lnTo>
                    <a:pt x="10721" y="20824"/>
                  </a:lnTo>
                  <a:lnTo>
                    <a:pt x="10511" y="20824"/>
                  </a:lnTo>
                  <a:lnTo>
                    <a:pt x="10458" y="20753"/>
                  </a:lnTo>
                  <a:lnTo>
                    <a:pt x="10353" y="20753"/>
                  </a:lnTo>
                  <a:lnTo>
                    <a:pt x="10353" y="20682"/>
                  </a:lnTo>
                  <a:lnTo>
                    <a:pt x="10301" y="20682"/>
                  </a:lnTo>
                  <a:lnTo>
                    <a:pt x="10301" y="20118"/>
                  </a:lnTo>
                  <a:lnTo>
                    <a:pt x="10248" y="19976"/>
                  </a:lnTo>
                  <a:lnTo>
                    <a:pt x="10248" y="19765"/>
                  </a:lnTo>
                  <a:lnTo>
                    <a:pt x="10196" y="19694"/>
                  </a:lnTo>
                  <a:lnTo>
                    <a:pt x="10196" y="19624"/>
                  </a:lnTo>
                  <a:lnTo>
                    <a:pt x="10143" y="19553"/>
                  </a:lnTo>
                  <a:lnTo>
                    <a:pt x="10143" y="19482"/>
                  </a:lnTo>
                  <a:lnTo>
                    <a:pt x="10038" y="19341"/>
                  </a:lnTo>
                  <a:lnTo>
                    <a:pt x="9670" y="19341"/>
                  </a:lnTo>
                  <a:lnTo>
                    <a:pt x="9670" y="19271"/>
                  </a:lnTo>
                  <a:lnTo>
                    <a:pt x="9618" y="19271"/>
                  </a:lnTo>
                  <a:lnTo>
                    <a:pt x="9618" y="18918"/>
                  </a:lnTo>
                  <a:lnTo>
                    <a:pt x="9670" y="18847"/>
                  </a:lnTo>
                  <a:lnTo>
                    <a:pt x="9670" y="18776"/>
                  </a:lnTo>
                  <a:lnTo>
                    <a:pt x="9723" y="18776"/>
                  </a:lnTo>
                  <a:lnTo>
                    <a:pt x="9775" y="18706"/>
                  </a:lnTo>
                  <a:lnTo>
                    <a:pt x="9880" y="18635"/>
                  </a:lnTo>
                  <a:lnTo>
                    <a:pt x="9985" y="18494"/>
                  </a:lnTo>
                  <a:lnTo>
                    <a:pt x="10038" y="18353"/>
                  </a:lnTo>
                  <a:lnTo>
                    <a:pt x="10038" y="18282"/>
                  </a:lnTo>
                  <a:lnTo>
                    <a:pt x="10091" y="18212"/>
                  </a:lnTo>
                  <a:lnTo>
                    <a:pt x="10091" y="18000"/>
                  </a:lnTo>
                  <a:lnTo>
                    <a:pt x="10038" y="17929"/>
                  </a:lnTo>
                  <a:lnTo>
                    <a:pt x="10038" y="17859"/>
                  </a:lnTo>
                  <a:lnTo>
                    <a:pt x="9985" y="17647"/>
                  </a:lnTo>
                  <a:lnTo>
                    <a:pt x="9933" y="17576"/>
                  </a:lnTo>
                  <a:lnTo>
                    <a:pt x="9933" y="17435"/>
                  </a:lnTo>
                  <a:lnTo>
                    <a:pt x="9880" y="17365"/>
                  </a:lnTo>
                  <a:lnTo>
                    <a:pt x="9880" y="17294"/>
                  </a:lnTo>
                  <a:lnTo>
                    <a:pt x="9828" y="17224"/>
                  </a:lnTo>
                  <a:lnTo>
                    <a:pt x="9565" y="17224"/>
                  </a:lnTo>
                  <a:lnTo>
                    <a:pt x="9512" y="17294"/>
                  </a:lnTo>
                  <a:lnTo>
                    <a:pt x="9407" y="17294"/>
                  </a:lnTo>
                  <a:lnTo>
                    <a:pt x="9355" y="17224"/>
                  </a:lnTo>
                  <a:lnTo>
                    <a:pt x="9302" y="17082"/>
                  </a:lnTo>
                  <a:lnTo>
                    <a:pt x="9197" y="16941"/>
                  </a:lnTo>
                  <a:lnTo>
                    <a:pt x="9197" y="16871"/>
                  </a:lnTo>
                  <a:lnTo>
                    <a:pt x="9092" y="16729"/>
                  </a:lnTo>
                  <a:lnTo>
                    <a:pt x="9039" y="16729"/>
                  </a:lnTo>
                  <a:lnTo>
                    <a:pt x="8934" y="16588"/>
                  </a:lnTo>
                  <a:lnTo>
                    <a:pt x="8882" y="16588"/>
                  </a:lnTo>
                  <a:lnTo>
                    <a:pt x="8829" y="16518"/>
                  </a:lnTo>
                  <a:lnTo>
                    <a:pt x="8777" y="16518"/>
                  </a:lnTo>
                  <a:lnTo>
                    <a:pt x="8724" y="16447"/>
                  </a:lnTo>
                  <a:lnTo>
                    <a:pt x="8093" y="16447"/>
                  </a:lnTo>
                  <a:lnTo>
                    <a:pt x="8041" y="16518"/>
                  </a:lnTo>
                  <a:lnTo>
                    <a:pt x="7988" y="16518"/>
                  </a:lnTo>
                  <a:lnTo>
                    <a:pt x="7883" y="16659"/>
                  </a:lnTo>
                  <a:lnTo>
                    <a:pt x="7778" y="16659"/>
                  </a:lnTo>
                  <a:lnTo>
                    <a:pt x="7673" y="16800"/>
                  </a:lnTo>
                  <a:lnTo>
                    <a:pt x="7620" y="16800"/>
                  </a:lnTo>
                  <a:lnTo>
                    <a:pt x="7620" y="16871"/>
                  </a:lnTo>
                  <a:lnTo>
                    <a:pt x="7568" y="16941"/>
                  </a:lnTo>
                  <a:lnTo>
                    <a:pt x="7463" y="17224"/>
                  </a:lnTo>
                  <a:lnTo>
                    <a:pt x="6780" y="17224"/>
                  </a:lnTo>
                  <a:lnTo>
                    <a:pt x="6464" y="17012"/>
                  </a:lnTo>
                  <a:lnTo>
                    <a:pt x="6412" y="16941"/>
                  </a:lnTo>
                  <a:lnTo>
                    <a:pt x="6201" y="17435"/>
                  </a:lnTo>
                  <a:lnTo>
                    <a:pt x="6044" y="17365"/>
                  </a:lnTo>
                  <a:lnTo>
                    <a:pt x="5939" y="17294"/>
                  </a:lnTo>
                  <a:lnTo>
                    <a:pt x="5728" y="17294"/>
                  </a:lnTo>
                  <a:lnTo>
                    <a:pt x="5623" y="17224"/>
                  </a:lnTo>
                  <a:lnTo>
                    <a:pt x="4993" y="17224"/>
                  </a:lnTo>
                  <a:lnTo>
                    <a:pt x="4940" y="17153"/>
                  </a:lnTo>
                  <a:lnTo>
                    <a:pt x="4888" y="17153"/>
                  </a:lnTo>
                  <a:lnTo>
                    <a:pt x="4782" y="17082"/>
                  </a:lnTo>
                  <a:lnTo>
                    <a:pt x="4625" y="16941"/>
                  </a:lnTo>
                  <a:lnTo>
                    <a:pt x="4520" y="16871"/>
                  </a:lnTo>
                  <a:lnTo>
                    <a:pt x="4467" y="16800"/>
                  </a:lnTo>
                  <a:lnTo>
                    <a:pt x="4362" y="16800"/>
                  </a:lnTo>
                  <a:lnTo>
                    <a:pt x="4309" y="16729"/>
                  </a:lnTo>
                  <a:lnTo>
                    <a:pt x="4309" y="16094"/>
                  </a:lnTo>
                  <a:lnTo>
                    <a:pt x="4257" y="16094"/>
                  </a:lnTo>
                  <a:lnTo>
                    <a:pt x="4257" y="16165"/>
                  </a:lnTo>
                  <a:lnTo>
                    <a:pt x="4204" y="16165"/>
                  </a:lnTo>
                  <a:lnTo>
                    <a:pt x="4204" y="16376"/>
                  </a:lnTo>
                  <a:lnTo>
                    <a:pt x="4152" y="16447"/>
                  </a:lnTo>
                  <a:lnTo>
                    <a:pt x="3994" y="16447"/>
                  </a:lnTo>
                  <a:lnTo>
                    <a:pt x="3942" y="16376"/>
                  </a:lnTo>
                  <a:lnTo>
                    <a:pt x="3889" y="16376"/>
                  </a:lnTo>
                  <a:lnTo>
                    <a:pt x="3836" y="16306"/>
                  </a:lnTo>
                  <a:lnTo>
                    <a:pt x="3731" y="16235"/>
                  </a:lnTo>
                  <a:lnTo>
                    <a:pt x="3679" y="16165"/>
                  </a:lnTo>
                  <a:lnTo>
                    <a:pt x="3679" y="16094"/>
                  </a:lnTo>
                  <a:lnTo>
                    <a:pt x="3574" y="16024"/>
                  </a:lnTo>
                  <a:lnTo>
                    <a:pt x="3469" y="15882"/>
                  </a:lnTo>
                  <a:lnTo>
                    <a:pt x="3469" y="15812"/>
                  </a:lnTo>
                  <a:lnTo>
                    <a:pt x="3364" y="15812"/>
                  </a:lnTo>
                  <a:lnTo>
                    <a:pt x="3311" y="15741"/>
                  </a:lnTo>
                  <a:lnTo>
                    <a:pt x="2943" y="15741"/>
                  </a:lnTo>
                  <a:lnTo>
                    <a:pt x="2628" y="15318"/>
                  </a:lnTo>
                  <a:lnTo>
                    <a:pt x="2418" y="15318"/>
                  </a:lnTo>
                  <a:lnTo>
                    <a:pt x="2365" y="15247"/>
                  </a:lnTo>
                  <a:lnTo>
                    <a:pt x="2155" y="15247"/>
                  </a:lnTo>
                  <a:lnTo>
                    <a:pt x="2050" y="15106"/>
                  </a:lnTo>
                  <a:lnTo>
                    <a:pt x="2050" y="14753"/>
                  </a:lnTo>
                  <a:lnTo>
                    <a:pt x="2102" y="14612"/>
                  </a:lnTo>
                  <a:lnTo>
                    <a:pt x="2102" y="14259"/>
                  </a:lnTo>
                  <a:lnTo>
                    <a:pt x="1945" y="14047"/>
                  </a:lnTo>
                  <a:lnTo>
                    <a:pt x="1892" y="14047"/>
                  </a:lnTo>
                  <a:lnTo>
                    <a:pt x="1892" y="13976"/>
                  </a:lnTo>
                  <a:lnTo>
                    <a:pt x="1787" y="13976"/>
                  </a:lnTo>
                  <a:lnTo>
                    <a:pt x="1734" y="13906"/>
                  </a:lnTo>
                  <a:lnTo>
                    <a:pt x="1314" y="13906"/>
                  </a:lnTo>
                  <a:lnTo>
                    <a:pt x="1104" y="14047"/>
                  </a:lnTo>
                  <a:lnTo>
                    <a:pt x="1051" y="14118"/>
                  </a:lnTo>
                  <a:lnTo>
                    <a:pt x="893" y="14259"/>
                  </a:lnTo>
                  <a:lnTo>
                    <a:pt x="841" y="14329"/>
                  </a:lnTo>
                  <a:lnTo>
                    <a:pt x="788" y="14329"/>
                  </a:lnTo>
                  <a:lnTo>
                    <a:pt x="683" y="14188"/>
                  </a:lnTo>
                  <a:lnTo>
                    <a:pt x="578" y="14188"/>
                  </a:lnTo>
                  <a:lnTo>
                    <a:pt x="473" y="14047"/>
                  </a:lnTo>
                  <a:lnTo>
                    <a:pt x="473" y="13553"/>
                  </a:lnTo>
                  <a:lnTo>
                    <a:pt x="526" y="13412"/>
                  </a:lnTo>
                  <a:lnTo>
                    <a:pt x="526" y="13271"/>
                  </a:lnTo>
                  <a:lnTo>
                    <a:pt x="473" y="13271"/>
                  </a:lnTo>
                  <a:lnTo>
                    <a:pt x="473" y="13200"/>
                  </a:lnTo>
                  <a:lnTo>
                    <a:pt x="315" y="12988"/>
                  </a:lnTo>
                  <a:lnTo>
                    <a:pt x="315" y="12635"/>
                  </a:lnTo>
                  <a:lnTo>
                    <a:pt x="368" y="12494"/>
                  </a:lnTo>
                  <a:lnTo>
                    <a:pt x="368" y="12424"/>
                  </a:lnTo>
                  <a:lnTo>
                    <a:pt x="473" y="11576"/>
                  </a:lnTo>
                  <a:lnTo>
                    <a:pt x="473" y="11365"/>
                  </a:lnTo>
                  <a:lnTo>
                    <a:pt x="526" y="11294"/>
                  </a:lnTo>
                  <a:lnTo>
                    <a:pt x="526" y="11224"/>
                  </a:lnTo>
                  <a:lnTo>
                    <a:pt x="473" y="11224"/>
                  </a:lnTo>
                  <a:lnTo>
                    <a:pt x="473" y="11153"/>
                  </a:lnTo>
                  <a:lnTo>
                    <a:pt x="420" y="11153"/>
                  </a:lnTo>
                  <a:lnTo>
                    <a:pt x="420" y="11224"/>
                  </a:lnTo>
                  <a:lnTo>
                    <a:pt x="368" y="11224"/>
                  </a:lnTo>
                  <a:lnTo>
                    <a:pt x="315" y="11153"/>
                  </a:lnTo>
                  <a:lnTo>
                    <a:pt x="210" y="11153"/>
                  </a:lnTo>
                  <a:lnTo>
                    <a:pt x="105" y="11012"/>
                  </a:lnTo>
                  <a:lnTo>
                    <a:pt x="53" y="11012"/>
                  </a:lnTo>
                  <a:lnTo>
                    <a:pt x="53" y="10941"/>
                  </a:lnTo>
                  <a:lnTo>
                    <a:pt x="0" y="10871"/>
                  </a:lnTo>
                  <a:lnTo>
                    <a:pt x="0" y="10235"/>
                  </a:lnTo>
                  <a:lnTo>
                    <a:pt x="53" y="10165"/>
                  </a:lnTo>
                  <a:lnTo>
                    <a:pt x="53" y="10024"/>
                  </a:lnTo>
                  <a:lnTo>
                    <a:pt x="105" y="10024"/>
                  </a:lnTo>
                  <a:lnTo>
                    <a:pt x="105" y="9953"/>
                  </a:lnTo>
                  <a:lnTo>
                    <a:pt x="158" y="9882"/>
                  </a:lnTo>
                  <a:lnTo>
                    <a:pt x="210" y="9882"/>
                  </a:lnTo>
                  <a:lnTo>
                    <a:pt x="315" y="9741"/>
                  </a:lnTo>
                  <a:lnTo>
                    <a:pt x="420" y="9741"/>
                  </a:lnTo>
                  <a:lnTo>
                    <a:pt x="473" y="9812"/>
                  </a:lnTo>
                  <a:lnTo>
                    <a:pt x="526" y="9812"/>
                  </a:lnTo>
                  <a:lnTo>
                    <a:pt x="578" y="9882"/>
                  </a:lnTo>
                  <a:lnTo>
                    <a:pt x="631" y="9882"/>
                  </a:lnTo>
                  <a:lnTo>
                    <a:pt x="683" y="10024"/>
                  </a:lnTo>
                  <a:lnTo>
                    <a:pt x="788" y="10094"/>
                  </a:lnTo>
                  <a:lnTo>
                    <a:pt x="841" y="10165"/>
                  </a:lnTo>
                  <a:lnTo>
                    <a:pt x="946" y="10235"/>
                  </a:lnTo>
                  <a:lnTo>
                    <a:pt x="999" y="10165"/>
                  </a:lnTo>
                  <a:lnTo>
                    <a:pt x="1051" y="10024"/>
                  </a:lnTo>
                  <a:lnTo>
                    <a:pt x="1104" y="10024"/>
                  </a:lnTo>
                  <a:lnTo>
                    <a:pt x="1104" y="9882"/>
                  </a:lnTo>
                  <a:lnTo>
                    <a:pt x="1051" y="9812"/>
                  </a:lnTo>
                  <a:lnTo>
                    <a:pt x="1051" y="9671"/>
                  </a:lnTo>
                  <a:lnTo>
                    <a:pt x="1104" y="9600"/>
                  </a:lnTo>
                  <a:lnTo>
                    <a:pt x="1209" y="9600"/>
                  </a:lnTo>
                  <a:lnTo>
                    <a:pt x="1209" y="9529"/>
                  </a:lnTo>
                  <a:lnTo>
                    <a:pt x="1682" y="9529"/>
                  </a:lnTo>
                  <a:lnTo>
                    <a:pt x="1734" y="9459"/>
                  </a:lnTo>
                  <a:lnTo>
                    <a:pt x="1734" y="9388"/>
                  </a:lnTo>
                  <a:lnTo>
                    <a:pt x="1839" y="9247"/>
                  </a:lnTo>
                  <a:lnTo>
                    <a:pt x="1839" y="9176"/>
                  </a:lnTo>
                  <a:lnTo>
                    <a:pt x="1892" y="9176"/>
                  </a:lnTo>
                  <a:lnTo>
                    <a:pt x="1945" y="9106"/>
                  </a:lnTo>
                  <a:lnTo>
                    <a:pt x="1997" y="9106"/>
                  </a:lnTo>
                  <a:lnTo>
                    <a:pt x="2050" y="9035"/>
                  </a:lnTo>
                  <a:lnTo>
                    <a:pt x="2155" y="9035"/>
                  </a:lnTo>
                  <a:lnTo>
                    <a:pt x="2155" y="8894"/>
                  </a:lnTo>
                  <a:lnTo>
                    <a:pt x="2207" y="8824"/>
                  </a:lnTo>
                  <a:lnTo>
                    <a:pt x="2207" y="8753"/>
                  </a:lnTo>
                  <a:lnTo>
                    <a:pt x="2260" y="8682"/>
                  </a:lnTo>
                  <a:lnTo>
                    <a:pt x="2260" y="7765"/>
                  </a:lnTo>
                  <a:lnTo>
                    <a:pt x="2207" y="7694"/>
                  </a:lnTo>
                  <a:lnTo>
                    <a:pt x="2207" y="7553"/>
                  </a:lnTo>
                  <a:lnTo>
                    <a:pt x="2155" y="7553"/>
                  </a:lnTo>
                  <a:lnTo>
                    <a:pt x="2102" y="7482"/>
                  </a:lnTo>
                  <a:lnTo>
                    <a:pt x="1945" y="7482"/>
                  </a:lnTo>
                  <a:lnTo>
                    <a:pt x="1945" y="7412"/>
                  </a:lnTo>
                  <a:lnTo>
                    <a:pt x="1892" y="7412"/>
                  </a:lnTo>
                  <a:lnTo>
                    <a:pt x="1892" y="7271"/>
                  </a:lnTo>
                  <a:lnTo>
                    <a:pt x="1945" y="7200"/>
                  </a:lnTo>
                  <a:lnTo>
                    <a:pt x="1945" y="7129"/>
                  </a:lnTo>
                  <a:lnTo>
                    <a:pt x="2050" y="6988"/>
                  </a:lnTo>
                  <a:lnTo>
                    <a:pt x="2207" y="6988"/>
                  </a:lnTo>
                  <a:lnTo>
                    <a:pt x="2312" y="6918"/>
                  </a:lnTo>
                  <a:lnTo>
                    <a:pt x="2785" y="6918"/>
                  </a:lnTo>
                  <a:lnTo>
                    <a:pt x="2838" y="6776"/>
                  </a:lnTo>
                  <a:lnTo>
                    <a:pt x="2891" y="6706"/>
                  </a:lnTo>
                  <a:lnTo>
                    <a:pt x="2891" y="6635"/>
                  </a:lnTo>
                  <a:lnTo>
                    <a:pt x="2943" y="6565"/>
                  </a:lnTo>
                  <a:lnTo>
                    <a:pt x="2943" y="6282"/>
                  </a:lnTo>
                  <a:lnTo>
                    <a:pt x="2891" y="6141"/>
                  </a:lnTo>
                  <a:lnTo>
                    <a:pt x="2891" y="6071"/>
                  </a:lnTo>
                  <a:lnTo>
                    <a:pt x="2943" y="6000"/>
                  </a:lnTo>
                  <a:lnTo>
                    <a:pt x="2943" y="5929"/>
                  </a:lnTo>
                  <a:lnTo>
                    <a:pt x="3101" y="5718"/>
                  </a:lnTo>
                  <a:lnTo>
                    <a:pt x="3258" y="5718"/>
                  </a:lnTo>
                  <a:lnTo>
                    <a:pt x="3311" y="5647"/>
                  </a:lnTo>
                  <a:lnTo>
                    <a:pt x="3416" y="5647"/>
                  </a:lnTo>
                  <a:lnTo>
                    <a:pt x="3469" y="5718"/>
                  </a:lnTo>
                  <a:lnTo>
                    <a:pt x="3521" y="5718"/>
                  </a:lnTo>
                  <a:lnTo>
                    <a:pt x="3574" y="5788"/>
                  </a:lnTo>
                  <a:lnTo>
                    <a:pt x="3626" y="5788"/>
                  </a:lnTo>
                  <a:lnTo>
                    <a:pt x="3731" y="5859"/>
                  </a:lnTo>
                  <a:lnTo>
                    <a:pt x="3784" y="5859"/>
                  </a:lnTo>
                  <a:lnTo>
                    <a:pt x="3836" y="5788"/>
                  </a:lnTo>
                  <a:lnTo>
                    <a:pt x="3836" y="5718"/>
                  </a:lnTo>
                  <a:lnTo>
                    <a:pt x="3889" y="5718"/>
                  </a:lnTo>
                  <a:lnTo>
                    <a:pt x="3889" y="5506"/>
                  </a:lnTo>
                  <a:lnTo>
                    <a:pt x="3942" y="5294"/>
                  </a:lnTo>
                  <a:lnTo>
                    <a:pt x="3942" y="4729"/>
                  </a:lnTo>
                  <a:lnTo>
                    <a:pt x="3994" y="4659"/>
                  </a:lnTo>
                  <a:lnTo>
                    <a:pt x="3994" y="4588"/>
                  </a:lnTo>
                  <a:lnTo>
                    <a:pt x="4099" y="4447"/>
                  </a:lnTo>
                  <a:lnTo>
                    <a:pt x="4152" y="4447"/>
                  </a:lnTo>
                  <a:lnTo>
                    <a:pt x="4204" y="4376"/>
                  </a:lnTo>
                  <a:lnTo>
                    <a:pt x="4467" y="4376"/>
                  </a:lnTo>
                  <a:lnTo>
                    <a:pt x="4467" y="4306"/>
                  </a:lnTo>
                  <a:lnTo>
                    <a:pt x="4520" y="4235"/>
                  </a:lnTo>
                  <a:lnTo>
                    <a:pt x="4520" y="4024"/>
                  </a:lnTo>
                  <a:lnTo>
                    <a:pt x="4572" y="3953"/>
                  </a:lnTo>
                  <a:lnTo>
                    <a:pt x="4572" y="3882"/>
                  </a:lnTo>
                  <a:lnTo>
                    <a:pt x="4625" y="3882"/>
                  </a:lnTo>
                  <a:lnTo>
                    <a:pt x="4677" y="3812"/>
                  </a:lnTo>
                  <a:lnTo>
                    <a:pt x="4782" y="3741"/>
                  </a:lnTo>
                  <a:lnTo>
                    <a:pt x="4782" y="3671"/>
                  </a:lnTo>
                  <a:lnTo>
                    <a:pt x="4888" y="3882"/>
                  </a:lnTo>
                  <a:lnTo>
                    <a:pt x="4940" y="4024"/>
                  </a:lnTo>
                  <a:lnTo>
                    <a:pt x="4993" y="4024"/>
                  </a:lnTo>
                  <a:lnTo>
                    <a:pt x="4993" y="4094"/>
                  </a:lnTo>
                  <a:lnTo>
                    <a:pt x="5045" y="4094"/>
                  </a:lnTo>
                  <a:lnTo>
                    <a:pt x="5045" y="4165"/>
                  </a:lnTo>
                  <a:lnTo>
                    <a:pt x="5098" y="4165"/>
                  </a:lnTo>
                  <a:lnTo>
                    <a:pt x="5308" y="4306"/>
                  </a:lnTo>
                  <a:lnTo>
                    <a:pt x="5361" y="4306"/>
                  </a:lnTo>
                  <a:lnTo>
                    <a:pt x="5466" y="4376"/>
                  </a:lnTo>
                  <a:lnTo>
                    <a:pt x="5623" y="4588"/>
                  </a:lnTo>
                  <a:lnTo>
                    <a:pt x="5623" y="4729"/>
                  </a:lnTo>
                  <a:lnTo>
                    <a:pt x="5676" y="4941"/>
                  </a:lnTo>
                  <a:lnTo>
                    <a:pt x="5676" y="5082"/>
                  </a:lnTo>
                  <a:lnTo>
                    <a:pt x="5728" y="5153"/>
                  </a:lnTo>
                  <a:lnTo>
                    <a:pt x="5728" y="5294"/>
                  </a:lnTo>
                  <a:lnTo>
                    <a:pt x="5781" y="5365"/>
                  </a:lnTo>
                  <a:lnTo>
                    <a:pt x="5781" y="5506"/>
                  </a:lnTo>
                  <a:lnTo>
                    <a:pt x="5834" y="5647"/>
                  </a:lnTo>
                  <a:lnTo>
                    <a:pt x="5886" y="5718"/>
                  </a:lnTo>
                  <a:lnTo>
                    <a:pt x="5886" y="5859"/>
                  </a:lnTo>
                  <a:lnTo>
                    <a:pt x="5939" y="5859"/>
                  </a:lnTo>
                  <a:lnTo>
                    <a:pt x="5939" y="5929"/>
                  </a:lnTo>
                  <a:lnTo>
                    <a:pt x="5991" y="5929"/>
                  </a:lnTo>
                  <a:lnTo>
                    <a:pt x="6044" y="6000"/>
                  </a:lnTo>
                  <a:lnTo>
                    <a:pt x="6201" y="6000"/>
                  </a:lnTo>
                  <a:lnTo>
                    <a:pt x="6254" y="6071"/>
                  </a:lnTo>
                  <a:lnTo>
                    <a:pt x="6622" y="6071"/>
                  </a:lnTo>
                  <a:lnTo>
                    <a:pt x="6727" y="6141"/>
                  </a:lnTo>
                  <a:lnTo>
                    <a:pt x="6832" y="6141"/>
                  </a:lnTo>
                  <a:lnTo>
                    <a:pt x="7042" y="6212"/>
                  </a:lnTo>
                  <a:lnTo>
                    <a:pt x="7147" y="6212"/>
                  </a:lnTo>
                  <a:lnTo>
                    <a:pt x="7200" y="6282"/>
                  </a:lnTo>
                  <a:lnTo>
                    <a:pt x="7305" y="6353"/>
                  </a:lnTo>
                  <a:lnTo>
                    <a:pt x="7463" y="6424"/>
                  </a:lnTo>
                  <a:lnTo>
                    <a:pt x="7515" y="6424"/>
                  </a:lnTo>
                  <a:lnTo>
                    <a:pt x="7568" y="6494"/>
                  </a:lnTo>
                  <a:lnTo>
                    <a:pt x="7620" y="6494"/>
                  </a:lnTo>
                  <a:lnTo>
                    <a:pt x="7620" y="6565"/>
                  </a:lnTo>
                  <a:lnTo>
                    <a:pt x="7673" y="6565"/>
                  </a:lnTo>
                  <a:lnTo>
                    <a:pt x="7673" y="6635"/>
                  </a:lnTo>
                  <a:lnTo>
                    <a:pt x="7726" y="6706"/>
                  </a:lnTo>
                  <a:lnTo>
                    <a:pt x="7726" y="6776"/>
                  </a:lnTo>
                  <a:lnTo>
                    <a:pt x="7778" y="6847"/>
                  </a:lnTo>
                  <a:lnTo>
                    <a:pt x="7831" y="7059"/>
                  </a:lnTo>
                  <a:lnTo>
                    <a:pt x="7883" y="7129"/>
                  </a:lnTo>
                  <a:lnTo>
                    <a:pt x="7883" y="7200"/>
                  </a:lnTo>
                  <a:lnTo>
                    <a:pt x="8146" y="7553"/>
                  </a:lnTo>
                  <a:lnTo>
                    <a:pt x="8199" y="7553"/>
                  </a:lnTo>
                  <a:lnTo>
                    <a:pt x="8251" y="7624"/>
                  </a:lnTo>
                  <a:lnTo>
                    <a:pt x="8356" y="7624"/>
                  </a:lnTo>
                  <a:lnTo>
                    <a:pt x="8514" y="7694"/>
                  </a:lnTo>
                  <a:lnTo>
                    <a:pt x="9828" y="7694"/>
                  </a:lnTo>
                  <a:lnTo>
                    <a:pt x="9933" y="7765"/>
                  </a:lnTo>
                  <a:lnTo>
                    <a:pt x="10301" y="7765"/>
                  </a:lnTo>
                  <a:lnTo>
                    <a:pt x="10406" y="7835"/>
                  </a:lnTo>
                  <a:lnTo>
                    <a:pt x="10511" y="7835"/>
                  </a:lnTo>
                  <a:lnTo>
                    <a:pt x="10669" y="7906"/>
                  </a:lnTo>
                  <a:lnTo>
                    <a:pt x="10774" y="7976"/>
                  </a:lnTo>
                  <a:lnTo>
                    <a:pt x="10826" y="7976"/>
                  </a:lnTo>
                  <a:lnTo>
                    <a:pt x="10879" y="8047"/>
                  </a:lnTo>
                  <a:lnTo>
                    <a:pt x="11036" y="8188"/>
                  </a:lnTo>
                  <a:lnTo>
                    <a:pt x="11089" y="8259"/>
                  </a:lnTo>
                  <a:lnTo>
                    <a:pt x="11194" y="8259"/>
                  </a:lnTo>
                  <a:lnTo>
                    <a:pt x="11247" y="8329"/>
                  </a:lnTo>
                  <a:lnTo>
                    <a:pt x="11509" y="8329"/>
                  </a:lnTo>
                  <a:lnTo>
                    <a:pt x="11615" y="8259"/>
                  </a:lnTo>
                  <a:lnTo>
                    <a:pt x="11667" y="8259"/>
                  </a:lnTo>
                  <a:lnTo>
                    <a:pt x="11772" y="8188"/>
                  </a:lnTo>
                  <a:lnTo>
                    <a:pt x="11825" y="8188"/>
                  </a:lnTo>
                  <a:lnTo>
                    <a:pt x="11877" y="8118"/>
                  </a:lnTo>
                  <a:lnTo>
                    <a:pt x="11930" y="8118"/>
                  </a:lnTo>
                  <a:lnTo>
                    <a:pt x="11930" y="8047"/>
                  </a:lnTo>
                  <a:lnTo>
                    <a:pt x="12035" y="7976"/>
                  </a:lnTo>
                  <a:lnTo>
                    <a:pt x="12088" y="7906"/>
                  </a:lnTo>
                  <a:lnTo>
                    <a:pt x="12088" y="7835"/>
                  </a:lnTo>
                  <a:lnTo>
                    <a:pt x="12455" y="7835"/>
                  </a:lnTo>
                  <a:lnTo>
                    <a:pt x="12561" y="7906"/>
                  </a:lnTo>
                  <a:lnTo>
                    <a:pt x="12666" y="7906"/>
                  </a:lnTo>
                  <a:lnTo>
                    <a:pt x="12771" y="7976"/>
                  </a:lnTo>
                  <a:lnTo>
                    <a:pt x="12928" y="7976"/>
                  </a:lnTo>
                  <a:lnTo>
                    <a:pt x="12981" y="7906"/>
                  </a:lnTo>
                  <a:lnTo>
                    <a:pt x="13034" y="7906"/>
                  </a:lnTo>
                  <a:lnTo>
                    <a:pt x="13086" y="7835"/>
                  </a:lnTo>
                  <a:lnTo>
                    <a:pt x="13191" y="7765"/>
                  </a:lnTo>
                  <a:lnTo>
                    <a:pt x="13559" y="7271"/>
                  </a:lnTo>
                  <a:lnTo>
                    <a:pt x="13559" y="7059"/>
                  </a:lnTo>
                  <a:lnTo>
                    <a:pt x="13612" y="6988"/>
                  </a:lnTo>
                  <a:lnTo>
                    <a:pt x="13612" y="6565"/>
                  </a:lnTo>
                  <a:lnTo>
                    <a:pt x="13559" y="6494"/>
                  </a:lnTo>
                  <a:lnTo>
                    <a:pt x="13559" y="6071"/>
                  </a:lnTo>
                  <a:lnTo>
                    <a:pt x="13717" y="6071"/>
                  </a:lnTo>
                  <a:lnTo>
                    <a:pt x="13769" y="6141"/>
                  </a:lnTo>
                  <a:lnTo>
                    <a:pt x="13822" y="6141"/>
                  </a:lnTo>
                  <a:lnTo>
                    <a:pt x="13874" y="6212"/>
                  </a:lnTo>
                  <a:lnTo>
                    <a:pt x="13980" y="6282"/>
                  </a:lnTo>
                  <a:lnTo>
                    <a:pt x="14190" y="6282"/>
                  </a:lnTo>
                  <a:lnTo>
                    <a:pt x="14190" y="6212"/>
                  </a:lnTo>
                  <a:lnTo>
                    <a:pt x="14400" y="5929"/>
                  </a:lnTo>
                  <a:lnTo>
                    <a:pt x="14400" y="5859"/>
                  </a:lnTo>
                  <a:lnTo>
                    <a:pt x="14453" y="5788"/>
                  </a:lnTo>
                  <a:lnTo>
                    <a:pt x="14558" y="5718"/>
                  </a:lnTo>
                  <a:lnTo>
                    <a:pt x="14768" y="5435"/>
                  </a:lnTo>
                  <a:lnTo>
                    <a:pt x="14926" y="5365"/>
                  </a:lnTo>
                  <a:lnTo>
                    <a:pt x="15241" y="5082"/>
                  </a:lnTo>
                  <a:lnTo>
                    <a:pt x="15346" y="5012"/>
                  </a:lnTo>
                  <a:lnTo>
                    <a:pt x="15451" y="5012"/>
                  </a:lnTo>
                  <a:lnTo>
                    <a:pt x="15504" y="4941"/>
                  </a:lnTo>
                  <a:lnTo>
                    <a:pt x="15609" y="4941"/>
                  </a:lnTo>
                  <a:lnTo>
                    <a:pt x="15819" y="4800"/>
                  </a:lnTo>
                  <a:lnTo>
                    <a:pt x="15872" y="4800"/>
                  </a:lnTo>
                  <a:lnTo>
                    <a:pt x="15924" y="4729"/>
                  </a:lnTo>
                  <a:lnTo>
                    <a:pt x="15977" y="4729"/>
                  </a:lnTo>
                  <a:lnTo>
                    <a:pt x="15977" y="4659"/>
                  </a:lnTo>
                  <a:lnTo>
                    <a:pt x="16029" y="4588"/>
                  </a:lnTo>
                  <a:lnTo>
                    <a:pt x="16029" y="4518"/>
                  </a:lnTo>
                  <a:lnTo>
                    <a:pt x="15977" y="4447"/>
                  </a:lnTo>
                  <a:lnTo>
                    <a:pt x="15977" y="4376"/>
                  </a:lnTo>
                  <a:lnTo>
                    <a:pt x="15766" y="4094"/>
                  </a:lnTo>
                  <a:lnTo>
                    <a:pt x="15661" y="4094"/>
                  </a:lnTo>
                  <a:lnTo>
                    <a:pt x="15609" y="4024"/>
                  </a:lnTo>
                  <a:lnTo>
                    <a:pt x="15556" y="4024"/>
                  </a:lnTo>
                  <a:lnTo>
                    <a:pt x="15504" y="4094"/>
                  </a:lnTo>
                  <a:lnTo>
                    <a:pt x="15346" y="4094"/>
                  </a:lnTo>
                  <a:lnTo>
                    <a:pt x="15241" y="4165"/>
                  </a:lnTo>
                  <a:lnTo>
                    <a:pt x="15083" y="4165"/>
                  </a:lnTo>
                  <a:lnTo>
                    <a:pt x="15031" y="4235"/>
                  </a:lnTo>
                  <a:lnTo>
                    <a:pt x="14926" y="4235"/>
                  </a:lnTo>
                  <a:lnTo>
                    <a:pt x="14926" y="4306"/>
                  </a:lnTo>
                  <a:lnTo>
                    <a:pt x="14768" y="4306"/>
                  </a:lnTo>
                  <a:lnTo>
                    <a:pt x="14768" y="4235"/>
                  </a:lnTo>
                  <a:lnTo>
                    <a:pt x="14715" y="4165"/>
                  </a:lnTo>
                  <a:lnTo>
                    <a:pt x="14715" y="4094"/>
                  </a:lnTo>
                  <a:lnTo>
                    <a:pt x="14663" y="3953"/>
                  </a:lnTo>
                  <a:lnTo>
                    <a:pt x="14663" y="2824"/>
                  </a:lnTo>
                  <a:lnTo>
                    <a:pt x="14768" y="2541"/>
                  </a:lnTo>
                  <a:lnTo>
                    <a:pt x="14768" y="2612"/>
                  </a:lnTo>
                  <a:lnTo>
                    <a:pt x="14873" y="2682"/>
                  </a:lnTo>
                  <a:lnTo>
                    <a:pt x="15031" y="2894"/>
                  </a:lnTo>
                  <a:lnTo>
                    <a:pt x="15031" y="2965"/>
                  </a:lnTo>
                  <a:lnTo>
                    <a:pt x="15556" y="2965"/>
                  </a:lnTo>
                  <a:lnTo>
                    <a:pt x="15556" y="2894"/>
                  </a:lnTo>
                  <a:lnTo>
                    <a:pt x="15609" y="2824"/>
                  </a:lnTo>
                  <a:lnTo>
                    <a:pt x="15609" y="2047"/>
                  </a:lnTo>
                  <a:lnTo>
                    <a:pt x="15661" y="1976"/>
                  </a:lnTo>
                  <a:lnTo>
                    <a:pt x="15661" y="1906"/>
                  </a:lnTo>
                  <a:lnTo>
                    <a:pt x="15714" y="1835"/>
                  </a:lnTo>
                  <a:lnTo>
                    <a:pt x="15766" y="1835"/>
                  </a:lnTo>
                  <a:lnTo>
                    <a:pt x="15819" y="1765"/>
                  </a:lnTo>
                  <a:lnTo>
                    <a:pt x="15872" y="1765"/>
                  </a:lnTo>
                  <a:lnTo>
                    <a:pt x="15872" y="1694"/>
                  </a:lnTo>
                  <a:lnTo>
                    <a:pt x="15924" y="1694"/>
                  </a:lnTo>
                  <a:lnTo>
                    <a:pt x="15924" y="1624"/>
                  </a:lnTo>
                  <a:lnTo>
                    <a:pt x="15977" y="1553"/>
                  </a:lnTo>
                  <a:lnTo>
                    <a:pt x="15924" y="1482"/>
                  </a:lnTo>
                  <a:lnTo>
                    <a:pt x="15924" y="1341"/>
                  </a:lnTo>
                  <a:lnTo>
                    <a:pt x="15872" y="1271"/>
                  </a:lnTo>
                  <a:lnTo>
                    <a:pt x="15819" y="1129"/>
                  </a:lnTo>
                  <a:lnTo>
                    <a:pt x="15766" y="1059"/>
                  </a:lnTo>
                  <a:lnTo>
                    <a:pt x="15714" y="918"/>
                  </a:lnTo>
                  <a:lnTo>
                    <a:pt x="15714" y="776"/>
                  </a:lnTo>
                  <a:lnTo>
                    <a:pt x="15661" y="776"/>
                  </a:lnTo>
                  <a:lnTo>
                    <a:pt x="15661" y="706"/>
                  </a:lnTo>
                  <a:lnTo>
                    <a:pt x="15714" y="635"/>
                  </a:lnTo>
                  <a:lnTo>
                    <a:pt x="15714" y="494"/>
                  </a:lnTo>
                  <a:lnTo>
                    <a:pt x="15766" y="424"/>
                  </a:lnTo>
                  <a:lnTo>
                    <a:pt x="15766" y="353"/>
                  </a:lnTo>
                  <a:lnTo>
                    <a:pt x="15872" y="212"/>
                  </a:lnTo>
                  <a:lnTo>
                    <a:pt x="15872" y="141"/>
                  </a:lnTo>
                  <a:lnTo>
                    <a:pt x="15977" y="141"/>
                  </a:lnTo>
                  <a:lnTo>
                    <a:pt x="16029" y="71"/>
                  </a:lnTo>
                  <a:lnTo>
                    <a:pt x="16134" y="71"/>
                  </a:lnTo>
                  <a:lnTo>
                    <a:pt x="16239" y="0"/>
                  </a:lnTo>
                  <a:lnTo>
                    <a:pt x="16818" y="0"/>
                  </a:lnTo>
                  <a:lnTo>
                    <a:pt x="16923" y="71"/>
                  </a:lnTo>
                  <a:lnTo>
                    <a:pt x="17133" y="71"/>
                  </a:lnTo>
                  <a:lnTo>
                    <a:pt x="17238" y="141"/>
                  </a:lnTo>
                  <a:lnTo>
                    <a:pt x="17343" y="141"/>
                  </a:lnTo>
                  <a:lnTo>
                    <a:pt x="17448" y="212"/>
                  </a:lnTo>
                  <a:lnTo>
                    <a:pt x="17553" y="212"/>
                  </a:lnTo>
                  <a:lnTo>
                    <a:pt x="17553" y="282"/>
                  </a:lnTo>
                  <a:lnTo>
                    <a:pt x="17921" y="776"/>
                  </a:lnTo>
                  <a:lnTo>
                    <a:pt x="17974" y="918"/>
                  </a:lnTo>
                  <a:lnTo>
                    <a:pt x="18079" y="988"/>
                  </a:lnTo>
                  <a:lnTo>
                    <a:pt x="18342" y="1341"/>
                  </a:lnTo>
                  <a:lnTo>
                    <a:pt x="18394" y="1482"/>
                  </a:lnTo>
                  <a:lnTo>
                    <a:pt x="18499" y="1553"/>
                  </a:lnTo>
                  <a:lnTo>
                    <a:pt x="18499" y="1624"/>
                  </a:lnTo>
                  <a:lnTo>
                    <a:pt x="18552" y="1694"/>
                  </a:lnTo>
                  <a:lnTo>
                    <a:pt x="18552" y="1835"/>
                  </a:lnTo>
                  <a:lnTo>
                    <a:pt x="18604" y="1976"/>
                  </a:lnTo>
                  <a:lnTo>
                    <a:pt x="18604" y="2329"/>
                  </a:lnTo>
                  <a:lnTo>
                    <a:pt x="18709" y="2471"/>
                  </a:lnTo>
                  <a:lnTo>
                    <a:pt x="18762" y="2612"/>
                  </a:lnTo>
                  <a:lnTo>
                    <a:pt x="18815" y="2612"/>
                  </a:lnTo>
                  <a:lnTo>
                    <a:pt x="18867" y="2682"/>
                  </a:lnTo>
                  <a:lnTo>
                    <a:pt x="18867" y="2753"/>
                  </a:lnTo>
                  <a:lnTo>
                    <a:pt x="18920" y="2824"/>
                  </a:lnTo>
                  <a:lnTo>
                    <a:pt x="19025" y="2824"/>
                  </a:lnTo>
                  <a:lnTo>
                    <a:pt x="19077" y="2894"/>
                  </a:lnTo>
                  <a:lnTo>
                    <a:pt x="19445" y="2894"/>
                  </a:lnTo>
                  <a:lnTo>
                    <a:pt x="19498" y="2965"/>
                  </a:lnTo>
                  <a:lnTo>
                    <a:pt x="19603" y="2965"/>
                  </a:lnTo>
                  <a:lnTo>
                    <a:pt x="19603" y="3035"/>
                  </a:lnTo>
                  <a:lnTo>
                    <a:pt x="19655" y="3035"/>
                  </a:lnTo>
                  <a:lnTo>
                    <a:pt x="19866" y="3318"/>
                  </a:lnTo>
                  <a:lnTo>
                    <a:pt x="20076" y="3459"/>
                  </a:lnTo>
                  <a:lnTo>
                    <a:pt x="20128" y="3600"/>
                  </a:lnTo>
                  <a:lnTo>
                    <a:pt x="20181" y="3600"/>
                  </a:lnTo>
                  <a:lnTo>
                    <a:pt x="20234" y="3671"/>
                  </a:lnTo>
                  <a:lnTo>
                    <a:pt x="20234" y="3741"/>
                  </a:lnTo>
                  <a:lnTo>
                    <a:pt x="20286" y="3812"/>
                  </a:lnTo>
                  <a:lnTo>
                    <a:pt x="20286" y="3882"/>
                  </a:lnTo>
                  <a:lnTo>
                    <a:pt x="20339" y="3953"/>
                  </a:lnTo>
                  <a:lnTo>
                    <a:pt x="20391" y="3953"/>
                  </a:lnTo>
                  <a:lnTo>
                    <a:pt x="20444" y="4024"/>
                  </a:lnTo>
                  <a:lnTo>
                    <a:pt x="20759" y="4024"/>
                  </a:lnTo>
                  <a:lnTo>
                    <a:pt x="20812" y="3953"/>
                  </a:lnTo>
                  <a:lnTo>
                    <a:pt x="20917" y="3953"/>
                  </a:lnTo>
                  <a:lnTo>
                    <a:pt x="21074" y="3882"/>
                  </a:lnTo>
                  <a:lnTo>
                    <a:pt x="21180" y="3812"/>
                  </a:lnTo>
                  <a:lnTo>
                    <a:pt x="21442" y="3812"/>
                  </a:lnTo>
                  <a:lnTo>
                    <a:pt x="21442" y="3882"/>
                  </a:lnTo>
                  <a:lnTo>
                    <a:pt x="21495" y="3953"/>
                  </a:lnTo>
                  <a:lnTo>
                    <a:pt x="21495" y="4024"/>
                  </a:lnTo>
                  <a:lnTo>
                    <a:pt x="21547" y="4094"/>
                  </a:lnTo>
                  <a:lnTo>
                    <a:pt x="21547" y="4165"/>
                  </a:lnTo>
                  <a:lnTo>
                    <a:pt x="21600" y="4306"/>
                  </a:lnTo>
                  <a:lnTo>
                    <a:pt x="21600" y="4588"/>
                  </a:lnTo>
                  <a:lnTo>
                    <a:pt x="21547" y="4588"/>
                  </a:lnTo>
                  <a:lnTo>
                    <a:pt x="21442" y="4729"/>
                  </a:lnTo>
                  <a:lnTo>
                    <a:pt x="21337" y="4729"/>
                  </a:lnTo>
                  <a:lnTo>
                    <a:pt x="21337" y="5506"/>
                  </a:lnTo>
                  <a:lnTo>
                    <a:pt x="21390" y="5647"/>
                  </a:lnTo>
                  <a:lnTo>
                    <a:pt x="21390" y="5929"/>
                  </a:lnTo>
                  <a:lnTo>
                    <a:pt x="21337" y="6000"/>
                  </a:lnTo>
                  <a:lnTo>
                    <a:pt x="21337" y="6071"/>
                  </a:lnTo>
                  <a:lnTo>
                    <a:pt x="21127" y="6071"/>
                  </a:lnTo>
                  <a:lnTo>
                    <a:pt x="21074" y="6000"/>
                  </a:lnTo>
                  <a:lnTo>
                    <a:pt x="20917" y="6000"/>
                  </a:lnTo>
                  <a:lnTo>
                    <a:pt x="20864" y="6071"/>
                  </a:lnTo>
                  <a:lnTo>
                    <a:pt x="20864" y="6141"/>
                  </a:lnTo>
                  <a:lnTo>
                    <a:pt x="20812" y="6212"/>
                  </a:lnTo>
                  <a:lnTo>
                    <a:pt x="20812" y="6282"/>
                  </a:lnTo>
                  <a:lnTo>
                    <a:pt x="20759" y="6424"/>
                  </a:lnTo>
                  <a:lnTo>
                    <a:pt x="20759" y="6565"/>
                  </a:lnTo>
                  <a:lnTo>
                    <a:pt x="20707" y="6635"/>
                  </a:lnTo>
                  <a:lnTo>
                    <a:pt x="20707" y="6918"/>
                  </a:lnTo>
                  <a:lnTo>
                    <a:pt x="20759" y="6988"/>
                  </a:lnTo>
                  <a:lnTo>
                    <a:pt x="20759" y="7129"/>
                  </a:lnTo>
                  <a:lnTo>
                    <a:pt x="20917" y="7129"/>
                  </a:lnTo>
                  <a:lnTo>
                    <a:pt x="20969" y="7200"/>
                  </a:lnTo>
                  <a:lnTo>
                    <a:pt x="21074" y="7200"/>
                  </a:lnTo>
                  <a:lnTo>
                    <a:pt x="20917" y="7412"/>
                  </a:lnTo>
                  <a:lnTo>
                    <a:pt x="20812" y="7482"/>
                  </a:lnTo>
                  <a:lnTo>
                    <a:pt x="20759" y="7553"/>
                  </a:lnTo>
                  <a:lnTo>
                    <a:pt x="20759" y="7624"/>
                  </a:lnTo>
                  <a:lnTo>
                    <a:pt x="20654" y="7624"/>
                  </a:lnTo>
                  <a:lnTo>
                    <a:pt x="20549" y="7694"/>
                  </a:lnTo>
                  <a:lnTo>
                    <a:pt x="20444" y="7694"/>
                  </a:lnTo>
                  <a:lnTo>
                    <a:pt x="20391" y="7765"/>
                  </a:lnTo>
                  <a:lnTo>
                    <a:pt x="20339" y="7765"/>
                  </a:lnTo>
                  <a:lnTo>
                    <a:pt x="20339" y="7835"/>
                  </a:lnTo>
                  <a:lnTo>
                    <a:pt x="20181" y="8047"/>
                  </a:lnTo>
                  <a:lnTo>
                    <a:pt x="20128" y="8188"/>
                  </a:lnTo>
                  <a:lnTo>
                    <a:pt x="20023" y="8329"/>
                  </a:lnTo>
                  <a:lnTo>
                    <a:pt x="19918" y="8329"/>
                  </a:lnTo>
                  <a:lnTo>
                    <a:pt x="19918" y="8400"/>
                  </a:lnTo>
                  <a:lnTo>
                    <a:pt x="19708" y="8400"/>
                  </a:lnTo>
                  <a:lnTo>
                    <a:pt x="19603" y="8329"/>
                  </a:lnTo>
                  <a:lnTo>
                    <a:pt x="19550" y="8329"/>
                  </a:lnTo>
                  <a:lnTo>
                    <a:pt x="19445" y="8259"/>
                  </a:lnTo>
                  <a:lnTo>
                    <a:pt x="19393" y="8188"/>
                  </a:lnTo>
                  <a:lnTo>
                    <a:pt x="19288" y="8188"/>
                  </a:lnTo>
                  <a:lnTo>
                    <a:pt x="19182" y="8329"/>
                  </a:lnTo>
                  <a:lnTo>
                    <a:pt x="19182" y="8682"/>
                  </a:lnTo>
                  <a:lnTo>
                    <a:pt x="19130" y="8824"/>
                  </a:lnTo>
                  <a:lnTo>
                    <a:pt x="19130" y="8965"/>
                  </a:lnTo>
                  <a:lnTo>
                    <a:pt x="18972" y="9176"/>
                  </a:lnTo>
                  <a:lnTo>
                    <a:pt x="18920" y="9176"/>
                  </a:lnTo>
                  <a:lnTo>
                    <a:pt x="18709" y="9318"/>
                  </a:lnTo>
                  <a:lnTo>
                    <a:pt x="18499" y="9529"/>
                  </a:lnTo>
                  <a:lnTo>
                    <a:pt x="18394" y="9671"/>
                  </a:lnTo>
                  <a:lnTo>
                    <a:pt x="18289" y="9671"/>
                  </a:lnTo>
                  <a:lnTo>
                    <a:pt x="18289" y="9741"/>
                  </a:lnTo>
                  <a:lnTo>
                    <a:pt x="18184" y="9741"/>
                  </a:lnTo>
                  <a:lnTo>
                    <a:pt x="18079" y="9882"/>
                  </a:lnTo>
                  <a:lnTo>
                    <a:pt x="17974" y="9953"/>
                  </a:lnTo>
                  <a:lnTo>
                    <a:pt x="17869" y="9953"/>
                  </a:lnTo>
                  <a:lnTo>
                    <a:pt x="17869" y="10024"/>
                  </a:lnTo>
                  <a:lnTo>
                    <a:pt x="17711" y="10024"/>
                  </a:lnTo>
                  <a:lnTo>
                    <a:pt x="17711" y="9953"/>
                  </a:lnTo>
                  <a:lnTo>
                    <a:pt x="17658" y="9953"/>
                  </a:lnTo>
                  <a:lnTo>
                    <a:pt x="17658" y="9035"/>
                  </a:lnTo>
                  <a:lnTo>
                    <a:pt x="17606" y="8965"/>
                  </a:lnTo>
                  <a:lnTo>
                    <a:pt x="17606" y="8824"/>
                  </a:lnTo>
                  <a:lnTo>
                    <a:pt x="17553" y="8824"/>
                  </a:lnTo>
                  <a:lnTo>
                    <a:pt x="17553" y="8753"/>
                  </a:lnTo>
                  <a:lnTo>
                    <a:pt x="17396" y="8753"/>
                  </a:lnTo>
                  <a:lnTo>
                    <a:pt x="17343" y="8824"/>
                  </a:lnTo>
                  <a:lnTo>
                    <a:pt x="17291" y="8824"/>
                  </a:lnTo>
                  <a:lnTo>
                    <a:pt x="17291" y="8894"/>
                  </a:lnTo>
                  <a:lnTo>
                    <a:pt x="17028" y="9247"/>
                  </a:lnTo>
                  <a:lnTo>
                    <a:pt x="17028" y="938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790166" y="1525581"/>
              <a:ext cx="1725887" cy="12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8" y="9388"/>
                  </a:moveTo>
                  <a:lnTo>
                    <a:pt x="17028" y="9459"/>
                  </a:lnTo>
                  <a:lnTo>
                    <a:pt x="16975" y="9459"/>
                  </a:lnTo>
                  <a:lnTo>
                    <a:pt x="16975" y="9529"/>
                  </a:lnTo>
                  <a:lnTo>
                    <a:pt x="16923" y="9600"/>
                  </a:lnTo>
                  <a:lnTo>
                    <a:pt x="16870" y="9600"/>
                  </a:lnTo>
                  <a:lnTo>
                    <a:pt x="16555" y="9812"/>
                  </a:lnTo>
                  <a:lnTo>
                    <a:pt x="16502" y="9812"/>
                  </a:lnTo>
                  <a:lnTo>
                    <a:pt x="16502" y="9882"/>
                  </a:lnTo>
                  <a:lnTo>
                    <a:pt x="16450" y="9882"/>
                  </a:lnTo>
                  <a:lnTo>
                    <a:pt x="16450" y="10094"/>
                  </a:lnTo>
                  <a:lnTo>
                    <a:pt x="16397" y="10165"/>
                  </a:lnTo>
                  <a:lnTo>
                    <a:pt x="16450" y="10235"/>
                  </a:lnTo>
                  <a:lnTo>
                    <a:pt x="16450" y="10447"/>
                  </a:lnTo>
                  <a:lnTo>
                    <a:pt x="16765" y="10871"/>
                  </a:lnTo>
                  <a:lnTo>
                    <a:pt x="16818" y="10871"/>
                  </a:lnTo>
                  <a:lnTo>
                    <a:pt x="16870" y="10941"/>
                  </a:lnTo>
                  <a:lnTo>
                    <a:pt x="16975" y="10941"/>
                  </a:lnTo>
                  <a:lnTo>
                    <a:pt x="17028" y="11012"/>
                  </a:lnTo>
                  <a:lnTo>
                    <a:pt x="17238" y="11012"/>
                  </a:lnTo>
                  <a:lnTo>
                    <a:pt x="17343" y="10871"/>
                  </a:lnTo>
                  <a:lnTo>
                    <a:pt x="17396" y="10871"/>
                  </a:lnTo>
                  <a:lnTo>
                    <a:pt x="17396" y="10800"/>
                  </a:lnTo>
                  <a:lnTo>
                    <a:pt x="17553" y="10588"/>
                  </a:lnTo>
                  <a:lnTo>
                    <a:pt x="17606" y="10588"/>
                  </a:lnTo>
                  <a:lnTo>
                    <a:pt x="17711" y="10518"/>
                  </a:lnTo>
                  <a:lnTo>
                    <a:pt x="17869" y="10518"/>
                  </a:lnTo>
                  <a:lnTo>
                    <a:pt x="17921" y="10588"/>
                  </a:lnTo>
                  <a:lnTo>
                    <a:pt x="18079" y="10588"/>
                  </a:lnTo>
                  <a:lnTo>
                    <a:pt x="18184" y="10729"/>
                  </a:lnTo>
                  <a:lnTo>
                    <a:pt x="18184" y="10800"/>
                  </a:lnTo>
                  <a:lnTo>
                    <a:pt x="18236" y="10871"/>
                  </a:lnTo>
                  <a:lnTo>
                    <a:pt x="18236" y="11012"/>
                  </a:lnTo>
                  <a:lnTo>
                    <a:pt x="18289" y="11082"/>
                  </a:lnTo>
                  <a:lnTo>
                    <a:pt x="18289" y="11365"/>
                  </a:lnTo>
                  <a:lnTo>
                    <a:pt x="18236" y="11365"/>
                  </a:lnTo>
                  <a:lnTo>
                    <a:pt x="18236" y="11435"/>
                  </a:lnTo>
                  <a:lnTo>
                    <a:pt x="18184" y="11435"/>
                  </a:lnTo>
                  <a:lnTo>
                    <a:pt x="18131" y="11506"/>
                  </a:lnTo>
                  <a:lnTo>
                    <a:pt x="18026" y="11506"/>
                  </a:lnTo>
                  <a:lnTo>
                    <a:pt x="17869" y="11576"/>
                  </a:lnTo>
                  <a:lnTo>
                    <a:pt x="17764" y="11576"/>
                  </a:lnTo>
                  <a:lnTo>
                    <a:pt x="17658" y="11647"/>
                  </a:lnTo>
                  <a:lnTo>
                    <a:pt x="17606" y="11718"/>
                  </a:lnTo>
                  <a:lnTo>
                    <a:pt x="17501" y="11788"/>
                  </a:lnTo>
                  <a:lnTo>
                    <a:pt x="17396" y="11929"/>
                  </a:lnTo>
                  <a:lnTo>
                    <a:pt x="17396" y="12000"/>
                  </a:lnTo>
                  <a:lnTo>
                    <a:pt x="17343" y="12000"/>
                  </a:lnTo>
                  <a:lnTo>
                    <a:pt x="17343" y="12353"/>
                  </a:lnTo>
                  <a:lnTo>
                    <a:pt x="17396" y="12424"/>
                  </a:lnTo>
                  <a:lnTo>
                    <a:pt x="17396" y="12494"/>
                  </a:lnTo>
                  <a:lnTo>
                    <a:pt x="17448" y="12565"/>
                  </a:lnTo>
                  <a:lnTo>
                    <a:pt x="17553" y="12988"/>
                  </a:lnTo>
                  <a:lnTo>
                    <a:pt x="17658" y="13200"/>
                  </a:lnTo>
                  <a:lnTo>
                    <a:pt x="17711" y="13341"/>
                  </a:lnTo>
                  <a:lnTo>
                    <a:pt x="17764" y="13412"/>
                  </a:lnTo>
                  <a:lnTo>
                    <a:pt x="17764" y="13553"/>
                  </a:lnTo>
                  <a:lnTo>
                    <a:pt x="18079" y="13976"/>
                  </a:lnTo>
                  <a:lnTo>
                    <a:pt x="18184" y="14047"/>
                  </a:lnTo>
                  <a:lnTo>
                    <a:pt x="18289" y="14188"/>
                  </a:lnTo>
                  <a:lnTo>
                    <a:pt x="18289" y="14259"/>
                  </a:lnTo>
                  <a:lnTo>
                    <a:pt x="18342" y="14329"/>
                  </a:lnTo>
                  <a:lnTo>
                    <a:pt x="18342" y="15035"/>
                  </a:lnTo>
                  <a:lnTo>
                    <a:pt x="18394" y="15176"/>
                  </a:lnTo>
                  <a:lnTo>
                    <a:pt x="18394" y="15388"/>
                  </a:lnTo>
                  <a:lnTo>
                    <a:pt x="18447" y="15529"/>
                  </a:lnTo>
                  <a:lnTo>
                    <a:pt x="18447" y="15671"/>
                  </a:lnTo>
                  <a:lnTo>
                    <a:pt x="18499" y="15812"/>
                  </a:lnTo>
                  <a:lnTo>
                    <a:pt x="18604" y="16235"/>
                  </a:lnTo>
                  <a:lnTo>
                    <a:pt x="18604" y="16376"/>
                  </a:lnTo>
                  <a:lnTo>
                    <a:pt x="18657" y="16447"/>
                  </a:lnTo>
                  <a:lnTo>
                    <a:pt x="18657" y="16941"/>
                  </a:lnTo>
                  <a:lnTo>
                    <a:pt x="18604" y="16941"/>
                  </a:lnTo>
                  <a:lnTo>
                    <a:pt x="18604" y="17012"/>
                  </a:lnTo>
                  <a:lnTo>
                    <a:pt x="18394" y="17012"/>
                  </a:lnTo>
                  <a:lnTo>
                    <a:pt x="18342" y="17082"/>
                  </a:lnTo>
                  <a:lnTo>
                    <a:pt x="18342" y="17435"/>
                  </a:lnTo>
                  <a:lnTo>
                    <a:pt x="18289" y="17506"/>
                  </a:lnTo>
                  <a:lnTo>
                    <a:pt x="18289" y="17576"/>
                  </a:lnTo>
                  <a:lnTo>
                    <a:pt x="18131" y="17788"/>
                  </a:lnTo>
                  <a:lnTo>
                    <a:pt x="18026" y="17859"/>
                  </a:lnTo>
                  <a:lnTo>
                    <a:pt x="17974" y="17929"/>
                  </a:lnTo>
                  <a:lnTo>
                    <a:pt x="17921" y="17929"/>
                  </a:lnTo>
                  <a:lnTo>
                    <a:pt x="17921" y="18212"/>
                  </a:lnTo>
                  <a:lnTo>
                    <a:pt x="17974" y="18353"/>
                  </a:lnTo>
                  <a:lnTo>
                    <a:pt x="17974" y="18706"/>
                  </a:lnTo>
                  <a:lnTo>
                    <a:pt x="17921" y="18706"/>
                  </a:lnTo>
                  <a:lnTo>
                    <a:pt x="17921" y="18776"/>
                  </a:lnTo>
                  <a:lnTo>
                    <a:pt x="17869" y="18776"/>
                  </a:lnTo>
                  <a:lnTo>
                    <a:pt x="17711" y="18988"/>
                  </a:lnTo>
                  <a:lnTo>
                    <a:pt x="17448" y="18988"/>
                  </a:lnTo>
                  <a:lnTo>
                    <a:pt x="17396" y="19059"/>
                  </a:lnTo>
                  <a:lnTo>
                    <a:pt x="17343" y="19059"/>
                  </a:lnTo>
                  <a:lnTo>
                    <a:pt x="17291" y="19129"/>
                  </a:lnTo>
                  <a:lnTo>
                    <a:pt x="17291" y="19553"/>
                  </a:lnTo>
                  <a:lnTo>
                    <a:pt x="17238" y="19624"/>
                  </a:lnTo>
                  <a:lnTo>
                    <a:pt x="17133" y="19624"/>
                  </a:lnTo>
                  <a:lnTo>
                    <a:pt x="17080" y="19694"/>
                  </a:lnTo>
                  <a:lnTo>
                    <a:pt x="16975" y="19694"/>
                  </a:lnTo>
                  <a:lnTo>
                    <a:pt x="16975" y="19765"/>
                  </a:lnTo>
                  <a:lnTo>
                    <a:pt x="16923" y="19835"/>
                  </a:lnTo>
                  <a:lnTo>
                    <a:pt x="16923" y="20188"/>
                  </a:lnTo>
                  <a:lnTo>
                    <a:pt x="16818" y="20329"/>
                  </a:lnTo>
                  <a:lnTo>
                    <a:pt x="16712" y="20329"/>
                  </a:lnTo>
                  <a:lnTo>
                    <a:pt x="16607" y="20400"/>
                  </a:lnTo>
                  <a:lnTo>
                    <a:pt x="16502" y="20400"/>
                  </a:lnTo>
                  <a:lnTo>
                    <a:pt x="16397" y="20471"/>
                  </a:lnTo>
                  <a:lnTo>
                    <a:pt x="16134" y="20471"/>
                  </a:lnTo>
                  <a:lnTo>
                    <a:pt x="15977" y="20400"/>
                  </a:lnTo>
                  <a:lnTo>
                    <a:pt x="15609" y="20400"/>
                  </a:lnTo>
                  <a:lnTo>
                    <a:pt x="15504" y="20471"/>
                  </a:lnTo>
                  <a:lnTo>
                    <a:pt x="15451" y="20471"/>
                  </a:lnTo>
                  <a:lnTo>
                    <a:pt x="15346" y="20541"/>
                  </a:lnTo>
                  <a:lnTo>
                    <a:pt x="15293" y="20541"/>
                  </a:lnTo>
                  <a:lnTo>
                    <a:pt x="15188" y="20612"/>
                  </a:lnTo>
                  <a:lnTo>
                    <a:pt x="15136" y="20682"/>
                  </a:lnTo>
                  <a:lnTo>
                    <a:pt x="15083" y="20682"/>
                  </a:lnTo>
                  <a:lnTo>
                    <a:pt x="14926" y="20894"/>
                  </a:lnTo>
                  <a:lnTo>
                    <a:pt x="14820" y="20965"/>
                  </a:lnTo>
                  <a:lnTo>
                    <a:pt x="14715" y="21106"/>
                  </a:lnTo>
                  <a:lnTo>
                    <a:pt x="14558" y="21247"/>
                  </a:lnTo>
                  <a:lnTo>
                    <a:pt x="14505" y="21318"/>
                  </a:lnTo>
                  <a:lnTo>
                    <a:pt x="14505" y="21388"/>
                  </a:lnTo>
                  <a:lnTo>
                    <a:pt x="14400" y="21529"/>
                  </a:lnTo>
                  <a:lnTo>
                    <a:pt x="14347" y="21529"/>
                  </a:lnTo>
                  <a:lnTo>
                    <a:pt x="14347" y="21600"/>
                  </a:lnTo>
                  <a:lnTo>
                    <a:pt x="14242" y="21600"/>
                  </a:lnTo>
                  <a:lnTo>
                    <a:pt x="14242" y="21459"/>
                  </a:lnTo>
                  <a:lnTo>
                    <a:pt x="14190" y="21459"/>
                  </a:lnTo>
                  <a:lnTo>
                    <a:pt x="14190" y="20965"/>
                  </a:lnTo>
                  <a:lnTo>
                    <a:pt x="14137" y="20965"/>
                  </a:lnTo>
                  <a:lnTo>
                    <a:pt x="14137" y="20894"/>
                  </a:lnTo>
                  <a:lnTo>
                    <a:pt x="14032" y="20753"/>
                  </a:lnTo>
                  <a:lnTo>
                    <a:pt x="13980" y="20753"/>
                  </a:lnTo>
                  <a:lnTo>
                    <a:pt x="13980" y="20682"/>
                  </a:lnTo>
                  <a:lnTo>
                    <a:pt x="13874" y="20682"/>
                  </a:lnTo>
                  <a:lnTo>
                    <a:pt x="13874" y="20753"/>
                  </a:lnTo>
                  <a:lnTo>
                    <a:pt x="13822" y="20753"/>
                  </a:lnTo>
                  <a:lnTo>
                    <a:pt x="13822" y="20894"/>
                  </a:lnTo>
                  <a:lnTo>
                    <a:pt x="13769" y="20894"/>
                  </a:lnTo>
                  <a:lnTo>
                    <a:pt x="13769" y="21106"/>
                  </a:lnTo>
                  <a:lnTo>
                    <a:pt x="13717" y="21247"/>
                  </a:lnTo>
                  <a:lnTo>
                    <a:pt x="13717" y="21318"/>
                  </a:lnTo>
                  <a:lnTo>
                    <a:pt x="13612" y="21035"/>
                  </a:lnTo>
                  <a:lnTo>
                    <a:pt x="13507" y="20824"/>
                  </a:lnTo>
                  <a:lnTo>
                    <a:pt x="13454" y="20682"/>
                  </a:lnTo>
                  <a:lnTo>
                    <a:pt x="13349" y="20471"/>
                  </a:lnTo>
                  <a:lnTo>
                    <a:pt x="13191" y="20259"/>
                  </a:lnTo>
                  <a:lnTo>
                    <a:pt x="13191" y="20188"/>
                  </a:lnTo>
                  <a:lnTo>
                    <a:pt x="13086" y="20188"/>
                  </a:lnTo>
                  <a:lnTo>
                    <a:pt x="12981" y="20047"/>
                  </a:lnTo>
                  <a:lnTo>
                    <a:pt x="12876" y="20047"/>
                  </a:lnTo>
                  <a:lnTo>
                    <a:pt x="12823" y="19976"/>
                  </a:lnTo>
                  <a:lnTo>
                    <a:pt x="12561" y="19976"/>
                  </a:lnTo>
                  <a:lnTo>
                    <a:pt x="12508" y="19906"/>
                  </a:lnTo>
                  <a:lnTo>
                    <a:pt x="12193" y="19906"/>
                  </a:lnTo>
                  <a:lnTo>
                    <a:pt x="12193" y="19976"/>
                  </a:lnTo>
                  <a:lnTo>
                    <a:pt x="12088" y="19976"/>
                  </a:lnTo>
                  <a:lnTo>
                    <a:pt x="12035" y="20047"/>
                  </a:lnTo>
                  <a:lnTo>
                    <a:pt x="11825" y="20188"/>
                  </a:lnTo>
                  <a:lnTo>
                    <a:pt x="11667" y="20329"/>
                  </a:lnTo>
                  <a:lnTo>
                    <a:pt x="11457" y="20471"/>
                  </a:lnTo>
                  <a:lnTo>
                    <a:pt x="11352" y="20471"/>
                  </a:lnTo>
                  <a:lnTo>
                    <a:pt x="11299" y="20541"/>
                  </a:lnTo>
                  <a:lnTo>
                    <a:pt x="11299" y="20612"/>
                  </a:lnTo>
                  <a:lnTo>
                    <a:pt x="11247" y="20612"/>
                  </a:lnTo>
                  <a:lnTo>
                    <a:pt x="11299" y="20682"/>
                  </a:lnTo>
                  <a:lnTo>
                    <a:pt x="11299" y="20824"/>
                  </a:lnTo>
                  <a:lnTo>
                    <a:pt x="11352" y="20894"/>
                  </a:lnTo>
                  <a:lnTo>
                    <a:pt x="11352" y="21106"/>
                  </a:lnTo>
                  <a:lnTo>
                    <a:pt x="11299" y="21176"/>
                  </a:lnTo>
                  <a:lnTo>
                    <a:pt x="10826" y="21176"/>
                  </a:lnTo>
                  <a:lnTo>
                    <a:pt x="10774" y="21035"/>
                  </a:lnTo>
                  <a:lnTo>
                    <a:pt x="10774" y="20894"/>
                  </a:lnTo>
                  <a:lnTo>
                    <a:pt x="10721" y="20894"/>
                  </a:lnTo>
                  <a:lnTo>
                    <a:pt x="10721" y="20824"/>
                  </a:lnTo>
                  <a:lnTo>
                    <a:pt x="10511" y="20824"/>
                  </a:lnTo>
                  <a:lnTo>
                    <a:pt x="10458" y="20753"/>
                  </a:lnTo>
                  <a:lnTo>
                    <a:pt x="10353" y="20753"/>
                  </a:lnTo>
                  <a:lnTo>
                    <a:pt x="10353" y="20682"/>
                  </a:lnTo>
                  <a:lnTo>
                    <a:pt x="10301" y="20682"/>
                  </a:lnTo>
                  <a:lnTo>
                    <a:pt x="10301" y="20118"/>
                  </a:lnTo>
                  <a:lnTo>
                    <a:pt x="10248" y="19976"/>
                  </a:lnTo>
                  <a:lnTo>
                    <a:pt x="10248" y="19765"/>
                  </a:lnTo>
                  <a:lnTo>
                    <a:pt x="10196" y="19694"/>
                  </a:lnTo>
                  <a:lnTo>
                    <a:pt x="10196" y="19624"/>
                  </a:lnTo>
                  <a:lnTo>
                    <a:pt x="10143" y="19553"/>
                  </a:lnTo>
                  <a:lnTo>
                    <a:pt x="10143" y="19482"/>
                  </a:lnTo>
                  <a:lnTo>
                    <a:pt x="10038" y="19341"/>
                  </a:lnTo>
                  <a:lnTo>
                    <a:pt x="9670" y="19341"/>
                  </a:lnTo>
                  <a:lnTo>
                    <a:pt x="9670" y="19271"/>
                  </a:lnTo>
                  <a:lnTo>
                    <a:pt x="9618" y="19271"/>
                  </a:lnTo>
                  <a:lnTo>
                    <a:pt x="9618" y="18918"/>
                  </a:lnTo>
                  <a:lnTo>
                    <a:pt x="9670" y="18847"/>
                  </a:lnTo>
                  <a:lnTo>
                    <a:pt x="9670" y="18776"/>
                  </a:lnTo>
                  <a:lnTo>
                    <a:pt x="9723" y="18776"/>
                  </a:lnTo>
                  <a:lnTo>
                    <a:pt x="9775" y="18706"/>
                  </a:lnTo>
                  <a:lnTo>
                    <a:pt x="9880" y="18635"/>
                  </a:lnTo>
                  <a:lnTo>
                    <a:pt x="9985" y="18494"/>
                  </a:lnTo>
                  <a:lnTo>
                    <a:pt x="10038" y="18353"/>
                  </a:lnTo>
                  <a:lnTo>
                    <a:pt x="10038" y="18282"/>
                  </a:lnTo>
                  <a:lnTo>
                    <a:pt x="10091" y="18212"/>
                  </a:lnTo>
                  <a:lnTo>
                    <a:pt x="10091" y="18000"/>
                  </a:lnTo>
                  <a:lnTo>
                    <a:pt x="10038" y="17929"/>
                  </a:lnTo>
                  <a:lnTo>
                    <a:pt x="10038" y="17859"/>
                  </a:lnTo>
                  <a:lnTo>
                    <a:pt x="9985" y="17647"/>
                  </a:lnTo>
                  <a:lnTo>
                    <a:pt x="9933" y="17576"/>
                  </a:lnTo>
                  <a:lnTo>
                    <a:pt x="9933" y="17435"/>
                  </a:lnTo>
                  <a:lnTo>
                    <a:pt x="9880" y="17365"/>
                  </a:lnTo>
                  <a:lnTo>
                    <a:pt x="9880" y="17294"/>
                  </a:lnTo>
                  <a:lnTo>
                    <a:pt x="9828" y="17224"/>
                  </a:lnTo>
                  <a:lnTo>
                    <a:pt x="9565" y="17224"/>
                  </a:lnTo>
                  <a:lnTo>
                    <a:pt x="9512" y="17294"/>
                  </a:lnTo>
                  <a:lnTo>
                    <a:pt x="9407" y="17294"/>
                  </a:lnTo>
                  <a:lnTo>
                    <a:pt x="9355" y="17224"/>
                  </a:lnTo>
                  <a:lnTo>
                    <a:pt x="9302" y="17082"/>
                  </a:lnTo>
                  <a:lnTo>
                    <a:pt x="9197" y="16941"/>
                  </a:lnTo>
                  <a:lnTo>
                    <a:pt x="9197" y="16871"/>
                  </a:lnTo>
                  <a:lnTo>
                    <a:pt x="9092" y="16729"/>
                  </a:lnTo>
                  <a:lnTo>
                    <a:pt x="9039" y="16729"/>
                  </a:lnTo>
                  <a:lnTo>
                    <a:pt x="8934" y="16588"/>
                  </a:lnTo>
                  <a:lnTo>
                    <a:pt x="8882" y="16588"/>
                  </a:lnTo>
                  <a:lnTo>
                    <a:pt x="8829" y="16518"/>
                  </a:lnTo>
                  <a:lnTo>
                    <a:pt x="8777" y="16518"/>
                  </a:lnTo>
                  <a:lnTo>
                    <a:pt x="8724" y="16447"/>
                  </a:lnTo>
                  <a:lnTo>
                    <a:pt x="8093" y="16447"/>
                  </a:lnTo>
                  <a:lnTo>
                    <a:pt x="8041" y="16518"/>
                  </a:lnTo>
                  <a:lnTo>
                    <a:pt x="7988" y="16518"/>
                  </a:lnTo>
                  <a:lnTo>
                    <a:pt x="7883" y="16659"/>
                  </a:lnTo>
                  <a:lnTo>
                    <a:pt x="7778" y="16659"/>
                  </a:lnTo>
                  <a:lnTo>
                    <a:pt x="7673" y="16800"/>
                  </a:lnTo>
                  <a:lnTo>
                    <a:pt x="7620" y="16800"/>
                  </a:lnTo>
                  <a:lnTo>
                    <a:pt x="7620" y="16871"/>
                  </a:lnTo>
                  <a:lnTo>
                    <a:pt x="7568" y="16941"/>
                  </a:lnTo>
                  <a:lnTo>
                    <a:pt x="7463" y="17224"/>
                  </a:lnTo>
                  <a:lnTo>
                    <a:pt x="6780" y="17224"/>
                  </a:lnTo>
                  <a:lnTo>
                    <a:pt x="6464" y="17012"/>
                  </a:lnTo>
                  <a:lnTo>
                    <a:pt x="6412" y="16941"/>
                  </a:lnTo>
                  <a:lnTo>
                    <a:pt x="6201" y="17435"/>
                  </a:lnTo>
                  <a:lnTo>
                    <a:pt x="6044" y="17365"/>
                  </a:lnTo>
                  <a:lnTo>
                    <a:pt x="5939" y="17294"/>
                  </a:lnTo>
                  <a:lnTo>
                    <a:pt x="5728" y="17294"/>
                  </a:lnTo>
                  <a:lnTo>
                    <a:pt x="5623" y="17224"/>
                  </a:lnTo>
                  <a:lnTo>
                    <a:pt x="4993" y="17224"/>
                  </a:lnTo>
                  <a:lnTo>
                    <a:pt x="4940" y="17153"/>
                  </a:lnTo>
                  <a:lnTo>
                    <a:pt x="4888" y="17153"/>
                  </a:lnTo>
                  <a:lnTo>
                    <a:pt x="4782" y="17082"/>
                  </a:lnTo>
                  <a:lnTo>
                    <a:pt x="4625" y="16941"/>
                  </a:lnTo>
                  <a:lnTo>
                    <a:pt x="4520" y="16871"/>
                  </a:lnTo>
                  <a:lnTo>
                    <a:pt x="4467" y="16800"/>
                  </a:lnTo>
                  <a:lnTo>
                    <a:pt x="4362" y="16800"/>
                  </a:lnTo>
                  <a:lnTo>
                    <a:pt x="4309" y="16729"/>
                  </a:lnTo>
                  <a:lnTo>
                    <a:pt x="4309" y="16094"/>
                  </a:lnTo>
                  <a:lnTo>
                    <a:pt x="4257" y="16094"/>
                  </a:lnTo>
                  <a:lnTo>
                    <a:pt x="4257" y="16165"/>
                  </a:lnTo>
                  <a:lnTo>
                    <a:pt x="4204" y="16165"/>
                  </a:lnTo>
                  <a:lnTo>
                    <a:pt x="4204" y="16376"/>
                  </a:lnTo>
                  <a:lnTo>
                    <a:pt x="4152" y="16447"/>
                  </a:lnTo>
                  <a:lnTo>
                    <a:pt x="3994" y="16447"/>
                  </a:lnTo>
                  <a:lnTo>
                    <a:pt x="3942" y="16376"/>
                  </a:lnTo>
                  <a:lnTo>
                    <a:pt x="3889" y="16376"/>
                  </a:lnTo>
                  <a:lnTo>
                    <a:pt x="3836" y="16306"/>
                  </a:lnTo>
                  <a:lnTo>
                    <a:pt x="3731" y="16235"/>
                  </a:lnTo>
                  <a:lnTo>
                    <a:pt x="3679" y="16165"/>
                  </a:lnTo>
                  <a:lnTo>
                    <a:pt x="3679" y="16094"/>
                  </a:lnTo>
                  <a:lnTo>
                    <a:pt x="3574" y="16024"/>
                  </a:lnTo>
                  <a:lnTo>
                    <a:pt x="3469" y="15882"/>
                  </a:lnTo>
                  <a:lnTo>
                    <a:pt x="3469" y="15812"/>
                  </a:lnTo>
                  <a:lnTo>
                    <a:pt x="3364" y="15812"/>
                  </a:lnTo>
                  <a:lnTo>
                    <a:pt x="3311" y="15741"/>
                  </a:lnTo>
                  <a:lnTo>
                    <a:pt x="2943" y="15741"/>
                  </a:lnTo>
                  <a:lnTo>
                    <a:pt x="2628" y="15318"/>
                  </a:lnTo>
                  <a:lnTo>
                    <a:pt x="2418" y="15318"/>
                  </a:lnTo>
                  <a:lnTo>
                    <a:pt x="2365" y="15247"/>
                  </a:lnTo>
                  <a:lnTo>
                    <a:pt x="2155" y="15247"/>
                  </a:lnTo>
                  <a:lnTo>
                    <a:pt x="2050" y="15106"/>
                  </a:lnTo>
                  <a:lnTo>
                    <a:pt x="2050" y="14753"/>
                  </a:lnTo>
                  <a:lnTo>
                    <a:pt x="2102" y="14612"/>
                  </a:lnTo>
                  <a:lnTo>
                    <a:pt x="2102" y="14259"/>
                  </a:lnTo>
                  <a:lnTo>
                    <a:pt x="1945" y="14047"/>
                  </a:lnTo>
                  <a:lnTo>
                    <a:pt x="1892" y="14047"/>
                  </a:lnTo>
                  <a:lnTo>
                    <a:pt x="1892" y="13976"/>
                  </a:lnTo>
                  <a:lnTo>
                    <a:pt x="1787" y="13976"/>
                  </a:lnTo>
                  <a:lnTo>
                    <a:pt x="1734" y="13906"/>
                  </a:lnTo>
                  <a:lnTo>
                    <a:pt x="1314" y="13906"/>
                  </a:lnTo>
                  <a:lnTo>
                    <a:pt x="1104" y="14047"/>
                  </a:lnTo>
                  <a:lnTo>
                    <a:pt x="1051" y="14118"/>
                  </a:lnTo>
                  <a:lnTo>
                    <a:pt x="893" y="14259"/>
                  </a:lnTo>
                  <a:lnTo>
                    <a:pt x="841" y="14329"/>
                  </a:lnTo>
                  <a:lnTo>
                    <a:pt x="788" y="14329"/>
                  </a:lnTo>
                  <a:lnTo>
                    <a:pt x="683" y="14188"/>
                  </a:lnTo>
                  <a:lnTo>
                    <a:pt x="578" y="14188"/>
                  </a:lnTo>
                  <a:lnTo>
                    <a:pt x="473" y="14047"/>
                  </a:lnTo>
                  <a:lnTo>
                    <a:pt x="473" y="13553"/>
                  </a:lnTo>
                  <a:lnTo>
                    <a:pt x="526" y="13412"/>
                  </a:lnTo>
                  <a:lnTo>
                    <a:pt x="526" y="13271"/>
                  </a:lnTo>
                  <a:lnTo>
                    <a:pt x="473" y="13271"/>
                  </a:lnTo>
                  <a:lnTo>
                    <a:pt x="473" y="13200"/>
                  </a:lnTo>
                  <a:lnTo>
                    <a:pt x="315" y="12988"/>
                  </a:lnTo>
                  <a:lnTo>
                    <a:pt x="315" y="12635"/>
                  </a:lnTo>
                  <a:lnTo>
                    <a:pt x="368" y="12494"/>
                  </a:lnTo>
                  <a:lnTo>
                    <a:pt x="368" y="12424"/>
                  </a:lnTo>
                  <a:lnTo>
                    <a:pt x="473" y="11576"/>
                  </a:lnTo>
                  <a:lnTo>
                    <a:pt x="473" y="11365"/>
                  </a:lnTo>
                  <a:lnTo>
                    <a:pt x="526" y="11294"/>
                  </a:lnTo>
                  <a:lnTo>
                    <a:pt x="526" y="11224"/>
                  </a:lnTo>
                  <a:lnTo>
                    <a:pt x="473" y="11224"/>
                  </a:lnTo>
                  <a:lnTo>
                    <a:pt x="473" y="11153"/>
                  </a:lnTo>
                  <a:lnTo>
                    <a:pt x="420" y="11153"/>
                  </a:lnTo>
                  <a:lnTo>
                    <a:pt x="420" y="11224"/>
                  </a:lnTo>
                  <a:lnTo>
                    <a:pt x="368" y="11224"/>
                  </a:lnTo>
                  <a:lnTo>
                    <a:pt x="315" y="11153"/>
                  </a:lnTo>
                  <a:lnTo>
                    <a:pt x="210" y="11153"/>
                  </a:lnTo>
                  <a:lnTo>
                    <a:pt x="105" y="11012"/>
                  </a:lnTo>
                  <a:lnTo>
                    <a:pt x="53" y="11012"/>
                  </a:lnTo>
                  <a:lnTo>
                    <a:pt x="53" y="10941"/>
                  </a:lnTo>
                  <a:lnTo>
                    <a:pt x="0" y="10871"/>
                  </a:lnTo>
                  <a:lnTo>
                    <a:pt x="0" y="10235"/>
                  </a:lnTo>
                  <a:lnTo>
                    <a:pt x="53" y="10165"/>
                  </a:lnTo>
                  <a:lnTo>
                    <a:pt x="53" y="10024"/>
                  </a:lnTo>
                  <a:lnTo>
                    <a:pt x="105" y="10024"/>
                  </a:lnTo>
                  <a:lnTo>
                    <a:pt x="105" y="9953"/>
                  </a:lnTo>
                  <a:lnTo>
                    <a:pt x="158" y="9882"/>
                  </a:lnTo>
                  <a:lnTo>
                    <a:pt x="210" y="9882"/>
                  </a:lnTo>
                  <a:lnTo>
                    <a:pt x="315" y="9741"/>
                  </a:lnTo>
                  <a:lnTo>
                    <a:pt x="420" y="9741"/>
                  </a:lnTo>
                  <a:lnTo>
                    <a:pt x="473" y="9812"/>
                  </a:lnTo>
                  <a:lnTo>
                    <a:pt x="526" y="9812"/>
                  </a:lnTo>
                  <a:lnTo>
                    <a:pt x="578" y="9882"/>
                  </a:lnTo>
                  <a:lnTo>
                    <a:pt x="631" y="9882"/>
                  </a:lnTo>
                  <a:lnTo>
                    <a:pt x="683" y="10024"/>
                  </a:lnTo>
                  <a:lnTo>
                    <a:pt x="788" y="10094"/>
                  </a:lnTo>
                  <a:lnTo>
                    <a:pt x="841" y="10165"/>
                  </a:lnTo>
                  <a:lnTo>
                    <a:pt x="946" y="10235"/>
                  </a:lnTo>
                  <a:lnTo>
                    <a:pt x="999" y="10165"/>
                  </a:lnTo>
                  <a:lnTo>
                    <a:pt x="1051" y="10024"/>
                  </a:lnTo>
                  <a:lnTo>
                    <a:pt x="1104" y="10024"/>
                  </a:lnTo>
                  <a:lnTo>
                    <a:pt x="1104" y="9882"/>
                  </a:lnTo>
                  <a:lnTo>
                    <a:pt x="1051" y="9812"/>
                  </a:lnTo>
                  <a:lnTo>
                    <a:pt x="1051" y="9671"/>
                  </a:lnTo>
                  <a:lnTo>
                    <a:pt x="1104" y="9600"/>
                  </a:lnTo>
                  <a:lnTo>
                    <a:pt x="1209" y="9600"/>
                  </a:lnTo>
                  <a:lnTo>
                    <a:pt x="1209" y="9529"/>
                  </a:lnTo>
                  <a:lnTo>
                    <a:pt x="1682" y="9529"/>
                  </a:lnTo>
                  <a:lnTo>
                    <a:pt x="1734" y="9459"/>
                  </a:lnTo>
                  <a:lnTo>
                    <a:pt x="1734" y="9388"/>
                  </a:lnTo>
                  <a:lnTo>
                    <a:pt x="1839" y="9247"/>
                  </a:lnTo>
                  <a:lnTo>
                    <a:pt x="1839" y="9176"/>
                  </a:lnTo>
                  <a:lnTo>
                    <a:pt x="1892" y="9176"/>
                  </a:lnTo>
                  <a:lnTo>
                    <a:pt x="1945" y="9106"/>
                  </a:lnTo>
                  <a:lnTo>
                    <a:pt x="1997" y="9106"/>
                  </a:lnTo>
                  <a:lnTo>
                    <a:pt x="2050" y="9035"/>
                  </a:lnTo>
                  <a:lnTo>
                    <a:pt x="2155" y="9035"/>
                  </a:lnTo>
                  <a:lnTo>
                    <a:pt x="2155" y="8894"/>
                  </a:lnTo>
                  <a:lnTo>
                    <a:pt x="2207" y="8824"/>
                  </a:lnTo>
                  <a:lnTo>
                    <a:pt x="2207" y="8753"/>
                  </a:lnTo>
                  <a:lnTo>
                    <a:pt x="2260" y="8682"/>
                  </a:lnTo>
                  <a:lnTo>
                    <a:pt x="2260" y="7765"/>
                  </a:lnTo>
                  <a:lnTo>
                    <a:pt x="2207" y="7694"/>
                  </a:lnTo>
                  <a:lnTo>
                    <a:pt x="2207" y="7553"/>
                  </a:lnTo>
                  <a:lnTo>
                    <a:pt x="2155" y="7553"/>
                  </a:lnTo>
                  <a:lnTo>
                    <a:pt x="2102" y="7482"/>
                  </a:lnTo>
                  <a:lnTo>
                    <a:pt x="1945" y="7482"/>
                  </a:lnTo>
                  <a:lnTo>
                    <a:pt x="1945" y="7412"/>
                  </a:lnTo>
                  <a:lnTo>
                    <a:pt x="1892" y="7412"/>
                  </a:lnTo>
                  <a:lnTo>
                    <a:pt x="1892" y="7271"/>
                  </a:lnTo>
                  <a:lnTo>
                    <a:pt x="1945" y="7200"/>
                  </a:lnTo>
                  <a:lnTo>
                    <a:pt x="1945" y="7129"/>
                  </a:lnTo>
                  <a:lnTo>
                    <a:pt x="2050" y="6988"/>
                  </a:lnTo>
                  <a:lnTo>
                    <a:pt x="2207" y="6988"/>
                  </a:lnTo>
                  <a:lnTo>
                    <a:pt x="2312" y="6918"/>
                  </a:lnTo>
                  <a:lnTo>
                    <a:pt x="2785" y="6918"/>
                  </a:lnTo>
                  <a:lnTo>
                    <a:pt x="2838" y="6776"/>
                  </a:lnTo>
                  <a:lnTo>
                    <a:pt x="2891" y="6706"/>
                  </a:lnTo>
                  <a:lnTo>
                    <a:pt x="2891" y="6635"/>
                  </a:lnTo>
                  <a:lnTo>
                    <a:pt x="2943" y="6565"/>
                  </a:lnTo>
                  <a:lnTo>
                    <a:pt x="2943" y="6282"/>
                  </a:lnTo>
                  <a:lnTo>
                    <a:pt x="2891" y="6141"/>
                  </a:lnTo>
                  <a:lnTo>
                    <a:pt x="2891" y="6071"/>
                  </a:lnTo>
                  <a:lnTo>
                    <a:pt x="2943" y="6000"/>
                  </a:lnTo>
                  <a:lnTo>
                    <a:pt x="2943" y="5929"/>
                  </a:lnTo>
                  <a:lnTo>
                    <a:pt x="3101" y="5718"/>
                  </a:lnTo>
                  <a:lnTo>
                    <a:pt x="3258" y="5718"/>
                  </a:lnTo>
                  <a:lnTo>
                    <a:pt x="3311" y="5647"/>
                  </a:lnTo>
                  <a:lnTo>
                    <a:pt x="3416" y="5647"/>
                  </a:lnTo>
                  <a:lnTo>
                    <a:pt x="3469" y="5718"/>
                  </a:lnTo>
                  <a:lnTo>
                    <a:pt x="3521" y="5718"/>
                  </a:lnTo>
                  <a:lnTo>
                    <a:pt x="3574" y="5788"/>
                  </a:lnTo>
                  <a:lnTo>
                    <a:pt x="3626" y="5788"/>
                  </a:lnTo>
                  <a:lnTo>
                    <a:pt x="3731" y="5859"/>
                  </a:lnTo>
                  <a:lnTo>
                    <a:pt x="3784" y="5859"/>
                  </a:lnTo>
                  <a:lnTo>
                    <a:pt x="3836" y="5788"/>
                  </a:lnTo>
                  <a:lnTo>
                    <a:pt x="3836" y="5718"/>
                  </a:lnTo>
                  <a:lnTo>
                    <a:pt x="3889" y="5718"/>
                  </a:lnTo>
                  <a:lnTo>
                    <a:pt x="3889" y="5506"/>
                  </a:lnTo>
                  <a:lnTo>
                    <a:pt x="3942" y="5294"/>
                  </a:lnTo>
                  <a:lnTo>
                    <a:pt x="3942" y="4729"/>
                  </a:lnTo>
                  <a:lnTo>
                    <a:pt x="3994" y="4659"/>
                  </a:lnTo>
                  <a:lnTo>
                    <a:pt x="3994" y="4588"/>
                  </a:lnTo>
                  <a:lnTo>
                    <a:pt x="4099" y="4447"/>
                  </a:lnTo>
                  <a:lnTo>
                    <a:pt x="4152" y="4447"/>
                  </a:lnTo>
                  <a:lnTo>
                    <a:pt x="4204" y="4376"/>
                  </a:lnTo>
                  <a:lnTo>
                    <a:pt x="4467" y="4376"/>
                  </a:lnTo>
                  <a:lnTo>
                    <a:pt x="4467" y="4306"/>
                  </a:lnTo>
                  <a:lnTo>
                    <a:pt x="4520" y="4235"/>
                  </a:lnTo>
                  <a:lnTo>
                    <a:pt x="4520" y="4024"/>
                  </a:lnTo>
                  <a:lnTo>
                    <a:pt x="4572" y="3953"/>
                  </a:lnTo>
                  <a:lnTo>
                    <a:pt x="4572" y="3882"/>
                  </a:lnTo>
                  <a:lnTo>
                    <a:pt x="4625" y="3882"/>
                  </a:lnTo>
                  <a:lnTo>
                    <a:pt x="4677" y="3812"/>
                  </a:lnTo>
                  <a:lnTo>
                    <a:pt x="4782" y="3741"/>
                  </a:lnTo>
                  <a:lnTo>
                    <a:pt x="4782" y="3671"/>
                  </a:lnTo>
                  <a:lnTo>
                    <a:pt x="4888" y="3882"/>
                  </a:lnTo>
                  <a:lnTo>
                    <a:pt x="4940" y="4024"/>
                  </a:lnTo>
                  <a:lnTo>
                    <a:pt x="4993" y="4024"/>
                  </a:lnTo>
                  <a:lnTo>
                    <a:pt x="4993" y="4094"/>
                  </a:lnTo>
                  <a:lnTo>
                    <a:pt x="5045" y="4094"/>
                  </a:lnTo>
                  <a:lnTo>
                    <a:pt x="5045" y="4165"/>
                  </a:lnTo>
                  <a:lnTo>
                    <a:pt x="5098" y="4165"/>
                  </a:lnTo>
                  <a:lnTo>
                    <a:pt x="5308" y="4306"/>
                  </a:lnTo>
                  <a:lnTo>
                    <a:pt x="5361" y="4306"/>
                  </a:lnTo>
                  <a:lnTo>
                    <a:pt x="5466" y="4376"/>
                  </a:lnTo>
                  <a:lnTo>
                    <a:pt x="5623" y="4588"/>
                  </a:lnTo>
                  <a:lnTo>
                    <a:pt x="5623" y="4729"/>
                  </a:lnTo>
                  <a:lnTo>
                    <a:pt x="5676" y="4941"/>
                  </a:lnTo>
                  <a:lnTo>
                    <a:pt x="5676" y="5082"/>
                  </a:lnTo>
                  <a:lnTo>
                    <a:pt x="5728" y="5153"/>
                  </a:lnTo>
                  <a:lnTo>
                    <a:pt x="5728" y="5294"/>
                  </a:lnTo>
                  <a:lnTo>
                    <a:pt x="5781" y="5365"/>
                  </a:lnTo>
                  <a:lnTo>
                    <a:pt x="5781" y="5506"/>
                  </a:lnTo>
                  <a:lnTo>
                    <a:pt x="5834" y="5647"/>
                  </a:lnTo>
                  <a:lnTo>
                    <a:pt x="5886" y="5718"/>
                  </a:lnTo>
                  <a:lnTo>
                    <a:pt x="5886" y="5859"/>
                  </a:lnTo>
                  <a:lnTo>
                    <a:pt x="5939" y="5859"/>
                  </a:lnTo>
                  <a:lnTo>
                    <a:pt x="5939" y="5929"/>
                  </a:lnTo>
                  <a:lnTo>
                    <a:pt x="5991" y="5929"/>
                  </a:lnTo>
                  <a:lnTo>
                    <a:pt x="6044" y="6000"/>
                  </a:lnTo>
                  <a:lnTo>
                    <a:pt x="6201" y="6000"/>
                  </a:lnTo>
                  <a:lnTo>
                    <a:pt x="6254" y="6071"/>
                  </a:lnTo>
                  <a:lnTo>
                    <a:pt x="6622" y="6071"/>
                  </a:lnTo>
                  <a:lnTo>
                    <a:pt x="6727" y="6141"/>
                  </a:lnTo>
                  <a:lnTo>
                    <a:pt x="6832" y="6141"/>
                  </a:lnTo>
                  <a:lnTo>
                    <a:pt x="7042" y="6212"/>
                  </a:lnTo>
                  <a:lnTo>
                    <a:pt x="7147" y="6212"/>
                  </a:lnTo>
                  <a:lnTo>
                    <a:pt x="7200" y="6282"/>
                  </a:lnTo>
                  <a:lnTo>
                    <a:pt x="7305" y="6353"/>
                  </a:lnTo>
                  <a:lnTo>
                    <a:pt x="7463" y="6424"/>
                  </a:lnTo>
                  <a:lnTo>
                    <a:pt x="7515" y="6424"/>
                  </a:lnTo>
                  <a:lnTo>
                    <a:pt x="7568" y="6494"/>
                  </a:lnTo>
                  <a:lnTo>
                    <a:pt x="7620" y="6494"/>
                  </a:lnTo>
                  <a:lnTo>
                    <a:pt x="7620" y="6565"/>
                  </a:lnTo>
                  <a:lnTo>
                    <a:pt x="7673" y="6565"/>
                  </a:lnTo>
                  <a:lnTo>
                    <a:pt x="7673" y="6635"/>
                  </a:lnTo>
                  <a:lnTo>
                    <a:pt x="7726" y="6706"/>
                  </a:lnTo>
                  <a:lnTo>
                    <a:pt x="7726" y="6776"/>
                  </a:lnTo>
                  <a:lnTo>
                    <a:pt x="7778" y="6847"/>
                  </a:lnTo>
                  <a:lnTo>
                    <a:pt x="7831" y="7059"/>
                  </a:lnTo>
                  <a:lnTo>
                    <a:pt x="7883" y="7129"/>
                  </a:lnTo>
                  <a:lnTo>
                    <a:pt x="7883" y="7200"/>
                  </a:lnTo>
                  <a:lnTo>
                    <a:pt x="8146" y="7553"/>
                  </a:lnTo>
                  <a:lnTo>
                    <a:pt x="8199" y="7553"/>
                  </a:lnTo>
                  <a:lnTo>
                    <a:pt x="8251" y="7624"/>
                  </a:lnTo>
                  <a:lnTo>
                    <a:pt x="8356" y="7624"/>
                  </a:lnTo>
                  <a:lnTo>
                    <a:pt x="8514" y="7694"/>
                  </a:lnTo>
                  <a:lnTo>
                    <a:pt x="9828" y="7694"/>
                  </a:lnTo>
                  <a:lnTo>
                    <a:pt x="9933" y="7765"/>
                  </a:lnTo>
                  <a:lnTo>
                    <a:pt x="10301" y="7765"/>
                  </a:lnTo>
                  <a:lnTo>
                    <a:pt x="10406" y="7835"/>
                  </a:lnTo>
                  <a:lnTo>
                    <a:pt x="10511" y="7835"/>
                  </a:lnTo>
                  <a:lnTo>
                    <a:pt x="10669" y="7906"/>
                  </a:lnTo>
                  <a:lnTo>
                    <a:pt x="10774" y="7976"/>
                  </a:lnTo>
                  <a:lnTo>
                    <a:pt x="10826" y="7976"/>
                  </a:lnTo>
                  <a:lnTo>
                    <a:pt x="10879" y="8047"/>
                  </a:lnTo>
                  <a:lnTo>
                    <a:pt x="11036" y="8188"/>
                  </a:lnTo>
                  <a:lnTo>
                    <a:pt x="11089" y="8259"/>
                  </a:lnTo>
                  <a:lnTo>
                    <a:pt x="11194" y="8259"/>
                  </a:lnTo>
                  <a:lnTo>
                    <a:pt x="11247" y="8329"/>
                  </a:lnTo>
                  <a:lnTo>
                    <a:pt x="11509" y="8329"/>
                  </a:lnTo>
                  <a:lnTo>
                    <a:pt x="11615" y="8259"/>
                  </a:lnTo>
                  <a:lnTo>
                    <a:pt x="11667" y="8259"/>
                  </a:lnTo>
                  <a:lnTo>
                    <a:pt x="11772" y="8188"/>
                  </a:lnTo>
                  <a:lnTo>
                    <a:pt x="11825" y="8188"/>
                  </a:lnTo>
                  <a:lnTo>
                    <a:pt x="11877" y="8118"/>
                  </a:lnTo>
                  <a:lnTo>
                    <a:pt x="11930" y="8118"/>
                  </a:lnTo>
                  <a:lnTo>
                    <a:pt x="11930" y="8047"/>
                  </a:lnTo>
                  <a:lnTo>
                    <a:pt x="12035" y="7976"/>
                  </a:lnTo>
                  <a:lnTo>
                    <a:pt x="12088" y="7906"/>
                  </a:lnTo>
                  <a:lnTo>
                    <a:pt x="12088" y="7835"/>
                  </a:lnTo>
                  <a:lnTo>
                    <a:pt x="12455" y="7835"/>
                  </a:lnTo>
                  <a:lnTo>
                    <a:pt x="12561" y="7906"/>
                  </a:lnTo>
                  <a:lnTo>
                    <a:pt x="12666" y="7906"/>
                  </a:lnTo>
                  <a:lnTo>
                    <a:pt x="12771" y="7976"/>
                  </a:lnTo>
                  <a:lnTo>
                    <a:pt x="12928" y="7976"/>
                  </a:lnTo>
                  <a:lnTo>
                    <a:pt x="12981" y="7906"/>
                  </a:lnTo>
                  <a:lnTo>
                    <a:pt x="13034" y="7906"/>
                  </a:lnTo>
                  <a:lnTo>
                    <a:pt x="13086" y="7835"/>
                  </a:lnTo>
                  <a:lnTo>
                    <a:pt x="13191" y="7765"/>
                  </a:lnTo>
                  <a:lnTo>
                    <a:pt x="13559" y="7271"/>
                  </a:lnTo>
                  <a:lnTo>
                    <a:pt x="13559" y="7059"/>
                  </a:lnTo>
                  <a:lnTo>
                    <a:pt x="13612" y="6988"/>
                  </a:lnTo>
                  <a:lnTo>
                    <a:pt x="13612" y="6565"/>
                  </a:lnTo>
                  <a:lnTo>
                    <a:pt x="13559" y="6494"/>
                  </a:lnTo>
                  <a:lnTo>
                    <a:pt x="13559" y="6071"/>
                  </a:lnTo>
                  <a:lnTo>
                    <a:pt x="13717" y="6071"/>
                  </a:lnTo>
                  <a:lnTo>
                    <a:pt x="13769" y="6141"/>
                  </a:lnTo>
                  <a:lnTo>
                    <a:pt x="13822" y="6141"/>
                  </a:lnTo>
                  <a:lnTo>
                    <a:pt x="13874" y="6212"/>
                  </a:lnTo>
                  <a:lnTo>
                    <a:pt x="13980" y="6282"/>
                  </a:lnTo>
                  <a:lnTo>
                    <a:pt x="14190" y="6282"/>
                  </a:lnTo>
                  <a:lnTo>
                    <a:pt x="14190" y="6212"/>
                  </a:lnTo>
                  <a:lnTo>
                    <a:pt x="14400" y="5929"/>
                  </a:lnTo>
                  <a:lnTo>
                    <a:pt x="14400" y="5859"/>
                  </a:lnTo>
                  <a:lnTo>
                    <a:pt x="14453" y="5788"/>
                  </a:lnTo>
                  <a:lnTo>
                    <a:pt x="14558" y="5718"/>
                  </a:lnTo>
                  <a:lnTo>
                    <a:pt x="14768" y="5435"/>
                  </a:lnTo>
                  <a:lnTo>
                    <a:pt x="14926" y="5365"/>
                  </a:lnTo>
                  <a:lnTo>
                    <a:pt x="15241" y="5082"/>
                  </a:lnTo>
                  <a:lnTo>
                    <a:pt x="15346" y="5012"/>
                  </a:lnTo>
                  <a:lnTo>
                    <a:pt x="15451" y="5012"/>
                  </a:lnTo>
                  <a:lnTo>
                    <a:pt x="15504" y="4941"/>
                  </a:lnTo>
                  <a:lnTo>
                    <a:pt x="15609" y="4941"/>
                  </a:lnTo>
                  <a:lnTo>
                    <a:pt x="15819" y="4800"/>
                  </a:lnTo>
                  <a:lnTo>
                    <a:pt x="15872" y="4800"/>
                  </a:lnTo>
                  <a:lnTo>
                    <a:pt x="15924" y="4729"/>
                  </a:lnTo>
                  <a:lnTo>
                    <a:pt x="15977" y="4729"/>
                  </a:lnTo>
                  <a:lnTo>
                    <a:pt x="15977" y="4659"/>
                  </a:lnTo>
                  <a:lnTo>
                    <a:pt x="16029" y="4588"/>
                  </a:lnTo>
                  <a:lnTo>
                    <a:pt x="16029" y="4518"/>
                  </a:lnTo>
                  <a:lnTo>
                    <a:pt x="15977" y="4447"/>
                  </a:lnTo>
                  <a:lnTo>
                    <a:pt x="15977" y="4376"/>
                  </a:lnTo>
                  <a:lnTo>
                    <a:pt x="15766" y="4094"/>
                  </a:lnTo>
                  <a:lnTo>
                    <a:pt x="15661" y="4094"/>
                  </a:lnTo>
                  <a:lnTo>
                    <a:pt x="15609" y="4024"/>
                  </a:lnTo>
                  <a:lnTo>
                    <a:pt x="15556" y="4024"/>
                  </a:lnTo>
                  <a:lnTo>
                    <a:pt x="15504" y="4094"/>
                  </a:lnTo>
                  <a:lnTo>
                    <a:pt x="15346" y="4094"/>
                  </a:lnTo>
                  <a:lnTo>
                    <a:pt x="15241" y="4165"/>
                  </a:lnTo>
                  <a:lnTo>
                    <a:pt x="15083" y="4165"/>
                  </a:lnTo>
                  <a:lnTo>
                    <a:pt x="15031" y="4235"/>
                  </a:lnTo>
                  <a:lnTo>
                    <a:pt x="14926" y="4235"/>
                  </a:lnTo>
                  <a:lnTo>
                    <a:pt x="14926" y="4306"/>
                  </a:lnTo>
                  <a:lnTo>
                    <a:pt x="14768" y="4306"/>
                  </a:lnTo>
                  <a:lnTo>
                    <a:pt x="14768" y="4235"/>
                  </a:lnTo>
                  <a:lnTo>
                    <a:pt x="14715" y="4165"/>
                  </a:lnTo>
                  <a:lnTo>
                    <a:pt x="14715" y="4094"/>
                  </a:lnTo>
                  <a:lnTo>
                    <a:pt x="14663" y="3953"/>
                  </a:lnTo>
                  <a:lnTo>
                    <a:pt x="14663" y="2824"/>
                  </a:lnTo>
                  <a:lnTo>
                    <a:pt x="14768" y="2541"/>
                  </a:lnTo>
                  <a:lnTo>
                    <a:pt x="14768" y="2612"/>
                  </a:lnTo>
                  <a:lnTo>
                    <a:pt x="14873" y="2682"/>
                  </a:lnTo>
                  <a:lnTo>
                    <a:pt x="15031" y="2894"/>
                  </a:lnTo>
                  <a:lnTo>
                    <a:pt x="15031" y="2965"/>
                  </a:lnTo>
                  <a:lnTo>
                    <a:pt x="15556" y="2965"/>
                  </a:lnTo>
                  <a:lnTo>
                    <a:pt x="15556" y="2894"/>
                  </a:lnTo>
                  <a:lnTo>
                    <a:pt x="15609" y="2824"/>
                  </a:lnTo>
                  <a:lnTo>
                    <a:pt x="15609" y="2047"/>
                  </a:lnTo>
                  <a:lnTo>
                    <a:pt x="15661" y="1976"/>
                  </a:lnTo>
                  <a:lnTo>
                    <a:pt x="15661" y="1906"/>
                  </a:lnTo>
                  <a:lnTo>
                    <a:pt x="15714" y="1835"/>
                  </a:lnTo>
                  <a:lnTo>
                    <a:pt x="15766" y="1835"/>
                  </a:lnTo>
                  <a:lnTo>
                    <a:pt x="15819" y="1765"/>
                  </a:lnTo>
                  <a:lnTo>
                    <a:pt x="15872" y="1765"/>
                  </a:lnTo>
                  <a:lnTo>
                    <a:pt x="15872" y="1694"/>
                  </a:lnTo>
                  <a:lnTo>
                    <a:pt x="15924" y="1694"/>
                  </a:lnTo>
                  <a:lnTo>
                    <a:pt x="15924" y="1624"/>
                  </a:lnTo>
                  <a:lnTo>
                    <a:pt x="15977" y="1553"/>
                  </a:lnTo>
                  <a:lnTo>
                    <a:pt x="15924" y="1482"/>
                  </a:lnTo>
                  <a:lnTo>
                    <a:pt x="15924" y="1341"/>
                  </a:lnTo>
                  <a:lnTo>
                    <a:pt x="15872" y="1271"/>
                  </a:lnTo>
                  <a:lnTo>
                    <a:pt x="15819" y="1129"/>
                  </a:lnTo>
                  <a:lnTo>
                    <a:pt x="15766" y="1059"/>
                  </a:lnTo>
                  <a:lnTo>
                    <a:pt x="15714" y="918"/>
                  </a:lnTo>
                  <a:lnTo>
                    <a:pt x="15714" y="776"/>
                  </a:lnTo>
                  <a:lnTo>
                    <a:pt x="15661" y="776"/>
                  </a:lnTo>
                  <a:lnTo>
                    <a:pt x="15661" y="706"/>
                  </a:lnTo>
                  <a:lnTo>
                    <a:pt x="15714" y="635"/>
                  </a:lnTo>
                  <a:lnTo>
                    <a:pt x="15714" y="494"/>
                  </a:lnTo>
                  <a:lnTo>
                    <a:pt x="15766" y="424"/>
                  </a:lnTo>
                  <a:lnTo>
                    <a:pt x="15766" y="353"/>
                  </a:lnTo>
                  <a:lnTo>
                    <a:pt x="15872" y="212"/>
                  </a:lnTo>
                  <a:lnTo>
                    <a:pt x="15872" y="141"/>
                  </a:lnTo>
                  <a:lnTo>
                    <a:pt x="15977" y="141"/>
                  </a:lnTo>
                  <a:lnTo>
                    <a:pt x="16029" y="71"/>
                  </a:lnTo>
                  <a:lnTo>
                    <a:pt x="16134" y="71"/>
                  </a:lnTo>
                  <a:lnTo>
                    <a:pt x="16239" y="0"/>
                  </a:lnTo>
                  <a:lnTo>
                    <a:pt x="16818" y="0"/>
                  </a:lnTo>
                  <a:lnTo>
                    <a:pt x="16923" y="71"/>
                  </a:lnTo>
                  <a:lnTo>
                    <a:pt x="17133" y="71"/>
                  </a:lnTo>
                  <a:lnTo>
                    <a:pt x="17238" y="141"/>
                  </a:lnTo>
                  <a:lnTo>
                    <a:pt x="17343" y="141"/>
                  </a:lnTo>
                  <a:lnTo>
                    <a:pt x="17448" y="212"/>
                  </a:lnTo>
                  <a:lnTo>
                    <a:pt x="17553" y="212"/>
                  </a:lnTo>
                  <a:lnTo>
                    <a:pt x="17553" y="282"/>
                  </a:lnTo>
                  <a:lnTo>
                    <a:pt x="17921" y="776"/>
                  </a:lnTo>
                  <a:lnTo>
                    <a:pt x="17974" y="918"/>
                  </a:lnTo>
                  <a:lnTo>
                    <a:pt x="18079" y="988"/>
                  </a:lnTo>
                  <a:lnTo>
                    <a:pt x="18342" y="1341"/>
                  </a:lnTo>
                  <a:lnTo>
                    <a:pt x="18394" y="1482"/>
                  </a:lnTo>
                  <a:lnTo>
                    <a:pt x="18499" y="1553"/>
                  </a:lnTo>
                  <a:lnTo>
                    <a:pt x="18499" y="1624"/>
                  </a:lnTo>
                  <a:lnTo>
                    <a:pt x="18552" y="1694"/>
                  </a:lnTo>
                  <a:lnTo>
                    <a:pt x="18552" y="1835"/>
                  </a:lnTo>
                  <a:lnTo>
                    <a:pt x="18604" y="1976"/>
                  </a:lnTo>
                  <a:lnTo>
                    <a:pt x="18604" y="2329"/>
                  </a:lnTo>
                  <a:lnTo>
                    <a:pt x="18709" y="2471"/>
                  </a:lnTo>
                  <a:lnTo>
                    <a:pt x="18762" y="2612"/>
                  </a:lnTo>
                  <a:lnTo>
                    <a:pt x="18815" y="2612"/>
                  </a:lnTo>
                  <a:lnTo>
                    <a:pt x="18867" y="2682"/>
                  </a:lnTo>
                  <a:lnTo>
                    <a:pt x="18867" y="2753"/>
                  </a:lnTo>
                  <a:lnTo>
                    <a:pt x="18920" y="2824"/>
                  </a:lnTo>
                  <a:lnTo>
                    <a:pt x="19025" y="2824"/>
                  </a:lnTo>
                  <a:lnTo>
                    <a:pt x="19077" y="2894"/>
                  </a:lnTo>
                  <a:lnTo>
                    <a:pt x="19445" y="2894"/>
                  </a:lnTo>
                  <a:lnTo>
                    <a:pt x="19498" y="2965"/>
                  </a:lnTo>
                  <a:lnTo>
                    <a:pt x="19603" y="2965"/>
                  </a:lnTo>
                  <a:lnTo>
                    <a:pt x="19603" y="3035"/>
                  </a:lnTo>
                  <a:lnTo>
                    <a:pt x="19655" y="3035"/>
                  </a:lnTo>
                  <a:lnTo>
                    <a:pt x="19866" y="3318"/>
                  </a:lnTo>
                  <a:lnTo>
                    <a:pt x="20076" y="3459"/>
                  </a:lnTo>
                  <a:lnTo>
                    <a:pt x="20128" y="3600"/>
                  </a:lnTo>
                  <a:lnTo>
                    <a:pt x="20181" y="3600"/>
                  </a:lnTo>
                  <a:lnTo>
                    <a:pt x="20234" y="3671"/>
                  </a:lnTo>
                  <a:lnTo>
                    <a:pt x="20234" y="3741"/>
                  </a:lnTo>
                  <a:lnTo>
                    <a:pt x="20286" y="3812"/>
                  </a:lnTo>
                  <a:lnTo>
                    <a:pt x="20286" y="3882"/>
                  </a:lnTo>
                  <a:lnTo>
                    <a:pt x="20339" y="3953"/>
                  </a:lnTo>
                  <a:lnTo>
                    <a:pt x="20391" y="3953"/>
                  </a:lnTo>
                  <a:lnTo>
                    <a:pt x="20444" y="4024"/>
                  </a:lnTo>
                  <a:lnTo>
                    <a:pt x="20759" y="4024"/>
                  </a:lnTo>
                  <a:lnTo>
                    <a:pt x="20812" y="3953"/>
                  </a:lnTo>
                  <a:lnTo>
                    <a:pt x="20917" y="3953"/>
                  </a:lnTo>
                  <a:lnTo>
                    <a:pt x="21074" y="3882"/>
                  </a:lnTo>
                  <a:lnTo>
                    <a:pt x="21180" y="3812"/>
                  </a:lnTo>
                  <a:lnTo>
                    <a:pt x="21442" y="3812"/>
                  </a:lnTo>
                  <a:lnTo>
                    <a:pt x="21442" y="3882"/>
                  </a:lnTo>
                  <a:lnTo>
                    <a:pt x="21495" y="3953"/>
                  </a:lnTo>
                  <a:lnTo>
                    <a:pt x="21495" y="4024"/>
                  </a:lnTo>
                  <a:lnTo>
                    <a:pt x="21547" y="4094"/>
                  </a:lnTo>
                  <a:lnTo>
                    <a:pt x="21547" y="4165"/>
                  </a:lnTo>
                  <a:lnTo>
                    <a:pt x="21600" y="4306"/>
                  </a:lnTo>
                  <a:lnTo>
                    <a:pt x="21600" y="4588"/>
                  </a:lnTo>
                  <a:lnTo>
                    <a:pt x="21547" y="4588"/>
                  </a:lnTo>
                  <a:lnTo>
                    <a:pt x="21442" y="4729"/>
                  </a:lnTo>
                  <a:lnTo>
                    <a:pt x="21337" y="4729"/>
                  </a:lnTo>
                  <a:lnTo>
                    <a:pt x="21337" y="5506"/>
                  </a:lnTo>
                  <a:lnTo>
                    <a:pt x="21390" y="5647"/>
                  </a:lnTo>
                  <a:lnTo>
                    <a:pt x="21390" y="5929"/>
                  </a:lnTo>
                  <a:lnTo>
                    <a:pt x="21337" y="6000"/>
                  </a:lnTo>
                  <a:lnTo>
                    <a:pt x="21337" y="6071"/>
                  </a:lnTo>
                  <a:lnTo>
                    <a:pt x="21127" y="6071"/>
                  </a:lnTo>
                  <a:lnTo>
                    <a:pt x="21074" y="6000"/>
                  </a:lnTo>
                  <a:lnTo>
                    <a:pt x="20917" y="6000"/>
                  </a:lnTo>
                  <a:lnTo>
                    <a:pt x="20864" y="6071"/>
                  </a:lnTo>
                  <a:lnTo>
                    <a:pt x="20864" y="6141"/>
                  </a:lnTo>
                  <a:lnTo>
                    <a:pt x="20812" y="6212"/>
                  </a:lnTo>
                  <a:lnTo>
                    <a:pt x="20812" y="6282"/>
                  </a:lnTo>
                  <a:lnTo>
                    <a:pt x="20759" y="6424"/>
                  </a:lnTo>
                  <a:lnTo>
                    <a:pt x="20759" y="6565"/>
                  </a:lnTo>
                  <a:lnTo>
                    <a:pt x="20707" y="6635"/>
                  </a:lnTo>
                  <a:lnTo>
                    <a:pt x="20707" y="6918"/>
                  </a:lnTo>
                  <a:lnTo>
                    <a:pt x="20759" y="6988"/>
                  </a:lnTo>
                  <a:lnTo>
                    <a:pt x="20759" y="7129"/>
                  </a:lnTo>
                  <a:lnTo>
                    <a:pt x="20917" y="7129"/>
                  </a:lnTo>
                  <a:lnTo>
                    <a:pt x="20969" y="7200"/>
                  </a:lnTo>
                  <a:lnTo>
                    <a:pt x="21074" y="7200"/>
                  </a:lnTo>
                  <a:lnTo>
                    <a:pt x="20917" y="7412"/>
                  </a:lnTo>
                  <a:lnTo>
                    <a:pt x="20812" y="7482"/>
                  </a:lnTo>
                  <a:lnTo>
                    <a:pt x="20759" y="7553"/>
                  </a:lnTo>
                  <a:lnTo>
                    <a:pt x="20759" y="7624"/>
                  </a:lnTo>
                  <a:lnTo>
                    <a:pt x="20654" y="7624"/>
                  </a:lnTo>
                  <a:lnTo>
                    <a:pt x="20549" y="7694"/>
                  </a:lnTo>
                  <a:lnTo>
                    <a:pt x="20444" y="7694"/>
                  </a:lnTo>
                  <a:lnTo>
                    <a:pt x="20391" y="7765"/>
                  </a:lnTo>
                  <a:lnTo>
                    <a:pt x="20339" y="7765"/>
                  </a:lnTo>
                  <a:lnTo>
                    <a:pt x="20339" y="7835"/>
                  </a:lnTo>
                  <a:lnTo>
                    <a:pt x="20181" y="8047"/>
                  </a:lnTo>
                  <a:lnTo>
                    <a:pt x="20128" y="8188"/>
                  </a:lnTo>
                  <a:lnTo>
                    <a:pt x="20023" y="8329"/>
                  </a:lnTo>
                  <a:lnTo>
                    <a:pt x="19918" y="8329"/>
                  </a:lnTo>
                  <a:lnTo>
                    <a:pt x="19918" y="8400"/>
                  </a:lnTo>
                  <a:lnTo>
                    <a:pt x="19708" y="8400"/>
                  </a:lnTo>
                  <a:lnTo>
                    <a:pt x="19603" y="8329"/>
                  </a:lnTo>
                  <a:lnTo>
                    <a:pt x="19550" y="8329"/>
                  </a:lnTo>
                  <a:lnTo>
                    <a:pt x="19445" y="8259"/>
                  </a:lnTo>
                  <a:lnTo>
                    <a:pt x="19393" y="8188"/>
                  </a:lnTo>
                  <a:lnTo>
                    <a:pt x="19288" y="8188"/>
                  </a:lnTo>
                  <a:lnTo>
                    <a:pt x="19182" y="8329"/>
                  </a:lnTo>
                  <a:lnTo>
                    <a:pt x="19182" y="8682"/>
                  </a:lnTo>
                  <a:lnTo>
                    <a:pt x="19130" y="8824"/>
                  </a:lnTo>
                  <a:lnTo>
                    <a:pt x="19130" y="8965"/>
                  </a:lnTo>
                  <a:lnTo>
                    <a:pt x="18972" y="9176"/>
                  </a:lnTo>
                  <a:lnTo>
                    <a:pt x="18920" y="9176"/>
                  </a:lnTo>
                  <a:lnTo>
                    <a:pt x="18709" y="9318"/>
                  </a:lnTo>
                  <a:lnTo>
                    <a:pt x="18499" y="9529"/>
                  </a:lnTo>
                  <a:lnTo>
                    <a:pt x="18394" y="9671"/>
                  </a:lnTo>
                  <a:lnTo>
                    <a:pt x="18289" y="9671"/>
                  </a:lnTo>
                  <a:lnTo>
                    <a:pt x="18289" y="9741"/>
                  </a:lnTo>
                  <a:lnTo>
                    <a:pt x="18184" y="9741"/>
                  </a:lnTo>
                  <a:lnTo>
                    <a:pt x="18079" y="9882"/>
                  </a:lnTo>
                  <a:lnTo>
                    <a:pt x="17974" y="9953"/>
                  </a:lnTo>
                  <a:lnTo>
                    <a:pt x="17869" y="9953"/>
                  </a:lnTo>
                  <a:lnTo>
                    <a:pt x="17869" y="10024"/>
                  </a:lnTo>
                  <a:lnTo>
                    <a:pt x="17711" y="10024"/>
                  </a:lnTo>
                  <a:lnTo>
                    <a:pt x="17711" y="9953"/>
                  </a:lnTo>
                  <a:lnTo>
                    <a:pt x="17658" y="9953"/>
                  </a:lnTo>
                  <a:lnTo>
                    <a:pt x="17658" y="9035"/>
                  </a:lnTo>
                  <a:lnTo>
                    <a:pt x="17606" y="8965"/>
                  </a:lnTo>
                  <a:lnTo>
                    <a:pt x="17606" y="8824"/>
                  </a:lnTo>
                  <a:lnTo>
                    <a:pt x="17553" y="8824"/>
                  </a:lnTo>
                  <a:lnTo>
                    <a:pt x="17553" y="8753"/>
                  </a:lnTo>
                  <a:lnTo>
                    <a:pt x="17396" y="8753"/>
                  </a:lnTo>
                  <a:lnTo>
                    <a:pt x="17343" y="8824"/>
                  </a:lnTo>
                  <a:lnTo>
                    <a:pt x="17291" y="8824"/>
                  </a:lnTo>
                  <a:lnTo>
                    <a:pt x="17291" y="8894"/>
                  </a:lnTo>
                  <a:lnTo>
                    <a:pt x="17028" y="9247"/>
                  </a:lnTo>
                  <a:lnTo>
                    <a:pt x="17028" y="938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790166" y="1525581"/>
              <a:ext cx="1725887" cy="12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8" y="9388"/>
                  </a:moveTo>
                  <a:lnTo>
                    <a:pt x="17028" y="9459"/>
                  </a:lnTo>
                  <a:lnTo>
                    <a:pt x="16975" y="9459"/>
                  </a:lnTo>
                  <a:lnTo>
                    <a:pt x="16975" y="9529"/>
                  </a:lnTo>
                  <a:lnTo>
                    <a:pt x="16923" y="9600"/>
                  </a:lnTo>
                  <a:lnTo>
                    <a:pt x="16870" y="9600"/>
                  </a:lnTo>
                  <a:lnTo>
                    <a:pt x="16555" y="9812"/>
                  </a:lnTo>
                  <a:lnTo>
                    <a:pt x="16502" y="9812"/>
                  </a:lnTo>
                  <a:lnTo>
                    <a:pt x="16502" y="9882"/>
                  </a:lnTo>
                  <a:lnTo>
                    <a:pt x="16450" y="9882"/>
                  </a:lnTo>
                  <a:lnTo>
                    <a:pt x="16450" y="10094"/>
                  </a:lnTo>
                  <a:lnTo>
                    <a:pt x="16397" y="10165"/>
                  </a:lnTo>
                  <a:lnTo>
                    <a:pt x="16450" y="10235"/>
                  </a:lnTo>
                  <a:lnTo>
                    <a:pt x="16450" y="10447"/>
                  </a:lnTo>
                  <a:lnTo>
                    <a:pt x="16765" y="10871"/>
                  </a:lnTo>
                  <a:lnTo>
                    <a:pt x="16818" y="10871"/>
                  </a:lnTo>
                  <a:lnTo>
                    <a:pt x="16870" y="10941"/>
                  </a:lnTo>
                  <a:lnTo>
                    <a:pt x="16975" y="10941"/>
                  </a:lnTo>
                  <a:lnTo>
                    <a:pt x="17028" y="11012"/>
                  </a:lnTo>
                  <a:lnTo>
                    <a:pt x="17238" y="11012"/>
                  </a:lnTo>
                  <a:lnTo>
                    <a:pt x="17343" y="10871"/>
                  </a:lnTo>
                  <a:lnTo>
                    <a:pt x="17396" y="10871"/>
                  </a:lnTo>
                  <a:lnTo>
                    <a:pt x="17396" y="10800"/>
                  </a:lnTo>
                  <a:lnTo>
                    <a:pt x="17553" y="10588"/>
                  </a:lnTo>
                  <a:lnTo>
                    <a:pt x="17606" y="10588"/>
                  </a:lnTo>
                  <a:lnTo>
                    <a:pt x="17711" y="10518"/>
                  </a:lnTo>
                  <a:lnTo>
                    <a:pt x="17869" y="10518"/>
                  </a:lnTo>
                  <a:lnTo>
                    <a:pt x="17921" y="10588"/>
                  </a:lnTo>
                  <a:lnTo>
                    <a:pt x="18079" y="10588"/>
                  </a:lnTo>
                  <a:lnTo>
                    <a:pt x="18184" y="10729"/>
                  </a:lnTo>
                  <a:lnTo>
                    <a:pt x="18184" y="10800"/>
                  </a:lnTo>
                  <a:lnTo>
                    <a:pt x="18236" y="10871"/>
                  </a:lnTo>
                  <a:lnTo>
                    <a:pt x="18236" y="11012"/>
                  </a:lnTo>
                  <a:lnTo>
                    <a:pt x="18289" y="11082"/>
                  </a:lnTo>
                  <a:lnTo>
                    <a:pt x="18289" y="11365"/>
                  </a:lnTo>
                  <a:lnTo>
                    <a:pt x="18236" y="11365"/>
                  </a:lnTo>
                  <a:lnTo>
                    <a:pt x="18236" y="11435"/>
                  </a:lnTo>
                  <a:lnTo>
                    <a:pt x="18184" y="11435"/>
                  </a:lnTo>
                  <a:lnTo>
                    <a:pt x="18131" y="11506"/>
                  </a:lnTo>
                  <a:lnTo>
                    <a:pt x="18026" y="11506"/>
                  </a:lnTo>
                  <a:lnTo>
                    <a:pt x="17869" y="11576"/>
                  </a:lnTo>
                  <a:lnTo>
                    <a:pt x="17764" y="11576"/>
                  </a:lnTo>
                  <a:lnTo>
                    <a:pt x="17658" y="11647"/>
                  </a:lnTo>
                  <a:lnTo>
                    <a:pt x="17606" y="11718"/>
                  </a:lnTo>
                  <a:lnTo>
                    <a:pt x="17501" y="11788"/>
                  </a:lnTo>
                  <a:lnTo>
                    <a:pt x="17396" y="11929"/>
                  </a:lnTo>
                  <a:lnTo>
                    <a:pt x="17396" y="12000"/>
                  </a:lnTo>
                  <a:lnTo>
                    <a:pt x="17343" y="12000"/>
                  </a:lnTo>
                  <a:lnTo>
                    <a:pt x="17343" y="12353"/>
                  </a:lnTo>
                  <a:lnTo>
                    <a:pt x="17396" y="12424"/>
                  </a:lnTo>
                  <a:lnTo>
                    <a:pt x="17396" y="12494"/>
                  </a:lnTo>
                  <a:lnTo>
                    <a:pt x="17448" y="12565"/>
                  </a:lnTo>
                  <a:lnTo>
                    <a:pt x="17553" y="12988"/>
                  </a:lnTo>
                  <a:lnTo>
                    <a:pt x="17658" y="13200"/>
                  </a:lnTo>
                  <a:lnTo>
                    <a:pt x="17711" y="13341"/>
                  </a:lnTo>
                  <a:lnTo>
                    <a:pt x="17764" y="13412"/>
                  </a:lnTo>
                  <a:lnTo>
                    <a:pt x="17764" y="13553"/>
                  </a:lnTo>
                  <a:lnTo>
                    <a:pt x="18079" y="13976"/>
                  </a:lnTo>
                  <a:lnTo>
                    <a:pt x="18184" y="14047"/>
                  </a:lnTo>
                  <a:lnTo>
                    <a:pt x="18289" y="14188"/>
                  </a:lnTo>
                  <a:lnTo>
                    <a:pt x="18289" y="14259"/>
                  </a:lnTo>
                  <a:lnTo>
                    <a:pt x="18342" y="14329"/>
                  </a:lnTo>
                  <a:lnTo>
                    <a:pt x="18342" y="15035"/>
                  </a:lnTo>
                  <a:lnTo>
                    <a:pt x="18394" y="15176"/>
                  </a:lnTo>
                  <a:lnTo>
                    <a:pt x="18394" y="15388"/>
                  </a:lnTo>
                  <a:lnTo>
                    <a:pt x="18447" y="15529"/>
                  </a:lnTo>
                  <a:lnTo>
                    <a:pt x="18447" y="15671"/>
                  </a:lnTo>
                  <a:lnTo>
                    <a:pt x="18499" y="15812"/>
                  </a:lnTo>
                  <a:lnTo>
                    <a:pt x="18604" y="16235"/>
                  </a:lnTo>
                  <a:lnTo>
                    <a:pt x="18604" y="16376"/>
                  </a:lnTo>
                  <a:lnTo>
                    <a:pt x="18657" y="16447"/>
                  </a:lnTo>
                  <a:lnTo>
                    <a:pt x="18657" y="16941"/>
                  </a:lnTo>
                  <a:lnTo>
                    <a:pt x="18604" y="16941"/>
                  </a:lnTo>
                  <a:lnTo>
                    <a:pt x="18604" y="17012"/>
                  </a:lnTo>
                  <a:lnTo>
                    <a:pt x="18394" y="17012"/>
                  </a:lnTo>
                  <a:lnTo>
                    <a:pt x="18342" y="17082"/>
                  </a:lnTo>
                  <a:lnTo>
                    <a:pt x="18342" y="17435"/>
                  </a:lnTo>
                  <a:lnTo>
                    <a:pt x="18289" y="17506"/>
                  </a:lnTo>
                  <a:lnTo>
                    <a:pt x="18289" y="17576"/>
                  </a:lnTo>
                  <a:lnTo>
                    <a:pt x="18131" y="17788"/>
                  </a:lnTo>
                  <a:lnTo>
                    <a:pt x="18026" y="17859"/>
                  </a:lnTo>
                  <a:lnTo>
                    <a:pt x="17974" y="17929"/>
                  </a:lnTo>
                  <a:lnTo>
                    <a:pt x="17921" y="17929"/>
                  </a:lnTo>
                  <a:lnTo>
                    <a:pt x="17921" y="18212"/>
                  </a:lnTo>
                  <a:lnTo>
                    <a:pt x="17974" y="18353"/>
                  </a:lnTo>
                  <a:lnTo>
                    <a:pt x="17974" y="18706"/>
                  </a:lnTo>
                  <a:lnTo>
                    <a:pt x="17921" y="18706"/>
                  </a:lnTo>
                  <a:lnTo>
                    <a:pt x="17921" y="18776"/>
                  </a:lnTo>
                  <a:lnTo>
                    <a:pt x="17869" y="18776"/>
                  </a:lnTo>
                  <a:lnTo>
                    <a:pt x="17711" y="18988"/>
                  </a:lnTo>
                  <a:lnTo>
                    <a:pt x="17448" y="18988"/>
                  </a:lnTo>
                  <a:lnTo>
                    <a:pt x="17396" y="19059"/>
                  </a:lnTo>
                  <a:lnTo>
                    <a:pt x="17343" y="19059"/>
                  </a:lnTo>
                  <a:lnTo>
                    <a:pt x="17291" y="19129"/>
                  </a:lnTo>
                  <a:lnTo>
                    <a:pt x="17291" y="19553"/>
                  </a:lnTo>
                  <a:lnTo>
                    <a:pt x="17238" y="19624"/>
                  </a:lnTo>
                  <a:lnTo>
                    <a:pt x="17133" y="19624"/>
                  </a:lnTo>
                  <a:lnTo>
                    <a:pt x="17080" y="19694"/>
                  </a:lnTo>
                  <a:lnTo>
                    <a:pt x="16975" y="19694"/>
                  </a:lnTo>
                  <a:lnTo>
                    <a:pt x="16975" y="19765"/>
                  </a:lnTo>
                  <a:lnTo>
                    <a:pt x="16923" y="19835"/>
                  </a:lnTo>
                  <a:lnTo>
                    <a:pt x="16923" y="20188"/>
                  </a:lnTo>
                  <a:lnTo>
                    <a:pt x="16818" y="20329"/>
                  </a:lnTo>
                  <a:lnTo>
                    <a:pt x="16712" y="20329"/>
                  </a:lnTo>
                  <a:lnTo>
                    <a:pt x="16607" y="20400"/>
                  </a:lnTo>
                  <a:lnTo>
                    <a:pt x="16502" y="20400"/>
                  </a:lnTo>
                  <a:lnTo>
                    <a:pt x="16397" y="20471"/>
                  </a:lnTo>
                  <a:lnTo>
                    <a:pt x="16134" y="20471"/>
                  </a:lnTo>
                  <a:lnTo>
                    <a:pt x="15977" y="20400"/>
                  </a:lnTo>
                  <a:lnTo>
                    <a:pt x="15609" y="20400"/>
                  </a:lnTo>
                  <a:lnTo>
                    <a:pt x="15504" y="20471"/>
                  </a:lnTo>
                  <a:lnTo>
                    <a:pt x="15451" y="20471"/>
                  </a:lnTo>
                  <a:lnTo>
                    <a:pt x="15346" y="20541"/>
                  </a:lnTo>
                  <a:lnTo>
                    <a:pt x="15293" y="20541"/>
                  </a:lnTo>
                  <a:lnTo>
                    <a:pt x="15188" y="20612"/>
                  </a:lnTo>
                  <a:lnTo>
                    <a:pt x="15136" y="20682"/>
                  </a:lnTo>
                  <a:lnTo>
                    <a:pt x="15083" y="20682"/>
                  </a:lnTo>
                  <a:lnTo>
                    <a:pt x="14926" y="20894"/>
                  </a:lnTo>
                  <a:lnTo>
                    <a:pt x="14820" y="20965"/>
                  </a:lnTo>
                  <a:lnTo>
                    <a:pt x="14715" y="21106"/>
                  </a:lnTo>
                  <a:lnTo>
                    <a:pt x="14558" y="21247"/>
                  </a:lnTo>
                  <a:lnTo>
                    <a:pt x="14505" y="21318"/>
                  </a:lnTo>
                  <a:lnTo>
                    <a:pt x="14505" y="21388"/>
                  </a:lnTo>
                  <a:lnTo>
                    <a:pt x="14400" y="21529"/>
                  </a:lnTo>
                  <a:lnTo>
                    <a:pt x="14347" y="21529"/>
                  </a:lnTo>
                  <a:lnTo>
                    <a:pt x="14347" y="21600"/>
                  </a:lnTo>
                  <a:lnTo>
                    <a:pt x="14242" y="21600"/>
                  </a:lnTo>
                  <a:lnTo>
                    <a:pt x="14242" y="21459"/>
                  </a:lnTo>
                  <a:lnTo>
                    <a:pt x="14190" y="21459"/>
                  </a:lnTo>
                  <a:lnTo>
                    <a:pt x="14190" y="20965"/>
                  </a:lnTo>
                  <a:lnTo>
                    <a:pt x="14137" y="20965"/>
                  </a:lnTo>
                  <a:lnTo>
                    <a:pt x="14137" y="20894"/>
                  </a:lnTo>
                  <a:lnTo>
                    <a:pt x="14032" y="20753"/>
                  </a:lnTo>
                  <a:lnTo>
                    <a:pt x="13980" y="20753"/>
                  </a:lnTo>
                  <a:lnTo>
                    <a:pt x="13980" y="20682"/>
                  </a:lnTo>
                  <a:lnTo>
                    <a:pt x="13874" y="20682"/>
                  </a:lnTo>
                  <a:lnTo>
                    <a:pt x="13874" y="20753"/>
                  </a:lnTo>
                  <a:lnTo>
                    <a:pt x="13822" y="20753"/>
                  </a:lnTo>
                  <a:lnTo>
                    <a:pt x="13822" y="20894"/>
                  </a:lnTo>
                  <a:lnTo>
                    <a:pt x="13769" y="20894"/>
                  </a:lnTo>
                  <a:lnTo>
                    <a:pt x="13769" y="21106"/>
                  </a:lnTo>
                  <a:lnTo>
                    <a:pt x="13717" y="21247"/>
                  </a:lnTo>
                  <a:lnTo>
                    <a:pt x="13717" y="21318"/>
                  </a:lnTo>
                  <a:lnTo>
                    <a:pt x="13612" y="21035"/>
                  </a:lnTo>
                  <a:lnTo>
                    <a:pt x="13507" y="20824"/>
                  </a:lnTo>
                  <a:lnTo>
                    <a:pt x="13454" y="20682"/>
                  </a:lnTo>
                  <a:lnTo>
                    <a:pt x="13349" y="20471"/>
                  </a:lnTo>
                  <a:lnTo>
                    <a:pt x="13191" y="20259"/>
                  </a:lnTo>
                  <a:lnTo>
                    <a:pt x="13191" y="20188"/>
                  </a:lnTo>
                  <a:lnTo>
                    <a:pt x="13086" y="20188"/>
                  </a:lnTo>
                  <a:lnTo>
                    <a:pt x="12981" y="20047"/>
                  </a:lnTo>
                  <a:lnTo>
                    <a:pt x="12876" y="20047"/>
                  </a:lnTo>
                  <a:lnTo>
                    <a:pt x="12823" y="19976"/>
                  </a:lnTo>
                  <a:lnTo>
                    <a:pt x="12561" y="19976"/>
                  </a:lnTo>
                  <a:lnTo>
                    <a:pt x="12508" y="19906"/>
                  </a:lnTo>
                  <a:lnTo>
                    <a:pt x="12193" y="19906"/>
                  </a:lnTo>
                  <a:lnTo>
                    <a:pt x="12193" y="19976"/>
                  </a:lnTo>
                  <a:lnTo>
                    <a:pt x="12088" y="19976"/>
                  </a:lnTo>
                  <a:lnTo>
                    <a:pt x="12035" y="20047"/>
                  </a:lnTo>
                  <a:lnTo>
                    <a:pt x="11825" y="20188"/>
                  </a:lnTo>
                  <a:lnTo>
                    <a:pt x="11667" y="20329"/>
                  </a:lnTo>
                  <a:lnTo>
                    <a:pt x="11457" y="20471"/>
                  </a:lnTo>
                  <a:lnTo>
                    <a:pt x="11352" y="20471"/>
                  </a:lnTo>
                  <a:lnTo>
                    <a:pt x="11299" y="20541"/>
                  </a:lnTo>
                  <a:lnTo>
                    <a:pt x="11299" y="20612"/>
                  </a:lnTo>
                  <a:lnTo>
                    <a:pt x="11247" y="20612"/>
                  </a:lnTo>
                  <a:lnTo>
                    <a:pt x="11299" y="20682"/>
                  </a:lnTo>
                  <a:lnTo>
                    <a:pt x="11299" y="20824"/>
                  </a:lnTo>
                  <a:lnTo>
                    <a:pt x="11352" y="20894"/>
                  </a:lnTo>
                  <a:lnTo>
                    <a:pt x="11352" y="21106"/>
                  </a:lnTo>
                  <a:lnTo>
                    <a:pt x="11299" y="21176"/>
                  </a:lnTo>
                  <a:lnTo>
                    <a:pt x="10826" y="21176"/>
                  </a:lnTo>
                  <a:lnTo>
                    <a:pt x="10774" y="21035"/>
                  </a:lnTo>
                  <a:lnTo>
                    <a:pt x="10774" y="20894"/>
                  </a:lnTo>
                  <a:lnTo>
                    <a:pt x="10721" y="20894"/>
                  </a:lnTo>
                  <a:lnTo>
                    <a:pt x="10721" y="20824"/>
                  </a:lnTo>
                  <a:lnTo>
                    <a:pt x="10511" y="20824"/>
                  </a:lnTo>
                  <a:lnTo>
                    <a:pt x="10458" y="20753"/>
                  </a:lnTo>
                  <a:lnTo>
                    <a:pt x="10353" y="20753"/>
                  </a:lnTo>
                  <a:lnTo>
                    <a:pt x="10353" y="20682"/>
                  </a:lnTo>
                  <a:lnTo>
                    <a:pt x="10301" y="20682"/>
                  </a:lnTo>
                  <a:lnTo>
                    <a:pt x="10301" y="20118"/>
                  </a:lnTo>
                  <a:lnTo>
                    <a:pt x="10248" y="19976"/>
                  </a:lnTo>
                  <a:lnTo>
                    <a:pt x="10248" y="19765"/>
                  </a:lnTo>
                  <a:lnTo>
                    <a:pt x="10196" y="19694"/>
                  </a:lnTo>
                  <a:lnTo>
                    <a:pt x="10196" y="19624"/>
                  </a:lnTo>
                  <a:lnTo>
                    <a:pt x="10143" y="19553"/>
                  </a:lnTo>
                  <a:lnTo>
                    <a:pt x="10143" y="19482"/>
                  </a:lnTo>
                  <a:lnTo>
                    <a:pt x="10038" y="19341"/>
                  </a:lnTo>
                  <a:lnTo>
                    <a:pt x="9670" y="19341"/>
                  </a:lnTo>
                  <a:lnTo>
                    <a:pt x="9670" y="19271"/>
                  </a:lnTo>
                  <a:lnTo>
                    <a:pt x="9618" y="19271"/>
                  </a:lnTo>
                  <a:lnTo>
                    <a:pt x="9618" y="18918"/>
                  </a:lnTo>
                  <a:lnTo>
                    <a:pt x="9670" y="18847"/>
                  </a:lnTo>
                  <a:lnTo>
                    <a:pt x="9670" y="18776"/>
                  </a:lnTo>
                  <a:lnTo>
                    <a:pt x="9723" y="18776"/>
                  </a:lnTo>
                  <a:lnTo>
                    <a:pt x="9775" y="18706"/>
                  </a:lnTo>
                  <a:lnTo>
                    <a:pt x="9880" y="18635"/>
                  </a:lnTo>
                  <a:lnTo>
                    <a:pt x="9985" y="18494"/>
                  </a:lnTo>
                  <a:lnTo>
                    <a:pt x="10038" y="18353"/>
                  </a:lnTo>
                  <a:lnTo>
                    <a:pt x="10038" y="18282"/>
                  </a:lnTo>
                  <a:lnTo>
                    <a:pt x="10091" y="18212"/>
                  </a:lnTo>
                  <a:lnTo>
                    <a:pt x="10091" y="18000"/>
                  </a:lnTo>
                  <a:lnTo>
                    <a:pt x="10038" y="17929"/>
                  </a:lnTo>
                  <a:lnTo>
                    <a:pt x="10038" y="17859"/>
                  </a:lnTo>
                  <a:lnTo>
                    <a:pt x="9985" y="17647"/>
                  </a:lnTo>
                  <a:lnTo>
                    <a:pt x="9933" y="17576"/>
                  </a:lnTo>
                  <a:lnTo>
                    <a:pt x="9933" y="17435"/>
                  </a:lnTo>
                  <a:lnTo>
                    <a:pt x="9880" y="17365"/>
                  </a:lnTo>
                  <a:lnTo>
                    <a:pt x="9880" y="17294"/>
                  </a:lnTo>
                  <a:lnTo>
                    <a:pt x="9828" y="17224"/>
                  </a:lnTo>
                  <a:lnTo>
                    <a:pt x="9565" y="17224"/>
                  </a:lnTo>
                  <a:lnTo>
                    <a:pt x="9512" y="17294"/>
                  </a:lnTo>
                  <a:lnTo>
                    <a:pt x="9407" y="17294"/>
                  </a:lnTo>
                  <a:lnTo>
                    <a:pt x="9355" y="17224"/>
                  </a:lnTo>
                  <a:lnTo>
                    <a:pt x="9302" y="17082"/>
                  </a:lnTo>
                  <a:lnTo>
                    <a:pt x="9197" y="16941"/>
                  </a:lnTo>
                  <a:lnTo>
                    <a:pt x="9197" y="16871"/>
                  </a:lnTo>
                  <a:lnTo>
                    <a:pt x="9092" y="16729"/>
                  </a:lnTo>
                  <a:lnTo>
                    <a:pt x="9039" y="16729"/>
                  </a:lnTo>
                  <a:lnTo>
                    <a:pt x="8934" y="16588"/>
                  </a:lnTo>
                  <a:lnTo>
                    <a:pt x="8882" y="16588"/>
                  </a:lnTo>
                  <a:lnTo>
                    <a:pt x="8829" y="16518"/>
                  </a:lnTo>
                  <a:lnTo>
                    <a:pt x="8777" y="16518"/>
                  </a:lnTo>
                  <a:lnTo>
                    <a:pt x="8724" y="16447"/>
                  </a:lnTo>
                  <a:lnTo>
                    <a:pt x="8093" y="16447"/>
                  </a:lnTo>
                  <a:lnTo>
                    <a:pt x="8041" y="16518"/>
                  </a:lnTo>
                  <a:lnTo>
                    <a:pt x="7988" y="16518"/>
                  </a:lnTo>
                  <a:lnTo>
                    <a:pt x="7883" y="16659"/>
                  </a:lnTo>
                  <a:lnTo>
                    <a:pt x="7778" y="16659"/>
                  </a:lnTo>
                  <a:lnTo>
                    <a:pt x="7673" y="16800"/>
                  </a:lnTo>
                  <a:lnTo>
                    <a:pt x="7620" y="16800"/>
                  </a:lnTo>
                  <a:lnTo>
                    <a:pt x="7620" y="16871"/>
                  </a:lnTo>
                  <a:lnTo>
                    <a:pt x="7568" y="16941"/>
                  </a:lnTo>
                  <a:lnTo>
                    <a:pt x="7463" y="17224"/>
                  </a:lnTo>
                  <a:lnTo>
                    <a:pt x="6780" y="17224"/>
                  </a:lnTo>
                  <a:lnTo>
                    <a:pt x="6464" y="17012"/>
                  </a:lnTo>
                  <a:lnTo>
                    <a:pt x="6412" y="16941"/>
                  </a:lnTo>
                  <a:lnTo>
                    <a:pt x="6201" y="17435"/>
                  </a:lnTo>
                  <a:lnTo>
                    <a:pt x="6044" y="17365"/>
                  </a:lnTo>
                  <a:lnTo>
                    <a:pt x="5939" y="17294"/>
                  </a:lnTo>
                  <a:lnTo>
                    <a:pt x="5728" y="17294"/>
                  </a:lnTo>
                  <a:lnTo>
                    <a:pt x="5623" y="17224"/>
                  </a:lnTo>
                  <a:lnTo>
                    <a:pt x="4993" y="17224"/>
                  </a:lnTo>
                  <a:lnTo>
                    <a:pt x="4940" y="17153"/>
                  </a:lnTo>
                  <a:lnTo>
                    <a:pt x="4888" y="17153"/>
                  </a:lnTo>
                  <a:lnTo>
                    <a:pt x="4782" y="17082"/>
                  </a:lnTo>
                  <a:lnTo>
                    <a:pt x="4625" y="16941"/>
                  </a:lnTo>
                  <a:lnTo>
                    <a:pt x="4520" y="16871"/>
                  </a:lnTo>
                  <a:lnTo>
                    <a:pt x="4467" y="16800"/>
                  </a:lnTo>
                  <a:lnTo>
                    <a:pt x="4362" y="16800"/>
                  </a:lnTo>
                  <a:lnTo>
                    <a:pt x="4309" y="16729"/>
                  </a:lnTo>
                  <a:lnTo>
                    <a:pt x="4309" y="16094"/>
                  </a:lnTo>
                  <a:lnTo>
                    <a:pt x="4257" y="16094"/>
                  </a:lnTo>
                  <a:lnTo>
                    <a:pt x="4257" y="16165"/>
                  </a:lnTo>
                  <a:lnTo>
                    <a:pt x="4204" y="16165"/>
                  </a:lnTo>
                  <a:lnTo>
                    <a:pt x="4204" y="16376"/>
                  </a:lnTo>
                  <a:lnTo>
                    <a:pt x="4152" y="16447"/>
                  </a:lnTo>
                  <a:lnTo>
                    <a:pt x="3994" y="16447"/>
                  </a:lnTo>
                  <a:lnTo>
                    <a:pt x="3942" y="16376"/>
                  </a:lnTo>
                  <a:lnTo>
                    <a:pt x="3889" y="16376"/>
                  </a:lnTo>
                  <a:lnTo>
                    <a:pt x="3836" y="16306"/>
                  </a:lnTo>
                  <a:lnTo>
                    <a:pt x="3731" y="16235"/>
                  </a:lnTo>
                  <a:lnTo>
                    <a:pt x="3679" y="16165"/>
                  </a:lnTo>
                  <a:lnTo>
                    <a:pt x="3679" y="16094"/>
                  </a:lnTo>
                  <a:lnTo>
                    <a:pt x="3574" y="16024"/>
                  </a:lnTo>
                  <a:lnTo>
                    <a:pt x="3469" y="15882"/>
                  </a:lnTo>
                  <a:lnTo>
                    <a:pt x="3469" y="15812"/>
                  </a:lnTo>
                  <a:lnTo>
                    <a:pt x="3364" y="15812"/>
                  </a:lnTo>
                  <a:lnTo>
                    <a:pt x="3311" y="15741"/>
                  </a:lnTo>
                  <a:lnTo>
                    <a:pt x="2943" y="15741"/>
                  </a:lnTo>
                  <a:lnTo>
                    <a:pt x="2628" y="15318"/>
                  </a:lnTo>
                  <a:lnTo>
                    <a:pt x="2418" y="15318"/>
                  </a:lnTo>
                  <a:lnTo>
                    <a:pt x="2365" y="15247"/>
                  </a:lnTo>
                  <a:lnTo>
                    <a:pt x="2155" y="15247"/>
                  </a:lnTo>
                  <a:lnTo>
                    <a:pt x="2050" y="15106"/>
                  </a:lnTo>
                  <a:lnTo>
                    <a:pt x="2050" y="14753"/>
                  </a:lnTo>
                  <a:lnTo>
                    <a:pt x="2102" y="14612"/>
                  </a:lnTo>
                  <a:lnTo>
                    <a:pt x="2102" y="14259"/>
                  </a:lnTo>
                  <a:lnTo>
                    <a:pt x="1945" y="14047"/>
                  </a:lnTo>
                  <a:lnTo>
                    <a:pt x="1892" y="14047"/>
                  </a:lnTo>
                  <a:lnTo>
                    <a:pt x="1892" y="13976"/>
                  </a:lnTo>
                  <a:lnTo>
                    <a:pt x="1787" y="13976"/>
                  </a:lnTo>
                  <a:lnTo>
                    <a:pt x="1734" y="13906"/>
                  </a:lnTo>
                  <a:lnTo>
                    <a:pt x="1314" y="13906"/>
                  </a:lnTo>
                  <a:lnTo>
                    <a:pt x="1104" y="14047"/>
                  </a:lnTo>
                  <a:lnTo>
                    <a:pt x="1051" y="14118"/>
                  </a:lnTo>
                  <a:lnTo>
                    <a:pt x="893" y="14259"/>
                  </a:lnTo>
                  <a:lnTo>
                    <a:pt x="841" y="14329"/>
                  </a:lnTo>
                  <a:lnTo>
                    <a:pt x="788" y="14329"/>
                  </a:lnTo>
                  <a:lnTo>
                    <a:pt x="683" y="14188"/>
                  </a:lnTo>
                  <a:lnTo>
                    <a:pt x="578" y="14188"/>
                  </a:lnTo>
                  <a:lnTo>
                    <a:pt x="473" y="14047"/>
                  </a:lnTo>
                  <a:lnTo>
                    <a:pt x="473" y="13553"/>
                  </a:lnTo>
                  <a:lnTo>
                    <a:pt x="526" y="13412"/>
                  </a:lnTo>
                  <a:lnTo>
                    <a:pt x="526" y="13271"/>
                  </a:lnTo>
                  <a:lnTo>
                    <a:pt x="473" y="13271"/>
                  </a:lnTo>
                  <a:lnTo>
                    <a:pt x="473" y="13200"/>
                  </a:lnTo>
                  <a:lnTo>
                    <a:pt x="315" y="12988"/>
                  </a:lnTo>
                  <a:lnTo>
                    <a:pt x="315" y="12635"/>
                  </a:lnTo>
                  <a:lnTo>
                    <a:pt x="368" y="12494"/>
                  </a:lnTo>
                  <a:lnTo>
                    <a:pt x="368" y="12424"/>
                  </a:lnTo>
                  <a:lnTo>
                    <a:pt x="473" y="11576"/>
                  </a:lnTo>
                  <a:lnTo>
                    <a:pt x="473" y="11365"/>
                  </a:lnTo>
                  <a:lnTo>
                    <a:pt x="526" y="11294"/>
                  </a:lnTo>
                  <a:lnTo>
                    <a:pt x="526" y="11224"/>
                  </a:lnTo>
                  <a:lnTo>
                    <a:pt x="473" y="11224"/>
                  </a:lnTo>
                  <a:lnTo>
                    <a:pt x="473" y="11153"/>
                  </a:lnTo>
                  <a:lnTo>
                    <a:pt x="420" y="11153"/>
                  </a:lnTo>
                  <a:lnTo>
                    <a:pt x="420" y="11224"/>
                  </a:lnTo>
                  <a:lnTo>
                    <a:pt x="368" y="11224"/>
                  </a:lnTo>
                  <a:lnTo>
                    <a:pt x="315" y="11153"/>
                  </a:lnTo>
                  <a:lnTo>
                    <a:pt x="210" y="11153"/>
                  </a:lnTo>
                  <a:lnTo>
                    <a:pt x="105" y="11012"/>
                  </a:lnTo>
                  <a:lnTo>
                    <a:pt x="53" y="11012"/>
                  </a:lnTo>
                  <a:lnTo>
                    <a:pt x="53" y="10941"/>
                  </a:lnTo>
                  <a:lnTo>
                    <a:pt x="0" y="10871"/>
                  </a:lnTo>
                  <a:lnTo>
                    <a:pt x="0" y="10235"/>
                  </a:lnTo>
                  <a:lnTo>
                    <a:pt x="53" y="10165"/>
                  </a:lnTo>
                  <a:lnTo>
                    <a:pt x="53" y="10024"/>
                  </a:lnTo>
                  <a:lnTo>
                    <a:pt x="105" y="10024"/>
                  </a:lnTo>
                  <a:lnTo>
                    <a:pt x="105" y="9953"/>
                  </a:lnTo>
                  <a:lnTo>
                    <a:pt x="158" y="9882"/>
                  </a:lnTo>
                  <a:lnTo>
                    <a:pt x="210" y="9882"/>
                  </a:lnTo>
                  <a:lnTo>
                    <a:pt x="315" y="9741"/>
                  </a:lnTo>
                  <a:lnTo>
                    <a:pt x="420" y="9741"/>
                  </a:lnTo>
                  <a:lnTo>
                    <a:pt x="473" y="9812"/>
                  </a:lnTo>
                  <a:lnTo>
                    <a:pt x="526" y="9812"/>
                  </a:lnTo>
                  <a:lnTo>
                    <a:pt x="578" y="9882"/>
                  </a:lnTo>
                  <a:lnTo>
                    <a:pt x="631" y="9882"/>
                  </a:lnTo>
                  <a:lnTo>
                    <a:pt x="683" y="10024"/>
                  </a:lnTo>
                  <a:lnTo>
                    <a:pt x="788" y="10094"/>
                  </a:lnTo>
                  <a:lnTo>
                    <a:pt x="841" y="10165"/>
                  </a:lnTo>
                  <a:lnTo>
                    <a:pt x="946" y="10235"/>
                  </a:lnTo>
                  <a:lnTo>
                    <a:pt x="999" y="10165"/>
                  </a:lnTo>
                  <a:lnTo>
                    <a:pt x="1051" y="10024"/>
                  </a:lnTo>
                  <a:lnTo>
                    <a:pt x="1104" y="10024"/>
                  </a:lnTo>
                  <a:lnTo>
                    <a:pt x="1104" y="9882"/>
                  </a:lnTo>
                  <a:lnTo>
                    <a:pt x="1051" y="9812"/>
                  </a:lnTo>
                  <a:lnTo>
                    <a:pt x="1051" y="9671"/>
                  </a:lnTo>
                  <a:lnTo>
                    <a:pt x="1104" y="9600"/>
                  </a:lnTo>
                  <a:lnTo>
                    <a:pt x="1209" y="9600"/>
                  </a:lnTo>
                  <a:lnTo>
                    <a:pt x="1209" y="9529"/>
                  </a:lnTo>
                  <a:lnTo>
                    <a:pt x="1682" y="9529"/>
                  </a:lnTo>
                  <a:lnTo>
                    <a:pt x="1734" y="9459"/>
                  </a:lnTo>
                  <a:lnTo>
                    <a:pt x="1734" y="9388"/>
                  </a:lnTo>
                  <a:lnTo>
                    <a:pt x="1839" y="9247"/>
                  </a:lnTo>
                  <a:lnTo>
                    <a:pt x="1839" y="9176"/>
                  </a:lnTo>
                  <a:lnTo>
                    <a:pt x="1892" y="9176"/>
                  </a:lnTo>
                  <a:lnTo>
                    <a:pt x="1945" y="9106"/>
                  </a:lnTo>
                  <a:lnTo>
                    <a:pt x="1997" y="9106"/>
                  </a:lnTo>
                  <a:lnTo>
                    <a:pt x="2050" y="9035"/>
                  </a:lnTo>
                  <a:lnTo>
                    <a:pt x="2155" y="9035"/>
                  </a:lnTo>
                  <a:lnTo>
                    <a:pt x="2155" y="8894"/>
                  </a:lnTo>
                  <a:lnTo>
                    <a:pt x="2207" y="8824"/>
                  </a:lnTo>
                  <a:lnTo>
                    <a:pt x="2207" y="8753"/>
                  </a:lnTo>
                  <a:lnTo>
                    <a:pt x="2260" y="8682"/>
                  </a:lnTo>
                  <a:lnTo>
                    <a:pt x="2260" y="7765"/>
                  </a:lnTo>
                  <a:lnTo>
                    <a:pt x="2207" y="7694"/>
                  </a:lnTo>
                  <a:lnTo>
                    <a:pt x="2207" y="7553"/>
                  </a:lnTo>
                  <a:lnTo>
                    <a:pt x="2155" y="7553"/>
                  </a:lnTo>
                  <a:lnTo>
                    <a:pt x="2102" y="7482"/>
                  </a:lnTo>
                  <a:lnTo>
                    <a:pt x="1945" y="7482"/>
                  </a:lnTo>
                  <a:lnTo>
                    <a:pt x="1945" y="7412"/>
                  </a:lnTo>
                  <a:lnTo>
                    <a:pt x="1892" y="7412"/>
                  </a:lnTo>
                  <a:lnTo>
                    <a:pt x="1892" y="7271"/>
                  </a:lnTo>
                  <a:lnTo>
                    <a:pt x="1945" y="7200"/>
                  </a:lnTo>
                  <a:lnTo>
                    <a:pt x="1945" y="7129"/>
                  </a:lnTo>
                  <a:lnTo>
                    <a:pt x="2050" y="6988"/>
                  </a:lnTo>
                  <a:lnTo>
                    <a:pt x="2207" y="6988"/>
                  </a:lnTo>
                  <a:lnTo>
                    <a:pt x="2312" y="6918"/>
                  </a:lnTo>
                  <a:lnTo>
                    <a:pt x="2785" y="6918"/>
                  </a:lnTo>
                  <a:lnTo>
                    <a:pt x="2838" y="6776"/>
                  </a:lnTo>
                  <a:lnTo>
                    <a:pt x="2891" y="6706"/>
                  </a:lnTo>
                  <a:lnTo>
                    <a:pt x="2891" y="6635"/>
                  </a:lnTo>
                  <a:lnTo>
                    <a:pt x="2943" y="6565"/>
                  </a:lnTo>
                  <a:lnTo>
                    <a:pt x="2943" y="6282"/>
                  </a:lnTo>
                  <a:lnTo>
                    <a:pt x="2891" y="6141"/>
                  </a:lnTo>
                  <a:lnTo>
                    <a:pt x="2891" y="6071"/>
                  </a:lnTo>
                  <a:lnTo>
                    <a:pt x="2943" y="6000"/>
                  </a:lnTo>
                  <a:lnTo>
                    <a:pt x="2943" y="5929"/>
                  </a:lnTo>
                  <a:lnTo>
                    <a:pt x="3101" y="5718"/>
                  </a:lnTo>
                  <a:lnTo>
                    <a:pt x="3258" y="5718"/>
                  </a:lnTo>
                  <a:lnTo>
                    <a:pt x="3311" y="5647"/>
                  </a:lnTo>
                  <a:lnTo>
                    <a:pt x="3416" y="5647"/>
                  </a:lnTo>
                  <a:lnTo>
                    <a:pt x="3469" y="5718"/>
                  </a:lnTo>
                  <a:lnTo>
                    <a:pt x="3521" y="5718"/>
                  </a:lnTo>
                  <a:lnTo>
                    <a:pt x="3574" y="5788"/>
                  </a:lnTo>
                  <a:lnTo>
                    <a:pt x="3626" y="5788"/>
                  </a:lnTo>
                  <a:lnTo>
                    <a:pt x="3731" y="5859"/>
                  </a:lnTo>
                  <a:lnTo>
                    <a:pt x="3784" y="5859"/>
                  </a:lnTo>
                  <a:lnTo>
                    <a:pt x="3836" y="5788"/>
                  </a:lnTo>
                  <a:lnTo>
                    <a:pt x="3836" y="5718"/>
                  </a:lnTo>
                  <a:lnTo>
                    <a:pt x="3889" y="5718"/>
                  </a:lnTo>
                  <a:lnTo>
                    <a:pt x="3889" y="5506"/>
                  </a:lnTo>
                  <a:lnTo>
                    <a:pt x="3942" y="5294"/>
                  </a:lnTo>
                  <a:lnTo>
                    <a:pt x="3942" y="4729"/>
                  </a:lnTo>
                  <a:lnTo>
                    <a:pt x="3994" y="4659"/>
                  </a:lnTo>
                  <a:lnTo>
                    <a:pt x="3994" y="4588"/>
                  </a:lnTo>
                  <a:lnTo>
                    <a:pt x="4099" y="4447"/>
                  </a:lnTo>
                  <a:lnTo>
                    <a:pt x="4152" y="4447"/>
                  </a:lnTo>
                  <a:lnTo>
                    <a:pt x="4204" y="4376"/>
                  </a:lnTo>
                  <a:lnTo>
                    <a:pt x="4467" y="4376"/>
                  </a:lnTo>
                  <a:lnTo>
                    <a:pt x="4467" y="4306"/>
                  </a:lnTo>
                  <a:lnTo>
                    <a:pt x="4520" y="4235"/>
                  </a:lnTo>
                  <a:lnTo>
                    <a:pt x="4520" y="4024"/>
                  </a:lnTo>
                  <a:lnTo>
                    <a:pt x="4572" y="3953"/>
                  </a:lnTo>
                  <a:lnTo>
                    <a:pt x="4572" y="3882"/>
                  </a:lnTo>
                  <a:lnTo>
                    <a:pt x="4625" y="3882"/>
                  </a:lnTo>
                  <a:lnTo>
                    <a:pt x="4677" y="3812"/>
                  </a:lnTo>
                  <a:lnTo>
                    <a:pt x="4782" y="3741"/>
                  </a:lnTo>
                  <a:lnTo>
                    <a:pt x="4782" y="3671"/>
                  </a:lnTo>
                  <a:lnTo>
                    <a:pt x="4888" y="3882"/>
                  </a:lnTo>
                  <a:lnTo>
                    <a:pt x="4940" y="4024"/>
                  </a:lnTo>
                  <a:lnTo>
                    <a:pt x="4993" y="4024"/>
                  </a:lnTo>
                  <a:lnTo>
                    <a:pt x="4993" y="4094"/>
                  </a:lnTo>
                  <a:lnTo>
                    <a:pt x="5045" y="4094"/>
                  </a:lnTo>
                  <a:lnTo>
                    <a:pt x="5045" y="4165"/>
                  </a:lnTo>
                  <a:lnTo>
                    <a:pt x="5098" y="4165"/>
                  </a:lnTo>
                  <a:lnTo>
                    <a:pt x="5308" y="4306"/>
                  </a:lnTo>
                  <a:lnTo>
                    <a:pt x="5361" y="4306"/>
                  </a:lnTo>
                  <a:lnTo>
                    <a:pt x="5466" y="4376"/>
                  </a:lnTo>
                  <a:lnTo>
                    <a:pt x="5623" y="4588"/>
                  </a:lnTo>
                  <a:lnTo>
                    <a:pt x="5623" y="4729"/>
                  </a:lnTo>
                  <a:lnTo>
                    <a:pt x="5676" y="4941"/>
                  </a:lnTo>
                  <a:lnTo>
                    <a:pt x="5676" y="5082"/>
                  </a:lnTo>
                  <a:lnTo>
                    <a:pt x="5728" y="5153"/>
                  </a:lnTo>
                  <a:lnTo>
                    <a:pt x="5728" y="5294"/>
                  </a:lnTo>
                  <a:lnTo>
                    <a:pt x="5781" y="5365"/>
                  </a:lnTo>
                  <a:lnTo>
                    <a:pt x="5781" y="5506"/>
                  </a:lnTo>
                  <a:lnTo>
                    <a:pt x="5834" y="5647"/>
                  </a:lnTo>
                  <a:lnTo>
                    <a:pt x="5886" y="5718"/>
                  </a:lnTo>
                  <a:lnTo>
                    <a:pt x="5886" y="5859"/>
                  </a:lnTo>
                  <a:lnTo>
                    <a:pt x="5939" y="5859"/>
                  </a:lnTo>
                  <a:lnTo>
                    <a:pt x="5939" y="5929"/>
                  </a:lnTo>
                  <a:lnTo>
                    <a:pt x="5991" y="5929"/>
                  </a:lnTo>
                  <a:lnTo>
                    <a:pt x="6044" y="6000"/>
                  </a:lnTo>
                  <a:lnTo>
                    <a:pt x="6201" y="6000"/>
                  </a:lnTo>
                  <a:lnTo>
                    <a:pt x="6254" y="6071"/>
                  </a:lnTo>
                  <a:lnTo>
                    <a:pt x="6622" y="6071"/>
                  </a:lnTo>
                  <a:lnTo>
                    <a:pt x="6727" y="6141"/>
                  </a:lnTo>
                  <a:lnTo>
                    <a:pt x="6832" y="6141"/>
                  </a:lnTo>
                  <a:lnTo>
                    <a:pt x="7042" y="6212"/>
                  </a:lnTo>
                  <a:lnTo>
                    <a:pt x="7147" y="6212"/>
                  </a:lnTo>
                  <a:lnTo>
                    <a:pt x="7200" y="6282"/>
                  </a:lnTo>
                  <a:lnTo>
                    <a:pt x="7305" y="6353"/>
                  </a:lnTo>
                  <a:lnTo>
                    <a:pt x="7463" y="6424"/>
                  </a:lnTo>
                  <a:lnTo>
                    <a:pt x="7515" y="6424"/>
                  </a:lnTo>
                  <a:lnTo>
                    <a:pt x="7568" y="6494"/>
                  </a:lnTo>
                  <a:lnTo>
                    <a:pt x="7620" y="6494"/>
                  </a:lnTo>
                  <a:lnTo>
                    <a:pt x="7620" y="6565"/>
                  </a:lnTo>
                  <a:lnTo>
                    <a:pt x="7673" y="6565"/>
                  </a:lnTo>
                  <a:lnTo>
                    <a:pt x="7673" y="6635"/>
                  </a:lnTo>
                  <a:lnTo>
                    <a:pt x="7726" y="6706"/>
                  </a:lnTo>
                  <a:lnTo>
                    <a:pt x="7726" y="6776"/>
                  </a:lnTo>
                  <a:lnTo>
                    <a:pt x="7778" y="6847"/>
                  </a:lnTo>
                  <a:lnTo>
                    <a:pt x="7831" y="7059"/>
                  </a:lnTo>
                  <a:lnTo>
                    <a:pt x="7883" y="7129"/>
                  </a:lnTo>
                  <a:lnTo>
                    <a:pt x="7883" y="7200"/>
                  </a:lnTo>
                  <a:lnTo>
                    <a:pt x="8146" y="7553"/>
                  </a:lnTo>
                  <a:lnTo>
                    <a:pt x="8199" y="7553"/>
                  </a:lnTo>
                  <a:lnTo>
                    <a:pt x="8251" y="7624"/>
                  </a:lnTo>
                  <a:lnTo>
                    <a:pt x="8356" y="7624"/>
                  </a:lnTo>
                  <a:lnTo>
                    <a:pt x="8514" y="7694"/>
                  </a:lnTo>
                  <a:lnTo>
                    <a:pt x="9828" y="7694"/>
                  </a:lnTo>
                  <a:lnTo>
                    <a:pt x="9933" y="7765"/>
                  </a:lnTo>
                  <a:lnTo>
                    <a:pt x="10301" y="7765"/>
                  </a:lnTo>
                  <a:lnTo>
                    <a:pt x="10406" y="7835"/>
                  </a:lnTo>
                  <a:lnTo>
                    <a:pt x="10511" y="7835"/>
                  </a:lnTo>
                  <a:lnTo>
                    <a:pt x="10669" y="7906"/>
                  </a:lnTo>
                  <a:lnTo>
                    <a:pt x="10774" y="7976"/>
                  </a:lnTo>
                  <a:lnTo>
                    <a:pt x="10826" y="7976"/>
                  </a:lnTo>
                  <a:lnTo>
                    <a:pt x="10879" y="8047"/>
                  </a:lnTo>
                  <a:lnTo>
                    <a:pt x="11036" y="8188"/>
                  </a:lnTo>
                  <a:lnTo>
                    <a:pt x="11089" y="8259"/>
                  </a:lnTo>
                  <a:lnTo>
                    <a:pt x="11194" y="8259"/>
                  </a:lnTo>
                  <a:lnTo>
                    <a:pt x="11247" y="8329"/>
                  </a:lnTo>
                  <a:lnTo>
                    <a:pt x="11509" y="8329"/>
                  </a:lnTo>
                  <a:lnTo>
                    <a:pt x="11615" y="8259"/>
                  </a:lnTo>
                  <a:lnTo>
                    <a:pt x="11667" y="8259"/>
                  </a:lnTo>
                  <a:lnTo>
                    <a:pt x="11772" y="8188"/>
                  </a:lnTo>
                  <a:lnTo>
                    <a:pt x="11825" y="8188"/>
                  </a:lnTo>
                  <a:lnTo>
                    <a:pt x="11877" y="8118"/>
                  </a:lnTo>
                  <a:lnTo>
                    <a:pt x="11930" y="8118"/>
                  </a:lnTo>
                  <a:lnTo>
                    <a:pt x="11930" y="8047"/>
                  </a:lnTo>
                  <a:lnTo>
                    <a:pt x="12035" y="7976"/>
                  </a:lnTo>
                  <a:lnTo>
                    <a:pt x="12088" y="7906"/>
                  </a:lnTo>
                  <a:lnTo>
                    <a:pt x="12088" y="7835"/>
                  </a:lnTo>
                  <a:lnTo>
                    <a:pt x="12455" y="7835"/>
                  </a:lnTo>
                  <a:lnTo>
                    <a:pt x="12561" y="7906"/>
                  </a:lnTo>
                  <a:lnTo>
                    <a:pt x="12666" y="7906"/>
                  </a:lnTo>
                  <a:lnTo>
                    <a:pt x="12771" y="7976"/>
                  </a:lnTo>
                  <a:lnTo>
                    <a:pt x="12928" y="7976"/>
                  </a:lnTo>
                  <a:lnTo>
                    <a:pt x="12981" y="7906"/>
                  </a:lnTo>
                  <a:lnTo>
                    <a:pt x="13034" y="7906"/>
                  </a:lnTo>
                  <a:lnTo>
                    <a:pt x="13086" y="7835"/>
                  </a:lnTo>
                  <a:lnTo>
                    <a:pt x="13191" y="7765"/>
                  </a:lnTo>
                  <a:lnTo>
                    <a:pt x="13559" y="7271"/>
                  </a:lnTo>
                  <a:lnTo>
                    <a:pt x="13559" y="7059"/>
                  </a:lnTo>
                  <a:lnTo>
                    <a:pt x="13612" y="6988"/>
                  </a:lnTo>
                  <a:lnTo>
                    <a:pt x="13612" y="6565"/>
                  </a:lnTo>
                  <a:lnTo>
                    <a:pt x="13559" y="6494"/>
                  </a:lnTo>
                  <a:lnTo>
                    <a:pt x="13559" y="6071"/>
                  </a:lnTo>
                  <a:lnTo>
                    <a:pt x="13717" y="6071"/>
                  </a:lnTo>
                  <a:lnTo>
                    <a:pt x="13769" y="6141"/>
                  </a:lnTo>
                  <a:lnTo>
                    <a:pt x="13822" y="6141"/>
                  </a:lnTo>
                  <a:lnTo>
                    <a:pt x="13874" y="6212"/>
                  </a:lnTo>
                  <a:lnTo>
                    <a:pt x="13980" y="6282"/>
                  </a:lnTo>
                  <a:lnTo>
                    <a:pt x="14190" y="6282"/>
                  </a:lnTo>
                  <a:lnTo>
                    <a:pt x="14190" y="6212"/>
                  </a:lnTo>
                  <a:lnTo>
                    <a:pt x="14400" y="5929"/>
                  </a:lnTo>
                  <a:lnTo>
                    <a:pt x="14400" y="5859"/>
                  </a:lnTo>
                  <a:lnTo>
                    <a:pt x="14453" y="5788"/>
                  </a:lnTo>
                  <a:lnTo>
                    <a:pt x="14558" y="5718"/>
                  </a:lnTo>
                  <a:lnTo>
                    <a:pt x="14768" y="5435"/>
                  </a:lnTo>
                  <a:lnTo>
                    <a:pt x="14926" y="5365"/>
                  </a:lnTo>
                  <a:lnTo>
                    <a:pt x="15241" y="5082"/>
                  </a:lnTo>
                  <a:lnTo>
                    <a:pt x="15346" y="5012"/>
                  </a:lnTo>
                  <a:lnTo>
                    <a:pt x="15451" y="5012"/>
                  </a:lnTo>
                  <a:lnTo>
                    <a:pt x="15504" y="4941"/>
                  </a:lnTo>
                  <a:lnTo>
                    <a:pt x="15609" y="4941"/>
                  </a:lnTo>
                  <a:lnTo>
                    <a:pt x="15819" y="4800"/>
                  </a:lnTo>
                  <a:lnTo>
                    <a:pt x="15872" y="4800"/>
                  </a:lnTo>
                  <a:lnTo>
                    <a:pt x="15924" y="4729"/>
                  </a:lnTo>
                  <a:lnTo>
                    <a:pt x="15977" y="4729"/>
                  </a:lnTo>
                  <a:lnTo>
                    <a:pt x="15977" y="4659"/>
                  </a:lnTo>
                  <a:lnTo>
                    <a:pt x="16029" y="4588"/>
                  </a:lnTo>
                  <a:lnTo>
                    <a:pt x="16029" y="4518"/>
                  </a:lnTo>
                  <a:lnTo>
                    <a:pt x="15977" y="4447"/>
                  </a:lnTo>
                  <a:lnTo>
                    <a:pt x="15977" y="4376"/>
                  </a:lnTo>
                  <a:lnTo>
                    <a:pt x="15766" y="4094"/>
                  </a:lnTo>
                  <a:lnTo>
                    <a:pt x="15661" y="4094"/>
                  </a:lnTo>
                  <a:lnTo>
                    <a:pt x="15609" y="4024"/>
                  </a:lnTo>
                  <a:lnTo>
                    <a:pt x="15556" y="4024"/>
                  </a:lnTo>
                  <a:lnTo>
                    <a:pt x="15504" y="4094"/>
                  </a:lnTo>
                  <a:lnTo>
                    <a:pt x="15346" y="4094"/>
                  </a:lnTo>
                  <a:lnTo>
                    <a:pt x="15241" y="4165"/>
                  </a:lnTo>
                  <a:lnTo>
                    <a:pt x="15083" y="4165"/>
                  </a:lnTo>
                  <a:lnTo>
                    <a:pt x="15031" y="4235"/>
                  </a:lnTo>
                  <a:lnTo>
                    <a:pt x="14926" y="4235"/>
                  </a:lnTo>
                  <a:lnTo>
                    <a:pt x="14926" y="4306"/>
                  </a:lnTo>
                  <a:lnTo>
                    <a:pt x="14768" y="4306"/>
                  </a:lnTo>
                  <a:lnTo>
                    <a:pt x="14768" y="4235"/>
                  </a:lnTo>
                  <a:lnTo>
                    <a:pt x="14715" y="4165"/>
                  </a:lnTo>
                  <a:lnTo>
                    <a:pt x="14715" y="4094"/>
                  </a:lnTo>
                  <a:lnTo>
                    <a:pt x="14663" y="3953"/>
                  </a:lnTo>
                  <a:lnTo>
                    <a:pt x="14663" y="2824"/>
                  </a:lnTo>
                  <a:lnTo>
                    <a:pt x="14768" y="2541"/>
                  </a:lnTo>
                  <a:lnTo>
                    <a:pt x="14768" y="2612"/>
                  </a:lnTo>
                  <a:lnTo>
                    <a:pt x="14873" y="2682"/>
                  </a:lnTo>
                  <a:lnTo>
                    <a:pt x="15031" y="2894"/>
                  </a:lnTo>
                  <a:lnTo>
                    <a:pt x="15031" y="2965"/>
                  </a:lnTo>
                  <a:lnTo>
                    <a:pt x="15556" y="2965"/>
                  </a:lnTo>
                  <a:lnTo>
                    <a:pt x="15556" y="2894"/>
                  </a:lnTo>
                  <a:lnTo>
                    <a:pt x="15609" y="2824"/>
                  </a:lnTo>
                  <a:lnTo>
                    <a:pt x="15609" y="2047"/>
                  </a:lnTo>
                  <a:lnTo>
                    <a:pt x="15661" y="1976"/>
                  </a:lnTo>
                  <a:lnTo>
                    <a:pt x="15661" y="1906"/>
                  </a:lnTo>
                  <a:lnTo>
                    <a:pt x="15714" y="1835"/>
                  </a:lnTo>
                  <a:lnTo>
                    <a:pt x="15766" y="1835"/>
                  </a:lnTo>
                  <a:lnTo>
                    <a:pt x="15819" y="1765"/>
                  </a:lnTo>
                  <a:lnTo>
                    <a:pt x="15872" y="1765"/>
                  </a:lnTo>
                  <a:lnTo>
                    <a:pt x="15872" y="1694"/>
                  </a:lnTo>
                  <a:lnTo>
                    <a:pt x="15924" y="1694"/>
                  </a:lnTo>
                  <a:lnTo>
                    <a:pt x="15924" y="1624"/>
                  </a:lnTo>
                  <a:lnTo>
                    <a:pt x="15977" y="1553"/>
                  </a:lnTo>
                  <a:lnTo>
                    <a:pt x="15924" y="1482"/>
                  </a:lnTo>
                  <a:lnTo>
                    <a:pt x="15924" y="1341"/>
                  </a:lnTo>
                  <a:lnTo>
                    <a:pt x="15872" y="1271"/>
                  </a:lnTo>
                  <a:lnTo>
                    <a:pt x="15819" y="1129"/>
                  </a:lnTo>
                  <a:lnTo>
                    <a:pt x="15766" y="1059"/>
                  </a:lnTo>
                  <a:lnTo>
                    <a:pt x="15714" y="918"/>
                  </a:lnTo>
                  <a:lnTo>
                    <a:pt x="15714" y="776"/>
                  </a:lnTo>
                  <a:lnTo>
                    <a:pt x="15661" y="776"/>
                  </a:lnTo>
                  <a:lnTo>
                    <a:pt x="15661" y="706"/>
                  </a:lnTo>
                  <a:lnTo>
                    <a:pt x="15714" y="635"/>
                  </a:lnTo>
                  <a:lnTo>
                    <a:pt x="15714" y="494"/>
                  </a:lnTo>
                  <a:lnTo>
                    <a:pt x="15766" y="424"/>
                  </a:lnTo>
                  <a:lnTo>
                    <a:pt x="15766" y="353"/>
                  </a:lnTo>
                  <a:lnTo>
                    <a:pt x="15872" y="212"/>
                  </a:lnTo>
                  <a:lnTo>
                    <a:pt x="15872" y="141"/>
                  </a:lnTo>
                  <a:lnTo>
                    <a:pt x="15977" y="141"/>
                  </a:lnTo>
                  <a:lnTo>
                    <a:pt x="16029" y="71"/>
                  </a:lnTo>
                  <a:lnTo>
                    <a:pt x="16134" y="71"/>
                  </a:lnTo>
                  <a:lnTo>
                    <a:pt x="16239" y="0"/>
                  </a:lnTo>
                  <a:lnTo>
                    <a:pt x="16818" y="0"/>
                  </a:lnTo>
                  <a:lnTo>
                    <a:pt x="16923" y="71"/>
                  </a:lnTo>
                  <a:lnTo>
                    <a:pt x="17133" y="71"/>
                  </a:lnTo>
                  <a:lnTo>
                    <a:pt x="17238" y="141"/>
                  </a:lnTo>
                  <a:lnTo>
                    <a:pt x="17343" y="141"/>
                  </a:lnTo>
                  <a:lnTo>
                    <a:pt x="17448" y="212"/>
                  </a:lnTo>
                  <a:lnTo>
                    <a:pt x="17553" y="212"/>
                  </a:lnTo>
                  <a:lnTo>
                    <a:pt x="17553" y="282"/>
                  </a:lnTo>
                  <a:lnTo>
                    <a:pt x="17921" y="776"/>
                  </a:lnTo>
                  <a:lnTo>
                    <a:pt x="17974" y="918"/>
                  </a:lnTo>
                  <a:lnTo>
                    <a:pt x="18079" y="988"/>
                  </a:lnTo>
                  <a:lnTo>
                    <a:pt x="18342" y="1341"/>
                  </a:lnTo>
                  <a:lnTo>
                    <a:pt x="18394" y="1482"/>
                  </a:lnTo>
                  <a:lnTo>
                    <a:pt x="18499" y="1553"/>
                  </a:lnTo>
                  <a:lnTo>
                    <a:pt x="18499" y="1624"/>
                  </a:lnTo>
                  <a:lnTo>
                    <a:pt x="18552" y="1694"/>
                  </a:lnTo>
                  <a:lnTo>
                    <a:pt x="18552" y="1835"/>
                  </a:lnTo>
                  <a:lnTo>
                    <a:pt x="18604" y="1976"/>
                  </a:lnTo>
                  <a:lnTo>
                    <a:pt x="18604" y="2329"/>
                  </a:lnTo>
                  <a:lnTo>
                    <a:pt x="18709" y="2471"/>
                  </a:lnTo>
                  <a:lnTo>
                    <a:pt x="18762" y="2612"/>
                  </a:lnTo>
                  <a:lnTo>
                    <a:pt x="18815" y="2612"/>
                  </a:lnTo>
                  <a:lnTo>
                    <a:pt x="18867" y="2682"/>
                  </a:lnTo>
                  <a:lnTo>
                    <a:pt x="18867" y="2753"/>
                  </a:lnTo>
                  <a:lnTo>
                    <a:pt x="18920" y="2824"/>
                  </a:lnTo>
                  <a:lnTo>
                    <a:pt x="19025" y="2824"/>
                  </a:lnTo>
                  <a:lnTo>
                    <a:pt x="19077" y="2894"/>
                  </a:lnTo>
                  <a:lnTo>
                    <a:pt x="19445" y="2894"/>
                  </a:lnTo>
                  <a:lnTo>
                    <a:pt x="19498" y="2965"/>
                  </a:lnTo>
                  <a:lnTo>
                    <a:pt x="19603" y="2965"/>
                  </a:lnTo>
                  <a:lnTo>
                    <a:pt x="19603" y="3035"/>
                  </a:lnTo>
                  <a:lnTo>
                    <a:pt x="19655" y="3035"/>
                  </a:lnTo>
                  <a:lnTo>
                    <a:pt x="19866" y="3318"/>
                  </a:lnTo>
                  <a:lnTo>
                    <a:pt x="20076" y="3459"/>
                  </a:lnTo>
                  <a:lnTo>
                    <a:pt x="20128" y="3600"/>
                  </a:lnTo>
                  <a:lnTo>
                    <a:pt x="20181" y="3600"/>
                  </a:lnTo>
                  <a:lnTo>
                    <a:pt x="20234" y="3671"/>
                  </a:lnTo>
                  <a:lnTo>
                    <a:pt x="20234" y="3741"/>
                  </a:lnTo>
                  <a:lnTo>
                    <a:pt x="20286" y="3812"/>
                  </a:lnTo>
                  <a:lnTo>
                    <a:pt x="20286" y="3882"/>
                  </a:lnTo>
                  <a:lnTo>
                    <a:pt x="20339" y="3953"/>
                  </a:lnTo>
                  <a:lnTo>
                    <a:pt x="20391" y="3953"/>
                  </a:lnTo>
                  <a:lnTo>
                    <a:pt x="20444" y="4024"/>
                  </a:lnTo>
                  <a:lnTo>
                    <a:pt x="20759" y="4024"/>
                  </a:lnTo>
                  <a:lnTo>
                    <a:pt x="20812" y="3953"/>
                  </a:lnTo>
                  <a:lnTo>
                    <a:pt x="20917" y="3953"/>
                  </a:lnTo>
                  <a:lnTo>
                    <a:pt x="21074" y="3882"/>
                  </a:lnTo>
                  <a:lnTo>
                    <a:pt x="21180" y="3812"/>
                  </a:lnTo>
                  <a:lnTo>
                    <a:pt x="21442" y="3812"/>
                  </a:lnTo>
                  <a:lnTo>
                    <a:pt x="21442" y="3882"/>
                  </a:lnTo>
                  <a:lnTo>
                    <a:pt x="21495" y="3953"/>
                  </a:lnTo>
                  <a:lnTo>
                    <a:pt x="21495" y="4024"/>
                  </a:lnTo>
                  <a:lnTo>
                    <a:pt x="21547" y="4094"/>
                  </a:lnTo>
                  <a:lnTo>
                    <a:pt x="21547" y="4165"/>
                  </a:lnTo>
                  <a:lnTo>
                    <a:pt x="21600" y="4306"/>
                  </a:lnTo>
                  <a:lnTo>
                    <a:pt x="21600" y="4588"/>
                  </a:lnTo>
                  <a:lnTo>
                    <a:pt x="21547" y="4588"/>
                  </a:lnTo>
                  <a:lnTo>
                    <a:pt x="21442" y="4729"/>
                  </a:lnTo>
                  <a:lnTo>
                    <a:pt x="21337" y="4729"/>
                  </a:lnTo>
                  <a:lnTo>
                    <a:pt x="21337" y="5506"/>
                  </a:lnTo>
                  <a:lnTo>
                    <a:pt x="21390" y="5647"/>
                  </a:lnTo>
                  <a:lnTo>
                    <a:pt x="21390" y="5929"/>
                  </a:lnTo>
                  <a:lnTo>
                    <a:pt x="21337" y="6000"/>
                  </a:lnTo>
                  <a:lnTo>
                    <a:pt x="21337" y="6071"/>
                  </a:lnTo>
                  <a:lnTo>
                    <a:pt x="21127" y="6071"/>
                  </a:lnTo>
                  <a:lnTo>
                    <a:pt x="21074" y="6000"/>
                  </a:lnTo>
                  <a:lnTo>
                    <a:pt x="20917" y="6000"/>
                  </a:lnTo>
                  <a:lnTo>
                    <a:pt x="20864" y="6071"/>
                  </a:lnTo>
                  <a:lnTo>
                    <a:pt x="20864" y="6141"/>
                  </a:lnTo>
                  <a:lnTo>
                    <a:pt x="20812" y="6212"/>
                  </a:lnTo>
                  <a:lnTo>
                    <a:pt x="20812" y="6282"/>
                  </a:lnTo>
                  <a:lnTo>
                    <a:pt x="20759" y="6424"/>
                  </a:lnTo>
                  <a:lnTo>
                    <a:pt x="20759" y="6565"/>
                  </a:lnTo>
                  <a:lnTo>
                    <a:pt x="20707" y="6635"/>
                  </a:lnTo>
                  <a:lnTo>
                    <a:pt x="20707" y="6918"/>
                  </a:lnTo>
                  <a:lnTo>
                    <a:pt x="20759" y="6988"/>
                  </a:lnTo>
                  <a:lnTo>
                    <a:pt x="20759" y="7129"/>
                  </a:lnTo>
                  <a:lnTo>
                    <a:pt x="20917" y="7129"/>
                  </a:lnTo>
                  <a:lnTo>
                    <a:pt x="20969" y="7200"/>
                  </a:lnTo>
                  <a:lnTo>
                    <a:pt x="21074" y="7200"/>
                  </a:lnTo>
                  <a:lnTo>
                    <a:pt x="20917" y="7412"/>
                  </a:lnTo>
                  <a:lnTo>
                    <a:pt x="20812" y="7482"/>
                  </a:lnTo>
                  <a:lnTo>
                    <a:pt x="20759" y="7553"/>
                  </a:lnTo>
                  <a:lnTo>
                    <a:pt x="20759" y="7624"/>
                  </a:lnTo>
                  <a:lnTo>
                    <a:pt x="20654" y="7624"/>
                  </a:lnTo>
                  <a:lnTo>
                    <a:pt x="20549" y="7694"/>
                  </a:lnTo>
                  <a:lnTo>
                    <a:pt x="20444" y="7694"/>
                  </a:lnTo>
                  <a:lnTo>
                    <a:pt x="20391" y="7765"/>
                  </a:lnTo>
                  <a:lnTo>
                    <a:pt x="20339" y="7765"/>
                  </a:lnTo>
                  <a:lnTo>
                    <a:pt x="20339" y="7835"/>
                  </a:lnTo>
                  <a:lnTo>
                    <a:pt x="20181" y="8047"/>
                  </a:lnTo>
                  <a:lnTo>
                    <a:pt x="20128" y="8188"/>
                  </a:lnTo>
                  <a:lnTo>
                    <a:pt x="20023" y="8329"/>
                  </a:lnTo>
                  <a:lnTo>
                    <a:pt x="19918" y="8329"/>
                  </a:lnTo>
                  <a:lnTo>
                    <a:pt x="19918" y="8400"/>
                  </a:lnTo>
                  <a:lnTo>
                    <a:pt x="19708" y="8400"/>
                  </a:lnTo>
                  <a:lnTo>
                    <a:pt x="19603" y="8329"/>
                  </a:lnTo>
                  <a:lnTo>
                    <a:pt x="19550" y="8329"/>
                  </a:lnTo>
                  <a:lnTo>
                    <a:pt x="19445" y="8259"/>
                  </a:lnTo>
                  <a:lnTo>
                    <a:pt x="19393" y="8188"/>
                  </a:lnTo>
                  <a:lnTo>
                    <a:pt x="19288" y="8188"/>
                  </a:lnTo>
                  <a:lnTo>
                    <a:pt x="19182" y="8329"/>
                  </a:lnTo>
                  <a:lnTo>
                    <a:pt x="19182" y="8682"/>
                  </a:lnTo>
                  <a:lnTo>
                    <a:pt x="19130" y="8824"/>
                  </a:lnTo>
                  <a:lnTo>
                    <a:pt x="19130" y="8965"/>
                  </a:lnTo>
                  <a:lnTo>
                    <a:pt x="18972" y="9176"/>
                  </a:lnTo>
                  <a:lnTo>
                    <a:pt x="18920" y="9176"/>
                  </a:lnTo>
                  <a:lnTo>
                    <a:pt x="18709" y="9318"/>
                  </a:lnTo>
                  <a:lnTo>
                    <a:pt x="18499" y="9529"/>
                  </a:lnTo>
                  <a:lnTo>
                    <a:pt x="18394" y="9671"/>
                  </a:lnTo>
                  <a:lnTo>
                    <a:pt x="18289" y="9671"/>
                  </a:lnTo>
                  <a:lnTo>
                    <a:pt x="18289" y="9741"/>
                  </a:lnTo>
                  <a:lnTo>
                    <a:pt x="18184" y="9741"/>
                  </a:lnTo>
                  <a:lnTo>
                    <a:pt x="18079" y="9882"/>
                  </a:lnTo>
                  <a:lnTo>
                    <a:pt x="17974" y="9953"/>
                  </a:lnTo>
                  <a:lnTo>
                    <a:pt x="17869" y="9953"/>
                  </a:lnTo>
                  <a:lnTo>
                    <a:pt x="17869" y="10024"/>
                  </a:lnTo>
                  <a:lnTo>
                    <a:pt x="17711" y="10024"/>
                  </a:lnTo>
                  <a:lnTo>
                    <a:pt x="17711" y="9953"/>
                  </a:lnTo>
                  <a:lnTo>
                    <a:pt x="17658" y="9953"/>
                  </a:lnTo>
                  <a:lnTo>
                    <a:pt x="17658" y="9035"/>
                  </a:lnTo>
                  <a:lnTo>
                    <a:pt x="17606" y="8965"/>
                  </a:lnTo>
                  <a:lnTo>
                    <a:pt x="17606" y="8824"/>
                  </a:lnTo>
                  <a:lnTo>
                    <a:pt x="17553" y="8824"/>
                  </a:lnTo>
                  <a:lnTo>
                    <a:pt x="17553" y="8753"/>
                  </a:lnTo>
                  <a:lnTo>
                    <a:pt x="17396" y="8753"/>
                  </a:lnTo>
                  <a:lnTo>
                    <a:pt x="17343" y="8824"/>
                  </a:lnTo>
                  <a:lnTo>
                    <a:pt x="17291" y="8824"/>
                  </a:lnTo>
                  <a:lnTo>
                    <a:pt x="17291" y="8894"/>
                  </a:lnTo>
                  <a:lnTo>
                    <a:pt x="17028" y="9247"/>
                  </a:lnTo>
                  <a:lnTo>
                    <a:pt x="17028" y="9388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790166" y="1525581"/>
              <a:ext cx="1725887" cy="122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8" y="9388"/>
                  </a:moveTo>
                  <a:lnTo>
                    <a:pt x="17028" y="9459"/>
                  </a:lnTo>
                  <a:lnTo>
                    <a:pt x="16975" y="9459"/>
                  </a:lnTo>
                  <a:lnTo>
                    <a:pt x="16975" y="9529"/>
                  </a:lnTo>
                  <a:lnTo>
                    <a:pt x="16923" y="9600"/>
                  </a:lnTo>
                  <a:lnTo>
                    <a:pt x="16870" y="9600"/>
                  </a:lnTo>
                  <a:lnTo>
                    <a:pt x="16555" y="9812"/>
                  </a:lnTo>
                  <a:lnTo>
                    <a:pt x="16502" y="9812"/>
                  </a:lnTo>
                  <a:lnTo>
                    <a:pt x="16502" y="9882"/>
                  </a:lnTo>
                  <a:lnTo>
                    <a:pt x="16450" y="9882"/>
                  </a:lnTo>
                  <a:lnTo>
                    <a:pt x="16450" y="10094"/>
                  </a:lnTo>
                  <a:lnTo>
                    <a:pt x="16397" y="10165"/>
                  </a:lnTo>
                  <a:lnTo>
                    <a:pt x="16450" y="10235"/>
                  </a:lnTo>
                  <a:lnTo>
                    <a:pt x="16450" y="10447"/>
                  </a:lnTo>
                  <a:lnTo>
                    <a:pt x="16765" y="10871"/>
                  </a:lnTo>
                  <a:lnTo>
                    <a:pt x="16818" y="10871"/>
                  </a:lnTo>
                  <a:lnTo>
                    <a:pt x="16870" y="10941"/>
                  </a:lnTo>
                  <a:lnTo>
                    <a:pt x="16975" y="10941"/>
                  </a:lnTo>
                  <a:lnTo>
                    <a:pt x="17028" y="11012"/>
                  </a:lnTo>
                  <a:lnTo>
                    <a:pt x="17238" y="11012"/>
                  </a:lnTo>
                  <a:lnTo>
                    <a:pt x="17343" y="10871"/>
                  </a:lnTo>
                  <a:lnTo>
                    <a:pt x="17396" y="10871"/>
                  </a:lnTo>
                  <a:lnTo>
                    <a:pt x="17396" y="10800"/>
                  </a:lnTo>
                  <a:lnTo>
                    <a:pt x="17553" y="10588"/>
                  </a:lnTo>
                  <a:lnTo>
                    <a:pt x="17606" y="10588"/>
                  </a:lnTo>
                  <a:lnTo>
                    <a:pt x="17711" y="10518"/>
                  </a:lnTo>
                  <a:lnTo>
                    <a:pt x="17869" y="10518"/>
                  </a:lnTo>
                  <a:lnTo>
                    <a:pt x="17921" y="10588"/>
                  </a:lnTo>
                  <a:lnTo>
                    <a:pt x="18079" y="10588"/>
                  </a:lnTo>
                  <a:lnTo>
                    <a:pt x="18184" y="10729"/>
                  </a:lnTo>
                  <a:lnTo>
                    <a:pt x="18184" y="10800"/>
                  </a:lnTo>
                  <a:lnTo>
                    <a:pt x="18236" y="10871"/>
                  </a:lnTo>
                  <a:lnTo>
                    <a:pt x="18236" y="11012"/>
                  </a:lnTo>
                  <a:lnTo>
                    <a:pt x="18289" y="11082"/>
                  </a:lnTo>
                  <a:lnTo>
                    <a:pt x="18289" y="11365"/>
                  </a:lnTo>
                  <a:lnTo>
                    <a:pt x="18236" y="11365"/>
                  </a:lnTo>
                  <a:lnTo>
                    <a:pt x="18236" y="11435"/>
                  </a:lnTo>
                  <a:lnTo>
                    <a:pt x="18184" y="11435"/>
                  </a:lnTo>
                  <a:lnTo>
                    <a:pt x="18131" y="11506"/>
                  </a:lnTo>
                  <a:lnTo>
                    <a:pt x="18026" y="11506"/>
                  </a:lnTo>
                  <a:lnTo>
                    <a:pt x="17869" y="11576"/>
                  </a:lnTo>
                  <a:lnTo>
                    <a:pt x="17764" y="11576"/>
                  </a:lnTo>
                  <a:lnTo>
                    <a:pt x="17658" y="11647"/>
                  </a:lnTo>
                  <a:lnTo>
                    <a:pt x="17606" y="11718"/>
                  </a:lnTo>
                  <a:lnTo>
                    <a:pt x="17501" y="11788"/>
                  </a:lnTo>
                  <a:lnTo>
                    <a:pt x="17396" y="11929"/>
                  </a:lnTo>
                  <a:lnTo>
                    <a:pt x="17396" y="12000"/>
                  </a:lnTo>
                  <a:lnTo>
                    <a:pt x="17343" y="12000"/>
                  </a:lnTo>
                  <a:lnTo>
                    <a:pt x="17343" y="12353"/>
                  </a:lnTo>
                  <a:lnTo>
                    <a:pt x="17396" y="12424"/>
                  </a:lnTo>
                  <a:lnTo>
                    <a:pt x="17396" y="12494"/>
                  </a:lnTo>
                  <a:lnTo>
                    <a:pt x="17448" y="12565"/>
                  </a:lnTo>
                  <a:lnTo>
                    <a:pt x="17553" y="12988"/>
                  </a:lnTo>
                  <a:lnTo>
                    <a:pt x="17658" y="13200"/>
                  </a:lnTo>
                  <a:lnTo>
                    <a:pt x="17711" y="13341"/>
                  </a:lnTo>
                  <a:lnTo>
                    <a:pt x="17764" y="13412"/>
                  </a:lnTo>
                  <a:lnTo>
                    <a:pt x="17764" y="13553"/>
                  </a:lnTo>
                  <a:lnTo>
                    <a:pt x="18079" y="13976"/>
                  </a:lnTo>
                  <a:lnTo>
                    <a:pt x="18184" y="14047"/>
                  </a:lnTo>
                  <a:lnTo>
                    <a:pt x="18289" y="14188"/>
                  </a:lnTo>
                  <a:lnTo>
                    <a:pt x="18289" y="14259"/>
                  </a:lnTo>
                  <a:lnTo>
                    <a:pt x="18342" y="14329"/>
                  </a:lnTo>
                  <a:lnTo>
                    <a:pt x="18342" y="15035"/>
                  </a:lnTo>
                  <a:lnTo>
                    <a:pt x="18394" y="15176"/>
                  </a:lnTo>
                  <a:lnTo>
                    <a:pt x="18394" y="15388"/>
                  </a:lnTo>
                  <a:lnTo>
                    <a:pt x="18447" y="15529"/>
                  </a:lnTo>
                  <a:lnTo>
                    <a:pt x="18447" y="15671"/>
                  </a:lnTo>
                  <a:lnTo>
                    <a:pt x="18499" y="15812"/>
                  </a:lnTo>
                  <a:lnTo>
                    <a:pt x="18604" y="16235"/>
                  </a:lnTo>
                  <a:lnTo>
                    <a:pt x="18604" y="16376"/>
                  </a:lnTo>
                  <a:lnTo>
                    <a:pt x="18657" y="16447"/>
                  </a:lnTo>
                  <a:lnTo>
                    <a:pt x="18657" y="16941"/>
                  </a:lnTo>
                  <a:lnTo>
                    <a:pt x="18604" y="16941"/>
                  </a:lnTo>
                  <a:lnTo>
                    <a:pt x="18604" y="17012"/>
                  </a:lnTo>
                  <a:lnTo>
                    <a:pt x="18394" y="17012"/>
                  </a:lnTo>
                  <a:lnTo>
                    <a:pt x="18342" y="17082"/>
                  </a:lnTo>
                  <a:lnTo>
                    <a:pt x="18342" y="17435"/>
                  </a:lnTo>
                  <a:lnTo>
                    <a:pt x="18289" y="17506"/>
                  </a:lnTo>
                  <a:lnTo>
                    <a:pt x="18289" y="17576"/>
                  </a:lnTo>
                  <a:lnTo>
                    <a:pt x="18131" y="17788"/>
                  </a:lnTo>
                  <a:lnTo>
                    <a:pt x="18026" y="17859"/>
                  </a:lnTo>
                  <a:lnTo>
                    <a:pt x="17974" y="17929"/>
                  </a:lnTo>
                  <a:lnTo>
                    <a:pt x="17921" y="17929"/>
                  </a:lnTo>
                  <a:lnTo>
                    <a:pt x="17921" y="18212"/>
                  </a:lnTo>
                  <a:lnTo>
                    <a:pt x="17974" y="18353"/>
                  </a:lnTo>
                  <a:lnTo>
                    <a:pt x="17974" y="18706"/>
                  </a:lnTo>
                  <a:lnTo>
                    <a:pt x="17921" y="18706"/>
                  </a:lnTo>
                  <a:lnTo>
                    <a:pt x="17921" y="18776"/>
                  </a:lnTo>
                  <a:lnTo>
                    <a:pt x="17869" y="18776"/>
                  </a:lnTo>
                  <a:lnTo>
                    <a:pt x="17711" y="18988"/>
                  </a:lnTo>
                  <a:lnTo>
                    <a:pt x="17448" y="18988"/>
                  </a:lnTo>
                  <a:lnTo>
                    <a:pt x="17396" y="19059"/>
                  </a:lnTo>
                  <a:lnTo>
                    <a:pt x="17343" y="19059"/>
                  </a:lnTo>
                  <a:lnTo>
                    <a:pt x="17291" y="19129"/>
                  </a:lnTo>
                  <a:lnTo>
                    <a:pt x="17291" y="19553"/>
                  </a:lnTo>
                  <a:lnTo>
                    <a:pt x="17238" y="19624"/>
                  </a:lnTo>
                  <a:lnTo>
                    <a:pt x="17133" y="19624"/>
                  </a:lnTo>
                  <a:lnTo>
                    <a:pt x="17080" y="19694"/>
                  </a:lnTo>
                  <a:lnTo>
                    <a:pt x="16975" y="19694"/>
                  </a:lnTo>
                  <a:lnTo>
                    <a:pt x="16975" y="19765"/>
                  </a:lnTo>
                  <a:lnTo>
                    <a:pt x="16923" y="19835"/>
                  </a:lnTo>
                  <a:lnTo>
                    <a:pt x="16923" y="20188"/>
                  </a:lnTo>
                  <a:lnTo>
                    <a:pt x="16818" y="20329"/>
                  </a:lnTo>
                  <a:lnTo>
                    <a:pt x="16712" y="20329"/>
                  </a:lnTo>
                  <a:lnTo>
                    <a:pt x="16607" y="20400"/>
                  </a:lnTo>
                  <a:lnTo>
                    <a:pt x="16502" y="20400"/>
                  </a:lnTo>
                  <a:lnTo>
                    <a:pt x="16397" y="20471"/>
                  </a:lnTo>
                  <a:lnTo>
                    <a:pt x="16134" y="20471"/>
                  </a:lnTo>
                  <a:lnTo>
                    <a:pt x="15977" y="20400"/>
                  </a:lnTo>
                  <a:lnTo>
                    <a:pt x="15609" y="20400"/>
                  </a:lnTo>
                  <a:lnTo>
                    <a:pt x="15504" y="20471"/>
                  </a:lnTo>
                  <a:lnTo>
                    <a:pt x="15451" y="20471"/>
                  </a:lnTo>
                  <a:lnTo>
                    <a:pt x="15346" y="20541"/>
                  </a:lnTo>
                  <a:lnTo>
                    <a:pt x="15293" y="20541"/>
                  </a:lnTo>
                  <a:lnTo>
                    <a:pt x="15188" y="20612"/>
                  </a:lnTo>
                  <a:lnTo>
                    <a:pt x="15136" y="20682"/>
                  </a:lnTo>
                  <a:lnTo>
                    <a:pt x="15083" y="20682"/>
                  </a:lnTo>
                  <a:lnTo>
                    <a:pt x="14926" y="20894"/>
                  </a:lnTo>
                  <a:lnTo>
                    <a:pt x="14820" y="20965"/>
                  </a:lnTo>
                  <a:lnTo>
                    <a:pt x="14715" y="21106"/>
                  </a:lnTo>
                  <a:lnTo>
                    <a:pt x="14558" y="21247"/>
                  </a:lnTo>
                  <a:lnTo>
                    <a:pt x="14505" y="21318"/>
                  </a:lnTo>
                  <a:lnTo>
                    <a:pt x="14505" y="21388"/>
                  </a:lnTo>
                  <a:lnTo>
                    <a:pt x="14400" y="21529"/>
                  </a:lnTo>
                  <a:lnTo>
                    <a:pt x="14347" y="21529"/>
                  </a:lnTo>
                  <a:lnTo>
                    <a:pt x="14347" y="21600"/>
                  </a:lnTo>
                  <a:lnTo>
                    <a:pt x="14242" y="21600"/>
                  </a:lnTo>
                  <a:lnTo>
                    <a:pt x="14242" y="21459"/>
                  </a:lnTo>
                  <a:lnTo>
                    <a:pt x="14190" y="21459"/>
                  </a:lnTo>
                  <a:lnTo>
                    <a:pt x="14190" y="20965"/>
                  </a:lnTo>
                  <a:lnTo>
                    <a:pt x="14137" y="20965"/>
                  </a:lnTo>
                  <a:lnTo>
                    <a:pt x="14137" y="20894"/>
                  </a:lnTo>
                  <a:lnTo>
                    <a:pt x="14032" y="20753"/>
                  </a:lnTo>
                  <a:lnTo>
                    <a:pt x="13980" y="20753"/>
                  </a:lnTo>
                  <a:lnTo>
                    <a:pt x="13980" y="20682"/>
                  </a:lnTo>
                  <a:lnTo>
                    <a:pt x="13874" y="20682"/>
                  </a:lnTo>
                  <a:lnTo>
                    <a:pt x="13874" y="20753"/>
                  </a:lnTo>
                  <a:lnTo>
                    <a:pt x="13822" y="20753"/>
                  </a:lnTo>
                  <a:lnTo>
                    <a:pt x="13822" y="20894"/>
                  </a:lnTo>
                  <a:lnTo>
                    <a:pt x="13769" y="20894"/>
                  </a:lnTo>
                  <a:lnTo>
                    <a:pt x="13769" y="21106"/>
                  </a:lnTo>
                  <a:lnTo>
                    <a:pt x="13717" y="21247"/>
                  </a:lnTo>
                  <a:lnTo>
                    <a:pt x="13717" y="21318"/>
                  </a:lnTo>
                  <a:lnTo>
                    <a:pt x="13612" y="21035"/>
                  </a:lnTo>
                  <a:lnTo>
                    <a:pt x="13507" y="20824"/>
                  </a:lnTo>
                  <a:lnTo>
                    <a:pt x="13454" y="20682"/>
                  </a:lnTo>
                  <a:lnTo>
                    <a:pt x="13349" y="20471"/>
                  </a:lnTo>
                  <a:lnTo>
                    <a:pt x="13191" y="20259"/>
                  </a:lnTo>
                  <a:lnTo>
                    <a:pt x="13191" y="20188"/>
                  </a:lnTo>
                  <a:lnTo>
                    <a:pt x="13086" y="20188"/>
                  </a:lnTo>
                  <a:lnTo>
                    <a:pt x="12981" y="20047"/>
                  </a:lnTo>
                  <a:lnTo>
                    <a:pt x="12876" y="20047"/>
                  </a:lnTo>
                  <a:lnTo>
                    <a:pt x="12823" y="19976"/>
                  </a:lnTo>
                  <a:lnTo>
                    <a:pt x="12561" y="19976"/>
                  </a:lnTo>
                  <a:lnTo>
                    <a:pt x="12508" y="19906"/>
                  </a:lnTo>
                  <a:lnTo>
                    <a:pt x="12193" y="19906"/>
                  </a:lnTo>
                  <a:lnTo>
                    <a:pt x="12193" y="19976"/>
                  </a:lnTo>
                  <a:lnTo>
                    <a:pt x="12088" y="19976"/>
                  </a:lnTo>
                  <a:lnTo>
                    <a:pt x="12035" y="20047"/>
                  </a:lnTo>
                  <a:lnTo>
                    <a:pt x="11825" y="20188"/>
                  </a:lnTo>
                  <a:lnTo>
                    <a:pt x="11667" y="20329"/>
                  </a:lnTo>
                  <a:lnTo>
                    <a:pt x="11457" y="20471"/>
                  </a:lnTo>
                  <a:lnTo>
                    <a:pt x="11352" y="20471"/>
                  </a:lnTo>
                  <a:lnTo>
                    <a:pt x="11299" y="20541"/>
                  </a:lnTo>
                  <a:lnTo>
                    <a:pt x="11299" y="20612"/>
                  </a:lnTo>
                  <a:lnTo>
                    <a:pt x="11247" y="20612"/>
                  </a:lnTo>
                  <a:lnTo>
                    <a:pt x="11299" y="20682"/>
                  </a:lnTo>
                  <a:lnTo>
                    <a:pt x="11299" y="20824"/>
                  </a:lnTo>
                  <a:lnTo>
                    <a:pt x="11352" y="20894"/>
                  </a:lnTo>
                  <a:lnTo>
                    <a:pt x="11352" y="21106"/>
                  </a:lnTo>
                  <a:lnTo>
                    <a:pt x="11299" y="21176"/>
                  </a:lnTo>
                  <a:lnTo>
                    <a:pt x="10826" y="21176"/>
                  </a:lnTo>
                  <a:lnTo>
                    <a:pt x="10774" y="21035"/>
                  </a:lnTo>
                  <a:lnTo>
                    <a:pt x="10774" y="20894"/>
                  </a:lnTo>
                  <a:lnTo>
                    <a:pt x="10721" y="20894"/>
                  </a:lnTo>
                  <a:lnTo>
                    <a:pt x="10721" y="20824"/>
                  </a:lnTo>
                  <a:lnTo>
                    <a:pt x="10511" y="20824"/>
                  </a:lnTo>
                  <a:lnTo>
                    <a:pt x="10458" y="20753"/>
                  </a:lnTo>
                  <a:lnTo>
                    <a:pt x="10353" y="20753"/>
                  </a:lnTo>
                  <a:lnTo>
                    <a:pt x="10353" y="20682"/>
                  </a:lnTo>
                  <a:lnTo>
                    <a:pt x="10301" y="20682"/>
                  </a:lnTo>
                  <a:lnTo>
                    <a:pt x="10301" y="20118"/>
                  </a:lnTo>
                  <a:lnTo>
                    <a:pt x="10248" y="19976"/>
                  </a:lnTo>
                  <a:lnTo>
                    <a:pt x="10248" y="19765"/>
                  </a:lnTo>
                  <a:lnTo>
                    <a:pt x="10196" y="19694"/>
                  </a:lnTo>
                  <a:lnTo>
                    <a:pt x="10196" y="19624"/>
                  </a:lnTo>
                  <a:lnTo>
                    <a:pt x="10143" y="19553"/>
                  </a:lnTo>
                  <a:lnTo>
                    <a:pt x="10143" y="19482"/>
                  </a:lnTo>
                  <a:lnTo>
                    <a:pt x="10038" y="19341"/>
                  </a:lnTo>
                  <a:lnTo>
                    <a:pt x="9670" y="19341"/>
                  </a:lnTo>
                  <a:lnTo>
                    <a:pt x="9670" y="19271"/>
                  </a:lnTo>
                  <a:lnTo>
                    <a:pt x="9618" y="19271"/>
                  </a:lnTo>
                  <a:lnTo>
                    <a:pt x="9618" y="18918"/>
                  </a:lnTo>
                  <a:lnTo>
                    <a:pt x="9670" y="18847"/>
                  </a:lnTo>
                  <a:lnTo>
                    <a:pt x="9670" y="18776"/>
                  </a:lnTo>
                  <a:lnTo>
                    <a:pt x="9723" y="18776"/>
                  </a:lnTo>
                  <a:lnTo>
                    <a:pt x="9775" y="18706"/>
                  </a:lnTo>
                  <a:lnTo>
                    <a:pt x="9880" y="18635"/>
                  </a:lnTo>
                  <a:lnTo>
                    <a:pt x="9985" y="18494"/>
                  </a:lnTo>
                  <a:lnTo>
                    <a:pt x="10038" y="18353"/>
                  </a:lnTo>
                  <a:lnTo>
                    <a:pt x="10038" y="18282"/>
                  </a:lnTo>
                  <a:lnTo>
                    <a:pt x="10091" y="18212"/>
                  </a:lnTo>
                  <a:lnTo>
                    <a:pt x="10091" y="18000"/>
                  </a:lnTo>
                  <a:lnTo>
                    <a:pt x="10038" y="17929"/>
                  </a:lnTo>
                  <a:lnTo>
                    <a:pt x="10038" y="17859"/>
                  </a:lnTo>
                  <a:lnTo>
                    <a:pt x="9985" y="17647"/>
                  </a:lnTo>
                  <a:lnTo>
                    <a:pt x="9933" y="17576"/>
                  </a:lnTo>
                  <a:lnTo>
                    <a:pt x="9933" y="17435"/>
                  </a:lnTo>
                  <a:lnTo>
                    <a:pt x="9880" y="17365"/>
                  </a:lnTo>
                  <a:lnTo>
                    <a:pt x="9880" y="17294"/>
                  </a:lnTo>
                  <a:lnTo>
                    <a:pt x="9828" y="17224"/>
                  </a:lnTo>
                  <a:lnTo>
                    <a:pt x="9565" y="17224"/>
                  </a:lnTo>
                  <a:lnTo>
                    <a:pt x="9512" y="17294"/>
                  </a:lnTo>
                  <a:lnTo>
                    <a:pt x="9407" y="17294"/>
                  </a:lnTo>
                  <a:lnTo>
                    <a:pt x="9355" y="17224"/>
                  </a:lnTo>
                  <a:lnTo>
                    <a:pt x="9302" y="17082"/>
                  </a:lnTo>
                  <a:lnTo>
                    <a:pt x="9197" y="16941"/>
                  </a:lnTo>
                  <a:lnTo>
                    <a:pt x="9197" y="16871"/>
                  </a:lnTo>
                  <a:lnTo>
                    <a:pt x="9092" y="16729"/>
                  </a:lnTo>
                  <a:lnTo>
                    <a:pt x="9039" y="16729"/>
                  </a:lnTo>
                  <a:lnTo>
                    <a:pt x="8934" y="16588"/>
                  </a:lnTo>
                  <a:lnTo>
                    <a:pt x="8882" y="16588"/>
                  </a:lnTo>
                  <a:lnTo>
                    <a:pt x="8829" y="16518"/>
                  </a:lnTo>
                  <a:lnTo>
                    <a:pt x="8777" y="16518"/>
                  </a:lnTo>
                  <a:lnTo>
                    <a:pt x="8724" y="16447"/>
                  </a:lnTo>
                  <a:lnTo>
                    <a:pt x="8093" y="16447"/>
                  </a:lnTo>
                  <a:lnTo>
                    <a:pt x="8041" y="16518"/>
                  </a:lnTo>
                  <a:lnTo>
                    <a:pt x="7988" y="16518"/>
                  </a:lnTo>
                  <a:lnTo>
                    <a:pt x="7883" y="16659"/>
                  </a:lnTo>
                  <a:lnTo>
                    <a:pt x="7778" y="16659"/>
                  </a:lnTo>
                  <a:lnTo>
                    <a:pt x="7673" y="16800"/>
                  </a:lnTo>
                  <a:lnTo>
                    <a:pt x="7620" y="16800"/>
                  </a:lnTo>
                  <a:lnTo>
                    <a:pt x="7620" y="16871"/>
                  </a:lnTo>
                  <a:lnTo>
                    <a:pt x="7568" y="16941"/>
                  </a:lnTo>
                  <a:lnTo>
                    <a:pt x="7463" y="17224"/>
                  </a:lnTo>
                  <a:lnTo>
                    <a:pt x="6780" y="17224"/>
                  </a:lnTo>
                  <a:lnTo>
                    <a:pt x="6464" y="17012"/>
                  </a:lnTo>
                  <a:lnTo>
                    <a:pt x="6412" y="16941"/>
                  </a:lnTo>
                  <a:lnTo>
                    <a:pt x="6201" y="17435"/>
                  </a:lnTo>
                  <a:lnTo>
                    <a:pt x="6044" y="17365"/>
                  </a:lnTo>
                  <a:lnTo>
                    <a:pt x="5939" y="17294"/>
                  </a:lnTo>
                  <a:lnTo>
                    <a:pt x="5728" y="17294"/>
                  </a:lnTo>
                  <a:lnTo>
                    <a:pt x="5623" y="17224"/>
                  </a:lnTo>
                  <a:lnTo>
                    <a:pt x="4993" y="17224"/>
                  </a:lnTo>
                  <a:lnTo>
                    <a:pt x="4940" y="17153"/>
                  </a:lnTo>
                  <a:lnTo>
                    <a:pt x="4888" y="17153"/>
                  </a:lnTo>
                  <a:lnTo>
                    <a:pt x="4782" y="17082"/>
                  </a:lnTo>
                  <a:lnTo>
                    <a:pt x="4625" y="16941"/>
                  </a:lnTo>
                  <a:lnTo>
                    <a:pt x="4520" y="16871"/>
                  </a:lnTo>
                  <a:lnTo>
                    <a:pt x="4467" y="16800"/>
                  </a:lnTo>
                  <a:lnTo>
                    <a:pt x="4362" y="16800"/>
                  </a:lnTo>
                  <a:lnTo>
                    <a:pt x="4309" y="16729"/>
                  </a:lnTo>
                  <a:lnTo>
                    <a:pt x="4309" y="16094"/>
                  </a:lnTo>
                  <a:lnTo>
                    <a:pt x="4257" y="16094"/>
                  </a:lnTo>
                  <a:lnTo>
                    <a:pt x="4257" y="16165"/>
                  </a:lnTo>
                  <a:lnTo>
                    <a:pt x="4204" y="16165"/>
                  </a:lnTo>
                  <a:lnTo>
                    <a:pt x="4204" y="16376"/>
                  </a:lnTo>
                  <a:lnTo>
                    <a:pt x="4152" y="16447"/>
                  </a:lnTo>
                  <a:lnTo>
                    <a:pt x="3994" y="16447"/>
                  </a:lnTo>
                  <a:lnTo>
                    <a:pt x="3942" y="16376"/>
                  </a:lnTo>
                  <a:lnTo>
                    <a:pt x="3889" y="16376"/>
                  </a:lnTo>
                  <a:lnTo>
                    <a:pt x="3836" y="16306"/>
                  </a:lnTo>
                  <a:lnTo>
                    <a:pt x="3731" y="16235"/>
                  </a:lnTo>
                  <a:lnTo>
                    <a:pt x="3679" y="16165"/>
                  </a:lnTo>
                  <a:lnTo>
                    <a:pt x="3679" y="16094"/>
                  </a:lnTo>
                  <a:lnTo>
                    <a:pt x="3574" y="16024"/>
                  </a:lnTo>
                  <a:lnTo>
                    <a:pt x="3469" y="15882"/>
                  </a:lnTo>
                  <a:lnTo>
                    <a:pt x="3469" y="15812"/>
                  </a:lnTo>
                  <a:lnTo>
                    <a:pt x="3364" y="15812"/>
                  </a:lnTo>
                  <a:lnTo>
                    <a:pt x="3311" y="15741"/>
                  </a:lnTo>
                  <a:lnTo>
                    <a:pt x="2943" y="15741"/>
                  </a:lnTo>
                  <a:lnTo>
                    <a:pt x="2628" y="15318"/>
                  </a:lnTo>
                  <a:lnTo>
                    <a:pt x="2418" y="15318"/>
                  </a:lnTo>
                  <a:lnTo>
                    <a:pt x="2365" y="15247"/>
                  </a:lnTo>
                  <a:lnTo>
                    <a:pt x="2155" y="15247"/>
                  </a:lnTo>
                  <a:lnTo>
                    <a:pt x="2050" y="15106"/>
                  </a:lnTo>
                  <a:lnTo>
                    <a:pt x="2050" y="14753"/>
                  </a:lnTo>
                  <a:lnTo>
                    <a:pt x="2102" y="14612"/>
                  </a:lnTo>
                  <a:lnTo>
                    <a:pt x="2102" y="14259"/>
                  </a:lnTo>
                  <a:lnTo>
                    <a:pt x="1945" y="14047"/>
                  </a:lnTo>
                  <a:lnTo>
                    <a:pt x="1892" y="14047"/>
                  </a:lnTo>
                  <a:lnTo>
                    <a:pt x="1892" y="13976"/>
                  </a:lnTo>
                  <a:lnTo>
                    <a:pt x="1787" y="13976"/>
                  </a:lnTo>
                  <a:lnTo>
                    <a:pt x="1734" y="13906"/>
                  </a:lnTo>
                  <a:lnTo>
                    <a:pt x="1314" y="13906"/>
                  </a:lnTo>
                  <a:lnTo>
                    <a:pt x="1104" y="14047"/>
                  </a:lnTo>
                  <a:lnTo>
                    <a:pt x="1051" y="14118"/>
                  </a:lnTo>
                  <a:lnTo>
                    <a:pt x="893" y="14259"/>
                  </a:lnTo>
                  <a:lnTo>
                    <a:pt x="841" y="14329"/>
                  </a:lnTo>
                  <a:lnTo>
                    <a:pt x="788" y="14329"/>
                  </a:lnTo>
                  <a:lnTo>
                    <a:pt x="683" y="14188"/>
                  </a:lnTo>
                  <a:lnTo>
                    <a:pt x="578" y="14188"/>
                  </a:lnTo>
                  <a:lnTo>
                    <a:pt x="473" y="14047"/>
                  </a:lnTo>
                  <a:lnTo>
                    <a:pt x="473" y="13553"/>
                  </a:lnTo>
                  <a:lnTo>
                    <a:pt x="526" y="13412"/>
                  </a:lnTo>
                  <a:lnTo>
                    <a:pt x="526" y="13271"/>
                  </a:lnTo>
                  <a:lnTo>
                    <a:pt x="473" y="13271"/>
                  </a:lnTo>
                  <a:lnTo>
                    <a:pt x="473" y="13200"/>
                  </a:lnTo>
                  <a:lnTo>
                    <a:pt x="315" y="12988"/>
                  </a:lnTo>
                  <a:lnTo>
                    <a:pt x="315" y="12635"/>
                  </a:lnTo>
                  <a:lnTo>
                    <a:pt x="368" y="12494"/>
                  </a:lnTo>
                  <a:lnTo>
                    <a:pt x="368" y="12424"/>
                  </a:lnTo>
                  <a:lnTo>
                    <a:pt x="473" y="11576"/>
                  </a:lnTo>
                  <a:lnTo>
                    <a:pt x="473" y="11365"/>
                  </a:lnTo>
                  <a:lnTo>
                    <a:pt x="526" y="11294"/>
                  </a:lnTo>
                  <a:lnTo>
                    <a:pt x="526" y="11224"/>
                  </a:lnTo>
                  <a:lnTo>
                    <a:pt x="473" y="11224"/>
                  </a:lnTo>
                  <a:lnTo>
                    <a:pt x="473" y="11153"/>
                  </a:lnTo>
                  <a:lnTo>
                    <a:pt x="420" y="11153"/>
                  </a:lnTo>
                  <a:lnTo>
                    <a:pt x="420" y="11224"/>
                  </a:lnTo>
                  <a:lnTo>
                    <a:pt x="368" y="11224"/>
                  </a:lnTo>
                  <a:lnTo>
                    <a:pt x="315" y="11153"/>
                  </a:lnTo>
                  <a:lnTo>
                    <a:pt x="210" y="11153"/>
                  </a:lnTo>
                  <a:lnTo>
                    <a:pt x="105" y="11012"/>
                  </a:lnTo>
                  <a:lnTo>
                    <a:pt x="53" y="11012"/>
                  </a:lnTo>
                  <a:lnTo>
                    <a:pt x="53" y="10941"/>
                  </a:lnTo>
                  <a:lnTo>
                    <a:pt x="0" y="10871"/>
                  </a:lnTo>
                  <a:lnTo>
                    <a:pt x="0" y="10235"/>
                  </a:lnTo>
                  <a:lnTo>
                    <a:pt x="53" y="10165"/>
                  </a:lnTo>
                  <a:lnTo>
                    <a:pt x="53" y="10024"/>
                  </a:lnTo>
                  <a:lnTo>
                    <a:pt x="105" y="10024"/>
                  </a:lnTo>
                  <a:lnTo>
                    <a:pt x="105" y="9953"/>
                  </a:lnTo>
                  <a:lnTo>
                    <a:pt x="158" y="9882"/>
                  </a:lnTo>
                  <a:lnTo>
                    <a:pt x="210" y="9882"/>
                  </a:lnTo>
                  <a:lnTo>
                    <a:pt x="315" y="9741"/>
                  </a:lnTo>
                  <a:lnTo>
                    <a:pt x="420" y="9741"/>
                  </a:lnTo>
                  <a:lnTo>
                    <a:pt x="473" y="9812"/>
                  </a:lnTo>
                  <a:lnTo>
                    <a:pt x="526" y="9812"/>
                  </a:lnTo>
                  <a:lnTo>
                    <a:pt x="578" y="9882"/>
                  </a:lnTo>
                  <a:lnTo>
                    <a:pt x="631" y="9882"/>
                  </a:lnTo>
                  <a:lnTo>
                    <a:pt x="683" y="10024"/>
                  </a:lnTo>
                  <a:lnTo>
                    <a:pt x="788" y="10094"/>
                  </a:lnTo>
                  <a:lnTo>
                    <a:pt x="841" y="10165"/>
                  </a:lnTo>
                  <a:lnTo>
                    <a:pt x="946" y="10235"/>
                  </a:lnTo>
                  <a:lnTo>
                    <a:pt x="999" y="10165"/>
                  </a:lnTo>
                  <a:lnTo>
                    <a:pt x="1051" y="10024"/>
                  </a:lnTo>
                  <a:lnTo>
                    <a:pt x="1104" y="10024"/>
                  </a:lnTo>
                  <a:lnTo>
                    <a:pt x="1104" y="9882"/>
                  </a:lnTo>
                  <a:lnTo>
                    <a:pt x="1051" y="9812"/>
                  </a:lnTo>
                  <a:lnTo>
                    <a:pt x="1051" y="9671"/>
                  </a:lnTo>
                  <a:lnTo>
                    <a:pt x="1104" y="9600"/>
                  </a:lnTo>
                  <a:lnTo>
                    <a:pt x="1209" y="9600"/>
                  </a:lnTo>
                  <a:lnTo>
                    <a:pt x="1209" y="9529"/>
                  </a:lnTo>
                  <a:lnTo>
                    <a:pt x="1682" y="9529"/>
                  </a:lnTo>
                  <a:lnTo>
                    <a:pt x="1734" y="9459"/>
                  </a:lnTo>
                  <a:lnTo>
                    <a:pt x="1734" y="9388"/>
                  </a:lnTo>
                  <a:lnTo>
                    <a:pt x="1839" y="9247"/>
                  </a:lnTo>
                  <a:lnTo>
                    <a:pt x="1839" y="9176"/>
                  </a:lnTo>
                  <a:lnTo>
                    <a:pt x="1892" y="9176"/>
                  </a:lnTo>
                  <a:lnTo>
                    <a:pt x="1945" y="9106"/>
                  </a:lnTo>
                  <a:lnTo>
                    <a:pt x="1997" y="9106"/>
                  </a:lnTo>
                  <a:lnTo>
                    <a:pt x="2050" y="9035"/>
                  </a:lnTo>
                  <a:lnTo>
                    <a:pt x="2155" y="9035"/>
                  </a:lnTo>
                  <a:lnTo>
                    <a:pt x="2155" y="8894"/>
                  </a:lnTo>
                  <a:lnTo>
                    <a:pt x="2207" y="8824"/>
                  </a:lnTo>
                  <a:lnTo>
                    <a:pt x="2207" y="8753"/>
                  </a:lnTo>
                  <a:lnTo>
                    <a:pt x="2260" y="8682"/>
                  </a:lnTo>
                  <a:lnTo>
                    <a:pt x="2260" y="7765"/>
                  </a:lnTo>
                  <a:lnTo>
                    <a:pt x="2207" y="7694"/>
                  </a:lnTo>
                  <a:lnTo>
                    <a:pt x="2207" y="7553"/>
                  </a:lnTo>
                  <a:lnTo>
                    <a:pt x="2155" y="7553"/>
                  </a:lnTo>
                  <a:lnTo>
                    <a:pt x="2102" y="7482"/>
                  </a:lnTo>
                  <a:lnTo>
                    <a:pt x="1945" y="7482"/>
                  </a:lnTo>
                  <a:lnTo>
                    <a:pt x="1945" y="7412"/>
                  </a:lnTo>
                  <a:lnTo>
                    <a:pt x="1892" y="7412"/>
                  </a:lnTo>
                  <a:lnTo>
                    <a:pt x="1892" y="7271"/>
                  </a:lnTo>
                  <a:lnTo>
                    <a:pt x="1945" y="7200"/>
                  </a:lnTo>
                  <a:lnTo>
                    <a:pt x="1945" y="7129"/>
                  </a:lnTo>
                  <a:lnTo>
                    <a:pt x="2050" y="6988"/>
                  </a:lnTo>
                  <a:lnTo>
                    <a:pt x="2207" y="6988"/>
                  </a:lnTo>
                  <a:lnTo>
                    <a:pt x="2312" y="6918"/>
                  </a:lnTo>
                  <a:lnTo>
                    <a:pt x="2785" y="6918"/>
                  </a:lnTo>
                  <a:lnTo>
                    <a:pt x="2838" y="6776"/>
                  </a:lnTo>
                  <a:lnTo>
                    <a:pt x="2891" y="6706"/>
                  </a:lnTo>
                  <a:lnTo>
                    <a:pt x="2891" y="6635"/>
                  </a:lnTo>
                  <a:lnTo>
                    <a:pt x="2943" y="6565"/>
                  </a:lnTo>
                  <a:lnTo>
                    <a:pt x="2943" y="6282"/>
                  </a:lnTo>
                  <a:lnTo>
                    <a:pt x="2891" y="6141"/>
                  </a:lnTo>
                  <a:lnTo>
                    <a:pt x="2891" y="6071"/>
                  </a:lnTo>
                  <a:lnTo>
                    <a:pt x="2943" y="6000"/>
                  </a:lnTo>
                  <a:lnTo>
                    <a:pt x="2943" y="5929"/>
                  </a:lnTo>
                  <a:lnTo>
                    <a:pt x="3101" y="5718"/>
                  </a:lnTo>
                  <a:lnTo>
                    <a:pt x="3258" y="5718"/>
                  </a:lnTo>
                  <a:lnTo>
                    <a:pt x="3311" y="5647"/>
                  </a:lnTo>
                  <a:lnTo>
                    <a:pt x="3416" y="5647"/>
                  </a:lnTo>
                  <a:lnTo>
                    <a:pt x="3469" y="5718"/>
                  </a:lnTo>
                  <a:lnTo>
                    <a:pt x="3521" y="5718"/>
                  </a:lnTo>
                  <a:lnTo>
                    <a:pt x="3574" y="5788"/>
                  </a:lnTo>
                  <a:lnTo>
                    <a:pt x="3626" y="5788"/>
                  </a:lnTo>
                  <a:lnTo>
                    <a:pt x="3731" y="5859"/>
                  </a:lnTo>
                  <a:lnTo>
                    <a:pt x="3784" y="5859"/>
                  </a:lnTo>
                  <a:lnTo>
                    <a:pt x="3836" y="5788"/>
                  </a:lnTo>
                  <a:lnTo>
                    <a:pt x="3836" y="5718"/>
                  </a:lnTo>
                  <a:lnTo>
                    <a:pt x="3889" y="5718"/>
                  </a:lnTo>
                  <a:lnTo>
                    <a:pt x="3889" y="5506"/>
                  </a:lnTo>
                  <a:lnTo>
                    <a:pt x="3942" y="5294"/>
                  </a:lnTo>
                  <a:lnTo>
                    <a:pt x="3942" y="4729"/>
                  </a:lnTo>
                  <a:lnTo>
                    <a:pt x="3994" y="4659"/>
                  </a:lnTo>
                  <a:lnTo>
                    <a:pt x="3994" y="4588"/>
                  </a:lnTo>
                  <a:lnTo>
                    <a:pt x="4099" y="4447"/>
                  </a:lnTo>
                  <a:lnTo>
                    <a:pt x="4152" y="4447"/>
                  </a:lnTo>
                  <a:lnTo>
                    <a:pt x="4204" y="4376"/>
                  </a:lnTo>
                  <a:lnTo>
                    <a:pt x="4467" y="4376"/>
                  </a:lnTo>
                  <a:lnTo>
                    <a:pt x="4467" y="4306"/>
                  </a:lnTo>
                  <a:lnTo>
                    <a:pt x="4520" y="4235"/>
                  </a:lnTo>
                  <a:lnTo>
                    <a:pt x="4520" y="4024"/>
                  </a:lnTo>
                  <a:lnTo>
                    <a:pt x="4572" y="3953"/>
                  </a:lnTo>
                  <a:lnTo>
                    <a:pt x="4572" y="3882"/>
                  </a:lnTo>
                  <a:lnTo>
                    <a:pt x="4625" y="3882"/>
                  </a:lnTo>
                  <a:lnTo>
                    <a:pt x="4677" y="3812"/>
                  </a:lnTo>
                  <a:lnTo>
                    <a:pt x="4782" y="3741"/>
                  </a:lnTo>
                  <a:lnTo>
                    <a:pt x="4782" y="3671"/>
                  </a:lnTo>
                  <a:lnTo>
                    <a:pt x="4888" y="3882"/>
                  </a:lnTo>
                  <a:lnTo>
                    <a:pt x="4940" y="4024"/>
                  </a:lnTo>
                  <a:lnTo>
                    <a:pt x="4993" y="4024"/>
                  </a:lnTo>
                  <a:lnTo>
                    <a:pt x="4993" y="4094"/>
                  </a:lnTo>
                  <a:lnTo>
                    <a:pt x="5045" y="4094"/>
                  </a:lnTo>
                  <a:lnTo>
                    <a:pt x="5045" y="4165"/>
                  </a:lnTo>
                  <a:lnTo>
                    <a:pt x="5098" y="4165"/>
                  </a:lnTo>
                  <a:lnTo>
                    <a:pt x="5308" y="4306"/>
                  </a:lnTo>
                  <a:lnTo>
                    <a:pt x="5361" y="4306"/>
                  </a:lnTo>
                  <a:lnTo>
                    <a:pt x="5466" y="4376"/>
                  </a:lnTo>
                  <a:lnTo>
                    <a:pt x="5623" y="4588"/>
                  </a:lnTo>
                  <a:lnTo>
                    <a:pt x="5623" y="4729"/>
                  </a:lnTo>
                  <a:lnTo>
                    <a:pt x="5676" y="4941"/>
                  </a:lnTo>
                  <a:lnTo>
                    <a:pt x="5676" y="5082"/>
                  </a:lnTo>
                  <a:lnTo>
                    <a:pt x="5728" y="5153"/>
                  </a:lnTo>
                  <a:lnTo>
                    <a:pt x="5728" y="5294"/>
                  </a:lnTo>
                  <a:lnTo>
                    <a:pt x="5781" y="5365"/>
                  </a:lnTo>
                  <a:lnTo>
                    <a:pt x="5781" y="5506"/>
                  </a:lnTo>
                  <a:lnTo>
                    <a:pt x="5834" y="5647"/>
                  </a:lnTo>
                  <a:lnTo>
                    <a:pt x="5886" y="5718"/>
                  </a:lnTo>
                  <a:lnTo>
                    <a:pt x="5886" y="5859"/>
                  </a:lnTo>
                  <a:lnTo>
                    <a:pt x="5939" y="5859"/>
                  </a:lnTo>
                  <a:lnTo>
                    <a:pt x="5939" y="5929"/>
                  </a:lnTo>
                  <a:lnTo>
                    <a:pt x="5991" y="5929"/>
                  </a:lnTo>
                  <a:lnTo>
                    <a:pt x="6044" y="6000"/>
                  </a:lnTo>
                  <a:lnTo>
                    <a:pt x="6201" y="6000"/>
                  </a:lnTo>
                  <a:lnTo>
                    <a:pt x="6254" y="6071"/>
                  </a:lnTo>
                  <a:lnTo>
                    <a:pt x="6622" y="6071"/>
                  </a:lnTo>
                  <a:lnTo>
                    <a:pt x="6727" y="6141"/>
                  </a:lnTo>
                  <a:lnTo>
                    <a:pt x="6832" y="6141"/>
                  </a:lnTo>
                  <a:lnTo>
                    <a:pt x="7042" y="6212"/>
                  </a:lnTo>
                  <a:lnTo>
                    <a:pt x="7147" y="6212"/>
                  </a:lnTo>
                  <a:lnTo>
                    <a:pt x="7200" y="6282"/>
                  </a:lnTo>
                  <a:lnTo>
                    <a:pt x="7305" y="6353"/>
                  </a:lnTo>
                  <a:lnTo>
                    <a:pt x="7463" y="6424"/>
                  </a:lnTo>
                  <a:lnTo>
                    <a:pt x="7515" y="6424"/>
                  </a:lnTo>
                  <a:lnTo>
                    <a:pt x="7568" y="6494"/>
                  </a:lnTo>
                  <a:lnTo>
                    <a:pt x="7620" y="6494"/>
                  </a:lnTo>
                  <a:lnTo>
                    <a:pt x="7620" y="6565"/>
                  </a:lnTo>
                  <a:lnTo>
                    <a:pt x="7673" y="6565"/>
                  </a:lnTo>
                  <a:lnTo>
                    <a:pt x="7673" y="6635"/>
                  </a:lnTo>
                  <a:lnTo>
                    <a:pt x="7726" y="6706"/>
                  </a:lnTo>
                  <a:lnTo>
                    <a:pt x="7726" y="6776"/>
                  </a:lnTo>
                  <a:lnTo>
                    <a:pt x="7778" y="6847"/>
                  </a:lnTo>
                  <a:lnTo>
                    <a:pt x="7831" y="7059"/>
                  </a:lnTo>
                  <a:lnTo>
                    <a:pt x="7883" y="7129"/>
                  </a:lnTo>
                  <a:lnTo>
                    <a:pt x="7883" y="7200"/>
                  </a:lnTo>
                  <a:lnTo>
                    <a:pt x="8146" y="7553"/>
                  </a:lnTo>
                  <a:lnTo>
                    <a:pt x="8199" y="7553"/>
                  </a:lnTo>
                  <a:lnTo>
                    <a:pt x="8251" y="7624"/>
                  </a:lnTo>
                  <a:lnTo>
                    <a:pt x="8356" y="7624"/>
                  </a:lnTo>
                  <a:lnTo>
                    <a:pt x="8514" y="7694"/>
                  </a:lnTo>
                  <a:lnTo>
                    <a:pt x="9828" y="7694"/>
                  </a:lnTo>
                  <a:lnTo>
                    <a:pt x="9933" y="7765"/>
                  </a:lnTo>
                  <a:lnTo>
                    <a:pt x="10301" y="7765"/>
                  </a:lnTo>
                  <a:lnTo>
                    <a:pt x="10406" y="7835"/>
                  </a:lnTo>
                  <a:lnTo>
                    <a:pt x="10511" y="7835"/>
                  </a:lnTo>
                  <a:lnTo>
                    <a:pt x="10669" y="7906"/>
                  </a:lnTo>
                  <a:lnTo>
                    <a:pt x="10774" y="7976"/>
                  </a:lnTo>
                  <a:lnTo>
                    <a:pt x="10826" y="7976"/>
                  </a:lnTo>
                  <a:lnTo>
                    <a:pt x="10879" y="8047"/>
                  </a:lnTo>
                  <a:lnTo>
                    <a:pt x="11036" y="8188"/>
                  </a:lnTo>
                  <a:lnTo>
                    <a:pt x="11089" y="8259"/>
                  </a:lnTo>
                  <a:lnTo>
                    <a:pt x="11194" y="8259"/>
                  </a:lnTo>
                  <a:lnTo>
                    <a:pt x="11247" y="8329"/>
                  </a:lnTo>
                  <a:lnTo>
                    <a:pt x="11509" y="8329"/>
                  </a:lnTo>
                  <a:lnTo>
                    <a:pt x="11615" y="8259"/>
                  </a:lnTo>
                  <a:lnTo>
                    <a:pt x="11667" y="8259"/>
                  </a:lnTo>
                  <a:lnTo>
                    <a:pt x="11772" y="8188"/>
                  </a:lnTo>
                  <a:lnTo>
                    <a:pt x="11825" y="8188"/>
                  </a:lnTo>
                  <a:lnTo>
                    <a:pt x="11877" y="8118"/>
                  </a:lnTo>
                  <a:lnTo>
                    <a:pt x="11930" y="8118"/>
                  </a:lnTo>
                  <a:lnTo>
                    <a:pt x="11930" y="8047"/>
                  </a:lnTo>
                  <a:lnTo>
                    <a:pt x="12035" y="7976"/>
                  </a:lnTo>
                  <a:lnTo>
                    <a:pt x="12088" y="7906"/>
                  </a:lnTo>
                  <a:lnTo>
                    <a:pt x="12088" y="7835"/>
                  </a:lnTo>
                  <a:lnTo>
                    <a:pt x="12455" y="7835"/>
                  </a:lnTo>
                  <a:lnTo>
                    <a:pt x="12561" y="7906"/>
                  </a:lnTo>
                  <a:lnTo>
                    <a:pt x="12666" y="7906"/>
                  </a:lnTo>
                  <a:lnTo>
                    <a:pt x="12771" y="7976"/>
                  </a:lnTo>
                  <a:lnTo>
                    <a:pt x="12928" y="7976"/>
                  </a:lnTo>
                  <a:lnTo>
                    <a:pt x="12981" y="7906"/>
                  </a:lnTo>
                  <a:lnTo>
                    <a:pt x="13034" y="7906"/>
                  </a:lnTo>
                  <a:lnTo>
                    <a:pt x="13086" y="7835"/>
                  </a:lnTo>
                  <a:lnTo>
                    <a:pt x="13191" y="7765"/>
                  </a:lnTo>
                  <a:lnTo>
                    <a:pt x="13559" y="7271"/>
                  </a:lnTo>
                  <a:lnTo>
                    <a:pt x="13559" y="7059"/>
                  </a:lnTo>
                  <a:lnTo>
                    <a:pt x="13612" y="6988"/>
                  </a:lnTo>
                  <a:lnTo>
                    <a:pt x="13612" y="6565"/>
                  </a:lnTo>
                  <a:lnTo>
                    <a:pt x="13559" y="6494"/>
                  </a:lnTo>
                  <a:lnTo>
                    <a:pt x="13559" y="6071"/>
                  </a:lnTo>
                  <a:lnTo>
                    <a:pt x="13717" y="6071"/>
                  </a:lnTo>
                  <a:lnTo>
                    <a:pt x="13769" y="6141"/>
                  </a:lnTo>
                  <a:lnTo>
                    <a:pt x="13822" y="6141"/>
                  </a:lnTo>
                  <a:lnTo>
                    <a:pt x="13874" y="6212"/>
                  </a:lnTo>
                  <a:lnTo>
                    <a:pt x="13980" y="6282"/>
                  </a:lnTo>
                  <a:lnTo>
                    <a:pt x="14190" y="6282"/>
                  </a:lnTo>
                  <a:lnTo>
                    <a:pt x="14190" y="6212"/>
                  </a:lnTo>
                  <a:lnTo>
                    <a:pt x="14400" y="5929"/>
                  </a:lnTo>
                  <a:lnTo>
                    <a:pt x="14400" y="5859"/>
                  </a:lnTo>
                  <a:lnTo>
                    <a:pt x="14453" y="5788"/>
                  </a:lnTo>
                  <a:lnTo>
                    <a:pt x="14558" y="5718"/>
                  </a:lnTo>
                  <a:lnTo>
                    <a:pt x="14768" y="5435"/>
                  </a:lnTo>
                  <a:lnTo>
                    <a:pt x="14926" y="5365"/>
                  </a:lnTo>
                  <a:lnTo>
                    <a:pt x="15241" y="5082"/>
                  </a:lnTo>
                  <a:lnTo>
                    <a:pt x="15346" y="5012"/>
                  </a:lnTo>
                  <a:lnTo>
                    <a:pt x="15451" y="5012"/>
                  </a:lnTo>
                  <a:lnTo>
                    <a:pt x="15504" y="4941"/>
                  </a:lnTo>
                  <a:lnTo>
                    <a:pt x="15609" y="4941"/>
                  </a:lnTo>
                  <a:lnTo>
                    <a:pt x="15819" y="4800"/>
                  </a:lnTo>
                  <a:lnTo>
                    <a:pt x="15872" y="4800"/>
                  </a:lnTo>
                  <a:lnTo>
                    <a:pt x="15924" y="4729"/>
                  </a:lnTo>
                  <a:lnTo>
                    <a:pt x="15977" y="4729"/>
                  </a:lnTo>
                  <a:lnTo>
                    <a:pt x="15977" y="4659"/>
                  </a:lnTo>
                  <a:lnTo>
                    <a:pt x="16029" y="4588"/>
                  </a:lnTo>
                  <a:lnTo>
                    <a:pt x="16029" y="4518"/>
                  </a:lnTo>
                  <a:lnTo>
                    <a:pt x="15977" y="4447"/>
                  </a:lnTo>
                  <a:lnTo>
                    <a:pt x="15977" y="4376"/>
                  </a:lnTo>
                  <a:lnTo>
                    <a:pt x="15766" y="4094"/>
                  </a:lnTo>
                  <a:lnTo>
                    <a:pt x="15661" y="4094"/>
                  </a:lnTo>
                  <a:lnTo>
                    <a:pt x="15609" y="4024"/>
                  </a:lnTo>
                  <a:lnTo>
                    <a:pt x="15556" y="4024"/>
                  </a:lnTo>
                  <a:lnTo>
                    <a:pt x="15504" y="4094"/>
                  </a:lnTo>
                  <a:lnTo>
                    <a:pt x="15346" y="4094"/>
                  </a:lnTo>
                  <a:lnTo>
                    <a:pt x="15241" y="4165"/>
                  </a:lnTo>
                  <a:lnTo>
                    <a:pt x="15083" y="4165"/>
                  </a:lnTo>
                  <a:lnTo>
                    <a:pt x="15031" y="4235"/>
                  </a:lnTo>
                  <a:lnTo>
                    <a:pt x="14926" y="4235"/>
                  </a:lnTo>
                  <a:lnTo>
                    <a:pt x="14926" y="4306"/>
                  </a:lnTo>
                  <a:lnTo>
                    <a:pt x="14768" y="4306"/>
                  </a:lnTo>
                  <a:lnTo>
                    <a:pt x="14768" y="4235"/>
                  </a:lnTo>
                  <a:lnTo>
                    <a:pt x="14715" y="4165"/>
                  </a:lnTo>
                  <a:lnTo>
                    <a:pt x="14715" y="4094"/>
                  </a:lnTo>
                  <a:lnTo>
                    <a:pt x="14663" y="3953"/>
                  </a:lnTo>
                  <a:lnTo>
                    <a:pt x="14663" y="2824"/>
                  </a:lnTo>
                  <a:lnTo>
                    <a:pt x="14768" y="2541"/>
                  </a:lnTo>
                  <a:lnTo>
                    <a:pt x="14768" y="2612"/>
                  </a:lnTo>
                  <a:lnTo>
                    <a:pt x="14873" y="2682"/>
                  </a:lnTo>
                  <a:lnTo>
                    <a:pt x="15031" y="2894"/>
                  </a:lnTo>
                  <a:lnTo>
                    <a:pt x="15031" y="2965"/>
                  </a:lnTo>
                  <a:lnTo>
                    <a:pt x="15556" y="2965"/>
                  </a:lnTo>
                  <a:lnTo>
                    <a:pt x="15556" y="2894"/>
                  </a:lnTo>
                  <a:lnTo>
                    <a:pt x="15609" y="2824"/>
                  </a:lnTo>
                  <a:lnTo>
                    <a:pt x="15609" y="2047"/>
                  </a:lnTo>
                  <a:lnTo>
                    <a:pt x="15661" y="1976"/>
                  </a:lnTo>
                  <a:lnTo>
                    <a:pt x="15661" y="1906"/>
                  </a:lnTo>
                  <a:lnTo>
                    <a:pt x="15714" y="1835"/>
                  </a:lnTo>
                  <a:lnTo>
                    <a:pt x="15766" y="1835"/>
                  </a:lnTo>
                  <a:lnTo>
                    <a:pt x="15819" y="1765"/>
                  </a:lnTo>
                  <a:lnTo>
                    <a:pt x="15872" y="1765"/>
                  </a:lnTo>
                  <a:lnTo>
                    <a:pt x="15872" y="1694"/>
                  </a:lnTo>
                  <a:lnTo>
                    <a:pt x="15924" y="1694"/>
                  </a:lnTo>
                  <a:lnTo>
                    <a:pt x="15924" y="1624"/>
                  </a:lnTo>
                  <a:lnTo>
                    <a:pt x="15977" y="1553"/>
                  </a:lnTo>
                  <a:lnTo>
                    <a:pt x="15924" y="1482"/>
                  </a:lnTo>
                  <a:lnTo>
                    <a:pt x="15924" y="1341"/>
                  </a:lnTo>
                  <a:lnTo>
                    <a:pt x="15872" y="1271"/>
                  </a:lnTo>
                  <a:lnTo>
                    <a:pt x="15819" y="1129"/>
                  </a:lnTo>
                  <a:lnTo>
                    <a:pt x="15766" y="1059"/>
                  </a:lnTo>
                  <a:lnTo>
                    <a:pt x="15714" y="918"/>
                  </a:lnTo>
                  <a:lnTo>
                    <a:pt x="15714" y="776"/>
                  </a:lnTo>
                  <a:lnTo>
                    <a:pt x="15661" y="776"/>
                  </a:lnTo>
                  <a:lnTo>
                    <a:pt x="15661" y="706"/>
                  </a:lnTo>
                  <a:lnTo>
                    <a:pt x="15714" y="635"/>
                  </a:lnTo>
                  <a:lnTo>
                    <a:pt x="15714" y="494"/>
                  </a:lnTo>
                  <a:lnTo>
                    <a:pt x="15766" y="424"/>
                  </a:lnTo>
                  <a:lnTo>
                    <a:pt x="15766" y="353"/>
                  </a:lnTo>
                  <a:lnTo>
                    <a:pt x="15872" y="212"/>
                  </a:lnTo>
                  <a:lnTo>
                    <a:pt x="15872" y="141"/>
                  </a:lnTo>
                  <a:lnTo>
                    <a:pt x="15977" y="141"/>
                  </a:lnTo>
                  <a:lnTo>
                    <a:pt x="16029" y="71"/>
                  </a:lnTo>
                  <a:lnTo>
                    <a:pt x="16134" y="71"/>
                  </a:lnTo>
                  <a:lnTo>
                    <a:pt x="16239" y="0"/>
                  </a:lnTo>
                  <a:lnTo>
                    <a:pt x="16818" y="0"/>
                  </a:lnTo>
                  <a:lnTo>
                    <a:pt x="16923" y="71"/>
                  </a:lnTo>
                  <a:lnTo>
                    <a:pt x="17133" y="71"/>
                  </a:lnTo>
                  <a:lnTo>
                    <a:pt x="17238" y="141"/>
                  </a:lnTo>
                  <a:lnTo>
                    <a:pt x="17343" y="141"/>
                  </a:lnTo>
                  <a:lnTo>
                    <a:pt x="17448" y="212"/>
                  </a:lnTo>
                  <a:lnTo>
                    <a:pt x="17553" y="212"/>
                  </a:lnTo>
                  <a:lnTo>
                    <a:pt x="17553" y="282"/>
                  </a:lnTo>
                  <a:lnTo>
                    <a:pt x="17921" y="776"/>
                  </a:lnTo>
                  <a:lnTo>
                    <a:pt x="17974" y="918"/>
                  </a:lnTo>
                  <a:lnTo>
                    <a:pt x="18079" y="988"/>
                  </a:lnTo>
                  <a:lnTo>
                    <a:pt x="18342" y="1341"/>
                  </a:lnTo>
                  <a:lnTo>
                    <a:pt x="18394" y="1482"/>
                  </a:lnTo>
                  <a:lnTo>
                    <a:pt x="18499" y="1553"/>
                  </a:lnTo>
                  <a:lnTo>
                    <a:pt x="18499" y="1624"/>
                  </a:lnTo>
                  <a:lnTo>
                    <a:pt x="18552" y="1694"/>
                  </a:lnTo>
                  <a:lnTo>
                    <a:pt x="18552" y="1835"/>
                  </a:lnTo>
                  <a:lnTo>
                    <a:pt x="18604" y="1976"/>
                  </a:lnTo>
                  <a:lnTo>
                    <a:pt x="18604" y="2329"/>
                  </a:lnTo>
                  <a:lnTo>
                    <a:pt x="18709" y="2471"/>
                  </a:lnTo>
                  <a:lnTo>
                    <a:pt x="18762" y="2612"/>
                  </a:lnTo>
                  <a:lnTo>
                    <a:pt x="18815" y="2612"/>
                  </a:lnTo>
                  <a:lnTo>
                    <a:pt x="18867" y="2682"/>
                  </a:lnTo>
                  <a:lnTo>
                    <a:pt x="18867" y="2753"/>
                  </a:lnTo>
                  <a:lnTo>
                    <a:pt x="18920" y="2824"/>
                  </a:lnTo>
                  <a:lnTo>
                    <a:pt x="19025" y="2824"/>
                  </a:lnTo>
                  <a:lnTo>
                    <a:pt x="19077" y="2894"/>
                  </a:lnTo>
                  <a:lnTo>
                    <a:pt x="19445" y="2894"/>
                  </a:lnTo>
                  <a:lnTo>
                    <a:pt x="19498" y="2965"/>
                  </a:lnTo>
                  <a:lnTo>
                    <a:pt x="19603" y="2965"/>
                  </a:lnTo>
                  <a:lnTo>
                    <a:pt x="19603" y="3035"/>
                  </a:lnTo>
                  <a:lnTo>
                    <a:pt x="19655" y="3035"/>
                  </a:lnTo>
                  <a:lnTo>
                    <a:pt x="19866" y="3318"/>
                  </a:lnTo>
                  <a:lnTo>
                    <a:pt x="20076" y="3459"/>
                  </a:lnTo>
                  <a:lnTo>
                    <a:pt x="20128" y="3600"/>
                  </a:lnTo>
                  <a:lnTo>
                    <a:pt x="20181" y="3600"/>
                  </a:lnTo>
                  <a:lnTo>
                    <a:pt x="20234" y="3671"/>
                  </a:lnTo>
                  <a:lnTo>
                    <a:pt x="20234" y="3741"/>
                  </a:lnTo>
                  <a:lnTo>
                    <a:pt x="20286" y="3812"/>
                  </a:lnTo>
                  <a:lnTo>
                    <a:pt x="20286" y="3882"/>
                  </a:lnTo>
                  <a:lnTo>
                    <a:pt x="20339" y="3953"/>
                  </a:lnTo>
                  <a:lnTo>
                    <a:pt x="20391" y="3953"/>
                  </a:lnTo>
                  <a:lnTo>
                    <a:pt x="20444" y="4024"/>
                  </a:lnTo>
                  <a:lnTo>
                    <a:pt x="20759" y="4024"/>
                  </a:lnTo>
                  <a:lnTo>
                    <a:pt x="20812" y="3953"/>
                  </a:lnTo>
                  <a:lnTo>
                    <a:pt x="20917" y="3953"/>
                  </a:lnTo>
                  <a:lnTo>
                    <a:pt x="21074" y="3882"/>
                  </a:lnTo>
                  <a:lnTo>
                    <a:pt x="21180" y="3812"/>
                  </a:lnTo>
                  <a:lnTo>
                    <a:pt x="21442" y="3812"/>
                  </a:lnTo>
                  <a:lnTo>
                    <a:pt x="21442" y="3882"/>
                  </a:lnTo>
                  <a:lnTo>
                    <a:pt x="21495" y="3953"/>
                  </a:lnTo>
                  <a:lnTo>
                    <a:pt x="21495" y="4024"/>
                  </a:lnTo>
                  <a:lnTo>
                    <a:pt x="21547" y="4094"/>
                  </a:lnTo>
                  <a:lnTo>
                    <a:pt x="21547" y="4165"/>
                  </a:lnTo>
                  <a:lnTo>
                    <a:pt x="21600" y="4306"/>
                  </a:lnTo>
                  <a:lnTo>
                    <a:pt x="21600" y="4588"/>
                  </a:lnTo>
                  <a:lnTo>
                    <a:pt x="21547" y="4588"/>
                  </a:lnTo>
                  <a:lnTo>
                    <a:pt x="21442" y="4729"/>
                  </a:lnTo>
                  <a:lnTo>
                    <a:pt x="21337" y="4729"/>
                  </a:lnTo>
                  <a:lnTo>
                    <a:pt x="21337" y="5506"/>
                  </a:lnTo>
                  <a:lnTo>
                    <a:pt x="21390" y="5647"/>
                  </a:lnTo>
                  <a:lnTo>
                    <a:pt x="21390" y="5929"/>
                  </a:lnTo>
                  <a:lnTo>
                    <a:pt x="21337" y="6000"/>
                  </a:lnTo>
                  <a:lnTo>
                    <a:pt x="21337" y="6071"/>
                  </a:lnTo>
                  <a:lnTo>
                    <a:pt x="21127" y="6071"/>
                  </a:lnTo>
                  <a:lnTo>
                    <a:pt x="21074" y="6000"/>
                  </a:lnTo>
                  <a:lnTo>
                    <a:pt x="20917" y="6000"/>
                  </a:lnTo>
                  <a:lnTo>
                    <a:pt x="20864" y="6071"/>
                  </a:lnTo>
                  <a:lnTo>
                    <a:pt x="20864" y="6141"/>
                  </a:lnTo>
                  <a:lnTo>
                    <a:pt x="20812" y="6212"/>
                  </a:lnTo>
                  <a:lnTo>
                    <a:pt x="20812" y="6282"/>
                  </a:lnTo>
                  <a:lnTo>
                    <a:pt x="20759" y="6424"/>
                  </a:lnTo>
                  <a:lnTo>
                    <a:pt x="20759" y="6565"/>
                  </a:lnTo>
                  <a:lnTo>
                    <a:pt x="20707" y="6635"/>
                  </a:lnTo>
                  <a:lnTo>
                    <a:pt x="20707" y="6918"/>
                  </a:lnTo>
                  <a:lnTo>
                    <a:pt x="20759" y="6988"/>
                  </a:lnTo>
                  <a:lnTo>
                    <a:pt x="20759" y="7129"/>
                  </a:lnTo>
                  <a:lnTo>
                    <a:pt x="20917" y="7129"/>
                  </a:lnTo>
                  <a:lnTo>
                    <a:pt x="20969" y="7200"/>
                  </a:lnTo>
                  <a:lnTo>
                    <a:pt x="21074" y="7200"/>
                  </a:lnTo>
                  <a:lnTo>
                    <a:pt x="20917" y="7412"/>
                  </a:lnTo>
                  <a:lnTo>
                    <a:pt x="20812" y="7482"/>
                  </a:lnTo>
                  <a:lnTo>
                    <a:pt x="20759" y="7553"/>
                  </a:lnTo>
                  <a:lnTo>
                    <a:pt x="20759" y="7624"/>
                  </a:lnTo>
                  <a:lnTo>
                    <a:pt x="20654" y="7624"/>
                  </a:lnTo>
                  <a:lnTo>
                    <a:pt x="20549" y="7694"/>
                  </a:lnTo>
                  <a:lnTo>
                    <a:pt x="20444" y="7694"/>
                  </a:lnTo>
                  <a:lnTo>
                    <a:pt x="20391" y="7765"/>
                  </a:lnTo>
                  <a:lnTo>
                    <a:pt x="20339" y="7765"/>
                  </a:lnTo>
                  <a:lnTo>
                    <a:pt x="20339" y="7835"/>
                  </a:lnTo>
                  <a:lnTo>
                    <a:pt x="20181" y="8047"/>
                  </a:lnTo>
                  <a:lnTo>
                    <a:pt x="20128" y="8188"/>
                  </a:lnTo>
                  <a:lnTo>
                    <a:pt x="20023" y="8329"/>
                  </a:lnTo>
                  <a:lnTo>
                    <a:pt x="19918" y="8329"/>
                  </a:lnTo>
                  <a:lnTo>
                    <a:pt x="19918" y="8400"/>
                  </a:lnTo>
                  <a:lnTo>
                    <a:pt x="19708" y="8400"/>
                  </a:lnTo>
                  <a:lnTo>
                    <a:pt x="19603" y="8329"/>
                  </a:lnTo>
                  <a:lnTo>
                    <a:pt x="19550" y="8329"/>
                  </a:lnTo>
                  <a:lnTo>
                    <a:pt x="19445" y="8259"/>
                  </a:lnTo>
                  <a:lnTo>
                    <a:pt x="19393" y="8188"/>
                  </a:lnTo>
                  <a:lnTo>
                    <a:pt x="19288" y="8188"/>
                  </a:lnTo>
                  <a:lnTo>
                    <a:pt x="19182" y="8329"/>
                  </a:lnTo>
                  <a:lnTo>
                    <a:pt x="19182" y="8682"/>
                  </a:lnTo>
                  <a:lnTo>
                    <a:pt x="19130" y="8824"/>
                  </a:lnTo>
                  <a:lnTo>
                    <a:pt x="19130" y="8965"/>
                  </a:lnTo>
                  <a:lnTo>
                    <a:pt x="18972" y="9176"/>
                  </a:lnTo>
                  <a:lnTo>
                    <a:pt x="18920" y="9176"/>
                  </a:lnTo>
                  <a:lnTo>
                    <a:pt x="18709" y="9318"/>
                  </a:lnTo>
                  <a:lnTo>
                    <a:pt x="18499" y="9529"/>
                  </a:lnTo>
                  <a:lnTo>
                    <a:pt x="18394" y="9671"/>
                  </a:lnTo>
                  <a:lnTo>
                    <a:pt x="18289" y="9671"/>
                  </a:lnTo>
                  <a:lnTo>
                    <a:pt x="18289" y="9741"/>
                  </a:lnTo>
                  <a:lnTo>
                    <a:pt x="18184" y="9741"/>
                  </a:lnTo>
                  <a:lnTo>
                    <a:pt x="18079" y="9882"/>
                  </a:lnTo>
                  <a:lnTo>
                    <a:pt x="17974" y="9953"/>
                  </a:lnTo>
                  <a:lnTo>
                    <a:pt x="17869" y="9953"/>
                  </a:lnTo>
                  <a:lnTo>
                    <a:pt x="17869" y="10024"/>
                  </a:lnTo>
                  <a:lnTo>
                    <a:pt x="17711" y="10024"/>
                  </a:lnTo>
                  <a:lnTo>
                    <a:pt x="17711" y="9953"/>
                  </a:lnTo>
                  <a:lnTo>
                    <a:pt x="17658" y="9953"/>
                  </a:lnTo>
                  <a:lnTo>
                    <a:pt x="17658" y="9035"/>
                  </a:lnTo>
                  <a:lnTo>
                    <a:pt x="17606" y="8965"/>
                  </a:lnTo>
                  <a:lnTo>
                    <a:pt x="17606" y="8824"/>
                  </a:lnTo>
                  <a:lnTo>
                    <a:pt x="17553" y="8824"/>
                  </a:lnTo>
                  <a:lnTo>
                    <a:pt x="17553" y="8753"/>
                  </a:lnTo>
                  <a:lnTo>
                    <a:pt x="17396" y="8753"/>
                  </a:lnTo>
                  <a:lnTo>
                    <a:pt x="17343" y="8824"/>
                  </a:lnTo>
                  <a:lnTo>
                    <a:pt x="17291" y="8824"/>
                  </a:lnTo>
                  <a:lnTo>
                    <a:pt x="17291" y="8894"/>
                  </a:lnTo>
                  <a:lnTo>
                    <a:pt x="17028" y="9247"/>
                  </a:lnTo>
                  <a:lnTo>
                    <a:pt x="17028" y="9388"/>
                  </a:lnTo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7911362" y="2759624"/>
              <a:ext cx="62989" cy="8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5143"/>
                  </a:moveTo>
                  <a:lnTo>
                    <a:pt x="5760" y="6171"/>
                  </a:lnTo>
                  <a:lnTo>
                    <a:pt x="4320" y="8229"/>
                  </a:lnTo>
                  <a:lnTo>
                    <a:pt x="1440" y="10286"/>
                  </a:lnTo>
                  <a:lnTo>
                    <a:pt x="1440" y="11314"/>
                  </a:lnTo>
                  <a:lnTo>
                    <a:pt x="0" y="12343"/>
                  </a:lnTo>
                  <a:lnTo>
                    <a:pt x="0" y="19543"/>
                  </a:lnTo>
                  <a:lnTo>
                    <a:pt x="1440" y="20571"/>
                  </a:lnTo>
                  <a:lnTo>
                    <a:pt x="1440" y="21600"/>
                  </a:lnTo>
                  <a:lnTo>
                    <a:pt x="11520" y="21600"/>
                  </a:lnTo>
                  <a:lnTo>
                    <a:pt x="11520" y="20571"/>
                  </a:lnTo>
                  <a:lnTo>
                    <a:pt x="12960" y="20571"/>
                  </a:lnTo>
                  <a:lnTo>
                    <a:pt x="18720" y="16457"/>
                  </a:lnTo>
                  <a:lnTo>
                    <a:pt x="20160" y="14400"/>
                  </a:lnTo>
                  <a:lnTo>
                    <a:pt x="20160" y="13371"/>
                  </a:lnTo>
                  <a:lnTo>
                    <a:pt x="21600" y="13371"/>
                  </a:lnTo>
                  <a:lnTo>
                    <a:pt x="21600" y="9257"/>
                  </a:lnTo>
                  <a:lnTo>
                    <a:pt x="20160" y="7200"/>
                  </a:lnTo>
                  <a:lnTo>
                    <a:pt x="20160" y="4114"/>
                  </a:lnTo>
                  <a:lnTo>
                    <a:pt x="18720" y="4114"/>
                  </a:lnTo>
                  <a:lnTo>
                    <a:pt x="18720" y="3086"/>
                  </a:lnTo>
                  <a:lnTo>
                    <a:pt x="17280" y="2057"/>
                  </a:lnTo>
                  <a:lnTo>
                    <a:pt x="17280" y="1029"/>
                  </a:lnTo>
                  <a:lnTo>
                    <a:pt x="15840" y="1029"/>
                  </a:lnTo>
                  <a:lnTo>
                    <a:pt x="14400" y="0"/>
                  </a:lnTo>
                  <a:lnTo>
                    <a:pt x="12960" y="0"/>
                  </a:lnTo>
                  <a:lnTo>
                    <a:pt x="12960" y="1029"/>
                  </a:lnTo>
                  <a:lnTo>
                    <a:pt x="11520" y="1029"/>
                  </a:lnTo>
                  <a:lnTo>
                    <a:pt x="10080" y="2057"/>
                  </a:lnTo>
                  <a:lnTo>
                    <a:pt x="10080" y="3086"/>
                  </a:lnTo>
                  <a:lnTo>
                    <a:pt x="8640" y="3086"/>
                  </a:lnTo>
                  <a:lnTo>
                    <a:pt x="7200" y="514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7911362" y="2759624"/>
              <a:ext cx="62989" cy="8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5143"/>
                  </a:moveTo>
                  <a:lnTo>
                    <a:pt x="5760" y="6171"/>
                  </a:lnTo>
                  <a:lnTo>
                    <a:pt x="4320" y="8229"/>
                  </a:lnTo>
                  <a:lnTo>
                    <a:pt x="1440" y="10286"/>
                  </a:lnTo>
                  <a:lnTo>
                    <a:pt x="1440" y="11314"/>
                  </a:lnTo>
                  <a:lnTo>
                    <a:pt x="0" y="12343"/>
                  </a:lnTo>
                  <a:lnTo>
                    <a:pt x="0" y="19543"/>
                  </a:lnTo>
                  <a:lnTo>
                    <a:pt x="1440" y="20571"/>
                  </a:lnTo>
                  <a:lnTo>
                    <a:pt x="1440" y="21600"/>
                  </a:lnTo>
                  <a:lnTo>
                    <a:pt x="11520" y="21600"/>
                  </a:lnTo>
                  <a:lnTo>
                    <a:pt x="11520" y="20571"/>
                  </a:lnTo>
                  <a:lnTo>
                    <a:pt x="12960" y="20571"/>
                  </a:lnTo>
                  <a:lnTo>
                    <a:pt x="18720" y="16457"/>
                  </a:lnTo>
                  <a:lnTo>
                    <a:pt x="20160" y="14400"/>
                  </a:lnTo>
                  <a:lnTo>
                    <a:pt x="20160" y="13371"/>
                  </a:lnTo>
                  <a:lnTo>
                    <a:pt x="21600" y="13371"/>
                  </a:lnTo>
                  <a:lnTo>
                    <a:pt x="21600" y="9257"/>
                  </a:lnTo>
                  <a:lnTo>
                    <a:pt x="20160" y="7200"/>
                  </a:lnTo>
                  <a:lnTo>
                    <a:pt x="20160" y="4114"/>
                  </a:lnTo>
                  <a:lnTo>
                    <a:pt x="18720" y="4114"/>
                  </a:lnTo>
                  <a:lnTo>
                    <a:pt x="18720" y="3086"/>
                  </a:lnTo>
                  <a:lnTo>
                    <a:pt x="17280" y="2057"/>
                  </a:lnTo>
                  <a:lnTo>
                    <a:pt x="17280" y="1029"/>
                  </a:lnTo>
                  <a:lnTo>
                    <a:pt x="15840" y="1029"/>
                  </a:lnTo>
                  <a:lnTo>
                    <a:pt x="14400" y="0"/>
                  </a:lnTo>
                  <a:lnTo>
                    <a:pt x="12960" y="0"/>
                  </a:lnTo>
                  <a:lnTo>
                    <a:pt x="12960" y="1029"/>
                  </a:lnTo>
                  <a:lnTo>
                    <a:pt x="11520" y="1029"/>
                  </a:lnTo>
                  <a:lnTo>
                    <a:pt x="10080" y="2057"/>
                  </a:lnTo>
                  <a:lnTo>
                    <a:pt x="10080" y="3086"/>
                  </a:lnTo>
                  <a:lnTo>
                    <a:pt x="8640" y="3086"/>
                  </a:lnTo>
                  <a:lnTo>
                    <a:pt x="7200" y="514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8520251" y="3482479"/>
              <a:ext cx="37794" cy="1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21600"/>
                  </a:moveTo>
                  <a:lnTo>
                    <a:pt x="2400" y="21600"/>
                  </a:lnTo>
                  <a:lnTo>
                    <a:pt x="2400" y="14400"/>
                  </a:lnTo>
                  <a:lnTo>
                    <a:pt x="0" y="14400"/>
                  </a:lnTo>
                  <a:lnTo>
                    <a:pt x="0" y="7200"/>
                  </a:lnTo>
                  <a:lnTo>
                    <a:pt x="2400" y="7200"/>
                  </a:lnTo>
                  <a:lnTo>
                    <a:pt x="2400" y="0"/>
                  </a:lnTo>
                  <a:lnTo>
                    <a:pt x="16800" y="0"/>
                  </a:lnTo>
                  <a:lnTo>
                    <a:pt x="19200" y="7200"/>
                  </a:lnTo>
                  <a:lnTo>
                    <a:pt x="21600" y="7200"/>
                  </a:lnTo>
                  <a:lnTo>
                    <a:pt x="21600" y="14400"/>
                  </a:lnTo>
                  <a:lnTo>
                    <a:pt x="19200" y="14400"/>
                  </a:lnTo>
                  <a:lnTo>
                    <a:pt x="16800" y="21600"/>
                  </a:lnTo>
                  <a:lnTo>
                    <a:pt x="960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8192711" y="3702130"/>
              <a:ext cx="12599" cy="1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lnTo>
                    <a:pt x="7200" y="21600"/>
                  </a:lnTo>
                  <a:lnTo>
                    <a:pt x="7200" y="16200"/>
                  </a:lnTo>
                  <a:lnTo>
                    <a:pt x="0" y="16200"/>
                  </a:lnTo>
                  <a:lnTo>
                    <a:pt x="0" y="5400"/>
                  </a:lnTo>
                  <a:lnTo>
                    <a:pt x="7200" y="5400"/>
                  </a:lnTo>
                  <a:lnTo>
                    <a:pt x="7200" y="0"/>
                  </a:lnTo>
                  <a:lnTo>
                    <a:pt x="14400" y="0"/>
                  </a:lnTo>
                  <a:lnTo>
                    <a:pt x="21600" y="5400"/>
                  </a:lnTo>
                  <a:lnTo>
                    <a:pt x="21600" y="16200"/>
                  </a:lnTo>
                  <a:lnTo>
                    <a:pt x="1440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8297691" y="3702130"/>
              <a:ext cx="71388" cy="3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0" y="2700"/>
                  </a:lnTo>
                  <a:lnTo>
                    <a:pt x="1271" y="2700"/>
                  </a:lnTo>
                  <a:lnTo>
                    <a:pt x="1271" y="0"/>
                  </a:lnTo>
                  <a:lnTo>
                    <a:pt x="11435" y="0"/>
                  </a:lnTo>
                  <a:lnTo>
                    <a:pt x="13976" y="2700"/>
                  </a:lnTo>
                  <a:lnTo>
                    <a:pt x="16518" y="2700"/>
                  </a:lnTo>
                  <a:lnTo>
                    <a:pt x="17788" y="5400"/>
                  </a:lnTo>
                  <a:lnTo>
                    <a:pt x="20329" y="5400"/>
                  </a:lnTo>
                  <a:lnTo>
                    <a:pt x="20329" y="8100"/>
                  </a:lnTo>
                  <a:lnTo>
                    <a:pt x="21600" y="8100"/>
                  </a:lnTo>
                  <a:lnTo>
                    <a:pt x="21600" y="10800"/>
                  </a:lnTo>
                  <a:lnTo>
                    <a:pt x="20329" y="10800"/>
                  </a:lnTo>
                  <a:lnTo>
                    <a:pt x="20329" y="13500"/>
                  </a:lnTo>
                  <a:lnTo>
                    <a:pt x="19059" y="16200"/>
                  </a:lnTo>
                  <a:lnTo>
                    <a:pt x="17788" y="16200"/>
                  </a:lnTo>
                  <a:lnTo>
                    <a:pt x="16518" y="18900"/>
                  </a:lnTo>
                  <a:lnTo>
                    <a:pt x="15247" y="18900"/>
                  </a:lnTo>
                  <a:lnTo>
                    <a:pt x="13976" y="21600"/>
                  </a:lnTo>
                  <a:lnTo>
                    <a:pt x="5082" y="21600"/>
                  </a:lnTo>
                  <a:lnTo>
                    <a:pt x="3812" y="18900"/>
                  </a:lnTo>
                  <a:lnTo>
                    <a:pt x="2541" y="18900"/>
                  </a:lnTo>
                  <a:lnTo>
                    <a:pt x="2541" y="16200"/>
                  </a:lnTo>
                  <a:lnTo>
                    <a:pt x="1271" y="16200"/>
                  </a:lnTo>
                  <a:lnTo>
                    <a:pt x="1271" y="13500"/>
                  </a:lnTo>
                  <a:lnTo>
                    <a:pt x="0" y="135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436267" y="3486472"/>
              <a:ext cx="58790" cy="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3086" y="21600"/>
                  </a:lnTo>
                  <a:lnTo>
                    <a:pt x="1543" y="10800"/>
                  </a:lnTo>
                  <a:lnTo>
                    <a:pt x="0" y="10800"/>
                  </a:lnTo>
                  <a:lnTo>
                    <a:pt x="1543" y="10800"/>
                  </a:lnTo>
                  <a:lnTo>
                    <a:pt x="1543" y="0"/>
                  </a:lnTo>
                  <a:lnTo>
                    <a:pt x="20057" y="0"/>
                  </a:lnTo>
                  <a:lnTo>
                    <a:pt x="21600" y="10800"/>
                  </a:lnTo>
                  <a:lnTo>
                    <a:pt x="20057" y="10800"/>
                  </a:lnTo>
                  <a:lnTo>
                    <a:pt x="20057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8436267" y="3486472"/>
              <a:ext cx="58790" cy="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3086" y="21600"/>
                  </a:lnTo>
                  <a:lnTo>
                    <a:pt x="1543" y="10800"/>
                  </a:lnTo>
                  <a:lnTo>
                    <a:pt x="0" y="10800"/>
                  </a:lnTo>
                  <a:lnTo>
                    <a:pt x="1543" y="10800"/>
                  </a:lnTo>
                  <a:lnTo>
                    <a:pt x="1543" y="0"/>
                  </a:lnTo>
                  <a:lnTo>
                    <a:pt x="20057" y="0"/>
                  </a:lnTo>
                  <a:lnTo>
                    <a:pt x="21600" y="10800"/>
                  </a:lnTo>
                  <a:lnTo>
                    <a:pt x="20057" y="10800"/>
                  </a:lnTo>
                  <a:lnTo>
                    <a:pt x="20057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663606" y="3095092"/>
              <a:ext cx="155373" cy="27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1" y="7097"/>
                  </a:moveTo>
                  <a:lnTo>
                    <a:pt x="13427" y="7097"/>
                  </a:lnTo>
                  <a:lnTo>
                    <a:pt x="13427" y="6789"/>
                  </a:lnTo>
                  <a:lnTo>
                    <a:pt x="12843" y="6480"/>
                  </a:lnTo>
                  <a:lnTo>
                    <a:pt x="12259" y="6480"/>
                  </a:lnTo>
                  <a:lnTo>
                    <a:pt x="9924" y="5863"/>
                  </a:lnTo>
                  <a:lnTo>
                    <a:pt x="8757" y="5863"/>
                  </a:lnTo>
                  <a:lnTo>
                    <a:pt x="8173" y="5554"/>
                  </a:lnTo>
                  <a:lnTo>
                    <a:pt x="7589" y="5554"/>
                  </a:lnTo>
                  <a:lnTo>
                    <a:pt x="7589" y="5246"/>
                  </a:lnTo>
                  <a:lnTo>
                    <a:pt x="7005" y="5246"/>
                  </a:lnTo>
                  <a:lnTo>
                    <a:pt x="7005" y="4937"/>
                  </a:lnTo>
                  <a:lnTo>
                    <a:pt x="6422" y="4320"/>
                  </a:lnTo>
                  <a:lnTo>
                    <a:pt x="6422" y="4011"/>
                  </a:lnTo>
                  <a:lnTo>
                    <a:pt x="4670" y="1234"/>
                  </a:lnTo>
                  <a:lnTo>
                    <a:pt x="4086" y="617"/>
                  </a:lnTo>
                  <a:lnTo>
                    <a:pt x="4086" y="0"/>
                  </a:lnTo>
                  <a:lnTo>
                    <a:pt x="0" y="1851"/>
                  </a:lnTo>
                  <a:lnTo>
                    <a:pt x="584" y="3394"/>
                  </a:lnTo>
                  <a:lnTo>
                    <a:pt x="584" y="6480"/>
                  </a:lnTo>
                  <a:lnTo>
                    <a:pt x="1168" y="7714"/>
                  </a:lnTo>
                  <a:lnTo>
                    <a:pt x="1168" y="9874"/>
                  </a:lnTo>
                  <a:lnTo>
                    <a:pt x="1751" y="11109"/>
                  </a:lnTo>
                  <a:lnTo>
                    <a:pt x="1751" y="12960"/>
                  </a:lnTo>
                  <a:lnTo>
                    <a:pt x="2335" y="13269"/>
                  </a:lnTo>
                  <a:lnTo>
                    <a:pt x="2335" y="13886"/>
                  </a:lnTo>
                  <a:lnTo>
                    <a:pt x="2919" y="14194"/>
                  </a:lnTo>
                  <a:lnTo>
                    <a:pt x="2919" y="14503"/>
                  </a:lnTo>
                  <a:lnTo>
                    <a:pt x="3503" y="15120"/>
                  </a:lnTo>
                  <a:lnTo>
                    <a:pt x="5254" y="16046"/>
                  </a:lnTo>
                  <a:lnTo>
                    <a:pt x="6422" y="17280"/>
                  </a:lnTo>
                  <a:lnTo>
                    <a:pt x="8173" y="17897"/>
                  </a:lnTo>
                  <a:lnTo>
                    <a:pt x="8757" y="18514"/>
                  </a:lnTo>
                  <a:lnTo>
                    <a:pt x="9924" y="19440"/>
                  </a:lnTo>
                  <a:lnTo>
                    <a:pt x="11676" y="20366"/>
                  </a:lnTo>
                  <a:lnTo>
                    <a:pt x="11676" y="20674"/>
                  </a:lnTo>
                  <a:lnTo>
                    <a:pt x="12259" y="20674"/>
                  </a:lnTo>
                  <a:lnTo>
                    <a:pt x="12843" y="20983"/>
                  </a:lnTo>
                  <a:lnTo>
                    <a:pt x="14011" y="20983"/>
                  </a:lnTo>
                  <a:lnTo>
                    <a:pt x="15178" y="21291"/>
                  </a:lnTo>
                  <a:lnTo>
                    <a:pt x="16930" y="21600"/>
                  </a:lnTo>
                  <a:lnTo>
                    <a:pt x="20432" y="21600"/>
                  </a:lnTo>
                  <a:lnTo>
                    <a:pt x="20432" y="21291"/>
                  </a:lnTo>
                  <a:lnTo>
                    <a:pt x="21016" y="21291"/>
                  </a:lnTo>
                  <a:lnTo>
                    <a:pt x="21600" y="20983"/>
                  </a:lnTo>
                  <a:lnTo>
                    <a:pt x="21600" y="15737"/>
                  </a:lnTo>
                  <a:lnTo>
                    <a:pt x="21016" y="14811"/>
                  </a:lnTo>
                  <a:lnTo>
                    <a:pt x="21016" y="13269"/>
                  </a:lnTo>
                  <a:lnTo>
                    <a:pt x="20432" y="12960"/>
                  </a:lnTo>
                  <a:lnTo>
                    <a:pt x="20432" y="12034"/>
                  </a:lnTo>
                  <a:lnTo>
                    <a:pt x="19849" y="11726"/>
                  </a:lnTo>
                  <a:lnTo>
                    <a:pt x="19849" y="11417"/>
                  </a:lnTo>
                  <a:lnTo>
                    <a:pt x="16346" y="9566"/>
                  </a:lnTo>
                  <a:lnTo>
                    <a:pt x="15762" y="8949"/>
                  </a:lnTo>
                  <a:lnTo>
                    <a:pt x="14011" y="8023"/>
                  </a:lnTo>
                  <a:lnTo>
                    <a:pt x="14011" y="709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663606" y="3095092"/>
              <a:ext cx="155373" cy="27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1" y="7097"/>
                  </a:moveTo>
                  <a:lnTo>
                    <a:pt x="13427" y="7097"/>
                  </a:lnTo>
                  <a:lnTo>
                    <a:pt x="13427" y="6789"/>
                  </a:lnTo>
                  <a:lnTo>
                    <a:pt x="12843" y="6480"/>
                  </a:lnTo>
                  <a:lnTo>
                    <a:pt x="12259" y="6480"/>
                  </a:lnTo>
                  <a:lnTo>
                    <a:pt x="9924" y="5863"/>
                  </a:lnTo>
                  <a:lnTo>
                    <a:pt x="8757" y="5863"/>
                  </a:lnTo>
                  <a:lnTo>
                    <a:pt x="8173" y="5554"/>
                  </a:lnTo>
                  <a:lnTo>
                    <a:pt x="7589" y="5554"/>
                  </a:lnTo>
                  <a:lnTo>
                    <a:pt x="7589" y="5246"/>
                  </a:lnTo>
                  <a:lnTo>
                    <a:pt x="7005" y="5246"/>
                  </a:lnTo>
                  <a:lnTo>
                    <a:pt x="7005" y="4937"/>
                  </a:lnTo>
                  <a:lnTo>
                    <a:pt x="6422" y="4320"/>
                  </a:lnTo>
                  <a:lnTo>
                    <a:pt x="6422" y="4011"/>
                  </a:lnTo>
                  <a:lnTo>
                    <a:pt x="4670" y="1234"/>
                  </a:lnTo>
                  <a:lnTo>
                    <a:pt x="4086" y="617"/>
                  </a:lnTo>
                  <a:lnTo>
                    <a:pt x="4086" y="0"/>
                  </a:lnTo>
                  <a:lnTo>
                    <a:pt x="0" y="1851"/>
                  </a:lnTo>
                  <a:lnTo>
                    <a:pt x="584" y="3394"/>
                  </a:lnTo>
                  <a:lnTo>
                    <a:pt x="584" y="6480"/>
                  </a:lnTo>
                  <a:lnTo>
                    <a:pt x="1168" y="7714"/>
                  </a:lnTo>
                  <a:lnTo>
                    <a:pt x="1168" y="9874"/>
                  </a:lnTo>
                  <a:lnTo>
                    <a:pt x="1751" y="11109"/>
                  </a:lnTo>
                  <a:lnTo>
                    <a:pt x="1751" y="12960"/>
                  </a:lnTo>
                  <a:lnTo>
                    <a:pt x="2335" y="13269"/>
                  </a:lnTo>
                  <a:lnTo>
                    <a:pt x="2335" y="13886"/>
                  </a:lnTo>
                  <a:lnTo>
                    <a:pt x="2919" y="14194"/>
                  </a:lnTo>
                  <a:lnTo>
                    <a:pt x="2919" y="14503"/>
                  </a:lnTo>
                  <a:lnTo>
                    <a:pt x="3503" y="15120"/>
                  </a:lnTo>
                  <a:lnTo>
                    <a:pt x="5254" y="16046"/>
                  </a:lnTo>
                  <a:lnTo>
                    <a:pt x="6422" y="17280"/>
                  </a:lnTo>
                  <a:lnTo>
                    <a:pt x="8173" y="17897"/>
                  </a:lnTo>
                  <a:lnTo>
                    <a:pt x="8757" y="18514"/>
                  </a:lnTo>
                  <a:lnTo>
                    <a:pt x="9924" y="19440"/>
                  </a:lnTo>
                  <a:lnTo>
                    <a:pt x="11676" y="20366"/>
                  </a:lnTo>
                  <a:lnTo>
                    <a:pt x="11676" y="20674"/>
                  </a:lnTo>
                  <a:lnTo>
                    <a:pt x="12259" y="20674"/>
                  </a:lnTo>
                  <a:lnTo>
                    <a:pt x="12843" y="20983"/>
                  </a:lnTo>
                  <a:lnTo>
                    <a:pt x="14011" y="20983"/>
                  </a:lnTo>
                  <a:lnTo>
                    <a:pt x="15178" y="21291"/>
                  </a:lnTo>
                  <a:lnTo>
                    <a:pt x="16930" y="21600"/>
                  </a:lnTo>
                  <a:lnTo>
                    <a:pt x="20432" y="21600"/>
                  </a:lnTo>
                  <a:lnTo>
                    <a:pt x="20432" y="21291"/>
                  </a:lnTo>
                  <a:lnTo>
                    <a:pt x="21016" y="21291"/>
                  </a:lnTo>
                  <a:lnTo>
                    <a:pt x="21600" y="20983"/>
                  </a:lnTo>
                  <a:lnTo>
                    <a:pt x="21600" y="15737"/>
                  </a:lnTo>
                  <a:lnTo>
                    <a:pt x="21016" y="14811"/>
                  </a:lnTo>
                  <a:lnTo>
                    <a:pt x="21016" y="13269"/>
                  </a:lnTo>
                  <a:lnTo>
                    <a:pt x="20432" y="12960"/>
                  </a:lnTo>
                  <a:lnTo>
                    <a:pt x="20432" y="12034"/>
                  </a:lnTo>
                  <a:lnTo>
                    <a:pt x="19849" y="11726"/>
                  </a:lnTo>
                  <a:lnTo>
                    <a:pt x="19849" y="11417"/>
                  </a:lnTo>
                  <a:lnTo>
                    <a:pt x="16346" y="9566"/>
                  </a:lnTo>
                  <a:lnTo>
                    <a:pt x="15762" y="8949"/>
                  </a:lnTo>
                  <a:lnTo>
                    <a:pt x="14011" y="8023"/>
                  </a:lnTo>
                  <a:lnTo>
                    <a:pt x="14011" y="709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7663606" y="3095092"/>
              <a:ext cx="155373" cy="27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1" y="7097"/>
                  </a:moveTo>
                  <a:lnTo>
                    <a:pt x="13427" y="7097"/>
                  </a:lnTo>
                  <a:lnTo>
                    <a:pt x="13427" y="6789"/>
                  </a:lnTo>
                  <a:lnTo>
                    <a:pt x="12843" y="6480"/>
                  </a:lnTo>
                  <a:lnTo>
                    <a:pt x="12259" y="6480"/>
                  </a:lnTo>
                  <a:lnTo>
                    <a:pt x="9924" y="5863"/>
                  </a:lnTo>
                  <a:lnTo>
                    <a:pt x="8757" y="5863"/>
                  </a:lnTo>
                  <a:lnTo>
                    <a:pt x="8173" y="5554"/>
                  </a:lnTo>
                  <a:lnTo>
                    <a:pt x="7589" y="5554"/>
                  </a:lnTo>
                  <a:lnTo>
                    <a:pt x="7589" y="5246"/>
                  </a:lnTo>
                  <a:lnTo>
                    <a:pt x="7005" y="5246"/>
                  </a:lnTo>
                  <a:lnTo>
                    <a:pt x="7005" y="4937"/>
                  </a:lnTo>
                  <a:lnTo>
                    <a:pt x="6422" y="4320"/>
                  </a:lnTo>
                  <a:lnTo>
                    <a:pt x="6422" y="4011"/>
                  </a:lnTo>
                  <a:lnTo>
                    <a:pt x="4670" y="1234"/>
                  </a:lnTo>
                  <a:lnTo>
                    <a:pt x="4086" y="617"/>
                  </a:lnTo>
                  <a:lnTo>
                    <a:pt x="4086" y="0"/>
                  </a:lnTo>
                  <a:lnTo>
                    <a:pt x="0" y="1851"/>
                  </a:lnTo>
                  <a:lnTo>
                    <a:pt x="584" y="3394"/>
                  </a:lnTo>
                  <a:lnTo>
                    <a:pt x="584" y="6480"/>
                  </a:lnTo>
                  <a:lnTo>
                    <a:pt x="1168" y="7714"/>
                  </a:lnTo>
                  <a:lnTo>
                    <a:pt x="1168" y="9874"/>
                  </a:lnTo>
                  <a:lnTo>
                    <a:pt x="1751" y="11109"/>
                  </a:lnTo>
                  <a:lnTo>
                    <a:pt x="1751" y="12960"/>
                  </a:lnTo>
                  <a:lnTo>
                    <a:pt x="2335" y="13269"/>
                  </a:lnTo>
                  <a:lnTo>
                    <a:pt x="2335" y="13886"/>
                  </a:lnTo>
                  <a:lnTo>
                    <a:pt x="2919" y="14194"/>
                  </a:lnTo>
                  <a:lnTo>
                    <a:pt x="2919" y="14503"/>
                  </a:lnTo>
                  <a:lnTo>
                    <a:pt x="3503" y="15120"/>
                  </a:lnTo>
                  <a:lnTo>
                    <a:pt x="5254" y="16046"/>
                  </a:lnTo>
                  <a:lnTo>
                    <a:pt x="6422" y="17280"/>
                  </a:lnTo>
                  <a:lnTo>
                    <a:pt x="8173" y="17897"/>
                  </a:lnTo>
                  <a:lnTo>
                    <a:pt x="8757" y="18514"/>
                  </a:lnTo>
                  <a:lnTo>
                    <a:pt x="9924" y="19440"/>
                  </a:lnTo>
                  <a:lnTo>
                    <a:pt x="11676" y="20366"/>
                  </a:lnTo>
                  <a:lnTo>
                    <a:pt x="11676" y="20674"/>
                  </a:lnTo>
                  <a:lnTo>
                    <a:pt x="12259" y="20674"/>
                  </a:lnTo>
                  <a:lnTo>
                    <a:pt x="12843" y="20983"/>
                  </a:lnTo>
                  <a:lnTo>
                    <a:pt x="14011" y="20983"/>
                  </a:lnTo>
                  <a:lnTo>
                    <a:pt x="15178" y="21291"/>
                  </a:lnTo>
                  <a:lnTo>
                    <a:pt x="16930" y="21600"/>
                  </a:lnTo>
                  <a:lnTo>
                    <a:pt x="20432" y="21600"/>
                  </a:lnTo>
                  <a:lnTo>
                    <a:pt x="20432" y="21291"/>
                  </a:lnTo>
                  <a:lnTo>
                    <a:pt x="21016" y="21291"/>
                  </a:lnTo>
                  <a:lnTo>
                    <a:pt x="21600" y="20983"/>
                  </a:lnTo>
                  <a:lnTo>
                    <a:pt x="21600" y="15737"/>
                  </a:lnTo>
                  <a:lnTo>
                    <a:pt x="21016" y="14811"/>
                  </a:lnTo>
                  <a:lnTo>
                    <a:pt x="21016" y="13269"/>
                  </a:lnTo>
                  <a:lnTo>
                    <a:pt x="20432" y="12960"/>
                  </a:lnTo>
                  <a:lnTo>
                    <a:pt x="20432" y="12034"/>
                  </a:lnTo>
                  <a:lnTo>
                    <a:pt x="19849" y="11726"/>
                  </a:lnTo>
                  <a:lnTo>
                    <a:pt x="19849" y="11417"/>
                  </a:lnTo>
                  <a:lnTo>
                    <a:pt x="16346" y="9566"/>
                  </a:lnTo>
                  <a:lnTo>
                    <a:pt x="15762" y="8949"/>
                  </a:lnTo>
                  <a:lnTo>
                    <a:pt x="14011" y="8023"/>
                  </a:lnTo>
                  <a:lnTo>
                    <a:pt x="14011" y="709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7663606" y="3095092"/>
              <a:ext cx="155373" cy="27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1" y="7097"/>
                  </a:moveTo>
                  <a:lnTo>
                    <a:pt x="13427" y="7097"/>
                  </a:lnTo>
                  <a:lnTo>
                    <a:pt x="13427" y="6789"/>
                  </a:lnTo>
                  <a:lnTo>
                    <a:pt x="12843" y="6480"/>
                  </a:lnTo>
                  <a:lnTo>
                    <a:pt x="12259" y="6480"/>
                  </a:lnTo>
                  <a:lnTo>
                    <a:pt x="9924" y="5863"/>
                  </a:lnTo>
                  <a:lnTo>
                    <a:pt x="8757" y="5863"/>
                  </a:lnTo>
                  <a:lnTo>
                    <a:pt x="8173" y="5554"/>
                  </a:lnTo>
                  <a:lnTo>
                    <a:pt x="7589" y="5554"/>
                  </a:lnTo>
                  <a:lnTo>
                    <a:pt x="7589" y="5246"/>
                  </a:lnTo>
                  <a:lnTo>
                    <a:pt x="7005" y="5246"/>
                  </a:lnTo>
                  <a:lnTo>
                    <a:pt x="7005" y="4937"/>
                  </a:lnTo>
                  <a:lnTo>
                    <a:pt x="6422" y="4320"/>
                  </a:lnTo>
                  <a:lnTo>
                    <a:pt x="6422" y="4011"/>
                  </a:lnTo>
                  <a:lnTo>
                    <a:pt x="4670" y="1234"/>
                  </a:lnTo>
                  <a:lnTo>
                    <a:pt x="4086" y="617"/>
                  </a:lnTo>
                  <a:lnTo>
                    <a:pt x="4086" y="0"/>
                  </a:lnTo>
                  <a:lnTo>
                    <a:pt x="0" y="1851"/>
                  </a:lnTo>
                  <a:lnTo>
                    <a:pt x="584" y="3394"/>
                  </a:lnTo>
                  <a:lnTo>
                    <a:pt x="584" y="6480"/>
                  </a:lnTo>
                  <a:lnTo>
                    <a:pt x="1168" y="7714"/>
                  </a:lnTo>
                  <a:lnTo>
                    <a:pt x="1168" y="9874"/>
                  </a:lnTo>
                  <a:lnTo>
                    <a:pt x="1751" y="11109"/>
                  </a:lnTo>
                  <a:lnTo>
                    <a:pt x="1751" y="12960"/>
                  </a:lnTo>
                  <a:lnTo>
                    <a:pt x="2335" y="13269"/>
                  </a:lnTo>
                  <a:lnTo>
                    <a:pt x="2335" y="13886"/>
                  </a:lnTo>
                  <a:lnTo>
                    <a:pt x="2919" y="14194"/>
                  </a:lnTo>
                  <a:lnTo>
                    <a:pt x="2919" y="14503"/>
                  </a:lnTo>
                  <a:lnTo>
                    <a:pt x="3503" y="15120"/>
                  </a:lnTo>
                  <a:lnTo>
                    <a:pt x="5254" y="16046"/>
                  </a:lnTo>
                  <a:lnTo>
                    <a:pt x="6422" y="17280"/>
                  </a:lnTo>
                  <a:lnTo>
                    <a:pt x="8173" y="17897"/>
                  </a:lnTo>
                  <a:lnTo>
                    <a:pt x="8757" y="18514"/>
                  </a:lnTo>
                  <a:lnTo>
                    <a:pt x="9924" y="19440"/>
                  </a:lnTo>
                  <a:lnTo>
                    <a:pt x="11676" y="20366"/>
                  </a:lnTo>
                  <a:lnTo>
                    <a:pt x="11676" y="20674"/>
                  </a:lnTo>
                  <a:lnTo>
                    <a:pt x="12259" y="20674"/>
                  </a:lnTo>
                  <a:lnTo>
                    <a:pt x="12843" y="20983"/>
                  </a:lnTo>
                  <a:lnTo>
                    <a:pt x="14011" y="20983"/>
                  </a:lnTo>
                  <a:lnTo>
                    <a:pt x="15178" y="21291"/>
                  </a:lnTo>
                  <a:lnTo>
                    <a:pt x="16930" y="21600"/>
                  </a:lnTo>
                  <a:lnTo>
                    <a:pt x="20432" y="21600"/>
                  </a:lnTo>
                  <a:lnTo>
                    <a:pt x="20432" y="21291"/>
                  </a:lnTo>
                  <a:lnTo>
                    <a:pt x="21016" y="21291"/>
                  </a:lnTo>
                  <a:lnTo>
                    <a:pt x="21600" y="20983"/>
                  </a:lnTo>
                  <a:lnTo>
                    <a:pt x="21600" y="15737"/>
                  </a:lnTo>
                  <a:lnTo>
                    <a:pt x="21016" y="14811"/>
                  </a:lnTo>
                  <a:lnTo>
                    <a:pt x="21016" y="13269"/>
                  </a:lnTo>
                  <a:lnTo>
                    <a:pt x="20432" y="12960"/>
                  </a:lnTo>
                  <a:lnTo>
                    <a:pt x="20432" y="12034"/>
                  </a:lnTo>
                  <a:lnTo>
                    <a:pt x="19849" y="11726"/>
                  </a:lnTo>
                  <a:lnTo>
                    <a:pt x="19849" y="11417"/>
                  </a:lnTo>
                  <a:lnTo>
                    <a:pt x="16346" y="9566"/>
                  </a:lnTo>
                  <a:lnTo>
                    <a:pt x="15762" y="8949"/>
                  </a:lnTo>
                  <a:lnTo>
                    <a:pt x="14011" y="8023"/>
                  </a:lnTo>
                  <a:lnTo>
                    <a:pt x="14011" y="7097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663606" y="3095092"/>
              <a:ext cx="155373" cy="27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1" y="7097"/>
                  </a:moveTo>
                  <a:lnTo>
                    <a:pt x="13427" y="7097"/>
                  </a:lnTo>
                  <a:lnTo>
                    <a:pt x="13427" y="6789"/>
                  </a:lnTo>
                  <a:lnTo>
                    <a:pt x="12843" y="6480"/>
                  </a:lnTo>
                  <a:lnTo>
                    <a:pt x="12259" y="6480"/>
                  </a:lnTo>
                  <a:lnTo>
                    <a:pt x="9924" y="5863"/>
                  </a:lnTo>
                  <a:lnTo>
                    <a:pt x="8757" y="5863"/>
                  </a:lnTo>
                  <a:lnTo>
                    <a:pt x="8173" y="5554"/>
                  </a:lnTo>
                  <a:lnTo>
                    <a:pt x="7589" y="5554"/>
                  </a:lnTo>
                  <a:lnTo>
                    <a:pt x="7589" y="5246"/>
                  </a:lnTo>
                  <a:lnTo>
                    <a:pt x="7005" y="5246"/>
                  </a:lnTo>
                  <a:lnTo>
                    <a:pt x="7005" y="4937"/>
                  </a:lnTo>
                  <a:lnTo>
                    <a:pt x="6422" y="4320"/>
                  </a:lnTo>
                  <a:lnTo>
                    <a:pt x="6422" y="4011"/>
                  </a:lnTo>
                  <a:lnTo>
                    <a:pt x="4670" y="1234"/>
                  </a:lnTo>
                  <a:lnTo>
                    <a:pt x="4086" y="617"/>
                  </a:lnTo>
                  <a:lnTo>
                    <a:pt x="4086" y="0"/>
                  </a:lnTo>
                  <a:lnTo>
                    <a:pt x="0" y="1851"/>
                  </a:lnTo>
                  <a:lnTo>
                    <a:pt x="584" y="3394"/>
                  </a:lnTo>
                  <a:lnTo>
                    <a:pt x="584" y="6480"/>
                  </a:lnTo>
                  <a:lnTo>
                    <a:pt x="1168" y="7714"/>
                  </a:lnTo>
                  <a:lnTo>
                    <a:pt x="1168" y="9874"/>
                  </a:lnTo>
                  <a:lnTo>
                    <a:pt x="1751" y="11109"/>
                  </a:lnTo>
                  <a:lnTo>
                    <a:pt x="1751" y="12960"/>
                  </a:lnTo>
                  <a:lnTo>
                    <a:pt x="2335" y="13269"/>
                  </a:lnTo>
                  <a:lnTo>
                    <a:pt x="2335" y="13886"/>
                  </a:lnTo>
                  <a:lnTo>
                    <a:pt x="2919" y="14194"/>
                  </a:lnTo>
                  <a:lnTo>
                    <a:pt x="2919" y="14503"/>
                  </a:lnTo>
                  <a:lnTo>
                    <a:pt x="3503" y="15120"/>
                  </a:lnTo>
                  <a:lnTo>
                    <a:pt x="5254" y="16046"/>
                  </a:lnTo>
                  <a:lnTo>
                    <a:pt x="6422" y="17280"/>
                  </a:lnTo>
                  <a:lnTo>
                    <a:pt x="8173" y="17897"/>
                  </a:lnTo>
                  <a:lnTo>
                    <a:pt x="8757" y="18514"/>
                  </a:lnTo>
                  <a:lnTo>
                    <a:pt x="9924" y="19440"/>
                  </a:lnTo>
                  <a:lnTo>
                    <a:pt x="11676" y="20366"/>
                  </a:lnTo>
                  <a:lnTo>
                    <a:pt x="11676" y="20674"/>
                  </a:lnTo>
                  <a:lnTo>
                    <a:pt x="12259" y="20674"/>
                  </a:lnTo>
                  <a:lnTo>
                    <a:pt x="12843" y="20983"/>
                  </a:lnTo>
                  <a:lnTo>
                    <a:pt x="14011" y="20983"/>
                  </a:lnTo>
                  <a:lnTo>
                    <a:pt x="15178" y="21291"/>
                  </a:lnTo>
                  <a:lnTo>
                    <a:pt x="16930" y="21600"/>
                  </a:lnTo>
                  <a:lnTo>
                    <a:pt x="20432" y="21600"/>
                  </a:lnTo>
                  <a:lnTo>
                    <a:pt x="20432" y="21291"/>
                  </a:lnTo>
                  <a:lnTo>
                    <a:pt x="21016" y="21291"/>
                  </a:lnTo>
                  <a:lnTo>
                    <a:pt x="21600" y="20983"/>
                  </a:lnTo>
                  <a:lnTo>
                    <a:pt x="21600" y="15737"/>
                  </a:lnTo>
                  <a:lnTo>
                    <a:pt x="21016" y="14811"/>
                  </a:lnTo>
                  <a:lnTo>
                    <a:pt x="21016" y="13269"/>
                  </a:lnTo>
                  <a:lnTo>
                    <a:pt x="20432" y="12960"/>
                  </a:lnTo>
                  <a:lnTo>
                    <a:pt x="20432" y="12034"/>
                  </a:lnTo>
                  <a:lnTo>
                    <a:pt x="19849" y="11726"/>
                  </a:lnTo>
                  <a:lnTo>
                    <a:pt x="19849" y="11417"/>
                  </a:lnTo>
                  <a:lnTo>
                    <a:pt x="16346" y="9566"/>
                  </a:lnTo>
                  <a:lnTo>
                    <a:pt x="15762" y="8949"/>
                  </a:lnTo>
                  <a:lnTo>
                    <a:pt x="14011" y="8023"/>
                  </a:lnTo>
                  <a:lnTo>
                    <a:pt x="14011" y="7097"/>
                  </a:lnTo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4900509" y="235627"/>
              <a:ext cx="352736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6" y="847"/>
                  </a:moveTo>
                  <a:lnTo>
                    <a:pt x="8486" y="1271"/>
                  </a:lnTo>
                  <a:lnTo>
                    <a:pt x="8229" y="1694"/>
                  </a:lnTo>
                  <a:lnTo>
                    <a:pt x="8229" y="4659"/>
                  </a:lnTo>
                  <a:lnTo>
                    <a:pt x="7714" y="5506"/>
                  </a:lnTo>
                  <a:lnTo>
                    <a:pt x="7457" y="5082"/>
                  </a:lnTo>
                  <a:lnTo>
                    <a:pt x="7200" y="5082"/>
                  </a:lnTo>
                  <a:lnTo>
                    <a:pt x="6686" y="4235"/>
                  </a:lnTo>
                  <a:lnTo>
                    <a:pt x="6429" y="3388"/>
                  </a:lnTo>
                  <a:lnTo>
                    <a:pt x="6171" y="2965"/>
                  </a:lnTo>
                  <a:lnTo>
                    <a:pt x="5914" y="2965"/>
                  </a:lnTo>
                  <a:lnTo>
                    <a:pt x="5657" y="2541"/>
                  </a:lnTo>
                  <a:lnTo>
                    <a:pt x="5400" y="2541"/>
                  </a:lnTo>
                  <a:lnTo>
                    <a:pt x="4114" y="4659"/>
                  </a:lnTo>
                  <a:lnTo>
                    <a:pt x="3343" y="4659"/>
                  </a:lnTo>
                  <a:lnTo>
                    <a:pt x="3343" y="3388"/>
                  </a:lnTo>
                  <a:lnTo>
                    <a:pt x="3086" y="2965"/>
                  </a:lnTo>
                  <a:lnTo>
                    <a:pt x="3086" y="1694"/>
                  </a:lnTo>
                  <a:lnTo>
                    <a:pt x="2571" y="847"/>
                  </a:lnTo>
                  <a:lnTo>
                    <a:pt x="2314" y="847"/>
                  </a:lnTo>
                  <a:lnTo>
                    <a:pt x="2057" y="1271"/>
                  </a:lnTo>
                  <a:lnTo>
                    <a:pt x="1800" y="1271"/>
                  </a:lnTo>
                  <a:lnTo>
                    <a:pt x="1543" y="1694"/>
                  </a:lnTo>
                  <a:lnTo>
                    <a:pt x="1286" y="1694"/>
                  </a:lnTo>
                  <a:lnTo>
                    <a:pt x="257" y="3388"/>
                  </a:lnTo>
                  <a:lnTo>
                    <a:pt x="257" y="3812"/>
                  </a:lnTo>
                  <a:lnTo>
                    <a:pt x="0" y="3812"/>
                  </a:lnTo>
                  <a:lnTo>
                    <a:pt x="0" y="4659"/>
                  </a:lnTo>
                  <a:lnTo>
                    <a:pt x="257" y="5082"/>
                  </a:lnTo>
                  <a:lnTo>
                    <a:pt x="257" y="5506"/>
                  </a:lnTo>
                  <a:lnTo>
                    <a:pt x="514" y="5929"/>
                  </a:lnTo>
                  <a:lnTo>
                    <a:pt x="514" y="6353"/>
                  </a:lnTo>
                  <a:lnTo>
                    <a:pt x="771" y="6353"/>
                  </a:lnTo>
                  <a:lnTo>
                    <a:pt x="771" y="9741"/>
                  </a:lnTo>
                  <a:lnTo>
                    <a:pt x="1286" y="10588"/>
                  </a:lnTo>
                  <a:lnTo>
                    <a:pt x="2057" y="10588"/>
                  </a:lnTo>
                  <a:lnTo>
                    <a:pt x="2314" y="11012"/>
                  </a:lnTo>
                  <a:lnTo>
                    <a:pt x="3600" y="11012"/>
                  </a:lnTo>
                  <a:lnTo>
                    <a:pt x="3857" y="10588"/>
                  </a:lnTo>
                  <a:lnTo>
                    <a:pt x="4114" y="10588"/>
                  </a:lnTo>
                  <a:lnTo>
                    <a:pt x="4114" y="10165"/>
                  </a:lnTo>
                  <a:lnTo>
                    <a:pt x="4371" y="10165"/>
                  </a:lnTo>
                  <a:lnTo>
                    <a:pt x="4886" y="9318"/>
                  </a:lnTo>
                  <a:lnTo>
                    <a:pt x="4886" y="8894"/>
                  </a:lnTo>
                  <a:lnTo>
                    <a:pt x="5400" y="8047"/>
                  </a:lnTo>
                  <a:lnTo>
                    <a:pt x="6686" y="8047"/>
                  </a:lnTo>
                  <a:lnTo>
                    <a:pt x="6686" y="8471"/>
                  </a:lnTo>
                  <a:lnTo>
                    <a:pt x="6943" y="8471"/>
                  </a:lnTo>
                  <a:lnTo>
                    <a:pt x="6943" y="9318"/>
                  </a:lnTo>
                  <a:lnTo>
                    <a:pt x="6686" y="9741"/>
                  </a:lnTo>
                  <a:lnTo>
                    <a:pt x="6686" y="10165"/>
                  </a:lnTo>
                  <a:lnTo>
                    <a:pt x="6429" y="11012"/>
                  </a:lnTo>
                  <a:lnTo>
                    <a:pt x="6171" y="11435"/>
                  </a:lnTo>
                  <a:lnTo>
                    <a:pt x="6171" y="12282"/>
                  </a:lnTo>
                  <a:lnTo>
                    <a:pt x="5914" y="13129"/>
                  </a:lnTo>
                  <a:lnTo>
                    <a:pt x="5914" y="14824"/>
                  </a:lnTo>
                  <a:lnTo>
                    <a:pt x="6171" y="14824"/>
                  </a:lnTo>
                  <a:lnTo>
                    <a:pt x="6686" y="15671"/>
                  </a:lnTo>
                  <a:lnTo>
                    <a:pt x="7200" y="16094"/>
                  </a:lnTo>
                  <a:lnTo>
                    <a:pt x="7714" y="16941"/>
                  </a:lnTo>
                  <a:lnTo>
                    <a:pt x="7714" y="17365"/>
                  </a:lnTo>
                  <a:lnTo>
                    <a:pt x="8229" y="18635"/>
                  </a:lnTo>
                  <a:lnTo>
                    <a:pt x="8229" y="19059"/>
                  </a:lnTo>
                  <a:lnTo>
                    <a:pt x="8743" y="19906"/>
                  </a:lnTo>
                  <a:lnTo>
                    <a:pt x="8743" y="20329"/>
                  </a:lnTo>
                  <a:lnTo>
                    <a:pt x="9000" y="20753"/>
                  </a:lnTo>
                  <a:lnTo>
                    <a:pt x="9257" y="20753"/>
                  </a:lnTo>
                  <a:lnTo>
                    <a:pt x="9514" y="21176"/>
                  </a:lnTo>
                  <a:lnTo>
                    <a:pt x="9771" y="21176"/>
                  </a:lnTo>
                  <a:lnTo>
                    <a:pt x="10029" y="21600"/>
                  </a:lnTo>
                  <a:lnTo>
                    <a:pt x="10800" y="21600"/>
                  </a:lnTo>
                  <a:lnTo>
                    <a:pt x="10800" y="21176"/>
                  </a:lnTo>
                  <a:lnTo>
                    <a:pt x="11057" y="21176"/>
                  </a:lnTo>
                  <a:lnTo>
                    <a:pt x="11057" y="20329"/>
                  </a:lnTo>
                  <a:lnTo>
                    <a:pt x="11314" y="19906"/>
                  </a:lnTo>
                  <a:lnTo>
                    <a:pt x="11314" y="16094"/>
                  </a:lnTo>
                  <a:lnTo>
                    <a:pt x="11571" y="15247"/>
                  </a:lnTo>
                  <a:lnTo>
                    <a:pt x="11829" y="14824"/>
                  </a:lnTo>
                  <a:lnTo>
                    <a:pt x="12086" y="13976"/>
                  </a:lnTo>
                  <a:lnTo>
                    <a:pt x="12600" y="13129"/>
                  </a:lnTo>
                  <a:lnTo>
                    <a:pt x="12600" y="12706"/>
                  </a:lnTo>
                  <a:lnTo>
                    <a:pt x="12857" y="12282"/>
                  </a:lnTo>
                  <a:lnTo>
                    <a:pt x="13114" y="12282"/>
                  </a:lnTo>
                  <a:lnTo>
                    <a:pt x="13371" y="11859"/>
                  </a:lnTo>
                  <a:lnTo>
                    <a:pt x="13371" y="11435"/>
                  </a:lnTo>
                  <a:lnTo>
                    <a:pt x="13886" y="11435"/>
                  </a:lnTo>
                  <a:lnTo>
                    <a:pt x="14143" y="11012"/>
                  </a:lnTo>
                  <a:lnTo>
                    <a:pt x="14400" y="11435"/>
                  </a:lnTo>
                  <a:lnTo>
                    <a:pt x="14657" y="11435"/>
                  </a:lnTo>
                  <a:lnTo>
                    <a:pt x="14914" y="11859"/>
                  </a:lnTo>
                  <a:lnTo>
                    <a:pt x="15171" y="11859"/>
                  </a:lnTo>
                  <a:lnTo>
                    <a:pt x="15429" y="12282"/>
                  </a:lnTo>
                  <a:lnTo>
                    <a:pt x="15429" y="12706"/>
                  </a:lnTo>
                  <a:lnTo>
                    <a:pt x="15686" y="12706"/>
                  </a:lnTo>
                  <a:lnTo>
                    <a:pt x="15686" y="14824"/>
                  </a:lnTo>
                  <a:lnTo>
                    <a:pt x="15429" y="15247"/>
                  </a:lnTo>
                  <a:lnTo>
                    <a:pt x="15429" y="16094"/>
                  </a:lnTo>
                  <a:lnTo>
                    <a:pt x="15686" y="16518"/>
                  </a:lnTo>
                  <a:lnTo>
                    <a:pt x="15686" y="16941"/>
                  </a:lnTo>
                  <a:lnTo>
                    <a:pt x="16714" y="16941"/>
                  </a:lnTo>
                  <a:lnTo>
                    <a:pt x="17229" y="16518"/>
                  </a:lnTo>
                  <a:lnTo>
                    <a:pt x="17743" y="16518"/>
                  </a:lnTo>
                  <a:lnTo>
                    <a:pt x="18257" y="16094"/>
                  </a:lnTo>
                  <a:lnTo>
                    <a:pt x="19286" y="16094"/>
                  </a:lnTo>
                  <a:lnTo>
                    <a:pt x="19800" y="16941"/>
                  </a:lnTo>
                  <a:lnTo>
                    <a:pt x="20571" y="16941"/>
                  </a:lnTo>
                  <a:lnTo>
                    <a:pt x="20571" y="16518"/>
                  </a:lnTo>
                  <a:lnTo>
                    <a:pt x="20829" y="16518"/>
                  </a:lnTo>
                  <a:lnTo>
                    <a:pt x="20829" y="16094"/>
                  </a:lnTo>
                  <a:lnTo>
                    <a:pt x="21086" y="15671"/>
                  </a:lnTo>
                  <a:lnTo>
                    <a:pt x="21343" y="14824"/>
                  </a:lnTo>
                  <a:lnTo>
                    <a:pt x="21343" y="14400"/>
                  </a:lnTo>
                  <a:lnTo>
                    <a:pt x="21600" y="13976"/>
                  </a:lnTo>
                  <a:lnTo>
                    <a:pt x="21600" y="13553"/>
                  </a:lnTo>
                  <a:lnTo>
                    <a:pt x="21343" y="13129"/>
                  </a:lnTo>
                  <a:lnTo>
                    <a:pt x="21343" y="12282"/>
                  </a:lnTo>
                  <a:lnTo>
                    <a:pt x="21086" y="12282"/>
                  </a:lnTo>
                  <a:lnTo>
                    <a:pt x="20571" y="11435"/>
                  </a:lnTo>
                  <a:lnTo>
                    <a:pt x="20314" y="11435"/>
                  </a:lnTo>
                  <a:lnTo>
                    <a:pt x="18771" y="10165"/>
                  </a:lnTo>
                  <a:lnTo>
                    <a:pt x="18000" y="9741"/>
                  </a:lnTo>
                  <a:lnTo>
                    <a:pt x="16971" y="9318"/>
                  </a:lnTo>
                  <a:lnTo>
                    <a:pt x="16200" y="8894"/>
                  </a:lnTo>
                  <a:lnTo>
                    <a:pt x="14657" y="7624"/>
                  </a:lnTo>
                  <a:lnTo>
                    <a:pt x="14400" y="7200"/>
                  </a:lnTo>
                  <a:lnTo>
                    <a:pt x="14143" y="7200"/>
                  </a:lnTo>
                  <a:lnTo>
                    <a:pt x="14143" y="6776"/>
                  </a:lnTo>
                  <a:lnTo>
                    <a:pt x="13886" y="6776"/>
                  </a:lnTo>
                  <a:lnTo>
                    <a:pt x="13629" y="6353"/>
                  </a:lnTo>
                  <a:lnTo>
                    <a:pt x="13629" y="5929"/>
                  </a:lnTo>
                  <a:lnTo>
                    <a:pt x="13371" y="5506"/>
                  </a:lnTo>
                  <a:lnTo>
                    <a:pt x="13114" y="4659"/>
                  </a:lnTo>
                  <a:lnTo>
                    <a:pt x="12857" y="3388"/>
                  </a:lnTo>
                  <a:lnTo>
                    <a:pt x="12600" y="2541"/>
                  </a:lnTo>
                  <a:lnTo>
                    <a:pt x="12600" y="2118"/>
                  </a:lnTo>
                  <a:lnTo>
                    <a:pt x="12343" y="1694"/>
                  </a:lnTo>
                  <a:lnTo>
                    <a:pt x="12343" y="1271"/>
                  </a:lnTo>
                  <a:lnTo>
                    <a:pt x="12086" y="847"/>
                  </a:lnTo>
                  <a:lnTo>
                    <a:pt x="11829" y="847"/>
                  </a:lnTo>
                  <a:lnTo>
                    <a:pt x="11829" y="424"/>
                  </a:lnTo>
                  <a:lnTo>
                    <a:pt x="11314" y="424"/>
                  </a:lnTo>
                  <a:lnTo>
                    <a:pt x="11314" y="0"/>
                  </a:lnTo>
                  <a:lnTo>
                    <a:pt x="10029" y="0"/>
                  </a:lnTo>
                  <a:lnTo>
                    <a:pt x="9514" y="424"/>
                  </a:lnTo>
                  <a:lnTo>
                    <a:pt x="9000" y="424"/>
                  </a:lnTo>
                  <a:lnTo>
                    <a:pt x="8743" y="847"/>
                  </a:lnTo>
                  <a:lnTo>
                    <a:pt x="8486" y="84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4900509" y="235627"/>
              <a:ext cx="352736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6" y="847"/>
                  </a:moveTo>
                  <a:lnTo>
                    <a:pt x="8486" y="1271"/>
                  </a:lnTo>
                  <a:lnTo>
                    <a:pt x="8229" y="1694"/>
                  </a:lnTo>
                  <a:lnTo>
                    <a:pt x="8229" y="4659"/>
                  </a:lnTo>
                  <a:lnTo>
                    <a:pt x="7714" y="5506"/>
                  </a:lnTo>
                  <a:lnTo>
                    <a:pt x="7457" y="5082"/>
                  </a:lnTo>
                  <a:lnTo>
                    <a:pt x="7200" y="5082"/>
                  </a:lnTo>
                  <a:lnTo>
                    <a:pt x="6686" y="4235"/>
                  </a:lnTo>
                  <a:lnTo>
                    <a:pt x="6429" y="3388"/>
                  </a:lnTo>
                  <a:lnTo>
                    <a:pt x="6171" y="2965"/>
                  </a:lnTo>
                  <a:lnTo>
                    <a:pt x="5914" y="2965"/>
                  </a:lnTo>
                  <a:lnTo>
                    <a:pt x="5657" y="2541"/>
                  </a:lnTo>
                  <a:lnTo>
                    <a:pt x="5400" y="2541"/>
                  </a:lnTo>
                  <a:lnTo>
                    <a:pt x="4114" y="4659"/>
                  </a:lnTo>
                  <a:lnTo>
                    <a:pt x="3343" y="4659"/>
                  </a:lnTo>
                  <a:lnTo>
                    <a:pt x="3343" y="3388"/>
                  </a:lnTo>
                  <a:lnTo>
                    <a:pt x="3086" y="2965"/>
                  </a:lnTo>
                  <a:lnTo>
                    <a:pt x="3086" y="1694"/>
                  </a:lnTo>
                  <a:lnTo>
                    <a:pt x="2571" y="847"/>
                  </a:lnTo>
                  <a:lnTo>
                    <a:pt x="2314" y="847"/>
                  </a:lnTo>
                  <a:lnTo>
                    <a:pt x="2057" y="1271"/>
                  </a:lnTo>
                  <a:lnTo>
                    <a:pt x="1800" y="1271"/>
                  </a:lnTo>
                  <a:lnTo>
                    <a:pt x="1543" y="1694"/>
                  </a:lnTo>
                  <a:lnTo>
                    <a:pt x="1286" y="1694"/>
                  </a:lnTo>
                  <a:lnTo>
                    <a:pt x="257" y="3388"/>
                  </a:lnTo>
                  <a:lnTo>
                    <a:pt x="257" y="3812"/>
                  </a:lnTo>
                  <a:lnTo>
                    <a:pt x="0" y="3812"/>
                  </a:lnTo>
                  <a:lnTo>
                    <a:pt x="0" y="4659"/>
                  </a:lnTo>
                  <a:lnTo>
                    <a:pt x="257" y="5082"/>
                  </a:lnTo>
                  <a:lnTo>
                    <a:pt x="257" y="5506"/>
                  </a:lnTo>
                  <a:lnTo>
                    <a:pt x="514" y="5929"/>
                  </a:lnTo>
                  <a:lnTo>
                    <a:pt x="514" y="6353"/>
                  </a:lnTo>
                  <a:lnTo>
                    <a:pt x="771" y="6353"/>
                  </a:lnTo>
                  <a:lnTo>
                    <a:pt x="771" y="9741"/>
                  </a:lnTo>
                  <a:lnTo>
                    <a:pt x="1286" y="10588"/>
                  </a:lnTo>
                  <a:lnTo>
                    <a:pt x="2057" y="10588"/>
                  </a:lnTo>
                  <a:lnTo>
                    <a:pt x="2314" y="11012"/>
                  </a:lnTo>
                  <a:lnTo>
                    <a:pt x="3600" y="11012"/>
                  </a:lnTo>
                  <a:lnTo>
                    <a:pt x="3857" y="10588"/>
                  </a:lnTo>
                  <a:lnTo>
                    <a:pt x="4114" y="10588"/>
                  </a:lnTo>
                  <a:lnTo>
                    <a:pt x="4114" y="10165"/>
                  </a:lnTo>
                  <a:lnTo>
                    <a:pt x="4371" y="10165"/>
                  </a:lnTo>
                  <a:lnTo>
                    <a:pt x="4886" y="9318"/>
                  </a:lnTo>
                  <a:lnTo>
                    <a:pt x="4886" y="8894"/>
                  </a:lnTo>
                  <a:lnTo>
                    <a:pt x="5400" y="8047"/>
                  </a:lnTo>
                  <a:lnTo>
                    <a:pt x="6686" y="8047"/>
                  </a:lnTo>
                  <a:lnTo>
                    <a:pt x="6686" y="8471"/>
                  </a:lnTo>
                  <a:lnTo>
                    <a:pt x="6943" y="8471"/>
                  </a:lnTo>
                  <a:lnTo>
                    <a:pt x="6943" y="9318"/>
                  </a:lnTo>
                  <a:lnTo>
                    <a:pt x="6686" y="9741"/>
                  </a:lnTo>
                  <a:lnTo>
                    <a:pt x="6686" y="10165"/>
                  </a:lnTo>
                  <a:lnTo>
                    <a:pt x="6429" y="11012"/>
                  </a:lnTo>
                  <a:lnTo>
                    <a:pt x="6171" y="11435"/>
                  </a:lnTo>
                  <a:lnTo>
                    <a:pt x="6171" y="12282"/>
                  </a:lnTo>
                  <a:lnTo>
                    <a:pt x="5914" y="13129"/>
                  </a:lnTo>
                  <a:lnTo>
                    <a:pt x="5914" y="14824"/>
                  </a:lnTo>
                  <a:lnTo>
                    <a:pt x="6171" y="14824"/>
                  </a:lnTo>
                  <a:lnTo>
                    <a:pt x="6686" y="15671"/>
                  </a:lnTo>
                  <a:lnTo>
                    <a:pt x="7200" y="16094"/>
                  </a:lnTo>
                  <a:lnTo>
                    <a:pt x="7714" y="16941"/>
                  </a:lnTo>
                  <a:lnTo>
                    <a:pt x="7714" y="17365"/>
                  </a:lnTo>
                  <a:lnTo>
                    <a:pt x="8229" y="18635"/>
                  </a:lnTo>
                  <a:lnTo>
                    <a:pt x="8229" y="19059"/>
                  </a:lnTo>
                  <a:lnTo>
                    <a:pt x="8743" y="19906"/>
                  </a:lnTo>
                  <a:lnTo>
                    <a:pt x="8743" y="20329"/>
                  </a:lnTo>
                  <a:lnTo>
                    <a:pt x="9000" y="20753"/>
                  </a:lnTo>
                  <a:lnTo>
                    <a:pt x="9257" y="20753"/>
                  </a:lnTo>
                  <a:lnTo>
                    <a:pt x="9514" y="21176"/>
                  </a:lnTo>
                  <a:lnTo>
                    <a:pt x="9771" y="21176"/>
                  </a:lnTo>
                  <a:lnTo>
                    <a:pt x="10029" y="21600"/>
                  </a:lnTo>
                  <a:lnTo>
                    <a:pt x="10800" y="21600"/>
                  </a:lnTo>
                  <a:lnTo>
                    <a:pt x="10800" y="21176"/>
                  </a:lnTo>
                  <a:lnTo>
                    <a:pt x="11057" y="21176"/>
                  </a:lnTo>
                  <a:lnTo>
                    <a:pt x="11057" y="20329"/>
                  </a:lnTo>
                  <a:lnTo>
                    <a:pt x="11314" y="19906"/>
                  </a:lnTo>
                  <a:lnTo>
                    <a:pt x="11314" y="16094"/>
                  </a:lnTo>
                  <a:lnTo>
                    <a:pt x="11571" y="15247"/>
                  </a:lnTo>
                  <a:lnTo>
                    <a:pt x="11829" y="14824"/>
                  </a:lnTo>
                  <a:lnTo>
                    <a:pt x="12086" y="13976"/>
                  </a:lnTo>
                  <a:lnTo>
                    <a:pt x="12600" y="13129"/>
                  </a:lnTo>
                  <a:lnTo>
                    <a:pt x="12600" y="12706"/>
                  </a:lnTo>
                  <a:lnTo>
                    <a:pt x="12857" y="12282"/>
                  </a:lnTo>
                  <a:lnTo>
                    <a:pt x="13114" y="12282"/>
                  </a:lnTo>
                  <a:lnTo>
                    <a:pt x="13371" y="11859"/>
                  </a:lnTo>
                  <a:lnTo>
                    <a:pt x="13371" y="11435"/>
                  </a:lnTo>
                  <a:lnTo>
                    <a:pt x="13886" y="11435"/>
                  </a:lnTo>
                  <a:lnTo>
                    <a:pt x="14143" y="11012"/>
                  </a:lnTo>
                  <a:lnTo>
                    <a:pt x="14400" y="11435"/>
                  </a:lnTo>
                  <a:lnTo>
                    <a:pt x="14657" y="11435"/>
                  </a:lnTo>
                  <a:lnTo>
                    <a:pt x="14914" y="11859"/>
                  </a:lnTo>
                  <a:lnTo>
                    <a:pt x="15171" y="11859"/>
                  </a:lnTo>
                  <a:lnTo>
                    <a:pt x="15429" y="12282"/>
                  </a:lnTo>
                  <a:lnTo>
                    <a:pt x="15429" y="12706"/>
                  </a:lnTo>
                  <a:lnTo>
                    <a:pt x="15686" y="12706"/>
                  </a:lnTo>
                  <a:lnTo>
                    <a:pt x="15686" y="14824"/>
                  </a:lnTo>
                  <a:lnTo>
                    <a:pt x="15429" y="15247"/>
                  </a:lnTo>
                  <a:lnTo>
                    <a:pt x="15429" y="16094"/>
                  </a:lnTo>
                  <a:lnTo>
                    <a:pt x="15686" y="16518"/>
                  </a:lnTo>
                  <a:lnTo>
                    <a:pt x="15686" y="16941"/>
                  </a:lnTo>
                  <a:lnTo>
                    <a:pt x="16714" y="16941"/>
                  </a:lnTo>
                  <a:lnTo>
                    <a:pt x="17229" y="16518"/>
                  </a:lnTo>
                  <a:lnTo>
                    <a:pt x="17743" y="16518"/>
                  </a:lnTo>
                  <a:lnTo>
                    <a:pt x="18257" y="16094"/>
                  </a:lnTo>
                  <a:lnTo>
                    <a:pt x="19286" y="16094"/>
                  </a:lnTo>
                  <a:lnTo>
                    <a:pt x="19800" y="16941"/>
                  </a:lnTo>
                  <a:lnTo>
                    <a:pt x="20571" y="16941"/>
                  </a:lnTo>
                  <a:lnTo>
                    <a:pt x="20571" y="16518"/>
                  </a:lnTo>
                  <a:lnTo>
                    <a:pt x="20829" y="16518"/>
                  </a:lnTo>
                  <a:lnTo>
                    <a:pt x="20829" y="16094"/>
                  </a:lnTo>
                  <a:lnTo>
                    <a:pt x="21086" y="15671"/>
                  </a:lnTo>
                  <a:lnTo>
                    <a:pt x="21343" y="14824"/>
                  </a:lnTo>
                  <a:lnTo>
                    <a:pt x="21343" y="14400"/>
                  </a:lnTo>
                  <a:lnTo>
                    <a:pt x="21600" y="13976"/>
                  </a:lnTo>
                  <a:lnTo>
                    <a:pt x="21600" y="13553"/>
                  </a:lnTo>
                  <a:lnTo>
                    <a:pt x="21343" y="13129"/>
                  </a:lnTo>
                  <a:lnTo>
                    <a:pt x="21343" y="12282"/>
                  </a:lnTo>
                  <a:lnTo>
                    <a:pt x="21086" y="12282"/>
                  </a:lnTo>
                  <a:lnTo>
                    <a:pt x="20571" y="11435"/>
                  </a:lnTo>
                  <a:lnTo>
                    <a:pt x="20314" y="11435"/>
                  </a:lnTo>
                  <a:lnTo>
                    <a:pt x="18771" y="10165"/>
                  </a:lnTo>
                  <a:lnTo>
                    <a:pt x="18000" y="9741"/>
                  </a:lnTo>
                  <a:lnTo>
                    <a:pt x="16971" y="9318"/>
                  </a:lnTo>
                  <a:lnTo>
                    <a:pt x="16200" y="8894"/>
                  </a:lnTo>
                  <a:lnTo>
                    <a:pt x="14657" y="7624"/>
                  </a:lnTo>
                  <a:lnTo>
                    <a:pt x="14400" y="7200"/>
                  </a:lnTo>
                  <a:lnTo>
                    <a:pt x="14143" y="7200"/>
                  </a:lnTo>
                  <a:lnTo>
                    <a:pt x="14143" y="6776"/>
                  </a:lnTo>
                  <a:lnTo>
                    <a:pt x="13886" y="6776"/>
                  </a:lnTo>
                  <a:lnTo>
                    <a:pt x="13629" y="6353"/>
                  </a:lnTo>
                  <a:lnTo>
                    <a:pt x="13629" y="5929"/>
                  </a:lnTo>
                  <a:lnTo>
                    <a:pt x="13371" y="5506"/>
                  </a:lnTo>
                  <a:lnTo>
                    <a:pt x="13114" y="4659"/>
                  </a:lnTo>
                  <a:lnTo>
                    <a:pt x="12857" y="3388"/>
                  </a:lnTo>
                  <a:lnTo>
                    <a:pt x="12600" y="2541"/>
                  </a:lnTo>
                  <a:lnTo>
                    <a:pt x="12600" y="2118"/>
                  </a:lnTo>
                  <a:lnTo>
                    <a:pt x="12343" y="1694"/>
                  </a:lnTo>
                  <a:lnTo>
                    <a:pt x="12343" y="1271"/>
                  </a:lnTo>
                  <a:lnTo>
                    <a:pt x="12086" y="847"/>
                  </a:lnTo>
                  <a:lnTo>
                    <a:pt x="11829" y="847"/>
                  </a:lnTo>
                  <a:lnTo>
                    <a:pt x="11829" y="424"/>
                  </a:lnTo>
                  <a:lnTo>
                    <a:pt x="11314" y="424"/>
                  </a:lnTo>
                  <a:lnTo>
                    <a:pt x="11314" y="0"/>
                  </a:lnTo>
                  <a:lnTo>
                    <a:pt x="10029" y="0"/>
                  </a:lnTo>
                  <a:lnTo>
                    <a:pt x="9514" y="424"/>
                  </a:lnTo>
                  <a:lnTo>
                    <a:pt x="9000" y="424"/>
                  </a:lnTo>
                  <a:lnTo>
                    <a:pt x="8743" y="847"/>
                  </a:lnTo>
                  <a:lnTo>
                    <a:pt x="8486" y="84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131467" y="211664"/>
              <a:ext cx="201564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" y="2160"/>
                  </a:moveTo>
                  <a:lnTo>
                    <a:pt x="0" y="3240"/>
                  </a:lnTo>
                  <a:lnTo>
                    <a:pt x="0" y="9720"/>
                  </a:lnTo>
                  <a:lnTo>
                    <a:pt x="450" y="10800"/>
                  </a:lnTo>
                  <a:lnTo>
                    <a:pt x="450" y="12960"/>
                  </a:lnTo>
                  <a:lnTo>
                    <a:pt x="900" y="14040"/>
                  </a:lnTo>
                  <a:lnTo>
                    <a:pt x="900" y="15120"/>
                  </a:lnTo>
                  <a:lnTo>
                    <a:pt x="1350" y="15120"/>
                  </a:lnTo>
                  <a:lnTo>
                    <a:pt x="1350" y="16200"/>
                  </a:lnTo>
                  <a:lnTo>
                    <a:pt x="1800" y="16200"/>
                  </a:lnTo>
                  <a:lnTo>
                    <a:pt x="2700" y="18360"/>
                  </a:lnTo>
                  <a:lnTo>
                    <a:pt x="3150" y="18360"/>
                  </a:lnTo>
                  <a:lnTo>
                    <a:pt x="3600" y="19440"/>
                  </a:lnTo>
                  <a:lnTo>
                    <a:pt x="4950" y="19440"/>
                  </a:lnTo>
                  <a:lnTo>
                    <a:pt x="5400" y="20520"/>
                  </a:lnTo>
                  <a:lnTo>
                    <a:pt x="6750" y="20520"/>
                  </a:lnTo>
                  <a:lnTo>
                    <a:pt x="7650" y="21600"/>
                  </a:lnTo>
                  <a:lnTo>
                    <a:pt x="10800" y="21600"/>
                  </a:lnTo>
                  <a:lnTo>
                    <a:pt x="11250" y="20520"/>
                  </a:lnTo>
                  <a:lnTo>
                    <a:pt x="12150" y="20520"/>
                  </a:lnTo>
                  <a:lnTo>
                    <a:pt x="14850" y="17280"/>
                  </a:lnTo>
                  <a:lnTo>
                    <a:pt x="15750" y="17280"/>
                  </a:lnTo>
                  <a:lnTo>
                    <a:pt x="16200" y="16200"/>
                  </a:lnTo>
                  <a:lnTo>
                    <a:pt x="18000" y="14040"/>
                  </a:lnTo>
                  <a:lnTo>
                    <a:pt x="18900" y="11880"/>
                  </a:lnTo>
                  <a:lnTo>
                    <a:pt x="19800" y="10800"/>
                  </a:lnTo>
                  <a:lnTo>
                    <a:pt x="20250" y="9720"/>
                  </a:lnTo>
                  <a:lnTo>
                    <a:pt x="20250" y="8640"/>
                  </a:lnTo>
                  <a:lnTo>
                    <a:pt x="21600" y="5400"/>
                  </a:lnTo>
                  <a:lnTo>
                    <a:pt x="21600" y="4320"/>
                  </a:lnTo>
                  <a:lnTo>
                    <a:pt x="21150" y="3240"/>
                  </a:lnTo>
                  <a:lnTo>
                    <a:pt x="21150" y="2160"/>
                  </a:lnTo>
                  <a:lnTo>
                    <a:pt x="19800" y="2160"/>
                  </a:lnTo>
                  <a:lnTo>
                    <a:pt x="19350" y="1080"/>
                  </a:lnTo>
                  <a:lnTo>
                    <a:pt x="18900" y="2160"/>
                  </a:lnTo>
                  <a:lnTo>
                    <a:pt x="15750" y="2160"/>
                  </a:lnTo>
                  <a:lnTo>
                    <a:pt x="14400" y="3240"/>
                  </a:lnTo>
                  <a:lnTo>
                    <a:pt x="11250" y="3240"/>
                  </a:lnTo>
                  <a:lnTo>
                    <a:pt x="9450" y="2160"/>
                  </a:lnTo>
                  <a:lnTo>
                    <a:pt x="8100" y="1080"/>
                  </a:lnTo>
                  <a:lnTo>
                    <a:pt x="5400" y="1080"/>
                  </a:lnTo>
                  <a:lnTo>
                    <a:pt x="4500" y="0"/>
                  </a:lnTo>
                  <a:lnTo>
                    <a:pt x="1800" y="0"/>
                  </a:lnTo>
                  <a:lnTo>
                    <a:pt x="1350" y="1080"/>
                  </a:lnTo>
                  <a:lnTo>
                    <a:pt x="900" y="1080"/>
                  </a:lnTo>
                  <a:lnTo>
                    <a:pt x="450" y="216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131467" y="211664"/>
              <a:ext cx="201564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0" y="2160"/>
                  </a:moveTo>
                  <a:lnTo>
                    <a:pt x="0" y="3240"/>
                  </a:lnTo>
                  <a:lnTo>
                    <a:pt x="0" y="9720"/>
                  </a:lnTo>
                  <a:lnTo>
                    <a:pt x="450" y="10800"/>
                  </a:lnTo>
                  <a:lnTo>
                    <a:pt x="450" y="12960"/>
                  </a:lnTo>
                  <a:lnTo>
                    <a:pt x="900" y="14040"/>
                  </a:lnTo>
                  <a:lnTo>
                    <a:pt x="900" y="15120"/>
                  </a:lnTo>
                  <a:lnTo>
                    <a:pt x="1350" y="15120"/>
                  </a:lnTo>
                  <a:lnTo>
                    <a:pt x="1350" y="16200"/>
                  </a:lnTo>
                  <a:lnTo>
                    <a:pt x="1800" y="16200"/>
                  </a:lnTo>
                  <a:lnTo>
                    <a:pt x="2700" y="18360"/>
                  </a:lnTo>
                  <a:lnTo>
                    <a:pt x="3150" y="18360"/>
                  </a:lnTo>
                  <a:lnTo>
                    <a:pt x="3600" y="19440"/>
                  </a:lnTo>
                  <a:lnTo>
                    <a:pt x="4950" y="19440"/>
                  </a:lnTo>
                  <a:lnTo>
                    <a:pt x="5400" y="20520"/>
                  </a:lnTo>
                  <a:lnTo>
                    <a:pt x="6750" y="20520"/>
                  </a:lnTo>
                  <a:lnTo>
                    <a:pt x="7650" y="21600"/>
                  </a:lnTo>
                  <a:lnTo>
                    <a:pt x="10800" y="21600"/>
                  </a:lnTo>
                  <a:lnTo>
                    <a:pt x="11250" y="20520"/>
                  </a:lnTo>
                  <a:lnTo>
                    <a:pt x="12150" y="20520"/>
                  </a:lnTo>
                  <a:lnTo>
                    <a:pt x="14850" y="17280"/>
                  </a:lnTo>
                  <a:lnTo>
                    <a:pt x="15750" y="17280"/>
                  </a:lnTo>
                  <a:lnTo>
                    <a:pt x="16200" y="16200"/>
                  </a:lnTo>
                  <a:lnTo>
                    <a:pt x="18000" y="14040"/>
                  </a:lnTo>
                  <a:lnTo>
                    <a:pt x="18900" y="11880"/>
                  </a:lnTo>
                  <a:lnTo>
                    <a:pt x="19800" y="10800"/>
                  </a:lnTo>
                  <a:lnTo>
                    <a:pt x="20250" y="9720"/>
                  </a:lnTo>
                  <a:lnTo>
                    <a:pt x="20250" y="8640"/>
                  </a:lnTo>
                  <a:lnTo>
                    <a:pt x="21600" y="5400"/>
                  </a:lnTo>
                  <a:lnTo>
                    <a:pt x="21600" y="4320"/>
                  </a:lnTo>
                  <a:lnTo>
                    <a:pt x="21150" y="3240"/>
                  </a:lnTo>
                  <a:lnTo>
                    <a:pt x="21150" y="2160"/>
                  </a:lnTo>
                  <a:lnTo>
                    <a:pt x="19800" y="2160"/>
                  </a:lnTo>
                  <a:lnTo>
                    <a:pt x="19350" y="1080"/>
                  </a:lnTo>
                  <a:lnTo>
                    <a:pt x="18900" y="2160"/>
                  </a:lnTo>
                  <a:lnTo>
                    <a:pt x="15750" y="2160"/>
                  </a:lnTo>
                  <a:lnTo>
                    <a:pt x="14400" y="3240"/>
                  </a:lnTo>
                  <a:lnTo>
                    <a:pt x="11250" y="3240"/>
                  </a:lnTo>
                  <a:lnTo>
                    <a:pt x="9450" y="2160"/>
                  </a:lnTo>
                  <a:lnTo>
                    <a:pt x="8100" y="1080"/>
                  </a:lnTo>
                  <a:lnTo>
                    <a:pt x="5400" y="1080"/>
                  </a:lnTo>
                  <a:lnTo>
                    <a:pt x="4500" y="0"/>
                  </a:lnTo>
                  <a:lnTo>
                    <a:pt x="1800" y="0"/>
                  </a:lnTo>
                  <a:lnTo>
                    <a:pt x="1350" y="1080"/>
                  </a:lnTo>
                  <a:lnTo>
                    <a:pt x="900" y="1080"/>
                  </a:lnTo>
                  <a:lnTo>
                    <a:pt x="450" y="216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186058" y="1956897"/>
              <a:ext cx="54591" cy="7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120"/>
                  </a:moveTo>
                  <a:lnTo>
                    <a:pt x="9969" y="21600"/>
                  </a:lnTo>
                  <a:lnTo>
                    <a:pt x="6646" y="19440"/>
                  </a:lnTo>
                  <a:lnTo>
                    <a:pt x="4985" y="19440"/>
                  </a:lnTo>
                  <a:lnTo>
                    <a:pt x="4985" y="18360"/>
                  </a:lnTo>
                  <a:lnTo>
                    <a:pt x="3323" y="18360"/>
                  </a:lnTo>
                  <a:lnTo>
                    <a:pt x="1662" y="17280"/>
                  </a:lnTo>
                  <a:lnTo>
                    <a:pt x="0" y="17280"/>
                  </a:lnTo>
                  <a:lnTo>
                    <a:pt x="0" y="15120"/>
                  </a:lnTo>
                  <a:lnTo>
                    <a:pt x="1662" y="15120"/>
                  </a:lnTo>
                  <a:lnTo>
                    <a:pt x="1662" y="12960"/>
                  </a:lnTo>
                  <a:lnTo>
                    <a:pt x="3323" y="11880"/>
                  </a:lnTo>
                  <a:lnTo>
                    <a:pt x="4985" y="9720"/>
                  </a:lnTo>
                  <a:lnTo>
                    <a:pt x="6646" y="8640"/>
                  </a:lnTo>
                  <a:lnTo>
                    <a:pt x="6646" y="5400"/>
                  </a:lnTo>
                  <a:lnTo>
                    <a:pt x="4985" y="4320"/>
                  </a:lnTo>
                  <a:lnTo>
                    <a:pt x="4985" y="1080"/>
                  </a:lnTo>
                  <a:lnTo>
                    <a:pt x="8308" y="1080"/>
                  </a:lnTo>
                  <a:lnTo>
                    <a:pt x="9969" y="0"/>
                  </a:lnTo>
                  <a:lnTo>
                    <a:pt x="13292" y="0"/>
                  </a:lnTo>
                  <a:lnTo>
                    <a:pt x="18277" y="7560"/>
                  </a:lnTo>
                  <a:lnTo>
                    <a:pt x="19938" y="8640"/>
                  </a:lnTo>
                  <a:lnTo>
                    <a:pt x="19938" y="11880"/>
                  </a:lnTo>
                  <a:lnTo>
                    <a:pt x="21600" y="14040"/>
                  </a:lnTo>
                  <a:lnTo>
                    <a:pt x="21600" y="1512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186058" y="1956897"/>
              <a:ext cx="54591" cy="7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120"/>
                  </a:moveTo>
                  <a:lnTo>
                    <a:pt x="9969" y="21600"/>
                  </a:lnTo>
                  <a:lnTo>
                    <a:pt x="6646" y="19440"/>
                  </a:lnTo>
                  <a:lnTo>
                    <a:pt x="4985" y="19440"/>
                  </a:lnTo>
                  <a:lnTo>
                    <a:pt x="4985" y="18360"/>
                  </a:lnTo>
                  <a:lnTo>
                    <a:pt x="3323" y="18360"/>
                  </a:lnTo>
                  <a:lnTo>
                    <a:pt x="1662" y="17280"/>
                  </a:lnTo>
                  <a:lnTo>
                    <a:pt x="0" y="17280"/>
                  </a:lnTo>
                  <a:lnTo>
                    <a:pt x="0" y="15120"/>
                  </a:lnTo>
                  <a:lnTo>
                    <a:pt x="1662" y="15120"/>
                  </a:lnTo>
                  <a:lnTo>
                    <a:pt x="1662" y="12960"/>
                  </a:lnTo>
                  <a:lnTo>
                    <a:pt x="3323" y="11880"/>
                  </a:lnTo>
                  <a:lnTo>
                    <a:pt x="4985" y="9720"/>
                  </a:lnTo>
                  <a:lnTo>
                    <a:pt x="6646" y="8640"/>
                  </a:lnTo>
                  <a:lnTo>
                    <a:pt x="6646" y="5400"/>
                  </a:lnTo>
                  <a:lnTo>
                    <a:pt x="4985" y="4320"/>
                  </a:lnTo>
                  <a:lnTo>
                    <a:pt x="4985" y="1080"/>
                  </a:lnTo>
                  <a:lnTo>
                    <a:pt x="8308" y="1080"/>
                  </a:lnTo>
                  <a:lnTo>
                    <a:pt x="9969" y="0"/>
                  </a:lnTo>
                  <a:lnTo>
                    <a:pt x="13292" y="0"/>
                  </a:lnTo>
                  <a:lnTo>
                    <a:pt x="18277" y="7560"/>
                  </a:lnTo>
                  <a:lnTo>
                    <a:pt x="19938" y="8640"/>
                  </a:lnTo>
                  <a:lnTo>
                    <a:pt x="19938" y="11880"/>
                  </a:lnTo>
                  <a:lnTo>
                    <a:pt x="21600" y="14040"/>
                  </a:lnTo>
                  <a:lnTo>
                    <a:pt x="21600" y="1512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089475" y="1729257"/>
              <a:ext cx="184768" cy="9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lnTo>
                    <a:pt x="20618" y="3456"/>
                  </a:lnTo>
                  <a:lnTo>
                    <a:pt x="19636" y="2592"/>
                  </a:lnTo>
                  <a:lnTo>
                    <a:pt x="18655" y="864"/>
                  </a:lnTo>
                  <a:lnTo>
                    <a:pt x="17673" y="864"/>
                  </a:lnTo>
                  <a:lnTo>
                    <a:pt x="17182" y="0"/>
                  </a:lnTo>
                  <a:lnTo>
                    <a:pt x="15709" y="0"/>
                  </a:lnTo>
                  <a:lnTo>
                    <a:pt x="14727" y="864"/>
                  </a:lnTo>
                  <a:lnTo>
                    <a:pt x="14236" y="864"/>
                  </a:lnTo>
                  <a:lnTo>
                    <a:pt x="12273" y="1728"/>
                  </a:lnTo>
                  <a:lnTo>
                    <a:pt x="11782" y="1728"/>
                  </a:lnTo>
                  <a:lnTo>
                    <a:pt x="11291" y="2592"/>
                  </a:lnTo>
                  <a:lnTo>
                    <a:pt x="6873" y="2592"/>
                  </a:lnTo>
                  <a:lnTo>
                    <a:pt x="5891" y="1728"/>
                  </a:lnTo>
                  <a:lnTo>
                    <a:pt x="4418" y="1728"/>
                  </a:lnTo>
                  <a:lnTo>
                    <a:pt x="1964" y="864"/>
                  </a:lnTo>
                  <a:lnTo>
                    <a:pt x="2455" y="1728"/>
                  </a:lnTo>
                  <a:lnTo>
                    <a:pt x="2455" y="7776"/>
                  </a:lnTo>
                  <a:lnTo>
                    <a:pt x="1964" y="8640"/>
                  </a:lnTo>
                  <a:lnTo>
                    <a:pt x="1473" y="10368"/>
                  </a:lnTo>
                  <a:lnTo>
                    <a:pt x="1473" y="11232"/>
                  </a:lnTo>
                  <a:lnTo>
                    <a:pt x="982" y="11232"/>
                  </a:lnTo>
                  <a:lnTo>
                    <a:pt x="982" y="12960"/>
                  </a:lnTo>
                  <a:lnTo>
                    <a:pt x="491" y="14688"/>
                  </a:lnTo>
                  <a:lnTo>
                    <a:pt x="0" y="15552"/>
                  </a:lnTo>
                  <a:lnTo>
                    <a:pt x="491" y="15552"/>
                  </a:lnTo>
                  <a:lnTo>
                    <a:pt x="982" y="16416"/>
                  </a:lnTo>
                  <a:lnTo>
                    <a:pt x="1964" y="16416"/>
                  </a:lnTo>
                  <a:lnTo>
                    <a:pt x="3436" y="18144"/>
                  </a:lnTo>
                  <a:lnTo>
                    <a:pt x="4418" y="19008"/>
                  </a:lnTo>
                  <a:lnTo>
                    <a:pt x="4909" y="19008"/>
                  </a:lnTo>
                  <a:lnTo>
                    <a:pt x="5400" y="19872"/>
                  </a:lnTo>
                  <a:lnTo>
                    <a:pt x="6382" y="19872"/>
                  </a:lnTo>
                  <a:lnTo>
                    <a:pt x="7364" y="20736"/>
                  </a:lnTo>
                  <a:lnTo>
                    <a:pt x="9327" y="21600"/>
                  </a:lnTo>
                  <a:lnTo>
                    <a:pt x="9327" y="20736"/>
                  </a:lnTo>
                  <a:lnTo>
                    <a:pt x="10309" y="19008"/>
                  </a:lnTo>
                  <a:lnTo>
                    <a:pt x="10800" y="19008"/>
                  </a:lnTo>
                  <a:lnTo>
                    <a:pt x="10800" y="18144"/>
                  </a:lnTo>
                  <a:lnTo>
                    <a:pt x="15709" y="18144"/>
                  </a:lnTo>
                  <a:lnTo>
                    <a:pt x="16200" y="17280"/>
                  </a:lnTo>
                  <a:lnTo>
                    <a:pt x="17182" y="17280"/>
                  </a:lnTo>
                  <a:lnTo>
                    <a:pt x="17673" y="16416"/>
                  </a:lnTo>
                  <a:lnTo>
                    <a:pt x="18164" y="16416"/>
                  </a:lnTo>
                  <a:lnTo>
                    <a:pt x="18164" y="15552"/>
                  </a:lnTo>
                  <a:lnTo>
                    <a:pt x="18655" y="14688"/>
                  </a:lnTo>
                  <a:lnTo>
                    <a:pt x="19636" y="11232"/>
                  </a:lnTo>
                  <a:lnTo>
                    <a:pt x="19636" y="10368"/>
                  </a:lnTo>
                  <a:lnTo>
                    <a:pt x="20127" y="9504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089475" y="1729257"/>
              <a:ext cx="184768" cy="9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lnTo>
                    <a:pt x="20618" y="3456"/>
                  </a:lnTo>
                  <a:lnTo>
                    <a:pt x="19636" y="2592"/>
                  </a:lnTo>
                  <a:lnTo>
                    <a:pt x="18655" y="864"/>
                  </a:lnTo>
                  <a:lnTo>
                    <a:pt x="17673" y="864"/>
                  </a:lnTo>
                  <a:lnTo>
                    <a:pt x="17182" y="0"/>
                  </a:lnTo>
                  <a:lnTo>
                    <a:pt x="15709" y="0"/>
                  </a:lnTo>
                  <a:lnTo>
                    <a:pt x="14727" y="864"/>
                  </a:lnTo>
                  <a:lnTo>
                    <a:pt x="14236" y="864"/>
                  </a:lnTo>
                  <a:lnTo>
                    <a:pt x="12273" y="1728"/>
                  </a:lnTo>
                  <a:lnTo>
                    <a:pt x="11782" y="1728"/>
                  </a:lnTo>
                  <a:lnTo>
                    <a:pt x="11291" y="2592"/>
                  </a:lnTo>
                  <a:lnTo>
                    <a:pt x="6873" y="2592"/>
                  </a:lnTo>
                  <a:lnTo>
                    <a:pt x="5891" y="1728"/>
                  </a:lnTo>
                  <a:lnTo>
                    <a:pt x="4418" y="1728"/>
                  </a:lnTo>
                  <a:lnTo>
                    <a:pt x="1964" y="864"/>
                  </a:lnTo>
                  <a:lnTo>
                    <a:pt x="2455" y="1728"/>
                  </a:lnTo>
                  <a:lnTo>
                    <a:pt x="2455" y="7776"/>
                  </a:lnTo>
                  <a:lnTo>
                    <a:pt x="1964" y="8640"/>
                  </a:lnTo>
                  <a:lnTo>
                    <a:pt x="1473" y="10368"/>
                  </a:lnTo>
                  <a:lnTo>
                    <a:pt x="1473" y="11232"/>
                  </a:lnTo>
                  <a:lnTo>
                    <a:pt x="982" y="11232"/>
                  </a:lnTo>
                  <a:lnTo>
                    <a:pt x="982" y="12960"/>
                  </a:lnTo>
                  <a:lnTo>
                    <a:pt x="491" y="14688"/>
                  </a:lnTo>
                  <a:lnTo>
                    <a:pt x="0" y="15552"/>
                  </a:lnTo>
                  <a:lnTo>
                    <a:pt x="491" y="15552"/>
                  </a:lnTo>
                  <a:lnTo>
                    <a:pt x="982" y="16416"/>
                  </a:lnTo>
                  <a:lnTo>
                    <a:pt x="1964" y="16416"/>
                  </a:lnTo>
                  <a:lnTo>
                    <a:pt x="3436" y="18144"/>
                  </a:lnTo>
                  <a:lnTo>
                    <a:pt x="4418" y="19008"/>
                  </a:lnTo>
                  <a:lnTo>
                    <a:pt x="4909" y="19008"/>
                  </a:lnTo>
                  <a:lnTo>
                    <a:pt x="5400" y="19872"/>
                  </a:lnTo>
                  <a:lnTo>
                    <a:pt x="6382" y="19872"/>
                  </a:lnTo>
                  <a:lnTo>
                    <a:pt x="7364" y="20736"/>
                  </a:lnTo>
                  <a:lnTo>
                    <a:pt x="9327" y="21600"/>
                  </a:lnTo>
                  <a:lnTo>
                    <a:pt x="9327" y="20736"/>
                  </a:lnTo>
                  <a:lnTo>
                    <a:pt x="10309" y="19008"/>
                  </a:lnTo>
                  <a:lnTo>
                    <a:pt x="10800" y="19008"/>
                  </a:lnTo>
                  <a:lnTo>
                    <a:pt x="10800" y="18144"/>
                  </a:lnTo>
                  <a:lnTo>
                    <a:pt x="15709" y="18144"/>
                  </a:lnTo>
                  <a:lnTo>
                    <a:pt x="16200" y="17280"/>
                  </a:lnTo>
                  <a:lnTo>
                    <a:pt x="17182" y="17280"/>
                  </a:lnTo>
                  <a:lnTo>
                    <a:pt x="17673" y="16416"/>
                  </a:lnTo>
                  <a:lnTo>
                    <a:pt x="18164" y="16416"/>
                  </a:lnTo>
                  <a:lnTo>
                    <a:pt x="18164" y="15552"/>
                  </a:lnTo>
                  <a:lnTo>
                    <a:pt x="18655" y="14688"/>
                  </a:lnTo>
                  <a:lnTo>
                    <a:pt x="19636" y="11232"/>
                  </a:lnTo>
                  <a:lnTo>
                    <a:pt x="19636" y="10368"/>
                  </a:lnTo>
                  <a:lnTo>
                    <a:pt x="20127" y="9504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4719941" y="1609448"/>
              <a:ext cx="96583" cy="7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" y="1200"/>
                  </a:moveTo>
                  <a:lnTo>
                    <a:pt x="939" y="2400"/>
                  </a:lnTo>
                  <a:lnTo>
                    <a:pt x="0" y="3600"/>
                  </a:lnTo>
                  <a:lnTo>
                    <a:pt x="0" y="7200"/>
                  </a:lnTo>
                  <a:lnTo>
                    <a:pt x="939" y="7200"/>
                  </a:lnTo>
                  <a:lnTo>
                    <a:pt x="939" y="8400"/>
                  </a:lnTo>
                  <a:lnTo>
                    <a:pt x="2817" y="8400"/>
                  </a:lnTo>
                  <a:lnTo>
                    <a:pt x="4696" y="9600"/>
                  </a:lnTo>
                  <a:lnTo>
                    <a:pt x="6574" y="12000"/>
                  </a:lnTo>
                  <a:lnTo>
                    <a:pt x="6574" y="14400"/>
                  </a:lnTo>
                  <a:lnTo>
                    <a:pt x="7513" y="15600"/>
                  </a:lnTo>
                  <a:lnTo>
                    <a:pt x="7513" y="16800"/>
                  </a:lnTo>
                  <a:lnTo>
                    <a:pt x="8452" y="16800"/>
                  </a:lnTo>
                  <a:lnTo>
                    <a:pt x="8452" y="18000"/>
                  </a:lnTo>
                  <a:lnTo>
                    <a:pt x="9391" y="18000"/>
                  </a:lnTo>
                  <a:lnTo>
                    <a:pt x="11270" y="20400"/>
                  </a:lnTo>
                  <a:lnTo>
                    <a:pt x="13148" y="20400"/>
                  </a:lnTo>
                  <a:lnTo>
                    <a:pt x="15026" y="21600"/>
                  </a:lnTo>
                  <a:lnTo>
                    <a:pt x="15965" y="21600"/>
                  </a:lnTo>
                  <a:lnTo>
                    <a:pt x="15965" y="20400"/>
                  </a:lnTo>
                  <a:lnTo>
                    <a:pt x="16904" y="18000"/>
                  </a:lnTo>
                  <a:lnTo>
                    <a:pt x="16904" y="16800"/>
                  </a:lnTo>
                  <a:lnTo>
                    <a:pt x="17843" y="16800"/>
                  </a:lnTo>
                  <a:lnTo>
                    <a:pt x="17843" y="15600"/>
                  </a:lnTo>
                  <a:lnTo>
                    <a:pt x="21600" y="10800"/>
                  </a:lnTo>
                  <a:lnTo>
                    <a:pt x="16904" y="8400"/>
                  </a:lnTo>
                  <a:lnTo>
                    <a:pt x="16904" y="2400"/>
                  </a:lnTo>
                  <a:lnTo>
                    <a:pt x="15965" y="1200"/>
                  </a:lnTo>
                  <a:lnTo>
                    <a:pt x="15965" y="0"/>
                  </a:lnTo>
                  <a:lnTo>
                    <a:pt x="10330" y="0"/>
                  </a:lnTo>
                  <a:lnTo>
                    <a:pt x="9391" y="1200"/>
                  </a:lnTo>
                  <a:lnTo>
                    <a:pt x="939" y="12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4719941" y="1609448"/>
              <a:ext cx="96583" cy="7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" y="1200"/>
                  </a:moveTo>
                  <a:lnTo>
                    <a:pt x="939" y="2400"/>
                  </a:lnTo>
                  <a:lnTo>
                    <a:pt x="0" y="3600"/>
                  </a:lnTo>
                  <a:lnTo>
                    <a:pt x="0" y="7200"/>
                  </a:lnTo>
                  <a:lnTo>
                    <a:pt x="939" y="7200"/>
                  </a:lnTo>
                  <a:lnTo>
                    <a:pt x="939" y="8400"/>
                  </a:lnTo>
                  <a:lnTo>
                    <a:pt x="2817" y="8400"/>
                  </a:lnTo>
                  <a:lnTo>
                    <a:pt x="4696" y="9600"/>
                  </a:lnTo>
                  <a:lnTo>
                    <a:pt x="6574" y="12000"/>
                  </a:lnTo>
                  <a:lnTo>
                    <a:pt x="6574" y="14400"/>
                  </a:lnTo>
                  <a:lnTo>
                    <a:pt x="7513" y="15600"/>
                  </a:lnTo>
                  <a:lnTo>
                    <a:pt x="7513" y="16800"/>
                  </a:lnTo>
                  <a:lnTo>
                    <a:pt x="8452" y="16800"/>
                  </a:lnTo>
                  <a:lnTo>
                    <a:pt x="8452" y="18000"/>
                  </a:lnTo>
                  <a:lnTo>
                    <a:pt x="9391" y="18000"/>
                  </a:lnTo>
                  <a:lnTo>
                    <a:pt x="11270" y="20400"/>
                  </a:lnTo>
                  <a:lnTo>
                    <a:pt x="13148" y="20400"/>
                  </a:lnTo>
                  <a:lnTo>
                    <a:pt x="15026" y="21600"/>
                  </a:lnTo>
                  <a:lnTo>
                    <a:pt x="15965" y="21600"/>
                  </a:lnTo>
                  <a:lnTo>
                    <a:pt x="15965" y="20400"/>
                  </a:lnTo>
                  <a:lnTo>
                    <a:pt x="16904" y="18000"/>
                  </a:lnTo>
                  <a:lnTo>
                    <a:pt x="16904" y="16800"/>
                  </a:lnTo>
                  <a:lnTo>
                    <a:pt x="17843" y="16800"/>
                  </a:lnTo>
                  <a:lnTo>
                    <a:pt x="17843" y="15600"/>
                  </a:lnTo>
                  <a:lnTo>
                    <a:pt x="21600" y="10800"/>
                  </a:lnTo>
                  <a:lnTo>
                    <a:pt x="16904" y="8400"/>
                  </a:lnTo>
                  <a:lnTo>
                    <a:pt x="16904" y="2400"/>
                  </a:lnTo>
                  <a:lnTo>
                    <a:pt x="15965" y="1200"/>
                  </a:lnTo>
                  <a:lnTo>
                    <a:pt x="15965" y="0"/>
                  </a:lnTo>
                  <a:lnTo>
                    <a:pt x="10330" y="0"/>
                  </a:lnTo>
                  <a:lnTo>
                    <a:pt x="9391" y="1200"/>
                  </a:lnTo>
                  <a:lnTo>
                    <a:pt x="939" y="12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4816524" y="1757213"/>
              <a:ext cx="100784" cy="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21600"/>
                  </a:moveTo>
                  <a:lnTo>
                    <a:pt x="1800" y="20160"/>
                  </a:lnTo>
                  <a:lnTo>
                    <a:pt x="1800" y="18720"/>
                  </a:lnTo>
                  <a:lnTo>
                    <a:pt x="900" y="18720"/>
                  </a:lnTo>
                  <a:lnTo>
                    <a:pt x="0" y="17280"/>
                  </a:lnTo>
                  <a:lnTo>
                    <a:pt x="0" y="12960"/>
                  </a:lnTo>
                  <a:lnTo>
                    <a:pt x="900" y="11520"/>
                  </a:lnTo>
                  <a:lnTo>
                    <a:pt x="900" y="10080"/>
                  </a:lnTo>
                  <a:lnTo>
                    <a:pt x="1800" y="7200"/>
                  </a:lnTo>
                  <a:lnTo>
                    <a:pt x="3600" y="4320"/>
                  </a:lnTo>
                  <a:lnTo>
                    <a:pt x="3600" y="2880"/>
                  </a:lnTo>
                  <a:lnTo>
                    <a:pt x="4500" y="2880"/>
                  </a:lnTo>
                  <a:lnTo>
                    <a:pt x="5400" y="1440"/>
                  </a:lnTo>
                  <a:lnTo>
                    <a:pt x="14400" y="1440"/>
                  </a:lnTo>
                  <a:lnTo>
                    <a:pt x="16200" y="0"/>
                  </a:lnTo>
                  <a:lnTo>
                    <a:pt x="18000" y="0"/>
                  </a:lnTo>
                  <a:lnTo>
                    <a:pt x="20700" y="4320"/>
                  </a:lnTo>
                  <a:lnTo>
                    <a:pt x="21600" y="11520"/>
                  </a:lnTo>
                  <a:lnTo>
                    <a:pt x="21600" y="12960"/>
                  </a:lnTo>
                  <a:lnTo>
                    <a:pt x="20700" y="15840"/>
                  </a:lnTo>
                  <a:lnTo>
                    <a:pt x="20700" y="18720"/>
                  </a:lnTo>
                  <a:lnTo>
                    <a:pt x="19800" y="18720"/>
                  </a:lnTo>
                  <a:lnTo>
                    <a:pt x="19800" y="20160"/>
                  </a:lnTo>
                  <a:lnTo>
                    <a:pt x="18900" y="20160"/>
                  </a:lnTo>
                  <a:lnTo>
                    <a:pt x="18000" y="18720"/>
                  </a:lnTo>
                  <a:lnTo>
                    <a:pt x="16200" y="18720"/>
                  </a:lnTo>
                  <a:lnTo>
                    <a:pt x="16200" y="20160"/>
                  </a:lnTo>
                  <a:lnTo>
                    <a:pt x="15300" y="21600"/>
                  </a:lnTo>
                  <a:lnTo>
                    <a:pt x="14400" y="21600"/>
                  </a:lnTo>
                  <a:lnTo>
                    <a:pt x="14400" y="20160"/>
                  </a:lnTo>
                  <a:lnTo>
                    <a:pt x="13500" y="20160"/>
                  </a:lnTo>
                  <a:lnTo>
                    <a:pt x="13500" y="17280"/>
                  </a:lnTo>
                  <a:lnTo>
                    <a:pt x="11700" y="17280"/>
                  </a:lnTo>
                  <a:lnTo>
                    <a:pt x="11700" y="18720"/>
                  </a:lnTo>
                  <a:lnTo>
                    <a:pt x="10800" y="20160"/>
                  </a:lnTo>
                  <a:lnTo>
                    <a:pt x="9900" y="20160"/>
                  </a:lnTo>
                  <a:lnTo>
                    <a:pt x="9900" y="21600"/>
                  </a:lnTo>
                  <a:lnTo>
                    <a:pt x="360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4816524" y="1757213"/>
              <a:ext cx="100784" cy="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21600"/>
                  </a:moveTo>
                  <a:lnTo>
                    <a:pt x="1800" y="20160"/>
                  </a:lnTo>
                  <a:lnTo>
                    <a:pt x="1800" y="18720"/>
                  </a:lnTo>
                  <a:lnTo>
                    <a:pt x="900" y="18720"/>
                  </a:lnTo>
                  <a:lnTo>
                    <a:pt x="0" y="17280"/>
                  </a:lnTo>
                  <a:lnTo>
                    <a:pt x="0" y="12960"/>
                  </a:lnTo>
                  <a:lnTo>
                    <a:pt x="900" y="11520"/>
                  </a:lnTo>
                  <a:lnTo>
                    <a:pt x="900" y="10080"/>
                  </a:lnTo>
                  <a:lnTo>
                    <a:pt x="1800" y="7200"/>
                  </a:lnTo>
                  <a:lnTo>
                    <a:pt x="3600" y="4320"/>
                  </a:lnTo>
                  <a:lnTo>
                    <a:pt x="3600" y="2880"/>
                  </a:lnTo>
                  <a:lnTo>
                    <a:pt x="4500" y="2880"/>
                  </a:lnTo>
                  <a:lnTo>
                    <a:pt x="5400" y="1440"/>
                  </a:lnTo>
                  <a:lnTo>
                    <a:pt x="14400" y="1440"/>
                  </a:lnTo>
                  <a:lnTo>
                    <a:pt x="16200" y="0"/>
                  </a:lnTo>
                  <a:lnTo>
                    <a:pt x="18000" y="0"/>
                  </a:lnTo>
                  <a:lnTo>
                    <a:pt x="20700" y="4320"/>
                  </a:lnTo>
                  <a:lnTo>
                    <a:pt x="21600" y="11520"/>
                  </a:lnTo>
                  <a:lnTo>
                    <a:pt x="21600" y="12960"/>
                  </a:lnTo>
                  <a:lnTo>
                    <a:pt x="20700" y="15840"/>
                  </a:lnTo>
                  <a:lnTo>
                    <a:pt x="20700" y="18720"/>
                  </a:lnTo>
                  <a:lnTo>
                    <a:pt x="19800" y="18720"/>
                  </a:lnTo>
                  <a:lnTo>
                    <a:pt x="19800" y="20160"/>
                  </a:lnTo>
                  <a:lnTo>
                    <a:pt x="18900" y="20160"/>
                  </a:lnTo>
                  <a:lnTo>
                    <a:pt x="18000" y="18720"/>
                  </a:lnTo>
                  <a:lnTo>
                    <a:pt x="16200" y="18720"/>
                  </a:lnTo>
                  <a:lnTo>
                    <a:pt x="16200" y="20160"/>
                  </a:lnTo>
                  <a:lnTo>
                    <a:pt x="15300" y="21600"/>
                  </a:lnTo>
                  <a:lnTo>
                    <a:pt x="14400" y="21600"/>
                  </a:lnTo>
                  <a:lnTo>
                    <a:pt x="14400" y="20160"/>
                  </a:lnTo>
                  <a:lnTo>
                    <a:pt x="13500" y="20160"/>
                  </a:lnTo>
                  <a:lnTo>
                    <a:pt x="13500" y="17280"/>
                  </a:lnTo>
                  <a:lnTo>
                    <a:pt x="11700" y="17280"/>
                  </a:lnTo>
                  <a:lnTo>
                    <a:pt x="11700" y="18720"/>
                  </a:lnTo>
                  <a:lnTo>
                    <a:pt x="10800" y="20160"/>
                  </a:lnTo>
                  <a:lnTo>
                    <a:pt x="9900" y="20160"/>
                  </a:lnTo>
                  <a:lnTo>
                    <a:pt x="9900" y="21600"/>
                  </a:lnTo>
                  <a:lnTo>
                    <a:pt x="360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4854317" y="1353853"/>
              <a:ext cx="88186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20250"/>
                  </a:moveTo>
                  <a:lnTo>
                    <a:pt x="9257" y="21600"/>
                  </a:lnTo>
                  <a:lnTo>
                    <a:pt x="8229" y="20925"/>
                  </a:lnTo>
                  <a:lnTo>
                    <a:pt x="8229" y="18900"/>
                  </a:lnTo>
                  <a:lnTo>
                    <a:pt x="7200" y="18225"/>
                  </a:lnTo>
                  <a:lnTo>
                    <a:pt x="7200" y="17550"/>
                  </a:lnTo>
                  <a:lnTo>
                    <a:pt x="6171" y="16875"/>
                  </a:lnTo>
                  <a:lnTo>
                    <a:pt x="6171" y="16200"/>
                  </a:lnTo>
                  <a:lnTo>
                    <a:pt x="5143" y="16200"/>
                  </a:lnTo>
                  <a:lnTo>
                    <a:pt x="3086" y="15525"/>
                  </a:lnTo>
                  <a:lnTo>
                    <a:pt x="2057" y="15525"/>
                  </a:lnTo>
                  <a:lnTo>
                    <a:pt x="1029" y="14850"/>
                  </a:lnTo>
                  <a:lnTo>
                    <a:pt x="1029" y="14175"/>
                  </a:lnTo>
                  <a:lnTo>
                    <a:pt x="0" y="13500"/>
                  </a:lnTo>
                  <a:lnTo>
                    <a:pt x="0" y="7425"/>
                  </a:lnTo>
                  <a:lnTo>
                    <a:pt x="2057" y="6075"/>
                  </a:lnTo>
                  <a:lnTo>
                    <a:pt x="11314" y="6075"/>
                  </a:lnTo>
                  <a:lnTo>
                    <a:pt x="11314" y="5400"/>
                  </a:lnTo>
                  <a:lnTo>
                    <a:pt x="12343" y="5400"/>
                  </a:lnTo>
                  <a:lnTo>
                    <a:pt x="12343" y="3375"/>
                  </a:lnTo>
                  <a:lnTo>
                    <a:pt x="13371" y="2700"/>
                  </a:lnTo>
                  <a:lnTo>
                    <a:pt x="13371" y="1350"/>
                  </a:lnTo>
                  <a:lnTo>
                    <a:pt x="14400" y="675"/>
                  </a:lnTo>
                  <a:lnTo>
                    <a:pt x="14400" y="0"/>
                  </a:lnTo>
                  <a:lnTo>
                    <a:pt x="16457" y="0"/>
                  </a:lnTo>
                  <a:lnTo>
                    <a:pt x="19543" y="2025"/>
                  </a:lnTo>
                  <a:lnTo>
                    <a:pt x="19543" y="3375"/>
                  </a:lnTo>
                  <a:lnTo>
                    <a:pt x="20571" y="4050"/>
                  </a:lnTo>
                  <a:lnTo>
                    <a:pt x="20571" y="5400"/>
                  </a:lnTo>
                  <a:lnTo>
                    <a:pt x="21600" y="6075"/>
                  </a:lnTo>
                  <a:lnTo>
                    <a:pt x="21600" y="6750"/>
                  </a:lnTo>
                  <a:lnTo>
                    <a:pt x="20571" y="7425"/>
                  </a:lnTo>
                  <a:lnTo>
                    <a:pt x="20571" y="8100"/>
                  </a:lnTo>
                  <a:lnTo>
                    <a:pt x="19543" y="8775"/>
                  </a:lnTo>
                  <a:lnTo>
                    <a:pt x="17486" y="11475"/>
                  </a:lnTo>
                  <a:lnTo>
                    <a:pt x="17486" y="12825"/>
                  </a:lnTo>
                  <a:lnTo>
                    <a:pt x="16457" y="13500"/>
                  </a:lnTo>
                  <a:lnTo>
                    <a:pt x="16457" y="19575"/>
                  </a:lnTo>
                  <a:lnTo>
                    <a:pt x="17486" y="2025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854317" y="1353853"/>
              <a:ext cx="88186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20250"/>
                  </a:moveTo>
                  <a:lnTo>
                    <a:pt x="9257" y="21600"/>
                  </a:lnTo>
                  <a:lnTo>
                    <a:pt x="8229" y="20925"/>
                  </a:lnTo>
                  <a:lnTo>
                    <a:pt x="8229" y="18900"/>
                  </a:lnTo>
                  <a:lnTo>
                    <a:pt x="7200" y="18225"/>
                  </a:lnTo>
                  <a:lnTo>
                    <a:pt x="7200" y="17550"/>
                  </a:lnTo>
                  <a:lnTo>
                    <a:pt x="6171" y="16875"/>
                  </a:lnTo>
                  <a:lnTo>
                    <a:pt x="6171" y="16200"/>
                  </a:lnTo>
                  <a:lnTo>
                    <a:pt x="5143" y="16200"/>
                  </a:lnTo>
                  <a:lnTo>
                    <a:pt x="3086" y="15525"/>
                  </a:lnTo>
                  <a:lnTo>
                    <a:pt x="2057" y="15525"/>
                  </a:lnTo>
                  <a:lnTo>
                    <a:pt x="1029" y="14850"/>
                  </a:lnTo>
                  <a:lnTo>
                    <a:pt x="1029" y="14175"/>
                  </a:lnTo>
                  <a:lnTo>
                    <a:pt x="0" y="13500"/>
                  </a:lnTo>
                  <a:lnTo>
                    <a:pt x="0" y="7425"/>
                  </a:lnTo>
                  <a:lnTo>
                    <a:pt x="2057" y="6075"/>
                  </a:lnTo>
                  <a:lnTo>
                    <a:pt x="11314" y="6075"/>
                  </a:lnTo>
                  <a:lnTo>
                    <a:pt x="11314" y="5400"/>
                  </a:lnTo>
                  <a:lnTo>
                    <a:pt x="12343" y="5400"/>
                  </a:lnTo>
                  <a:lnTo>
                    <a:pt x="12343" y="3375"/>
                  </a:lnTo>
                  <a:lnTo>
                    <a:pt x="13371" y="2700"/>
                  </a:lnTo>
                  <a:lnTo>
                    <a:pt x="13371" y="1350"/>
                  </a:lnTo>
                  <a:lnTo>
                    <a:pt x="14400" y="675"/>
                  </a:lnTo>
                  <a:lnTo>
                    <a:pt x="14400" y="0"/>
                  </a:lnTo>
                  <a:lnTo>
                    <a:pt x="16457" y="0"/>
                  </a:lnTo>
                  <a:lnTo>
                    <a:pt x="19543" y="2025"/>
                  </a:lnTo>
                  <a:lnTo>
                    <a:pt x="19543" y="3375"/>
                  </a:lnTo>
                  <a:lnTo>
                    <a:pt x="20571" y="4050"/>
                  </a:lnTo>
                  <a:lnTo>
                    <a:pt x="20571" y="5400"/>
                  </a:lnTo>
                  <a:lnTo>
                    <a:pt x="21600" y="6075"/>
                  </a:lnTo>
                  <a:lnTo>
                    <a:pt x="21600" y="6750"/>
                  </a:lnTo>
                  <a:lnTo>
                    <a:pt x="20571" y="7425"/>
                  </a:lnTo>
                  <a:lnTo>
                    <a:pt x="20571" y="8100"/>
                  </a:lnTo>
                  <a:lnTo>
                    <a:pt x="19543" y="8775"/>
                  </a:lnTo>
                  <a:lnTo>
                    <a:pt x="17486" y="11475"/>
                  </a:lnTo>
                  <a:lnTo>
                    <a:pt x="17486" y="12825"/>
                  </a:lnTo>
                  <a:lnTo>
                    <a:pt x="16457" y="13500"/>
                  </a:lnTo>
                  <a:lnTo>
                    <a:pt x="16457" y="19575"/>
                  </a:lnTo>
                  <a:lnTo>
                    <a:pt x="17486" y="2025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887911" y="1333885"/>
              <a:ext cx="41993" cy="1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21600"/>
                  </a:moveTo>
                  <a:lnTo>
                    <a:pt x="2160" y="16200"/>
                  </a:lnTo>
                  <a:lnTo>
                    <a:pt x="0" y="16200"/>
                  </a:lnTo>
                  <a:lnTo>
                    <a:pt x="2160" y="10800"/>
                  </a:lnTo>
                  <a:lnTo>
                    <a:pt x="2160" y="5400"/>
                  </a:lnTo>
                  <a:lnTo>
                    <a:pt x="4320" y="0"/>
                  </a:lnTo>
                  <a:lnTo>
                    <a:pt x="21600" y="0"/>
                  </a:lnTo>
                  <a:lnTo>
                    <a:pt x="21600" y="5400"/>
                  </a:lnTo>
                  <a:lnTo>
                    <a:pt x="19440" y="5400"/>
                  </a:lnTo>
                  <a:lnTo>
                    <a:pt x="19440" y="10800"/>
                  </a:lnTo>
                  <a:lnTo>
                    <a:pt x="17280" y="10800"/>
                  </a:lnTo>
                  <a:lnTo>
                    <a:pt x="17280" y="16200"/>
                  </a:lnTo>
                  <a:lnTo>
                    <a:pt x="12960" y="16200"/>
                  </a:lnTo>
                  <a:lnTo>
                    <a:pt x="10800" y="21600"/>
                  </a:lnTo>
                  <a:lnTo>
                    <a:pt x="216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887911" y="1333885"/>
              <a:ext cx="41993" cy="1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21600"/>
                  </a:moveTo>
                  <a:lnTo>
                    <a:pt x="2160" y="16200"/>
                  </a:lnTo>
                  <a:lnTo>
                    <a:pt x="0" y="16200"/>
                  </a:lnTo>
                  <a:lnTo>
                    <a:pt x="2160" y="10800"/>
                  </a:lnTo>
                  <a:lnTo>
                    <a:pt x="2160" y="5400"/>
                  </a:lnTo>
                  <a:lnTo>
                    <a:pt x="4320" y="0"/>
                  </a:lnTo>
                  <a:lnTo>
                    <a:pt x="21600" y="0"/>
                  </a:lnTo>
                  <a:lnTo>
                    <a:pt x="21600" y="5400"/>
                  </a:lnTo>
                  <a:lnTo>
                    <a:pt x="19440" y="5400"/>
                  </a:lnTo>
                  <a:lnTo>
                    <a:pt x="19440" y="10800"/>
                  </a:lnTo>
                  <a:lnTo>
                    <a:pt x="17280" y="10800"/>
                  </a:lnTo>
                  <a:lnTo>
                    <a:pt x="17280" y="16200"/>
                  </a:lnTo>
                  <a:lnTo>
                    <a:pt x="12960" y="16200"/>
                  </a:lnTo>
                  <a:lnTo>
                    <a:pt x="10800" y="21600"/>
                  </a:lnTo>
                  <a:lnTo>
                    <a:pt x="216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4753536" y="1529575"/>
              <a:ext cx="92384" cy="10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00"/>
                  </a:moveTo>
                  <a:lnTo>
                    <a:pt x="1964" y="16800"/>
                  </a:lnTo>
                  <a:lnTo>
                    <a:pt x="2945" y="16000"/>
                  </a:lnTo>
                  <a:lnTo>
                    <a:pt x="8836" y="16000"/>
                  </a:lnTo>
                  <a:lnTo>
                    <a:pt x="8836" y="16800"/>
                  </a:lnTo>
                  <a:lnTo>
                    <a:pt x="9818" y="16800"/>
                  </a:lnTo>
                  <a:lnTo>
                    <a:pt x="9818" y="20800"/>
                  </a:lnTo>
                  <a:lnTo>
                    <a:pt x="10800" y="21600"/>
                  </a:lnTo>
                  <a:lnTo>
                    <a:pt x="10800" y="14400"/>
                  </a:lnTo>
                  <a:lnTo>
                    <a:pt x="11782" y="14400"/>
                  </a:lnTo>
                  <a:lnTo>
                    <a:pt x="11782" y="13600"/>
                  </a:lnTo>
                  <a:lnTo>
                    <a:pt x="12764" y="13600"/>
                  </a:lnTo>
                  <a:lnTo>
                    <a:pt x="13745" y="12800"/>
                  </a:lnTo>
                  <a:lnTo>
                    <a:pt x="15709" y="12800"/>
                  </a:lnTo>
                  <a:lnTo>
                    <a:pt x="15709" y="12000"/>
                  </a:lnTo>
                  <a:lnTo>
                    <a:pt x="16691" y="12000"/>
                  </a:lnTo>
                  <a:lnTo>
                    <a:pt x="16691" y="11200"/>
                  </a:lnTo>
                  <a:lnTo>
                    <a:pt x="17673" y="10400"/>
                  </a:lnTo>
                  <a:lnTo>
                    <a:pt x="19636" y="9600"/>
                  </a:lnTo>
                  <a:lnTo>
                    <a:pt x="19636" y="8800"/>
                  </a:lnTo>
                  <a:lnTo>
                    <a:pt x="20618" y="8000"/>
                  </a:lnTo>
                  <a:lnTo>
                    <a:pt x="20618" y="6400"/>
                  </a:lnTo>
                  <a:lnTo>
                    <a:pt x="21600" y="5600"/>
                  </a:lnTo>
                  <a:lnTo>
                    <a:pt x="21600" y="800"/>
                  </a:lnTo>
                  <a:lnTo>
                    <a:pt x="20618" y="0"/>
                  </a:lnTo>
                  <a:lnTo>
                    <a:pt x="19636" y="0"/>
                  </a:lnTo>
                  <a:lnTo>
                    <a:pt x="16691" y="800"/>
                  </a:lnTo>
                  <a:lnTo>
                    <a:pt x="13745" y="800"/>
                  </a:lnTo>
                  <a:lnTo>
                    <a:pt x="12764" y="1600"/>
                  </a:lnTo>
                  <a:lnTo>
                    <a:pt x="10800" y="1600"/>
                  </a:lnTo>
                  <a:lnTo>
                    <a:pt x="10800" y="2400"/>
                  </a:lnTo>
                  <a:lnTo>
                    <a:pt x="9818" y="3200"/>
                  </a:lnTo>
                  <a:lnTo>
                    <a:pt x="9818" y="4000"/>
                  </a:lnTo>
                  <a:lnTo>
                    <a:pt x="8836" y="4800"/>
                  </a:lnTo>
                  <a:lnTo>
                    <a:pt x="8836" y="7200"/>
                  </a:lnTo>
                  <a:lnTo>
                    <a:pt x="7855" y="7200"/>
                  </a:lnTo>
                  <a:lnTo>
                    <a:pt x="7855" y="6400"/>
                  </a:lnTo>
                  <a:lnTo>
                    <a:pt x="6873" y="6400"/>
                  </a:lnTo>
                  <a:lnTo>
                    <a:pt x="6873" y="5600"/>
                  </a:lnTo>
                  <a:lnTo>
                    <a:pt x="5891" y="5600"/>
                  </a:lnTo>
                  <a:lnTo>
                    <a:pt x="4909" y="4800"/>
                  </a:lnTo>
                  <a:lnTo>
                    <a:pt x="3927" y="4800"/>
                  </a:lnTo>
                  <a:lnTo>
                    <a:pt x="3927" y="5600"/>
                  </a:lnTo>
                  <a:lnTo>
                    <a:pt x="2945" y="5600"/>
                  </a:lnTo>
                  <a:lnTo>
                    <a:pt x="1964" y="6400"/>
                  </a:lnTo>
                  <a:lnTo>
                    <a:pt x="1964" y="8000"/>
                  </a:lnTo>
                  <a:lnTo>
                    <a:pt x="982" y="8800"/>
                  </a:lnTo>
                  <a:lnTo>
                    <a:pt x="982" y="12000"/>
                  </a:lnTo>
                  <a:lnTo>
                    <a:pt x="2945" y="12000"/>
                  </a:lnTo>
                  <a:lnTo>
                    <a:pt x="2945" y="13600"/>
                  </a:lnTo>
                  <a:lnTo>
                    <a:pt x="1964" y="14400"/>
                  </a:lnTo>
                  <a:lnTo>
                    <a:pt x="1964" y="15200"/>
                  </a:lnTo>
                  <a:lnTo>
                    <a:pt x="0" y="168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4753536" y="1529575"/>
              <a:ext cx="92384" cy="10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00"/>
                  </a:moveTo>
                  <a:lnTo>
                    <a:pt x="1964" y="16800"/>
                  </a:lnTo>
                  <a:lnTo>
                    <a:pt x="2945" y="16000"/>
                  </a:lnTo>
                  <a:lnTo>
                    <a:pt x="8836" y="16000"/>
                  </a:lnTo>
                  <a:lnTo>
                    <a:pt x="8836" y="16800"/>
                  </a:lnTo>
                  <a:lnTo>
                    <a:pt x="9818" y="16800"/>
                  </a:lnTo>
                  <a:lnTo>
                    <a:pt x="9818" y="20800"/>
                  </a:lnTo>
                  <a:lnTo>
                    <a:pt x="10800" y="21600"/>
                  </a:lnTo>
                  <a:lnTo>
                    <a:pt x="10800" y="14400"/>
                  </a:lnTo>
                  <a:lnTo>
                    <a:pt x="11782" y="14400"/>
                  </a:lnTo>
                  <a:lnTo>
                    <a:pt x="11782" y="13600"/>
                  </a:lnTo>
                  <a:lnTo>
                    <a:pt x="12764" y="13600"/>
                  </a:lnTo>
                  <a:lnTo>
                    <a:pt x="13745" y="12800"/>
                  </a:lnTo>
                  <a:lnTo>
                    <a:pt x="15709" y="12800"/>
                  </a:lnTo>
                  <a:lnTo>
                    <a:pt x="15709" y="12000"/>
                  </a:lnTo>
                  <a:lnTo>
                    <a:pt x="16691" y="12000"/>
                  </a:lnTo>
                  <a:lnTo>
                    <a:pt x="16691" y="11200"/>
                  </a:lnTo>
                  <a:lnTo>
                    <a:pt x="17673" y="10400"/>
                  </a:lnTo>
                  <a:lnTo>
                    <a:pt x="19636" y="9600"/>
                  </a:lnTo>
                  <a:lnTo>
                    <a:pt x="19636" y="8800"/>
                  </a:lnTo>
                  <a:lnTo>
                    <a:pt x="20618" y="8000"/>
                  </a:lnTo>
                  <a:lnTo>
                    <a:pt x="20618" y="6400"/>
                  </a:lnTo>
                  <a:lnTo>
                    <a:pt x="21600" y="5600"/>
                  </a:lnTo>
                  <a:lnTo>
                    <a:pt x="21600" y="800"/>
                  </a:lnTo>
                  <a:lnTo>
                    <a:pt x="20618" y="0"/>
                  </a:lnTo>
                  <a:lnTo>
                    <a:pt x="19636" y="0"/>
                  </a:lnTo>
                  <a:lnTo>
                    <a:pt x="16691" y="800"/>
                  </a:lnTo>
                  <a:lnTo>
                    <a:pt x="13745" y="800"/>
                  </a:lnTo>
                  <a:lnTo>
                    <a:pt x="12764" y="1600"/>
                  </a:lnTo>
                  <a:lnTo>
                    <a:pt x="10800" y="1600"/>
                  </a:lnTo>
                  <a:lnTo>
                    <a:pt x="10800" y="2400"/>
                  </a:lnTo>
                  <a:lnTo>
                    <a:pt x="9818" y="3200"/>
                  </a:lnTo>
                  <a:lnTo>
                    <a:pt x="9818" y="4000"/>
                  </a:lnTo>
                  <a:lnTo>
                    <a:pt x="8836" y="4800"/>
                  </a:lnTo>
                  <a:lnTo>
                    <a:pt x="8836" y="7200"/>
                  </a:lnTo>
                  <a:lnTo>
                    <a:pt x="7855" y="7200"/>
                  </a:lnTo>
                  <a:lnTo>
                    <a:pt x="7855" y="6400"/>
                  </a:lnTo>
                  <a:lnTo>
                    <a:pt x="6873" y="6400"/>
                  </a:lnTo>
                  <a:lnTo>
                    <a:pt x="6873" y="5600"/>
                  </a:lnTo>
                  <a:lnTo>
                    <a:pt x="5891" y="5600"/>
                  </a:lnTo>
                  <a:lnTo>
                    <a:pt x="4909" y="4800"/>
                  </a:lnTo>
                  <a:lnTo>
                    <a:pt x="3927" y="4800"/>
                  </a:lnTo>
                  <a:lnTo>
                    <a:pt x="3927" y="5600"/>
                  </a:lnTo>
                  <a:lnTo>
                    <a:pt x="2945" y="5600"/>
                  </a:lnTo>
                  <a:lnTo>
                    <a:pt x="1964" y="6400"/>
                  </a:lnTo>
                  <a:lnTo>
                    <a:pt x="1964" y="8000"/>
                  </a:lnTo>
                  <a:lnTo>
                    <a:pt x="982" y="8800"/>
                  </a:lnTo>
                  <a:lnTo>
                    <a:pt x="982" y="12000"/>
                  </a:lnTo>
                  <a:lnTo>
                    <a:pt x="2945" y="12000"/>
                  </a:lnTo>
                  <a:lnTo>
                    <a:pt x="2945" y="13600"/>
                  </a:lnTo>
                  <a:lnTo>
                    <a:pt x="1964" y="14400"/>
                  </a:lnTo>
                  <a:lnTo>
                    <a:pt x="1964" y="15200"/>
                  </a:lnTo>
                  <a:lnTo>
                    <a:pt x="0" y="1680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3976677" y="946498"/>
              <a:ext cx="281350" cy="15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8" y="3780"/>
                  </a:moveTo>
                  <a:lnTo>
                    <a:pt x="5803" y="3780"/>
                  </a:lnTo>
                  <a:lnTo>
                    <a:pt x="5803" y="3240"/>
                  </a:lnTo>
                  <a:lnTo>
                    <a:pt x="5481" y="2700"/>
                  </a:lnTo>
                  <a:lnTo>
                    <a:pt x="5158" y="1620"/>
                  </a:lnTo>
                  <a:lnTo>
                    <a:pt x="4191" y="0"/>
                  </a:lnTo>
                  <a:lnTo>
                    <a:pt x="3224" y="0"/>
                  </a:lnTo>
                  <a:lnTo>
                    <a:pt x="2901" y="540"/>
                  </a:lnTo>
                  <a:lnTo>
                    <a:pt x="2579" y="540"/>
                  </a:lnTo>
                  <a:lnTo>
                    <a:pt x="1612" y="2160"/>
                  </a:lnTo>
                  <a:lnTo>
                    <a:pt x="1290" y="2160"/>
                  </a:lnTo>
                  <a:lnTo>
                    <a:pt x="1290" y="2700"/>
                  </a:lnTo>
                  <a:lnTo>
                    <a:pt x="967" y="3780"/>
                  </a:lnTo>
                  <a:lnTo>
                    <a:pt x="645" y="4320"/>
                  </a:lnTo>
                  <a:lnTo>
                    <a:pt x="645" y="4860"/>
                  </a:lnTo>
                  <a:lnTo>
                    <a:pt x="0" y="5940"/>
                  </a:lnTo>
                  <a:lnTo>
                    <a:pt x="0" y="9180"/>
                  </a:lnTo>
                  <a:lnTo>
                    <a:pt x="645" y="10260"/>
                  </a:lnTo>
                  <a:lnTo>
                    <a:pt x="1290" y="10260"/>
                  </a:lnTo>
                  <a:lnTo>
                    <a:pt x="1612" y="9720"/>
                  </a:lnTo>
                  <a:lnTo>
                    <a:pt x="1934" y="9720"/>
                  </a:lnTo>
                  <a:lnTo>
                    <a:pt x="2579" y="9180"/>
                  </a:lnTo>
                  <a:lnTo>
                    <a:pt x="2901" y="8640"/>
                  </a:lnTo>
                  <a:lnTo>
                    <a:pt x="4513" y="8640"/>
                  </a:lnTo>
                  <a:lnTo>
                    <a:pt x="4513" y="9180"/>
                  </a:lnTo>
                  <a:lnTo>
                    <a:pt x="4836" y="9180"/>
                  </a:lnTo>
                  <a:lnTo>
                    <a:pt x="4836" y="11880"/>
                  </a:lnTo>
                  <a:lnTo>
                    <a:pt x="4513" y="12960"/>
                  </a:lnTo>
                  <a:lnTo>
                    <a:pt x="4513" y="14580"/>
                  </a:lnTo>
                  <a:lnTo>
                    <a:pt x="4191" y="15120"/>
                  </a:lnTo>
                  <a:lnTo>
                    <a:pt x="3546" y="15660"/>
                  </a:lnTo>
                  <a:lnTo>
                    <a:pt x="3546" y="16200"/>
                  </a:lnTo>
                  <a:lnTo>
                    <a:pt x="3224" y="16740"/>
                  </a:lnTo>
                  <a:lnTo>
                    <a:pt x="3224" y="17820"/>
                  </a:lnTo>
                  <a:lnTo>
                    <a:pt x="4513" y="17820"/>
                  </a:lnTo>
                  <a:lnTo>
                    <a:pt x="4836" y="17280"/>
                  </a:lnTo>
                  <a:lnTo>
                    <a:pt x="6125" y="16200"/>
                  </a:lnTo>
                  <a:lnTo>
                    <a:pt x="7415" y="16200"/>
                  </a:lnTo>
                  <a:lnTo>
                    <a:pt x="7737" y="16740"/>
                  </a:lnTo>
                  <a:lnTo>
                    <a:pt x="8382" y="16740"/>
                  </a:lnTo>
                  <a:lnTo>
                    <a:pt x="8704" y="17280"/>
                  </a:lnTo>
                  <a:lnTo>
                    <a:pt x="9349" y="17820"/>
                  </a:lnTo>
                  <a:lnTo>
                    <a:pt x="9672" y="17820"/>
                  </a:lnTo>
                  <a:lnTo>
                    <a:pt x="10316" y="18360"/>
                  </a:lnTo>
                  <a:lnTo>
                    <a:pt x="10961" y="19440"/>
                  </a:lnTo>
                  <a:lnTo>
                    <a:pt x="10961" y="20520"/>
                  </a:lnTo>
                  <a:lnTo>
                    <a:pt x="11606" y="21600"/>
                  </a:lnTo>
                  <a:lnTo>
                    <a:pt x="12251" y="21600"/>
                  </a:lnTo>
                  <a:lnTo>
                    <a:pt x="12251" y="21060"/>
                  </a:lnTo>
                  <a:lnTo>
                    <a:pt x="12573" y="21060"/>
                  </a:lnTo>
                  <a:lnTo>
                    <a:pt x="12896" y="20520"/>
                  </a:lnTo>
                  <a:lnTo>
                    <a:pt x="12896" y="19980"/>
                  </a:lnTo>
                  <a:lnTo>
                    <a:pt x="13863" y="18360"/>
                  </a:lnTo>
                  <a:lnTo>
                    <a:pt x="14185" y="17280"/>
                  </a:lnTo>
                  <a:lnTo>
                    <a:pt x="14830" y="16200"/>
                  </a:lnTo>
                  <a:lnTo>
                    <a:pt x="17731" y="16200"/>
                  </a:lnTo>
                  <a:lnTo>
                    <a:pt x="18054" y="15660"/>
                  </a:lnTo>
                  <a:lnTo>
                    <a:pt x="18376" y="15660"/>
                  </a:lnTo>
                  <a:lnTo>
                    <a:pt x="19021" y="15120"/>
                  </a:lnTo>
                  <a:lnTo>
                    <a:pt x="20310" y="12960"/>
                  </a:lnTo>
                  <a:lnTo>
                    <a:pt x="20633" y="12960"/>
                  </a:lnTo>
                  <a:lnTo>
                    <a:pt x="20955" y="12420"/>
                  </a:lnTo>
                  <a:lnTo>
                    <a:pt x="20955" y="11340"/>
                  </a:lnTo>
                  <a:lnTo>
                    <a:pt x="21278" y="10800"/>
                  </a:lnTo>
                  <a:lnTo>
                    <a:pt x="21278" y="8100"/>
                  </a:lnTo>
                  <a:lnTo>
                    <a:pt x="21600" y="7020"/>
                  </a:lnTo>
                  <a:lnTo>
                    <a:pt x="21278" y="6480"/>
                  </a:lnTo>
                  <a:lnTo>
                    <a:pt x="21278" y="2700"/>
                  </a:lnTo>
                  <a:lnTo>
                    <a:pt x="20955" y="2160"/>
                  </a:lnTo>
                  <a:lnTo>
                    <a:pt x="20955" y="1620"/>
                  </a:lnTo>
                  <a:lnTo>
                    <a:pt x="20633" y="1080"/>
                  </a:lnTo>
                  <a:lnTo>
                    <a:pt x="20310" y="1080"/>
                  </a:lnTo>
                  <a:lnTo>
                    <a:pt x="19988" y="540"/>
                  </a:lnTo>
                  <a:lnTo>
                    <a:pt x="18054" y="540"/>
                  </a:lnTo>
                  <a:lnTo>
                    <a:pt x="17409" y="1080"/>
                  </a:lnTo>
                  <a:lnTo>
                    <a:pt x="16119" y="1080"/>
                  </a:lnTo>
                  <a:lnTo>
                    <a:pt x="15797" y="1620"/>
                  </a:lnTo>
                  <a:lnTo>
                    <a:pt x="14507" y="2160"/>
                  </a:lnTo>
                  <a:lnTo>
                    <a:pt x="13863" y="2700"/>
                  </a:lnTo>
                  <a:lnTo>
                    <a:pt x="13540" y="2700"/>
                  </a:lnTo>
                  <a:lnTo>
                    <a:pt x="12896" y="3240"/>
                  </a:lnTo>
                  <a:lnTo>
                    <a:pt x="11928" y="3240"/>
                  </a:lnTo>
                  <a:lnTo>
                    <a:pt x="11928" y="2700"/>
                  </a:lnTo>
                  <a:lnTo>
                    <a:pt x="11606" y="2700"/>
                  </a:lnTo>
                  <a:lnTo>
                    <a:pt x="9672" y="1080"/>
                  </a:lnTo>
                  <a:lnTo>
                    <a:pt x="9349" y="1080"/>
                  </a:lnTo>
                  <a:lnTo>
                    <a:pt x="9027" y="540"/>
                  </a:lnTo>
                  <a:lnTo>
                    <a:pt x="7737" y="540"/>
                  </a:lnTo>
                  <a:lnTo>
                    <a:pt x="7737" y="1080"/>
                  </a:lnTo>
                  <a:lnTo>
                    <a:pt x="7415" y="1620"/>
                  </a:lnTo>
                  <a:lnTo>
                    <a:pt x="7415" y="2160"/>
                  </a:lnTo>
                  <a:lnTo>
                    <a:pt x="6770" y="3240"/>
                  </a:lnTo>
                  <a:lnTo>
                    <a:pt x="6770" y="3780"/>
                  </a:lnTo>
                  <a:lnTo>
                    <a:pt x="6448" y="378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3976677" y="946498"/>
              <a:ext cx="281350" cy="15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8" y="3780"/>
                  </a:moveTo>
                  <a:lnTo>
                    <a:pt x="5803" y="3780"/>
                  </a:lnTo>
                  <a:lnTo>
                    <a:pt x="5803" y="3240"/>
                  </a:lnTo>
                  <a:lnTo>
                    <a:pt x="5481" y="2700"/>
                  </a:lnTo>
                  <a:lnTo>
                    <a:pt x="5158" y="1620"/>
                  </a:lnTo>
                  <a:lnTo>
                    <a:pt x="4191" y="0"/>
                  </a:lnTo>
                  <a:lnTo>
                    <a:pt x="3224" y="0"/>
                  </a:lnTo>
                  <a:lnTo>
                    <a:pt x="2901" y="540"/>
                  </a:lnTo>
                  <a:lnTo>
                    <a:pt x="2579" y="540"/>
                  </a:lnTo>
                  <a:lnTo>
                    <a:pt x="1612" y="2160"/>
                  </a:lnTo>
                  <a:lnTo>
                    <a:pt x="1290" y="2160"/>
                  </a:lnTo>
                  <a:lnTo>
                    <a:pt x="1290" y="2700"/>
                  </a:lnTo>
                  <a:lnTo>
                    <a:pt x="967" y="3780"/>
                  </a:lnTo>
                  <a:lnTo>
                    <a:pt x="645" y="4320"/>
                  </a:lnTo>
                  <a:lnTo>
                    <a:pt x="645" y="4860"/>
                  </a:lnTo>
                  <a:lnTo>
                    <a:pt x="0" y="5940"/>
                  </a:lnTo>
                  <a:lnTo>
                    <a:pt x="0" y="9180"/>
                  </a:lnTo>
                  <a:lnTo>
                    <a:pt x="645" y="10260"/>
                  </a:lnTo>
                  <a:lnTo>
                    <a:pt x="1290" y="10260"/>
                  </a:lnTo>
                  <a:lnTo>
                    <a:pt x="1612" y="9720"/>
                  </a:lnTo>
                  <a:lnTo>
                    <a:pt x="1934" y="9720"/>
                  </a:lnTo>
                  <a:lnTo>
                    <a:pt x="2579" y="9180"/>
                  </a:lnTo>
                  <a:lnTo>
                    <a:pt x="2901" y="8640"/>
                  </a:lnTo>
                  <a:lnTo>
                    <a:pt x="4513" y="8640"/>
                  </a:lnTo>
                  <a:lnTo>
                    <a:pt x="4513" y="9180"/>
                  </a:lnTo>
                  <a:lnTo>
                    <a:pt x="4836" y="9180"/>
                  </a:lnTo>
                  <a:lnTo>
                    <a:pt x="4836" y="11880"/>
                  </a:lnTo>
                  <a:lnTo>
                    <a:pt x="4513" y="12960"/>
                  </a:lnTo>
                  <a:lnTo>
                    <a:pt x="4513" y="14580"/>
                  </a:lnTo>
                  <a:lnTo>
                    <a:pt x="4191" y="15120"/>
                  </a:lnTo>
                  <a:lnTo>
                    <a:pt x="3546" y="15660"/>
                  </a:lnTo>
                  <a:lnTo>
                    <a:pt x="3546" y="16200"/>
                  </a:lnTo>
                  <a:lnTo>
                    <a:pt x="3224" y="16740"/>
                  </a:lnTo>
                  <a:lnTo>
                    <a:pt x="3224" y="17820"/>
                  </a:lnTo>
                  <a:lnTo>
                    <a:pt x="4513" y="17820"/>
                  </a:lnTo>
                  <a:lnTo>
                    <a:pt x="4836" y="17280"/>
                  </a:lnTo>
                  <a:lnTo>
                    <a:pt x="6125" y="16200"/>
                  </a:lnTo>
                  <a:lnTo>
                    <a:pt x="7415" y="16200"/>
                  </a:lnTo>
                  <a:lnTo>
                    <a:pt x="7737" y="16740"/>
                  </a:lnTo>
                  <a:lnTo>
                    <a:pt x="8382" y="16740"/>
                  </a:lnTo>
                  <a:lnTo>
                    <a:pt x="8704" y="17280"/>
                  </a:lnTo>
                  <a:lnTo>
                    <a:pt x="9349" y="17820"/>
                  </a:lnTo>
                  <a:lnTo>
                    <a:pt x="9672" y="17820"/>
                  </a:lnTo>
                  <a:lnTo>
                    <a:pt x="10316" y="18360"/>
                  </a:lnTo>
                  <a:lnTo>
                    <a:pt x="10961" y="19440"/>
                  </a:lnTo>
                  <a:lnTo>
                    <a:pt x="10961" y="20520"/>
                  </a:lnTo>
                  <a:lnTo>
                    <a:pt x="11606" y="21600"/>
                  </a:lnTo>
                  <a:lnTo>
                    <a:pt x="12251" y="21600"/>
                  </a:lnTo>
                  <a:lnTo>
                    <a:pt x="12251" y="21060"/>
                  </a:lnTo>
                  <a:lnTo>
                    <a:pt x="12573" y="21060"/>
                  </a:lnTo>
                  <a:lnTo>
                    <a:pt x="12896" y="20520"/>
                  </a:lnTo>
                  <a:lnTo>
                    <a:pt x="12896" y="19980"/>
                  </a:lnTo>
                  <a:lnTo>
                    <a:pt x="13863" y="18360"/>
                  </a:lnTo>
                  <a:lnTo>
                    <a:pt x="14185" y="17280"/>
                  </a:lnTo>
                  <a:lnTo>
                    <a:pt x="14830" y="16200"/>
                  </a:lnTo>
                  <a:lnTo>
                    <a:pt x="17731" y="16200"/>
                  </a:lnTo>
                  <a:lnTo>
                    <a:pt x="18054" y="15660"/>
                  </a:lnTo>
                  <a:lnTo>
                    <a:pt x="18376" y="15660"/>
                  </a:lnTo>
                  <a:lnTo>
                    <a:pt x="19021" y="15120"/>
                  </a:lnTo>
                  <a:lnTo>
                    <a:pt x="20310" y="12960"/>
                  </a:lnTo>
                  <a:lnTo>
                    <a:pt x="20633" y="12960"/>
                  </a:lnTo>
                  <a:lnTo>
                    <a:pt x="20955" y="12420"/>
                  </a:lnTo>
                  <a:lnTo>
                    <a:pt x="20955" y="11340"/>
                  </a:lnTo>
                  <a:lnTo>
                    <a:pt x="21278" y="10800"/>
                  </a:lnTo>
                  <a:lnTo>
                    <a:pt x="21278" y="8100"/>
                  </a:lnTo>
                  <a:lnTo>
                    <a:pt x="21600" y="7020"/>
                  </a:lnTo>
                  <a:lnTo>
                    <a:pt x="21278" y="6480"/>
                  </a:lnTo>
                  <a:lnTo>
                    <a:pt x="21278" y="2700"/>
                  </a:lnTo>
                  <a:lnTo>
                    <a:pt x="20955" y="2160"/>
                  </a:lnTo>
                  <a:lnTo>
                    <a:pt x="20955" y="1620"/>
                  </a:lnTo>
                  <a:lnTo>
                    <a:pt x="20633" y="1080"/>
                  </a:lnTo>
                  <a:lnTo>
                    <a:pt x="20310" y="1080"/>
                  </a:lnTo>
                  <a:lnTo>
                    <a:pt x="19988" y="540"/>
                  </a:lnTo>
                  <a:lnTo>
                    <a:pt x="18054" y="540"/>
                  </a:lnTo>
                  <a:lnTo>
                    <a:pt x="17409" y="1080"/>
                  </a:lnTo>
                  <a:lnTo>
                    <a:pt x="16119" y="1080"/>
                  </a:lnTo>
                  <a:lnTo>
                    <a:pt x="15797" y="1620"/>
                  </a:lnTo>
                  <a:lnTo>
                    <a:pt x="14507" y="2160"/>
                  </a:lnTo>
                  <a:lnTo>
                    <a:pt x="13863" y="2700"/>
                  </a:lnTo>
                  <a:lnTo>
                    <a:pt x="13540" y="2700"/>
                  </a:lnTo>
                  <a:lnTo>
                    <a:pt x="12896" y="3240"/>
                  </a:lnTo>
                  <a:lnTo>
                    <a:pt x="11928" y="3240"/>
                  </a:lnTo>
                  <a:lnTo>
                    <a:pt x="11928" y="2700"/>
                  </a:lnTo>
                  <a:lnTo>
                    <a:pt x="11606" y="2700"/>
                  </a:lnTo>
                  <a:lnTo>
                    <a:pt x="9672" y="1080"/>
                  </a:lnTo>
                  <a:lnTo>
                    <a:pt x="9349" y="1080"/>
                  </a:lnTo>
                  <a:lnTo>
                    <a:pt x="9027" y="540"/>
                  </a:lnTo>
                  <a:lnTo>
                    <a:pt x="7737" y="540"/>
                  </a:lnTo>
                  <a:lnTo>
                    <a:pt x="7737" y="1080"/>
                  </a:lnTo>
                  <a:lnTo>
                    <a:pt x="7415" y="1620"/>
                  </a:lnTo>
                  <a:lnTo>
                    <a:pt x="7415" y="2160"/>
                  </a:lnTo>
                  <a:lnTo>
                    <a:pt x="6770" y="3240"/>
                  </a:lnTo>
                  <a:lnTo>
                    <a:pt x="6770" y="3780"/>
                  </a:lnTo>
                  <a:lnTo>
                    <a:pt x="6448" y="378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5232248" y="1289954"/>
              <a:ext cx="247755" cy="1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2" y="21600"/>
                  </a:moveTo>
                  <a:lnTo>
                    <a:pt x="15742" y="18514"/>
                  </a:lnTo>
                  <a:lnTo>
                    <a:pt x="15010" y="16971"/>
                  </a:lnTo>
                  <a:lnTo>
                    <a:pt x="15010" y="16200"/>
                  </a:lnTo>
                  <a:lnTo>
                    <a:pt x="14644" y="16200"/>
                  </a:lnTo>
                  <a:lnTo>
                    <a:pt x="14278" y="15429"/>
                  </a:lnTo>
                  <a:lnTo>
                    <a:pt x="13912" y="15429"/>
                  </a:lnTo>
                  <a:lnTo>
                    <a:pt x="12447" y="13886"/>
                  </a:lnTo>
                  <a:lnTo>
                    <a:pt x="11715" y="13886"/>
                  </a:lnTo>
                  <a:lnTo>
                    <a:pt x="11349" y="13114"/>
                  </a:lnTo>
                  <a:lnTo>
                    <a:pt x="9885" y="13114"/>
                  </a:lnTo>
                  <a:lnTo>
                    <a:pt x="9519" y="13886"/>
                  </a:lnTo>
                  <a:lnTo>
                    <a:pt x="9153" y="13886"/>
                  </a:lnTo>
                  <a:lnTo>
                    <a:pt x="8420" y="15429"/>
                  </a:lnTo>
                  <a:lnTo>
                    <a:pt x="7688" y="16200"/>
                  </a:lnTo>
                  <a:lnTo>
                    <a:pt x="6956" y="17743"/>
                  </a:lnTo>
                  <a:lnTo>
                    <a:pt x="6224" y="18514"/>
                  </a:lnTo>
                  <a:lnTo>
                    <a:pt x="5492" y="20057"/>
                  </a:lnTo>
                  <a:lnTo>
                    <a:pt x="4759" y="20057"/>
                  </a:lnTo>
                  <a:lnTo>
                    <a:pt x="4393" y="20829"/>
                  </a:lnTo>
                  <a:lnTo>
                    <a:pt x="366" y="20829"/>
                  </a:lnTo>
                  <a:lnTo>
                    <a:pt x="366" y="18514"/>
                  </a:lnTo>
                  <a:lnTo>
                    <a:pt x="0" y="16971"/>
                  </a:lnTo>
                  <a:lnTo>
                    <a:pt x="0" y="10800"/>
                  </a:lnTo>
                  <a:lnTo>
                    <a:pt x="1098" y="8486"/>
                  </a:lnTo>
                  <a:lnTo>
                    <a:pt x="1098" y="7714"/>
                  </a:lnTo>
                  <a:lnTo>
                    <a:pt x="1464" y="7714"/>
                  </a:lnTo>
                  <a:lnTo>
                    <a:pt x="1464" y="6943"/>
                  </a:lnTo>
                  <a:lnTo>
                    <a:pt x="2197" y="6943"/>
                  </a:lnTo>
                  <a:lnTo>
                    <a:pt x="2563" y="7714"/>
                  </a:lnTo>
                  <a:lnTo>
                    <a:pt x="2563" y="8486"/>
                  </a:lnTo>
                  <a:lnTo>
                    <a:pt x="2929" y="8486"/>
                  </a:lnTo>
                  <a:lnTo>
                    <a:pt x="2929" y="10029"/>
                  </a:lnTo>
                  <a:lnTo>
                    <a:pt x="3295" y="10800"/>
                  </a:lnTo>
                  <a:lnTo>
                    <a:pt x="3661" y="12343"/>
                  </a:lnTo>
                  <a:lnTo>
                    <a:pt x="3661" y="13114"/>
                  </a:lnTo>
                  <a:lnTo>
                    <a:pt x="4027" y="13114"/>
                  </a:lnTo>
                  <a:lnTo>
                    <a:pt x="4393" y="13886"/>
                  </a:lnTo>
                  <a:lnTo>
                    <a:pt x="6590" y="13886"/>
                  </a:lnTo>
                  <a:lnTo>
                    <a:pt x="7322" y="12343"/>
                  </a:lnTo>
                  <a:lnTo>
                    <a:pt x="7322" y="10800"/>
                  </a:lnTo>
                  <a:lnTo>
                    <a:pt x="7688" y="10029"/>
                  </a:lnTo>
                  <a:lnTo>
                    <a:pt x="7688" y="7714"/>
                  </a:lnTo>
                  <a:lnTo>
                    <a:pt x="7322" y="7714"/>
                  </a:lnTo>
                  <a:lnTo>
                    <a:pt x="7322" y="6943"/>
                  </a:lnTo>
                  <a:lnTo>
                    <a:pt x="6956" y="6943"/>
                  </a:lnTo>
                  <a:lnTo>
                    <a:pt x="6956" y="6171"/>
                  </a:lnTo>
                  <a:lnTo>
                    <a:pt x="5858" y="6171"/>
                  </a:lnTo>
                  <a:lnTo>
                    <a:pt x="5492" y="5400"/>
                  </a:lnTo>
                  <a:lnTo>
                    <a:pt x="5125" y="5400"/>
                  </a:lnTo>
                  <a:lnTo>
                    <a:pt x="5125" y="3857"/>
                  </a:lnTo>
                  <a:lnTo>
                    <a:pt x="4759" y="3086"/>
                  </a:lnTo>
                  <a:lnTo>
                    <a:pt x="4759" y="1543"/>
                  </a:lnTo>
                  <a:lnTo>
                    <a:pt x="4393" y="771"/>
                  </a:lnTo>
                  <a:lnTo>
                    <a:pt x="5858" y="771"/>
                  </a:lnTo>
                  <a:lnTo>
                    <a:pt x="6590" y="0"/>
                  </a:lnTo>
                  <a:lnTo>
                    <a:pt x="9885" y="0"/>
                  </a:lnTo>
                  <a:lnTo>
                    <a:pt x="12081" y="4629"/>
                  </a:lnTo>
                  <a:lnTo>
                    <a:pt x="12447" y="4629"/>
                  </a:lnTo>
                  <a:lnTo>
                    <a:pt x="12814" y="5400"/>
                  </a:lnTo>
                  <a:lnTo>
                    <a:pt x="17207" y="5400"/>
                  </a:lnTo>
                  <a:lnTo>
                    <a:pt x="21600" y="13114"/>
                  </a:lnTo>
                  <a:lnTo>
                    <a:pt x="20502" y="15429"/>
                  </a:lnTo>
                  <a:lnTo>
                    <a:pt x="20136" y="15429"/>
                  </a:lnTo>
                  <a:lnTo>
                    <a:pt x="19769" y="16200"/>
                  </a:lnTo>
                  <a:lnTo>
                    <a:pt x="19037" y="16200"/>
                  </a:lnTo>
                  <a:lnTo>
                    <a:pt x="19037" y="15429"/>
                  </a:lnTo>
                  <a:lnTo>
                    <a:pt x="18671" y="15429"/>
                  </a:lnTo>
                  <a:lnTo>
                    <a:pt x="18305" y="14657"/>
                  </a:lnTo>
                  <a:lnTo>
                    <a:pt x="17939" y="14657"/>
                  </a:lnTo>
                  <a:lnTo>
                    <a:pt x="17573" y="13886"/>
                  </a:lnTo>
                  <a:lnTo>
                    <a:pt x="16841" y="13886"/>
                  </a:lnTo>
                  <a:lnTo>
                    <a:pt x="16841" y="14657"/>
                  </a:lnTo>
                  <a:lnTo>
                    <a:pt x="16475" y="14657"/>
                  </a:lnTo>
                  <a:lnTo>
                    <a:pt x="16475" y="15429"/>
                  </a:lnTo>
                  <a:lnTo>
                    <a:pt x="16108" y="16200"/>
                  </a:lnTo>
                  <a:lnTo>
                    <a:pt x="16108" y="18514"/>
                  </a:lnTo>
                  <a:lnTo>
                    <a:pt x="15742" y="19286"/>
                  </a:lnTo>
                  <a:lnTo>
                    <a:pt x="15742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5232248" y="1289954"/>
              <a:ext cx="247755" cy="1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2" y="21600"/>
                  </a:moveTo>
                  <a:lnTo>
                    <a:pt x="15742" y="18514"/>
                  </a:lnTo>
                  <a:lnTo>
                    <a:pt x="15010" y="16971"/>
                  </a:lnTo>
                  <a:lnTo>
                    <a:pt x="15010" y="16200"/>
                  </a:lnTo>
                  <a:lnTo>
                    <a:pt x="14644" y="16200"/>
                  </a:lnTo>
                  <a:lnTo>
                    <a:pt x="14278" y="15429"/>
                  </a:lnTo>
                  <a:lnTo>
                    <a:pt x="13912" y="15429"/>
                  </a:lnTo>
                  <a:lnTo>
                    <a:pt x="12447" y="13886"/>
                  </a:lnTo>
                  <a:lnTo>
                    <a:pt x="11715" y="13886"/>
                  </a:lnTo>
                  <a:lnTo>
                    <a:pt x="11349" y="13114"/>
                  </a:lnTo>
                  <a:lnTo>
                    <a:pt x="9885" y="13114"/>
                  </a:lnTo>
                  <a:lnTo>
                    <a:pt x="9519" y="13886"/>
                  </a:lnTo>
                  <a:lnTo>
                    <a:pt x="9153" y="13886"/>
                  </a:lnTo>
                  <a:lnTo>
                    <a:pt x="8420" y="15429"/>
                  </a:lnTo>
                  <a:lnTo>
                    <a:pt x="7688" y="16200"/>
                  </a:lnTo>
                  <a:lnTo>
                    <a:pt x="6956" y="17743"/>
                  </a:lnTo>
                  <a:lnTo>
                    <a:pt x="6224" y="18514"/>
                  </a:lnTo>
                  <a:lnTo>
                    <a:pt x="5492" y="20057"/>
                  </a:lnTo>
                  <a:lnTo>
                    <a:pt x="4759" y="20057"/>
                  </a:lnTo>
                  <a:lnTo>
                    <a:pt x="4393" y="20829"/>
                  </a:lnTo>
                  <a:lnTo>
                    <a:pt x="366" y="20829"/>
                  </a:lnTo>
                  <a:lnTo>
                    <a:pt x="366" y="18514"/>
                  </a:lnTo>
                  <a:lnTo>
                    <a:pt x="0" y="16971"/>
                  </a:lnTo>
                  <a:lnTo>
                    <a:pt x="0" y="10800"/>
                  </a:lnTo>
                  <a:lnTo>
                    <a:pt x="1098" y="8486"/>
                  </a:lnTo>
                  <a:lnTo>
                    <a:pt x="1098" y="7714"/>
                  </a:lnTo>
                  <a:lnTo>
                    <a:pt x="1464" y="7714"/>
                  </a:lnTo>
                  <a:lnTo>
                    <a:pt x="1464" y="6943"/>
                  </a:lnTo>
                  <a:lnTo>
                    <a:pt x="2197" y="6943"/>
                  </a:lnTo>
                  <a:lnTo>
                    <a:pt x="2563" y="7714"/>
                  </a:lnTo>
                  <a:lnTo>
                    <a:pt x="2563" y="8486"/>
                  </a:lnTo>
                  <a:lnTo>
                    <a:pt x="2929" y="8486"/>
                  </a:lnTo>
                  <a:lnTo>
                    <a:pt x="2929" y="10029"/>
                  </a:lnTo>
                  <a:lnTo>
                    <a:pt x="3295" y="10800"/>
                  </a:lnTo>
                  <a:lnTo>
                    <a:pt x="3661" y="12343"/>
                  </a:lnTo>
                  <a:lnTo>
                    <a:pt x="3661" y="13114"/>
                  </a:lnTo>
                  <a:lnTo>
                    <a:pt x="4027" y="13114"/>
                  </a:lnTo>
                  <a:lnTo>
                    <a:pt x="4393" y="13886"/>
                  </a:lnTo>
                  <a:lnTo>
                    <a:pt x="6590" y="13886"/>
                  </a:lnTo>
                  <a:lnTo>
                    <a:pt x="7322" y="12343"/>
                  </a:lnTo>
                  <a:lnTo>
                    <a:pt x="7322" y="10800"/>
                  </a:lnTo>
                  <a:lnTo>
                    <a:pt x="7688" y="10029"/>
                  </a:lnTo>
                  <a:lnTo>
                    <a:pt x="7688" y="7714"/>
                  </a:lnTo>
                  <a:lnTo>
                    <a:pt x="7322" y="7714"/>
                  </a:lnTo>
                  <a:lnTo>
                    <a:pt x="7322" y="6943"/>
                  </a:lnTo>
                  <a:lnTo>
                    <a:pt x="6956" y="6943"/>
                  </a:lnTo>
                  <a:lnTo>
                    <a:pt x="6956" y="6171"/>
                  </a:lnTo>
                  <a:lnTo>
                    <a:pt x="5858" y="6171"/>
                  </a:lnTo>
                  <a:lnTo>
                    <a:pt x="5492" y="5400"/>
                  </a:lnTo>
                  <a:lnTo>
                    <a:pt x="5125" y="5400"/>
                  </a:lnTo>
                  <a:lnTo>
                    <a:pt x="5125" y="3857"/>
                  </a:lnTo>
                  <a:lnTo>
                    <a:pt x="4759" y="3086"/>
                  </a:lnTo>
                  <a:lnTo>
                    <a:pt x="4759" y="1543"/>
                  </a:lnTo>
                  <a:lnTo>
                    <a:pt x="4393" y="771"/>
                  </a:lnTo>
                  <a:lnTo>
                    <a:pt x="5858" y="771"/>
                  </a:lnTo>
                  <a:lnTo>
                    <a:pt x="6590" y="0"/>
                  </a:lnTo>
                  <a:lnTo>
                    <a:pt x="9885" y="0"/>
                  </a:lnTo>
                  <a:lnTo>
                    <a:pt x="12081" y="4629"/>
                  </a:lnTo>
                  <a:lnTo>
                    <a:pt x="12447" y="4629"/>
                  </a:lnTo>
                  <a:lnTo>
                    <a:pt x="12814" y="5400"/>
                  </a:lnTo>
                  <a:lnTo>
                    <a:pt x="17207" y="5400"/>
                  </a:lnTo>
                  <a:lnTo>
                    <a:pt x="21600" y="13114"/>
                  </a:lnTo>
                  <a:lnTo>
                    <a:pt x="20502" y="15429"/>
                  </a:lnTo>
                  <a:lnTo>
                    <a:pt x="20136" y="15429"/>
                  </a:lnTo>
                  <a:lnTo>
                    <a:pt x="19769" y="16200"/>
                  </a:lnTo>
                  <a:lnTo>
                    <a:pt x="19037" y="16200"/>
                  </a:lnTo>
                  <a:lnTo>
                    <a:pt x="19037" y="15429"/>
                  </a:lnTo>
                  <a:lnTo>
                    <a:pt x="18671" y="15429"/>
                  </a:lnTo>
                  <a:lnTo>
                    <a:pt x="18305" y="14657"/>
                  </a:lnTo>
                  <a:lnTo>
                    <a:pt x="17939" y="14657"/>
                  </a:lnTo>
                  <a:lnTo>
                    <a:pt x="17573" y="13886"/>
                  </a:lnTo>
                  <a:lnTo>
                    <a:pt x="16841" y="13886"/>
                  </a:lnTo>
                  <a:lnTo>
                    <a:pt x="16841" y="14657"/>
                  </a:lnTo>
                  <a:lnTo>
                    <a:pt x="16475" y="14657"/>
                  </a:lnTo>
                  <a:lnTo>
                    <a:pt x="16475" y="15429"/>
                  </a:lnTo>
                  <a:lnTo>
                    <a:pt x="16108" y="16200"/>
                  </a:lnTo>
                  <a:lnTo>
                    <a:pt x="16108" y="18514"/>
                  </a:lnTo>
                  <a:lnTo>
                    <a:pt x="15742" y="19286"/>
                  </a:lnTo>
                  <a:lnTo>
                    <a:pt x="15742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5270043" y="1885011"/>
              <a:ext cx="167969" cy="12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18116"/>
                  </a:moveTo>
                  <a:lnTo>
                    <a:pt x="12960" y="19510"/>
                  </a:lnTo>
                  <a:lnTo>
                    <a:pt x="11880" y="18813"/>
                  </a:lnTo>
                  <a:lnTo>
                    <a:pt x="10800" y="18813"/>
                  </a:lnTo>
                  <a:lnTo>
                    <a:pt x="9180" y="20903"/>
                  </a:lnTo>
                  <a:lnTo>
                    <a:pt x="8640" y="20903"/>
                  </a:lnTo>
                  <a:lnTo>
                    <a:pt x="8640" y="21600"/>
                  </a:lnTo>
                  <a:lnTo>
                    <a:pt x="7560" y="21600"/>
                  </a:lnTo>
                  <a:lnTo>
                    <a:pt x="7020" y="20903"/>
                  </a:lnTo>
                  <a:lnTo>
                    <a:pt x="6480" y="20903"/>
                  </a:lnTo>
                  <a:lnTo>
                    <a:pt x="5400" y="20206"/>
                  </a:lnTo>
                  <a:lnTo>
                    <a:pt x="2700" y="20206"/>
                  </a:lnTo>
                  <a:lnTo>
                    <a:pt x="2700" y="14632"/>
                  </a:lnTo>
                  <a:lnTo>
                    <a:pt x="2160" y="13239"/>
                  </a:lnTo>
                  <a:lnTo>
                    <a:pt x="2160" y="11148"/>
                  </a:lnTo>
                  <a:lnTo>
                    <a:pt x="1080" y="9755"/>
                  </a:lnTo>
                  <a:lnTo>
                    <a:pt x="540" y="8361"/>
                  </a:lnTo>
                  <a:lnTo>
                    <a:pt x="540" y="6968"/>
                  </a:lnTo>
                  <a:lnTo>
                    <a:pt x="0" y="6271"/>
                  </a:lnTo>
                  <a:lnTo>
                    <a:pt x="0" y="3484"/>
                  </a:lnTo>
                  <a:lnTo>
                    <a:pt x="540" y="2787"/>
                  </a:lnTo>
                  <a:lnTo>
                    <a:pt x="1080" y="2787"/>
                  </a:lnTo>
                  <a:lnTo>
                    <a:pt x="2700" y="697"/>
                  </a:lnTo>
                  <a:lnTo>
                    <a:pt x="3240" y="697"/>
                  </a:lnTo>
                  <a:lnTo>
                    <a:pt x="3780" y="1394"/>
                  </a:lnTo>
                  <a:lnTo>
                    <a:pt x="4320" y="1394"/>
                  </a:lnTo>
                  <a:lnTo>
                    <a:pt x="4320" y="2090"/>
                  </a:lnTo>
                  <a:lnTo>
                    <a:pt x="4860" y="2090"/>
                  </a:lnTo>
                  <a:lnTo>
                    <a:pt x="4860" y="697"/>
                  </a:lnTo>
                  <a:lnTo>
                    <a:pt x="5400" y="0"/>
                  </a:lnTo>
                  <a:lnTo>
                    <a:pt x="8100" y="0"/>
                  </a:lnTo>
                  <a:lnTo>
                    <a:pt x="8640" y="697"/>
                  </a:lnTo>
                  <a:lnTo>
                    <a:pt x="9180" y="697"/>
                  </a:lnTo>
                  <a:lnTo>
                    <a:pt x="10260" y="2090"/>
                  </a:lnTo>
                  <a:lnTo>
                    <a:pt x="10260" y="2787"/>
                  </a:lnTo>
                  <a:lnTo>
                    <a:pt x="10800" y="3484"/>
                  </a:lnTo>
                  <a:lnTo>
                    <a:pt x="10800" y="6271"/>
                  </a:lnTo>
                  <a:lnTo>
                    <a:pt x="14040" y="6271"/>
                  </a:lnTo>
                  <a:lnTo>
                    <a:pt x="15660" y="5574"/>
                  </a:lnTo>
                  <a:lnTo>
                    <a:pt x="16740" y="5574"/>
                  </a:lnTo>
                  <a:lnTo>
                    <a:pt x="20520" y="4877"/>
                  </a:lnTo>
                  <a:lnTo>
                    <a:pt x="20520" y="5574"/>
                  </a:lnTo>
                  <a:lnTo>
                    <a:pt x="21600" y="6968"/>
                  </a:lnTo>
                  <a:lnTo>
                    <a:pt x="21600" y="10452"/>
                  </a:lnTo>
                  <a:lnTo>
                    <a:pt x="21060" y="11148"/>
                  </a:lnTo>
                  <a:lnTo>
                    <a:pt x="21060" y="11845"/>
                  </a:lnTo>
                  <a:lnTo>
                    <a:pt x="19440" y="13935"/>
                  </a:lnTo>
                  <a:lnTo>
                    <a:pt x="19440" y="14632"/>
                  </a:lnTo>
                  <a:lnTo>
                    <a:pt x="18900" y="14632"/>
                  </a:lnTo>
                  <a:lnTo>
                    <a:pt x="18900" y="16026"/>
                  </a:lnTo>
                  <a:lnTo>
                    <a:pt x="19440" y="16026"/>
                  </a:lnTo>
                  <a:lnTo>
                    <a:pt x="19440" y="16723"/>
                  </a:lnTo>
                  <a:lnTo>
                    <a:pt x="19980" y="16723"/>
                  </a:lnTo>
                  <a:lnTo>
                    <a:pt x="19980" y="18116"/>
                  </a:lnTo>
                  <a:lnTo>
                    <a:pt x="18900" y="18116"/>
                  </a:lnTo>
                  <a:lnTo>
                    <a:pt x="18360" y="18813"/>
                  </a:lnTo>
                  <a:lnTo>
                    <a:pt x="17280" y="18813"/>
                  </a:lnTo>
                  <a:lnTo>
                    <a:pt x="16740" y="18116"/>
                  </a:lnTo>
                  <a:lnTo>
                    <a:pt x="16200" y="1811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5270043" y="1885011"/>
              <a:ext cx="167969" cy="12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18116"/>
                  </a:moveTo>
                  <a:lnTo>
                    <a:pt x="12960" y="19510"/>
                  </a:lnTo>
                  <a:lnTo>
                    <a:pt x="11880" y="18813"/>
                  </a:lnTo>
                  <a:lnTo>
                    <a:pt x="10800" y="18813"/>
                  </a:lnTo>
                  <a:lnTo>
                    <a:pt x="9180" y="20903"/>
                  </a:lnTo>
                  <a:lnTo>
                    <a:pt x="8640" y="20903"/>
                  </a:lnTo>
                  <a:lnTo>
                    <a:pt x="8640" y="21600"/>
                  </a:lnTo>
                  <a:lnTo>
                    <a:pt x="7560" y="21600"/>
                  </a:lnTo>
                  <a:lnTo>
                    <a:pt x="7020" y="20903"/>
                  </a:lnTo>
                  <a:lnTo>
                    <a:pt x="6480" y="20903"/>
                  </a:lnTo>
                  <a:lnTo>
                    <a:pt x="5400" y="20206"/>
                  </a:lnTo>
                  <a:lnTo>
                    <a:pt x="2700" y="20206"/>
                  </a:lnTo>
                  <a:lnTo>
                    <a:pt x="2700" y="14632"/>
                  </a:lnTo>
                  <a:lnTo>
                    <a:pt x="2160" y="13239"/>
                  </a:lnTo>
                  <a:lnTo>
                    <a:pt x="2160" y="11148"/>
                  </a:lnTo>
                  <a:lnTo>
                    <a:pt x="1080" y="9755"/>
                  </a:lnTo>
                  <a:lnTo>
                    <a:pt x="540" y="8361"/>
                  </a:lnTo>
                  <a:lnTo>
                    <a:pt x="540" y="6968"/>
                  </a:lnTo>
                  <a:lnTo>
                    <a:pt x="0" y="6271"/>
                  </a:lnTo>
                  <a:lnTo>
                    <a:pt x="0" y="3484"/>
                  </a:lnTo>
                  <a:lnTo>
                    <a:pt x="540" y="2787"/>
                  </a:lnTo>
                  <a:lnTo>
                    <a:pt x="1080" y="2787"/>
                  </a:lnTo>
                  <a:lnTo>
                    <a:pt x="2700" y="697"/>
                  </a:lnTo>
                  <a:lnTo>
                    <a:pt x="3240" y="697"/>
                  </a:lnTo>
                  <a:lnTo>
                    <a:pt x="3780" y="1394"/>
                  </a:lnTo>
                  <a:lnTo>
                    <a:pt x="4320" y="1394"/>
                  </a:lnTo>
                  <a:lnTo>
                    <a:pt x="4320" y="2090"/>
                  </a:lnTo>
                  <a:lnTo>
                    <a:pt x="4860" y="2090"/>
                  </a:lnTo>
                  <a:lnTo>
                    <a:pt x="4860" y="697"/>
                  </a:lnTo>
                  <a:lnTo>
                    <a:pt x="5400" y="0"/>
                  </a:lnTo>
                  <a:lnTo>
                    <a:pt x="8100" y="0"/>
                  </a:lnTo>
                  <a:lnTo>
                    <a:pt x="8640" y="697"/>
                  </a:lnTo>
                  <a:lnTo>
                    <a:pt x="9180" y="697"/>
                  </a:lnTo>
                  <a:lnTo>
                    <a:pt x="10260" y="2090"/>
                  </a:lnTo>
                  <a:lnTo>
                    <a:pt x="10260" y="2787"/>
                  </a:lnTo>
                  <a:lnTo>
                    <a:pt x="10800" y="3484"/>
                  </a:lnTo>
                  <a:lnTo>
                    <a:pt x="10800" y="6271"/>
                  </a:lnTo>
                  <a:lnTo>
                    <a:pt x="14040" y="6271"/>
                  </a:lnTo>
                  <a:lnTo>
                    <a:pt x="15660" y="5574"/>
                  </a:lnTo>
                  <a:lnTo>
                    <a:pt x="16740" y="5574"/>
                  </a:lnTo>
                  <a:lnTo>
                    <a:pt x="20520" y="4877"/>
                  </a:lnTo>
                  <a:lnTo>
                    <a:pt x="20520" y="5574"/>
                  </a:lnTo>
                  <a:lnTo>
                    <a:pt x="21600" y="6968"/>
                  </a:lnTo>
                  <a:lnTo>
                    <a:pt x="21600" y="10452"/>
                  </a:lnTo>
                  <a:lnTo>
                    <a:pt x="21060" y="11148"/>
                  </a:lnTo>
                  <a:lnTo>
                    <a:pt x="21060" y="11845"/>
                  </a:lnTo>
                  <a:lnTo>
                    <a:pt x="19440" y="13935"/>
                  </a:lnTo>
                  <a:lnTo>
                    <a:pt x="19440" y="14632"/>
                  </a:lnTo>
                  <a:lnTo>
                    <a:pt x="18900" y="14632"/>
                  </a:lnTo>
                  <a:lnTo>
                    <a:pt x="18900" y="16026"/>
                  </a:lnTo>
                  <a:lnTo>
                    <a:pt x="19440" y="16026"/>
                  </a:lnTo>
                  <a:lnTo>
                    <a:pt x="19440" y="16723"/>
                  </a:lnTo>
                  <a:lnTo>
                    <a:pt x="19980" y="16723"/>
                  </a:lnTo>
                  <a:lnTo>
                    <a:pt x="19980" y="18116"/>
                  </a:lnTo>
                  <a:lnTo>
                    <a:pt x="18900" y="18116"/>
                  </a:lnTo>
                  <a:lnTo>
                    <a:pt x="18360" y="18813"/>
                  </a:lnTo>
                  <a:lnTo>
                    <a:pt x="17280" y="18813"/>
                  </a:lnTo>
                  <a:lnTo>
                    <a:pt x="16740" y="18116"/>
                  </a:lnTo>
                  <a:lnTo>
                    <a:pt x="16200" y="18116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282640" y="1258005"/>
              <a:ext cx="146975" cy="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3577" y="21600"/>
                  </a:lnTo>
                  <a:lnTo>
                    <a:pt x="12960" y="20160"/>
                  </a:lnTo>
                  <a:lnTo>
                    <a:pt x="12343" y="20160"/>
                  </a:lnTo>
                  <a:lnTo>
                    <a:pt x="12343" y="18720"/>
                  </a:lnTo>
                  <a:lnTo>
                    <a:pt x="9874" y="12960"/>
                  </a:lnTo>
                  <a:lnTo>
                    <a:pt x="9257" y="12960"/>
                  </a:lnTo>
                  <a:lnTo>
                    <a:pt x="8640" y="11520"/>
                  </a:lnTo>
                  <a:lnTo>
                    <a:pt x="4937" y="11520"/>
                  </a:lnTo>
                  <a:lnTo>
                    <a:pt x="3703" y="12960"/>
                  </a:lnTo>
                  <a:lnTo>
                    <a:pt x="1234" y="12960"/>
                  </a:lnTo>
                  <a:lnTo>
                    <a:pt x="0" y="14400"/>
                  </a:lnTo>
                  <a:lnTo>
                    <a:pt x="3086" y="7200"/>
                  </a:lnTo>
                  <a:lnTo>
                    <a:pt x="3703" y="7200"/>
                  </a:lnTo>
                  <a:lnTo>
                    <a:pt x="5554" y="2880"/>
                  </a:lnTo>
                  <a:lnTo>
                    <a:pt x="6789" y="2880"/>
                  </a:lnTo>
                  <a:lnTo>
                    <a:pt x="8023" y="0"/>
                  </a:lnTo>
                  <a:lnTo>
                    <a:pt x="11726" y="0"/>
                  </a:lnTo>
                  <a:lnTo>
                    <a:pt x="14194" y="2880"/>
                  </a:lnTo>
                  <a:lnTo>
                    <a:pt x="16046" y="4320"/>
                  </a:lnTo>
                  <a:lnTo>
                    <a:pt x="16663" y="57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5282640" y="1258005"/>
              <a:ext cx="146975" cy="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3577" y="21600"/>
                  </a:lnTo>
                  <a:lnTo>
                    <a:pt x="12960" y="20160"/>
                  </a:lnTo>
                  <a:lnTo>
                    <a:pt x="12343" y="20160"/>
                  </a:lnTo>
                  <a:lnTo>
                    <a:pt x="12343" y="18720"/>
                  </a:lnTo>
                  <a:lnTo>
                    <a:pt x="9874" y="12960"/>
                  </a:lnTo>
                  <a:lnTo>
                    <a:pt x="9257" y="12960"/>
                  </a:lnTo>
                  <a:lnTo>
                    <a:pt x="8640" y="11520"/>
                  </a:lnTo>
                  <a:lnTo>
                    <a:pt x="4937" y="11520"/>
                  </a:lnTo>
                  <a:lnTo>
                    <a:pt x="3703" y="12960"/>
                  </a:lnTo>
                  <a:lnTo>
                    <a:pt x="1234" y="12960"/>
                  </a:lnTo>
                  <a:lnTo>
                    <a:pt x="0" y="14400"/>
                  </a:lnTo>
                  <a:lnTo>
                    <a:pt x="3086" y="7200"/>
                  </a:lnTo>
                  <a:lnTo>
                    <a:pt x="3703" y="7200"/>
                  </a:lnTo>
                  <a:lnTo>
                    <a:pt x="5554" y="2880"/>
                  </a:lnTo>
                  <a:lnTo>
                    <a:pt x="6789" y="2880"/>
                  </a:lnTo>
                  <a:lnTo>
                    <a:pt x="8023" y="0"/>
                  </a:lnTo>
                  <a:lnTo>
                    <a:pt x="11726" y="0"/>
                  </a:lnTo>
                  <a:lnTo>
                    <a:pt x="14194" y="2880"/>
                  </a:lnTo>
                  <a:lnTo>
                    <a:pt x="16046" y="4320"/>
                  </a:lnTo>
                  <a:lnTo>
                    <a:pt x="16663" y="576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5211254" y="774771"/>
              <a:ext cx="293947" cy="49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8956"/>
                  </a:moveTo>
                  <a:lnTo>
                    <a:pt x="3394" y="8956"/>
                  </a:lnTo>
                  <a:lnTo>
                    <a:pt x="3703" y="8780"/>
                  </a:lnTo>
                  <a:lnTo>
                    <a:pt x="4011" y="8780"/>
                  </a:lnTo>
                  <a:lnTo>
                    <a:pt x="4320" y="8605"/>
                  </a:lnTo>
                  <a:lnTo>
                    <a:pt x="4629" y="8605"/>
                  </a:lnTo>
                  <a:lnTo>
                    <a:pt x="4629" y="8254"/>
                  </a:lnTo>
                  <a:lnTo>
                    <a:pt x="4937" y="8254"/>
                  </a:lnTo>
                  <a:lnTo>
                    <a:pt x="4937" y="7551"/>
                  </a:lnTo>
                  <a:lnTo>
                    <a:pt x="4629" y="7024"/>
                  </a:lnTo>
                  <a:lnTo>
                    <a:pt x="4629" y="5971"/>
                  </a:lnTo>
                  <a:lnTo>
                    <a:pt x="4320" y="5620"/>
                  </a:lnTo>
                  <a:lnTo>
                    <a:pt x="4320" y="4741"/>
                  </a:lnTo>
                  <a:lnTo>
                    <a:pt x="4011" y="4741"/>
                  </a:lnTo>
                  <a:lnTo>
                    <a:pt x="4011" y="4566"/>
                  </a:lnTo>
                  <a:lnTo>
                    <a:pt x="3703" y="4390"/>
                  </a:lnTo>
                  <a:lnTo>
                    <a:pt x="3394" y="4390"/>
                  </a:lnTo>
                  <a:lnTo>
                    <a:pt x="2160" y="3688"/>
                  </a:lnTo>
                  <a:lnTo>
                    <a:pt x="1543" y="3161"/>
                  </a:lnTo>
                  <a:lnTo>
                    <a:pt x="617" y="2810"/>
                  </a:lnTo>
                  <a:lnTo>
                    <a:pt x="1234" y="2810"/>
                  </a:lnTo>
                  <a:lnTo>
                    <a:pt x="2160" y="2985"/>
                  </a:lnTo>
                  <a:lnTo>
                    <a:pt x="3394" y="3161"/>
                  </a:lnTo>
                  <a:lnTo>
                    <a:pt x="7406" y="3161"/>
                  </a:lnTo>
                  <a:lnTo>
                    <a:pt x="7406" y="2985"/>
                  </a:lnTo>
                  <a:lnTo>
                    <a:pt x="7714" y="2985"/>
                  </a:lnTo>
                  <a:lnTo>
                    <a:pt x="7714" y="2810"/>
                  </a:lnTo>
                  <a:lnTo>
                    <a:pt x="8023" y="2634"/>
                  </a:lnTo>
                  <a:lnTo>
                    <a:pt x="8023" y="2459"/>
                  </a:lnTo>
                  <a:lnTo>
                    <a:pt x="8331" y="1932"/>
                  </a:lnTo>
                  <a:lnTo>
                    <a:pt x="8331" y="1756"/>
                  </a:lnTo>
                  <a:lnTo>
                    <a:pt x="8640" y="1756"/>
                  </a:lnTo>
                  <a:lnTo>
                    <a:pt x="8949" y="1405"/>
                  </a:lnTo>
                  <a:lnTo>
                    <a:pt x="9257" y="1229"/>
                  </a:lnTo>
                  <a:lnTo>
                    <a:pt x="9566" y="878"/>
                  </a:lnTo>
                  <a:lnTo>
                    <a:pt x="11109" y="0"/>
                  </a:lnTo>
                  <a:lnTo>
                    <a:pt x="12034" y="0"/>
                  </a:lnTo>
                  <a:lnTo>
                    <a:pt x="12651" y="176"/>
                  </a:lnTo>
                  <a:lnTo>
                    <a:pt x="12960" y="176"/>
                  </a:lnTo>
                  <a:lnTo>
                    <a:pt x="13577" y="351"/>
                  </a:lnTo>
                  <a:lnTo>
                    <a:pt x="13886" y="527"/>
                  </a:lnTo>
                  <a:lnTo>
                    <a:pt x="13886" y="702"/>
                  </a:lnTo>
                  <a:lnTo>
                    <a:pt x="14194" y="702"/>
                  </a:lnTo>
                  <a:lnTo>
                    <a:pt x="14811" y="1054"/>
                  </a:lnTo>
                  <a:lnTo>
                    <a:pt x="14811" y="1580"/>
                  </a:lnTo>
                  <a:lnTo>
                    <a:pt x="14503" y="1756"/>
                  </a:lnTo>
                  <a:lnTo>
                    <a:pt x="14503" y="2107"/>
                  </a:lnTo>
                  <a:lnTo>
                    <a:pt x="14194" y="2459"/>
                  </a:lnTo>
                  <a:lnTo>
                    <a:pt x="13886" y="2634"/>
                  </a:lnTo>
                  <a:lnTo>
                    <a:pt x="13577" y="2985"/>
                  </a:lnTo>
                  <a:lnTo>
                    <a:pt x="13269" y="3161"/>
                  </a:lnTo>
                  <a:lnTo>
                    <a:pt x="15737" y="4566"/>
                  </a:lnTo>
                  <a:lnTo>
                    <a:pt x="15737" y="5971"/>
                  </a:lnTo>
                  <a:lnTo>
                    <a:pt x="16046" y="6146"/>
                  </a:lnTo>
                  <a:lnTo>
                    <a:pt x="16046" y="6322"/>
                  </a:lnTo>
                  <a:lnTo>
                    <a:pt x="16354" y="6849"/>
                  </a:lnTo>
                  <a:lnTo>
                    <a:pt x="16354" y="7376"/>
                  </a:lnTo>
                  <a:lnTo>
                    <a:pt x="16663" y="7551"/>
                  </a:lnTo>
                  <a:lnTo>
                    <a:pt x="16663" y="9659"/>
                  </a:lnTo>
                  <a:lnTo>
                    <a:pt x="16971" y="9834"/>
                  </a:lnTo>
                  <a:lnTo>
                    <a:pt x="16971" y="10185"/>
                  </a:lnTo>
                  <a:lnTo>
                    <a:pt x="17280" y="10712"/>
                  </a:lnTo>
                  <a:lnTo>
                    <a:pt x="17897" y="11590"/>
                  </a:lnTo>
                  <a:lnTo>
                    <a:pt x="18206" y="12117"/>
                  </a:lnTo>
                  <a:lnTo>
                    <a:pt x="18206" y="12644"/>
                  </a:lnTo>
                  <a:lnTo>
                    <a:pt x="18514" y="12820"/>
                  </a:lnTo>
                  <a:lnTo>
                    <a:pt x="18514" y="13171"/>
                  </a:lnTo>
                  <a:lnTo>
                    <a:pt x="19131" y="13522"/>
                  </a:lnTo>
                  <a:lnTo>
                    <a:pt x="19131" y="13698"/>
                  </a:lnTo>
                  <a:lnTo>
                    <a:pt x="19440" y="14049"/>
                  </a:lnTo>
                  <a:lnTo>
                    <a:pt x="20057" y="14400"/>
                  </a:lnTo>
                  <a:lnTo>
                    <a:pt x="20674" y="14576"/>
                  </a:lnTo>
                  <a:lnTo>
                    <a:pt x="21600" y="15102"/>
                  </a:lnTo>
                  <a:lnTo>
                    <a:pt x="17589" y="17385"/>
                  </a:lnTo>
                  <a:lnTo>
                    <a:pt x="16663" y="18088"/>
                  </a:lnTo>
                  <a:lnTo>
                    <a:pt x="15429" y="18790"/>
                  </a:lnTo>
                  <a:lnTo>
                    <a:pt x="15429" y="19141"/>
                  </a:lnTo>
                  <a:lnTo>
                    <a:pt x="15120" y="19493"/>
                  </a:lnTo>
                  <a:lnTo>
                    <a:pt x="15120" y="19844"/>
                  </a:lnTo>
                  <a:lnTo>
                    <a:pt x="14811" y="20020"/>
                  </a:lnTo>
                  <a:lnTo>
                    <a:pt x="14811" y="20546"/>
                  </a:lnTo>
                  <a:lnTo>
                    <a:pt x="15120" y="20898"/>
                  </a:lnTo>
                  <a:lnTo>
                    <a:pt x="15120" y="21600"/>
                  </a:lnTo>
                  <a:lnTo>
                    <a:pt x="14503" y="20898"/>
                  </a:lnTo>
                  <a:lnTo>
                    <a:pt x="14194" y="20722"/>
                  </a:lnTo>
                  <a:lnTo>
                    <a:pt x="13886" y="20371"/>
                  </a:lnTo>
                  <a:lnTo>
                    <a:pt x="13886" y="20195"/>
                  </a:lnTo>
                  <a:lnTo>
                    <a:pt x="13269" y="19844"/>
                  </a:lnTo>
                  <a:lnTo>
                    <a:pt x="13269" y="19668"/>
                  </a:lnTo>
                  <a:lnTo>
                    <a:pt x="12960" y="19668"/>
                  </a:lnTo>
                  <a:lnTo>
                    <a:pt x="12960" y="19493"/>
                  </a:lnTo>
                  <a:lnTo>
                    <a:pt x="11417" y="19493"/>
                  </a:lnTo>
                  <a:lnTo>
                    <a:pt x="10800" y="19668"/>
                  </a:lnTo>
                  <a:lnTo>
                    <a:pt x="10491" y="19668"/>
                  </a:lnTo>
                  <a:lnTo>
                    <a:pt x="10183" y="19844"/>
                  </a:lnTo>
                  <a:lnTo>
                    <a:pt x="9874" y="19844"/>
                  </a:lnTo>
                  <a:lnTo>
                    <a:pt x="8949" y="20371"/>
                  </a:lnTo>
                  <a:lnTo>
                    <a:pt x="8949" y="20546"/>
                  </a:lnTo>
                  <a:lnTo>
                    <a:pt x="8640" y="20546"/>
                  </a:lnTo>
                  <a:lnTo>
                    <a:pt x="8640" y="20722"/>
                  </a:lnTo>
                  <a:lnTo>
                    <a:pt x="5554" y="20722"/>
                  </a:lnTo>
                  <a:lnTo>
                    <a:pt x="4937" y="20546"/>
                  </a:lnTo>
                  <a:lnTo>
                    <a:pt x="4629" y="20546"/>
                  </a:lnTo>
                  <a:lnTo>
                    <a:pt x="4320" y="20371"/>
                  </a:lnTo>
                  <a:lnTo>
                    <a:pt x="4011" y="20371"/>
                  </a:lnTo>
                  <a:lnTo>
                    <a:pt x="3703" y="20195"/>
                  </a:lnTo>
                  <a:lnTo>
                    <a:pt x="3086" y="20020"/>
                  </a:lnTo>
                  <a:lnTo>
                    <a:pt x="2160" y="19493"/>
                  </a:lnTo>
                  <a:lnTo>
                    <a:pt x="1851" y="19493"/>
                  </a:lnTo>
                  <a:lnTo>
                    <a:pt x="1851" y="19317"/>
                  </a:lnTo>
                  <a:lnTo>
                    <a:pt x="1543" y="19141"/>
                  </a:lnTo>
                  <a:lnTo>
                    <a:pt x="1543" y="18966"/>
                  </a:lnTo>
                  <a:lnTo>
                    <a:pt x="1234" y="18790"/>
                  </a:lnTo>
                  <a:lnTo>
                    <a:pt x="926" y="17912"/>
                  </a:lnTo>
                  <a:lnTo>
                    <a:pt x="309" y="17210"/>
                  </a:lnTo>
                  <a:lnTo>
                    <a:pt x="309" y="16507"/>
                  </a:lnTo>
                  <a:lnTo>
                    <a:pt x="0" y="16332"/>
                  </a:lnTo>
                  <a:lnTo>
                    <a:pt x="0" y="15629"/>
                  </a:lnTo>
                  <a:lnTo>
                    <a:pt x="309" y="15278"/>
                  </a:lnTo>
                  <a:lnTo>
                    <a:pt x="309" y="14400"/>
                  </a:lnTo>
                  <a:lnTo>
                    <a:pt x="617" y="14400"/>
                  </a:lnTo>
                  <a:lnTo>
                    <a:pt x="617" y="14049"/>
                  </a:lnTo>
                  <a:lnTo>
                    <a:pt x="926" y="14049"/>
                  </a:lnTo>
                  <a:lnTo>
                    <a:pt x="1234" y="13873"/>
                  </a:lnTo>
                  <a:lnTo>
                    <a:pt x="1543" y="13873"/>
                  </a:lnTo>
                  <a:lnTo>
                    <a:pt x="2777" y="13522"/>
                  </a:lnTo>
                  <a:lnTo>
                    <a:pt x="3394" y="13522"/>
                  </a:lnTo>
                  <a:lnTo>
                    <a:pt x="4011" y="13171"/>
                  </a:lnTo>
                  <a:lnTo>
                    <a:pt x="4629" y="12995"/>
                  </a:lnTo>
                  <a:lnTo>
                    <a:pt x="4937" y="12820"/>
                  </a:lnTo>
                  <a:lnTo>
                    <a:pt x="4937" y="12644"/>
                  </a:lnTo>
                  <a:lnTo>
                    <a:pt x="5246" y="12468"/>
                  </a:lnTo>
                  <a:lnTo>
                    <a:pt x="5246" y="12293"/>
                  </a:lnTo>
                  <a:lnTo>
                    <a:pt x="5554" y="12293"/>
                  </a:lnTo>
                  <a:lnTo>
                    <a:pt x="5554" y="11415"/>
                  </a:lnTo>
                  <a:lnTo>
                    <a:pt x="5863" y="11239"/>
                  </a:lnTo>
                  <a:lnTo>
                    <a:pt x="5863" y="10888"/>
                  </a:lnTo>
                  <a:lnTo>
                    <a:pt x="7097" y="10888"/>
                  </a:lnTo>
                  <a:lnTo>
                    <a:pt x="7714" y="11063"/>
                  </a:lnTo>
                  <a:lnTo>
                    <a:pt x="8331" y="11063"/>
                  </a:lnTo>
                  <a:lnTo>
                    <a:pt x="8331" y="11239"/>
                  </a:lnTo>
                  <a:lnTo>
                    <a:pt x="9257" y="11239"/>
                  </a:lnTo>
                  <a:lnTo>
                    <a:pt x="9257" y="10361"/>
                  </a:lnTo>
                  <a:lnTo>
                    <a:pt x="8023" y="9659"/>
                  </a:lnTo>
                  <a:lnTo>
                    <a:pt x="7714" y="9307"/>
                  </a:lnTo>
                  <a:lnTo>
                    <a:pt x="7406" y="9307"/>
                  </a:lnTo>
                  <a:lnTo>
                    <a:pt x="7097" y="9132"/>
                  </a:lnTo>
                  <a:lnTo>
                    <a:pt x="6171" y="9132"/>
                  </a:lnTo>
                  <a:lnTo>
                    <a:pt x="5554" y="8956"/>
                  </a:lnTo>
                  <a:lnTo>
                    <a:pt x="3086" y="895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5211254" y="774771"/>
              <a:ext cx="293947" cy="49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8956"/>
                  </a:moveTo>
                  <a:lnTo>
                    <a:pt x="3394" y="8956"/>
                  </a:lnTo>
                  <a:lnTo>
                    <a:pt x="3703" y="8780"/>
                  </a:lnTo>
                  <a:lnTo>
                    <a:pt x="4011" y="8780"/>
                  </a:lnTo>
                  <a:lnTo>
                    <a:pt x="4320" y="8605"/>
                  </a:lnTo>
                  <a:lnTo>
                    <a:pt x="4629" y="8605"/>
                  </a:lnTo>
                  <a:lnTo>
                    <a:pt x="4629" y="8254"/>
                  </a:lnTo>
                  <a:lnTo>
                    <a:pt x="4937" y="8254"/>
                  </a:lnTo>
                  <a:lnTo>
                    <a:pt x="4937" y="7551"/>
                  </a:lnTo>
                  <a:lnTo>
                    <a:pt x="4629" y="7024"/>
                  </a:lnTo>
                  <a:lnTo>
                    <a:pt x="4629" y="5971"/>
                  </a:lnTo>
                  <a:lnTo>
                    <a:pt x="4320" y="5620"/>
                  </a:lnTo>
                  <a:lnTo>
                    <a:pt x="4320" y="4741"/>
                  </a:lnTo>
                  <a:lnTo>
                    <a:pt x="4011" y="4741"/>
                  </a:lnTo>
                  <a:lnTo>
                    <a:pt x="4011" y="4566"/>
                  </a:lnTo>
                  <a:lnTo>
                    <a:pt x="3703" y="4390"/>
                  </a:lnTo>
                  <a:lnTo>
                    <a:pt x="3394" y="4390"/>
                  </a:lnTo>
                  <a:lnTo>
                    <a:pt x="2160" y="3688"/>
                  </a:lnTo>
                  <a:lnTo>
                    <a:pt x="1543" y="3161"/>
                  </a:lnTo>
                  <a:lnTo>
                    <a:pt x="617" y="2810"/>
                  </a:lnTo>
                  <a:lnTo>
                    <a:pt x="1234" y="2810"/>
                  </a:lnTo>
                  <a:lnTo>
                    <a:pt x="2160" y="2985"/>
                  </a:lnTo>
                  <a:lnTo>
                    <a:pt x="3394" y="3161"/>
                  </a:lnTo>
                  <a:lnTo>
                    <a:pt x="7406" y="3161"/>
                  </a:lnTo>
                  <a:lnTo>
                    <a:pt x="7406" y="2985"/>
                  </a:lnTo>
                  <a:lnTo>
                    <a:pt x="7714" y="2985"/>
                  </a:lnTo>
                  <a:lnTo>
                    <a:pt x="7714" y="2810"/>
                  </a:lnTo>
                  <a:lnTo>
                    <a:pt x="8023" y="2634"/>
                  </a:lnTo>
                  <a:lnTo>
                    <a:pt x="8023" y="2459"/>
                  </a:lnTo>
                  <a:lnTo>
                    <a:pt x="8331" y="1932"/>
                  </a:lnTo>
                  <a:lnTo>
                    <a:pt x="8331" y="1756"/>
                  </a:lnTo>
                  <a:lnTo>
                    <a:pt x="8640" y="1756"/>
                  </a:lnTo>
                  <a:lnTo>
                    <a:pt x="8949" y="1405"/>
                  </a:lnTo>
                  <a:lnTo>
                    <a:pt x="9257" y="1229"/>
                  </a:lnTo>
                  <a:lnTo>
                    <a:pt x="9566" y="878"/>
                  </a:lnTo>
                  <a:lnTo>
                    <a:pt x="11109" y="0"/>
                  </a:lnTo>
                  <a:lnTo>
                    <a:pt x="12034" y="0"/>
                  </a:lnTo>
                  <a:lnTo>
                    <a:pt x="12651" y="176"/>
                  </a:lnTo>
                  <a:lnTo>
                    <a:pt x="12960" y="176"/>
                  </a:lnTo>
                  <a:lnTo>
                    <a:pt x="13577" y="351"/>
                  </a:lnTo>
                  <a:lnTo>
                    <a:pt x="13886" y="527"/>
                  </a:lnTo>
                  <a:lnTo>
                    <a:pt x="13886" y="702"/>
                  </a:lnTo>
                  <a:lnTo>
                    <a:pt x="14194" y="702"/>
                  </a:lnTo>
                  <a:lnTo>
                    <a:pt x="14811" y="1054"/>
                  </a:lnTo>
                  <a:lnTo>
                    <a:pt x="14811" y="1580"/>
                  </a:lnTo>
                  <a:lnTo>
                    <a:pt x="14503" y="1756"/>
                  </a:lnTo>
                  <a:lnTo>
                    <a:pt x="14503" y="2107"/>
                  </a:lnTo>
                  <a:lnTo>
                    <a:pt x="14194" y="2459"/>
                  </a:lnTo>
                  <a:lnTo>
                    <a:pt x="13886" y="2634"/>
                  </a:lnTo>
                  <a:lnTo>
                    <a:pt x="13577" y="2985"/>
                  </a:lnTo>
                  <a:lnTo>
                    <a:pt x="13269" y="3161"/>
                  </a:lnTo>
                  <a:lnTo>
                    <a:pt x="15737" y="4566"/>
                  </a:lnTo>
                  <a:lnTo>
                    <a:pt x="15737" y="5971"/>
                  </a:lnTo>
                  <a:lnTo>
                    <a:pt x="16046" y="6146"/>
                  </a:lnTo>
                  <a:lnTo>
                    <a:pt x="16046" y="6322"/>
                  </a:lnTo>
                  <a:lnTo>
                    <a:pt x="16354" y="6849"/>
                  </a:lnTo>
                  <a:lnTo>
                    <a:pt x="16354" y="7376"/>
                  </a:lnTo>
                  <a:lnTo>
                    <a:pt x="16663" y="7551"/>
                  </a:lnTo>
                  <a:lnTo>
                    <a:pt x="16663" y="9659"/>
                  </a:lnTo>
                  <a:lnTo>
                    <a:pt x="16971" y="9834"/>
                  </a:lnTo>
                  <a:lnTo>
                    <a:pt x="16971" y="10185"/>
                  </a:lnTo>
                  <a:lnTo>
                    <a:pt x="17280" y="10712"/>
                  </a:lnTo>
                  <a:lnTo>
                    <a:pt x="17897" y="11590"/>
                  </a:lnTo>
                  <a:lnTo>
                    <a:pt x="18206" y="12117"/>
                  </a:lnTo>
                  <a:lnTo>
                    <a:pt x="18206" y="12644"/>
                  </a:lnTo>
                  <a:lnTo>
                    <a:pt x="18514" y="12820"/>
                  </a:lnTo>
                  <a:lnTo>
                    <a:pt x="18514" y="13171"/>
                  </a:lnTo>
                  <a:lnTo>
                    <a:pt x="19131" y="13522"/>
                  </a:lnTo>
                  <a:lnTo>
                    <a:pt x="19131" y="13698"/>
                  </a:lnTo>
                  <a:lnTo>
                    <a:pt x="19440" y="14049"/>
                  </a:lnTo>
                  <a:lnTo>
                    <a:pt x="20057" y="14400"/>
                  </a:lnTo>
                  <a:lnTo>
                    <a:pt x="20674" y="14576"/>
                  </a:lnTo>
                  <a:lnTo>
                    <a:pt x="21600" y="15102"/>
                  </a:lnTo>
                  <a:lnTo>
                    <a:pt x="17589" y="17385"/>
                  </a:lnTo>
                  <a:lnTo>
                    <a:pt x="16663" y="18088"/>
                  </a:lnTo>
                  <a:lnTo>
                    <a:pt x="15429" y="18790"/>
                  </a:lnTo>
                  <a:lnTo>
                    <a:pt x="15429" y="19141"/>
                  </a:lnTo>
                  <a:lnTo>
                    <a:pt x="15120" y="19493"/>
                  </a:lnTo>
                  <a:lnTo>
                    <a:pt x="15120" y="19844"/>
                  </a:lnTo>
                  <a:lnTo>
                    <a:pt x="14811" y="20020"/>
                  </a:lnTo>
                  <a:lnTo>
                    <a:pt x="14811" y="20546"/>
                  </a:lnTo>
                  <a:lnTo>
                    <a:pt x="15120" y="20898"/>
                  </a:lnTo>
                  <a:lnTo>
                    <a:pt x="15120" y="21600"/>
                  </a:lnTo>
                  <a:lnTo>
                    <a:pt x="14503" y="20898"/>
                  </a:lnTo>
                  <a:lnTo>
                    <a:pt x="14194" y="20722"/>
                  </a:lnTo>
                  <a:lnTo>
                    <a:pt x="13886" y="20371"/>
                  </a:lnTo>
                  <a:lnTo>
                    <a:pt x="13886" y="20195"/>
                  </a:lnTo>
                  <a:lnTo>
                    <a:pt x="13269" y="19844"/>
                  </a:lnTo>
                  <a:lnTo>
                    <a:pt x="13269" y="19668"/>
                  </a:lnTo>
                  <a:lnTo>
                    <a:pt x="12960" y="19668"/>
                  </a:lnTo>
                  <a:lnTo>
                    <a:pt x="12960" y="19493"/>
                  </a:lnTo>
                  <a:lnTo>
                    <a:pt x="11417" y="19493"/>
                  </a:lnTo>
                  <a:lnTo>
                    <a:pt x="10800" y="19668"/>
                  </a:lnTo>
                  <a:lnTo>
                    <a:pt x="10491" y="19668"/>
                  </a:lnTo>
                  <a:lnTo>
                    <a:pt x="10183" y="19844"/>
                  </a:lnTo>
                  <a:lnTo>
                    <a:pt x="9874" y="19844"/>
                  </a:lnTo>
                  <a:lnTo>
                    <a:pt x="8949" y="20371"/>
                  </a:lnTo>
                  <a:lnTo>
                    <a:pt x="8949" y="20546"/>
                  </a:lnTo>
                  <a:lnTo>
                    <a:pt x="8640" y="20546"/>
                  </a:lnTo>
                  <a:lnTo>
                    <a:pt x="8640" y="20722"/>
                  </a:lnTo>
                  <a:lnTo>
                    <a:pt x="5554" y="20722"/>
                  </a:lnTo>
                  <a:lnTo>
                    <a:pt x="4937" y="20546"/>
                  </a:lnTo>
                  <a:lnTo>
                    <a:pt x="4629" y="20546"/>
                  </a:lnTo>
                  <a:lnTo>
                    <a:pt x="4320" y="20371"/>
                  </a:lnTo>
                  <a:lnTo>
                    <a:pt x="4011" y="20371"/>
                  </a:lnTo>
                  <a:lnTo>
                    <a:pt x="3703" y="20195"/>
                  </a:lnTo>
                  <a:lnTo>
                    <a:pt x="3086" y="20020"/>
                  </a:lnTo>
                  <a:lnTo>
                    <a:pt x="2160" y="19493"/>
                  </a:lnTo>
                  <a:lnTo>
                    <a:pt x="1851" y="19493"/>
                  </a:lnTo>
                  <a:lnTo>
                    <a:pt x="1851" y="19317"/>
                  </a:lnTo>
                  <a:lnTo>
                    <a:pt x="1543" y="19141"/>
                  </a:lnTo>
                  <a:lnTo>
                    <a:pt x="1543" y="18966"/>
                  </a:lnTo>
                  <a:lnTo>
                    <a:pt x="1234" y="18790"/>
                  </a:lnTo>
                  <a:lnTo>
                    <a:pt x="926" y="17912"/>
                  </a:lnTo>
                  <a:lnTo>
                    <a:pt x="309" y="17210"/>
                  </a:lnTo>
                  <a:lnTo>
                    <a:pt x="309" y="16507"/>
                  </a:lnTo>
                  <a:lnTo>
                    <a:pt x="0" y="16332"/>
                  </a:lnTo>
                  <a:lnTo>
                    <a:pt x="0" y="15629"/>
                  </a:lnTo>
                  <a:lnTo>
                    <a:pt x="309" y="15278"/>
                  </a:lnTo>
                  <a:lnTo>
                    <a:pt x="309" y="14400"/>
                  </a:lnTo>
                  <a:lnTo>
                    <a:pt x="617" y="14400"/>
                  </a:lnTo>
                  <a:lnTo>
                    <a:pt x="617" y="14049"/>
                  </a:lnTo>
                  <a:lnTo>
                    <a:pt x="926" y="14049"/>
                  </a:lnTo>
                  <a:lnTo>
                    <a:pt x="1234" y="13873"/>
                  </a:lnTo>
                  <a:lnTo>
                    <a:pt x="1543" y="13873"/>
                  </a:lnTo>
                  <a:lnTo>
                    <a:pt x="2777" y="13522"/>
                  </a:lnTo>
                  <a:lnTo>
                    <a:pt x="3394" y="13522"/>
                  </a:lnTo>
                  <a:lnTo>
                    <a:pt x="4011" y="13171"/>
                  </a:lnTo>
                  <a:lnTo>
                    <a:pt x="4629" y="12995"/>
                  </a:lnTo>
                  <a:lnTo>
                    <a:pt x="4937" y="12820"/>
                  </a:lnTo>
                  <a:lnTo>
                    <a:pt x="4937" y="12644"/>
                  </a:lnTo>
                  <a:lnTo>
                    <a:pt x="5246" y="12468"/>
                  </a:lnTo>
                  <a:lnTo>
                    <a:pt x="5246" y="12293"/>
                  </a:lnTo>
                  <a:lnTo>
                    <a:pt x="5554" y="12293"/>
                  </a:lnTo>
                  <a:lnTo>
                    <a:pt x="5554" y="11415"/>
                  </a:lnTo>
                  <a:lnTo>
                    <a:pt x="5863" y="11239"/>
                  </a:lnTo>
                  <a:lnTo>
                    <a:pt x="5863" y="10888"/>
                  </a:lnTo>
                  <a:lnTo>
                    <a:pt x="7097" y="10888"/>
                  </a:lnTo>
                  <a:lnTo>
                    <a:pt x="7714" y="11063"/>
                  </a:lnTo>
                  <a:lnTo>
                    <a:pt x="8331" y="11063"/>
                  </a:lnTo>
                  <a:lnTo>
                    <a:pt x="8331" y="11239"/>
                  </a:lnTo>
                  <a:lnTo>
                    <a:pt x="9257" y="11239"/>
                  </a:lnTo>
                  <a:lnTo>
                    <a:pt x="9257" y="10361"/>
                  </a:lnTo>
                  <a:lnTo>
                    <a:pt x="8023" y="9659"/>
                  </a:lnTo>
                  <a:lnTo>
                    <a:pt x="7714" y="9307"/>
                  </a:lnTo>
                  <a:lnTo>
                    <a:pt x="7406" y="9307"/>
                  </a:lnTo>
                  <a:lnTo>
                    <a:pt x="7097" y="9132"/>
                  </a:lnTo>
                  <a:lnTo>
                    <a:pt x="6171" y="9132"/>
                  </a:lnTo>
                  <a:lnTo>
                    <a:pt x="5554" y="8956"/>
                  </a:lnTo>
                  <a:lnTo>
                    <a:pt x="3086" y="8956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4913106" y="1701302"/>
              <a:ext cx="197366" cy="1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" y="16971"/>
                  </a:moveTo>
                  <a:lnTo>
                    <a:pt x="0" y="13114"/>
                  </a:lnTo>
                  <a:lnTo>
                    <a:pt x="460" y="13114"/>
                  </a:lnTo>
                  <a:lnTo>
                    <a:pt x="1379" y="13886"/>
                  </a:lnTo>
                  <a:lnTo>
                    <a:pt x="3217" y="13886"/>
                  </a:lnTo>
                  <a:lnTo>
                    <a:pt x="4136" y="13114"/>
                  </a:lnTo>
                  <a:lnTo>
                    <a:pt x="4596" y="12343"/>
                  </a:lnTo>
                  <a:lnTo>
                    <a:pt x="6434" y="10800"/>
                  </a:lnTo>
                  <a:lnTo>
                    <a:pt x="7353" y="10800"/>
                  </a:lnTo>
                  <a:lnTo>
                    <a:pt x="8732" y="8486"/>
                  </a:lnTo>
                  <a:lnTo>
                    <a:pt x="9651" y="7714"/>
                  </a:lnTo>
                  <a:lnTo>
                    <a:pt x="10570" y="6171"/>
                  </a:lnTo>
                  <a:lnTo>
                    <a:pt x="10570" y="5400"/>
                  </a:lnTo>
                  <a:lnTo>
                    <a:pt x="11030" y="4629"/>
                  </a:lnTo>
                  <a:lnTo>
                    <a:pt x="11030" y="771"/>
                  </a:lnTo>
                  <a:lnTo>
                    <a:pt x="11949" y="1543"/>
                  </a:lnTo>
                  <a:lnTo>
                    <a:pt x="12868" y="3086"/>
                  </a:lnTo>
                  <a:lnTo>
                    <a:pt x="12868" y="3857"/>
                  </a:lnTo>
                  <a:lnTo>
                    <a:pt x="15626" y="3857"/>
                  </a:lnTo>
                  <a:lnTo>
                    <a:pt x="15626" y="3086"/>
                  </a:lnTo>
                  <a:lnTo>
                    <a:pt x="16085" y="3086"/>
                  </a:lnTo>
                  <a:lnTo>
                    <a:pt x="16085" y="771"/>
                  </a:lnTo>
                  <a:lnTo>
                    <a:pt x="16545" y="771"/>
                  </a:lnTo>
                  <a:lnTo>
                    <a:pt x="16545" y="0"/>
                  </a:lnTo>
                  <a:lnTo>
                    <a:pt x="18843" y="0"/>
                  </a:lnTo>
                  <a:lnTo>
                    <a:pt x="19302" y="771"/>
                  </a:lnTo>
                  <a:lnTo>
                    <a:pt x="19302" y="3086"/>
                  </a:lnTo>
                  <a:lnTo>
                    <a:pt x="18843" y="3857"/>
                  </a:lnTo>
                  <a:lnTo>
                    <a:pt x="18843" y="4629"/>
                  </a:lnTo>
                  <a:lnTo>
                    <a:pt x="19302" y="4629"/>
                  </a:lnTo>
                  <a:lnTo>
                    <a:pt x="19302" y="5400"/>
                  </a:lnTo>
                  <a:lnTo>
                    <a:pt x="19762" y="5400"/>
                  </a:lnTo>
                  <a:lnTo>
                    <a:pt x="20221" y="6171"/>
                  </a:lnTo>
                  <a:lnTo>
                    <a:pt x="21140" y="6171"/>
                  </a:lnTo>
                  <a:lnTo>
                    <a:pt x="21140" y="6943"/>
                  </a:lnTo>
                  <a:lnTo>
                    <a:pt x="21600" y="8486"/>
                  </a:lnTo>
                  <a:lnTo>
                    <a:pt x="21600" y="12343"/>
                  </a:lnTo>
                  <a:lnTo>
                    <a:pt x="21140" y="13886"/>
                  </a:lnTo>
                  <a:lnTo>
                    <a:pt x="20681" y="14657"/>
                  </a:lnTo>
                  <a:lnTo>
                    <a:pt x="20221" y="14657"/>
                  </a:lnTo>
                  <a:lnTo>
                    <a:pt x="20221" y="16971"/>
                  </a:lnTo>
                  <a:lnTo>
                    <a:pt x="18383" y="20057"/>
                  </a:lnTo>
                  <a:lnTo>
                    <a:pt x="17464" y="20829"/>
                  </a:lnTo>
                  <a:lnTo>
                    <a:pt x="17004" y="20829"/>
                  </a:lnTo>
                  <a:lnTo>
                    <a:pt x="16545" y="21600"/>
                  </a:lnTo>
                  <a:lnTo>
                    <a:pt x="14247" y="21600"/>
                  </a:lnTo>
                  <a:lnTo>
                    <a:pt x="13328" y="20829"/>
                  </a:lnTo>
                  <a:lnTo>
                    <a:pt x="12409" y="20829"/>
                  </a:lnTo>
                  <a:lnTo>
                    <a:pt x="11030" y="20057"/>
                  </a:lnTo>
                  <a:lnTo>
                    <a:pt x="10111" y="20057"/>
                  </a:lnTo>
                  <a:lnTo>
                    <a:pt x="10111" y="19286"/>
                  </a:lnTo>
                  <a:lnTo>
                    <a:pt x="9651" y="17743"/>
                  </a:lnTo>
                  <a:lnTo>
                    <a:pt x="9191" y="16971"/>
                  </a:lnTo>
                  <a:lnTo>
                    <a:pt x="8732" y="16971"/>
                  </a:lnTo>
                  <a:lnTo>
                    <a:pt x="8732" y="16200"/>
                  </a:lnTo>
                  <a:lnTo>
                    <a:pt x="7353" y="16200"/>
                  </a:lnTo>
                  <a:lnTo>
                    <a:pt x="6894" y="16971"/>
                  </a:lnTo>
                  <a:lnTo>
                    <a:pt x="5974" y="17743"/>
                  </a:lnTo>
                  <a:lnTo>
                    <a:pt x="5974" y="18514"/>
                  </a:lnTo>
                  <a:lnTo>
                    <a:pt x="1838" y="18514"/>
                  </a:lnTo>
                  <a:lnTo>
                    <a:pt x="1379" y="17743"/>
                  </a:lnTo>
                  <a:lnTo>
                    <a:pt x="919" y="17743"/>
                  </a:lnTo>
                  <a:lnTo>
                    <a:pt x="460" y="1697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4913106" y="1701302"/>
              <a:ext cx="197366" cy="1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" y="16971"/>
                  </a:moveTo>
                  <a:lnTo>
                    <a:pt x="0" y="13114"/>
                  </a:lnTo>
                  <a:lnTo>
                    <a:pt x="460" y="13114"/>
                  </a:lnTo>
                  <a:lnTo>
                    <a:pt x="1379" y="13886"/>
                  </a:lnTo>
                  <a:lnTo>
                    <a:pt x="3217" y="13886"/>
                  </a:lnTo>
                  <a:lnTo>
                    <a:pt x="4136" y="13114"/>
                  </a:lnTo>
                  <a:lnTo>
                    <a:pt x="4596" y="12343"/>
                  </a:lnTo>
                  <a:lnTo>
                    <a:pt x="6434" y="10800"/>
                  </a:lnTo>
                  <a:lnTo>
                    <a:pt x="7353" y="10800"/>
                  </a:lnTo>
                  <a:lnTo>
                    <a:pt x="8732" y="8486"/>
                  </a:lnTo>
                  <a:lnTo>
                    <a:pt x="9651" y="7714"/>
                  </a:lnTo>
                  <a:lnTo>
                    <a:pt x="10570" y="6171"/>
                  </a:lnTo>
                  <a:lnTo>
                    <a:pt x="10570" y="5400"/>
                  </a:lnTo>
                  <a:lnTo>
                    <a:pt x="11030" y="4629"/>
                  </a:lnTo>
                  <a:lnTo>
                    <a:pt x="11030" y="771"/>
                  </a:lnTo>
                  <a:lnTo>
                    <a:pt x="11949" y="1543"/>
                  </a:lnTo>
                  <a:lnTo>
                    <a:pt x="12868" y="3086"/>
                  </a:lnTo>
                  <a:lnTo>
                    <a:pt x="12868" y="3857"/>
                  </a:lnTo>
                  <a:lnTo>
                    <a:pt x="15626" y="3857"/>
                  </a:lnTo>
                  <a:lnTo>
                    <a:pt x="15626" y="3086"/>
                  </a:lnTo>
                  <a:lnTo>
                    <a:pt x="16085" y="3086"/>
                  </a:lnTo>
                  <a:lnTo>
                    <a:pt x="16085" y="771"/>
                  </a:lnTo>
                  <a:lnTo>
                    <a:pt x="16545" y="771"/>
                  </a:lnTo>
                  <a:lnTo>
                    <a:pt x="16545" y="0"/>
                  </a:lnTo>
                  <a:lnTo>
                    <a:pt x="18843" y="0"/>
                  </a:lnTo>
                  <a:lnTo>
                    <a:pt x="19302" y="771"/>
                  </a:lnTo>
                  <a:lnTo>
                    <a:pt x="19302" y="3086"/>
                  </a:lnTo>
                  <a:lnTo>
                    <a:pt x="18843" y="3857"/>
                  </a:lnTo>
                  <a:lnTo>
                    <a:pt x="18843" y="4629"/>
                  </a:lnTo>
                  <a:lnTo>
                    <a:pt x="19302" y="4629"/>
                  </a:lnTo>
                  <a:lnTo>
                    <a:pt x="19302" y="5400"/>
                  </a:lnTo>
                  <a:lnTo>
                    <a:pt x="19762" y="5400"/>
                  </a:lnTo>
                  <a:lnTo>
                    <a:pt x="20221" y="6171"/>
                  </a:lnTo>
                  <a:lnTo>
                    <a:pt x="21140" y="6171"/>
                  </a:lnTo>
                  <a:lnTo>
                    <a:pt x="21140" y="6943"/>
                  </a:lnTo>
                  <a:lnTo>
                    <a:pt x="21600" y="8486"/>
                  </a:lnTo>
                  <a:lnTo>
                    <a:pt x="21600" y="12343"/>
                  </a:lnTo>
                  <a:lnTo>
                    <a:pt x="21140" y="13886"/>
                  </a:lnTo>
                  <a:lnTo>
                    <a:pt x="20681" y="14657"/>
                  </a:lnTo>
                  <a:lnTo>
                    <a:pt x="20221" y="14657"/>
                  </a:lnTo>
                  <a:lnTo>
                    <a:pt x="20221" y="16971"/>
                  </a:lnTo>
                  <a:lnTo>
                    <a:pt x="18383" y="20057"/>
                  </a:lnTo>
                  <a:lnTo>
                    <a:pt x="17464" y="20829"/>
                  </a:lnTo>
                  <a:lnTo>
                    <a:pt x="17004" y="20829"/>
                  </a:lnTo>
                  <a:lnTo>
                    <a:pt x="16545" y="21600"/>
                  </a:lnTo>
                  <a:lnTo>
                    <a:pt x="14247" y="21600"/>
                  </a:lnTo>
                  <a:lnTo>
                    <a:pt x="13328" y="20829"/>
                  </a:lnTo>
                  <a:lnTo>
                    <a:pt x="12409" y="20829"/>
                  </a:lnTo>
                  <a:lnTo>
                    <a:pt x="11030" y="20057"/>
                  </a:lnTo>
                  <a:lnTo>
                    <a:pt x="10111" y="20057"/>
                  </a:lnTo>
                  <a:lnTo>
                    <a:pt x="10111" y="19286"/>
                  </a:lnTo>
                  <a:lnTo>
                    <a:pt x="9651" y="17743"/>
                  </a:lnTo>
                  <a:lnTo>
                    <a:pt x="9191" y="16971"/>
                  </a:lnTo>
                  <a:lnTo>
                    <a:pt x="8732" y="16971"/>
                  </a:lnTo>
                  <a:lnTo>
                    <a:pt x="8732" y="16200"/>
                  </a:lnTo>
                  <a:lnTo>
                    <a:pt x="7353" y="16200"/>
                  </a:lnTo>
                  <a:lnTo>
                    <a:pt x="6894" y="16971"/>
                  </a:lnTo>
                  <a:lnTo>
                    <a:pt x="5974" y="17743"/>
                  </a:lnTo>
                  <a:lnTo>
                    <a:pt x="5974" y="18514"/>
                  </a:lnTo>
                  <a:lnTo>
                    <a:pt x="1838" y="18514"/>
                  </a:lnTo>
                  <a:lnTo>
                    <a:pt x="1379" y="17743"/>
                  </a:lnTo>
                  <a:lnTo>
                    <a:pt x="919" y="17743"/>
                  </a:lnTo>
                  <a:lnTo>
                    <a:pt x="460" y="1697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4913106" y="1701302"/>
              <a:ext cx="197366" cy="1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" y="16971"/>
                  </a:moveTo>
                  <a:lnTo>
                    <a:pt x="0" y="13114"/>
                  </a:lnTo>
                  <a:lnTo>
                    <a:pt x="460" y="13114"/>
                  </a:lnTo>
                  <a:lnTo>
                    <a:pt x="1379" y="13886"/>
                  </a:lnTo>
                  <a:lnTo>
                    <a:pt x="3217" y="13886"/>
                  </a:lnTo>
                  <a:lnTo>
                    <a:pt x="4136" y="13114"/>
                  </a:lnTo>
                  <a:lnTo>
                    <a:pt x="4596" y="12343"/>
                  </a:lnTo>
                  <a:lnTo>
                    <a:pt x="6434" y="10800"/>
                  </a:lnTo>
                  <a:lnTo>
                    <a:pt x="7353" y="10800"/>
                  </a:lnTo>
                  <a:lnTo>
                    <a:pt x="8732" y="8486"/>
                  </a:lnTo>
                  <a:lnTo>
                    <a:pt x="9651" y="7714"/>
                  </a:lnTo>
                  <a:lnTo>
                    <a:pt x="10570" y="6171"/>
                  </a:lnTo>
                  <a:lnTo>
                    <a:pt x="10570" y="5400"/>
                  </a:lnTo>
                  <a:lnTo>
                    <a:pt x="11030" y="4629"/>
                  </a:lnTo>
                  <a:lnTo>
                    <a:pt x="11030" y="771"/>
                  </a:lnTo>
                  <a:lnTo>
                    <a:pt x="11949" y="1543"/>
                  </a:lnTo>
                  <a:lnTo>
                    <a:pt x="12868" y="3086"/>
                  </a:lnTo>
                  <a:lnTo>
                    <a:pt x="12868" y="3857"/>
                  </a:lnTo>
                  <a:lnTo>
                    <a:pt x="15626" y="3857"/>
                  </a:lnTo>
                  <a:lnTo>
                    <a:pt x="15626" y="3086"/>
                  </a:lnTo>
                  <a:lnTo>
                    <a:pt x="16085" y="3086"/>
                  </a:lnTo>
                  <a:lnTo>
                    <a:pt x="16085" y="771"/>
                  </a:lnTo>
                  <a:lnTo>
                    <a:pt x="16545" y="771"/>
                  </a:lnTo>
                  <a:lnTo>
                    <a:pt x="16545" y="0"/>
                  </a:lnTo>
                  <a:lnTo>
                    <a:pt x="18843" y="0"/>
                  </a:lnTo>
                  <a:lnTo>
                    <a:pt x="19302" y="771"/>
                  </a:lnTo>
                  <a:lnTo>
                    <a:pt x="19302" y="3086"/>
                  </a:lnTo>
                  <a:lnTo>
                    <a:pt x="18843" y="3857"/>
                  </a:lnTo>
                  <a:lnTo>
                    <a:pt x="18843" y="4629"/>
                  </a:lnTo>
                  <a:lnTo>
                    <a:pt x="19302" y="4629"/>
                  </a:lnTo>
                  <a:lnTo>
                    <a:pt x="19302" y="5400"/>
                  </a:lnTo>
                  <a:lnTo>
                    <a:pt x="19762" y="5400"/>
                  </a:lnTo>
                  <a:lnTo>
                    <a:pt x="20221" y="6171"/>
                  </a:lnTo>
                  <a:lnTo>
                    <a:pt x="21140" y="6171"/>
                  </a:lnTo>
                  <a:lnTo>
                    <a:pt x="21140" y="6943"/>
                  </a:lnTo>
                  <a:lnTo>
                    <a:pt x="21600" y="8486"/>
                  </a:lnTo>
                  <a:lnTo>
                    <a:pt x="21600" y="12343"/>
                  </a:lnTo>
                  <a:lnTo>
                    <a:pt x="21140" y="13886"/>
                  </a:lnTo>
                  <a:lnTo>
                    <a:pt x="20681" y="14657"/>
                  </a:lnTo>
                  <a:lnTo>
                    <a:pt x="20221" y="14657"/>
                  </a:lnTo>
                  <a:lnTo>
                    <a:pt x="20221" y="16971"/>
                  </a:lnTo>
                  <a:lnTo>
                    <a:pt x="18383" y="20057"/>
                  </a:lnTo>
                  <a:lnTo>
                    <a:pt x="17464" y="20829"/>
                  </a:lnTo>
                  <a:lnTo>
                    <a:pt x="17004" y="20829"/>
                  </a:lnTo>
                  <a:lnTo>
                    <a:pt x="16545" y="21600"/>
                  </a:lnTo>
                  <a:lnTo>
                    <a:pt x="14247" y="21600"/>
                  </a:lnTo>
                  <a:lnTo>
                    <a:pt x="13328" y="20829"/>
                  </a:lnTo>
                  <a:lnTo>
                    <a:pt x="12409" y="20829"/>
                  </a:lnTo>
                  <a:lnTo>
                    <a:pt x="11030" y="20057"/>
                  </a:lnTo>
                  <a:lnTo>
                    <a:pt x="10111" y="20057"/>
                  </a:lnTo>
                  <a:lnTo>
                    <a:pt x="10111" y="19286"/>
                  </a:lnTo>
                  <a:lnTo>
                    <a:pt x="9651" y="17743"/>
                  </a:lnTo>
                  <a:lnTo>
                    <a:pt x="9191" y="16971"/>
                  </a:lnTo>
                  <a:lnTo>
                    <a:pt x="8732" y="16971"/>
                  </a:lnTo>
                  <a:lnTo>
                    <a:pt x="8732" y="16200"/>
                  </a:lnTo>
                  <a:lnTo>
                    <a:pt x="7353" y="16200"/>
                  </a:lnTo>
                  <a:lnTo>
                    <a:pt x="6894" y="16971"/>
                  </a:lnTo>
                  <a:lnTo>
                    <a:pt x="5974" y="17743"/>
                  </a:lnTo>
                  <a:lnTo>
                    <a:pt x="5974" y="18514"/>
                  </a:lnTo>
                  <a:lnTo>
                    <a:pt x="1838" y="18514"/>
                  </a:lnTo>
                  <a:lnTo>
                    <a:pt x="1379" y="17743"/>
                  </a:lnTo>
                  <a:lnTo>
                    <a:pt x="919" y="17743"/>
                  </a:lnTo>
                  <a:lnTo>
                    <a:pt x="460" y="1697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4913106" y="1701302"/>
              <a:ext cx="197366" cy="1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" y="16971"/>
                  </a:moveTo>
                  <a:lnTo>
                    <a:pt x="0" y="13114"/>
                  </a:lnTo>
                  <a:lnTo>
                    <a:pt x="460" y="13114"/>
                  </a:lnTo>
                  <a:lnTo>
                    <a:pt x="1379" y="13886"/>
                  </a:lnTo>
                  <a:lnTo>
                    <a:pt x="3217" y="13886"/>
                  </a:lnTo>
                  <a:lnTo>
                    <a:pt x="4136" y="13114"/>
                  </a:lnTo>
                  <a:lnTo>
                    <a:pt x="4596" y="12343"/>
                  </a:lnTo>
                  <a:lnTo>
                    <a:pt x="6434" y="10800"/>
                  </a:lnTo>
                  <a:lnTo>
                    <a:pt x="7353" y="10800"/>
                  </a:lnTo>
                  <a:lnTo>
                    <a:pt x="8732" y="8486"/>
                  </a:lnTo>
                  <a:lnTo>
                    <a:pt x="9651" y="7714"/>
                  </a:lnTo>
                  <a:lnTo>
                    <a:pt x="10570" y="6171"/>
                  </a:lnTo>
                  <a:lnTo>
                    <a:pt x="10570" y="5400"/>
                  </a:lnTo>
                  <a:lnTo>
                    <a:pt x="11030" y="4629"/>
                  </a:lnTo>
                  <a:lnTo>
                    <a:pt x="11030" y="771"/>
                  </a:lnTo>
                  <a:lnTo>
                    <a:pt x="11949" y="1543"/>
                  </a:lnTo>
                  <a:lnTo>
                    <a:pt x="12868" y="3086"/>
                  </a:lnTo>
                  <a:lnTo>
                    <a:pt x="12868" y="3857"/>
                  </a:lnTo>
                  <a:lnTo>
                    <a:pt x="15626" y="3857"/>
                  </a:lnTo>
                  <a:lnTo>
                    <a:pt x="15626" y="3086"/>
                  </a:lnTo>
                  <a:lnTo>
                    <a:pt x="16085" y="3086"/>
                  </a:lnTo>
                  <a:lnTo>
                    <a:pt x="16085" y="771"/>
                  </a:lnTo>
                  <a:lnTo>
                    <a:pt x="16545" y="771"/>
                  </a:lnTo>
                  <a:lnTo>
                    <a:pt x="16545" y="0"/>
                  </a:lnTo>
                  <a:lnTo>
                    <a:pt x="18843" y="0"/>
                  </a:lnTo>
                  <a:lnTo>
                    <a:pt x="19302" y="771"/>
                  </a:lnTo>
                  <a:lnTo>
                    <a:pt x="19302" y="3086"/>
                  </a:lnTo>
                  <a:lnTo>
                    <a:pt x="18843" y="3857"/>
                  </a:lnTo>
                  <a:lnTo>
                    <a:pt x="18843" y="4629"/>
                  </a:lnTo>
                  <a:lnTo>
                    <a:pt x="19302" y="4629"/>
                  </a:lnTo>
                  <a:lnTo>
                    <a:pt x="19302" y="5400"/>
                  </a:lnTo>
                  <a:lnTo>
                    <a:pt x="19762" y="5400"/>
                  </a:lnTo>
                  <a:lnTo>
                    <a:pt x="20221" y="6171"/>
                  </a:lnTo>
                  <a:lnTo>
                    <a:pt x="21140" y="6171"/>
                  </a:lnTo>
                  <a:lnTo>
                    <a:pt x="21140" y="6943"/>
                  </a:lnTo>
                  <a:lnTo>
                    <a:pt x="21600" y="8486"/>
                  </a:lnTo>
                  <a:lnTo>
                    <a:pt x="21600" y="12343"/>
                  </a:lnTo>
                  <a:lnTo>
                    <a:pt x="21140" y="13886"/>
                  </a:lnTo>
                  <a:lnTo>
                    <a:pt x="20681" y="14657"/>
                  </a:lnTo>
                  <a:lnTo>
                    <a:pt x="20221" y="14657"/>
                  </a:lnTo>
                  <a:lnTo>
                    <a:pt x="20221" y="16971"/>
                  </a:lnTo>
                  <a:lnTo>
                    <a:pt x="18383" y="20057"/>
                  </a:lnTo>
                  <a:lnTo>
                    <a:pt x="17464" y="20829"/>
                  </a:lnTo>
                  <a:lnTo>
                    <a:pt x="17004" y="20829"/>
                  </a:lnTo>
                  <a:lnTo>
                    <a:pt x="16545" y="21600"/>
                  </a:lnTo>
                  <a:lnTo>
                    <a:pt x="14247" y="21600"/>
                  </a:lnTo>
                  <a:lnTo>
                    <a:pt x="13328" y="20829"/>
                  </a:lnTo>
                  <a:lnTo>
                    <a:pt x="12409" y="20829"/>
                  </a:lnTo>
                  <a:lnTo>
                    <a:pt x="11030" y="20057"/>
                  </a:lnTo>
                  <a:lnTo>
                    <a:pt x="10111" y="20057"/>
                  </a:lnTo>
                  <a:lnTo>
                    <a:pt x="10111" y="19286"/>
                  </a:lnTo>
                  <a:lnTo>
                    <a:pt x="9651" y="17743"/>
                  </a:lnTo>
                  <a:lnTo>
                    <a:pt x="9191" y="16971"/>
                  </a:lnTo>
                  <a:lnTo>
                    <a:pt x="8732" y="16971"/>
                  </a:lnTo>
                  <a:lnTo>
                    <a:pt x="8732" y="16200"/>
                  </a:lnTo>
                  <a:lnTo>
                    <a:pt x="7353" y="16200"/>
                  </a:lnTo>
                  <a:lnTo>
                    <a:pt x="6894" y="16971"/>
                  </a:lnTo>
                  <a:lnTo>
                    <a:pt x="5974" y="17743"/>
                  </a:lnTo>
                  <a:lnTo>
                    <a:pt x="5974" y="18514"/>
                  </a:lnTo>
                  <a:lnTo>
                    <a:pt x="1838" y="18514"/>
                  </a:lnTo>
                  <a:lnTo>
                    <a:pt x="1379" y="17743"/>
                  </a:lnTo>
                  <a:lnTo>
                    <a:pt x="919" y="17743"/>
                  </a:lnTo>
                  <a:lnTo>
                    <a:pt x="460" y="16971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4913106" y="1701302"/>
              <a:ext cx="197366" cy="11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" y="16971"/>
                  </a:moveTo>
                  <a:lnTo>
                    <a:pt x="0" y="13114"/>
                  </a:lnTo>
                  <a:lnTo>
                    <a:pt x="460" y="13114"/>
                  </a:lnTo>
                  <a:lnTo>
                    <a:pt x="1379" y="13886"/>
                  </a:lnTo>
                  <a:lnTo>
                    <a:pt x="3217" y="13886"/>
                  </a:lnTo>
                  <a:lnTo>
                    <a:pt x="4136" y="13114"/>
                  </a:lnTo>
                  <a:lnTo>
                    <a:pt x="4596" y="12343"/>
                  </a:lnTo>
                  <a:lnTo>
                    <a:pt x="6434" y="10800"/>
                  </a:lnTo>
                  <a:lnTo>
                    <a:pt x="7353" y="10800"/>
                  </a:lnTo>
                  <a:lnTo>
                    <a:pt x="8732" y="8486"/>
                  </a:lnTo>
                  <a:lnTo>
                    <a:pt x="9651" y="7714"/>
                  </a:lnTo>
                  <a:lnTo>
                    <a:pt x="10570" y="6171"/>
                  </a:lnTo>
                  <a:lnTo>
                    <a:pt x="10570" y="5400"/>
                  </a:lnTo>
                  <a:lnTo>
                    <a:pt x="11030" y="4629"/>
                  </a:lnTo>
                  <a:lnTo>
                    <a:pt x="11030" y="771"/>
                  </a:lnTo>
                  <a:lnTo>
                    <a:pt x="11949" y="1543"/>
                  </a:lnTo>
                  <a:lnTo>
                    <a:pt x="12868" y="3086"/>
                  </a:lnTo>
                  <a:lnTo>
                    <a:pt x="12868" y="3857"/>
                  </a:lnTo>
                  <a:lnTo>
                    <a:pt x="15626" y="3857"/>
                  </a:lnTo>
                  <a:lnTo>
                    <a:pt x="15626" y="3086"/>
                  </a:lnTo>
                  <a:lnTo>
                    <a:pt x="16085" y="3086"/>
                  </a:lnTo>
                  <a:lnTo>
                    <a:pt x="16085" y="771"/>
                  </a:lnTo>
                  <a:lnTo>
                    <a:pt x="16545" y="771"/>
                  </a:lnTo>
                  <a:lnTo>
                    <a:pt x="16545" y="0"/>
                  </a:lnTo>
                  <a:lnTo>
                    <a:pt x="18843" y="0"/>
                  </a:lnTo>
                  <a:lnTo>
                    <a:pt x="19302" y="771"/>
                  </a:lnTo>
                  <a:lnTo>
                    <a:pt x="19302" y="3086"/>
                  </a:lnTo>
                  <a:lnTo>
                    <a:pt x="18843" y="3857"/>
                  </a:lnTo>
                  <a:lnTo>
                    <a:pt x="18843" y="4629"/>
                  </a:lnTo>
                  <a:lnTo>
                    <a:pt x="19302" y="4629"/>
                  </a:lnTo>
                  <a:lnTo>
                    <a:pt x="19302" y="5400"/>
                  </a:lnTo>
                  <a:lnTo>
                    <a:pt x="19762" y="5400"/>
                  </a:lnTo>
                  <a:lnTo>
                    <a:pt x="20221" y="6171"/>
                  </a:lnTo>
                  <a:lnTo>
                    <a:pt x="21140" y="6171"/>
                  </a:lnTo>
                  <a:lnTo>
                    <a:pt x="21140" y="6943"/>
                  </a:lnTo>
                  <a:lnTo>
                    <a:pt x="21600" y="8486"/>
                  </a:lnTo>
                  <a:lnTo>
                    <a:pt x="21600" y="12343"/>
                  </a:lnTo>
                  <a:lnTo>
                    <a:pt x="21140" y="13886"/>
                  </a:lnTo>
                  <a:lnTo>
                    <a:pt x="20681" y="14657"/>
                  </a:lnTo>
                  <a:lnTo>
                    <a:pt x="20221" y="14657"/>
                  </a:lnTo>
                  <a:lnTo>
                    <a:pt x="20221" y="16971"/>
                  </a:lnTo>
                  <a:lnTo>
                    <a:pt x="18383" y="20057"/>
                  </a:lnTo>
                  <a:lnTo>
                    <a:pt x="17464" y="20829"/>
                  </a:lnTo>
                  <a:lnTo>
                    <a:pt x="17004" y="20829"/>
                  </a:lnTo>
                  <a:lnTo>
                    <a:pt x="16545" y="21600"/>
                  </a:lnTo>
                  <a:lnTo>
                    <a:pt x="14247" y="21600"/>
                  </a:lnTo>
                  <a:lnTo>
                    <a:pt x="13328" y="20829"/>
                  </a:lnTo>
                  <a:lnTo>
                    <a:pt x="12409" y="20829"/>
                  </a:lnTo>
                  <a:lnTo>
                    <a:pt x="11030" y="20057"/>
                  </a:lnTo>
                  <a:lnTo>
                    <a:pt x="10111" y="20057"/>
                  </a:lnTo>
                  <a:lnTo>
                    <a:pt x="10111" y="19286"/>
                  </a:lnTo>
                  <a:lnTo>
                    <a:pt x="9651" y="17743"/>
                  </a:lnTo>
                  <a:lnTo>
                    <a:pt x="9191" y="16971"/>
                  </a:lnTo>
                  <a:lnTo>
                    <a:pt x="8732" y="16971"/>
                  </a:lnTo>
                  <a:lnTo>
                    <a:pt x="8732" y="16200"/>
                  </a:lnTo>
                  <a:lnTo>
                    <a:pt x="7353" y="16200"/>
                  </a:lnTo>
                  <a:lnTo>
                    <a:pt x="6894" y="16971"/>
                  </a:lnTo>
                  <a:lnTo>
                    <a:pt x="5974" y="17743"/>
                  </a:lnTo>
                  <a:lnTo>
                    <a:pt x="5974" y="18514"/>
                  </a:lnTo>
                  <a:lnTo>
                    <a:pt x="1838" y="18514"/>
                  </a:lnTo>
                  <a:lnTo>
                    <a:pt x="1379" y="17743"/>
                  </a:lnTo>
                  <a:lnTo>
                    <a:pt x="919" y="17743"/>
                  </a:lnTo>
                  <a:lnTo>
                    <a:pt x="460" y="16971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4337812" y="1461683"/>
              <a:ext cx="125979" cy="15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0"/>
                  </a:moveTo>
                  <a:lnTo>
                    <a:pt x="10080" y="1137"/>
                  </a:lnTo>
                  <a:lnTo>
                    <a:pt x="10080" y="4547"/>
                  </a:lnTo>
                  <a:lnTo>
                    <a:pt x="9360" y="4547"/>
                  </a:lnTo>
                  <a:lnTo>
                    <a:pt x="9360" y="5116"/>
                  </a:lnTo>
                  <a:lnTo>
                    <a:pt x="4320" y="5116"/>
                  </a:lnTo>
                  <a:lnTo>
                    <a:pt x="3600" y="4547"/>
                  </a:lnTo>
                  <a:lnTo>
                    <a:pt x="2880" y="5116"/>
                  </a:lnTo>
                  <a:lnTo>
                    <a:pt x="1440" y="5116"/>
                  </a:lnTo>
                  <a:lnTo>
                    <a:pt x="720" y="5684"/>
                  </a:lnTo>
                  <a:lnTo>
                    <a:pt x="720" y="7389"/>
                  </a:lnTo>
                  <a:lnTo>
                    <a:pt x="0" y="7958"/>
                  </a:lnTo>
                  <a:lnTo>
                    <a:pt x="0" y="10800"/>
                  </a:lnTo>
                  <a:lnTo>
                    <a:pt x="2880" y="10800"/>
                  </a:lnTo>
                  <a:lnTo>
                    <a:pt x="2880" y="11368"/>
                  </a:lnTo>
                  <a:lnTo>
                    <a:pt x="3600" y="11368"/>
                  </a:lnTo>
                  <a:lnTo>
                    <a:pt x="3600" y="13642"/>
                  </a:lnTo>
                  <a:lnTo>
                    <a:pt x="2880" y="13642"/>
                  </a:lnTo>
                  <a:lnTo>
                    <a:pt x="2880" y="14211"/>
                  </a:lnTo>
                  <a:lnTo>
                    <a:pt x="2160" y="14211"/>
                  </a:lnTo>
                  <a:lnTo>
                    <a:pt x="1440" y="14779"/>
                  </a:lnTo>
                  <a:lnTo>
                    <a:pt x="720" y="14779"/>
                  </a:lnTo>
                  <a:lnTo>
                    <a:pt x="0" y="15347"/>
                  </a:lnTo>
                  <a:lnTo>
                    <a:pt x="0" y="16484"/>
                  </a:lnTo>
                  <a:lnTo>
                    <a:pt x="720" y="17053"/>
                  </a:lnTo>
                  <a:lnTo>
                    <a:pt x="720" y="21032"/>
                  </a:lnTo>
                  <a:lnTo>
                    <a:pt x="1440" y="21032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3600" y="21032"/>
                  </a:lnTo>
                  <a:lnTo>
                    <a:pt x="5760" y="21032"/>
                  </a:lnTo>
                  <a:lnTo>
                    <a:pt x="7200" y="20463"/>
                  </a:lnTo>
                  <a:lnTo>
                    <a:pt x="7920" y="19895"/>
                  </a:lnTo>
                  <a:lnTo>
                    <a:pt x="8640" y="19895"/>
                  </a:lnTo>
                  <a:lnTo>
                    <a:pt x="10800" y="18189"/>
                  </a:lnTo>
                  <a:lnTo>
                    <a:pt x="12240" y="18189"/>
                  </a:lnTo>
                  <a:lnTo>
                    <a:pt x="12240" y="17621"/>
                  </a:lnTo>
                  <a:lnTo>
                    <a:pt x="14400" y="17621"/>
                  </a:lnTo>
                  <a:lnTo>
                    <a:pt x="15840" y="18189"/>
                  </a:lnTo>
                  <a:lnTo>
                    <a:pt x="16560" y="18189"/>
                  </a:lnTo>
                  <a:lnTo>
                    <a:pt x="16560" y="17621"/>
                  </a:lnTo>
                  <a:lnTo>
                    <a:pt x="19440" y="17621"/>
                  </a:lnTo>
                  <a:lnTo>
                    <a:pt x="20160" y="17053"/>
                  </a:lnTo>
                  <a:lnTo>
                    <a:pt x="20880" y="17053"/>
                  </a:lnTo>
                  <a:lnTo>
                    <a:pt x="20880" y="16484"/>
                  </a:lnTo>
                  <a:lnTo>
                    <a:pt x="21600" y="15916"/>
                  </a:lnTo>
                  <a:lnTo>
                    <a:pt x="21600" y="10232"/>
                  </a:lnTo>
                  <a:lnTo>
                    <a:pt x="20880" y="9095"/>
                  </a:lnTo>
                  <a:lnTo>
                    <a:pt x="20880" y="8526"/>
                  </a:lnTo>
                  <a:lnTo>
                    <a:pt x="20160" y="7389"/>
                  </a:lnTo>
                  <a:lnTo>
                    <a:pt x="19440" y="6821"/>
                  </a:lnTo>
                  <a:lnTo>
                    <a:pt x="13680" y="6821"/>
                  </a:lnTo>
                  <a:lnTo>
                    <a:pt x="13680" y="6253"/>
                  </a:lnTo>
                  <a:lnTo>
                    <a:pt x="12960" y="5684"/>
                  </a:lnTo>
                  <a:lnTo>
                    <a:pt x="12960" y="3411"/>
                  </a:lnTo>
                  <a:lnTo>
                    <a:pt x="13680" y="2274"/>
                  </a:lnTo>
                  <a:lnTo>
                    <a:pt x="14400" y="1705"/>
                  </a:lnTo>
                  <a:lnTo>
                    <a:pt x="14400" y="1137"/>
                  </a:lnTo>
                  <a:lnTo>
                    <a:pt x="12960" y="0"/>
                  </a:lnTo>
                  <a:lnTo>
                    <a:pt x="1152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4337812" y="1461683"/>
              <a:ext cx="125979" cy="15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0"/>
                  </a:moveTo>
                  <a:lnTo>
                    <a:pt x="10080" y="1137"/>
                  </a:lnTo>
                  <a:lnTo>
                    <a:pt x="10080" y="4547"/>
                  </a:lnTo>
                  <a:lnTo>
                    <a:pt x="9360" y="4547"/>
                  </a:lnTo>
                  <a:lnTo>
                    <a:pt x="9360" y="5116"/>
                  </a:lnTo>
                  <a:lnTo>
                    <a:pt x="4320" y="5116"/>
                  </a:lnTo>
                  <a:lnTo>
                    <a:pt x="3600" y="4547"/>
                  </a:lnTo>
                  <a:lnTo>
                    <a:pt x="2880" y="5116"/>
                  </a:lnTo>
                  <a:lnTo>
                    <a:pt x="1440" y="5116"/>
                  </a:lnTo>
                  <a:lnTo>
                    <a:pt x="720" y="5684"/>
                  </a:lnTo>
                  <a:lnTo>
                    <a:pt x="720" y="7389"/>
                  </a:lnTo>
                  <a:lnTo>
                    <a:pt x="0" y="7958"/>
                  </a:lnTo>
                  <a:lnTo>
                    <a:pt x="0" y="10800"/>
                  </a:lnTo>
                  <a:lnTo>
                    <a:pt x="2880" y="10800"/>
                  </a:lnTo>
                  <a:lnTo>
                    <a:pt x="2880" y="11368"/>
                  </a:lnTo>
                  <a:lnTo>
                    <a:pt x="3600" y="11368"/>
                  </a:lnTo>
                  <a:lnTo>
                    <a:pt x="3600" y="13642"/>
                  </a:lnTo>
                  <a:lnTo>
                    <a:pt x="2880" y="13642"/>
                  </a:lnTo>
                  <a:lnTo>
                    <a:pt x="2880" y="14211"/>
                  </a:lnTo>
                  <a:lnTo>
                    <a:pt x="2160" y="14211"/>
                  </a:lnTo>
                  <a:lnTo>
                    <a:pt x="1440" y="14779"/>
                  </a:lnTo>
                  <a:lnTo>
                    <a:pt x="720" y="14779"/>
                  </a:lnTo>
                  <a:lnTo>
                    <a:pt x="0" y="15347"/>
                  </a:lnTo>
                  <a:lnTo>
                    <a:pt x="0" y="16484"/>
                  </a:lnTo>
                  <a:lnTo>
                    <a:pt x="720" y="17053"/>
                  </a:lnTo>
                  <a:lnTo>
                    <a:pt x="720" y="21032"/>
                  </a:lnTo>
                  <a:lnTo>
                    <a:pt x="1440" y="21032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3600" y="21032"/>
                  </a:lnTo>
                  <a:lnTo>
                    <a:pt x="5760" y="21032"/>
                  </a:lnTo>
                  <a:lnTo>
                    <a:pt x="7200" y="20463"/>
                  </a:lnTo>
                  <a:lnTo>
                    <a:pt x="7920" y="19895"/>
                  </a:lnTo>
                  <a:lnTo>
                    <a:pt x="8640" y="19895"/>
                  </a:lnTo>
                  <a:lnTo>
                    <a:pt x="10800" y="18189"/>
                  </a:lnTo>
                  <a:lnTo>
                    <a:pt x="12240" y="18189"/>
                  </a:lnTo>
                  <a:lnTo>
                    <a:pt x="12240" y="17621"/>
                  </a:lnTo>
                  <a:lnTo>
                    <a:pt x="14400" y="17621"/>
                  </a:lnTo>
                  <a:lnTo>
                    <a:pt x="15840" y="18189"/>
                  </a:lnTo>
                  <a:lnTo>
                    <a:pt x="16560" y="18189"/>
                  </a:lnTo>
                  <a:lnTo>
                    <a:pt x="16560" y="17621"/>
                  </a:lnTo>
                  <a:lnTo>
                    <a:pt x="19440" y="17621"/>
                  </a:lnTo>
                  <a:lnTo>
                    <a:pt x="20160" y="17053"/>
                  </a:lnTo>
                  <a:lnTo>
                    <a:pt x="20880" y="17053"/>
                  </a:lnTo>
                  <a:lnTo>
                    <a:pt x="20880" y="16484"/>
                  </a:lnTo>
                  <a:lnTo>
                    <a:pt x="21600" y="15916"/>
                  </a:lnTo>
                  <a:lnTo>
                    <a:pt x="21600" y="10232"/>
                  </a:lnTo>
                  <a:lnTo>
                    <a:pt x="20880" y="9095"/>
                  </a:lnTo>
                  <a:lnTo>
                    <a:pt x="20880" y="8526"/>
                  </a:lnTo>
                  <a:lnTo>
                    <a:pt x="20160" y="7389"/>
                  </a:lnTo>
                  <a:lnTo>
                    <a:pt x="19440" y="6821"/>
                  </a:lnTo>
                  <a:lnTo>
                    <a:pt x="13680" y="6821"/>
                  </a:lnTo>
                  <a:lnTo>
                    <a:pt x="13680" y="6253"/>
                  </a:lnTo>
                  <a:lnTo>
                    <a:pt x="12960" y="5684"/>
                  </a:lnTo>
                  <a:lnTo>
                    <a:pt x="12960" y="3411"/>
                  </a:lnTo>
                  <a:lnTo>
                    <a:pt x="13680" y="2274"/>
                  </a:lnTo>
                  <a:lnTo>
                    <a:pt x="14400" y="1705"/>
                  </a:lnTo>
                  <a:lnTo>
                    <a:pt x="14400" y="1137"/>
                  </a:lnTo>
                  <a:lnTo>
                    <a:pt x="12960" y="0"/>
                  </a:lnTo>
                  <a:lnTo>
                    <a:pt x="11520" y="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5013889" y="814708"/>
              <a:ext cx="37794" cy="2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7200" y="3600"/>
                  </a:lnTo>
                  <a:lnTo>
                    <a:pt x="4800" y="3600"/>
                  </a:lnTo>
                  <a:lnTo>
                    <a:pt x="2400" y="7200"/>
                  </a:lnTo>
                  <a:lnTo>
                    <a:pt x="2400" y="10800"/>
                  </a:lnTo>
                  <a:lnTo>
                    <a:pt x="0" y="10800"/>
                  </a:lnTo>
                  <a:lnTo>
                    <a:pt x="0" y="18000"/>
                  </a:lnTo>
                  <a:lnTo>
                    <a:pt x="2400" y="18000"/>
                  </a:lnTo>
                  <a:lnTo>
                    <a:pt x="4800" y="21600"/>
                  </a:lnTo>
                  <a:lnTo>
                    <a:pt x="12000" y="21600"/>
                  </a:lnTo>
                  <a:lnTo>
                    <a:pt x="14400" y="18000"/>
                  </a:lnTo>
                  <a:lnTo>
                    <a:pt x="16800" y="18000"/>
                  </a:lnTo>
                  <a:lnTo>
                    <a:pt x="16800" y="14400"/>
                  </a:lnTo>
                  <a:lnTo>
                    <a:pt x="19200" y="14400"/>
                  </a:lnTo>
                  <a:lnTo>
                    <a:pt x="19200" y="10800"/>
                  </a:lnTo>
                  <a:lnTo>
                    <a:pt x="21600" y="7200"/>
                  </a:lnTo>
                  <a:lnTo>
                    <a:pt x="21600" y="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5013889" y="814708"/>
              <a:ext cx="37794" cy="2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7200" y="3600"/>
                  </a:lnTo>
                  <a:lnTo>
                    <a:pt x="4800" y="3600"/>
                  </a:lnTo>
                  <a:lnTo>
                    <a:pt x="2400" y="7200"/>
                  </a:lnTo>
                  <a:lnTo>
                    <a:pt x="2400" y="10800"/>
                  </a:lnTo>
                  <a:lnTo>
                    <a:pt x="0" y="10800"/>
                  </a:lnTo>
                  <a:lnTo>
                    <a:pt x="0" y="18000"/>
                  </a:lnTo>
                  <a:lnTo>
                    <a:pt x="2400" y="18000"/>
                  </a:lnTo>
                  <a:lnTo>
                    <a:pt x="4800" y="21600"/>
                  </a:lnTo>
                  <a:lnTo>
                    <a:pt x="12000" y="21600"/>
                  </a:lnTo>
                  <a:lnTo>
                    <a:pt x="14400" y="18000"/>
                  </a:lnTo>
                  <a:lnTo>
                    <a:pt x="16800" y="18000"/>
                  </a:lnTo>
                  <a:lnTo>
                    <a:pt x="16800" y="14400"/>
                  </a:lnTo>
                  <a:lnTo>
                    <a:pt x="19200" y="14400"/>
                  </a:lnTo>
                  <a:lnTo>
                    <a:pt x="19200" y="10800"/>
                  </a:lnTo>
                  <a:lnTo>
                    <a:pt x="21600" y="7200"/>
                  </a:lnTo>
                  <a:lnTo>
                    <a:pt x="21600" y="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5072678" y="786752"/>
              <a:ext cx="33595" cy="6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1271"/>
                  </a:moveTo>
                  <a:lnTo>
                    <a:pt x="0" y="1271"/>
                  </a:lnTo>
                  <a:lnTo>
                    <a:pt x="0" y="6353"/>
                  </a:lnTo>
                  <a:lnTo>
                    <a:pt x="2700" y="7624"/>
                  </a:lnTo>
                  <a:lnTo>
                    <a:pt x="2700" y="8894"/>
                  </a:lnTo>
                  <a:lnTo>
                    <a:pt x="5400" y="8894"/>
                  </a:lnTo>
                  <a:lnTo>
                    <a:pt x="5400" y="10165"/>
                  </a:lnTo>
                  <a:lnTo>
                    <a:pt x="13500" y="10165"/>
                  </a:lnTo>
                  <a:lnTo>
                    <a:pt x="13500" y="11435"/>
                  </a:lnTo>
                  <a:lnTo>
                    <a:pt x="16200" y="11435"/>
                  </a:lnTo>
                  <a:lnTo>
                    <a:pt x="16200" y="21600"/>
                  </a:lnTo>
                  <a:lnTo>
                    <a:pt x="18900" y="21600"/>
                  </a:lnTo>
                  <a:lnTo>
                    <a:pt x="18900" y="20329"/>
                  </a:lnTo>
                  <a:lnTo>
                    <a:pt x="21600" y="19059"/>
                  </a:lnTo>
                  <a:lnTo>
                    <a:pt x="21600" y="1271"/>
                  </a:lnTo>
                  <a:lnTo>
                    <a:pt x="18900" y="0"/>
                  </a:lnTo>
                  <a:lnTo>
                    <a:pt x="2700" y="0"/>
                  </a:lnTo>
                  <a:lnTo>
                    <a:pt x="2700" y="127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5072678" y="786752"/>
              <a:ext cx="33595" cy="6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1271"/>
                  </a:moveTo>
                  <a:lnTo>
                    <a:pt x="0" y="1271"/>
                  </a:lnTo>
                  <a:lnTo>
                    <a:pt x="0" y="6353"/>
                  </a:lnTo>
                  <a:lnTo>
                    <a:pt x="2700" y="7624"/>
                  </a:lnTo>
                  <a:lnTo>
                    <a:pt x="2700" y="8894"/>
                  </a:lnTo>
                  <a:lnTo>
                    <a:pt x="5400" y="8894"/>
                  </a:lnTo>
                  <a:lnTo>
                    <a:pt x="5400" y="10165"/>
                  </a:lnTo>
                  <a:lnTo>
                    <a:pt x="13500" y="10165"/>
                  </a:lnTo>
                  <a:lnTo>
                    <a:pt x="13500" y="11435"/>
                  </a:lnTo>
                  <a:lnTo>
                    <a:pt x="16200" y="11435"/>
                  </a:lnTo>
                  <a:lnTo>
                    <a:pt x="16200" y="21600"/>
                  </a:lnTo>
                  <a:lnTo>
                    <a:pt x="18900" y="21600"/>
                  </a:lnTo>
                  <a:lnTo>
                    <a:pt x="18900" y="20329"/>
                  </a:lnTo>
                  <a:lnTo>
                    <a:pt x="21600" y="19059"/>
                  </a:lnTo>
                  <a:lnTo>
                    <a:pt x="21600" y="1271"/>
                  </a:lnTo>
                  <a:lnTo>
                    <a:pt x="18900" y="0"/>
                  </a:lnTo>
                  <a:lnTo>
                    <a:pt x="2700" y="0"/>
                  </a:lnTo>
                  <a:lnTo>
                    <a:pt x="2700" y="127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5127268" y="790746"/>
              <a:ext cx="20997" cy="2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0" y="10800"/>
                  </a:lnTo>
                  <a:lnTo>
                    <a:pt x="4320" y="10800"/>
                  </a:lnTo>
                  <a:lnTo>
                    <a:pt x="4320" y="14400"/>
                  </a:lnTo>
                  <a:lnTo>
                    <a:pt x="8640" y="18000"/>
                  </a:lnTo>
                  <a:lnTo>
                    <a:pt x="12960" y="18000"/>
                  </a:lnTo>
                  <a:lnTo>
                    <a:pt x="12960" y="21600"/>
                  </a:lnTo>
                  <a:lnTo>
                    <a:pt x="12960" y="18000"/>
                  </a:lnTo>
                  <a:lnTo>
                    <a:pt x="17280" y="18000"/>
                  </a:lnTo>
                  <a:lnTo>
                    <a:pt x="21600" y="14400"/>
                  </a:lnTo>
                  <a:lnTo>
                    <a:pt x="21600" y="0"/>
                  </a:lnTo>
                  <a:lnTo>
                    <a:pt x="8640" y="0"/>
                  </a:lnTo>
                  <a:lnTo>
                    <a:pt x="4320" y="3600"/>
                  </a:lnTo>
                  <a:lnTo>
                    <a:pt x="0" y="3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5127268" y="790746"/>
              <a:ext cx="20997" cy="2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0" y="10800"/>
                  </a:lnTo>
                  <a:lnTo>
                    <a:pt x="4320" y="10800"/>
                  </a:lnTo>
                  <a:lnTo>
                    <a:pt x="4320" y="14400"/>
                  </a:lnTo>
                  <a:lnTo>
                    <a:pt x="8640" y="18000"/>
                  </a:lnTo>
                  <a:lnTo>
                    <a:pt x="12960" y="18000"/>
                  </a:lnTo>
                  <a:lnTo>
                    <a:pt x="12960" y="21600"/>
                  </a:lnTo>
                  <a:lnTo>
                    <a:pt x="12960" y="18000"/>
                  </a:lnTo>
                  <a:lnTo>
                    <a:pt x="17280" y="18000"/>
                  </a:lnTo>
                  <a:lnTo>
                    <a:pt x="21600" y="14400"/>
                  </a:lnTo>
                  <a:lnTo>
                    <a:pt x="21600" y="0"/>
                  </a:lnTo>
                  <a:lnTo>
                    <a:pt x="8640" y="0"/>
                  </a:lnTo>
                  <a:lnTo>
                    <a:pt x="4320" y="3600"/>
                  </a:lnTo>
                  <a:lnTo>
                    <a:pt x="0" y="3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5412816" y="802727"/>
              <a:ext cx="4200" cy="1"/>
            </a:xfrm>
            <a:prstGeom prst="line">
              <a:avLst/>
            </a:prstGeom>
            <a:solidFill>
              <a:srgbClr val="ED7D31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5412816" y="802727"/>
              <a:ext cx="4200" cy="1"/>
            </a:xfrm>
            <a:prstGeom prst="line">
              <a:avLst/>
            </a:prstGeom>
            <a:solidFill>
              <a:srgbClr val="ED7D31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4761934" y="714866"/>
              <a:ext cx="751666" cy="61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1" y="4738"/>
                  </a:moveTo>
                  <a:lnTo>
                    <a:pt x="18342" y="4459"/>
                  </a:lnTo>
                  <a:lnTo>
                    <a:pt x="18342" y="4320"/>
                  </a:lnTo>
                  <a:lnTo>
                    <a:pt x="18583" y="3763"/>
                  </a:lnTo>
                  <a:lnTo>
                    <a:pt x="18583" y="3623"/>
                  </a:lnTo>
                  <a:lnTo>
                    <a:pt x="18704" y="3484"/>
                  </a:lnTo>
                  <a:lnTo>
                    <a:pt x="18704" y="2926"/>
                  </a:lnTo>
                  <a:lnTo>
                    <a:pt x="18342" y="2508"/>
                  </a:lnTo>
                  <a:lnTo>
                    <a:pt x="18221" y="2508"/>
                  </a:lnTo>
                  <a:lnTo>
                    <a:pt x="17980" y="2369"/>
                  </a:lnTo>
                  <a:lnTo>
                    <a:pt x="17859" y="2230"/>
                  </a:lnTo>
                  <a:lnTo>
                    <a:pt x="17618" y="2230"/>
                  </a:lnTo>
                  <a:lnTo>
                    <a:pt x="17497" y="2090"/>
                  </a:lnTo>
                  <a:lnTo>
                    <a:pt x="17377" y="2090"/>
                  </a:lnTo>
                  <a:lnTo>
                    <a:pt x="17256" y="2230"/>
                  </a:lnTo>
                  <a:lnTo>
                    <a:pt x="17135" y="2230"/>
                  </a:lnTo>
                  <a:lnTo>
                    <a:pt x="16653" y="2787"/>
                  </a:lnTo>
                  <a:lnTo>
                    <a:pt x="16411" y="3345"/>
                  </a:lnTo>
                  <a:lnTo>
                    <a:pt x="16291" y="3484"/>
                  </a:lnTo>
                  <a:lnTo>
                    <a:pt x="16291" y="3623"/>
                  </a:lnTo>
                  <a:lnTo>
                    <a:pt x="16170" y="3763"/>
                  </a:lnTo>
                  <a:lnTo>
                    <a:pt x="16170" y="4041"/>
                  </a:lnTo>
                  <a:lnTo>
                    <a:pt x="16049" y="4181"/>
                  </a:lnTo>
                  <a:lnTo>
                    <a:pt x="16049" y="4320"/>
                  </a:lnTo>
                  <a:lnTo>
                    <a:pt x="15808" y="4599"/>
                  </a:lnTo>
                  <a:lnTo>
                    <a:pt x="15687" y="4599"/>
                  </a:lnTo>
                  <a:lnTo>
                    <a:pt x="15446" y="4738"/>
                  </a:lnTo>
                  <a:lnTo>
                    <a:pt x="14480" y="4738"/>
                  </a:lnTo>
                  <a:lnTo>
                    <a:pt x="14239" y="4599"/>
                  </a:lnTo>
                  <a:lnTo>
                    <a:pt x="13877" y="4459"/>
                  </a:lnTo>
                  <a:lnTo>
                    <a:pt x="13515" y="4459"/>
                  </a:lnTo>
                  <a:lnTo>
                    <a:pt x="13274" y="4320"/>
                  </a:lnTo>
                  <a:lnTo>
                    <a:pt x="12912" y="4738"/>
                  </a:lnTo>
                  <a:lnTo>
                    <a:pt x="12670" y="4877"/>
                  </a:lnTo>
                  <a:lnTo>
                    <a:pt x="12550" y="5017"/>
                  </a:lnTo>
                  <a:lnTo>
                    <a:pt x="12550" y="5156"/>
                  </a:lnTo>
                  <a:lnTo>
                    <a:pt x="12429" y="5295"/>
                  </a:lnTo>
                  <a:lnTo>
                    <a:pt x="12429" y="5435"/>
                  </a:lnTo>
                  <a:lnTo>
                    <a:pt x="12308" y="5435"/>
                  </a:lnTo>
                  <a:lnTo>
                    <a:pt x="12188" y="5574"/>
                  </a:lnTo>
                  <a:lnTo>
                    <a:pt x="11826" y="5574"/>
                  </a:lnTo>
                  <a:lnTo>
                    <a:pt x="11584" y="5435"/>
                  </a:lnTo>
                  <a:lnTo>
                    <a:pt x="11464" y="5435"/>
                  </a:lnTo>
                  <a:lnTo>
                    <a:pt x="11102" y="5574"/>
                  </a:lnTo>
                  <a:lnTo>
                    <a:pt x="10740" y="5574"/>
                  </a:lnTo>
                  <a:lnTo>
                    <a:pt x="10740" y="5714"/>
                  </a:lnTo>
                  <a:lnTo>
                    <a:pt x="10498" y="5992"/>
                  </a:lnTo>
                  <a:lnTo>
                    <a:pt x="10378" y="5992"/>
                  </a:lnTo>
                  <a:lnTo>
                    <a:pt x="10378" y="6132"/>
                  </a:lnTo>
                  <a:lnTo>
                    <a:pt x="10257" y="6132"/>
                  </a:lnTo>
                  <a:lnTo>
                    <a:pt x="10136" y="6271"/>
                  </a:lnTo>
                  <a:lnTo>
                    <a:pt x="10016" y="6271"/>
                  </a:lnTo>
                  <a:lnTo>
                    <a:pt x="9895" y="6410"/>
                  </a:lnTo>
                  <a:lnTo>
                    <a:pt x="9774" y="6271"/>
                  </a:lnTo>
                  <a:lnTo>
                    <a:pt x="9533" y="6271"/>
                  </a:lnTo>
                  <a:lnTo>
                    <a:pt x="9533" y="6132"/>
                  </a:lnTo>
                  <a:lnTo>
                    <a:pt x="9412" y="6132"/>
                  </a:lnTo>
                  <a:lnTo>
                    <a:pt x="9292" y="6271"/>
                  </a:lnTo>
                  <a:lnTo>
                    <a:pt x="9292" y="7107"/>
                  </a:lnTo>
                  <a:lnTo>
                    <a:pt x="9171" y="7107"/>
                  </a:lnTo>
                  <a:lnTo>
                    <a:pt x="8930" y="7386"/>
                  </a:lnTo>
                  <a:lnTo>
                    <a:pt x="8809" y="7386"/>
                  </a:lnTo>
                  <a:lnTo>
                    <a:pt x="8809" y="8083"/>
                  </a:lnTo>
                  <a:lnTo>
                    <a:pt x="8688" y="8222"/>
                  </a:lnTo>
                  <a:lnTo>
                    <a:pt x="8688" y="8361"/>
                  </a:lnTo>
                  <a:lnTo>
                    <a:pt x="8085" y="8361"/>
                  </a:lnTo>
                  <a:lnTo>
                    <a:pt x="8085" y="8501"/>
                  </a:lnTo>
                  <a:lnTo>
                    <a:pt x="7964" y="8501"/>
                  </a:lnTo>
                  <a:lnTo>
                    <a:pt x="7964" y="9058"/>
                  </a:lnTo>
                  <a:lnTo>
                    <a:pt x="7844" y="9058"/>
                  </a:lnTo>
                  <a:lnTo>
                    <a:pt x="7844" y="9197"/>
                  </a:lnTo>
                  <a:lnTo>
                    <a:pt x="7723" y="9197"/>
                  </a:lnTo>
                  <a:lnTo>
                    <a:pt x="7602" y="9337"/>
                  </a:lnTo>
                  <a:lnTo>
                    <a:pt x="7482" y="9337"/>
                  </a:lnTo>
                  <a:lnTo>
                    <a:pt x="7361" y="9476"/>
                  </a:lnTo>
                  <a:lnTo>
                    <a:pt x="7361" y="9755"/>
                  </a:lnTo>
                  <a:lnTo>
                    <a:pt x="7240" y="9894"/>
                  </a:lnTo>
                  <a:lnTo>
                    <a:pt x="7240" y="10870"/>
                  </a:lnTo>
                  <a:lnTo>
                    <a:pt x="6999" y="11148"/>
                  </a:lnTo>
                  <a:lnTo>
                    <a:pt x="6999" y="11288"/>
                  </a:lnTo>
                  <a:lnTo>
                    <a:pt x="6878" y="11427"/>
                  </a:lnTo>
                  <a:lnTo>
                    <a:pt x="6878" y="11706"/>
                  </a:lnTo>
                  <a:lnTo>
                    <a:pt x="6999" y="11706"/>
                  </a:lnTo>
                  <a:lnTo>
                    <a:pt x="6999" y="11845"/>
                  </a:lnTo>
                  <a:lnTo>
                    <a:pt x="7120" y="11845"/>
                  </a:lnTo>
                  <a:lnTo>
                    <a:pt x="7240" y="11985"/>
                  </a:lnTo>
                  <a:lnTo>
                    <a:pt x="7361" y="11985"/>
                  </a:lnTo>
                  <a:lnTo>
                    <a:pt x="7361" y="12263"/>
                  </a:lnTo>
                  <a:lnTo>
                    <a:pt x="7240" y="12403"/>
                  </a:lnTo>
                  <a:lnTo>
                    <a:pt x="7120" y="12403"/>
                  </a:lnTo>
                  <a:lnTo>
                    <a:pt x="7120" y="12542"/>
                  </a:lnTo>
                  <a:lnTo>
                    <a:pt x="6878" y="12542"/>
                  </a:lnTo>
                  <a:lnTo>
                    <a:pt x="6758" y="12403"/>
                  </a:lnTo>
                  <a:lnTo>
                    <a:pt x="6516" y="12403"/>
                  </a:lnTo>
                  <a:lnTo>
                    <a:pt x="6396" y="12263"/>
                  </a:lnTo>
                  <a:lnTo>
                    <a:pt x="6154" y="12263"/>
                  </a:lnTo>
                  <a:lnTo>
                    <a:pt x="6154" y="12403"/>
                  </a:lnTo>
                  <a:lnTo>
                    <a:pt x="6034" y="12403"/>
                  </a:lnTo>
                  <a:lnTo>
                    <a:pt x="6034" y="12821"/>
                  </a:lnTo>
                  <a:lnTo>
                    <a:pt x="5913" y="13099"/>
                  </a:lnTo>
                  <a:lnTo>
                    <a:pt x="5913" y="13517"/>
                  </a:lnTo>
                  <a:lnTo>
                    <a:pt x="6034" y="13657"/>
                  </a:lnTo>
                  <a:lnTo>
                    <a:pt x="6034" y="13935"/>
                  </a:lnTo>
                  <a:lnTo>
                    <a:pt x="6154" y="14493"/>
                  </a:lnTo>
                  <a:lnTo>
                    <a:pt x="6154" y="14911"/>
                  </a:lnTo>
                  <a:lnTo>
                    <a:pt x="6275" y="15468"/>
                  </a:lnTo>
                  <a:lnTo>
                    <a:pt x="6275" y="16026"/>
                  </a:lnTo>
                  <a:lnTo>
                    <a:pt x="6396" y="16165"/>
                  </a:lnTo>
                  <a:lnTo>
                    <a:pt x="6396" y="16305"/>
                  </a:lnTo>
                  <a:lnTo>
                    <a:pt x="6637" y="16862"/>
                  </a:lnTo>
                  <a:lnTo>
                    <a:pt x="6758" y="17001"/>
                  </a:lnTo>
                  <a:lnTo>
                    <a:pt x="6758" y="17141"/>
                  </a:lnTo>
                  <a:lnTo>
                    <a:pt x="6878" y="17419"/>
                  </a:lnTo>
                  <a:lnTo>
                    <a:pt x="6878" y="17559"/>
                  </a:lnTo>
                  <a:lnTo>
                    <a:pt x="6999" y="17837"/>
                  </a:lnTo>
                  <a:lnTo>
                    <a:pt x="6999" y="18534"/>
                  </a:lnTo>
                  <a:lnTo>
                    <a:pt x="6878" y="18534"/>
                  </a:lnTo>
                  <a:lnTo>
                    <a:pt x="6758" y="18674"/>
                  </a:lnTo>
                  <a:lnTo>
                    <a:pt x="6516" y="18674"/>
                  </a:lnTo>
                  <a:lnTo>
                    <a:pt x="6396" y="18813"/>
                  </a:lnTo>
                  <a:lnTo>
                    <a:pt x="6154" y="18813"/>
                  </a:lnTo>
                  <a:lnTo>
                    <a:pt x="6154" y="19092"/>
                  </a:lnTo>
                  <a:lnTo>
                    <a:pt x="6034" y="19231"/>
                  </a:lnTo>
                  <a:lnTo>
                    <a:pt x="6034" y="19510"/>
                  </a:lnTo>
                  <a:lnTo>
                    <a:pt x="5913" y="19788"/>
                  </a:lnTo>
                  <a:lnTo>
                    <a:pt x="5913" y="20206"/>
                  </a:lnTo>
                  <a:lnTo>
                    <a:pt x="5792" y="20346"/>
                  </a:lnTo>
                  <a:lnTo>
                    <a:pt x="5551" y="20903"/>
                  </a:lnTo>
                  <a:lnTo>
                    <a:pt x="5551" y="20764"/>
                  </a:lnTo>
                  <a:lnTo>
                    <a:pt x="5309" y="20625"/>
                  </a:lnTo>
                  <a:lnTo>
                    <a:pt x="5189" y="20625"/>
                  </a:lnTo>
                  <a:lnTo>
                    <a:pt x="5189" y="20485"/>
                  </a:lnTo>
                  <a:lnTo>
                    <a:pt x="5068" y="20485"/>
                  </a:lnTo>
                  <a:lnTo>
                    <a:pt x="4947" y="20346"/>
                  </a:lnTo>
                  <a:lnTo>
                    <a:pt x="4706" y="20346"/>
                  </a:lnTo>
                  <a:lnTo>
                    <a:pt x="4465" y="20485"/>
                  </a:lnTo>
                  <a:lnTo>
                    <a:pt x="4103" y="20485"/>
                  </a:lnTo>
                  <a:lnTo>
                    <a:pt x="3982" y="20625"/>
                  </a:lnTo>
                  <a:lnTo>
                    <a:pt x="3620" y="20625"/>
                  </a:lnTo>
                  <a:lnTo>
                    <a:pt x="3620" y="20764"/>
                  </a:lnTo>
                  <a:lnTo>
                    <a:pt x="3499" y="20764"/>
                  </a:lnTo>
                  <a:lnTo>
                    <a:pt x="3379" y="20903"/>
                  </a:lnTo>
                  <a:lnTo>
                    <a:pt x="3137" y="21043"/>
                  </a:lnTo>
                  <a:lnTo>
                    <a:pt x="3017" y="21182"/>
                  </a:lnTo>
                  <a:lnTo>
                    <a:pt x="2775" y="21321"/>
                  </a:lnTo>
                  <a:lnTo>
                    <a:pt x="2655" y="21321"/>
                  </a:lnTo>
                  <a:lnTo>
                    <a:pt x="2413" y="21461"/>
                  </a:lnTo>
                  <a:lnTo>
                    <a:pt x="2051" y="21461"/>
                  </a:lnTo>
                  <a:lnTo>
                    <a:pt x="1931" y="21600"/>
                  </a:lnTo>
                  <a:lnTo>
                    <a:pt x="1207" y="21600"/>
                  </a:lnTo>
                  <a:lnTo>
                    <a:pt x="1207" y="20346"/>
                  </a:lnTo>
                  <a:lnTo>
                    <a:pt x="1086" y="20206"/>
                  </a:lnTo>
                  <a:lnTo>
                    <a:pt x="965" y="20206"/>
                  </a:lnTo>
                  <a:lnTo>
                    <a:pt x="845" y="20067"/>
                  </a:lnTo>
                  <a:lnTo>
                    <a:pt x="724" y="20067"/>
                  </a:lnTo>
                  <a:lnTo>
                    <a:pt x="724" y="19231"/>
                  </a:lnTo>
                  <a:lnTo>
                    <a:pt x="845" y="19092"/>
                  </a:lnTo>
                  <a:lnTo>
                    <a:pt x="965" y="18813"/>
                  </a:lnTo>
                  <a:lnTo>
                    <a:pt x="965" y="18116"/>
                  </a:lnTo>
                  <a:lnTo>
                    <a:pt x="362" y="18116"/>
                  </a:lnTo>
                  <a:lnTo>
                    <a:pt x="362" y="17977"/>
                  </a:lnTo>
                  <a:lnTo>
                    <a:pt x="241" y="17977"/>
                  </a:lnTo>
                  <a:lnTo>
                    <a:pt x="241" y="17837"/>
                  </a:lnTo>
                  <a:lnTo>
                    <a:pt x="121" y="17698"/>
                  </a:lnTo>
                  <a:lnTo>
                    <a:pt x="121" y="17280"/>
                  </a:lnTo>
                  <a:lnTo>
                    <a:pt x="0" y="17141"/>
                  </a:lnTo>
                  <a:lnTo>
                    <a:pt x="0" y="16165"/>
                  </a:lnTo>
                  <a:lnTo>
                    <a:pt x="121" y="16026"/>
                  </a:lnTo>
                  <a:lnTo>
                    <a:pt x="121" y="15608"/>
                  </a:lnTo>
                  <a:lnTo>
                    <a:pt x="241" y="15468"/>
                  </a:lnTo>
                  <a:lnTo>
                    <a:pt x="241" y="15329"/>
                  </a:lnTo>
                  <a:lnTo>
                    <a:pt x="483" y="15329"/>
                  </a:lnTo>
                  <a:lnTo>
                    <a:pt x="603" y="15190"/>
                  </a:lnTo>
                  <a:lnTo>
                    <a:pt x="965" y="15190"/>
                  </a:lnTo>
                  <a:lnTo>
                    <a:pt x="965" y="14772"/>
                  </a:lnTo>
                  <a:lnTo>
                    <a:pt x="1086" y="14632"/>
                  </a:lnTo>
                  <a:lnTo>
                    <a:pt x="1086" y="14493"/>
                  </a:lnTo>
                  <a:lnTo>
                    <a:pt x="1207" y="14493"/>
                  </a:lnTo>
                  <a:lnTo>
                    <a:pt x="1207" y="14354"/>
                  </a:lnTo>
                  <a:lnTo>
                    <a:pt x="1448" y="14354"/>
                  </a:lnTo>
                  <a:lnTo>
                    <a:pt x="1689" y="14214"/>
                  </a:lnTo>
                  <a:lnTo>
                    <a:pt x="2413" y="14214"/>
                  </a:lnTo>
                  <a:lnTo>
                    <a:pt x="2534" y="14075"/>
                  </a:lnTo>
                  <a:lnTo>
                    <a:pt x="2775" y="14075"/>
                  </a:lnTo>
                  <a:lnTo>
                    <a:pt x="2775" y="13935"/>
                  </a:lnTo>
                  <a:lnTo>
                    <a:pt x="2896" y="13796"/>
                  </a:lnTo>
                  <a:lnTo>
                    <a:pt x="2896" y="13657"/>
                  </a:lnTo>
                  <a:lnTo>
                    <a:pt x="3017" y="13657"/>
                  </a:lnTo>
                  <a:lnTo>
                    <a:pt x="3017" y="13517"/>
                  </a:lnTo>
                  <a:lnTo>
                    <a:pt x="3137" y="13517"/>
                  </a:lnTo>
                  <a:lnTo>
                    <a:pt x="3137" y="13378"/>
                  </a:lnTo>
                  <a:lnTo>
                    <a:pt x="3379" y="13378"/>
                  </a:lnTo>
                  <a:lnTo>
                    <a:pt x="3499" y="13517"/>
                  </a:lnTo>
                  <a:lnTo>
                    <a:pt x="3861" y="13517"/>
                  </a:lnTo>
                  <a:lnTo>
                    <a:pt x="3861" y="13378"/>
                  </a:lnTo>
                  <a:lnTo>
                    <a:pt x="3982" y="13378"/>
                  </a:lnTo>
                  <a:lnTo>
                    <a:pt x="3982" y="12263"/>
                  </a:lnTo>
                  <a:lnTo>
                    <a:pt x="4223" y="11985"/>
                  </a:lnTo>
                  <a:lnTo>
                    <a:pt x="4706" y="11985"/>
                  </a:lnTo>
                  <a:lnTo>
                    <a:pt x="4827" y="11845"/>
                  </a:lnTo>
                  <a:lnTo>
                    <a:pt x="5189" y="11845"/>
                  </a:lnTo>
                  <a:lnTo>
                    <a:pt x="5189" y="11706"/>
                  </a:lnTo>
                  <a:lnTo>
                    <a:pt x="5309" y="11706"/>
                  </a:lnTo>
                  <a:lnTo>
                    <a:pt x="5309" y="11009"/>
                  </a:lnTo>
                  <a:lnTo>
                    <a:pt x="5430" y="10870"/>
                  </a:lnTo>
                  <a:lnTo>
                    <a:pt x="5430" y="10730"/>
                  </a:lnTo>
                  <a:lnTo>
                    <a:pt x="5551" y="10591"/>
                  </a:lnTo>
                  <a:lnTo>
                    <a:pt x="5672" y="10591"/>
                  </a:lnTo>
                  <a:lnTo>
                    <a:pt x="5672" y="10452"/>
                  </a:lnTo>
                  <a:lnTo>
                    <a:pt x="5913" y="10312"/>
                  </a:lnTo>
                  <a:lnTo>
                    <a:pt x="6034" y="10312"/>
                  </a:lnTo>
                  <a:lnTo>
                    <a:pt x="6034" y="10173"/>
                  </a:lnTo>
                  <a:lnTo>
                    <a:pt x="6154" y="10034"/>
                  </a:lnTo>
                  <a:lnTo>
                    <a:pt x="6154" y="9476"/>
                  </a:lnTo>
                  <a:lnTo>
                    <a:pt x="6275" y="9197"/>
                  </a:lnTo>
                  <a:lnTo>
                    <a:pt x="6275" y="9058"/>
                  </a:lnTo>
                  <a:lnTo>
                    <a:pt x="6396" y="8779"/>
                  </a:lnTo>
                  <a:lnTo>
                    <a:pt x="6396" y="8361"/>
                  </a:lnTo>
                  <a:lnTo>
                    <a:pt x="6516" y="8361"/>
                  </a:lnTo>
                  <a:lnTo>
                    <a:pt x="6516" y="8222"/>
                  </a:lnTo>
                  <a:lnTo>
                    <a:pt x="6878" y="7804"/>
                  </a:lnTo>
                  <a:lnTo>
                    <a:pt x="7240" y="7525"/>
                  </a:lnTo>
                  <a:lnTo>
                    <a:pt x="7240" y="7386"/>
                  </a:lnTo>
                  <a:lnTo>
                    <a:pt x="7602" y="6968"/>
                  </a:lnTo>
                  <a:lnTo>
                    <a:pt x="7723" y="6689"/>
                  </a:lnTo>
                  <a:lnTo>
                    <a:pt x="8326" y="5992"/>
                  </a:lnTo>
                  <a:lnTo>
                    <a:pt x="8568" y="5853"/>
                  </a:lnTo>
                  <a:lnTo>
                    <a:pt x="8809" y="5574"/>
                  </a:lnTo>
                  <a:lnTo>
                    <a:pt x="8930" y="5574"/>
                  </a:lnTo>
                  <a:lnTo>
                    <a:pt x="9050" y="5435"/>
                  </a:lnTo>
                  <a:lnTo>
                    <a:pt x="9533" y="5435"/>
                  </a:lnTo>
                  <a:lnTo>
                    <a:pt x="9895" y="5295"/>
                  </a:lnTo>
                  <a:lnTo>
                    <a:pt x="10257" y="5295"/>
                  </a:lnTo>
                  <a:lnTo>
                    <a:pt x="10378" y="5156"/>
                  </a:lnTo>
                  <a:lnTo>
                    <a:pt x="10498" y="5156"/>
                  </a:lnTo>
                  <a:lnTo>
                    <a:pt x="10740" y="5017"/>
                  </a:lnTo>
                  <a:lnTo>
                    <a:pt x="10860" y="4877"/>
                  </a:lnTo>
                  <a:lnTo>
                    <a:pt x="11222" y="4877"/>
                  </a:lnTo>
                  <a:lnTo>
                    <a:pt x="11584" y="4738"/>
                  </a:lnTo>
                  <a:lnTo>
                    <a:pt x="12067" y="4738"/>
                  </a:lnTo>
                  <a:lnTo>
                    <a:pt x="12188" y="4599"/>
                  </a:lnTo>
                  <a:lnTo>
                    <a:pt x="12188" y="4459"/>
                  </a:lnTo>
                  <a:lnTo>
                    <a:pt x="12308" y="4459"/>
                  </a:lnTo>
                  <a:lnTo>
                    <a:pt x="12308" y="3902"/>
                  </a:lnTo>
                  <a:lnTo>
                    <a:pt x="12429" y="3763"/>
                  </a:lnTo>
                  <a:lnTo>
                    <a:pt x="12429" y="3623"/>
                  </a:lnTo>
                  <a:lnTo>
                    <a:pt x="12670" y="3623"/>
                  </a:lnTo>
                  <a:lnTo>
                    <a:pt x="12791" y="3484"/>
                  </a:lnTo>
                  <a:lnTo>
                    <a:pt x="13032" y="3484"/>
                  </a:lnTo>
                  <a:lnTo>
                    <a:pt x="13032" y="3345"/>
                  </a:lnTo>
                  <a:lnTo>
                    <a:pt x="13153" y="3345"/>
                  </a:lnTo>
                  <a:lnTo>
                    <a:pt x="13153" y="2648"/>
                  </a:lnTo>
                  <a:lnTo>
                    <a:pt x="13032" y="2508"/>
                  </a:lnTo>
                  <a:lnTo>
                    <a:pt x="13032" y="2369"/>
                  </a:lnTo>
                  <a:lnTo>
                    <a:pt x="12791" y="2090"/>
                  </a:lnTo>
                  <a:lnTo>
                    <a:pt x="12550" y="1951"/>
                  </a:lnTo>
                  <a:lnTo>
                    <a:pt x="12429" y="1812"/>
                  </a:lnTo>
                  <a:lnTo>
                    <a:pt x="12308" y="1812"/>
                  </a:lnTo>
                  <a:lnTo>
                    <a:pt x="12308" y="1672"/>
                  </a:lnTo>
                  <a:lnTo>
                    <a:pt x="12429" y="1672"/>
                  </a:lnTo>
                  <a:lnTo>
                    <a:pt x="12429" y="1533"/>
                  </a:lnTo>
                  <a:lnTo>
                    <a:pt x="12912" y="1533"/>
                  </a:lnTo>
                  <a:lnTo>
                    <a:pt x="13032" y="1394"/>
                  </a:lnTo>
                  <a:lnTo>
                    <a:pt x="13274" y="1394"/>
                  </a:lnTo>
                  <a:lnTo>
                    <a:pt x="13274" y="1254"/>
                  </a:lnTo>
                  <a:lnTo>
                    <a:pt x="13394" y="975"/>
                  </a:lnTo>
                  <a:lnTo>
                    <a:pt x="13394" y="697"/>
                  </a:lnTo>
                  <a:lnTo>
                    <a:pt x="13636" y="697"/>
                  </a:lnTo>
                  <a:lnTo>
                    <a:pt x="13636" y="1533"/>
                  </a:lnTo>
                  <a:lnTo>
                    <a:pt x="13877" y="1812"/>
                  </a:lnTo>
                  <a:lnTo>
                    <a:pt x="14239" y="1812"/>
                  </a:lnTo>
                  <a:lnTo>
                    <a:pt x="14239" y="1672"/>
                  </a:lnTo>
                  <a:lnTo>
                    <a:pt x="14118" y="1533"/>
                  </a:lnTo>
                  <a:lnTo>
                    <a:pt x="14118" y="1254"/>
                  </a:lnTo>
                  <a:lnTo>
                    <a:pt x="14601" y="1254"/>
                  </a:lnTo>
                  <a:lnTo>
                    <a:pt x="14601" y="1394"/>
                  </a:lnTo>
                  <a:lnTo>
                    <a:pt x="14722" y="1533"/>
                  </a:lnTo>
                  <a:lnTo>
                    <a:pt x="14722" y="1672"/>
                  </a:lnTo>
                  <a:lnTo>
                    <a:pt x="14842" y="1812"/>
                  </a:lnTo>
                  <a:lnTo>
                    <a:pt x="15084" y="1812"/>
                  </a:lnTo>
                  <a:lnTo>
                    <a:pt x="15204" y="1951"/>
                  </a:lnTo>
                  <a:lnTo>
                    <a:pt x="15325" y="1951"/>
                  </a:lnTo>
                  <a:lnTo>
                    <a:pt x="15566" y="1672"/>
                  </a:lnTo>
                  <a:lnTo>
                    <a:pt x="15566" y="1533"/>
                  </a:lnTo>
                  <a:lnTo>
                    <a:pt x="15687" y="1394"/>
                  </a:lnTo>
                  <a:lnTo>
                    <a:pt x="15687" y="1115"/>
                  </a:lnTo>
                  <a:lnTo>
                    <a:pt x="15566" y="975"/>
                  </a:lnTo>
                  <a:lnTo>
                    <a:pt x="15446" y="975"/>
                  </a:lnTo>
                  <a:lnTo>
                    <a:pt x="15325" y="836"/>
                  </a:lnTo>
                  <a:lnTo>
                    <a:pt x="15204" y="836"/>
                  </a:lnTo>
                  <a:lnTo>
                    <a:pt x="15204" y="697"/>
                  </a:lnTo>
                  <a:lnTo>
                    <a:pt x="15446" y="418"/>
                  </a:lnTo>
                  <a:lnTo>
                    <a:pt x="15566" y="418"/>
                  </a:lnTo>
                  <a:lnTo>
                    <a:pt x="15687" y="279"/>
                  </a:lnTo>
                  <a:lnTo>
                    <a:pt x="16170" y="279"/>
                  </a:lnTo>
                  <a:lnTo>
                    <a:pt x="16411" y="557"/>
                  </a:lnTo>
                  <a:lnTo>
                    <a:pt x="16411" y="697"/>
                  </a:lnTo>
                  <a:lnTo>
                    <a:pt x="16532" y="836"/>
                  </a:lnTo>
                  <a:lnTo>
                    <a:pt x="16653" y="836"/>
                  </a:lnTo>
                  <a:lnTo>
                    <a:pt x="16653" y="975"/>
                  </a:lnTo>
                  <a:lnTo>
                    <a:pt x="16773" y="975"/>
                  </a:lnTo>
                  <a:lnTo>
                    <a:pt x="16773" y="836"/>
                  </a:lnTo>
                  <a:lnTo>
                    <a:pt x="16894" y="836"/>
                  </a:lnTo>
                  <a:lnTo>
                    <a:pt x="16894" y="557"/>
                  </a:lnTo>
                  <a:lnTo>
                    <a:pt x="17015" y="418"/>
                  </a:lnTo>
                  <a:lnTo>
                    <a:pt x="17015" y="139"/>
                  </a:lnTo>
                  <a:lnTo>
                    <a:pt x="17135" y="139"/>
                  </a:lnTo>
                  <a:lnTo>
                    <a:pt x="17135" y="0"/>
                  </a:lnTo>
                  <a:lnTo>
                    <a:pt x="17256" y="0"/>
                  </a:lnTo>
                  <a:lnTo>
                    <a:pt x="17256" y="139"/>
                  </a:lnTo>
                  <a:lnTo>
                    <a:pt x="17377" y="279"/>
                  </a:lnTo>
                  <a:lnTo>
                    <a:pt x="17377" y="975"/>
                  </a:lnTo>
                  <a:lnTo>
                    <a:pt x="17497" y="1115"/>
                  </a:lnTo>
                  <a:lnTo>
                    <a:pt x="18342" y="1115"/>
                  </a:lnTo>
                  <a:lnTo>
                    <a:pt x="18342" y="975"/>
                  </a:lnTo>
                  <a:lnTo>
                    <a:pt x="18704" y="557"/>
                  </a:lnTo>
                  <a:lnTo>
                    <a:pt x="18825" y="557"/>
                  </a:lnTo>
                  <a:lnTo>
                    <a:pt x="18825" y="418"/>
                  </a:lnTo>
                  <a:lnTo>
                    <a:pt x="19307" y="418"/>
                  </a:lnTo>
                  <a:lnTo>
                    <a:pt x="19549" y="697"/>
                  </a:lnTo>
                  <a:lnTo>
                    <a:pt x="19669" y="697"/>
                  </a:lnTo>
                  <a:lnTo>
                    <a:pt x="19911" y="836"/>
                  </a:lnTo>
                  <a:lnTo>
                    <a:pt x="19911" y="975"/>
                  </a:lnTo>
                  <a:lnTo>
                    <a:pt x="20031" y="975"/>
                  </a:lnTo>
                  <a:lnTo>
                    <a:pt x="20031" y="1394"/>
                  </a:lnTo>
                  <a:lnTo>
                    <a:pt x="19911" y="1533"/>
                  </a:lnTo>
                  <a:lnTo>
                    <a:pt x="19911" y="1672"/>
                  </a:lnTo>
                  <a:lnTo>
                    <a:pt x="19790" y="1812"/>
                  </a:lnTo>
                  <a:lnTo>
                    <a:pt x="20031" y="2090"/>
                  </a:lnTo>
                  <a:lnTo>
                    <a:pt x="20152" y="2090"/>
                  </a:lnTo>
                  <a:lnTo>
                    <a:pt x="20273" y="2230"/>
                  </a:lnTo>
                  <a:lnTo>
                    <a:pt x="20393" y="2230"/>
                  </a:lnTo>
                  <a:lnTo>
                    <a:pt x="20514" y="2369"/>
                  </a:lnTo>
                  <a:lnTo>
                    <a:pt x="20755" y="2369"/>
                  </a:lnTo>
                  <a:lnTo>
                    <a:pt x="21117" y="2508"/>
                  </a:lnTo>
                  <a:lnTo>
                    <a:pt x="21359" y="2648"/>
                  </a:lnTo>
                  <a:lnTo>
                    <a:pt x="21600" y="2648"/>
                  </a:lnTo>
                  <a:lnTo>
                    <a:pt x="21117" y="2926"/>
                  </a:lnTo>
                  <a:lnTo>
                    <a:pt x="20755" y="3205"/>
                  </a:lnTo>
                  <a:lnTo>
                    <a:pt x="20635" y="3345"/>
                  </a:lnTo>
                  <a:lnTo>
                    <a:pt x="20514" y="3345"/>
                  </a:lnTo>
                  <a:lnTo>
                    <a:pt x="20273" y="3623"/>
                  </a:lnTo>
                  <a:lnTo>
                    <a:pt x="20031" y="4041"/>
                  </a:lnTo>
                  <a:lnTo>
                    <a:pt x="19428" y="4738"/>
                  </a:lnTo>
                  <a:lnTo>
                    <a:pt x="19428" y="4877"/>
                  </a:lnTo>
                  <a:lnTo>
                    <a:pt x="19187" y="5714"/>
                  </a:lnTo>
                  <a:lnTo>
                    <a:pt x="18221" y="473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4761934" y="714866"/>
              <a:ext cx="751666" cy="61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1" y="4738"/>
                  </a:moveTo>
                  <a:lnTo>
                    <a:pt x="18342" y="4459"/>
                  </a:lnTo>
                  <a:lnTo>
                    <a:pt x="18342" y="4320"/>
                  </a:lnTo>
                  <a:lnTo>
                    <a:pt x="18583" y="3763"/>
                  </a:lnTo>
                  <a:lnTo>
                    <a:pt x="18583" y="3623"/>
                  </a:lnTo>
                  <a:lnTo>
                    <a:pt x="18704" y="3484"/>
                  </a:lnTo>
                  <a:lnTo>
                    <a:pt x="18704" y="2926"/>
                  </a:lnTo>
                  <a:lnTo>
                    <a:pt x="18342" y="2508"/>
                  </a:lnTo>
                  <a:lnTo>
                    <a:pt x="18221" y="2508"/>
                  </a:lnTo>
                  <a:lnTo>
                    <a:pt x="17980" y="2369"/>
                  </a:lnTo>
                  <a:lnTo>
                    <a:pt x="17859" y="2230"/>
                  </a:lnTo>
                  <a:lnTo>
                    <a:pt x="17618" y="2230"/>
                  </a:lnTo>
                  <a:lnTo>
                    <a:pt x="17497" y="2090"/>
                  </a:lnTo>
                  <a:lnTo>
                    <a:pt x="17377" y="2090"/>
                  </a:lnTo>
                  <a:lnTo>
                    <a:pt x="17256" y="2230"/>
                  </a:lnTo>
                  <a:lnTo>
                    <a:pt x="17135" y="2230"/>
                  </a:lnTo>
                  <a:lnTo>
                    <a:pt x="16653" y="2787"/>
                  </a:lnTo>
                  <a:lnTo>
                    <a:pt x="16411" y="3345"/>
                  </a:lnTo>
                  <a:lnTo>
                    <a:pt x="16291" y="3484"/>
                  </a:lnTo>
                  <a:lnTo>
                    <a:pt x="16291" y="3623"/>
                  </a:lnTo>
                  <a:lnTo>
                    <a:pt x="16170" y="3763"/>
                  </a:lnTo>
                  <a:lnTo>
                    <a:pt x="16170" y="4041"/>
                  </a:lnTo>
                  <a:lnTo>
                    <a:pt x="16049" y="4181"/>
                  </a:lnTo>
                  <a:lnTo>
                    <a:pt x="16049" y="4320"/>
                  </a:lnTo>
                  <a:lnTo>
                    <a:pt x="15808" y="4599"/>
                  </a:lnTo>
                  <a:lnTo>
                    <a:pt x="15687" y="4599"/>
                  </a:lnTo>
                  <a:lnTo>
                    <a:pt x="15446" y="4738"/>
                  </a:lnTo>
                  <a:lnTo>
                    <a:pt x="14480" y="4738"/>
                  </a:lnTo>
                  <a:lnTo>
                    <a:pt x="14239" y="4599"/>
                  </a:lnTo>
                  <a:lnTo>
                    <a:pt x="13877" y="4459"/>
                  </a:lnTo>
                  <a:lnTo>
                    <a:pt x="13515" y="4459"/>
                  </a:lnTo>
                  <a:lnTo>
                    <a:pt x="13274" y="4320"/>
                  </a:lnTo>
                  <a:lnTo>
                    <a:pt x="12912" y="4738"/>
                  </a:lnTo>
                  <a:lnTo>
                    <a:pt x="12670" y="4877"/>
                  </a:lnTo>
                  <a:lnTo>
                    <a:pt x="12550" y="5017"/>
                  </a:lnTo>
                  <a:lnTo>
                    <a:pt x="12550" y="5156"/>
                  </a:lnTo>
                  <a:lnTo>
                    <a:pt x="12429" y="5295"/>
                  </a:lnTo>
                  <a:lnTo>
                    <a:pt x="12429" y="5435"/>
                  </a:lnTo>
                  <a:lnTo>
                    <a:pt x="12308" y="5435"/>
                  </a:lnTo>
                  <a:lnTo>
                    <a:pt x="12188" y="5574"/>
                  </a:lnTo>
                  <a:lnTo>
                    <a:pt x="11826" y="5574"/>
                  </a:lnTo>
                  <a:lnTo>
                    <a:pt x="11584" y="5435"/>
                  </a:lnTo>
                  <a:lnTo>
                    <a:pt x="11464" y="5435"/>
                  </a:lnTo>
                  <a:lnTo>
                    <a:pt x="11102" y="5574"/>
                  </a:lnTo>
                  <a:lnTo>
                    <a:pt x="10740" y="5574"/>
                  </a:lnTo>
                  <a:lnTo>
                    <a:pt x="10740" y="5714"/>
                  </a:lnTo>
                  <a:lnTo>
                    <a:pt x="10498" y="5992"/>
                  </a:lnTo>
                  <a:lnTo>
                    <a:pt x="10378" y="5992"/>
                  </a:lnTo>
                  <a:lnTo>
                    <a:pt x="10378" y="6132"/>
                  </a:lnTo>
                  <a:lnTo>
                    <a:pt x="10257" y="6132"/>
                  </a:lnTo>
                  <a:lnTo>
                    <a:pt x="10136" y="6271"/>
                  </a:lnTo>
                  <a:lnTo>
                    <a:pt x="10016" y="6271"/>
                  </a:lnTo>
                  <a:lnTo>
                    <a:pt x="9895" y="6410"/>
                  </a:lnTo>
                  <a:lnTo>
                    <a:pt x="9774" y="6271"/>
                  </a:lnTo>
                  <a:lnTo>
                    <a:pt x="9533" y="6271"/>
                  </a:lnTo>
                  <a:lnTo>
                    <a:pt x="9533" y="6132"/>
                  </a:lnTo>
                  <a:lnTo>
                    <a:pt x="9412" y="6132"/>
                  </a:lnTo>
                  <a:lnTo>
                    <a:pt x="9292" y="6271"/>
                  </a:lnTo>
                  <a:lnTo>
                    <a:pt x="9292" y="7107"/>
                  </a:lnTo>
                  <a:lnTo>
                    <a:pt x="9171" y="7107"/>
                  </a:lnTo>
                  <a:lnTo>
                    <a:pt x="8930" y="7386"/>
                  </a:lnTo>
                  <a:lnTo>
                    <a:pt x="8809" y="7386"/>
                  </a:lnTo>
                  <a:lnTo>
                    <a:pt x="8809" y="8083"/>
                  </a:lnTo>
                  <a:lnTo>
                    <a:pt x="8688" y="8222"/>
                  </a:lnTo>
                  <a:lnTo>
                    <a:pt x="8688" y="8361"/>
                  </a:lnTo>
                  <a:lnTo>
                    <a:pt x="8085" y="8361"/>
                  </a:lnTo>
                  <a:lnTo>
                    <a:pt x="8085" y="8501"/>
                  </a:lnTo>
                  <a:lnTo>
                    <a:pt x="7964" y="8501"/>
                  </a:lnTo>
                  <a:lnTo>
                    <a:pt x="7964" y="9058"/>
                  </a:lnTo>
                  <a:lnTo>
                    <a:pt x="7844" y="9058"/>
                  </a:lnTo>
                  <a:lnTo>
                    <a:pt x="7844" y="9197"/>
                  </a:lnTo>
                  <a:lnTo>
                    <a:pt x="7723" y="9197"/>
                  </a:lnTo>
                  <a:lnTo>
                    <a:pt x="7602" y="9337"/>
                  </a:lnTo>
                  <a:lnTo>
                    <a:pt x="7482" y="9337"/>
                  </a:lnTo>
                  <a:lnTo>
                    <a:pt x="7361" y="9476"/>
                  </a:lnTo>
                  <a:lnTo>
                    <a:pt x="7361" y="9755"/>
                  </a:lnTo>
                  <a:lnTo>
                    <a:pt x="7240" y="9894"/>
                  </a:lnTo>
                  <a:lnTo>
                    <a:pt x="7240" y="10870"/>
                  </a:lnTo>
                  <a:lnTo>
                    <a:pt x="6999" y="11148"/>
                  </a:lnTo>
                  <a:lnTo>
                    <a:pt x="6999" y="11288"/>
                  </a:lnTo>
                  <a:lnTo>
                    <a:pt x="6878" y="11427"/>
                  </a:lnTo>
                  <a:lnTo>
                    <a:pt x="6878" y="11706"/>
                  </a:lnTo>
                  <a:lnTo>
                    <a:pt x="6999" y="11706"/>
                  </a:lnTo>
                  <a:lnTo>
                    <a:pt x="6999" y="11845"/>
                  </a:lnTo>
                  <a:lnTo>
                    <a:pt x="7120" y="11845"/>
                  </a:lnTo>
                  <a:lnTo>
                    <a:pt x="7240" y="11985"/>
                  </a:lnTo>
                  <a:lnTo>
                    <a:pt x="7361" y="11985"/>
                  </a:lnTo>
                  <a:lnTo>
                    <a:pt x="7361" y="12263"/>
                  </a:lnTo>
                  <a:lnTo>
                    <a:pt x="7240" y="12403"/>
                  </a:lnTo>
                  <a:lnTo>
                    <a:pt x="7120" y="12403"/>
                  </a:lnTo>
                  <a:lnTo>
                    <a:pt x="7120" y="12542"/>
                  </a:lnTo>
                  <a:lnTo>
                    <a:pt x="6878" y="12542"/>
                  </a:lnTo>
                  <a:lnTo>
                    <a:pt x="6758" y="12403"/>
                  </a:lnTo>
                  <a:lnTo>
                    <a:pt x="6516" y="12403"/>
                  </a:lnTo>
                  <a:lnTo>
                    <a:pt x="6396" y="12263"/>
                  </a:lnTo>
                  <a:lnTo>
                    <a:pt x="6154" y="12263"/>
                  </a:lnTo>
                  <a:lnTo>
                    <a:pt x="6154" y="12403"/>
                  </a:lnTo>
                  <a:lnTo>
                    <a:pt x="6034" y="12403"/>
                  </a:lnTo>
                  <a:lnTo>
                    <a:pt x="6034" y="12821"/>
                  </a:lnTo>
                  <a:lnTo>
                    <a:pt x="5913" y="13099"/>
                  </a:lnTo>
                  <a:lnTo>
                    <a:pt x="5913" y="13517"/>
                  </a:lnTo>
                  <a:lnTo>
                    <a:pt x="6034" y="13657"/>
                  </a:lnTo>
                  <a:lnTo>
                    <a:pt x="6034" y="13935"/>
                  </a:lnTo>
                  <a:lnTo>
                    <a:pt x="6154" y="14493"/>
                  </a:lnTo>
                  <a:lnTo>
                    <a:pt x="6154" y="14911"/>
                  </a:lnTo>
                  <a:lnTo>
                    <a:pt x="6275" y="15468"/>
                  </a:lnTo>
                  <a:lnTo>
                    <a:pt x="6275" y="16026"/>
                  </a:lnTo>
                  <a:lnTo>
                    <a:pt x="6396" y="16165"/>
                  </a:lnTo>
                  <a:lnTo>
                    <a:pt x="6396" y="16305"/>
                  </a:lnTo>
                  <a:lnTo>
                    <a:pt x="6637" y="16862"/>
                  </a:lnTo>
                  <a:lnTo>
                    <a:pt x="6758" y="17001"/>
                  </a:lnTo>
                  <a:lnTo>
                    <a:pt x="6758" y="17141"/>
                  </a:lnTo>
                  <a:lnTo>
                    <a:pt x="6878" y="17419"/>
                  </a:lnTo>
                  <a:lnTo>
                    <a:pt x="6878" y="17559"/>
                  </a:lnTo>
                  <a:lnTo>
                    <a:pt x="6999" y="17837"/>
                  </a:lnTo>
                  <a:lnTo>
                    <a:pt x="6999" y="18534"/>
                  </a:lnTo>
                  <a:lnTo>
                    <a:pt x="6878" y="18534"/>
                  </a:lnTo>
                  <a:lnTo>
                    <a:pt x="6758" y="18674"/>
                  </a:lnTo>
                  <a:lnTo>
                    <a:pt x="6516" y="18674"/>
                  </a:lnTo>
                  <a:lnTo>
                    <a:pt x="6396" y="18813"/>
                  </a:lnTo>
                  <a:lnTo>
                    <a:pt x="6154" y="18813"/>
                  </a:lnTo>
                  <a:lnTo>
                    <a:pt x="6154" y="19092"/>
                  </a:lnTo>
                  <a:lnTo>
                    <a:pt x="6034" y="19231"/>
                  </a:lnTo>
                  <a:lnTo>
                    <a:pt x="6034" y="19510"/>
                  </a:lnTo>
                  <a:lnTo>
                    <a:pt x="5913" y="19788"/>
                  </a:lnTo>
                  <a:lnTo>
                    <a:pt x="5913" y="20206"/>
                  </a:lnTo>
                  <a:lnTo>
                    <a:pt x="5792" y="20346"/>
                  </a:lnTo>
                  <a:lnTo>
                    <a:pt x="5551" y="20903"/>
                  </a:lnTo>
                  <a:lnTo>
                    <a:pt x="5551" y="20764"/>
                  </a:lnTo>
                  <a:lnTo>
                    <a:pt x="5309" y="20625"/>
                  </a:lnTo>
                  <a:lnTo>
                    <a:pt x="5189" y="20625"/>
                  </a:lnTo>
                  <a:lnTo>
                    <a:pt x="5189" y="20485"/>
                  </a:lnTo>
                  <a:lnTo>
                    <a:pt x="5068" y="20485"/>
                  </a:lnTo>
                  <a:lnTo>
                    <a:pt x="4947" y="20346"/>
                  </a:lnTo>
                  <a:lnTo>
                    <a:pt x="4706" y="20346"/>
                  </a:lnTo>
                  <a:lnTo>
                    <a:pt x="4465" y="20485"/>
                  </a:lnTo>
                  <a:lnTo>
                    <a:pt x="4103" y="20485"/>
                  </a:lnTo>
                  <a:lnTo>
                    <a:pt x="3982" y="20625"/>
                  </a:lnTo>
                  <a:lnTo>
                    <a:pt x="3620" y="20625"/>
                  </a:lnTo>
                  <a:lnTo>
                    <a:pt x="3620" y="20764"/>
                  </a:lnTo>
                  <a:lnTo>
                    <a:pt x="3499" y="20764"/>
                  </a:lnTo>
                  <a:lnTo>
                    <a:pt x="3379" y="20903"/>
                  </a:lnTo>
                  <a:lnTo>
                    <a:pt x="3137" y="21043"/>
                  </a:lnTo>
                  <a:lnTo>
                    <a:pt x="3017" y="21182"/>
                  </a:lnTo>
                  <a:lnTo>
                    <a:pt x="2775" y="21321"/>
                  </a:lnTo>
                  <a:lnTo>
                    <a:pt x="2655" y="21321"/>
                  </a:lnTo>
                  <a:lnTo>
                    <a:pt x="2413" y="21461"/>
                  </a:lnTo>
                  <a:lnTo>
                    <a:pt x="2051" y="21461"/>
                  </a:lnTo>
                  <a:lnTo>
                    <a:pt x="1931" y="21600"/>
                  </a:lnTo>
                  <a:lnTo>
                    <a:pt x="1207" y="21600"/>
                  </a:lnTo>
                  <a:lnTo>
                    <a:pt x="1207" y="20346"/>
                  </a:lnTo>
                  <a:lnTo>
                    <a:pt x="1086" y="20206"/>
                  </a:lnTo>
                  <a:lnTo>
                    <a:pt x="965" y="20206"/>
                  </a:lnTo>
                  <a:lnTo>
                    <a:pt x="845" y="20067"/>
                  </a:lnTo>
                  <a:lnTo>
                    <a:pt x="724" y="20067"/>
                  </a:lnTo>
                  <a:lnTo>
                    <a:pt x="724" y="19231"/>
                  </a:lnTo>
                  <a:lnTo>
                    <a:pt x="845" y="19092"/>
                  </a:lnTo>
                  <a:lnTo>
                    <a:pt x="965" y="18813"/>
                  </a:lnTo>
                  <a:lnTo>
                    <a:pt x="965" y="18116"/>
                  </a:lnTo>
                  <a:lnTo>
                    <a:pt x="362" y="18116"/>
                  </a:lnTo>
                  <a:lnTo>
                    <a:pt x="362" y="17977"/>
                  </a:lnTo>
                  <a:lnTo>
                    <a:pt x="241" y="17977"/>
                  </a:lnTo>
                  <a:lnTo>
                    <a:pt x="241" y="17837"/>
                  </a:lnTo>
                  <a:lnTo>
                    <a:pt x="121" y="17698"/>
                  </a:lnTo>
                  <a:lnTo>
                    <a:pt x="121" y="17280"/>
                  </a:lnTo>
                  <a:lnTo>
                    <a:pt x="0" y="17141"/>
                  </a:lnTo>
                  <a:lnTo>
                    <a:pt x="0" y="16165"/>
                  </a:lnTo>
                  <a:lnTo>
                    <a:pt x="121" y="16026"/>
                  </a:lnTo>
                  <a:lnTo>
                    <a:pt x="121" y="15608"/>
                  </a:lnTo>
                  <a:lnTo>
                    <a:pt x="241" y="15468"/>
                  </a:lnTo>
                  <a:lnTo>
                    <a:pt x="241" y="15329"/>
                  </a:lnTo>
                  <a:lnTo>
                    <a:pt x="483" y="15329"/>
                  </a:lnTo>
                  <a:lnTo>
                    <a:pt x="603" y="15190"/>
                  </a:lnTo>
                  <a:lnTo>
                    <a:pt x="965" y="15190"/>
                  </a:lnTo>
                  <a:lnTo>
                    <a:pt x="965" y="14772"/>
                  </a:lnTo>
                  <a:lnTo>
                    <a:pt x="1086" y="14632"/>
                  </a:lnTo>
                  <a:lnTo>
                    <a:pt x="1086" y="14493"/>
                  </a:lnTo>
                  <a:lnTo>
                    <a:pt x="1207" y="14493"/>
                  </a:lnTo>
                  <a:lnTo>
                    <a:pt x="1207" y="14354"/>
                  </a:lnTo>
                  <a:lnTo>
                    <a:pt x="1448" y="14354"/>
                  </a:lnTo>
                  <a:lnTo>
                    <a:pt x="1689" y="14214"/>
                  </a:lnTo>
                  <a:lnTo>
                    <a:pt x="2413" y="14214"/>
                  </a:lnTo>
                  <a:lnTo>
                    <a:pt x="2534" y="14075"/>
                  </a:lnTo>
                  <a:lnTo>
                    <a:pt x="2775" y="14075"/>
                  </a:lnTo>
                  <a:lnTo>
                    <a:pt x="2775" y="13935"/>
                  </a:lnTo>
                  <a:lnTo>
                    <a:pt x="2896" y="13796"/>
                  </a:lnTo>
                  <a:lnTo>
                    <a:pt x="2896" y="13657"/>
                  </a:lnTo>
                  <a:lnTo>
                    <a:pt x="3017" y="13657"/>
                  </a:lnTo>
                  <a:lnTo>
                    <a:pt x="3017" y="13517"/>
                  </a:lnTo>
                  <a:lnTo>
                    <a:pt x="3137" y="13517"/>
                  </a:lnTo>
                  <a:lnTo>
                    <a:pt x="3137" y="13378"/>
                  </a:lnTo>
                  <a:lnTo>
                    <a:pt x="3379" y="13378"/>
                  </a:lnTo>
                  <a:lnTo>
                    <a:pt x="3499" y="13517"/>
                  </a:lnTo>
                  <a:lnTo>
                    <a:pt x="3861" y="13517"/>
                  </a:lnTo>
                  <a:lnTo>
                    <a:pt x="3861" y="13378"/>
                  </a:lnTo>
                  <a:lnTo>
                    <a:pt x="3982" y="13378"/>
                  </a:lnTo>
                  <a:lnTo>
                    <a:pt x="3982" y="12263"/>
                  </a:lnTo>
                  <a:lnTo>
                    <a:pt x="4223" y="11985"/>
                  </a:lnTo>
                  <a:lnTo>
                    <a:pt x="4706" y="11985"/>
                  </a:lnTo>
                  <a:lnTo>
                    <a:pt x="4827" y="11845"/>
                  </a:lnTo>
                  <a:lnTo>
                    <a:pt x="5189" y="11845"/>
                  </a:lnTo>
                  <a:lnTo>
                    <a:pt x="5189" y="11706"/>
                  </a:lnTo>
                  <a:lnTo>
                    <a:pt x="5309" y="11706"/>
                  </a:lnTo>
                  <a:lnTo>
                    <a:pt x="5309" y="11009"/>
                  </a:lnTo>
                  <a:lnTo>
                    <a:pt x="5430" y="10870"/>
                  </a:lnTo>
                  <a:lnTo>
                    <a:pt x="5430" y="10730"/>
                  </a:lnTo>
                  <a:lnTo>
                    <a:pt x="5551" y="10591"/>
                  </a:lnTo>
                  <a:lnTo>
                    <a:pt x="5672" y="10591"/>
                  </a:lnTo>
                  <a:lnTo>
                    <a:pt x="5672" y="10452"/>
                  </a:lnTo>
                  <a:lnTo>
                    <a:pt x="5913" y="10312"/>
                  </a:lnTo>
                  <a:lnTo>
                    <a:pt x="6034" y="10312"/>
                  </a:lnTo>
                  <a:lnTo>
                    <a:pt x="6034" y="10173"/>
                  </a:lnTo>
                  <a:lnTo>
                    <a:pt x="6154" y="10034"/>
                  </a:lnTo>
                  <a:lnTo>
                    <a:pt x="6154" y="9476"/>
                  </a:lnTo>
                  <a:lnTo>
                    <a:pt x="6275" y="9197"/>
                  </a:lnTo>
                  <a:lnTo>
                    <a:pt x="6275" y="9058"/>
                  </a:lnTo>
                  <a:lnTo>
                    <a:pt x="6396" y="8779"/>
                  </a:lnTo>
                  <a:lnTo>
                    <a:pt x="6396" y="8361"/>
                  </a:lnTo>
                  <a:lnTo>
                    <a:pt x="6516" y="8361"/>
                  </a:lnTo>
                  <a:lnTo>
                    <a:pt x="6516" y="8222"/>
                  </a:lnTo>
                  <a:lnTo>
                    <a:pt x="6878" y="7804"/>
                  </a:lnTo>
                  <a:lnTo>
                    <a:pt x="7240" y="7525"/>
                  </a:lnTo>
                  <a:lnTo>
                    <a:pt x="7240" y="7386"/>
                  </a:lnTo>
                  <a:lnTo>
                    <a:pt x="7602" y="6968"/>
                  </a:lnTo>
                  <a:lnTo>
                    <a:pt x="7723" y="6689"/>
                  </a:lnTo>
                  <a:lnTo>
                    <a:pt x="8326" y="5992"/>
                  </a:lnTo>
                  <a:lnTo>
                    <a:pt x="8568" y="5853"/>
                  </a:lnTo>
                  <a:lnTo>
                    <a:pt x="8809" y="5574"/>
                  </a:lnTo>
                  <a:lnTo>
                    <a:pt x="8930" y="5574"/>
                  </a:lnTo>
                  <a:lnTo>
                    <a:pt x="9050" y="5435"/>
                  </a:lnTo>
                  <a:lnTo>
                    <a:pt x="9533" y="5435"/>
                  </a:lnTo>
                  <a:lnTo>
                    <a:pt x="9895" y="5295"/>
                  </a:lnTo>
                  <a:lnTo>
                    <a:pt x="10257" y="5295"/>
                  </a:lnTo>
                  <a:lnTo>
                    <a:pt x="10378" y="5156"/>
                  </a:lnTo>
                  <a:lnTo>
                    <a:pt x="10498" y="5156"/>
                  </a:lnTo>
                  <a:lnTo>
                    <a:pt x="10740" y="5017"/>
                  </a:lnTo>
                  <a:lnTo>
                    <a:pt x="10860" y="4877"/>
                  </a:lnTo>
                  <a:lnTo>
                    <a:pt x="11222" y="4877"/>
                  </a:lnTo>
                  <a:lnTo>
                    <a:pt x="11584" y="4738"/>
                  </a:lnTo>
                  <a:lnTo>
                    <a:pt x="12067" y="4738"/>
                  </a:lnTo>
                  <a:lnTo>
                    <a:pt x="12188" y="4599"/>
                  </a:lnTo>
                  <a:lnTo>
                    <a:pt x="12188" y="4459"/>
                  </a:lnTo>
                  <a:lnTo>
                    <a:pt x="12308" y="4459"/>
                  </a:lnTo>
                  <a:lnTo>
                    <a:pt x="12308" y="3902"/>
                  </a:lnTo>
                  <a:lnTo>
                    <a:pt x="12429" y="3763"/>
                  </a:lnTo>
                  <a:lnTo>
                    <a:pt x="12429" y="3623"/>
                  </a:lnTo>
                  <a:lnTo>
                    <a:pt x="12670" y="3623"/>
                  </a:lnTo>
                  <a:lnTo>
                    <a:pt x="12791" y="3484"/>
                  </a:lnTo>
                  <a:lnTo>
                    <a:pt x="13032" y="3484"/>
                  </a:lnTo>
                  <a:lnTo>
                    <a:pt x="13032" y="3345"/>
                  </a:lnTo>
                  <a:lnTo>
                    <a:pt x="13153" y="3345"/>
                  </a:lnTo>
                  <a:lnTo>
                    <a:pt x="13153" y="2648"/>
                  </a:lnTo>
                  <a:lnTo>
                    <a:pt x="13032" y="2508"/>
                  </a:lnTo>
                  <a:lnTo>
                    <a:pt x="13032" y="2369"/>
                  </a:lnTo>
                  <a:lnTo>
                    <a:pt x="12791" y="2090"/>
                  </a:lnTo>
                  <a:lnTo>
                    <a:pt x="12550" y="1951"/>
                  </a:lnTo>
                  <a:lnTo>
                    <a:pt x="12429" y="1812"/>
                  </a:lnTo>
                  <a:lnTo>
                    <a:pt x="12308" y="1812"/>
                  </a:lnTo>
                  <a:lnTo>
                    <a:pt x="12308" y="1672"/>
                  </a:lnTo>
                  <a:lnTo>
                    <a:pt x="12429" y="1672"/>
                  </a:lnTo>
                  <a:lnTo>
                    <a:pt x="12429" y="1533"/>
                  </a:lnTo>
                  <a:lnTo>
                    <a:pt x="12912" y="1533"/>
                  </a:lnTo>
                  <a:lnTo>
                    <a:pt x="13032" y="1394"/>
                  </a:lnTo>
                  <a:lnTo>
                    <a:pt x="13274" y="1394"/>
                  </a:lnTo>
                  <a:lnTo>
                    <a:pt x="13274" y="1254"/>
                  </a:lnTo>
                  <a:lnTo>
                    <a:pt x="13394" y="975"/>
                  </a:lnTo>
                  <a:lnTo>
                    <a:pt x="13394" y="697"/>
                  </a:lnTo>
                  <a:lnTo>
                    <a:pt x="13636" y="697"/>
                  </a:lnTo>
                  <a:lnTo>
                    <a:pt x="13636" y="1533"/>
                  </a:lnTo>
                  <a:lnTo>
                    <a:pt x="13877" y="1812"/>
                  </a:lnTo>
                  <a:lnTo>
                    <a:pt x="14239" y="1812"/>
                  </a:lnTo>
                  <a:lnTo>
                    <a:pt x="14239" y="1672"/>
                  </a:lnTo>
                  <a:lnTo>
                    <a:pt x="14118" y="1533"/>
                  </a:lnTo>
                  <a:lnTo>
                    <a:pt x="14118" y="1254"/>
                  </a:lnTo>
                  <a:lnTo>
                    <a:pt x="14601" y="1254"/>
                  </a:lnTo>
                  <a:lnTo>
                    <a:pt x="14601" y="1394"/>
                  </a:lnTo>
                  <a:lnTo>
                    <a:pt x="14722" y="1533"/>
                  </a:lnTo>
                  <a:lnTo>
                    <a:pt x="14722" y="1672"/>
                  </a:lnTo>
                  <a:lnTo>
                    <a:pt x="14842" y="1812"/>
                  </a:lnTo>
                  <a:lnTo>
                    <a:pt x="15084" y="1812"/>
                  </a:lnTo>
                  <a:lnTo>
                    <a:pt x="15204" y="1951"/>
                  </a:lnTo>
                  <a:lnTo>
                    <a:pt x="15325" y="1951"/>
                  </a:lnTo>
                  <a:lnTo>
                    <a:pt x="15566" y="1672"/>
                  </a:lnTo>
                  <a:lnTo>
                    <a:pt x="15566" y="1533"/>
                  </a:lnTo>
                  <a:lnTo>
                    <a:pt x="15687" y="1394"/>
                  </a:lnTo>
                  <a:lnTo>
                    <a:pt x="15687" y="1115"/>
                  </a:lnTo>
                  <a:lnTo>
                    <a:pt x="15566" y="975"/>
                  </a:lnTo>
                  <a:lnTo>
                    <a:pt x="15446" y="975"/>
                  </a:lnTo>
                  <a:lnTo>
                    <a:pt x="15325" y="836"/>
                  </a:lnTo>
                  <a:lnTo>
                    <a:pt x="15204" y="836"/>
                  </a:lnTo>
                  <a:lnTo>
                    <a:pt x="15204" y="697"/>
                  </a:lnTo>
                  <a:lnTo>
                    <a:pt x="15446" y="418"/>
                  </a:lnTo>
                  <a:lnTo>
                    <a:pt x="15566" y="418"/>
                  </a:lnTo>
                  <a:lnTo>
                    <a:pt x="15687" y="279"/>
                  </a:lnTo>
                  <a:lnTo>
                    <a:pt x="16170" y="279"/>
                  </a:lnTo>
                  <a:lnTo>
                    <a:pt x="16411" y="557"/>
                  </a:lnTo>
                  <a:lnTo>
                    <a:pt x="16411" y="697"/>
                  </a:lnTo>
                  <a:lnTo>
                    <a:pt x="16532" y="836"/>
                  </a:lnTo>
                  <a:lnTo>
                    <a:pt x="16653" y="836"/>
                  </a:lnTo>
                  <a:lnTo>
                    <a:pt x="16653" y="975"/>
                  </a:lnTo>
                  <a:lnTo>
                    <a:pt x="16773" y="975"/>
                  </a:lnTo>
                  <a:lnTo>
                    <a:pt x="16773" y="836"/>
                  </a:lnTo>
                  <a:lnTo>
                    <a:pt x="16894" y="836"/>
                  </a:lnTo>
                  <a:lnTo>
                    <a:pt x="16894" y="557"/>
                  </a:lnTo>
                  <a:lnTo>
                    <a:pt x="17015" y="418"/>
                  </a:lnTo>
                  <a:lnTo>
                    <a:pt x="17015" y="139"/>
                  </a:lnTo>
                  <a:lnTo>
                    <a:pt x="17135" y="139"/>
                  </a:lnTo>
                  <a:lnTo>
                    <a:pt x="17135" y="0"/>
                  </a:lnTo>
                  <a:lnTo>
                    <a:pt x="17256" y="0"/>
                  </a:lnTo>
                  <a:lnTo>
                    <a:pt x="17256" y="139"/>
                  </a:lnTo>
                  <a:lnTo>
                    <a:pt x="17377" y="279"/>
                  </a:lnTo>
                  <a:lnTo>
                    <a:pt x="17377" y="975"/>
                  </a:lnTo>
                  <a:lnTo>
                    <a:pt x="17497" y="1115"/>
                  </a:lnTo>
                  <a:lnTo>
                    <a:pt x="18342" y="1115"/>
                  </a:lnTo>
                  <a:lnTo>
                    <a:pt x="18342" y="975"/>
                  </a:lnTo>
                  <a:lnTo>
                    <a:pt x="18704" y="557"/>
                  </a:lnTo>
                  <a:lnTo>
                    <a:pt x="18825" y="557"/>
                  </a:lnTo>
                  <a:lnTo>
                    <a:pt x="18825" y="418"/>
                  </a:lnTo>
                  <a:lnTo>
                    <a:pt x="19307" y="418"/>
                  </a:lnTo>
                  <a:lnTo>
                    <a:pt x="19549" y="697"/>
                  </a:lnTo>
                  <a:lnTo>
                    <a:pt x="19669" y="697"/>
                  </a:lnTo>
                  <a:lnTo>
                    <a:pt x="19911" y="836"/>
                  </a:lnTo>
                  <a:lnTo>
                    <a:pt x="19911" y="975"/>
                  </a:lnTo>
                  <a:lnTo>
                    <a:pt x="20031" y="975"/>
                  </a:lnTo>
                  <a:lnTo>
                    <a:pt x="20031" y="1394"/>
                  </a:lnTo>
                  <a:lnTo>
                    <a:pt x="19911" y="1533"/>
                  </a:lnTo>
                  <a:lnTo>
                    <a:pt x="19911" y="1672"/>
                  </a:lnTo>
                  <a:lnTo>
                    <a:pt x="19790" y="1812"/>
                  </a:lnTo>
                  <a:lnTo>
                    <a:pt x="20031" y="2090"/>
                  </a:lnTo>
                  <a:lnTo>
                    <a:pt x="20152" y="2090"/>
                  </a:lnTo>
                  <a:lnTo>
                    <a:pt x="20273" y="2230"/>
                  </a:lnTo>
                  <a:lnTo>
                    <a:pt x="20393" y="2230"/>
                  </a:lnTo>
                  <a:lnTo>
                    <a:pt x="20514" y="2369"/>
                  </a:lnTo>
                  <a:lnTo>
                    <a:pt x="20755" y="2369"/>
                  </a:lnTo>
                  <a:lnTo>
                    <a:pt x="21117" y="2508"/>
                  </a:lnTo>
                  <a:lnTo>
                    <a:pt x="21359" y="2648"/>
                  </a:lnTo>
                  <a:lnTo>
                    <a:pt x="21600" y="2648"/>
                  </a:lnTo>
                  <a:lnTo>
                    <a:pt x="21117" y="2926"/>
                  </a:lnTo>
                  <a:lnTo>
                    <a:pt x="20755" y="3205"/>
                  </a:lnTo>
                  <a:lnTo>
                    <a:pt x="20635" y="3345"/>
                  </a:lnTo>
                  <a:lnTo>
                    <a:pt x="20514" y="3345"/>
                  </a:lnTo>
                  <a:lnTo>
                    <a:pt x="20273" y="3623"/>
                  </a:lnTo>
                  <a:lnTo>
                    <a:pt x="20031" y="4041"/>
                  </a:lnTo>
                  <a:lnTo>
                    <a:pt x="19428" y="4738"/>
                  </a:lnTo>
                  <a:lnTo>
                    <a:pt x="19428" y="4877"/>
                  </a:lnTo>
                  <a:lnTo>
                    <a:pt x="19187" y="5714"/>
                  </a:lnTo>
                  <a:lnTo>
                    <a:pt x="18221" y="473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4363007" y="1908972"/>
              <a:ext cx="369534" cy="28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00"/>
                  </a:moveTo>
                  <a:lnTo>
                    <a:pt x="19636" y="4500"/>
                  </a:lnTo>
                  <a:lnTo>
                    <a:pt x="19145" y="4800"/>
                  </a:lnTo>
                  <a:lnTo>
                    <a:pt x="18900" y="4800"/>
                  </a:lnTo>
                  <a:lnTo>
                    <a:pt x="18655" y="4500"/>
                  </a:lnTo>
                  <a:lnTo>
                    <a:pt x="18164" y="4500"/>
                  </a:lnTo>
                  <a:lnTo>
                    <a:pt x="17182" y="3300"/>
                  </a:lnTo>
                  <a:lnTo>
                    <a:pt x="16691" y="3300"/>
                  </a:lnTo>
                  <a:lnTo>
                    <a:pt x="16445" y="3000"/>
                  </a:lnTo>
                  <a:lnTo>
                    <a:pt x="13991" y="3000"/>
                  </a:lnTo>
                  <a:lnTo>
                    <a:pt x="13255" y="2700"/>
                  </a:lnTo>
                  <a:lnTo>
                    <a:pt x="12273" y="2100"/>
                  </a:lnTo>
                  <a:lnTo>
                    <a:pt x="12027" y="2100"/>
                  </a:lnTo>
                  <a:lnTo>
                    <a:pt x="11536" y="1800"/>
                  </a:lnTo>
                  <a:lnTo>
                    <a:pt x="10800" y="1500"/>
                  </a:lnTo>
                  <a:lnTo>
                    <a:pt x="10555" y="1200"/>
                  </a:lnTo>
                  <a:lnTo>
                    <a:pt x="10309" y="1200"/>
                  </a:lnTo>
                  <a:lnTo>
                    <a:pt x="9818" y="900"/>
                  </a:lnTo>
                  <a:lnTo>
                    <a:pt x="9327" y="900"/>
                  </a:lnTo>
                  <a:lnTo>
                    <a:pt x="8836" y="1200"/>
                  </a:lnTo>
                  <a:lnTo>
                    <a:pt x="8591" y="1500"/>
                  </a:lnTo>
                  <a:lnTo>
                    <a:pt x="7855" y="1500"/>
                  </a:lnTo>
                  <a:lnTo>
                    <a:pt x="7609" y="1200"/>
                  </a:lnTo>
                  <a:lnTo>
                    <a:pt x="7364" y="1200"/>
                  </a:lnTo>
                  <a:lnTo>
                    <a:pt x="6873" y="600"/>
                  </a:lnTo>
                  <a:lnTo>
                    <a:pt x="6136" y="300"/>
                  </a:lnTo>
                  <a:lnTo>
                    <a:pt x="5400" y="300"/>
                  </a:lnTo>
                  <a:lnTo>
                    <a:pt x="4909" y="0"/>
                  </a:lnTo>
                  <a:lnTo>
                    <a:pt x="1718" y="0"/>
                  </a:lnTo>
                  <a:lnTo>
                    <a:pt x="1473" y="300"/>
                  </a:lnTo>
                  <a:lnTo>
                    <a:pt x="982" y="300"/>
                  </a:lnTo>
                  <a:lnTo>
                    <a:pt x="982" y="600"/>
                  </a:lnTo>
                  <a:lnTo>
                    <a:pt x="736" y="600"/>
                  </a:lnTo>
                  <a:lnTo>
                    <a:pt x="736" y="1200"/>
                  </a:lnTo>
                  <a:lnTo>
                    <a:pt x="982" y="1200"/>
                  </a:lnTo>
                  <a:lnTo>
                    <a:pt x="982" y="2100"/>
                  </a:lnTo>
                  <a:lnTo>
                    <a:pt x="245" y="2100"/>
                  </a:lnTo>
                  <a:lnTo>
                    <a:pt x="245" y="2400"/>
                  </a:lnTo>
                  <a:lnTo>
                    <a:pt x="0" y="2400"/>
                  </a:lnTo>
                  <a:lnTo>
                    <a:pt x="0" y="3300"/>
                  </a:lnTo>
                  <a:lnTo>
                    <a:pt x="245" y="3600"/>
                  </a:lnTo>
                  <a:lnTo>
                    <a:pt x="245" y="4200"/>
                  </a:lnTo>
                  <a:lnTo>
                    <a:pt x="491" y="4200"/>
                  </a:lnTo>
                  <a:lnTo>
                    <a:pt x="736" y="4800"/>
                  </a:lnTo>
                  <a:lnTo>
                    <a:pt x="982" y="5100"/>
                  </a:lnTo>
                  <a:lnTo>
                    <a:pt x="1227" y="5100"/>
                  </a:lnTo>
                  <a:lnTo>
                    <a:pt x="1227" y="6000"/>
                  </a:lnTo>
                  <a:lnTo>
                    <a:pt x="1473" y="6300"/>
                  </a:lnTo>
                  <a:lnTo>
                    <a:pt x="1473" y="6600"/>
                  </a:lnTo>
                  <a:lnTo>
                    <a:pt x="1718" y="6600"/>
                  </a:lnTo>
                  <a:lnTo>
                    <a:pt x="1964" y="6900"/>
                  </a:lnTo>
                  <a:lnTo>
                    <a:pt x="2209" y="6600"/>
                  </a:lnTo>
                  <a:lnTo>
                    <a:pt x="2945" y="6600"/>
                  </a:lnTo>
                  <a:lnTo>
                    <a:pt x="3191" y="6300"/>
                  </a:lnTo>
                  <a:lnTo>
                    <a:pt x="3436" y="6300"/>
                  </a:lnTo>
                  <a:lnTo>
                    <a:pt x="3927" y="6000"/>
                  </a:lnTo>
                  <a:lnTo>
                    <a:pt x="4664" y="6000"/>
                  </a:lnTo>
                  <a:lnTo>
                    <a:pt x="4664" y="6300"/>
                  </a:lnTo>
                  <a:lnTo>
                    <a:pt x="4909" y="6300"/>
                  </a:lnTo>
                  <a:lnTo>
                    <a:pt x="4909" y="6900"/>
                  </a:lnTo>
                  <a:lnTo>
                    <a:pt x="4664" y="7500"/>
                  </a:lnTo>
                  <a:lnTo>
                    <a:pt x="4418" y="7500"/>
                  </a:lnTo>
                  <a:lnTo>
                    <a:pt x="4418" y="7800"/>
                  </a:lnTo>
                  <a:lnTo>
                    <a:pt x="4173" y="8100"/>
                  </a:lnTo>
                  <a:lnTo>
                    <a:pt x="4173" y="8400"/>
                  </a:lnTo>
                  <a:lnTo>
                    <a:pt x="3927" y="8400"/>
                  </a:lnTo>
                  <a:lnTo>
                    <a:pt x="3927" y="10200"/>
                  </a:lnTo>
                  <a:lnTo>
                    <a:pt x="3682" y="10800"/>
                  </a:lnTo>
                  <a:lnTo>
                    <a:pt x="3682" y="12000"/>
                  </a:lnTo>
                  <a:lnTo>
                    <a:pt x="3436" y="12300"/>
                  </a:lnTo>
                  <a:lnTo>
                    <a:pt x="3436" y="12600"/>
                  </a:lnTo>
                  <a:lnTo>
                    <a:pt x="3191" y="12600"/>
                  </a:lnTo>
                  <a:lnTo>
                    <a:pt x="2700" y="13200"/>
                  </a:lnTo>
                  <a:lnTo>
                    <a:pt x="2700" y="13500"/>
                  </a:lnTo>
                  <a:lnTo>
                    <a:pt x="2945" y="13500"/>
                  </a:lnTo>
                  <a:lnTo>
                    <a:pt x="3191" y="13800"/>
                  </a:lnTo>
                  <a:lnTo>
                    <a:pt x="3436" y="13800"/>
                  </a:lnTo>
                  <a:lnTo>
                    <a:pt x="3682" y="14100"/>
                  </a:lnTo>
                  <a:lnTo>
                    <a:pt x="3682" y="14400"/>
                  </a:lnTo>
                  <a:lnTo>
                    <a:pt x="3927" y="15000"/>
                  </a:lnTo>
                  <a:lnTo>
                    <a:pt x="3927" y="18900"/>
                  </a:lnTo>
                  <a:lnTo>
                    <a:pt x="5155" y="18900"/>
                  </a:lnTo>
                  <a:lnTo>
                    <a:pt x="5155" y="20700"/>
                  </a:lnTo>
                  <a:lnTo>
                    <a:pt x="5645" y="21300"/>
                  </a:lnTo>
                  <a:lnTo>
                    <a:pt x="5891" y="21300"/>
                  </a:lnTo>
                  <a:lnTo>
                    <a:pt x="6136" y="21600"/>
                  </a:lnTo>
                  <a:lnTo>
                    <a:pt x="6873" y="21600"/>
                  </a:lnTo>
                  <a:lnTo>
                    <a:pt x="6873" y="21300"/>
                  </a:lnTo>
                  <a:lnTo>
                    <a:pt x="7364" y="21300"/>
                  </a:lnTo>
                  <a:lnTo>
                    <a:pt x="7609" y="21000"/>
                  </a:lnTo>
                  <a:lnTo>
                    <a:pt x="7855" y="21000"/>
                  </a:lnTo>
                  <a:lnTo>
                    <a:pt x="7855" y="20700"/>
                  </a:lnTo>
                  <a:lnTo>
                    <a:pt x="8100" y="20400"/>
                  </a:lnTo>
                  <a:lnTo>
                    <a:pt x="10555" y="20400"/>
                  </a:lnTo>
                  <a:lnTo>
                    <a:pt x="11045" y="20700"/>
                  </a:lnTo>
                  <a:lnTo>
                    <a:pt x="12764" y="20700"/>
                  </a:lnTo>
                  <a:lnTo>
                    <a:pt x="12764" y="20400"/>
                  </a:lnTo>
                  <a:lnTo>
                    <a:pt x="13009" y="20400"/>
                  </a:lnTo>
                  <a:lnTo>
                    <a:pt x="13500" y="19800"/>
                  </a:lnTo>
                  <a:lnTo>
                    <a:pt x="13500" y="19500"/>
                  </a:lnTo>
                  <a:lnTo>
                    <a:pt x="13745" y="19500"/>
                  </a:lnTo>
                  <a:lnTo>
                    <a:pt x="13745" y="19200"/>
                  </a:lnTo>
                  <a:lnTo>
                    <a:pt x="13500" y="18900"/>
                  </a:lnTo>
                  <a:lnTo>
                    <a:pt x="13500" y="18300"/>
                  </a:lnTo>
                  <a:lnTo>
                    <a:pt x="13745" y="18300"/>
                  </a:lnTo>
                  <a:lnTo>
                    <a:pt x="13745" y="18000"/>
                  </a:lnTo>
                  <a:lnTo>
                    <a:pt x="13991" y="18000"/>
                  </a:lnTo>
                  <a:lnTo>
                    <a:pt x="14236" y="17700"/>
                  </a:lnTo>
                  <a:lnTo>
                    <a:pt x="14482" y="17700"/>
                  </a:lnTo>
                  <a:lnTo>
                    <a:pt x="14727" y="17400"/>
                  </a:lnTo>
                  <a:lnTo>
                    <a:pt x="14973" y="17400"/>
                  </a:lnTo>
                  <a:lnTo>
                    <a:pt x="15709" y="16500"/>
                  </a:lnTo>
                  <a:lnTo>
                    <a:pt x="15709" y="15900"/>
                  </a:lnTo>
                  <a:lnTo>
                    <a:pt x="15955" y="15600"/>
                  </a:lnTo>
                  <a:lnTo>
                    <a:pt x="15955" y="15000"/>
                  </a:lnTo>
                  <a:lnTo>
                    <a:pt x="16200" y="15000"/>
                  </a:lnTo>
                  <a:lnTo>
                    <a:pt x="16200" y="14400"/>
                  </a:lnTo>
                  <a:lnTo>
                    <a:pt x="15955" y="14400"/>
                  </a:lnTo>
                  <a:lnTo>
                    <a:pt x="15955" y="14100"/>
                  </a:lnTo>
                  <a:lnTo>
                    <a:pt x="15464" y="13500"/>
                  </a:lnTo>
                  <a:lnTo>
                    <a:pt x="15218" y="13500"/>
                  </a:lnTo>
                  <a:lnTo>
                    <a:pt x="14973" y="13200"/>
                  </a:lnTo>
                  <a:lnTo>
                    <a:pt x="14973" y="12300"/>
                  </a:lnTo>
                  <a:lnTo>
                    <a:pt x="15955" y="11100"/>
                  </a:lnTo>
                  <a:lnTo>
                    <a:pt x="16200" y="10500"/>
                  </a:lnTo>
                  <a:lnTo>
                    <a:pt x="16200" y="10200"/>
                  </a:lnTo>
                  <a:lnTo>
                    <a:pt x="16445" y="10200"/>
                  </a:lnTo>
                  <a:lnTo>
                    <a:pt x="16445" y="9900"/>
                  </a:lnTo>
                  <a:lnTo>
                    <a:pt x="16691" y="9900"/>
                  </a:lnTo>
                  <a:lnTo>
                    <a:pt x="16691" y="9600"/>
                  </a:lnTo>
                  <a:lnTo>
                    <a:pt x="17918" y="9600"/>
                  </a:lnTo>
                  <a:lnTo>
                    <a:pt x="18409" y="9000"/>
                  </a:lnTo>
                  <a:lnTo>
                    <a:pt x="18409" y="8700"/>
                  </a:lnTo>
                  <a:lnTo>
                    <a:pt x="19145" y="7800"/>
                  </a:lnTo>
                  <a:lnTo>
                    <a:pt x="19145" y="7500"/>
                  </a:lnTo>
                  <a:lnTo>
                    <a:pt x="21600" y="45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4363007" y="1908972"/>
              <a:ext cx="369534" cy="28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00"/>
                  </a:moveTo>
                  <a:lnTo>
                    <a:pt x="19636" y="4500"/>
                  </a:lnTo>
                  <a:lnTo>
                    <a:pt x="19145" y="4800"/>
                  </a:lnTo>
                  <a:lnTo>
                    <a:pt x="18900" y="4800"/>
                  </a:lnTo>
                  <a:lnTo>
                    <a:pt x="18655" y="4500"/>
                  </a:lnTo>
                  <a:lnTo>
                    <a:pt x="18164" y="4500"/>
                  </a:lnTo>
                  <a:lnTo>
                    <a:pt x="17182" y="3300"/>
                  </a:lnTo>
                  <a:lnTo>
                    <a:pt x="16691" y="3300"/>
                  </a:lnTo>
                  <a:lnTo>
                    <a:pt x="16445" y="3000"/>
                  </a:lnTo>
                  <a:lnTo>
                    <a:pt x="13991" y="3000"/>
                  </a:lnTo>
                  <a:lnTo>
                    <a:pt x="13255" y="2700"/>
                  </a:lnTo>
                  <a:lnTo>
                    <a:pt x="12273" y="2100"/>
                  </a:lnTo>
                  <a:lnTo>
                    <a:pt x="12027" y="2100"/>
                  </a:lnTo>
                  <a:lnTo>
                    <a:pt x="11536" y="1800"/>
                  </a:lnTo>
                  <a:lnTo>
                    <a:pt x="10800" y="1500"/>
                  </a:lnTo>
                  <a:lnTo>
                    <a:pt x="10555" y="1200"/>
                  </a:lnTo>
                  <a:lnTo>
                    <a:pt x="10309" y="1200"/>
                  </a:lnTo>
                  <a:lnTo>
                    <a:pt x="9818" y="900"/>
                  </a:lnTo>
                  <a:lnTo>
                    <a:pt x="9327" y="900"/>
                  </a:lnTo>
                  <a:lnTo>
                    <a:pt x="8836" y="1200"/>
                  </a:lnTo>
                  <a:lnTo>
                    <a:pt x="8591" y="1500"/>
                  </a:lnTo>
                  <a:lnTo>
                    <a:pt x="7855" y="1500"/>
                  </a:lnTo>
                  <a:lnTo>
                    <a:pt x="7609" y="1200"/>
                  </a:lnTo>
                  <a:lnTo>
                    <a:pt x="7364" y="1200"/>
                  </a:lnTo>
                  <a:lnTo>
                    <a:pt x="6873" y="600"/>
                  </a:lnTo>
                  <a:lnTo>
                    <a:pt x="6136" y="300"/>
                  </a:lnTo>
                  <a:lnTo>
                    <a:pt x="5400" y="300"/>
                  </a:lnTo>
                  <a:lnTo>
                    <a:pt x="4909" y="0"/>
                  </a:lnTo>
                  <a:lnTo>
                    <a:pt x="1718" y="0"/>
                  </a:lnTo>
                  <a:lnTo>
                    <a:pt x="1473" y="300"/>
                  </a:lnTo>
                  <a:lnTo>
                    <a:pt x="982" y="300"/>
                  </a:lnTo>
                  <a:lnTo>
                    <a:pt x="982" y="600"/>
                  </a:lnTo>
                  <a:lnTo>
                    <a:pt x="736" y="600"/>
                  </a:lnTo>
                  <a:lnTo>
                    <a:pt x="736" y="1200"/>
                  </a:lnTo>
                  <a:lnTo>
                    <a:pt x="982" y="1200"/>
                  </a:lnTo>
                  <a:lnTo>
                    <a:pt x="982" y="2100"/>
                  </a:lnTo>
                  <a:lnTo>
                    <a:pt x="245" y="2100"/>
                  </a:lnTo>
                  <a:lnTo>
                    <a:pt x="245" y="2400"/>
                  </a:lnTo>
                  <a:lnTo>
                    <a:pt x="0" y="2400"/>
                  </a:lnTo>
                  <a:lnTo>
                    <a:pt x="0" y="3300"/>
                  </a:lnTo>
                  <a:lnTo>
                    <a:pt x="245" y="3600"/>
                  </a:lnTo>
                  <a:lnTo>
                    <a:pt x="245" y="4200"/>
                  </a:lnTo>
                  <a:lnTo>
                    <a:pt x="491" y="4200"/>
                  </a:lnTo>
                  <a:lnTo>
                    <a:pt x="736" y="4800"/>
                  </a:lnTo>
                  <a:lnTo>
                    <a:pt x="982" y="5100"/>
                  </a:lnTo>
                  <a:lnTo>
                    <a:pt x="1227" y="5100"/>
                  </a:lnTo>
                  <a:lnTo>
                    <a:pt x="1227" y="6000"/>
                  </a:lnTo>
                  <a:lnTo>
                    <a:pt x="1473" y="6300"/>
                  </a:lnTo>
                  <a:lnTo>
                    <a:pt x="1473" y="6600"/>
                  </a:lnTo>
                  <a:lnTo>
                    <a:pt x="1718" y="6600"/>
                  </a:lnTo>
                  <a:lnTo>
                    <a:pt x="1964" y="6900"/>
                  </a:lnTo>
                  <a:lnTo>
                    <a:pt x="2209" y="6600"/>
                  </a:lnTo>
                  <a:lnTo>
                    <a:pt x="2945" y="6600"/>
                  </a:lnTo>
                  <a:lnTo>
                    <a:pt x="3191" y="6300"/>
                  </a:lnTo>
                  <a:lnTo>
                    <a:pt x="3436" y="6300"/>
                  </a:lnTo>
                  <a:lnTo>
                    <a:pt x="3927" y="6000"/>
                  </a:lnTo>
                  <a:lnTo>
                    <a:pt x="4664" y="6000"/>
                  </a:lnTo>
                  <a:lnTo>
                    <a:pt x="4664" y="6300"/>
                  </a:lnTo>
                  <a:lnTo>
                    <a:pt x="4909" y="6300"/>
                  </a:lnTo>
                  <a:lnTo>
                    <a:pt x="4909" y="6900"/>
                  </a:lnTo>
                  <a:lnTo>
                    <a:pt x="4664" y="7500"/>
                  </a:lnTo>
                  <a:lnTo>
                    <a:pt x="4418" y="7500"/>
                  </a:lnTo>
                  <a:lnTo>
                    <a:pt x="4418" y="7800"/>
                  </a:lnTo>
                  <a:lnTo>
                    <a:pt x="4173" y="8100"/>
                  </a:lnTo>
                  <a:lnTo>
                    <a:pt x="4173" y="8400"/>
                  </a:lnTo>
                  <a:lnTo>
                    <a:pt x="3927" y="8400"/>
                  </a:lnTo>
                  <a:lnTo>
                    <a:pt x="3927" y="10200"/>
                  </a:lnTo>
                  <a:lnTo>
                    <a:pt x="3682" y="10800"/>
                  </a:lnTo>
                  <a:lnTo>
                    <a:pt x="3682" y="12000"/>
                  </a:lnTo>
                  <a:lnTo>
                    <a:pt x="3436" y="12300"/>
                  </a:lnTo>
                  <a:lnTo>
                    <a:pt x="3436" y="12600"/>
                  </a:lnTo>
                  <a:lnTo>
                    <a:pt x="3191" y="12600"/>
                  </a:lnTo>
                  <a:lnTo>
                    <a:pt x="2700" y="13200"/>
                  </a:lnTo>
                  <a:lnTo>
                    <a:pt x="2700" y="13500"/>
                  </a:lnTo>
                  <a:lnTo>
                    <a:pt x="2945" y="13500"/>
                  </a:lnTo>
                  <a:lnTo>
                    <a:pt x="3191" y="13800"/>
                  </a:lnTo>
                  <a:lnTo>
                    <a:pt x="3436" y="13800"/>
                  </a:lnTo>
                  <a:lnTo>
                    <a:pt x="3682" y="14100"/>
                  </a:lnTo>
                  <a:lnTo>
                    <a:pt x="3682" y="14400"/>
                  </a:lnTo>
                  <a:lnTo>
                    <a:pt x="3927" y="15000"/>
                  </a:lnTo>
                  <a:lnTo>
                    <a:pt x="3927" y="18900"/>
                  </a:lnTo>
                  <a:lnTo>
                    <a:pt x="5155" y="18900"/>
                  </a:lnTo>
                  <a:lnTo>
                    <a:pt x="5155" y="20700"/>
                  </a:lnTo>
                  <a:lnTo>
                    <a:pt x="5645" y="21300"/>
                  </a:lnTo>
                  <a:lnTo>
                    <a:pt x="5891" y="21300"/>
                  </a:lnTo>
                  <a:lnTo>
                    <a:pt x="6136" y="21600"/>
                  </a:lnTo>
                  <a:lnTo>
                    <a:pt x="6873" y="21600"/>
                  </a:lnTo>
                  <a:lnTo>
                    <a:pt x="6873" y="21300"/>
                  </a:lnTo>
                  <a:lnTo>
                    <a:pt x="7364" y="21300"/>
                  </a:lnTo>
                  <a:lnTo>
                    <a:pt x="7609" y="21000"/>
                  </a:lnTo>
                  <a:lnTo>
                    <a:pt x="7855" y="21000"/>
                  </a:lnTo>
                  <a:lnTo>
                    <a:pt x="7855" y="20700"/>
                  </a:lnTo>
                  <a:lnTo>
                    <a:pt x="8100" y="20400"/>
                  </a:lnTo>
                  <a:lnTo>
                    <a:pt x="10555" y="20400"/>
                  </a:lnTo>
                  <a:lnTo>
                    <a:pt x="11045" y="20700"/>
                  </a:lnTo>
                  <a:lnTo>
                    <a:pt x="12764" y="20700"/>
                  </a:lnTo>
                  <a:lnTo>
                    <a:pt x="12764" y="20400"/>
                  </a:lnTo>
                  <a:lnTo>
                    <a:pt x="13009" y="20400"/>
                  </a:lnTo>
                  <a:lnTo>
                    <a:pt x="13500" y="19800"/>
                  </a:lnTo>
                  <a:lnTo>
                    <a:pt x="13500" y="19500"/>
                  </a:lnTo>
                  <a:lnTo>
                    <a:pt x="13745" y="19500"/>
                  </a:lnTo>
                  <a:lnTo>
                    <a:pt x="13745" y="19200"/>
                  </a:lnTo>
                  <a:lnTo>
                    <a:pt x="13500" y="18900"/>
                  </a:lnTo>
                  <a:lnTo>
                    <a:pt x="13500" y="18300"/>
                  </a:lnTo>
                  <a:lnTo>
                    <a:pt x="13745" y="18300"/>
                  </a:lnTo>
                  <a:lnTo>
                    <a:pt x="13745" y="18000"/>
                  </a:lnTo>
                  <a:lnTo>
                    <a:pt x="13991" y="18000"/>
                  </a:lnTo>
                  <a:lnTo>
                    <a:pt x="14236" y="17700"/>
                  </a:lnTo>
                  <a:lnTo>
                    <a:pt x="14482" y="17700"/>
                  </a:lnTo>
                  <a:lnTo>
                    <a:pt x="14727" y="17400"/>
                  </a:lnTo>
                  <a:lnTo>
                    <a:pt x="14973" y="17400"/>
                  </a:lnTo>
                  <a:lnTo>
                    <a:pt x="15709" y="16500"/>
                  </a:lnTo>
                  <a:lnTo>
                    <a:pt x="15709" y="15900"/>
                  </a:lnTo>
                  <a:lnTo>
                    <a:pt x="15955" y="15600"/>
                  </a:lnTo>
                  <a:lnTo>
                    <a:pt x="15955" y="15000"/>
                  </a:lnTo>
                  <a:lnTo>
                    <a:pt x="16200" y="15000"/>
                  </a:lnTo>
                  <a:lnTo>
                    <a:pt x="16200" y="14400"/>
                  </a:lnTo>
                  <a:lnTo>
                    <a:pt x="15955" y="14400"/>
                  </a:lnTo>
                  <a:lnTo>
                    <a:pt x="15955" y="14100"/>
                  </a:lnTo>
                  <a:lnTo>
                    <a:pt x="15464" y="13500"/>
                  </a:lnTo>
                  <a:lnTo>
                    <a:pt x="15218" y="13500"/>
                  </a:lnTo>
                  <a:lnTo>
                    <a:pt x="14973" y="13200"/>
                  </a:lnTo>
                  <a:lnTo>
                    <a:pt x="14973" y="12300"/>
                  </a:lnTo>
                  <a:lnTo>
                    <a:pt x="15955" y="11100"/>
                  </a:lnTo>
                  <a:lnTo>
                    <a:pt x="16200" y="10500"/>
                  </a:lnTo>
                  <a:lnTo>
                    <a:pt x="16200" y="10200"/>
                  </a:lnTo>
                  <a:lnTo>
                    <a:pt x="16445" y="10200"/>
                  </a:lnTo>
                  <a:lnTo>
                    <a:pt x="16445" y="9900"/>
                  </a:lnTo>
                  <a:lnTo>
                    <a:pt x="16691" y="9900"/>
                  </a:lnTo>
                  <a:lnTo>
                    <a:pt x="16691" y="9600"/>
                  </a:lnTo>
                  <a:lnTo>
                    <a:pt x="17918" y="9600"/>
                  </a:lnTo>
                  <a:lnTo>
                    <a:pt x="18409" y="9000"/>
                  </a:lnTo>
                  <a:lnTo>
                    <a:pt x="18409" y="8700"/>
                  </a:lnTo>
                  <a:lnTo>
                    <a:pt x="19145" y="7800"/>
                  </a:lnTo>
                  <a:lnTo>
                    <a:pt x="19145" y="7500"/>
                  </a:lnTo>
                  <a:lnTo>
                    <a:pt x="21600" y="450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4342011" y="1976866"/>
              <a:ext cx="104981" cy="19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18450"/>
                  </a:moveTo>
                  <a:lnTo>
                    <a:pt x="18144" y="13950"/>
                  </a:lnTo>
                  <a:lnTo>
                    <a:pt x="17280" y="13950"/>
                  </a:lnTo>
                  <a:lnTo>
                    <a:pt x="17280" y="13500"/>
                  </a:lnTo>
                  <a:lnTo>
                    <a:pt x="15552" y="13050"/>
                  </a:lnTo>
                  <a:lnTo>
                    <a:pt x="14688" y="12600"/>
                  </a:lnTo>
                  <a:lnTo>
                    <a:pt x="14688" y="11700"/>
                  </a:lnTo>
                  <a:lnTo>
                    <a:pt x="15552" y="11700"/>
                  </a:lnTo>
                  <a:lnTo>
                    <a:pt x="17280" y="10800"/>
                  </a:lnTo>
                  <a:lnTo>
                    <a:pt x="17280" y="9900"/>
                  </a:lnTo>
                  <a:lnTo>
                    <a:pt x="18144" y="9450"/>
                  </a:lnTo>
                  <a:lnTo>
                    <a:pt x="18144" y="5850"/>
                  </a:lnTo>
                  <a:lnTo>
                    <a:pt x="19008" y="5400"/>
                  </a:lnTo>
                  <a:lnTo>
                    <a:pt x="19008" y="4500"/>
                  </a:lnTo>
                  <a:lnTo>
                    <a:pt x="19872" y="4500"/>
                  </a:lnTo>
                  <a:lnTo>
                    <a:pt x="19872" y="4050"/>
                  </a:lnTo>
                  <a:lnTo>
                    <a:pt x="21600" y="3150"/>
                  </a:lnTo>
                  <a:lnTo>
                    <a:pt x="21600" y="1800"/>
                  </a:lnTo>
                  <a:lnTo>
                    <a:pt x="20736" y="1350"/>
                  </a:lnTo>
                  <a:lnTo>
                    <a:pt x="18144" y="1350"/>
                  </a:lnTo>
                  <a:lnTo>
                    <a:pt x="17280" y="1800"/>
                  </a:lnTo>
                  <a:lnTo>
                    <a:pt x="16416" y="1800"/>
                  </a:lnTo>
                  <a:lnTo>
                    <a:pt x="15552" y="2250"/>
                  </a:lnTo>
                  <a:lnTo>
                    <a:pt x="12960" y="2250"/>
                  </a:lnTo>
                  <a:lnTo>
                    <a:pt x="12096" y="2700"/>
                  </a:lnTo>
                  <a:lnTo>
                    <a:pt x="10368" y="2700"/>
                  </a:lnTo>
                  <a:lnTo>
                    <a:pt x="10368" y="2250"/>
                  </a:lnTo>
                  <a:lnTo>
                    <a:pt x="9504" y="2250"/>
                  </a:lnTo>
                  <a:lnTo>
                    <a:pt x="9504" y="1350"/>
                  </a:lnTo>
                  <a:lnTo>
                    <a:pt x="8640" y="450"/>
                  </a:lnTo>
                  <a:lnTo>
                    <a:pt x="8640" y="0"/>
                  </a:lnTo>
                  <a:lnTo>
                    <a:pt x="7776" y="1350"/>
                  </a:lnTo>
                  <a:lnTo>
                    <a:pt x="6912" y="2250"/>
                  </a:lnTo>
                  <a:lnTo>
                    <a:pt x="6048" y="2700"/>
                  </a:lnTo>
                  <a:lnTo>
                    <a:pt x="6048" y="6750"/>
                  </a:lnTo>
                  <a:lnTo>
                    <a:pt x="6912" y="7200"/>
                  </a:lnTo>
                  <a:lnTo>
                    <a:pt x="6912" y="8550"/>
                  </a:lnTo>
                  <a:lnTo>
                    <a:pt x="4320" y="9900"/>
                  </a:lnTo>
                  <a:lnTo>
                    <a:pt x="4320" y="10350"/>
                  </a:lnTo>
                  <a:lnTo>
                    <a:pt x="3456" y="10350"/>
                  </a:lnTo>
                  <a:lnTo>
                    <a:pt x="2592" y="10800"/>
                  </a:lnTo>
                  <a:lnTo>
                    <a:pt x="1728" y="10800"/>
                  </a:lnTo>
                  <a:lnTo>
                    <a:pt x="1728" y="11250"/>
                  </a:lnTo>
                  <a:lnTo>
                    <a:pt x="864" y="11250"/>
                  </a:lnTo>
                  <a:lnTo>
                    <a:pt x="864" y="11700"/>
                  </a:lnTo>
                  <a:lnTo>
                    <a:pt x="0" y="12150"/>
                  </a:lnTo>
                  <a:lnTo>
                    <a:pt x="0" y="14850"/>
                  </a:lnTo>
                  <a:lnTo>
                    <a:pt x="864" y="15300"/>
                  </a:lnTo>
                  <a:lnTo>
                    <a:pt x="2592" y="15300"/>
                  </a:lnTo>
                  <a:lnTo>
                    <a:pt x="2592" y="15750"/>
                  </a:lnTo>
                  <a:lnTo>
                    <a:pt x="4320" y="15750"/>
                  </a:lnTo>
                  <a:lnTo>
                    <a:pt x="4320" y="16200"/>
                  </a:lnTo>
                  <a:lnTo>
                    <a:pt x="5184" y="16200"/>
                  </a:lnTo>
                  <a:lnTo>
                    <a:pt x="5184" y="20250"/>
                  </a:lnTo>
                  <a:lnTo>
                    <a:pt x="6048" y="20700"/>
                  </a:lnTo>
                  <a:lnTo>
                    <a:pt x="6048" y="21150"/>
                  </a:lnTo>
                  <a:lnTo>
                    <a:pt x="8640" y="21150"/>
                  </a:lnTo>
                  <a:lnTo>
                    <a:pt x="10368" y="21600"/>
                  </a:lnTo>
                  <a:lnTo>
                    <a:pt x="14688" y="21600"/>
                  </a:lnTo>
                  <a:lnTo>
                    <a:pt x="15552" y="21150"/>
                  </a:lnTo>
                  <a:lnTo>
                    <a:pt x="15552" y="20700"/>
                  </a:lnTo>
                  <a:lnTo>
                    <a:pt x="17280" y="19800"/>
                  </a:lnTo>
                  <a:lnTo>
                    <a:pt x="18144" y="18900"/>
                  </a:lnTo>
                  <a:lnTo>
                    <a:pt x="18144" y="1845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4342011" y="1976866"/>
              <a:ext cx="104981" cy="19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18450"/>
                  </a:moveTo>
                  <a:lnTo>
                    <a:pt x="18144" y="13950"/>
                  </a:lnTo>
                  <a:lnTo>
                    <a:pt x="17280" y="13950"/>
                  </a:lnTo>
                  <a:lnTo>
                    <a:pt x="17280" y="13500"/>
                  </a:lnTo>
                  <a:lnTo>
                    <a:pt x="15552" y="13050"/>
                  </a:lnTo>
                  <a:lnTo>
                    <a:pt x="14688" y="12600"/>
                  </a:lnTo>
                  <a:lnTo>
                    <a:pt x="14688" y="11700"/>
                  </a:lnTo>
                  <a:lnTo>
                    <a:pt x="15552" y="11700"/>
                  </a:lnTo>
                  <a:lnTo>
                    <a:pt x="17280" y="10800"/>
                  </a:lnTo>
                  <a:lnTo>
                    <a:pt x="17280" y="9900"/>
                  </a:lnTo>
                  <a:lnTo>
                    <a:pt x="18144" y="9450"/>
                  </a:lnTo>
                  <a:lnTo>
                    <a:pt x="18144" y="5850"/>
                  </a:lnTo>
                  <a:lnTo>
                    <a:pt x="19008" y="5400"/>
                  </a:lnTo>
                  <a:lnTo>
                    <a:pt x="19008" y="4500"/>
                  </a:lnTo>
                  <a:lnTo>
                    <a:pt x="19872" y="4500"/>
                  </a:lnTo>
                  <a:lnTo>
                    <a:pt x="19872" y="4050"/>
                  </a:lnTo>
                  <a:lnTo>
                    <a:pt x="21600" y="3150"/>
                  </a:lnTo>
                  <a:lnTo>
                    <a:pt x="21600" y="1800"/>
                  </a:lnTo>
                  <a:lnTo>
                    <a:pt x="20736" y="1350"/>
                  </a:lnTo>
                  <a:lnTo>
                    <a:pt x="18144" y="1350"/>
                  </a:lnTo>
                  <a:lnTo>
                    <a:pt x="17280" y="1800"/>
                  </a:lnTo>
                  <a:lnTo>
                    <a:pt x="16416" y="1800"/>
                  </a:lnTo>
                  <a:lnTo>
                    <a:pt x="15552" y="2250"/>
                  </a:lnTo>
                  <a:lnTo>
                    <a:pt x="12960" y="2250"/>
                  </a:lnTo>
                  <a:lnTo>
                    <a:pt x="12096" y="2700"/>
                  </a:lnTo>
                  <a:lnTo>
                    <a:pt x="10368" y="2700"/>
                  </a:lnTo>
                  <a:lnTo>
                    <a:pt x="10368" y="2250"/>
                  </a:lnTo>
                  <a:lnTo>
                    <a:pt x="9504" y="2250"/>
                  </a:lnTo>
                  <a:lnTo>
                    <a:pt x="9504" y="1350"/>
                  </a:lnTo>
                  <a:lnTo>
                    <a:pt x="8640" y="450"/>
                  </a:lnTo>
                  <a:lnTo>
                    <a:pt x="8640" y="0"/>
                  </a:lnTo>
                  <a:lnTo>
                    <a:pt x="7776" y="1350"/>
                  </a:lnTo>
                  <a:lnTo>
                    <a:pt x="6912" y="2250"/>
                  </a:lnTo>
                  <a:lnTo>
                    <a:pt x="6048" y="2700"/>
                  </a:lnTo>
                  <a:lnTo>
                    <a:pt x="6048" y="6750"/>
                  </a:lnTo>
                  <a:lnTo>
                    <a:pt x="6912" y="7200"/>
                  </a:lnTo>
                  <a:lnTo>
                    <a:pt x="6912" y="8550"/>
                  </a:lnTo>
                  <a:lnTo>
                    <a:pt x="4320" y="9900"/>
                  </a:lnTo>
                  <a:lnTo>
                    <a:pt x="4320" y="10350"/>
                  </a:lnTo>
                  <a:lnTo>
                    <a:pt x="3456" y="10350"/>
                  </a:lnTo>
                  <a:lnTo>
                    <a:pt x="2592" y="10800"/>
                  </a:lnTo>
                  <a:lnTo>
                    <a:pt x="1728" y="10800"/>
                  </a:lnTo>
                  <a:lnTo>
                    <a:pt x="1728" y="11250"/>
                  </a:lnTo>
                  <a:lnTo>
                    <a:pt x="864" y="11250"/>
                  </a:lnTo>
                  <a:lnTo>
                    <a:pt x="864" y="11700"/>
                  </a:lnTo>
                  <a:lnTo>
                    <a:pt x="0" y="12150"/>
                  </a:lnTo>
                  <a:lnTo>
                    <a:pt x="0" y="14850"/>
                  </a:lnTo>
                  <a:lnTo>
                    <a:pt x="864" y="15300"/>
                  </a:lnTo>
                  <a:lnTo>
                    <a:pt x="2592" y="15300"/>
                  </a:lnTo>
                  <a:lnTo>
                    <a:pt x="2592" y="15750"/>
                  </a:lnTo>
                  <a:lnTo>
                    <a:pt x="4320" y="15750"/>
                  </a:lnTo>
                  <a:lnTo>
                    <a:pt x="4320" y="16200"/>
                  </a:lnTo>
                  <a:lnTo>
                    <a:pt x="5184" y="16200"/>
                  </a:lnTo>
                  <a:lnTo>
                    <a:pt x="5184" y="20250"/>
                  </a:lnTo>
                  <a:lnTo>
                    <a:pt x="6048" y="20700"/>
                  </a:lnTo>
                  <a:lnTo>
                    <a:pt x="6048" y="21150"/>
                  </a:lnTo>
                  <a:lnTo>
                    <a:pt x="8640" y="21150"/>
                  </a:lnTo>
                  <a:lnTo>
                    <a:pt x="10368" y="21600"/>
                  </a:lnTo>
                  <a:lnTo>
                    <a:pt x="14688" y="21600"/>
                  </a:lnTo>
                  <a:lnTo>
                    <a:pt x="15552" y="21150"/>
                  </a:lnTo>
                  <a:lnTo>
                    <a:pt x="15552" y="20700"/>
                  </a:lnTo>
                  <a:lnTo>
                    <a:pt x="17280" y="19800"/>
                  </a:lnTo>
                  <a:lnTo>
                    <a:pt x="18144" y="18900"/>
                  </a:lnTo>
                  <a:lnTo>
                    <a:pt x="18144" y="1845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505780" y="1613442"/>
              <a:ext cx="356937" cy="35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480"/>
                  </a:moveTo>
                  <a:lnTo>
                    <a:pt x="11181" y="480"/>
                  </a:lnTo>
                  <a:lnTo>
                    <a:pt x="11181" y="1200"/>
                  </a:lnTo>
                  <a:lnTo>
                    <a:pt x="10927" y="1680"/>
                  </a:lnTo>
                  <a:lnTo>
                    <a:pt x="10927" y="2160"/>
                  </a:lnTo>
                  <a:lnTo>
                    <a:pt x="10673" y="2160"/>
                  </a:lnTo>
                  <a:lnTo>
                    <a:pt x="10165" y="2640"/>
                  </a:lnTo>
                  <a:lnTo>
                    <a:pt x="9911" y="2640"/>
                  </a:lnTo>
                  <a:lnTo>
                    <a:pt x="9911" y="3120"/>
                  </a:lnTo>
                  <a:lnTo>
                    <a:pt x="9656" y="3360"/>
                  </a:lnTo>
                  <a:lnTo>
                    <a:pt x="9656" y="3600"/>
                  </a:lnTo>
                  <a:lnTo>
                    <a:pt x="8640" y="3600"/>
                  </a:lnTo>
                  <a:lnTo>
                    <a:pt x="8386" y="3360"/>
                  </a:lnTo>
                  <a:lnTo>
                    <a:pt x="8132" y="3360"/>
                  </a:lnTo>
                  <a:lnTo>
                    <a:pt x="8132" y="3600"/>
                  </a:lnTo>
                  <a:lnTo>
                    <a:pt x="7878" y="3840"/>
                  </a:lnTo>
                  <a:lnTo>
                    <a:pt x="7878" y="4560"/>
                  </a:lnTo>
                  <a:lnTo>
                    <a:pt x="7624" y="4560"/>
                  </a:lnTo>
                  <a:lnTo>
                    <a:pt x="7369" y="4800"/>
                  </a:lnTo>
                  <a:lnTo>
                    <a:pt x="6353" y="4800"/>
                  </a:lnTo>
                  <a:lnTo>
                    <a:pt x="6353" y="4560"/>
                  </a:lnTo>
                  <a:lnTo>
                    <a:pt x="6099" y="4560"/>
                  </a:lnTo>
                  <a:lnTo>
                    <a:pt x="6099" y="4320"/>
                  </a:lnTo>
                  <a:lnTo>
                    <a:pt x="5845" y="4080"/>
                  </a:lnTo>
                  <a:lnTo>
                    <a:pt x="5845" y="3840"/>
                  </a:lnTo>
                  <a:lnTo>
                    <a:pt x="5591" y="3840"/>
                  </a:lnTo>
                  <a:lnTo>
                    <a:pt x="5591" y="3600"/>
                  </a:lnTo>
                  <a:lnTo>
                    <a:pt x="4828" y="3600"/>
                  </a:lnTo>
                  <a:lnTo>
                    <a:pt x="4574" y="3840"/>
                  </a:lnTo>
                  <a:lnTo>
                    <a:pt x="4574" y="4320"/>
                  </a:lnTo>
                  <a:lnTo>
                    <a:pt x="4828" y="4560"/>
                  </a:lnTo>
                  <a:lnTo>
                    <a:pt x="4828" y="5760"/>
                  </a:lnTo>
                  <a:lnTo>
                    <a:pt x="4574" y="5760"/>
                  </a:lnTo>
                  <a:lnTo>
                    <a:pt x="4574" y="6000"/>
                  </a:lnTo>
                  <a:lnTo>
                    <a:pt x="3049" y="6000"/>
                  </a:lnTo>
                  <a:lnTo>
                    <a:pt x="2795" y="6240"/>
                  </a:lnTo>
                  <a:lnTo>
                    <a:pt x="2541" y="6240"/>
                  </a:lnTo>
                  <a:lnTo>
                    <a:pt x="2033" y="6720"/>
                  </a:lnTo>
                  <a:lnTo>
                    <a:pt x="254" y="6720"/>
                  </a:lnTo>
                  <a:lnTo>
                    <a:pt x="254" y="6960"/>
                  </a:lnTo>
                  <a:lnTo>
                    <a:pt x="0" y="6960"/>
                  </a:lnTo>
                  <a:lnTo>
                    <a:pt x="0" y="8160"/>
                  </a:lnTo>
                  <a:lnTo>
                    <a:pt x="508" y="8640"/>
                  </a:lnTo>
                  <a:lnTo>
                    <a:pt x="762" y="8640"/>
                  </a:lnTo>
                  <a:lnTo>
                    <a:pt x="1016" y="8880"/>
                  </a:lnTo>
                  <a:lnTo>
                    <a:pt x="1779" y="9120"/>
                  </a:lnTo>
                  <a:lnTo>
                    <a:pt x="2287" y="9120"/>
                  </a:lnTo>
                  <a:lnTo>
                    <a:pt x="2795" y="9360"/>
                  </a:lnTo>
                  <a:lnTo>
                    <a:pt x="3049" y="9600"/>
                  </a:lnTo>
                  <a:lnTo>
                    <a:pt x="3304" y="9600"/>
                  </a:lnTo>
                  <a:lnTo>
                    <a:pt x="4574" y="10800"/>
                  </a:lnTo>
                  <a:lnTo>
                    <a:pt x="4574" y="11280"/>
                  </a:lnTo>
                  <a:lnTo>
                    <a:pt x="4828" y="11760"/>
                  </a:lnTo>
                  <a:lnTo>
                    <a:pt x="4828" y="12240"/>
                  </a:lnTo>
                  <a:lnTo>
                    <a:pt x="5082" y="12480"/>
                  </a:lnTo>
                  <a:lnTo>
                    <a:pt x="5082" y="12720"/>
                  </a:lnTo>
                  <a:lnTo>
                    <a:pt x="5336" y="12720"/>
                  </a:lnTo>
                  <a:lnTo>
                    <a:pt x="6099" y="13440"/>
                  </a:lnTo>
                  <a:lnTo>
                    <a:pt x="6099" y="13680"/>
                  </a:lnTo>
                  <a:lnTo>
                    <a:pt x="5845" y="13920"/>
                  </a:lnTo>
                  <a:lnTo>
                    <a:pt x="5336" y="13920"/>
                  </a:lnTo>
                  <a:lnTo>
                    <a:pt x="5336" y="14160"/>
                  </a:lnTo>
                  <a:lnTo>
                    <a:pt x="5082" y="14160"/>
                  </a:lnTo>
                  <a:lnTo>
                    <a:pt x="5082" y="14640"/>
                  </a:lnTo>
                  <a:lnTo>
                    <a:pt x="4828" y="15120"/>
                  </a:lnTo>
                  <a:lnTo>
                    <a:pt x="4828" y="18000"/>
                  </a:lnTo>
                  <a:lnTo>
                    <a:pt x="4574" y="18240"/>
                  </a:lnTo>
                  <a:lnTo>
                    <a:pt x="4574" y="18720"/>
                  </a:lnTo>
                  <a:lnTo>
                    <a:pt x="4320" y="19200"/>
                  </a:lnTo>
                  <a:lnTo>
                    <a:pt x="4066" y="19440"/>
                  </a:lnTo>
                  <a:lnTo>
                    <a:pt x="5082" y="19920"/>
                  </a:lnTo>
                  <a:lnTo>
                    <a:pt x="5845" y="20160"/>
                  </a:lnTo>
                  <a:lnTo>
                    <a:pt x="6099" y="20160"/>
                  </a:lnTo>
                  <a:lnTo>
                    <a:pt x="6353" y="20400"/>
                  </a:lnTo>
                  <a:lnTo>
                    <a:pt x="9148" y="20400"/>
                  </a:lnTo>
                  <a:lnTo>
                    <a:pt x="9148" y="20640"/>
                  </a:lnTo>
                  <a:lnTo>
                    <a:pt x="9656" y="20880"/>
                  </a:lnTo>
                  <a:lnTo>
                    <a:pt x="9656" y="21120"/>
                  </a:lnTo>
                  <a:lnTo>
                    <a:pt x="9911" y="21360"/>
                  </a:lnTo>
                  <a:lnTo>
                    <a:pt x="10165" y="21360"/>
                  </a:lnTo>
                  <a:lnTo>
                    <a:pt x="10165" y="21600"/>
                  </a:lnTo>
                  <a:lnTo>
                    <a:pt x="12198" y="21600"/>
                  </a:lnTo>
                  <a:lnTo>
                    <a:pt x="12960" y="21360"/>
                  </a:lnTo>
                  <a:lnTo>
                    <a:pt x="13722" y="21360"/>
                  </a:lnTo>
                  <a:lnTo>
                    <a:pt x="13722" y="20880"/>
                  </a:lnTo>
                  <a:lnTo>
                    <a:pt x="13468" y="20400"/>
                  </a:lnTo>
                  <a:lnTo>
                    <a:pt x="13468" y="19680"/>
                  </a:lnTo>
                  <a:lnTo>
                    <a:pt x="13722" y="19440"/>
                  </a:lnTo>
                  <a:lnTo>
                    <a:pt x="13722" y="18960"/>
                  </a:lnTo>
                  <a:lnTo>
                    <a:pt x="13976" y="18960"/>
                  </a:lnTo>
                  <a:lnTo>
                    <a:pt x="13976" y="18720"/>
                  </a:lnTo>
                  <a:lnTo>
                    <a:pt x="15501" y="18720"/>
                  </a:lnTo>
                  <a:lnTo>
                    <a:pt x="16264" y="18480"/>
                  </a:lnTo>
                  <a:lnTo>
                    <a:pt x="17026" y="18480"/>
                  </a:lnTo>
                  <a:lnTo>
                    <a:pt x="17026" y="18720"/>
                  </a:lnTo>
                  <a:lnTo>
                    <a:pt x="17280" y="18720"/>
                  </a:lnTo>
                  <a:lnTo>
                    <a:pt x="17788" y="18960"/>
                  </a:lnTo>
                  <a:lnTo>
                    <a:pt x="18042" y="19200"/>
                  </a:lnTo>
                  <a:lnTo>
                    <a:pt x="18042" y="19440"/>
                  </a:lnTo>
                  <a:lnTo>
                    <a:pt x="18296" y="19440"/>
                  </a:lnTo>
                  <a:lnTo>
                    <a:pt x="18551" y="19680"/>
                  </a:lnTo>
                  <a:lnTo>
                    <a:pt x="19313" y="19680"/>
                  </a:lnTo>
                  <a:lnTo>
                    <a:pt x="19313" y="19920"/>
                  </a:lnTo>
                  <a:lnTo>
                    <a:pt x="19821" y="19920"/>
                  </a:lnTo>
                  <a:lnTo>
                    <a:pt x="19821" y="19680"/>
                  </a:lnTo>
                  <a:lnTo>
                    <a:pt x="20075" y="19680"/>
                  </a:lnTo>
                  <a:lnTo>
                    <a:pt x="20075" y="19440"/>
                  </a:lnTo>
                  <a:lnTo>
                    <a:pt x="20329" y="19200"/>
                  </a:lnTo>
                  <a:lnTo>
                    <a:pt x="20329" y="18960"/>
                  </a:lnTo>
                  <a:lnTo>
                    <a:pt x="20584" y="18480"/>
                  </a:lnTo>
                  <a:lnTo>
                    <a:pt x="20584" y="18240"/>
                  </a:lnTo>
                  <a:lnTo>
                    <a:pt x="20838" y="18000"/>
                  </a:lnTo>
                  <a:lnTo>
                    <a:pt x="20838" y="16800"/>
                  </a:lnTo>
                  <a:lnTo>
                    <a:pt x="20584" y="16800"/>
                  </a:lnTo>
                  <a:lnTo>
                    <a:pt x="20329" y="16560"/>
                  </a:lnTo>
                  <a:lnTo>
                    <a:pt x="19567" y="16560"/>
                  </a:lnTo>
                  <a:lnTo>
                    <a:pt x="19313" y="16320"/>
                  </a:lnTo>
                  <a:lnTo>
                    <a:pt x="19313" y="16080"/>
                  </a:lnTo>
                  <a:lnTo>
                    <a:pt x="19059" y="15840"/>
                  </a:lnTo>
                  <a:lnTo>
                    <a:pt x="19059" y="14640"/>
                  </a:lnTo>
                  <a:lnTo>
                    <a:pt x="19821" y="13920"/>
                  </a:lnTo>
                  <a:lnTo>
                    <a:pt x="19821" y="13680"/>
                  </a:lnTo>
                  <a:lnTo>
                    <a:pt x="20075" y="13440"/>
                  </a:lnTo>
                  <a:lnTo>
                    <a:pt x="20075" y="12240"/>
                  </a:lnTo>
                  <a:lnTo>
                    <a:pt x="19821" y="12240"/>
                  </a:lnTo>
                  <a:lnTo>
                    <a:pt x="19313" y="11760"/>
                  </a:lnTo>
                  <a:lnTo>
                    <a:pt x="19059" y="11760"/>
                  </a:lnTo>
                  <a:lnTo>
                    <a:pt x="19059" y="11520"/>
                  </a:lnTo>
                  <a:lnTo>
                    <a:pt x="18805" y="11520"/>
                  </a:lnTo>
                  <a:lnTo>
                    <a:pt x="18805" y="11280"/>
                  </a:lnTo>
                  <a:lnTo>
                    <a:pt x="19059" y="11040"/>
                  </a:lnTo>
                  <a:lnTo>
                    <a:pt x="19059" y="10560"/>
                  </a:lnTo>
                  <a:lnTo>
                    <a:pt x="19313" y="10320"/>
                  </a:lnTo>
                  <a:lnTo>
                    <a:pt x="19313" y="10080"/>
                  </a:lnTo>
                  <a:lnTo>
                    <a:pt x="19567" y="9600"/>
                  </a:lnTo>
                  <a:lnTo>
                    <a:pt x="19821" y="9360"/>
                  </a:lnTo>
                  <a:lnTo>
                    <a:pt x="20075" y="9360"/>
                  </a:lnTo>
                  <a:lnTo>
                    <a:pt x="20075" y="9120"/>
                  </a:lnTo>
                  <a:lnTo>
                    <a:pt x="20329" y="9120"/>
                  </a:lnTo>
                  <a:lnTo>
                    <a:pt x="20838" y="8880"/>
                  </a:lnTo>
                  <a:lnTo>
                    <a:pt x="21346" y="8880"/>
                  </a:lnTo>
                  <a:lnTo>
                    <a:pt x="21092" y="8640"/>
                  </a:lnTo>
                  <a:lnTo>
                    <a:pt x="21092" y="7920"/>
                  </a:lnTo>
                  <a:lnTo>
                    <a:pt x="20838" y="7440"/>
                  </a:lnTo>
                  <a:lnTo>
                    <a:pt x="20838" y="6240"/>
                  </a:lnTo>
                  <a:lnTo>
                    <a:pt x="21346" y="5760"/>
                  </a:lnTo>
                  <a:lnTo>
                    <a:pt x="21600" y="5760"/>
                  </a:lnTo>
                  <a:lnTo>
                    <a:pt x="21600" y="5040"/>
                  </a:lnTo>
                  <a:lnTo>
                    <a:pt x="21346" y="5040"/>
                  </a:lnTo>
                  <a:lnTo>
                    <a:pt x="20329" y="4080"/>
                  </a:lnTo>
                  <a:lnTo>
                    <a:pt x="17026" y="4080"/>
                  </a:lnTo>
                  <a:lnTo>
                    <a:pt x="16518" y="3840"/>
                  </a:lnTo>
                  <a:lnTo>
                    <a:pt x="16264" y="3840"/>
                  </a:lnTo>
                  <a:lnTo>
                    <a:pt x="15755" y="3600"/>
                  </a:lnTo>
                  <a:lnTo>
                    <a:pt x="15501" y="3600"/>
                  </a:lnTo>
                  <a:lnTo>
                    <a:pt x="14993" y="3120"/>
                  </a:lnTo>
                  <a:lnTo>
                    <a:pt x="14993" y="2640"/>
                  </a:lnTo>
                  <a:lnTo>
                    <a:pt x="14739" y="2160"/>
                  </a:lnTo>
                  <a:lnTo>
                    <a:pt x="14231" y="1680"/>
                  </a:lnTo>
                  <a:lnTo>
                    <a:pt x="13722" y="1440"/>
                  </a:lnTo>
                  <a:lnTo>
                    <a:pt x="13214" y="1440"/>
                  </a:lnTo>
                  <a:lnTo>
                    <a:pt x="13214" y="1200"/>
                  </a:lnTo>
                  <a:lnTo>
                    <a:pt x="12960" y="1200"/>
                  </a:lnTo>
                  <a:lnTo>
                    <a:pt x="12960" y="480"/>
                  </a:lnTo>
                  <a:lnTo>
                    <a:pt x="13214" y="240"/>
                  </a:lnTo>
                  <a:lnTo>
                    <a:pt x="13214" y="0"/>
                  </a:lnTo>
                  <a:lnTo>
                    <a:pt x="12960" y="0"/>
                  </a:lnTo>
                  <a:lnTo>
                    <a:pt x="12452" y="240"/>
                  </a:lnTo>
                  <a:lnTo>
                    <a:pt x="11435" y="240"/>
                  </a:lnTo>
                  <a:lnTo>
                    <a:pt x="11435" y="48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505780" y="1613442"/>
              <a:ext cx="356937" cy="35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480"/>
                  </a:moveTo>
                  <a:lnTo>
                    <a:pt x="11181" y="480"/>
                  </a:lnTo>
                  <a:lnTo>
                    <a:pt x="11181" y="1200"/>
                  </a:lnTo>
                  <a:lnTo>
                    <a:pt x="10927" y="1680"/>
                  </a:lnTo>
                  <a:lnTo>
                    <a:pt x="10927" y="2160"/>
                  </a:lnTo>
                  <a:lnTo>
                    <a:pt x="10673" y="2160"/>
                  </a:lnTo>
                  <a:lnTo>
                    <a:pt x="10165" y="2640"/>
                  </a:lnTo>
                  <a:lnTo>
                    <a:pt x="9911" y="2640"/>
                  </a:lnTo>
                  <a:lnTo>
                    <a:pt x="9911" y="3120"/>
                  </a:lnTo>
                  <a:lnTo>
                    <a:pt x="9656" y="3360"/>
                  </a:lnTo>
                  <a:lnTo>
                    <a:pt x="9656" y="3600"/>
                  </a:lnTo>
                  <a:lnTo>
                    <a:pt x="8640" y="3600"/>
                  </a:lnTo>
                  <a:lnTo>
                    <a:pt x="8386" y="3360"/>
                  </a:lnTo>
                  <a:lnTo>
                    <a:pt x="8132" y="3360"/>
                  </a:lnTo>
                  <a:lnTo>
                    <a:pt x="8132" y="3600"/>
                  </a:lnTo>
                  <a:lnTo>
                    <a:pt x="7878" y="3840"/>
                  </a:lnTo>
                  <a:lnTo>
                    <a:pt x="7878" y="4560"/>
                  </a:lnTo>
                  <a:lnTo>
                    <a:pt x="7624" y="4560"/>
                  </a:lnTo>
                  <a:lnTo>
                    <a:pt x="7369" y="4800"/>
                  </a:lnTo>
                  <a:lnTo>
                    <a:pt x="6353" y="4800"/>
                  </a:lnTo>
                  <a:lnTo>
                    <a:pt x="6353" y="4560"/>
                  </a:lnTo>
                  <a:lnTo>
                    <a:pt x="6099" y="4560"/>
                  </a:lnTo>
                  <a:lnTo>
                    <a:pt x="6099" y="4320"/>
                  </a:lnTo>
                  <a:lnTo>
                    <a:pt x="5845" y="4080"/>
                  </a:lnTo>
                  <a:lnTo>
                    <a:pt x="5845" y="3840"/>
                  </a:lnTo>
                  <a:lnTo>
                    <a:pt x="5591" y="3840"/>
                  </a:lnTo>
                  <a:lnTo>
                    <a:pt x="5591" y="3600"/>
                  </a:lnTo>
                  <a:lnTo>
                    <a:pt x="4828" y="3600"/>
                  </a:lnTo>
                  <a:lnTo>
                    <a:pt x="4574" y="3840"/>
                  </a:lnTo>
                  <a:lnTo>
                    <a:pt x="4574" y="4320"/>
                  </a:lnTo>
                  <a:lnTo>
                    <a:pt x="4828" y="4560"/>
                  </a:lnTo>
                  <a:lnTo>
                    <a:pt x="4828" y="5760"/>
                  </a:lnTo>
                  <a:lnTo>
                    <a:pt x="4574" y="5760"/>
                  </a:lnTo>
                  <a:lnTo>
                    <a:pt x="4574" y="6000"/>
                  </a:lnTo>
                  <a:lnTo>
                    <a:pt x="3049" y="6000"/>
                  </a:lnTo>
                  <a:lnTo>
                    <a:pt x="2795" y="6240"/>
                  </a:lnTo>
                  <a:lnTo>
                    <a:pt x="2541" y="6240"/>
                  </a:lnTo>
                  <a:lnTo>
                    <a:pt x="2033" y="6720"/>
                  </a:lnTo>
                  <a:lnTo>
                    <a:pt x="254" y="6720"/>
                  </a:lnTo>
                  <a:lnTo>
                    <a:pt x="254" y="6960"/>
                  </a:lnTo>
                  <a:lnTo>
                    <a:pt x="0" y="6960"/>
                  </a:lnTo>
                  <a:lnTo>
                    <a:pt x="0" y="8160"/>
                  </a:lnTo>
                  <a:lnTo>
                    <a:pt x="508" y="8640"/>
                  </a:lnTo>
                  <a:lnTo>
                    <a:pt x="762" y="8640"/>
                  </a:lnTo>
                  <a:lnTo>
                    <a:pt x="1016" y="8880"/>
                  </a:lnTo>
                  <a:lnTo>
                    <a:pt x="1779" y="9120"/>
                  </a:lnTo>
                  <a:lnTo>
                    <a:pt x="2287" y="9120"/>
                  </a:lnTo>
                  <a:lnTo>
                    <a:pt x="2795" y="9360"/>
                  </a:lnTo>
                  <a:lnTo>
                    <a:pt x="3049" y="9600"/>
                  </a:lnTo>
                  <a:lnTo>
                    <a:pt x="3304" y="9600"/>
                  </a:lnTo>
                  <a:lnTo>
                    <a:pt x="4574" y="10800"/>
                  </a:lnTo>
                  <a:lnTo>
                    <a:pt x="4574" y="11280"/>
                  </a:lnTo>
                  <a:lnTo>
                    <a:pt x="4828" y="11760"/>
                  </a:lnTo>
                  <a:lnTo>
                    <a:pt x="4828" y="12240"/>
                  </a:lnTo>
                  <a:lnTo>
                    <a:pt x="5082" y="12480"/>
                  </a:lnTo>
                  <a:lnTo>
                    <a:pt x="5082" y="12720"/>
                  </a:lnTo>
                  <a:lnTo>
                    <a:pt x="5336" y="12720"/>
                  </a:lnTo>
                  <a:lnTo>
                    <a:pt x="6099" y="13440"/>
                  </a:lnTo>
                  <a:lnTo>
                    <a:pt x="6099" y="13680"/>
                  </a:lnTo>
                  <a:lnTo>
                    <a:pt x="5845" y="13920"/>
                  </a:lnTo>
                  <a:lnTo>
                    <a:pt x="5336" y="13920"/>
                  </a:lnTo>
                  <a:lnTo>
                    <a:pt x="5336" y="14160"/>
                  </a:lnTo>
                  <a:lnTo>
                    <a:pt x="5082" y="14160"/>
                  </a:lnTo>
                  <a:lnTo>
                    <a:pt x="5082" y="14640"/>
                  </a:lnTo>
                  <a:lnTo>
                    <a:pt x="4828" y="15120"/>
                  </a:lnTo>
                  <a:lnTo>
                    <a:pt x="4828" y="18000"/>
                  </a:lnTo>
                  <a:lnTo>
                    <a:pt x="4574" y="18240"/>
                  </a:lnTo>
                  <a:lnTo>
                    <a:pt x="4574" y="18720"/>
                  </a:lnTo>
                  <a:lnTo>
                    <a:pt x="4320" y="19200"/>
                  </a:lnTo>
                  <a:lnTo>
                    <a:pt x="4066" y="19440"/>
                  </a:lnTo>
                  <a:lnTo>
                    <a:pt x="5082" y="19920"/>
                  </a:lnTo>
                  <a:lnTo>
                    <a:pt x="5845" y="20160"/>
                  </a:lnTo>
                  <a:lnTo>
                    <a:pt x="6099" y="20160"/>
                  </a:lnTo>
                  <a:lnTo>
                    <a:pt x="6353" y="20400"/>
                  </a:lnTo>
                  <a:lnTo>
                    <a:pt x="9148" y="20400"/>
                  </a:lnTo>
                  <a:lnTo>
                    <a:pt x="9148" y="20640"/>
                  </a:lnTo>
                  <a:lnTo>
                    <a:pt x="9656" y="20880"/>
                  </a:lnTo>
                  <a:lnTo>
                    <a:pt x="9656" y="21120"/>
                  </a:lnTo>
                  <a:lnTo>
                    <a:pt x="9911" y="21360"/>
                  </a:lnTo>
                  <a:lnTo>
                    <a:pt x="10165" y="21360"/>
                  </a:lnTo>
                  <a:lnTo>
                    <a:pt x="10165" y="21600"/>
                  </a:lnTo>
                  <a:lnTo>
                    <a:pt x="12198" y="21600"/>
                  </a:lnTo>
                  <a:lnTo>
                    <a:pt x="12960" y="21360"/>
                  </a:lnTo>
                  <a:lnTo>
                    <a:pt x="13722" y="21360"/>
                  </a:lnTo>
                  <a:lnTo>
                    <a:pt x="13722" y="20880"/>
                  </a:lnTo>
                  <a:lnTo>
                    <a:pt x="13468" y="20400"/>
                  </a:lnTo>
                  <a:lnTo>
                    <a:pt x="13468" y="19680"/>
                  </a:lnTo>
                  <a:lnTo>
                    <a:pt x="13722" y="19440"/>
                  </a:lnTo>
                  <a:lnTo>
                    <a:pt x="13722" y="18960"/>
                  </a:lnTo>
                  <a:lnTo>
                    <a:pt x="13976" y="18960"/>
                  </a:lnTo>
                  <a:lnTo>
                    <a:pt x="13976" y="18720"/>
                  </a:lnTo>
                  <a:lnTo>
                    <a:pt x="15501" y="18720"/>
                  </a:lnTo>
                  <a:lnTo>
                    <a:pt x="16264" y="18480"/>
                  </a:lnTo>
                  <a:lnTo>
                    <a:pt x="17026" y="18480"/>
                  </a:lnTo>
                  <a:lnTo>
                    <a:pt x="17026" y="18720"/>
                  </a:lnTo>
                  <a:lnTo>
                    <a:pt x="17280" y="18720"/>
                  </a:lnTo>
                  <a:lnTo>
                    <a:pt x="17788" y="18960"/>
                  </a:lnTo>
                  <a:lnTo>
                    <a:pt x="18042" y="19200"/>
                  </a:lnTo>
                  <a:lnTo>
                    <a:pt x="18042" y="19440"/>
                  </a:lnTo>
                  <a:lnTo>
                    <a:pt x="18296" y="19440"/>
                  </a:lnTo>
                  <a:lnTo>
                    <a:pt x="18551" y="19680"/>
                  </a:lnTo>
                  <a:lnTo>
                    <a:pt x="19313" y="19680"/>
                  </a:lnTo>
                  <a:lnTo>
                    <a:pt x="19313" y="19920"/>
                  </a:lnTo>
                  <a:lnTo>
                    <a:pt x="19821" y="19920"/>
                  </a:lnTo>
                  <a:lnTo>
                    <a:pt x="19821" y="19680"/>
                  </a:lnTo>
                  <a:lnTo>
                    <a:pt x="20075" y="19680"/>
                  </a:lnTo>
                  <a:lnTo>
                    <a:pt x="20075" y="19440"/>
                  </a:lnTo>
                  <a:lnTo>
                    <a:pt x="20329" y="19200"/>
                  </a:lnTo>
                  <a:lnTo>
                    <a:pt x="20329" y="18960"/>
                  </a:lnTo>
                  <a:lnTo>
                    <a:pt x="20584" y="18480"/>
                  </a:lnTo>
                  <a:lnTo>
                    <a:pt x="20584" y="18240"/>
                  </a:lnTo>
                  <a:lnTo>
                    <a:pt x="20838" y="18000"/>
                  </a:lnTo>
                  <a:lnTo>
                    <a:pt x="20838" y="16800"/>
                  </a:lnTo>
                  <a:lnTo>
                    <a:pt x="20584" y="16800"/>
                  </a:lnTo>
                  <a:lnTo>
                    <a:pt x="20329" y="16560"/>
                  </a:lnTo>
                  <a:lnTo>
                    <a:pt x="19567" y="16560"/>
                  </a:lnTo>
                  <a:lnTo>
                    <a:pt x="19313" y="16320"/>
                  </a:lnTo>
                  <a:lnTo>
                    <a:pt x="19313" y="16080"/>
                  </a:lnTo>
                  <a:lnTo>
                    <a:pt x="19059" y="15840"/>
                  </a:lnTo>
                  <a:lnTo>
                    <a:pt x="19059" y="14640"/>
                  </a:lnTo>
                  <a:lnTo>
                    <a:pt x="19821" y="13920"/>
                  </a:lnTo>
                  <a:lnTo>
                    <a:pt x="19821" y="13680"/>
                  </a:lnTo>
                  <a:lnTo>
                    <a:pt x="20075" y="13440"/>
                  </a:lnTo>
                  <a:lnTo>
                    <a:pt x="20075" y="12240"/>
                  </a:lnTo>
                  <a:lnTo>
                    <a:pt x="19821" y="12240"/>
                  </a:lnTo>
                  <a:lnTo>
                    <a:pt x="19313" y="11760"/>
                  </a:lnTo>
                  <a:lnTo>
                    <a:pt x="19059" y="11760"/>
                  </a:lnTo>
                  <a:lnTo>
                    <a:pt x="19059" y="11520"/>
                  </a:lnTo>
                  <a:lnTo>
                    <a:pt x="18805" y="11520"/>
                  </a:lnTo>
                  <a:lnTo>
                    <a:pt x="18805" y="11280"/>
                  </a:lnTo>
                  <a:lnTo>
                    <a:pt x="19059" y="11040"/>
                  </a:lnTo>
                  <a:lnTo>
                    <a:pt x="19059" y="10560"/>
                  </a:lnTo>
                  <a:lnTo>
                    <a:pt x="19313" y="10320"/>
                  </a:lnTo>
                  <a:lnTo>
                    <a:pt x="19313" y="10080"/>
                  </a:lnTo>
                  <a:lnTo>
                    <a:pt x="19567" y="9600"/>
                  </a:lnTo>
                  <a:lnTo>
                    <a:pt x="19821" y="9360"/>
                  </a:lnTo>
                  <a:lnTo>
                    <a:pt x="20075" y="9360"/>
                  </a:lnTo>
                  <a:lnTo>
                    <a:pt x="20075" y="9120"/>
                  </a:lnTo>
                  <a:lnTo>
                    <a:pt x="20329" y="9120"/>
                  </a:lnTo>
                  <a:lnTo>
                    <a:pt x="20838" y="8880"/>
                  </a:lnTo>
                  <a:lnTo>
                    <a:pt x="21346" y="8880"/>
                  </a:lnTo>
                  <a:lnTo>
                    <a:pt x="21092" y="8640"/>
                  </a:lnTo>
                  <a:lnTo>
                    <a:pt x="21092" y="7920"/>
                  </a:lnTo>
                  <a:lnTo>
                    <a:pt x="20838" y="7440"/>
                  </a:lnTo>
                  <a:lnTo>
                    <a:pt x="20838" y="6240"/>
                  </a:lnTo>
                  <a:lnTo>
                    <a:pt x="21346" y="5760"/>
                  </a:lnTo>
                  <a:lnTo>
                    <a:pt x="21600" y="5760"/>
                  </a:lnTo>
                  <a:lnTo>
                    <a:pt x="21600" y="5040"/>
                  </a:lnTo>
                  <a:lnTo>
                    <a:pt x="21346" y="5040"/>
                  </a:lnTo>
                  <a:lnTo>
                    <a:pt x="20329" y="4080"/>
                  </a:lnTo>
                  <a:lnTo>
                    <a:pt x="17026" y="4080"/>
                  </a:lnTo>
                  <a:lnTo>
                    <a:pt x="16518" y="3840"/>
                  </a:lnTo>
                  <a:lnTo>
                    <a:pt x="16264" y="3840"/>
                  </a:lnTo>
                  <a:lnTo>
                    <a:pt x="15755" y="3600"/>
                  </a:lnTo>
                  <a:lnTo>
                    <a:pt x="15501" y="3600"/>
                  </a:lnTo>
                  <a:lnTo>
                    <a:pt x="14993" y="3120"/>
                  </a:lnTo>
                  <a:lnTo>
                    <a:pt x="14993" y="2640"/>
                  </a:lnTo>
                  <a:lnTo>
                    <a:pt x="14739" y="2160"/>
                  </a:lnTo>
                  <a:lnTo>
                    <a:pt x="14231" y="1680"/>
                  </a:lnTo>
                  <a:lnTo>
                    <a:pt x="13722" y="1440"/>
                  </a:lnTo>
                  <a:lnTo>
                    <a:pt x="13214" y="1440"/>
                  </a:lnTo>
                  <a:lnTo>
                    <a:pt x="13214" y="1200"/>
                  </a:lnTo>
                  <a:lnTo>
                    <a:pt x="12960" y="1200"/>
                  </a:lnTo>
                  <a:lnTo>
                    <a:pt x="12960" y="480"/>
                  </a:lnTo>
                  <a:lnTo>
                    <a:pt x="13214" y="240"/>
                  </a:lnTo>
                  <a:lnTo>
                    <a:pt x="13214" y="0"/>
                  </a:lnTo>
                  <a:lnTo>
                    <a:pt x="12960" y="0"/>
                  </a:lnTo>
                  <a:lnTo>
                    <a:pt x="12452" y="240"/>
                  </a:lnTo>
                  <a:lnTo>
                    <a:pt x="11435" y="240"/>
                  </a:lnTo>
                  <a:lnTo>
                    <a:pt x="11435" y="48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4892110" y="1952903"/>
              <a:ext cx="33595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1543"/>
                  </a:lnTo>
                  <a:lnTo>
                    <a:pt x="13500" y="1543"/>
                  </a:lnTo>
                  <a:lnTo>
                    <a:pt x="13500" y="4629"/>
                  </a:lnTo>
                  <a:lnTo>
                    <a:pt x="10800" y="4629"/>
                  </a:lnTo>
                  <a:lnTo>
                    <a:pt x="5400" y="6171"/>
                  </a:lnTo>
                  <a:lnTo>
                    <a:pt x="0" y="9257"/>
                  </a:lnTo>
                  <a:lnTo>
                    <a:pt x="0" y="12343"/>
                  </a:lnTo>
                  <a:lnTo>
                    <a:pt x="2700" y="13886"/>
                  </a:lnTo>
                  <a:lnTo>
                    <a:pt x="2700" y="16971"/>
                  </a:lnTo>
                  <a:lnTo>
                    <a:pt x="5400" y="16971"/>
                  </a:lnTo>
                  <a:lnTo>
                    <a:pt x="8100" y="18514"/>
                  </a:lnTo>
                  <a:lnTo>
                    <a:pt x="8100" y="20057"/>
                  </a:lnTo>
                  <a:lnTo>
                    <a:pt x="10800" y="20057"/>
                  </a:lnTo>
                  <a:lnTo>
                    <a:pt x="10800" y="21600"/>
                  </a:lnTo>
                  <a:lnTo>
                    <a:pt x="13500" y="21600"/>
                  </a:lnTo>
                  <a:lnTo>
                    <a:pt x="18900" y="18514"/>
                  </a:lnTo>
                  <a:lnTo>
                    <a:pt x="18900" y="16971"/>
                  </a:lnTo>
                  <a:lnTo>
                    <a:pt x="21600" y="15429"/>
                  </a:lnTo>
                  <a:lnTo>
                    <a:pt x="21600" y="3086"/>
                  </a:lnTo>
                  <a:lnTo>
                    <a:pt x="18900" y="1543"/>
                  </a:lnTo>
                  <a:lnTo>
                    <a:pt x="1890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4892110" y="1952903"/>
              <a:ext cx="33595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1543"/>
                  </a:lnTo>
                  <a:lnTo>
                    <a:pt x="13500" y="1543"/>
                  </a:lnTo>
                  <a:lnTo>
                    <a:pt x="13500" y="4629"/>
                  </a:lnTo>
                  <a:lnTo>
                    <a:pt x="10800" y="4629"/>
                  </a:lnTo>
                  <a:lnTo>
                    <a:pt x="5400" y="6171"/>
                  </a:lnTo>
                  <a:lnTo>
                    <a:pt x="0" y="9257"/>
                  </a:lnTo>
                  <a:lnTo>
                    <a:pt x="0" y="12343"/>
                  </a:lnTo>
                  <a:lnTo>
                    <a:pt x="2700" y="13886"/>
                  </a:lnTo>
                  <a:lnTo>
                    <a:pt x="2700" y="16971"/>
                  </a:lnTo>
                  <a:lnTo>
                    <a:pt x="5400" y="16971"/>
                  </a:lnTo>
                  <a:lnTo>
                    <a:pt x="8100" y="18514"/>
                  </a:lnTo>
                  <a:lnTo>
                    <a:pt x="8100" y="20057"/>
                  </a:lnTo>
                  <a:lnTo>
                    <a:pt x="10800" y="20057"/>
                  </a:lnTo>
                  <a:lnTo>
                    <a:pt x="10800" y="21600"/>
                  </a:lnTo>
                  <a:lnTo>
                    <a:pt x="13500" y="21600"/>
                  </a:lnTo>
                  <a:lnTo>
                    <a:pt x="18900" y="18514"/>
                  </a:lnTo>
                  <a:lnTo>
                    <a:pt x="18900" y="16971"/>
                  </a:lnTo>
                  <a:lnTo>
                    <a:pt x="21600" y="15429"/>
                  </a:lnTo>
                  <a:lnTo>
                    <a:pt x="21600" y="3086"/>
                  </a:lnTo>
                  <a:lnTo>
                    <a:pt x="18900" y="1543"/>
                  </a:lnTo>
                  <a:lnTo>
                    <a:pt x="1890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030686" y="2124631"/>
              <a:ext cx="67188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160"/>
                  </a:moveTo>
                  <a:lnTo>
                    <a:pt x="17550" y="0"/>
                  </a:lnTo>
                  <a:lnTo>
                    <a:pt x="16200" y="0"/>
                  </a:lnTo>
                  <a:lnTo>
                    <a:pt x="16200" y="2160"/>
                  </a:lnTo>
                  <a:lnTo>
                    <a:pt x="12150" y="2160"/>
                  </a:lnTo>
                  <a:lnTo>
                    <a:pt x="12150" y="4320"/>
                  </a:lnTo>
                  <a:lnTo>
                    <a:pt x="9450" y="4320"/>
                  </a:lnTo>
                  <a:lnTo>
                    <a:pt x="8100" y="2160"/>
                  </a:lnTo>
                  <a:lnTo>
                    <a:pt x="0" y="2160"/>
                  </a:lnTo>
                  <a:lnTo>
                    <a:pt x="0" y="4320"/>
                  </a:lnTo>
                  <a:lnTo>
                    <a:pt x="1350" y="4320"/>
                  </a:lnTo>
                  <a:lnTo>
                    <a:pt x="1350" y="6480"/>
                  </a:lnTo>
                  <a:lnTo>
                    <a:pt x="2700" y="6480"/>
                  </a:lnTo>
                  <a:lnTo>
                    <a:pt x="2700" y="10800"/>
                  </a:lnTo>
                  <a:lnTo>
                    <a:pt x="4050" y="12960"/>
                  </a:lnTo>
                  <a:lnTo>
                    <a:pt x="4050" y="15120"/>
                  </a:lnTo>
                  <a:lnTo>
                    <a:pt x="9450" y="15120"/>
                  </a:lnTo>
                  <a:lnTo>
                    <a:pt x="10800" y="17280"/>
                  </a:lnTo>
                  <a:lnTo>
                    <a:pt x="12150" y="17280"/>
                  </a:lnTo>
                  <a:lnTo>
                    <a:pt x="17550" y="21600"/>
                  </a:lnTo>
                  <a:lnTo>
                    <a:pt x="21600" y="21600"/>
                  </a:lnTo>
                  <a:lnTo>
                    <a:pt x="21600" y="19440"/>
                  </a:lnTo>
                  <a:lnTo>
                    <a:pt x="20250" y="17280"/>
                  </a:lnTo>
                  <a:lnTo>
                    <a:pt x="20250" y="6480"/>
                  </a:lnTo>
                  <a:lnTo>
                    <a:pt x="18900" y="4320"/>
                  </a:lnTo>
                  <a:lnTo>
                    <a:pt x="18900" y="216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5030686" y="2124631"/>
              <a:ext cx="67188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160"/>
                  </a:moveTo>
                  <a:lnTo>
                    <a:pt x="17550" y="0"/>
                  </a:lnTo>
                  <a:lnTo>
                    <a:pt x="16200" y="0"/>
                  </a:lnTo>
                  <a:lnTo>
                    <a:pt x="16200" y="2160"/>
                  </a:lnTo>
                  <a:lnTo>
                    <a:pt x="12150" y="2160"/>
                  </a:lnTo>
                  <a:lnTo>
                    <a:pt x="12150" y="4320"/>
                  </a:lnTo>
                  <a:lnTo>
                    <a:pt x="9450" y="4320"/>
                  </a:lnTo>
                  <a:lnTo>
                    <a:pt x="8100" y="2160"/>
                  </a:lnTo>
                  <a:lnTo>
                    <a:pt x="0" y="2160"/>
                  </a:lnTo>
                  <a:lnTo>
                    <a:pt x="0" y="4320"/>
                  </a:lnTo>
                  <a:lnTo>
                    <a:pt x="1350" y="4320"/>
                  </a:lnTo>
                  <a:lnTo>
                    <a:pt x="1350" y="6480"/>
                  </a:lnTo>
                  <a:lnTo>
                    <a:pt x="2700" y="6480"/>
                  </a:lnTo>
                  <a:lnTo>
                    <a:pt x="2700" y="10800"/>
                  </a:lnTo>
                  <a:lnTo>
                    <a:pt x="4050" y="12960"/>
                  </a:lnTo>
                  <a:lnTo>
                    <a:pt x="4050" y="15120"/>
                  </a:lnTo>
                  <a:lnTo>
                    <a:pt x="9450" y="15120"/>
                  </a:lnTo>
                  <a:lnTo>
                    <a:pt x="10800" y="17280"/>
                  </a:lnTo>
                  <a:lnTo>
                    <a:pt x="12150" y="17280"/>
                  </a:lnTo>
                  <a:lnTo>
                    <a:pt x="17550" y="21600"/>
                  </a:lnTo>
                  <a:lnTo>
                    <a:pt x="21600" y="21600"/>
                  </a:lnTo>
                  <a:lnTo>
                    <a:pt x="21600" y="19440"/>
                  </a:lnTo>
                  <a:lnTo>
                    <a:pt x="20250" y="17280"/>
                  </a:lnTo>
                  <a:lnTo>
                    <a:pt x="20250" y="6480"/>
                  </a:lnTo>
                  <a:lnTo>
                    <a:pt x="18900" y="4320"/>
                  </a:lnTo>
                  <a:lnTo>
                    <a:pt x="18900" y="216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4820723" y="1785169"/>
              <a:ext cx="365335" cy="33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0" y="8132"/>
                  </a:moveTo>
                  <a:lnTo>
                    <a:pt x="1490" y="7624"/>
                  </a:lnTo>
                  <a:lnTo>
                    <a:pt x="1738" y="7369"/>
                  </a:lnTo>
                  <a:lnTo>
                    <a:pt x="1490" y="7115"/>
                  </a:lnTo>
                  <a:lnTo>
                    <a:pt x="1490" y="6861"/>
                  </a:lnTo>
                  <a:lnTo>
                    <a:pt x="1241" y="6861"/>
                  </a:lnTo>
                  <a:lnTo>
                    <a:pt x="993" y="6607"/>
                  </a:lnTo>
                  <a:lnTo>
                    <a:pt x="497" y="6607"/>
                  </a:lnTo>
                  <a:lnTo>
                    <a:pt x="0" y="6099"/>
                  </a:lnTo>
                  <a:lnTo>
                    <a:pt x="0" y="4320"/>
                  </a:lnTo>
                  <a:lnTo>
                    <a:pt x="497" y="4066"/>
                  </a:lnTo>
                  <a:lnTo>
                    <a:pt x="497" y="3812"/>
                  </a:lnTo>
                  <a:lnTo>
                    <a:pt x="745" y="3558"/>
                  </a:lnTo>
                  <a:lnTo>
                    <a:pt x="745" y="2033"/>
                  </a:lnTo>
                  <a:lnTo>
                    <a:pt x="2483" y="2033"/>
                  </a:lnTo>
                  <a:lnTo>
                    <a:pt x="2731" y="1779"/>
                  </a:lnTo>
                  <a:lnTo>
                    <a:pt x="2731" y="1525"/>
                  </a:lnTo>
                  <a:lnTo>
                    <a:pt x="2979" y="1525"/>
                  </a:lnTo>
                  <a:lnTo>
                    <a:pt x="2979" y="1271"/>
                  </a:lnTo>
                  <a:lnTo>
                    <a:pt x="3228" y="1271"/>
                  </a:lnTo>
                  <a:lnTo>
                    <a:pt x="3476" y="1525"/>
                  </a:lnTo>
                  <a:lnTo>
                    <a:pt x="3476" y="1779"/>
                  </a:lnTo>
                  <a:lnTo>
                    <a:pt x="3724" y="2033"/>
                  </a:lnTo>
                  <a:lnTo>
                    <a:pt x="3972" y="2033"/>
                  </a:lnTo>
                  <a:lnTo>
                    <a:pt x="4221" y="1779"/>
                  </a:lnTo>
                  <a:lnTo>
                    <a:pt x="4221" y="1525"/>
                  </a:lnTo>
                  <a:lnTo>
                    <a:pt x="4717" y="1525"/>
                  </a:lnTo>
                  <a:lnTo>
                    <a:pt x="4966" y="1779"/>
                  </a:lnTo>
                  <a:lnTo>
                    <a:pt x="5214" y="1779"/>
                  </a:lnTo>
                  <a:lnTo>
                    <a:pt x="5214" y="1525"/>
                  </a:lnTo>
                  <a:lnTo>
                    <a:pt x="5462" y="1525"/>
                  </a:lnTo>
                  <a:lnTo>
                    <a:pt x="5462" y="1016"/>
                  </a:lnTo>
                  <a:lnTo>
                    <a:pt x="5710" y="508"/>
                  </a:lnTo>
                  <a:lnTo>
                    <a:pt x="5710" y="254"/>
                  </a:lnTo>
                  <a:lnTo>
                    <a:pt x="5959" y="508"/>
                  </a:lnTo>
                  <a:lnTo>
                    <a:pt x="6207" y="508"/>
                  </a:lnTo>
                  <a:lnTo>
                    <a:pt x="6455" y="762"/>
                  </a:lnTo>
                  <a:lnTo>
                    <a:pt x="8690" y="762"/>
                  </a:lnTo>
                  <a:lnTo>
                    <a:pt x="8690" y="508"/>
                  </a:lnTo>
                  <a:lnTo>
                    <a:pt x="9186" y="254"/>
                  </a:lnTo>
                  <a:lnTo>
                    <a:pt x="9434" y="0"/>
                  </a:lnTo>
                  <a:lnTo>
                    <a:pt x="10179" y="0"/>
                  </a:lnTo>
                  <a:lnTo>
                    <a:pt x="10676" y="508"/>
                  </a:lnTo>
                  <a:lnTo>
                    <a:pt x="10924" y="1016"/>
                  </a:lnTo>
                  <a:lnTo>
                    <a:pt x="11172" y="1271"/>
                  </a:lnTo>
                  <a:lnTo>
                    <a:pt x="11421" y="2541"/>
                  </a:lnTo>
                  <a:lnTo>
                    <a:pt x="11172" y="3049"/>
                  </a:lnTo>
                  <a:lnTo>
                    <a:pt x="10676" y="3304"/>
                  </a:lnTo>
                  <a:lnTo>
                    <a:pt x="10428" y="3558"/>
                  </a:lnTo>
                  <a:lnTo>
                    <a:pt x="10428" y="3812"/>
                  </a:lnTo>
                  <a:lnTo>
                    <a:pt x="10179" y="4320"/>
                  </a:lnTo>
                  <a:lnTo>
                    <a:pt x="10179" y="4828"/>
                  </a:lnTo>
                  <a:lnTo>
                    <a:pt x="9931" y="4828"/>
                  </a:lnTo>
                  <a:lnTo>
                    <a:pt x="9931" y="6099"/>
                  </a:lnTo>
                  <a:lnTo>
                    <a:pt x="10179" y="6353"/>
                  </a:lnTo>
                  <a:lnTo>
                    <a:pt x="10179" y="6607"/>
                  </a:lnTo>
                  <a:lnTo>
                    <a:pt x="10676" y="6607"/>
                  </a:lnTo>
                  <a:lnTo>
                    <a:pt x="11172" y="7115"/>
                  </a:lnTo>
                  <a:lnTo>
                    <a:pt x="11172" y="7369"/>
                  </a:lnTo>
                  <a:lnTo>
                    <a:pt x="11421" y="7624"/>
                  </a:lnTo>
                  <a:lnTo>
                    <a:pt x="11421" y="7878"/>
                  </a:lnTo>
                  <a:lnTo>
                    <a:pt x="11669" y="8386"/>
                  </a:lnTo>
                  <a:lnTo>
                    <a:pt x="11917" y="8640"/>
                  </a:lnTo>
                  <a:lnTo>
                    <a:pt x="12166" y="9148"/>
                  </a:lnTo>
                  <a:lnTo>
                    <a:pt x="12662" y="9656"/>
                  </a:lnTo>
                  <a:lnTo>
                    <a:pt x="12910" y="10165"/>
                  </a:lnTo>
                  <a:lnTo>
                    <a:pt x="13407" y="10673"/>
                  </a:lnTo>
                  <a:lnTo>
                    <a:pt x="13655" y="11181"/>
                  </a:lnTo>
                  <a:lnTo>
                    <a:pt x="15145" y="12706"/>
                  </a:lnTo>
                  <a:lnTo>
                    <a:pt x="15393" y="12706"/>
                  </a:lnTo>
                  <a:lnTo>
                    <a:pt x="15393" y="12960"/>
                  </a:lnTo>
                  <a:lnTo>
                    <a:pt x="16883" y="12960"/>
                  </a:lnTo>
                  <a:lnTo>
                    <a:pt x="17131" y="12706"/>
                  </a:lnTo>
                  <a:lnTo>
                    <a:pt x="17628" y="12706"/>
                  </a:lnTo>
                  <a:lnTo>
                    <a:pt x="17628" y="13468"/>
                  </a:lnTo>
                  <a:lnTo>
                    <a:pt x="17876" y="13468"/>
                  </a:lnTo>
                  <a:lnTo>
                    <a:pt x="17876" y="13722"/>
                  </a:lnTo>
                  <a:lnTo>
                    <a:pt x="18621" y="14485"/>
                  </a:lnTo>
                  <a:lnTo>
                    <a:pt x="18621" y="14993"/>
                  </a:lnTo>
                  <a:lnTo>
                    <a:pt x="18869" y="14993"/>
                  </a:lnTo>
                  <a:lnTo>
                    <a:pt x="18869" y="15247"/>
                  </a:lnTo>
                  <a:lnTo>
                    <a:pt x="19117" y="15501"/>
                  </a:lnTo>
                  <a:lnTo>
                    <a:pt x="19366" y="15501"/>
                  </a:lnTo>
                  <a:lnTo>
                    <a:pt x="19614" y="15755"/>
                  </a:lnTo>
                  <a:lnTo>
                    <a:pt x="20110" y="16009"/>
                  </a:lnTo>
                  <a:lnTo>
                    <a:pt x="21352" y="17280"/>
                  </a:lnTo>
                  <a:lnTo>
                    <a:pt x="21352" y="17534"/>
                  </a:lnTo>
                  <a:lnTo>
                    <a:pt x="21600" y="17534"/>
                  </a:lnTo>
                  <a:lnTo>
                    <a:pt x="21600" y="17788"/>
                  </a:lnTo>
                  <a:lnTo>
                    <a:pt x="21352" y="17788"/>
                  </a:lnTo>
                  <a:lnTo>
                    <a:pt x="21352" y="18042"/>
                  </a:lnTo>
                  <a:lnTo>
                    <a:pt x="20855" y="18042"/>
                  </a:lnTo>
                  <a:lnTo>
                    <a:pt x="20855" y="18296"/>
                  </a:lnTo>
                  <a:lnTo>
                    <a:pt x="20607" y="18042"/>
                  </a:lnTo>
                  <a:lnTo>
                    <a:pt x="20359" y="18042"/>
                  </a:lnTo>
                  <a:lnTo>
                    <a:pt x="20359" y="17788"/>
                  </a:lnTo>
                  <a:lnTo>
                    <a:pt x="20110" y="17788"/>
                  </a:lnTo>
                  <a:lnTo>
                    <a:pt x="19614" y="17280"/>
                  </a:lnTo>
                  <a:lnTo>
                    <a:pt x="19614" y="17026"/>
                  </a:lnTo>
                  <a:lnTo>
                    <a:pt x="18869" y="17026"/>
                  </a:lnTo>
                  <a:lnTo>
                    <a:pt x="18621" y="17280"/>
                  </a:lnTo>
                  <a:lnTo>
                    <a:pt x="18372" y="17280"/>
                  </a:lnTo>
                  <a:lnTo>
                    <a:pt x="18372" y="17534"/>
                  </a:lnTo>
                  <a:lnTo>
                    <a:pt x="18124" y="17534"/>
                  </a:lnTo>
                  <a:lnTo>
                    <a:pt x="18124" y="17788"/>
                  </a:lnTo>
                  <a:lnTo>
                    <a:pt x="17876" y="18042"/>
                  </a:lnTo>
                  <a:lnTo>
                    <a:pt x="17876" y="18551"/>
                  </a:lnTo>
                  <a:lnTo>
                    <a:pt x="18372" y="19059"/>
                  </a:lnTo>
                  <a:lnTo>
                    <a:pt x="18372" y="19567"/>
                  </a:lnTo>
                  <a:lnTo>
                    <a:pt x="18621" y="19567"/>
                  </a:lnTo>
                  <a:lnTo>
                    <a:pt x="18621" y="19821"/>
                  </a:lnTo>
                  <a:lnTo>
                    <a:pt x="18372" y="20075"/>
                  </a:lnTo>
                  <a:lnTo>
                    <a:pt x="18372" y="20329"/>
                  </a:lnTo>
                  <a:lnTo>
                    <a:pt x="18124" y="20329"/>
                  </a:lnTo>
                  <a:lnTo>
                    <a:pt x="17876" y="20584"/>
                  </a:lnTo>
                  <a:lnTo>
                    <a:pt x="17876" y="20838"/>
                  </a:lnTo>
                  <a:lnTo>
                    <a:pt x="17628" y="21092"/>
                  </a:lnTo>
                  <a:lnTo>
                    <a:pt x="17628" y="21346"/>
                  </a:lnTo>
                  <a:lnTo>
                    <a:pt x="17379" y="21600"/>
                  </a:lnTo>
                  <a:lnTo>
                    <a:pt x="16386" y="21600"/>
                  </a:lnTo>
                  <a:lnTo>
                    <a:pt x="16386" y="21346"/>
                  </a:lnTo>
                  <a:lnTo>
                    <a:pt x="16138" y="21346"/>
                  </a:lnTo>
                  <a:lnTo>
                    <a:pt x="16138" y="20838"/>
                  </a:lnTo>
                  <a:lnTo>
                    <a:pt x="16386" y="20584"/>
                  </a:lnTo>
                  <a:lnTo>
                    <a:pt x="16386" y="19059"/>
                  </a:lnTo>
                  <a:lnTo>
                    <a:pt x="16634" y="18805"/>
                  </a:lnTo>
                  <a:lnTo>
                    <a:pt x="16634" y="18296"/>
                  </a:lnTo>
                  <a:lnTo>
                    <a:pt x="16386" y="18296"/>
                  </a:lnTo>
                  <a:lnTo>
                    <a:pt x="16386" y="18042"/>
                  </a:lnTo>
                  <a:lnTo>
                    <a:pt x="16138" y="18042"/>
                  </a:lnTo>
                  <a:lnTo>
                    <a:pt x="15890" y="17788"/>
                  </a:lnTo>
                  <a:lnTo>
                    <a:pt x="15393" y="17788"/>
                  </a:lnTo>
                  <a:lnTo>
                    <a:pt x="15393" y="17534"/>
                  </a:lnTo>
                  <a:lnTo>
                    <a:pt x="15145" y="17534"/>
                  </a:lnTo>
                  <a:lnTo>
                    <a:pt x="15145" y="17280"/>
                  </a:lnTo>
                  <a:lnTo>
                    <a:pt x="14897" y="16772"/>
                  </a:lnTo>
                  <a:lnTo>
                    <a:pt x="14897" y="16518"/>
                  </a:lnTo>
                  <a:lnTo>
                    <a:pt x="14648" y="16264"/>
                  </a:lnTo>
                  <a:lnTo>
                    <a:pt x="13655" y="16264"/>
                  </a:lnTo>
                  <a:lnTo>
                    <a:pt x="13407" y="16009"/>
                  </a:lnTo>
                  <a:lnTo>
                    <a:pt x="13407" y="15755"/>
                  </a:lnTo>
                  <a:lnTo>
                    <a:pt x="13655" y="15501"/>
                  </a:lnTo>
                  <a:lnTo>
                    <a:pt x="13655" y="14993"/>
                  </a:lnTo>
                  <a:lnTo>
                    <a:pt x="13407" y="14993"/>
                  </a:lnTo>
                  <a:lnTo>
                    <a:pt x="13407" y="14739"/>
                  </a:lnTo>
                  <a:lnTo>
                    <a:pt x="13159" y="14739"/>
                  </a:lnTo>
                  <a:lnTo>
                    <a:pt x="12662" y="14485"/>
                  </a:lnTo>
                  <a:lnTo>
                    <a:pt x="12414" y="14485"/>
                  </a:lnTo>
                  <a:lnTo>
                    <a:pt x="11669" y="14231"/>
                  </a:lnTo>
                  <a:lnTo>
                    <a:pt x="10924" y="14231"/>
                  </a:lnTo>
                  <a:lnTo>
                    <a:pt x="10924" y="13976"/>
                  </a:lnTo>
                  <a:lnTo>
                    <a:pt x="10676" y="13722"/>
                  </a:lnTo>
                  <a:lnTo>
                    <a:pt x="10179" y="13468"/>
                  </a:lnTo>
                  <a:lnTo>
                    <a:pt x="9683" y="12960"/>
                  </a:lnTo>
                  <a:lnTo>
                    <a:pt x="9186" y="12706"/>
                  </a:lnTo>
                  <a:lnTo>
                    <a:pt x="8193" y="11689"/>
                  </a:lnTo>
                  <a:lnTo>
                    <a:pt x="7697" y="11435"/>
                  </a:lnTo>
                  <a:lnTo>
                    <a:pt x="7200" y="10927"/>
                  </a:lnTo>
                  <a:lnTo>
                    <a:pt x="7200" y="10673"/>
                  </a:lnTo>
                  <a:lnTo>
                    <a:pt x="6952" y="10419"/>
                  </a:lnTo>
                  <a:lnTo>
                    <a:pt x="6952" y="9911"/>
                  </a:lnTo>
                  <a:lnTo>
                    <a:pt x="6703" y="9402"/>
                  </a:lnTo>
                  <a:lnTo>
                    <a:pt x="6703" y="8386"/>
                  </a:lnTo>
                  <a:lnTo>
                    <a:pt x="6455" y="8132"/>
                  </a:lnTo>
                  <a:lnTo>
                    <a:pt x="6455" y="7878"/>
                  </a:lnTo>
                  <a:lnTo>
                    <a:pt x="6207" y="7624"/>
                  </a:lnTo>
                  <a:lnTo>
                    <a:pt x="6207" y="7369"/>
                  </a:lnTo>
                  <a:lnTo>
                    <a:pt x="5710" y="7369"/>
                  </a:lnTo>
                  <a:lnTo>
                    <a:pt x="5462" y="7115"/>
                  </a:lnTo>
                  <a:lnTo>
                    <a:pt x="3972" y="7115"/>
                  </a:lnTo>
                  <a:lnTo>
                    <a:pt x="3972" y="7878"/>
                  </a:lnTo>
                  <a:lnTo>
                    <a:pt x="3724" y="7878"/>
                  </a:lnTo>
                  <a:lnTo>
                    <a:pt x="3724" y="8132"/>
                  </a:lnTo>
                  <a:lnTo>
                    <a:pt x="3228" y="8132"/>
                  </a:lnTo>
                  <a:lnTo>
                    <a:pt x="3228" y="8386"/>
                  </a:lnTo>
                  <a:lnTo>
                    <a:pt x="2483" y="8386"/>
                  </a:lnTo>
                  <a:lnTo>
                    <a:pt x="1738" y="8132"/>
                  </a:lnTo>
                  <a:lnTo>
                    <a:pt x="1490" y="813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4820723" y="1785169"/>
              <a:ext cx="365335" cy="33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0" y="8132"/>
                  </a:moveTo>
                  <a:lnTo>
                    <a:pt x="1490" y="7624"/>
                  </a:lnTo>
                  <a:lnTo>
                    <a:pt x="1738" y="7369"/>
                  </a:lnTo>
                  <a:lnTo>
                    <a:pt x="1490" y="7115"/>
                  </a:lnTo>
                  <a:lnTo>
                    <a:pt x="1490" y="6861"/>
                  </a:lnTo>
                  <a:lnTo>
                    <a:pt x="1241" y="6861"/>
                  </a:lnTo>
                  <a:lnTo>
                    <a:pt x="993" y="6607"/>
                  </a:lnTo>
                  <a:lnTo>
                    <a:pt x="497" y="6607"/>
                  </a:lnTo>
                  <a:lnTo>
                    <a:pt x="0" y="6099"/>
                  </a:lnTo>
                  <a:lnTo>
                    <a:pt x="0" y="4320"/>
                  </a:lnTo>
                  <a:lnTo>
                    <a:pt x="497" y="4066"/>
                  </a:lnTo>
                  <a:lnTo>
                    <a:pt x="497" y="3812"/>
                  </a:lnTo>
                  <a:lnTo>
                    <a:pt x="745" y="3558"/>
                  </a:lnTo>
                  <a:lnTo>
                    <a:pt x="745" y="2033"/>
                  </a:lnTo>
                  <a:lnTo>
                    <a:pt x="2483" y="2033"/>
                  </a:lnTo>
                  <a:lnTo>
                    <a:pt x="2731" y="1779"/>
                  </a:lnTo>
                  <a:lnTo>
                    <a:pt x="2731" y="1525"/>
                  </a:lnTo>
                  <a:lnTo>
                    <a:pt x="2979" y="1525"/>
                  </a:lnTo>
                  <a:lnTo>
                    <a:pt x="2979" y="1271"/>
                  </a:lnTo>
                  <a:lnTo>
                    <a:pt x="3228" y="1271"/>
                  </a:lnTo>
                  <a:lnTo>
                    <a:pt x="3476" y="1525"/>
                  </a:lnTo>
                  <a:lnTo>
                    <a:pt x="3476" y="1779"/>
                  </a:lnTo>
                  <a:lnTo>
                    <a:pt x="3724" y="2033"/>
                  </a:lnTo>
                  <a:lnTo>
                    <a:pt x="3972" y="2033"/>
                  </a:lnTo>
                  <a:lnTo>
                    <a:pt x="4221" y="1779"/>
                  </a:lnTo>
                  <a:lnTo>
                    <a:pt x="4221" y="1525"/>
                  </a:lnTo>
                  <a:lnTo>
                    <a:pt x="4717" y="1525"/>
                  </a:lnTo>
                  <a:lnTo>
                    <a:pt x="4966" y="1779"/>
                  </a:lnTo>
                  <a:lnTo>
                    <a:pt x="5214" y="1779"/>
                  </a:lnTo>
                  <a:lnTo>
                    <a:pt x="5214" y="1525"/>
                  </a:lnTo>
                  <a:lnTo>
                    <a:pt x="5462" y="1525"/>
                  </a:lnTo>
                  <a:lnTo>
                    <a:pt x="5462" y="1016"/>
                  </a:lnTo>
                  <a:lnTo>
                    <a:pt x="5710" y="508"/>
                  </a:lnTo>
                  <a:lnTo>
                    <a:pt x="5710" y="254"/>
                  </a:lnTo>
                  <a:lnTo>
                    <a:pt x="5959" y="508"/>
                  </a:lnTo>
                  <a:lnTo>
                    <a:pt x="6207" y="508"/>
                  </a:lnTo>
                  <a:lnTo>
                    <a:pt x="6455" y="762"/>
                  </a:lnTo>
                  <a:lnTo>
                    <a:pt x="8690" y="762"/>
                  </a:lnTo>
                  <a:lnTo>
                    <a:pt x="8690" y="508"/>
                  </a:lnTo>
                  <a:lnTo>
                    <a:pt x="9186" y="254"/>
                  </a:lnTo>
                  <a:lnTo>
                    <a:pt x="9434" y="0"/>
                  </a:lnTo>
                  <a:lnTo>
                    <a:pt x="10179" y="0"/>
                  </a:lnTo>
                  <a:lnTo>
                    <a:pt x="10676" y="508"/>
                  </a:lnTo>
                  <a:lnTo>
                    <a:pt x="10924" y="1016"/>
                  </a:lnTo>
                  <a:lnTo>
                    <a:pt x="11172" y="1271"/>
                  </a:lnTo>
                  <a:lnTo>
                    <a:pt x="11421" y="2541"/>
                  </a:lnTo>
                  <a:lnTo>
                    <a:pt x="11172" y="3049"/>
                  </a:lnTo>
                  <a:lnTo>
                    <a:pt x="10676" y="3304"/>
                  </a:lnTo>
                  <a:lnTo>
                    <a:pt x="10428" y="3558"/>
                  </a:lnTo>
                  <a:lnTo>
                    <a:pt x="10428" y="3812"/>
                  </a:lnTo>
                  <a:lnTo>
                    <a:pt x="10179" y="4320"/>
                  </a:lnTo>
                  <a:lnTo>
                    <a:pt x="10179" y="4828"/>
                  </a:lnTo>
                  <a:lnTo>
                    <a:pt x="9931" y="4828"/>
                  </a:lnTo>
                  <a:lnTo>
                    <a:pt x="9931" y="6099"/>
                  </a:lnTo>
                  <a:lnTo>
                    <a:pt x="10179" y="6353"/>
                  </a:lnTo>
                  <a:lnTo>
                    <a:pt x="10179" y="6607"/>
                  </a:lnTo>
                  <a:lnTo>
                    <a:pt x="10676" y="6607"/>
                  </a:lnTo>
                  <a:lnTo>
                    <a:pt x="11172" y="7115"/>
                  </a:lnTo>
                  <a:lnTo>
                    <a:pt x="11172" y="7369"/>
                  </a:lnTo>
                  <a:lnTo>
                    <a:pt x="11421" y="7624"/>
                  </a:lnTo>
                  <a:lnTo>
                    <a:pt x="11421" y="7878"/>
                  </a:lnTo>
                  <a:lnTo>
                    <a:pt x="11669" y="8386"/>
                  </a:lnTo>
                  <a:lnTo>
                    <a:pt x="11917" y="8640"/>
                  </a:lnTo>
                  <a:lnTo>
                    <a:pt x="12166" y="9148"/>
                  </a:lnTo>
                  <a:lnTo>
                    <a:pt x="12662" y="9656"/>
                  </a:lnTo>
                  <a:lnTo>
                    <a:pt x="12910" y="10165"/>
                  </a:lnTo>
                  <a:lnTo>
                    <a:pt x="13407" y="10673"/>
                  </a:lnTo>
                  <a:lnTo>
                    <a:pt x="13655" y="11181"/>
                  </a:lnTo>
                  <a:lnTo>
                    <a:pt x="15145" y="12706"/>
                  </a:lnTo>
                  <a:lnTo>
                    <a:pt x="15393" y="12706"/>
                  </a:lnTo>
                  <a:lnTo>
                    <a:pt x="15393" y="12960"/>
                  </a:lnTo>
                  <a:lnTo>
                    <a:pt x="16883" y="12960"/>
                  </a:lnTo>
                  <a:lnTo>
                    <a:pt x="17131" y="12706"/>
                  </a:lnTo>
                  <a:lnTo>
                    <a:pt x="17628" y="12706"/>
                  </a:lnTo>
                  <a:lnTo>
                    <a:pt x="17628" y="13468"/>
                  </a:lnTo>
                  <a:lnTo>
                    <a:pt x="17876" y="13468"/>
                  </a:lnTo>
                  <a:lnTo>
                    <a:pt x="17876" y="13722"/>
                  </a:lnTo>
                  <a:lnTo>
                    <a:pt x="18621" y="14485"/>
                  </a:lnTo>
                  <a:lnTo>
                    <a:pt x="18621" y="14993"/>
                  </a:lnTo>
                  <a:lnTo>
                    <a:pt x="18869" y="14993"/>
                  </a:lnTo>
                  <a:lnTo>
                    <a:pt x="18869" y="15247"/>
                  </a:lnTo>
                  <a:lnTo>
                    <a:pt x="19117" y="15501"/>
                  </a:lnTo>
                  <a:lnTo>
                    <a:pt x="19366" y="15501"/>
                  </a:lnTo>
                  <a:lnTo>
                    <a:pt x="19614" y="15755"/>
                  </a:lnTo>
                  <a:lnTo>
                    <a:pt x="20110" y="16009"/>
                  </a:lnTo>
                  <a:lnTo>
                    <a:pt x="21352" y="17280"/>
                  </a:lnTo>
                  <a:lnTo>
                    <a:pt x="21352" y="17534"/>
                  </a:lnTo>
                  <a:lnTo>
                    <a:pt x="21600" y="17534"/>
                  </a:lnTo>
                  <a:lnTo>
                    <a:pt x="21600" y="17788"/>
                  </a:lnTo>
                  <a:lnTo>
                    <a:pt x="21352" y="17788"/>
                  </a:lnTo>
                  <a:lnTo>
                    <a:pt x="21352" y="18042"/>
                  </a:lnTo>
                  <a:lnTo>
                    <a:pt x="20855" y="18042"/>
                  </a:lnTo>
                  <a:lnTo>
                    <a:pt x="20855" y="18296"/>
                  </a:lnTo>
                  <a:lnTo>
                    <a:pt x="20607" y="18042"/>
                  </a:lnTo>
                  <a:lnTo>
                    <a:pt x="20359" y="18042"/>
                  </a:lnTo>
                  <a:lnTo>
                    <a:pt x="20359" y="17788"/>
                  </a:lnTo>
                  <a:lnTo>
                    <a:pt x="20110" y="17788"/>
                  </a:lnTo>
                  <a:lnTo>
                    <a:pt x="19614" y="17280"/>
                  </a:lnTo>
                  <a:lnTo>
                    <a:pt x="19614" y="17026"/>
                  </a:lnTo>
                  <a:lnTo>
                    <a:pt x="18869" y="17026"/>
                  </a:lnTo>
                  <a:lnTo>
                    <a:pt x="18621" y="17280"/>
                  </a:lnTo>
                  <a:lnTo>
                    <a:pt x="18372" y="17280"/>
                  </a:lnTo>
                  <a:lnTo>
                    <a:pt x="18372" y="17534"/>
                  </a:lnTo>
                  <a:lnTo>
                    <a:pt x="18124" y="17534"/>
                  </a:lnTo>
                  <a:lnTo>
                    <a:pt x="18124" y="17788"/>
                  </a:lnTo>
                  <a:lnTo>
                    <a:pt x="17876" y="18042"/>
                  </a:lnTo>
                  <a:lnTo>
                    <a:pt x="17876" y="18551"/>
                  </a:lnTo>
                  <a:lnTo>
                    <a:pt x="18372" y="19059"/>
                  </a:lnTo>
                  <a:lnTo>
                    <a:pt x="18372" y="19567"/>
                  </a:lnTo>
                  <a:lnTo>
                    <a:pt x="18621" y="19567"/>
                  </a:lnTo>
                  <a:lnTo>
                    <a:pt x="18621" y="19821"/>
                  </a:lnTo>
                  <a:lnTo>
                    <a:pt x="18372" y="20075"/>
                  </a:lnTo>
                  <a:lnTo>
                    <a:pt x="18372" y="20329"/>
                  </a:lnTo>
                  <a:lnTo>
                    <a:pt x="18124" y="20329"/>
                  </a:lnTo>
                  <a:lnTo>
                    <a:pt x="17876" y="20584"/>
                  </a:lnTo>
                  <a:lnTo>
                    <a:pt x="17876" y="20838"/>
                  </a:lnTo>
                  <a:lnTo>
                    <a:pt x="17628" y="21092"/>
                  </a:lnTo>
                  <a:lnTo>
                    <a:pt x="17628" y="21346"/>
                  </a:lnTo>
                  <a:lnTo>
                    <a:pt x="17379" y="21600"/>
                  </a:lnTo>
                  <a:lnTo>
                    <a:pt x="16386" y="21600"/>
                  </a:lnTo>
                  <a:lnTo>
                    <a:pt x="16386" y="21346"/>
                  </a:lnTo>
                  <a:lnTo>
                    <a:pt x="16138" y="21346"/>
                  </a:lnTo>
                  <a:lnTo>
                    <a:pt x="16138" y="20838"/>
                  </a:lnTo>
                  <a:lnTo>
                    <a:pt x="16386" y="20584"/>
                  </a:lnTo>
                  <a:lnTo>
                    <a:pt x="16386" y="19059"/>
                  </a:lnTo>
                  <a:lnTo>
                    <a:pt x="16634" y="18805"/>
                  </a:lnTo>
                  <a:lnTo>
                    <a:pt x="16634" y="18296"/>
                  </a:lnTo>
                  <a:lnTo>
                    <a:pt x="16386" y="18296"/>
                  </a:lnTo>
                  <a:lnTo>
                    <a:pt x="16386" y="18042"/>
                  </a:lnTo>
                  <a:lnTo>
                    <a:pt x="16138" y="18042"/>
                  </a:lnTo>
                  <a:lnTo>
                    <a:pt x="15890" y="17788"/>
                  </a:lnTo>
                  <a:lnTo>
                    <a:pt x="15393" y="17788"/>
                  </a:lnTo>
                  <a:lnTo>
                    <a:pt x="15393" y="17534"/>
                  </a:lnTo>
                  <a:lnTo>
                    <a:pt x="15145" y="17534"/>
                  </a:lnTo>
                  <a:lnTo>
                    <a:pt x="15145" y="17280"/>
                  </a:lnTo>
                  <a:lnTo>
                    <a:pt x="14897" y="16772"/>
                  </a:lnTo>
                  <a:lnTo>
                    <a:pt x="14897" y="16518"/>
                  </a:lnTo>
                  <a:lnTo>
                    <a:pt x="14648" y="16264"/>
                  </a:lnTo>
                  <a:lnTo>
                    <a:pt x="13655" y="16264"/>
                  </a:lnTo>
                  <a:lnTo>
                    <a:pt x="13407" y="16009"/>
                  </a:lnTo>
                  <a:lnTo>
                    <a:pt x="13407" y="15755"/>
                  </a:lnTo>
                  <a:lnTo>
                    <a:pt x="13655" y="15501"/>
                  </a:lnTo>
                  <a:lnTo>
                    <a:pt x="13655" y="14993"/>
                  </a:lnTo>
                  <a:lnTo>
                    <a:pt x="13407" y="14993"/>
                  </a:lnTo>
                  <a:lnTo>
                    <a:pt x="13407" y="14739"/>
                  </a:lnTo>
                  <a:lnTo>
                    <a:pt x="13159" y="14739"/>
                  </a:lnTo>
                  <a:lnTo>
                    <a:pt x="12662" y="14485"/>
                  </a:lnTo>
                  <a:lnTo>
                    <a:pt x="12414" y="14485"/>
                  </a:lnTo>
                  <a:lnTo>
                    <a:pt x="11669" y="14231"/>
                  </a:lnTo>
                  <a:lnTo>
                    <a:pt x="10924" y="14231"/>
                  </a:lnTo>
                  <a:lnTo>
                    <a:pt x="10924" y="13976"/>
                  </a:lnTo>
                  <a:lnTo>
                    <a:pt x="10676" y="13722"/>
                  </a:lnTo>
                  <a:lnTo>
                    <a:pt x="10179" y="13468"/>
                  </a:lnTo>
                  <a:lnTo>
                    <a:pt x="9683" y="12960"/>
                  </a:lnTo>
                  <a:lnTo>
                    <a:pt x="9186" y="12706"/>
                  </a:lnTo>
                  <a:lnTo>
                    <a:pt x="8193" y="11689"/>
                  </a:lnTo>
                  <a:lnTo>
                    <a:pt x="7697" y="11435"/>
                  </a:lnTo>
                  <a:lnTo>
                    <a:pt x="7200" y="10927"/>
                  </a:lnTo>
                  <a:lnTo>
                    <a:pt x="7200" y="10673"/>
                  </a:lnTo>
                  <a:lnTo>
                    <a:pt x="6952" y="10419"/>
                  </a:lnTo>
                  <a:lnTo>
                    <a:pt x="6952" y="9911"/>
                  </a:lnTo>
                  <a:lnTo>
                    <a:pt x="6703" y="9402"/>
                  </a:lnTo>
                  <a:lnTo>
                    <a:pt x="6703" y="8386"/>
                  </a:lnTo>
                  <a:lnTo>
                    <a:pt x="6455" y="8132"/>
                  </a:lnTo>
                  <a:lnTo>
                    <a:pt x="6455" y="7878"/>
                  </a:lnTo>
                  <a:lnTo>
                    <a:pt x="6207" y="7624"/>
                  </a:lnTo>
                  <a:lnTo>
                    <a:pt x="6207" y="7369"/>
                  </a:lnTo>
                  <a:lnTo>
                    <a:pt x="5710" y="7369"/>
                  </a:lnTo>
                  <a:lnTo>
                    <a:pt x="5462" y="7115"/>
                  </a:lnTo>
                  <a:lnTo>
                    <a:pt x="3972" y="7115"/>
                  </a:lnTo>
                  <a:lnTo>
                    <a:pt x="3972" y="7878"/>
                  </a:lnTo>
                  <a:lnTo>
                    <a:pt x="3724" y="7878"/>
                  </a:lnTo>
                  <a:lnTo>
                    <a:pt x="3724" y="8132"/>
                  </a:lnTo>
                  <a:lnTo>
                    <a:pt x="3228" y="8132"/>
                  </a:lnTo>
                  <a:lnTo>
                    <a:pt x="3228" y="8386"/>
                  </a:lnTo>
                  <a:lnTo>
                    <a:pt x="2483" y="8386"/>
                  </a:lnTo>
                  <a:lnTo>
                    <a:pt x="1738" y="8132"/>
                  </a:lnTo>
                  <a:lnTo>
                    <a:pt x="1490" y="8132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879512" y="2024789"/>
              <a:ext cx="41994" cy="6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2541"/>
                  </a:moveTo>
                  <a:lnTo>
                    <a:pt x="2160" y="1271"/>
                  </a:lnTo>
                  <a:lnTo>
                    <a:pt x="10800" y="1271"/>
                  </a:lnTo>
                  <a:lnTo>
                    <a:pt x="12960" y="0"/>
                  </a:lnTo>
                  <a:lnTo>
                    <a:pt x="19440" y="0"/>
                  </a:lnTo>
                  <a:lnTo>
                    <a:pt x="19440" y="2541"/>
                  </a:lnTo>
                  <a:lnTo>
                    <a:pt x="21600" y="2541"/>
                  </a:lnTo>
                  <a:lnTo>
                    <a:pt x="21600" y="11435"/>
                  </a:lnTo>
                  <a:lnTo>
                    <a:pt x="19440" y="13976"/>
                  </a:lnTo>
                  <a:lnTo>
                    <a:pt x="19440" y="20329"/>
                  </a:lnTo>
                  <a:lnTo>
                    <a:pt x="17280" y="21600"/>
                  </a:lnTo>
                  <a:lnTo>
                    <a:pt x="6480" y="21600"/>
                  </a:lnTo>
                  <a:lnTo>
                    <a:pt x="4320" y="20329"/>
                  </a:lnTo>
                  <a:lnTo>
                    <a:pt x="4320" y="8894"/>
                  </a:lnTo>
                  <a:lnTo>
                    <a:pt x="2160" y="7624"/>
                  </a:lnTo>
                  <a:lnTo>
                    <a:pt x="2160" y="6353"/>
                  </a:lnTo>
                  <a:lnTo>
                    <a:pt x="0" y="5082"/>
                  </a:lnTo>
                  <a:lnTo>
                    <a:pt x="0" y="3812"/>
                  </a:lnTo>
                  <a:lnTo>
                    <a:pt x="2160" y="3812"/>
                  </a:lnTo>
                  <a:lnTo>
                    <a:pt x="2160" y="254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879512" y="2024789"/>
              <a:ext cx="41994" cy="6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2541"/>
                  </a:moveTo>
                  <a:lnTo>
                    <a:pt x="2160" y="1271"/>
                  </a:lnTo>
                  <a:lnTo>
                    <a:pt x="10800" y="1271"/>
                  </a:lnTo>
                  <a:lnTo>
                    <a:pt x="12960" y="0"/>
                  </a:lnTo>
                  <a:lnTo>
                    <a:pt x="19440" y="0"/>
                  </a:lnTo>
                  <a:lnTo>
                    <a:pt x="19440" y="2541"/>
                  </a:lnTo>
                  <a:lnTo>
                    <a:pt x="21600" y="2541"/>
                  </a:lnTo>
                  <a:lnTo>
                    <a:pt x="21600" y="11435"/>
                  </a:lnTo>
                  <a:lnTo>
                    <a:pt x="19440" y="13976"/>
                  </a:lnTo>
                  <a:lnTo>
                    <a:pt x="19440" y="20329"/>
                  </a:lnTo>
                  <a:lnTo>
                    <a:pt x="17280" y="21600"/>
                  </a:lnTo>
                  <a:lnTo>
                    <a:pt x="6480" y="21600"/>
                  </a:lnTo>
                  <a:lnTo>
                    <a:pt x="4320" y="20329"/>
                  </a:lnTo>
                  <a:lnTo>
                    <a:pt x="4320" y="8894"/>
                  </a:lnTo>
                  <a:lnTo>
                    <a:pt x="2160" y="7624"/>
                  </a:lnTo>
                  <a:lnTo>
                    <a:pt x="2160" y="6353"/>
                  </a:lnTo>
                  <a:lnTo>
                    <a:pt x="0" y="5082"/>
                  </a:lnTo>
                  <a:lnTo>
                    <a:pt x="0" y="3812"/>
                  </a:lnTo>
                  <a:lnTo>
                    <a:pt x="2160" y="3812"/>
                  </a:lnTo>
                  <a:lnTo>
                    <a:pt x="2160" y="254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795528" y="1473663"/>
              <a:ext cx="256155" cy="29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68"/>
                  </a:moveTo>
                  <a:lnTo>
                    <a:pt x="21246" y="10080"/>
                  </a:lnTo>
                  <a:lnTo>
                    <a:pt x="20892" y="8928"/>
                  </a:lnTo>
                  <a:lnTo>
                    <a:pt x="20184" y="7776"/>
                  </a:lnTo>
                  <a:lnTo>
                    <a:pt x="20184" y="7200"/>
                  </a:lnTo>
                  <a:lnTo>
                    <a:pt x="19830" y="6912"/>
                  </a:lnTo>
                  <a:lnTo>
                    <a:pt x="19830" y="4896"/>
                  </a:lnTo>
                  <a:lnTo>
                    <a:pt x="20184" y="4320"/>
                  </a:lnTo>
                  <a:lnTo>
                    <a:pt x="20184" y="2304"/>
                  </a:lnTo>
                  <a:lnTo>
                    <a:pt x="19475" y="1728"/>
                  </a:lnTo>
                  <a:lnTo>
                    <a:pt x="18059" y="1728"/>
                  </a:lnTo>
                  <a:lnTo>
                    <a:pt x="17705" y="2016"/>
                  </a:lnTo>
                  <a:lnTo>
                    <a:pt x="17351" y="2016"/>
                  </a:lnTo>
                  <a:lnTo>
                    <a:pt x="16289" y="2304"/>
                  </a:lnTo>
                  <a:lnTo>
                    <a:pt x="15580" y="2592"/>
                  </a:lnTo>
                  <a:lnTo>
                    <a:pt x="15226" y="2592"/>
                  </a:lnTo>
                  <a:lnTo>
                    <a:pt x="14872" y="2880"/>
                  </a:lnTo>
                  <a:lnTo>
                    <a:pt x="13456" y="2880"/>
                  </a:lnTo>
                  <a:lnTo>
                    <a:pt x="12748" y="2304"/>
                  </a:lnTo>
                  <a:lnTo>
                    <a:pt x="12393" y="1728"/>
                  </a:lnTo>
                  <a:lnTo>
                    <a:pt x="11685" y="1152"/>
                  </a:lnTo>
                  <a:lnTo>
                    <a:pt x="10977" y="0"/>
                  </a:lnTo>
                  <a:lnTo>
                    <a:pt x="8144" y="576"/>
                  </a:lnTo>
                  <a:lnTo>
                    <a:pt x="7790" y="1152"/>
                  </a:lnTo>
                  <a:lnTo>
                    <a:pt x="7790" y="2592"/>
                  </a:lnTo>
                  <a:lnTo>
                    <a:pt x="8144" y="2880"/>
                  </a:lnTo>
                  <a:lnTo>
                    <a:pt x="8144" y="3456"/>
                  </a:lnTo>
                  <a:lnTo>
                    <a:pt x="6374" y="3456"/>
                  </a:lnTo>
                  <a:lnTo>
                    <a:pt x="5311" y="3744"/>
                  </a:lnTo>
                  <a:lnTo>
                    <a:pt x="3895" y="4320"/>
                  </a:lnTo>
                  <a:lnTo>
                    <a:pt x="3895" y="6624"/>
                  </a:lnTo>
                  <a:lnTo>
                    <a:pt x="3541" y="6912"/>
                  </a:lnTo>
                  <a:lnTo>
                    <a:pt x="3541" y="7200"/>
                  </a:lnTo>
                  <a:lnTo>
                    <a:pt x="3187" y="7488"/>
                  </a:lnTo>
                  <a:lnTo>
                    <a:pt x="2833" y="8064"/>
                  </a:lnTo>
                  <a:lnTo>
                    <a:pt x="2125" y="8640"/>
                  </a:lnTo>
                  <a:lnTo>
                    <a:pt x="1770" y="8640"/>
                  </a:lnTo>
                  <a:lnTo>
                    <a:pt x="1416" y="8928"/>
                  </a:lnTo>
                  <a:lnTo>
                    <a:pt x="1062" y="8928"/>
                  </a:lnTo>
                  <a:lnTo>
                    <a:pt x="708" y="9216"/>
                  </a:lnTo>
                  <a:lnTo>
                    <a:pt x="354" y="9216"/>
                  </a:lnTo>
                  <a:lnTo>
                    <a:pt x="354" y="10080"/>
                  </a:lnTo>
                  <a:lnTo>
                    <a:pt x="0" y="10368"/>
                  </a:lnTo>
                  <a:lnTo>
                    <a:pt x="0" y="11808"/>
                  </a:lnTo>
                  <a:lnTo>
                    <a:pt x="1770" y="12672"/>
                  </a:lnTo>
                  <a:lnTo>
                    <a:pt x="1416" y="13248"/>
                  </a:lnTo>
                  <a:lnTo>
                    <a:pt x="1416" y="14112"/>
                  </a:lnTo>
                  <a:lnTo>
                    <a:pt x="1770" y="14400"/>
                  </a:lnTo>
                  <a:lnTo>
                    <a:pt x="2125" y="14400"/>
                  </a:lnTo>
                  <a:lnTo>
                    <a:pt x="2833" y="14976"/>
                  </a:lnTo>
                  <a:lnTo>
                    <a:pt x="3541" y="14976"/>
                  </a:lnTo>
                  <a:lnTo>
                    <a:pt x="3895" y="15264"/>
                  </a:lnTo>
                  <a:lnTo>
                    <a:pt x="4603" y="15552"/>
                  </a:lnTo>
                  <a:lnTo>
                    <a:pt x="5666" y="16416"/>
                  </a:lnTo>
                  <a:lnTo>
                    <a:pt x="5666" y="16704"/>
                  </a:lnTo>
                  <a:lnTo>
                    <a:pt x="4603" y="17568"/>
                  </a:lnTo>
                  <a:lnTo>
                    <a:pt x="4603" y="19584"/>
                  </a:lnTo>
                  <a:lnTo>
                    <a:pt x="4957" y="20448"/>
                  </a:lnTo>
                  <a:lnTo>
                    <a:pt x="4957" y="20736"/>
                  </a:lnTo>
                  <a:lnTo>
                    <a:pt x="5666" y="21024"/>
                  </a:lnTo>
                  <a:lnTo>
                    <a:pt x="7082" y="21024"/>
                  </a:lnTo>
                  <a:lnTo>
                    <a:pt x="7436" y="20736"/>
                  </a:lnTo>
                  <a:lnTo>
                    <a:pt x="8144" y="20736"/>
                  </a:lnTo>
                  <a:lnTo>
                    <a:pt x="8144" y="20448"/>
                  </a:lnTo>
                  <a:lnTo>
                    <a:pt x="8498" y="20448"/>
                  </a:lnTo>
                  <a:lnTo>
                    <a:pt x="8498" y="20736"/>
                  </a:lnTo>
                  <a:lnTo>
                    <a:pt x="8852" y="20736"/>
                  </a:lnTo>
                  <a:lnTo>
                    <a:pt x="9561" y="21312"/>
                  </a:lnTo>
                  <a:lnTo>
                    <a:pt x="10269" y="21312"/>
                  </a:lnTo>
                  <a:lnTo>
                    <a:pt x="10977" y="21600"/>
                  </a:lnTo>
                  <a:lnTo>
                    <a:pt x="12748" y="21600"/>
                  </a:lnTo>
                  <a:lnTo>
                    <a:pt x="13456" y="21024"/>
                  </a:lnTo>
                  <a:lnTo>
                    <a:pt x="14518" y="20736"/>
                  </a:lnTo>
                  <a:lnTo>
                    <a:pt x="14872" y="20448"/>
                  </a:lnTo>
                  <a:lnTo>
                    <a:pt x="15580" y="20448"/>
                  </a:lnTo>
                  <a:lnTo>
                    <a:pt x="16289" y="19872"/>
                  </a:lnTo>
                  <a:lnTo>
                    <a:pt x="16997" y="19584"/>
                  </a:lnTo>
                  <a:lnTo>
                    <a:pt x="17351" y="19296"/>
                  </a:lnTo>
                  <a:lnTo>
                    <a:pt x="18059" y="19008"/>
                  </a:lnTo>
                  <a:lnTo>
                    <a:pt x="18059" y="18720"/>
                  </a:lnTo>
                  <a:lnTo>
                    <a:pt x="18413" y="18720"/>
                  </a:lnTo>
                  <a:lnTo>
                    <a:pt x="18413" y="16416"/>
                  </a:lnTo>
                  <a:lnTo>
                    <a:pt x="17705" y="16128"/>
                  </a:lnTo>
                  <a:lnTo>
                    <a:pt x="14518" y="13536"/>
                  </a:lnTo>
                  <a:lnTo>
                    <a:pt x="14518" y="12384"/>
                  </a:lnTo>
                  <a:lnTo>
                    <a:pt x="14872" y="12096"/>
                  </a:lnTo>
                  <a:lnTo>
                    <a:pt x="15226" y="12096"/>
                  </a:lnTo>
                  <a:lnTo>
                    <a:pt x="15580" y="11808"/>
                  </a:lnTo>
                  <a:lnTo>
                    <a:pt x="16997" y="11232"/>
                  </a:lnTo>
                  <a:lnTo>
                    <a:pt x="17351" y="11232"/>
                  </a:lnTo>
                  <a:lnTo>
                    <a:pt x="18059" y="10944"/>
                  </a:lnTo>
                  <a:lnTo>
                    <a:pt x="18767" y="10944"/>
                  </a:lnTo>
                  <a:lnTo>
                    <a:pt x="19475" y="10656"/>
                  </a:lnTo>
                  <a:lnTo>
                    <a:pt x="20538" y="10656"/>
                  </a:lnTo>
                  <a:lnTo>
                    <a:pt x="21600" y="1036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795528" y="1473663"/>
              <a:ext cx="256155" cy="29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68"/>
                  </a:moveTo>
                  <a:lnTo>
                    <a:pt x="21246" y="10080"/>
                  </a:lnTo>
                  <a:lnTo>
                    <a:pt x="20892" y="8928"/>
                  </a:lnTo>
                  <a:lnTo>
                    <a:pt x="20184" y="7776"/>
                  </a:lnTo>
                  <a:lnTo>
                    <a:pt x="20184" y="7200"/>
                  </a:lnTo>
                  <a:lnTo>
                    <a:pt x="19830" y="6912"/>
                  </a:lnTo>
                  <a:lnTo>
                    <a:pt x="19830" y="4896"/>
                  </a:lnTo>
                  <a:lnTo>
                    <a:pt x="20184" y="4320"/>
                  </a:lnTo>
                  <a:lnTo>
                    <a:pt x="20184" y="2304"/>
                  </a:lnTo>
                  <a:lnTo>
                    <a:pt x="19475" y="1728"/>
                  </a:lnTo>
                  <a:lnTo>
                    <a:pt x="18059" y="1728"/>
                  </a:lnTo>
                  <a:lnTo>
                    <a:pt x="17705" y="2016"/>
                  </a:lnTo>
                  <a:lnTo>
                    <a:pt x="17351" y="2016"/>
                  </a:lnTo>
                  <a:lnTo>
                    <a:pt x="16289" y="2304"/>
                  </a:lnTo>
                  <a:lnTo>
                    <a:pt x="15580" y="2592"/>
                  </a:lnTo>
                  <a:lnTo>
                    <a:pt x="15226" y="2592"/>
                  </a:lnTo>
                  <a:lnTo>
                    <a:pt x="14872" y="2880"/>
                  </a:lnTo>
                  <a:lnTo>
                    <a:pt x="13456" y="2880"/>
                  </a:lnTo>
                  <a:lnTo>
                    <a:pt x="12748" y="2304"/>
                  </a:lnTo>
                  <a:lnTo>
                    <a:pt x="12393" y="1728"/>
                  </a:lnTo>
                  <a:lnTo>
                    <a:pt x="11685" y="1152"/>
                  </a:lnTo>
                  <a:lnTo>
                    <a:pt x="10977" y="0"/>
                  </a:lnTo>
                  <a:lnTo>
                    <a:pt x="8144" y="576"/>
                  </a:lnTo>
                  <a:lnTo>
                    <a:pt x="7790" y="1152"/>
                  </a:lnTo>
                  <a:lnTo>
                    <a:pt x="7790" y="2592"/>
                  </a:lnTo>
                  <a:lnTo>
                    <a:pt x="8144" y="2880"/>
                  </a:lnTo>
                  <a:lnTo>
                    <a:pt x="8144" y="3456"/>
                  </a:lnTo>
                  <a:lnTo>
                    <a:pt x="6374" y="3456"/>
                  </a:lnTo>
                  <a:lnTo>
                    <a:pt x="5311" y="3744"/>
                  </a:lnTo>
                  <a:lnTo>
                    <a:pt x="3895" y="4320"/>
                  </a:lnTo>
                  <a:lnTo>
                    <a:pt x="3895" y="6624"/>
                  </a:lnTo>
                  <a:lnTo>
                    <a:pt x="3541" y="6912"/>
                  </a:lnTo>
                  <a:lnTo>
                    <a:pt x="3541" y="7200"/>
                  </a:lnTo>
                  <a:lnTo>
                    <a:pt x="3187" y="7488"/>
                  </a:lnTo>
                  <a:lnTo>
                    <a:pt x="2833" y="8064"/>
                  </a:lnTo>
                  <a:lnTo>
                    <a:pt x="2125" y="8640"/>
                  </a:lnTo>
                  <a:lnTo>
                    <a:pt x="1770" y="8640"/>
                  </a:lnTo>
                  <a:lnTo>
                    <a:pt x="1416" y="8928"/>
                  </a:lnTo>
                  <a:lnTo>
                    <a:pt x="1062" y="8928"/>
                  </a:lnTo>
                  <a:lnTo>
                    <a:pt x="708" y="9216"/>
                  </a:lnTo>
                  <a:lnTo>
                    <a:pt x="354" y="9216"/>
                  </a:lnTo>
                  <a:lnTo>
                    <a:pt x="354" y="10080"/>
                  </a:lnTo>
                  <a:lnTo>
                    <a:pt x="0" y="10368"/>
                  </a:lnTo>
                  <a:lnTo>
                    <a:pt x="0" y="11808"/>
                  </a:lnTo>
                  <a:lnTo>
                    <a:pt x="1770" y="12672"/>
                  </a:lnTo>
                  <a:lnTo>
                    <a:pt x="1416" y="13248"/>
                  </a:lnTo>
                  <a:lnTo>
                    <a:pt x="1416" y="14112"/>
                  </a:lnTo>
                  <a:lnTo>
                    <a:pt x="1770" y="14400"/>
                  </a:lnTo>
                  <a:lnTo>
                    <a:pt x="2125" y="14400"/>
                  </a:lnTo>
                  <a:lnTo>
                    <a:pt x="2833" y="14976"/>
                  </a:lnTo>
                  <a:lnTo>
                    <a:pt x="3541" y="14976"/>
                  </a:lnTo>
                  <a:lnTo>
                    <a:pt x="3895" y="15264"/>
                  </a:lnTo>
                  <a:lnTo>
                    <a:pt x="4603" y="15552"/>
                  </a:lnTo>
                  <a:lnTo>
                    <a:pt x="5666" y="16416"/>
                  </a:lnTo>
                  <a:lnTo>
                    <a:pt x="5666" y="16704"/>
                  </a:lnTo>
                  <a:lnTo>
                    <a:pt x="4603" y="17568"/>
                  </a:lnTo>
                  <a:lnTo>
                    <a:pt x="4603" y="19584"/>
                  </a:lnTo>
                  <a:lnTo>
                    <a:pt x="4957" y="20448"/>
                  </a:lnTo>
                  <a:lnTo>
                    <a:pt x="4957" y="20736"/>
                  </a:lnTo>
                  <a:lnTo>
                    <a:pt x="5666" y="21024"/>
                  </a:lnTo>
                  <a:lnTo>
                    <a:pt x="7082" y="21024"/>
                  </a:lnTo>
                  <a:lnTo>
                    <a:pt x="7436" y="20736"/>
                  </a:lnTo>
                  <a:lnTo>
                    <a:pt x="8144" y="20736"/>
                  </a:lnTo>
                  <a:lnTo>
                    <a:pt x="8144" y="20448"/>
                  </a:lnTo>
                  <a:lnTo>
                    <a:pt x="8498" y="20448"/>
                  </a:lnTo>
                  <a:lnTo>
                    <a:pt x="8498" y="20736"/>
                  </a:lnTo>
                  <a:lnTo>
                    <a:pt x="8852" y="20736"/>
                  </a:lnTo>
                  <a:lnTo>
                    <a:pt x="9561" y="21312"/>
                  </a:lnTo>
                  <a:lnTo>
                    <a:pt x="10269" y="21312"/>
                  </a:lnTo>
                  <a:lnTo>
                    <a:pt x="10977" y="21600"/>
                  </a:lnTo>
                  <a:lnTo>
                    <a:pt x="12748" y="21600"/>
                  </a:lnTo>
                  <a:lnTo>
                    <a:pt x="13456" y="21024"/>
                  </a:lnTo>
                  <a:lnTo>
                    <a:pt x="14518" y="20736"/>
                  </a:lnTo>
                  <a:lnTo>
                    <a:pt x="14872" y="20448"/>
                  </a:lnTo>
                  <a:lnTo>
                    <a:pt x="15580" y="20448"/>
                  </a:lnTo>
                  <a:lnTo>
                    <a:pt x="16289" y="19872"/>
                  </a:lnTo>
                  <a:lnTo>
                    <a:pt x="16997" y="19584"/>
                  </a:lnTo>
                  <a:lnTo>
                    <a:pt x="17351" y="19296"/>
                  </a:lnTo>
                  <a:lnTo>
                    <a:pt x="18059" y="19008"/>
                  </a:lnTo>
                  <a:lnTo>
                    <a:pt x="18059" y="18720"/>
                  </a:lnTo>
                  <a:lnTo>
                    <a:pt x="18413" y="18720"/>
                  </a:lnTo>
                  <a:lnTo>
                    <a:pt x="18413" y="16416"/>
                  </a:lnTo>
                  <a:lnTo>
                    <a:pt x="17705" y="16128"/>
                  </a:lnTo>
                  <a:lnTo>
                    <a:pt x="14518" y="13536"/>
                  </a:lnTo>
                  <a:lnTo>
                    <a:pt x="14518" y="12384"/>
                  </a:lnTo>
                  <a:lnTo>
                    <a:pt x="14872" y="12096"/>
                  </a:lnTo>
                  <a:lnTo>
                    <a:pt x="15226" y="12096"/>
                  </a:lnTo>
                  <a:lnTo>
                    <a:pt x="15580" y="11808"/>
                  </a:lnTo>
                  <a:lnTo>
                    <a:pt x="16997" y="11232"/>
                  </a:lnTo>
                  <a:lnTo>
                    <a:pt x="17351" y="11232"/>
                  </a:lnTo>
                  <a:lnTo>
                    <a:pt x="18059" y="10944"/>
                  </a:lnTo>
                  <a:lnTo>
                    <a:pt x="18767" y="10944"/>
                  </a:lnTo>
                  <a:lnTo>
                    <a:pt x="19475" y="10656"/>
                  </a:lnTo>
                  <a:lnTo>
                    <a:pt x="20538" y="10656"/>
                  </a:lnTo>
                  <a:lnTo>
                    <a:pt x="21600" y="10368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030686" y="1469669"/>
              <a:ext cx="277151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" y="15369"/>
                  </a:moveTo>
                  <a:lnTo>
                    <a:pt x="1309" y="14538"/>
                  </a:lnTo>
                  <a:lnTo>
                    <a:pt x="655" y="12046"/>
                  </a:lnTo>
                  <a:lnTo>
                    <a:pt x="327" y="11215"/>
                  </a:lnTo>
                  <a:lnTo>
                    <a:pt x="327" y="10385"/>
                  </a:lnTo>
                  <a:lnTo>
                    <a:pt x="0" y="9969"/>
                  </a:lnTo>
                  <a:lnTo>
                    <a:pt x="0" y="8308"/>
                  </a:lnTo>
                  <a:lnTo>
                    <a:pt x="327" y="7477"/>
                  </a:lnTo>
                  <a:lnTo>
                    <a:pt x="327" y="4569"/>
                  </a:lnTo>
                  <a:lnTo>
                    <a:pt x="655" y="3738"/>
                  </a:lnTo>
                  <a:lnTo>
                    <a:pt x="1309" y="3323"/>
                  </a:lnTo>
                  <a:lnTo>
                    <a:pt x="2291" y="2492"/>
                  </a:lnTo>
                  <a:lnTo>
                    <a:pt x="3273" y="2077"/>
                  </a:lnTo>
                  <a:lnTo>
                    <a:pt x="4255" y="1246"/>
                  </a:lnTo>
                  <a:lnTo>
                    <a:pt x="4909" y="831"/>
                  </a:lnTo>
                  <a:lnTo>
                    <a:pt x="5236" y="415"/>
                  </a:lnTo>
                  <a:lnTo>
                    <a:pt x="5891" y="415"/>
                  </a:lnTo>
                  <a:lnTo>
                    <a:pt x="6218" y="0"/>
                  </a:lnTo>
                  <a:lnTo>
                    <a:pt x="7527" y="0"/>
                  </a:lnTo>
                  <a:lnTo>
                    <a:pt x="7855" y="415"/>
                  </a:lnTo>
                  <a:lnTo>
                    <a:pt x="8182" y="415"/>
                  </a:lnTo>
                  <a:lnTo>
                    <a:pt x="8836" y="831"/>
                  </a:lnTo>
                  <a:lnTo>
                    <a:pt x="9164" y="1246"/>
                  </a:lnTo>
                  <a:lnTo>
                    <a:pt x="10800" y="1246"/>
                  </a:lnTo>
                  <a:lnTo>
                    <a:pt x="11455" y="831"/>
                  </a:lnTo>
                  <a:lnTo>
                    <a:pt x="13091" y="831"/>
                  </a:lnTo>
                  <a:lnTo>
                    <a:pt x="14400" y="1246"/>
                  </a:lnTo>
                  <a:lnTo>
                    <a:pt x="15709" y="2077"/>
                  </a:lnTo>
                  <a:lnTo>
                    <a:pt x="16036" y="2077"/>
                  </a:lnTo>
                  <a:lnTo>
                    <a:pt x="16691" y="2492"/>
                  </a:lnTo>
                  <a:lnTo>
                    <a:pt x="17345" y="3323"/>
                  </a:lnTo>
                  <a:lnTo>
                    <a:pt x="18000" y="3738"/>
                  </a:lnTo>
                  <a:lnTo>
                    <a:pt x="19964" y="6231"/>
                  </a:lnTo>
                  <a:lnTo>
                    <a:pt x="19636" y="6646"/>
                  </a:lnTo>
                  <a:lnTo>
                    <a:pt x="19636" y="9969"/>
                  </a:lnTo>
                  <a:lnTo>
                    <a:pt x="19964" y="10385"/>
                  </a:lnTo>
                  <a:lnTo>
                    <a:pt x="21273" y="10385"/>
                  </a:lnTo>
                  <a:lnTo>
                    <a:pt x="21600" y="10800"/>
                  </a:lnTo>
                  <a:lnTo>
                    <a:pt x="21600" y="13292"/>
                  </a:lnTo>
                  <a:lnTo>
                    <a:pt x="21273" y="13708"/>
                  </a:lnTo>
                  <a:lnTo>
                    <a:pt x="21600" y="14538"/>
                  </a:lnTo>
                  <a:lnTo>
                    <a:pt x="21600" y="19523"/>
                  </a:lnTo>
                  <a:lnTo>
                    <a:pt x="21273" y="19523"/>
                  </a:lnTo>
                  <a:lnTo>
                    <a:pt x="20618" y="20354"/>
                  </a:lnTo>
                  <a:lnTo>
                    <a:pt x="19964" y="20769"/>
                  </a:lnTo>
                  <a:lnTo>
                    <a:pt x="19636" y="20769"/>
                  </a:lnTo>
                  <a:lnTo>
                    <a:pt x="15709" y="21185"/>
                  </a:lnTo>
                  <a:lnTo>
                    <a:pt x="12109" y="21600"/>
                  </a:lnTo>
                  <a:lnTo>
                    <a:pt x="10145" y="19938"/>
                  </a:lnTo>
                  <a:lnTo>
                    <a:pt x="9491" y="19523"/>
                  </a:lnTo>
                  <a:lnTo>
                    <a:pt x="8836" y="19523"/>
                  </a:lnTo>
                  <a:lnTo>
                    <a:pt x="8182" y="19108"/>
                  </a:lnTo>
                  <a:lnTo>
                    <a:pt x="6545" y="18692"/>
                  </a:lnTo>
                  <a:lnTo>
                    <a:pt x="4909" y="17862"/>
                  </a:lnTo>
                  <a:lnTo>
                    <a:pt x="4255" y="17446"/>
                  </a:lnTo>
                  <a:lnTo>
                    <a:pt x="3927" y="17031"/>
                  </a:lnTo>
                  <a:lnTo>
                    <a:pt x="3600" y="17031"/>
                  </a:lnTo>
                  <a:lnTo>
                    <a:pt x="3273" y="16615"/>
                  </a:lnTo>
                  <a:lnTo>
                    <a:pt x="2618" y="16200"/>
                  </a:lnTo>
                  <a:lnTo>
                    <a:pt x="1636" y="1536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030686" y="1469669"/>
              <a:ext cx="277151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" y="15369"/>
                  </a:moveTo>
                  <a:lnTo>
                    <a:pt x="1309" y="14538"/>
                  </a:lnTo>
                  <a:lnTo>
                    <a:pt x="655" y="12046"/>
                  </a:lnTo>
                  <a:lnTo>
                    <a:pt x="327" y="11215"/>
                  </a:lnTo>
                  <a:lnTo>
                    <a:pt x="327" y="10385"/>
                  </a:lnTo>
                  <a:lnTo>
                    <a:pt x="0" y="9969"/>
                  </a:lnTo>
                  <a:lnTo>
                    <a:pt x="0" y="8308"/>
                  </a:lnTo>
                  <a:lnTo>
                    <a:pt x="327" y="7477"/>
                  </a:lnTo>
                  <a:lnTo>
                    <a:pt x="327" y="4569"/>
                  </a:lnTo>
                  <a:lnTo>
                    <a:pt x="655" y="3738"/>
                  </a:lnTo>
                  <a:lnTo>
                    <a:pt x="1309" y="3323"/>
                  </a:lnTo>
                  <a:lnTo>
                    <a:pt x="2291" y="2492"/>
                  </a:lnTo>
                  <a:lnTo>
                    <a:pt x="3273" y="2077"/>
                  </a:lnTo>
                  <a:lnTo>
                    <a:pt x="4255" y="1246"/>
                  </a:lnTo>
                  <a:lnTo>
                    <a:pt x="4909" y="831"/>
                  </a:lnTo>
                  <a:lnTo>
                    <a:pt x="5236" y="415"/>
                  </a:lnTo>
                  <a:lnTo>
                    <a:pt x="5891" y="415"/>
                  </a:lnTo>
                  <a:lnTo>
                    <a:pt x="6218" y="0"/>
                  </a:lnTo>
                  <a:lnTo>
                    <a:pt x="7527" y="0"/>
                  </a:lnTo>
                  <a:lnTo>
                    <a:pt x="7855" y="415"/>
                  </a:lnTo>
                  <a:lnTo>
                    <a:pt x="8182" y="415"/>
                  </a:lnTo>
                  <a:lnTo>
                    <a:pt x="8836" y="831"/>
                  </a:lnTo>
                  <a:lnTo>
                    <a:pt x="9164" y="1246"/>
                  </a:lnTo>
                  <a:lnTo>
                    <a:pt x="10800" y="1246"/>
                  </a:lnTo>
                  <a:lnTo>
                    <a:pt x="11455" y="831"/>
                  </a:lnTo>
                  <a:lnTo>
                    <a:pt x="13091" y="831"/>
                  </a:lnTo>
                  <a:lnTo>
                    <a:pt x="14400" y="1246"/>
                  </a:lnTo>
                  <a:lnTo>
                    <a:pt x="15709" y="2077"/>
                  </a:lnTo>
                  <a:lnTo>
                    <a:pt x="16036" y="2077"/>
                  </a:lnTo>
                  <a:lnTo>
                    <a:pt x="16691" y="2492"/>
                  </a:lnTo>
                  <a:lnTo>
                    <a:pt x="17345" y="3323"/>
                  </a:lnTo>
                  <a:lnTo>
                    <a:pt x="18000" y="3738"/>
                  </a:lnTo>
                  <a:lnTo>
                    <a:pt x="19964" y="6231"/>
                  </a:lnTo>
                  <a:lnTo>
                    <a:pt x="19636" y="6646"/>
                  </a:lnTo>
                  <a:lnTo>
                    <a:pt x="19636" y="9969"/>
                  </a:lnTo>
                  <a:lnTo>
                    <a:pt x="19964" y="10385"/>
                  </a:lnTo>
                  <a:lnTo>
                    <a:pt x="21273" y="10385"/>
                  </a:lnTo>
                  <a:lnTo>
                    <a:pt x="21600" y="10800"/>
                  </a:lnTo>
                  <a:lnTo>
                    <a:pt x="21600" y="13292"/>
                  </a:lnTo>
                  <a:lnTo>
                    <a:pt x="21273" y="13708"/>
                  </a:lnTo>
                  <a:lnTo>
                    <a:pt x="21600" y="14538"/>
                  </a:lnTo>
                  <a:lnTo>
                    <a:pt x="21600" y="19523"/>
                  </a:lnTo>
                  <a:lnTo>
                    <a:pt x="21273" y="19523"/>
                  </a:lnTo>
                  <a:lnTo>
                    <a:pt x="20618" y="20354"/>
                  </a:lnTo>
                  <a:lnTo>
                    <a:pt x="19964" y="20769"/>
                  </a:lnTo>
                  <a:lnTo>
                    <a:pt x="19636" y="20769"/>
                  </a:lnTo>
                  <a:lnTo>
                    <a:pt x="15709" y="21185"/>
                  </a:lnTo>
                  <a:lnTo>
                    <a:pt x="12109" y="21600"/>
                  </a:lnTo>
                  <a:lnTo>
                    <a:pt x="10145" y="19938"/>
                  </a:lnTo>
                  <a:lnTo>
                    <a:pt x="9491" y="19523"/>
                  </a:lnTo>
                  <a:lnTo>
                    <a:pt x="8836" y="19523"/>
                  </a:lnTo>
                  <a:lnTo>
                    <a:pt x="8182" y="19108"/>
                  </a:lnTo>
                  <a:lnTo>
                    <a:pt x="6545" y="18692"/>
                  </a:lnTo>
                  <a:lnTo>
                    <a:pt x="4909" y="17862"/>
                  </a:lnTo>
                  <a:lnTo>
                    <a:pt x="4255" y="17446"/>
                  </a:lnTo>
                  <a:lnTo>
                    <a:pt x="3927" y="17031"/>
                  </a:lnTo>
                  <a:lnTo>
                    <a:pt x="3600" y="17031"/>
                  </a:lnTo>
                  <a:lnTo>
                    <a:pt x="3273" y="16615"/>
                  </a:lnTo>
                  <a:lnTo>
                    <a:pt x="2618" y="16200"/>
                  </a:lnTo>
                  <a:lnTo>
                    <a:pt x="1636" y="15369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5030686" y="1469669"/>
              <a:ext cx="277151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" y="15369"/>
                  </a:moveTo>
                  <a:lnTo>
                    <a:pt x="1309" y="14538"/>
                  </a:lnTo>
                  <a:lnTo>
                    <a:pt x="655" y="12046"/>
                  </a:lnTo>
                  <a:lnTo>
                    <a:pt x="327" y="11215"/>
                  </a:lnTo>
                  <a:lnTo>
                    <a:pt x="327" y="10385"/>
                  </a:lnTo>
                  <a:lnTo>
                    <a:pt x="0" y="9969"/>
                  </a:lnTo>
                  <a:lnTo>
                    <a:pt x="0" y="8308"/>
                  </a:lnTo>
                  <a:lnTo>
                    <a:pt x="327" y="7477"/>
                  </a:lnTo>
                  <a:lnTo>
                    <a:pt x="327" y="4569"/>
                  </a:lnTo>
                  <a:lnTo>
                    <a:pt x="655" y="3738"/>
                  </a:lnTo>
                  <a:lnTo>
                    <a:pt x="1309" y="3323"/>
                  </a:lnTo>
                  <a:lnTo>
                    <a:pt x="2291" y="2492"/>
                  </a:lnTo>
                  <a:lnTo>
                    <a:pt x="3273" y="2077"/>
                  </a:lnTo>
                  <a:lnTo>
                    <a:pt x="4255" y="1246"/>
                  </a:lnTo>
                  <a:lnTo>
                    <a:pt x="4909" y="831"/>
                  </a:lnTo>
                  <a:lnTo>
                    <a:pt x="5236" y="415"/>
                  </a:lnTo>
                  <a:lnTo>
                    <a:pt x="5891" y="415"/>
                  </a:lnTo>
                  <a:lnTo>
                    <a:pt x="6218" y="0"/>
                  </a:lnTo>
                  <a:lnTo>
                    <a:pt x="7527" y="0"/>
                  </a:lnTo>
                  <a:lnTo>
                    <a:pt x="7855" y="415"/>
                  </a:lnTo>
                  <a:lnTo>
                    <a:pt x="8182" y="415"/>
                  </a:lnTo>
                  <a:lnTo>
                    <a:pt x="8836" y="831"/>
                  </a:lnTo>
                  <a:lnTo>
                    <a:pt x="9164" y="1246"/>
                  </a:lnTo>
                  <a:lnTo>
                    <a:pt x="10800" y="1246"/>
                  </a:lnTo>
                  <a:lnTo>
                    <a:pt x="11455" y="831"/>
                  </a:lnTo>
                  <a:lnTo>
                    <a:pt x="13091" y="831"/>
                  </a:lnTo>
                  <a:lnTo>
                    <a:pt x="14400" y="1246"/>
                  </a:lnTo>
                  <a:lnTo>
                    <a:pt x="15709" y="2077"/>
                  </a:lnTo>
                  <a:lnTo>
                    <a:pt x="16036" y="2077"/>
                  </a:lnTo>
                  <a:lnTo>
                    <a:pt x="16691" y="2492"/>
                  </a:lnTo>
                  <a:lnTo>
                    <a:pt x="17345" y="3323"/>
                  </a:lnTo>
                  <a:lnTo>
                    <a:pt x="18000" y="3738"/>
                  </a:lnTo>
                  <a:lnTo>
                    <a:pt x="19964" y="6231"/>
                  </a:lnTo>
                  <a:lnTo>
                    <a:pt x="19636" y="6646"/>
                  </a:lnTo>
                  <a:lnTo>
                    <a:pt x="19636" y="9969"/>
                  </a:lnTo>
                  <a:lnTo>
                    <a:pt x="19964" y="10385"/>
                  </a:lnTo>
                  <a:lnTo>
                    <a:pt x="21273" y="10385"/>
                  </a:lnTo>
                  <a:lnTo>
                    <a:pt x="21600" y="10800"/>
                  </a:lnTo>
                  <a:lnTo>
                    <a:pt x="21600" y="13292"/>
                  </a:lnTo>
                  <a:lnTo>
                    <a:pt x="21273" y="13708"/>
                  </a:lnTo>
                  <a:lnTo>
                    <a:pt x="21600" y="14538"/>
                  </a:lnTo>
                  <a:lnTo>
                    <a:pt x="21600" y="19523"/>
                  </a:lnTo>
                  <a:lnTo>
                    <a:pt x="21273" y="19523"/>
                  </a:lnTo>
                  <a:lnTo>
                    <a:pt x="20618" y="20354"/>
                  </a:lnTo>
                  <a:lnTo>
                    <a:pt x="19964" y="20769"/>
                  </a:lnTo>
                  <a:lnTo>
                    <a:pt x="19636" y="20769"/>
                  </a:lnTo>
                  <a:lnTo>
                    <a:pt x="15709" y="21185"/>
                  </a:lnTo>
                  <a:lnTo>
                    <a:pt x="12109" y="21600"/>
                  </a:lnTo>
                  <a:lnTo>
                    <a:pt x="10145" y="19938"/>
                  </a:lnTo>
                  <a:lnTo>
                    <a:pt x="9491" y="19523"/>
                  </a:lnTo>
                  <a:lnTo>
                    <a:pt x="8836" y="19523"/>
                  </a:lnTo>
                  <a:lnTo>
                    <a:pt x="8182" y="19108"/>
                  </a:lnTo>
                  <a:lnTo>
                    <a:pt x="6545" y="18692"/>
                  </a:lnTo>
                  <a:lnTo>
                    <a:pt x="4909" y="17862"/>
                  </a:lnTo>
                  <a:lnTo>
                    <a:pt x="4255" y="17446"/>
                  </a:lnTo>
                  <a:lnTo>
                    <a:pt x="3927" y="17031"/>
                  </a:lnTo>
                  <a:lnTo>
                    <a:pt x="3600" y="17031"/>
                  </a:lnTo>
                  <a:lnTo>
                    <a:pt x="3273" y="16615"/>
                  </a:lnTo>
                  <a:lnTo>
                    <a:pt x="2618" y="16200"/>
                  </a:lnTo>
                  <a:lnTo>
                    <a:pt x="1636" y="1536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5030686" y="1469669"/>
              <a:ext cx="277151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" y="15369"/>
                  </a:moveTo>
                  <a:lnTo>
                    <a:pt x="1309" y="14538"/>
                  </a:lnTo>
                  <a:lnTo>
                    <a:pt x="655" y="12046"/>
                  </a:lnTo>
                  <a:lnTo>
                    <a:pt x="327" y="11215"/>
                  </a:lnTo>
                  <a:lnTo>
                    <a:pt x="327" y="10385"/>
                  </a:lnTo>
                  <a:lnTo>
                    <a:pt x="0" y="9969"/>
                  </a:lnTo>
                  <a:lnTo>
                    <a:pt x="0" y="8308"/>
                  </a:lnTo>
                  <a:lnTo>
                    <a:pt x="327" y="7477"/>
                  </a:lnTo>
                  <a:lnTo>
                    <a:pt x="327" y="4569"/>
                  </a:lnTo>
                  <a:lnTo>
                    <a:pt x="655" y="3738"/>
                  </a:lnTo>
                  <a:lnTo>
                    <a:pt x="1309" y="3323"/>
                  </a:lnTo>
                  <a:lnTo>
                    <a:pt x="2291" y="2492"/>
                  </a:lnTo>
                  <a:lnTo>
                    <a:pt x="3273" y="2077"/>
                  </a:lnTo>
                  <a:lnTo>
                    <a:pt x="4255" y="1246"/>
                  </a:lnTo>
                  <a:lnTo>
                    <a:pt x="4909" y="831"/>
                  </a:lnTo>
                  <a:lnTo>
                    <a:pt x="5236" y="415"/>
                  </a:lnTo>
                  <a:lnTo>
                    <a:pt x="5891" y="415"/>
                  </a:lnTo>
                  <a:lnTo>
                    <a:pt x="6218" y="0"/>
                  </a:lnTo>
                  <a:lnTo>
                    <a:pt x="7527" y="0"/>
                  </a:lnTo>
                  <a:lnTo>
                    <a:pt x="7855" y="415"/>
                  </a:lnTo>
                  <a:lnTo>
                    <a:pt x="8182" y="415"/>
                  </a:lnTo>
                  <a:lnTo>
                    <a:pt x="8836" y="831"/>
                  </a:lnTo>
                  <a:lnTo>
                    <a:pt x="9164" y="1246"/>
                  </a:lnTo>
                  <a:lnTo>
                    <a:pt x="10800" y="1246"/>
                  </a:lnTo>
                  <a:lnTo>
                    <a:pt x="11455" y="831"/>
                  </a:lnTo>
                  <a:lnTo>
                    <a:pt x="13091" y="831"/>
                  </a:lnTo>
                  <a:lnTo>
                    <a:pt x="14400" y="1246"/>
                  </a:lnTo>
                  <a:lnTo>
                    <a:pt x="15709" y="2077"/>
                  </a:lnTo>
                  <a:lnTo>
                    <a:pt x="16036" y="2077"/>
                  </a:lnTo>
                  <a:lnTo>
                    <a:pt x="16691" y="2492"/>
                  </a:lnTo>
                  <a:lnTo>
                    <a:pt x="17345" y="3323"/>
                  </a:lnTo>
                  <a:lnTo>
                    <a:pt x="18000" y="3738"/>
                  </a:lnTo>
                  <a:lnTo>
                    <a:pt x="19964" y="6231"/>
                  </a:lnTo>
                  <a:lnTo>
                    <a:pt x="19636" y="6646"/>
                  </a:lnTo>
                  <a:lnTo>
                    <a:pt x="19636" y="9969"/>
                  </a:lnTo>
                  <a:lnTo>
                    <a:pt x="19964" y="10385"/>
                  </a:lnTo>
                  <a:lnTo>
                    <a:pt x="21273" y="10385"/>
                  </a:lnTo>
                  <a:lnTo>
                    <a:pt x="21600" y="10800"/>
                  </a:lnTo>
                  <a:lnTo>
                    <a:pt x="21600" y="13292"/>
                  </a:lnTo>
                  <a:lnTo>
                    <a:pt x="21273" y="13708"/>
                  </a:lnTo>
                  <a:lnTo>
                    <a:pt x="21600" y="14538"/>
                  </a:lnTo>
                  <a:lnTo>
                    <a:pt x="21600" y="19523"/>
                  </a:lnTo>
                  <a:lnTo>
                    <a:pt x="21273" y="19523"/>
                  </a:lnTo>
                  <a:lnTo>
                    <a:pt x="20618" y="20354"/>
                  </a:lnTo>
                  <a:lnTo>
                    <a:pt x="19964" y="20769"/>
                  </a:lnTo>
                  <a:lnTo>
                    <a:pt x="19636" y="20769"/>
                  </a:lnTo>
                  <a:lnTo>
                    <a:pt x="15709" y="21185"/>
                  </a:lnTo>
                  <a:lnTo>
                    <a:pt x="12109" y="21600"/>
                  </a:lnTo>
                  <a:lnTo>
                    <a:pt x="10145" y="19938"/>
                  </a:lnTo>
                  <a:lnTo>
                    <a:pt x="9491" y="19523"/>
                  </a:lnTo>
                  <a:lnTo>
                    <a:pt x="8836" y="19523"/>
                  </a:lnTo>
                  <a:lnTo>
                    <a:pt x="8182" y="19108"/>
                  </a:lnTo>
                  <a:lnTo>
                    <a:pt x="6545" y="18692"/>
                  </a:lnTo>
                  <a:lnTo>
                    <a:pt x="4909" y="17862"/>
                  </a:lnTo>
                  <a:lnTo>
                    <a:pt x="4255" y="17446"/>
                  </a:lnTo>
                  <a:lnTo>
                    <a:pt x="3927" y="17031"/>
                  </a:lnTo>
                  <a:lnTo>
                    <a:pt x="3600" y="17031"/>
                  </a:lnTo>
                  <a:lnTo>
                    <a:pt x="3273" y="16615"/>
                  </a:lnTo>
                  <a:lnTo>
                    <a:pt x="2618" y="16200"/>
                  </a:lnTo>
                  <a:lnTo>
                    <a:pt x="1636" y="15369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030686" y="1469669"/>
              <a:ext cx="277151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" y="15369"/>
                  </a:moveTo>
                  <a:lnTo>
                    <a:pt x="1309" y="14538"/>
                  </a:lnTo>
                  <a:lnTo>
                    <a:pt x="655" y="12046"/>
                  </a:lnTo>
                  <a:lnTo>
                    <a:pt x="327" y="11215"/>
                  </a:lnTo>
                  <a:lnTo>
                    <a:pt x="327" y="10385"/>
                  </a:lnTo>
                  <a:lnTo>
                    <a:pt x="0" y="9969"/>
                  </a:lnTo>
                  <a:lnTo>
                    <a:pt x="0" y="8308"/>
                  </a:lnTo>
                  <a:lnTo>
                    <a:pt x="327" y="7477"/>
                  </a:lnTo>
                  <a:lnTo>
                    <a:pt x="327" y="4569"/>
                  </a:lnTo>
                  <a:lnTo>
                    <a:pt x="655" y="3738"/>
                  </a:lnTo>
                  <a:lnTo>
                    <a:pt x="1309" y="3323"/>
                  </a:lnTo>
                  <a:lnTo>
                    <a:pt x="2291" y="2492"/>
                  </a:lnTo>
                  <a:lnTo>
                    <a:pt x="3273" y="2077"/>
                  </a:lnTo>
                  <a:lnTo>
                    <a:pt x="4255" y="1246"/>
                  </a:lnTo>
                  <a:lnTo>
                    <a:pt x="4909" y="831"/>
                  </a:lnTo>
                  <a:lnTo>
                    <a:pt x="5236" y="415"/>
                  </a:lnTo>
                  <a:lnTo>
                    <a:pt x="5891" y="415"/>
                  </a:lnTo>
                  <a:lnTo>
                    <a:pt x="6218" y="0"/>
                  </a:lnTo>
                  <a:lnTo>
                    <a:pt x="7527" y="0"/>
                  </a:lnTo>
                  <a:lnTo>
                    <a:pt x="7855" y="415"/>
                  </a:lnTo>
                  <a:lnTo>
                    <a:pt x="8182" y="415"/>
                  </a:lnTo>
                  <a:lnTo>
                    <a:pt x="8836" y="831"/>
                  </a:lnTo>
                  <a:lnTo>
                    <a:pt x="9164" y="1246"/>
                  </a:lnTo>
                  <a:lnTo>
                    <a:pt x="10800" y="1246"/>
                  </a:lnTo>
                  <a:lnTo>
                    <a:pt x="11455" y="831"/>
                  </a:lnTo>
                  <a:lnTo>
                    <a:pt x="13091" y="831"/>
                  </a:lnTo>
                  <a:lnTo>
                    <a:pt x="14400" y="1246"/>
                  </a:lnTo>
                  <a:lnTo>
                    <a:pt x="15709" y="2077"/>
                  </a:lnTo>
                  <a:lnTo>
                    <a:pt x="16036" y="2077"/>
                  </a:lnTo>
                  <a:lnTo>
                    <a:pt x="16691" y="2492"/>
                  </a:lnTo>
                  <a:lnTo>
                    <a:pt x="17345" y="3323"/>
                  </a:lnTo>
                  <a:lnTo>
                    <a:pt x="18000" y="3738"/>
                  </a:lnTo>
                  <a:lnTo>
                    <a:pt x="19964" y="6231"/>
                  </a:lnTo>
                  <a:lnTo>
                    <a:pt x="19636" y="6646"/>
                  </a:lnTo>
                  <a:lnTo>
                    <a:pt x="19636" y="9969"/>
                  </a:lnTo>
                  <a:lnTo>
                    <a:pt x="19964" y="10385"/>
                  </a:lnTo>
                  <a:lnTo>
                    <a:pt x="21273" y="10385"/>
                  </a:lnTo>
                  <a:lnTo>
                    <a:pt x="21600" y="10800"/>
                  </a:lnTo>
                  <a:lnTo>
                    <a:pt x="21600" y="13292"/>
                  </a:lnTo>
                  <a:lnTo>
                    <a:pt x="21273" y="13708"/>
                  </a:lnTo>
                  <a:lnTo>
                    <a:pt x="21600" y="14538"/>
                  </a:lnTo>
                  <a:lnTo>
                    <a:pt x="21600" y="19523"/>
                  </a:lnTo>
                  <a:lnTo>
                    <a:pt x="21273" y="19523"/>
                  </a:lnTo>
                  <a:lnTo>
                    <a:pt x="20618" y="20354"/>
                  </a:lnTo>
                  <a:lnTo>
                    <a:pt x="19964" y="20769"/>
                  </a:lnTo>
                  <a:lnTo>
                    <a:pt x="19636" y="20769"/>
                  </a:lnTo>
                  <a:lnTo>
                    <a:pt x="15709" y="21185"/>
                  </a:lnTo>
                  <a:lnTo>
                    <a:pt x="12109" y="21600"/>
                  </a:lnTo>
                  <a:lnTo>
                    <a:pt x="10145" y="19938"/>
                  </a:lnTo>
                  <a:lnTo>
                    <a:pt x="9491" y="19523"/>
                  </a:lnTo>
                  <a:lnTo>
                    <a:pt x="8836" y="19523"/>
                  </a:lnTo>
                  <a:lnTo>
                    <a:pt x="8182" y="19108"/>
                  </a:lnTo>
                  <a:lnTo>
                    <a:pt x="6545" y="18692"/>
                  </a:lnTo>
                  <a:lnTo>
                    <a:pt x="4909" y="17862"/>
                  </a:lnTo>
                  <a:lnTo>
                    <a:pt x="4255" y="17446"/>
                  </a:lnTo>
                  <a:lnTo>
                    <a:pt x="3927" y="17031"/>
                  </a:lnTo>
                  <a:lnTo>
                    <a:pt x="3600" y="17031"/>
                  </a:lnTo>
                  <a:lnTo>
                    <a:pt x="3273" y="16615"/>
                  </a:lnTo>
                  <a:lnTo>
                    <a:pt x="2618" y="16200"/>
                  </a:lnTo>
                  <a:lnTo>
                    <a:pt x="1636" y="15369"/>
                  </a:lnTo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4955100" y="838669"/>
              <a:ext cx="323342" cy="60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68"/>
                  </a:moveTo>
                  <a:lnTo>
                    <a:pt x="281" y="16484"/>
                  </a:lnTo>
                  <a:lnTo>
                    <a:pt x="561" y="16342"/>
                  </a:lnTo>
                  <a:lnTo>
                    <a:pt x="842" y="16058"/>
                  </a:lnTo>
                  <a:lnTo>
                    <a:pt x="842" y="15489"/>
                  </a:lnTo>
                  <a:lnTo>
                    <a:pt x="1122" y="15347"/>
                  </a:lnTo>
                  <a:lnTo>
                    <a:pt x="1122" y="15063"/>
                  </a:lnTo>
                  <a:lnTo>
                    <a:pt x="1403" y="14921"/>
                  </a:lnTo>
                  <a:lnTo>
                    <a:pt x="1403" y="14779"/>
                  </a:lnTo>
                  <a:lnTo>
                    <a:pt x="1683" y="14779"/>
                  </a:lnTo>
                  <a:lnTo>
                    <a:pt x="2244" y="14637"/>
                  </a:lnTo>
                  <a:lnTo>
                    <a:pt x="2525" y="14637"/>
                  </a:lnTo>
                  <a:lnTo>
                    <a:pt x="2805" y="14495"/>
                  </a:lnTo>
                  <a:lnTo>
                    <a:pt x="3086" y="14495"/>
                  </a:lnTo>
                  <a:lnTo>
                    <a:pt x="3086" y="14353"/>
                  </a:lnTo>
                  <a:lnTo>
                    <a:pt x="3366" y="14353"/>
                  </a:lnTo>
                  <a:lnTo>
                    <a:pt x="3366" y="13642"/>
                  </a:lnTo>
                  <a:lnTo>
                    <a:pt x="3086" y="13500"/>
                  </a:lnTo>
                  <a:lnTo>
                    <a:pt x="3086" y="13358"/>
                  </a:lnTo>
                  <a:lnTo>
                    <a:pt x="2805" y="13074"/>
                  </a:lnTo>
                  <a:lnTo>
                    <a:pt x="2805" y="12932"/>
                  </a:lnTo>
                  <a:lnTo>
                    <a:pt x="2525" y="12789"/>
                  </a:lnTo>
                  <a:lnTo>
                    <a:pt x="1964" y="12221"/>
                  </a:lnTo>
                  <a:lnTo>
                    <a:pt x="1964" y="12079"/>
                  </a:lnTo>
                  <a:lnTo>
                    <a:pt x="1683" y="11937"/>
                  </a:lnTo>
                  <a:lnTo>
                    <a:pt x="1683" y="11368"/>
                  </a:lnTo>
                  <a:lnTo>
                    <a:pt x="1403" y="10800"/>
                  </a:lnTo>
                  <a:lnTo>
                    <a:pt x="1122" y="10374"/>
                  </a:lnTo>
                  <a:lnTo>
                    <a:pt x="1122" y="9805"/>
                  </a:lnTo>
                  <a:lnTo>
                    <a:pt x="842" y="9521"/>
                  </a:lnTo>
                  <a:lnTo>
                    <a:pt x="842" y="8668"/>
                  </a:lnTo>
                  <a:lnTo>
                    <a:pt x="1122" y="8526"/>
                  </a:lnTo>
                  <a:lnTo>
                    <a:pt x="1122" y="8242"/>
                  </a:lnTo>
                  <a:lnTo>
                    <a:pt x="1403" y="8242"/>
                  </a:lnTo>
                  <a:lnTo>
                    <a:pt x="1403" y="8100"/>
                  </a:lnTo>
                  <a:lnTo>
                    <a:pt x="1683" y="8100"/>
                  </a:lnTo>
                  <a:lnTo>
                    <a:pt x="1964" y="8242"/>
                  </a:lnTo>
                  <a:lnTo>
                    <a:pt x="2525" y="8242"/>
                  </a:lnTo>
                  <a:lnTo>
                    <a:pt x="2805" y="8384"/>
                  </a:lnTo>
                  <a:lnTo>
                    <a:pt x="3366" y="8384"/>
                  </a:lnTo>
                  <a:lnTo>
                    <a:pt x="3647" y="8242"/>
                  </a:lnTo>
                  <a:lnTo>
                    <a:pt x="3927" y="8242"/>
                  </a:lnTo>
                  <a:lnTo>
                    <a:pt x="3927" y="8100"/>
                  </a:lnTo>
                  <a:lnTo>
                    <a:pt x="4208" y="8100"/>
                  </a:lnTo>
                  <a:lnTo>
                    <a:pt x="4208" y="7816"/>
                  </a:lnTo>
                  <a:lnTo>
                    <a:pt x="3927" y="7816"/>
                  </a:lnTo>
                  <a:lnTo>
                    <a:pt x="3647" y="7674"/>
                  </a:lnTo>
                  <a:lnTo>
                    <a:pt x="3366" y="7674"/>
                  </a:lnTo>
                  <a:lnTo>
                    <a:pt x="3086" y="7532"/>
                  </a:lnTo>
                  <a:lnTo>
                    <a:pt x="3086" y="7105"/>
                  </a:lnTo>
                  <a:lnTo>
                    <a:pt x="3927" y="6679"/>
                  </a:lnTo>
                  <a:lnTo>
                    <a:pt x="3927" y="5400"/>
                  </a:lnTo>
                  <a:lnTo>
                    <a:pt x="4208" y="5258"/>
                  </a:lnTo>
                  <a:lnTo>
                    <a:pt x="4208" y="5116"/>
                  </a:lnTo>
                  <a:lnTo>
                    <a:pt x="4769" y="5116"/>
                  </a:lnTo>
                  <a:lnTo>
                    <a:pt x="5049" y="4974"/>
                  </a:lnTo>
                  <a:lnTo>
                    <a:pt x="5330" y="4974"/>
                  </a:lnTo>
                  <a:lnTo>
                    <a:pt x="5330" y="4832"/>
                  </a:lnTo>
                  <a:lnTo>
                    <a:pt x="5610" y="4547"/>
                  </a:lnTo>
                  <a:lnTo>
                    <a:pt x="5610" y="4263"/>
                  </a:lnTo>
                  <a:lnTo>
                    <a:pt x="5891" y="4121"/>
                  </a:lnTo>
                  <a:lnTo>
                    <a:pt x="7294" y="4121"/>
                  </a:lnTo>
                  <a:lnTo>
                    <a:pt x="7294" y="3695"/>
                  </a:lnTo>
                  <a:lnTo>
                    <a:pt x="7574" y="3553"/>
                  </a:lnTo>
                  <a:lnTo>
                    <a:pt x="7574" y="3126"/>
                  </a:lnTo>
                  <a:lnTo>
                    <a:pt x="7855" y="3126"/>
                  </a:lnTo>
                  <a:lnTo>
                    <a:pt x="8416" y="2842"/>
                  </a:lnTo>
                  <a:lnTo>
                    <a:pt x="8696" y="2842"/>
                  </a:lnTo>
                  <a:lnTo>
                    <a:pt x="8696" y="1847"/>
                  </a:lnTo>
                  <a:lnTo>
                    <a:pt x="8977" y="1847"/>
                  </a:lnTo>
                  <a:lnTo>
                    <a:pt x="9257" y="1989"/>
                  </a:lnTo>
                  <a:lnTo>
                    <a:pt x="9818" y="1989"/>
                  </a:lnTo>
                  <a:lnTo>
                    <a:pt x="9818" y="2132"/>
                  </a:lnTo>
                  <a:lnTo>
                    <a:pt x="10099" y="2132"/>
                  </a:lnTo>
                  <a:lnTo>
                    <a:pt x="10379" y="1989"/>
                  </a:lnTo>
                  <a:lnTo>
                    <a:pt x="10660" y="1989"/>
                  </a:lnTo>
                  <a:lnTo>
                    <a:pt x="10940" y="1847"/>
                  </a:lnTo>
                  <a:lnTo>
                    <a:pt x="11221" y="1847"/>
                  </a:lnTo>
                  <a:lnTo>
                    <a:pt x="11221" y="1705"/>
                  </a:lnTo>
                  <a:lnTo>
                    <a:pt x="11501" y="1705"/>
                  </a:lnTo>
                  <a:lnTo>
                    <a:pt x="11501" y="1563"/>
                  </a:lnTo>
                  <a:lnTo>
                    <a:pt x="12062" y="1279"/>
                  </a:lnTo>
                  <a:lnTo>
                    <a:pt x="12904" y="1279"/>
                  </a:lnTo>
                  <a:lnTo>
                    <a:pt x="13465" y="1137"/>
                  </a:lnTo>
                  <a:lnTo>
                    <a:pt x="14026" y="1137"/>
                  </a:lnTo>
                  <a:lnTo>
                    <a:pt x="14587" y="1279"/>
                  </a:lnTo>
                  <a:lnTo>
                    <a:pt x="15429" y="1279"/>
                  </a:lnTo>
                  <a:lnTo>
                    <a:pt x="15429" y="1137"/>
                  </a:lnTo>
                  <a:lnTo>
                    <a:pt x="15709" y="1137"/>
                  </a:lnTo>
                  <a:lnTo>
                    <a:pt x="15990" y="995"/>
                  </a:lnTo>
                  <a:lnTo>
                    <a:pt x="15990" y="853"/>
                  </a:lnTo>
                  <a:lnTo>
                    <a:pt x="16831" y="426"/>
                  </a:lnTo>
                  <a:lnTo>
                    <a:pt x="17392" y="284"/>
                  </a:lnTo>
                  <a:lnTo>
                    <a:pt x="17953" y="0"/>
                  </a:lnTo>
                  <a:lnTo>
                    <a:pt x="18514" y="426"/>
                  </a:lnTo>
                  <a:lnTo>
                    <a:pt x="19075" y="711"/>
                  </a:lnTo>
                  <a:lnTo>
                    <a:pt x="19356" y="995"/>
                  </a:lnTo>
                  <a:lnTo>
                    <a:pt x="19636" y="995"/>
                  </a:lnTo>
                  <a:lnTo>
                    <a:pt x="20478" y="1421"/>
                  </a:lnTo>
                  <a:lnTo>
                    <a:pt x="20758" y="1421"/>
                  </a:lnTo>
                  <a:lnTo>
                    <a:pt x="20758" y="1563"/>
                  </a:lnTo>
                  <a:lnTo>
                    <a:pt x="21039" y="1705"/>
                  </a:lnTo>
                  <a:lnTo>
                    <a:pt x="21039" y="2416"/>
                  </a:lnTo>
                  <a:lnTo>
                    <a:pt x="21319" y="2558"/>
                  </a:lnTo>
                  <a:lnTo>
                    <a:pt x="21319" y="3126"/>
                  </a:lnTo>
                  <a:lnTo>
                    <a:pt x="21600" y="3553"/>
                  </a:lnTo>
                  <a:lnTo>
                    <a:pt x="21600" y="4405"/>
                  </a:lnTo>
                  <a:lnTo>
                    <a:pt x="21319" y="4547"/>
                  </a:lnTo>
                  <a:lnTo>
                    <a:pt x="21319" y="4689"/>
                  </a:lnTo>
                  <a:lnTo>
                    <a:pt x="21039" y="4689"/>
                  </a:lnTo>
                  <a:lnTo>
                    <a:pt x="20758" y="4832"/>
                  </a:lnTo>
                  <a:lnTo>
                    <a:pt x="20478" y="4832"/>
                  </a:lnTo>
                  <a:lnTo>
                    <a:pt x="20197" y="4974"/>
                  </a:lnTo>
                  <a:lnTo>
                    <a:pt x="19917" y="4974"/>
                  </a:lnTo>
                  <a:lnTo>
                    <a:pt x="19075" y="5400"/>
                  </a:lnTo>
                  <a:lnTo>
                    <a:pt x="18795" y="5400"/>
                  </a:lnTo>
                  <a:lnTo>
                    <a:pt x="18234" y="5684"/>
                  </a:lnTo>
                  <a:lnTo>
                    <a:pt x="18234" y="5968"/>
                  </a:lnTo>
                  <a:lnTo>
                    <a:pt x="17953" y="6111"/>
                  </a:lnTo>
                  <a:lnTo>
                    <a:pt x="17953" y="7816"/>
                  </a:lnTo>
                  <a:lnTo>
                    <a:pt x="17673" y="7816"/>
                  </a:lnTo>
                  <a:lnTo>
                    <a:pt x="17673" y="7958"/>
                  </a:lnTo>
                  <a:lnTo>
                    <a:pt x="17392" y="7958"/>
                  </a:lnTo>
                  <a:lnTo>
                    <a:pt x="17112" y="8100"/>
                  </a:lnTo>
                  <a:lnTo>
                    <a:pt x="16270" y="8242"/>
                  </a:lnTo>
                  <a:lnTo>
                    <a:pt x="15709" y="8526"/>
                  </a:lnTo>
                  <a:lnTo>
                    <a:pt x="15709" y="8668"/>
                  </a:lnTo>
                  <a:lnTo>
                    <a:pt x="15148" y="8811"/>
                  </a:lnTo>
                  <a:lnTo>
                    <a:pt x="15148" y="8953"/>
                  </a:lnTo>
                  <a:lnTo>
                    <a:pt x="14868" y="9095"/>
                  </a:lnTo>
                  <a:lnTo>
                    <a:pt x="14868" y="9237"/>
                  </a:lnTo>
                  <a:lnTo>
                    <a:pt x="14306" y="9237"/>
                  </a:lnTo>
                  <a:lnTo>
                    <a:pt x="14026" y="9379"/>
                  </a:lnTo>
                  <a:lnTo>
                    <a:pt x="12062" y="9379"/>
                  </a:lnTo>
                  <a:lnTo>
                    <a:pt x="12062" y="9521"/>
                  </a:lnTo>
                  <a:lnTo>
                    <a:pt x="11782" y="9521"/>
                  </a:lnTo>
                  <a:lnTo>
                    <a:pt x="11221" y="9805"/>
                  </a:lnTo>
                  <a:lnTo>
                    <a:pt x="11221" y="10089"/>
                  </a:lnTo>
                  <a:lnTo>
                    <a:pt x="10940" y="10232"/>
                  </a:lnTo>
                  <a:lnTo>
                    <a:pt x="10940" y="10374"/>
                  </a:lnTo>
                  <a:lnTo>
                    <a:pt x="10660" y="10658"/>
                  </a:lnTo>
                  <a:lnTo>
                    <a:pt x="10660" y="12647"/>
                  </a:lnTo>
                  <a:lnTo>
                    <a:pt x="10940" y="12647"/>
                  </a:lnTo>
                  <a:lnTo>
                    <a:pt x="10940" y="12932"/>
                  </a:lnTo>
                  <a:lnTo>
                    <a:pt x="11221" y="12932"/>
                  </a:lnTo>
                  <a:lnTo>
                    <a:pt x="12343" y="13500"/>
                  </a:lnTo>
                  <a:lnTo>
                    <a:pt x="12343" y="13642"/>
                  </a:lnTo>
                  <a:lnTo>
                    <a:pt x="12623" y="13784"/>
                  </a:lnTo>
                  <a:lnTo>
                    <a:pt x="12904" y="14068"/>
                  </a:lnTo>
                  <a:lnTo>
                    <a:pt x="12904" y="14211"/>
                  </a:lnTo>
                  <a:lnTo>
                    <a:pt x="13184" y="14353"/>
                  </a:lnTo>
                  <a:lnTo>
                    <a:pt x="12623" y="14637"/>
                  </a:lnTo>
                  <a:lnTo>
                    <a:pt x="12062" y="14637"/>
                  </a:lnTo>
                  <a:lnTo>
                    <a:pt x="11782" y="14779"/>
                  </a:lnTo>
                  <a:lnTo>
                    <a:pt x="11221" y="14779"/>
                  </a:lnTo>
                  <a:lnTo>
                    <a:pt x="10660" y="14921"/>
                  </a:lnTo>
                  <a:lnTo>
                    <a:pt x="10099" y="14921"/>
                  </a:lnTo>
                  <a:lnTo>
                    <a:pt x="9818" y="15063"/>
                  </a:lnTo>
                  <a:lnTo>
                    <a:pt x="9818" y="15347"/>
                  </a:lnTo>
                  <a:lnTo>
                    <a:pt x="10099" y="15347"/>
                  </a:lnTo>
                  <a:lnTo>
                    <a:pt x="10379" y="15205"/>
                  </a:lnTo>
                  <a:lnTo>
                    <a:pt x="11501" y="15205"/>
                  </a:lnTo>
                  <a:lnTo>
                    <a:pt x="11501" y="15347"/>
                  </a:lnTo>
                  <a:lnTo>
                    <a:pt x="11782" y="15347"/>
                  </a:lnTo>
                  <a:lnTo>
                    <a:pt x="12062" y="15489"/>
                  </a:lnTo>
                  <a:lnTo>
                    <a:pt x="12062" y="15632"/>
                  </a:lnTo>
                  <a:lnTo>
                    <a:pt x="12343" y="15774"/>
                  </a:lnTo>
                  <a:lnTo>
                    <a:pt x="12623" y="16058"/>
                  </a:lnTo>
                  <a:lnTo>
                    <a:pt x="12623" y="16484"/>
                  </a:lnTo>
                  <a:lnTo>
                    <a:pt x="12343" y="16626"/>
                  </a:lnTo>
                  <a:lnTo>
                    <a:pt x="12062" y="16626"/>
                  </a:lnTo>
                  <a:lnTo>
                    <a:pt x="11782" y="16768"/>
                  </a:lnTo>
                  <a:lnTo>
                    <a:pt x="11501" y="16768"/>
                  </a:lnTo>
                  <a:lnTo>
                    <a:pt x="11221" y="17053"/>
                  </a:lnTo>
                  <a:lnTo>
                    <a:pt x="10660" y="17195"/>
                  </a:lnTo>
                  <a:lnTo>
                    <a:pt x="10379" y="17337"/>
                  </a:lnTo>
                  <a:lnTo>
                    <a:pt x="10379" y="17479"/>
                  </a:lnTo>
                  <a:lnTo>
                    <a:pt x="10099" y="17479"/>
                  </a:lnTo>
                  <a:lnTo>
                    <a:pt x="10099" y="19042"/>
                  </a:lnTo>
                  <a:lnTo>
                    <a:pt x="9818" y="19042"/>
                  </a:lnTo>
                  <a:lnTo>
                    <a:pt x="9818" y="19184"/>
                  </a:lnTo>
                  <a:lnTo>
                    <a:pt x="9538" y="19184"/>
                  </a:lnTo>
                  <a:lnTo>
                    <a:pt x="9257" y="19326"/>
                  </a:lnTo>
                  <a:lnTo>
                    <a:pt x="8696" y="19468"/>
                  </a:lnTo>
                  <a:lnTo>
                    <a:pt x="8416" y="19611"/>
                  </a:lnTo>
                  <a:lnTo>
                    <a:pt x="8416" y="19753"/>
                  </a:lnTo>
                  <a:lnTo>
                    <a:pt x="8135" y="19895"/>
                  </a:lnTo>
                  <a:lnTo>
                    <a:pt x="8135" y="20179"/>
                  </a:lnTo>
                  <a:lnTo>
                    <a:pt x="7574" y="20463"/>
                  </a:lnTo>
                  <a:lnTo>
                    <a:pt x="7013" y="20605"/>
                  </a:lnTo>
                  <a:lnTo>
                    <a:pt x="6732" y="20747"/>
                  </a:lnTo>
                  <a:lnTo>
                    <a:pt x="6452" y="20747"/>
                  </a:lnTo>
                  <a:lnTo>
                    <a:pt x="6452" y="20889"/>
                  </a:lnTo>
                  <a:lnTo>
                    <a:pt x="6171" y="20889"/>
                  </a:lnTo>
                  <a:lnTo>
                    <a:pt x="6171" y="21032"/>
                  </a:lnTo>
                  <a:lnTo>
                    <a:pt x="5891" y="21174"/>
                  </a:lnTo>
                  <a:lnTo>
                    <a:pt x="5891" y="21316"/>
                  </a:lnTo>
                  <a:lnTo>
                    <a:pt x="5610" y="21458"/>
                  </a:lnTo>
                  <a:lnTo>
                    <a:pt x="5610" y="21600"/>
                  </a:lnTo>
                  <a:lnTo>
                    <a:pt x="4769" y="21600"/>
                  </a:lnTo>
                  <a:lnTo>
                    <a:pt x="4488" y="21458"/>
                  </a:lnTo>
                  <a:lnTo>
                    <a:pt x="3927" y="21458"/>
                  </a:lnTo>
                  <a:lnTo>
                    <a:pt x="3366" y="21174"/>
                  </a:lnTo>
                  <a:lnTo>
                    <a:pt x="3086" y="21174"/>
                  </a:lnTo>
                  <a:lnTo>
                    <a:pt x="3086" y="20605"/>
                  </a:lnTo>
                  <a:lnTo>
                    <a:pt x="3366" y="20463"/>
                  </a:lnTo>
                  <a:lnTo>
                    <a:pt x="3366" y="19753"/>
                  </a:lnTo>
                  <a:lnTo>
                    <a:pt x="3086" y="19753"/>
                  </a:lnTo>
                  <a:lnTo>
                    <a:pt x="2805" y="19611"/>
                  </a:lnTo>
                  <a:lnTo>
                    <a:pt x="1964" y="19611"/>
                  </a:lnTo>
                  <a:lnTo>
                    <a:pt x="1964" y="19184"/>
                  </a:lnTo>
                  <a:lnTo>
                    <a:pt x="1683" y="19042"/>
                  </a:lnTo>
                  <a:lnTo>
                    <a:pt x="1683" y="18474"/>
                  </a:lnTo>
                  <a:lnTo>
                    <a:pt x="1403" y="18189"/>
                  </a:lnTo>
                  <a:lnTo>
                    <a:pt x="842" y="17763"/>
                  </a:lnTo>
                  <a:lnTo>
                    <a:pt x="281" y="17195"/>
                  </a:lnTo>
                  <a:lnTo>
                    <a:pt x="0" y="1676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4955100" y="838669"/>
              <a:ext cx="323342" cy="60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68"/>
                  </a:moveTo>
                  <a:lnTo>
                    <a:pt x="281" y="16484"/>
                  </a:lnTo>
                  <a:lnTo>
                    <a:pt x="561" y="16342"/>
                  </a:lnTo>
                  <a:lnTo>
                    <a:pt x="842" y="16058"/>
                  </a:lnTo>
                  <a:lnTo>
                    <a:pt x="842" y="15489"/>
                  </a:lnTo>
                  <a:lnTo>
                    <a:pt x="1122" y="15347"/>
                  </a:lnTo>
                  <a:lnTo>
                    <a:pt x="1122" y="15063"/>
                  </a:lnTo>
                  <a:lnTo>
                    <a:pt x="1403" y="14921"/>
                  </a:lnTo>
                  <a:lnTo>
                    <a:pt x="1403" y="14779"/>
                  </a:lnTo>
                  <a:lnTo>
                    <a:pt x="1683" y="14779"/>
                  </a:lnTo>
                  <a:lnTo>
                    <a:pt x="2244" y="14637"/>
                  </a:lnTo>
                  <a:lnTo>
                    <a:pt x="2525" y="14637"/>
                  </a:lnTo>
                  <a:lnTo>
                    <a:pt x="2805" y="14495"/>
                  </a:lnTo>
                  <a:lnTo>
                    <a:pt x="3086" y="14495"/>
                  </a:lnTo>
                  <a:lnTo>
                    <a:pt x="3086" y="14353"/>
                  </a:lnTo>
                  <a:lnTo>
                    <a:pt x="3366" y="14353"/>
                  </a:lnTo>
                  <a:lnTo>
                    <a:pt x="3366" y="13642"/>
                  </a:lnTo>
                  <a:lnTo>
                    <a:pt x="3086" y="13500"/>
                  </a:lnTo>
                  <a:lnTo>
                    <a:pt x="3086" y="13358"/>
                  </a:lnTo>
                  <a:lnTo>
                    <a:pt x="2805" y="13074"/>
                  </a:lnTo>
                  <a:lnTo>
                    <a:pt x="2805" y="12932"/>
                  </a:lnTo>
                  <a:lnTo>
                    <a:pt x="2525" y="12789"/>
                  </a:lnTo>
                  <a:lnTo>
                    <a:pt x="1964" y="12221"/>
                  </a:lnTo>
                  <a:lnTo>
                    <a:pt x="1964" y="12079"/>
                  </a:lnTo>
                  <a:lnTo>
                    <a:pt x="1683" y="11937"/>
                  </a:lnTo>
                  <a:lnTo>
                    <a:pt x="1683" y="11368"/>
                  </a:lnTo>
                  <a:lnTo>
                    <a:pt x="1403" y="10800"/>
                  </a:lnTo>
                  <a:lnTo>
                    <a:pt x="1122" y="10374"/>
                  </a:lnTo>
                  <a:lnTo>
                    <a:pt x="1122" y="9805"/>
                  </a:lnTo>
                  <a:lnTo>
                    <a:pt x="842" y="9521"/>
                  </a:lnTo>
                  <a:lnTo>
                    <a:pt x="842" y="8668"/>
                  </a:lnTo>
                  <a:lnTo>
                    <a:pt x="1122" y="8526"/>
                  </a:lnTo>
                  <a:lnTo>
                    <a:pt x="1122" y="8242"/>
                  </a:lnTo>
                  <a:lnTo>
                    <a:pt x="1403" y="8242"/>
                  </a:lnTo>
                  <a:lnTo>
                    <a:pt x="1403" y="8100"/>
                  </a:lnTo>
                  <a:lnTo>
                    <a:pt x="1683" y="8100"/>
                  </a:lnTo>
                  <a:lnTo>
                    <a:pt x="1964" y="8242"/>
                  </a:lnTo>
                  <a:lnTo>
                    <a:pt x="2525" y="8242"/>
                  </a:lnTo>
                  <a:lnTo>
                    <a:pt x="2805" y="8384"/>
                  </a:lnTo>
                  <a:lnTo>
                    <a:pt x="3366" y="8384"/>
                  </a:lnTo>
                  <a:lnTo>
                    <a:pt x="3647" y="8242"/>
                  </a:lnTo>
                  <a:lnTo>
                    <a:pt x="3927" y="8242"/>
                  </a:lnTo>
                  <a:lnTo>
                    <a:pt x="3927" y="8100"/>
                  </a:lnTo>
                  <a:lnTo>
                    <a:pt x="4208" y="8100"/>
                  </a:lnTo>
                  <a:lnTo>
                    <a:pt x="4208" y="7816"/>
                  </a:lnTo>
                  <a:lnTo>
                    <a:pt x="3927" y="7816"/>
                  </a:lnTo>
                  <a:lnTo>
                    <a:pt x="3647" y="7674"/>
                  </a:lnTo>
                  <a:lnTo>
                    <a:pt x="3366" y="7674"/>
                  </a:lnTo>
                  <a:lnTo>
                    <a:pt x="3086" y="7532"/>
                  </a:lnTo>
                  <a:lnTo>
                    <a:pt x="3086" y="7105"/>
                  </a:lnTo>
                  <a:lnTo>
                    <a:pt x="3927" y="6679"/>
                  </a:lnTo>
                  <a:lnTo>
                    <a:pt x="3927" y="5400"/>
                  </a:lnTo>
                  <a:lnTo>
                    <a:pt x="4208" y="5258"/>
                  </a:lnTo>
                  <a:lnTo>
                    <a:pt x="4208" y="5116"/>
                  </a:lnTo>
                  <a:lnTo>
                    <a:pt x="4769" y="5116"/>
                  </a:lnTo>
                  <a:lnTo>
                    <a:pt x="5049" y="4974"/>
                  </a:lnTo>
                  <a:lnTo>
                    <a:pt x="5330" y="4974"/>
                  </a:lnTo>
                  <a:lnTo>
                    <a:pt x="5330" y="4832"/>
                  </a:lnTo>
                  <a:lnTo>
                    <a:pt x="5610" y="4547"/>
                  </a:lnTo>
                  <a:lnTo>
                    <a:pt x="5610" y="4263"/>
                  </a:lnTo>
                  <a:lnTo>
                    <a:pt x="5891" y="4121"/>
                  </a:lnTo>
                  <a:lnTo>
                    <a:pt x="7294" y="4121"/>
                  </a:lnTo>
                  <a:lnTo>
                    <a:pt x="7294" y="3695"/>
                  </a:lnTo>
                  <a:lnTo>
                    <a:pt x="7574" y="3553"/>
                  </a:lnTo>
                  <a:lnTo>
                    <a:pt x="7574" y="3126"/>
                  </a:lnTo>
                  <a:lnTo>
                    <a:pt x="7855" y="3126"/>
                  </a:lnTo>
                  <a:lnTo>
                    <a:pt x="8416" y="2842"/>
                  </a:lnTo>
                  <a:lnTo>
                    <a:pt x="8696" y="2842"/>
                  </a:lnTo>
                  <a:lnTo>
                    <a:pt x="8696" y="1847"/>
                  </a:lnTo>
                  <a:lnTo>
                    <a:pt x="8977" y="1847"/>
                  </a:lnTo>
                  <a:lnTo>
                    <a:pt x="9257" y="1989"/>
                  </a:lnTo>
                  <a:lnTo>
                    <a:pt x="9818" y="1989"/>
                  </a:lnTo>
                  <a:lnTo>
                    <a:pt x="9818" y="2132"/>
                  </a:lnTo>
                  <a:lnTo>
                    <a:pt x="10099" y="2132"/>
                  </a:lnTo>
                  <a:lnTo>
                    <a:pt x="10379" y="1989"/>
                  </a:lnTo>
                  <a:lnTo>
                    <a:pt x="10660" y="1989"/>
                  </a:lnTo>
                  <a:lnTo>
                    <a:pt x="10940" y="1847"/>
                  </a:lnTo>
                  <a:lnTo>
                    <a:pt x="11221" y="1847"/>
                  </a:lnTo>
                  <a:lnTo>
                    <a:pt x="11221" y="1705"/>
                  </a:lnTo>
                  <a:lnTo>
                    <a:pt x="11501" y="1705"/>
                  </a:lnTo>
                  <a:lnTo>
                    <a:pt x="11501" y="1563"/>
                  </a:lnTo>
                  <a:lnTo>
                    <a:pt x="12062" y="1279"/>
                  </a:lnTo>
                  <a:lnTo>
                    <a:pt x="12904" y="1279"/>
                  </a:lnTo>
                  <a:lnTo>
                    <a:pt x="13465" y="1137"/>
                  </a:lnTo>
                  <a:lnTo>
                    <a:pt x="14026" y="1137"/>
                  </a:lnTo>
                  <a:lnTo>
                    <a:pt x="14587" y="1279"/>
                  </a:lnTo>
                  <a:lnTo>
                    <a:pt x="15429" y="1279"/>
                  </a:lnTo>
                  <a:lnTo>
                    <a:pt x="15429" y="1137"/>
                  </a:lnTo>
                  <a:lnTo>
                    <a:pt x="15709" y="1137"/>
                  </a:lnTo>
                  <a:lnTo>
                    <a:pt x="15990" y="995"/>
                  </a:lnTo>
                  <a:lnTo>
                    <a:pt x="15990" y="853"/>
                  </a:lnTo>
                  <a:lnTo>
                    <a:pt x="16831" y="426"/>
                  </a:lnTo>
                  <a:lnTo>
                    <a:pt x="17392" y="284"/>
                  </a:lnTo>
                  <a:lnTo>
                    <a:pt x="17953" y="0"/>
                  </a:lnTo>
                  <a:lnTo>
                    <a:pt x="18514" y="426"/>
                  </a:lnTo>
                  <a:lnTo>
                    <a:pt x="19075" y="711"/>
                  </a:lnTo>
                  <a:lnTo>
                    <a:pt x="19356" y="995"/>
                  </a:lnTo>
                  <a:lnTo>
                    <a:pt x="19636" y="995"/>
                  </a:lnTo>
                  <a:lnTo>
                    <a:pt x="20478" y="1421"/>
                  </a:lnTo>
                  <a:lnTo>
                    <a:pt x="20758" y="1421"/>
                  </a:lnTo>
                  <a:lnTo>
                    <a:pt x="20758" y="1563"/>
                  </a:lnTo>
                  <a:lnTo>
                    <a:pt x="21039" y="1705"/>
                  </a:lnTo>
                  <a:lnTo>
                    <a:pt x="21039" y="2416"/>
                  </a:lnTo>
                  <a:lnTo>
                    <a:pt x="21319" y="2558"/>
                  </a:lnTo>
                  <a:lnTo>
                    <a:pt x="21319" y="3126"/>
                  </a:lnTo>
                  <a:lnTo>
                    <a:pt x="21600" y="3553"/>
                  </a:lnTo>
                  <a:lnTo>
                    <a:pt x="21600" y="4405"/>
                  </a:lnTo>
                  <a:lnTo>
                    <a:pt x="21319" y="4547"/>
                  </a:lnTo>
                  <a:lnTo>
                    <a:pt x="21319" y="4689"/>
                  </a:lnTo>
                  <a:lnTo>
                    <a:pt x="21039" y="4689"/>
                  </a:lnTo>
                  <a:lnTo>
                    <a:pt x="20758" y="4832"/>
                  </a:lnTo>
                  <a:lnTo>
                    <a:pt x="20478" y="4832"/>
                  </a:lnTo>
                  <a:lnTo>
                    <a:pt x="20197" y="4974"/>
                  </a:lnTo>
                  <a:lnTo>
                    <a:pt x="19917" y="4974"/>
                  </a:lnTo>
                  <a:lnTo>
                    <a:pt x="19075" y="5400"/>
                  </a:lnTo>
                  <a:lnTo>
                    <a:pt x="18795" y="5400"/>
                  </a:lnTo>
                  <a:lnTo>
                    <a:pt x="18234" y="5684"/>
                  </a:lnTo>
                  <a:lnTo>
                    <a:pt x="18234" y="5968"/>
                  </a:lnTo>
                  <a:lnTo>
                    <a:pt x="17953" y="6111"/>
                  </a:lnTo>
                  <a:lnTo>
                    <a:pt x="17953" y="7816"/>
                  </a:lnTo>
                  <a:lnTo>
                    <a:pt x="17673" y="7816"/>
                  </a:lnTo>
                  <a:lnTo>
                    <a:pt x="17673" y="7958"/>
                  </a:lnTo>
                  <a:lnTo>
                    <a:pt x="17392" y="7958"/>
                  </a:lnTo>
                  <a:lnTo>
                    <a:pt x="17112" y="8100"/>
                  </a:lnTo>
                  <a:lnTo>
                    <a:pt x="16270" y="8242"/>
                  </a:lnTo>
                  <a:lnTo>
                    <a:pt x="15709" y="8526"/>
                  </a:lnTo>
                  <a:lnTo>
                    <a:pt x="15709" y="8668"/>
                  </a:lnTo>
                  <a:lnTo>
                    <a:pt x="15148" y="8811"/>
                  </a:lnTo>
                  <a:lnTo>
                    <a:pt x="15148" y="8953"/>
                  </a:lnTo>
                  <a:lnTo>
                    <a:pt x="14868" y="9095"/>
                  </a:lnTo>
                  <a:lnTo>
                    <a:pt x="14868" y="9237"/>
                  </a:lnTo>
                  <a:lnTo>
                    <a:pt x="14306" y="9237"/>
                  </a:lnTo>
                  <a:lnTo>
                    <a:pt x="14026" y="9379"/>
                  </a:lnTo>
                  <a:lnTo>
                    <a:pt x="12062" y="9379"/>
                  </a:lnTo>
                  <a:lnTo>
                    <a:pt x="12062" y="9521"/>
                  </a:lnTo>
                  <a:lnTo>
                    <a:pt x="11782" y="9521"/>
                  </a:lnTo>
                  <a:lnTo>
                    <a:pt x="11221" y="9805"/>
                  </a:lnTo>
                  <a:lnTo>
                    <a:pt x="11221" y="10089"/>
                  </a:lnTo>
                  <a:lnTo>
                    <a:pt x="10940" y="10232"/>
                  </a:lnTo>
                  <a:lnTo>
                    <a:pt x="10940" y="10374"/>
                  </a:lnTo>
                  <a:lnTo>
                    <a:pt x="10660" y="10658"/>
                  </a:lnTo>
                  <a:lnTo>
                    <a:pt x="10660" y="12647"/>
                  </a:lnTo>
                  <a:lnTo>
                    <a:pt x="10940" y="12647"/>
                  </a:lnTo>
                  <a:lnTo>
                    <a:pt x="10940" y="12932"/>
                  </a:lnTo>
                  <a:lnTo>
                    <a:pt x="11221" y="12932"/>
                  </a:lnTo>
                  <a:lnTo>
                    <a:pt x="12343" y="13500"/>
                  </a:lnTo>
                  <a:lnTo>
                    <a:pt x="12343" y="13642"/>
                  </a:lnTo>
                  <a:lnTo>
                    <a:pt x="12623" y="13784"/>
                  </a:lnTo>
                  <a:lnTo>
                    <a:pt x="12904" y="14068"/>
                  </a:lnTo>
                  <a:lnTo>
                    <a:pt x="12904" y="14211"/>
                  </a:lnTo>
                  <a:lnTo>
                    <a:pt x="13184" y="14353"/>
                  </a:lnTo>
                  <a:lnTo>
                    <a:pt x="12623" y="14637"/>
                  </a:lnTo>
                  <a:lnTo>
                    <a:pt x="12062" y="14637"/>
                  </a:lnTo>
                  <a:lnTo>
                    <a:pt x="11782" y="14779"/>
                  </a:lnTo>
                  <a:lnTo>
                    <a:pt x="11221" y="14779"/>
                  </a:lnTo>
                  <a:lnTo>
                    <a:pt x="10660" y="14921"/>
                  </a:lnTo>
                  <a:lnTo>
                    <a:pt x="10099" y="14921"/>
                  </a:lnTo>
                  <a:lnTo>
                    <a:pt x="9818" y="15063"/>
                  </a:lnTo>
                  <a:lnTo>
                    <a:pt x="9818" y="15347"/>
                  </a:lnTo>
                  <a:lnTo>
                    <a:pt x="10099" y="15347"/>
                  </a:lnTo>
                  <a:lnTo>
                    <a:pt x="10379" y="15205"/>
                  </a:lnTo>
                  <a:lnTo>
                    <a:pt x="11501" y="15205"/>
                  </a:lnTo>
                  <a:lnTo>
                    <a:pt x="11501" y="15347"/>
                  </a:lnTo>
                  <a:lnTo>
                    <a:pt x="11782" y="15347"/>
                  </a:lnTo>
                  <a:lnTo>
                    <a:pt x="12062" y="15489"/>
                  </a:lnTo>
                  <a:lnTo>
                    <a:pt x="12062" y="15632"/>
                  </a:lnTo>
                  <a:lnTo>
                    <a:pt x="12343" y="15774"/>
                  </a:lnTo>
                  <a:lnTo>
                    <a:pt x="12623" y="16058"/>
                  </a:lnTo>
                  <a:lnTo>
                    <a:pt x="12623" y="16484"/>
                  </a:lnTo>
                  <a:lnTo>
                    <a:pt x="12343" y="16626"/>
                  </a:lnTo>
                  <a:lnTo>
                    <a:pt x="12062" y="16626"/>
                  </a:lnTo>
                  <a:lnTo>
                    <a:pt x="11782" y="16768"/>
                  </a:lnTo>
                  <a:lnTo>
                    <a:pt x="11501" y="16768"/>
                  </a:lnTo>
                  <a:lnTo>
                    <a:pt x="11221" y="17053"/>
                  </a:lnTo>
                  <a:lnTo>
                    <a:pt x="10660" y="17195"/>
                  </a:lnTo>
                  <a:lnTo>
                    <a:pt x="10379" y="17337"/>
                  </a:lnTo>
                  <a:lnTo>
                    <a:pt x="10379" y="17479"/>
                  </a:lnTo>
                  <a:lnTo>
                    <a:pt x="10099" y="17479"/>
                  </a:lnTo>
                  <a:lnTo>
                    <a:pt x="10099" y="19042"/>
                  </a:lnTo>
                  <a:lnTo>
                    <a:pt x="9818" y="19042"/>
                  </a:lnTo>
                  <a:lnTo>
                    <a:pt x="9818" y="19184"/>
                  </a:lnTo>
                  <a:lnTo>
                    <a:pt x="9538" y="19184"/>
                  </a:lnTo>
                  <a:lnTo>
                    <a:pt x="9257" y="19326"/>
                  </a:lnTo>
                  <a:lnTo>
                    <a:pt x="8696" y="19468"/>
                  </a:lnTo>
                  <a:lnTo>
                    <a:pt x="8416" y="19611"/>
                  </a:lnTo>
                  <a:lnTo>
                    <a:pt x="8416" y="19753"/>
                  </a:lnTo>
                  <a:lnTo>
                    <a:pt x="8135" y="19895"/>
                  </a:lnTo>
                  <a:lnTo>
                    <a:pt x="8135" y="20179"/>
                  </a:lnTo>
                  <a:lnTo>
                    <a:pt x="7574" y="20463"/>
                  </a:lnTo>
                  <a:lnTo>
                    <a:pt x="7013" y="20605"/>
                  </a:lnTo>
                  <a:lnTo>
                    <a:pt x="6732" y="20747"/>
                  </a:lnTo>
                  <a:lnTo>
                    <a:pt x="6452" y="20747"/>
                  </a:lnTo>
                  <a:lnTo>
                    <a:pt x="6452" y="20889"/>
                  </a:lnTo>
                  <a:lnTo>
                    <a:pt x="6171" y="20889"/>
                  </a:lnTo>
                  <a:lnTo>
                    <a:pt x="6171" y="21032"/>
                  </a:lnTo>
                  <a:lnTo>
                    <a:pt x="5891" y="21174"/>
                  </a:lnTo>
                  <a:lnTo>
                    <a:pt x="5891" y="21316"/>
                  </a:lnTo>
                  <a:lnTo>
                    <a:pt x="5610" y="21458"/>
                  </a:lnTo>
                  <a:lnTo>
                    <a:pt x="5610" y="21600"/>
                  </a:lnTo>
                  <a:lnTo>
                    <a:pt x="4769" y="21600"/>
                  </a:lnTo>
                  <a:lnTo>
                    <a:pt x="4488" y="21458"/>
                  </a:lnTo>
                  <a:lnTo>
                    <a:pt x="3927" y="21458"/>
                  </a:lnTo>
                  <a:lnTo>
                    <a:pt x="3366" y="21174"/>
                  </a:lnTo>
                  <a:lnTo>
                    <a:pt x="3086" y="21174"/>
                  </a:lnTo>
                  <a:lnTo>
                    <a:pt x="3086" y="20605"/>
                  </a:lnTo>
                  <a:lnTo>
                    <a:pt x="3366" y="20463"/>
                  </a:lnTo>
                  <a:lnTo>
                    <a:pt x="3366" y="19753"/>
                  </a:lnTo>
                  <a:lnTo>
                    <a:pt x="3086" y="19753"/>
                  </a:lnTo>
                  <a:lnTo>
                    <a:pt x="2805" y="19611"/>
                  </a:lnTo>
                  <a:lnTo>
                    <a:pt x="1964" y="19611"/>
                  </a:lnTo>
                  <a:lnTo>
                    <a:pt x="1964" y="19184"/>
                  </a:lnTo>
                  <a:lnTo>
                    <a:pt x="1683" y="19042"/>
                  </a:lnTo>
                  <a:lnTo>
                    <a:pt x="1683" y="18474"/>
                  </a:lnTo>
                  <a:lnTo>
                    <a:pt x="1403" y="18189"/>
                  </a:lnTo>
                  <a:lnTo>
                    <a:pt x="842" y="17763"/>
                  </a:lnTo>
                  <a:lnTo>
                    <a:pt x="281" y="17195"/>
                  </a:lnTo>
                  <a:lnTo>
                    <a:pt x="0" y="16768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4379804" y="718860"/>
              <a:ext cx="50392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0"/>
                  </a:moveTo>
                  <a:lnTo>
                    <a:pt x="7200" y="0"/>
                  </a:lnTo>
                  <a:lnTo>
                    <a:pt x="5400" y="1543"/>
                  </a:lnTo>
                  <a:lnTo>
                    <a:pt x="5400" y="3086"/>
                  </a:lnTo>
                  <a:lnTo>
                    <a:pt x="3600" y="3086"/>
                  </a:lnTo>
                  <a:lnTo>
                    <a:pt x="3600" y="4629"/>
                  </a:lnTo>
                  <a:lnTo>
                    <a:pt x="1800" y="6171"/>
                  </a:lnTo>
                  <a:lnTo>
                    <a:pt x="1800" y="9257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9000" y="20057"/>
                  </a:lnTo>
                  <a:lnTo>
                    <a:pt x="10800" y="20057"/>
                  </a:lnTo>
                  <a:lnTo>
                    <a:pt x="14400" y="16971"/>
                  </a:lnTo>
                  <a:lnTo>
                    <a:pt x="16200" y="16971"/>
                  </a:lnTo>
                  <a:lnTo>
                    <a:pt x="18000" y="15429"/>
                  </a:lnTo>
                  <a:lnTo>
                    <a:pt x="18000" y="13886"/>
                  </a:lnTo>
                  <a:lnTo>
                    <a:pt x="21600" y="10800"/>
                  </a:lnTo>
                  <a:lnTo>
                    <a:pt x="21600" y="6171"/>
                  </a:lnTo>
                  <a:lnTo>
                    <a:pt x="16200" y="1543"/>
                  </a:lnTo>
                  <a:lnTo>
                    <a:pt x="14400" y="1543"/>
                  </a:lnTo>
                  <a:lnTo>
                    <a:pt x="12600" y="0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4379804" y="718860"/>
              <a:ext cx="50392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0"/>
                  </a:moveTo>
                  <a:lnTo>
                    <a:pt x="7200" y="0"/>
                  </a:lnTo>
                  <a:lnTo>
                    <a:pt x="5400" y="1543"/>
                  </a:lnTo>
                  <a:lnTo>
                    <a:pt x="5400" y="3086"/>
                  </a:lnTo>
                  <a:lnTo>
                    <a:pt x="3600" y="3086"/>
                  </a:lnTo>
                  <a:lnTo>
                    <a:pt x="3600" y="4629"/>
                  </a:lnTo>
                  <a:lnTo>
                    <a:pt x="1800" y="6171"/>
                  </a:lnTo>
                  <a:lnTo>
                    <a:pt x="1800" y="9257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9000" y="20057"/>
                  </a:lnTo>
                  <a:lnTo>
                    <a:pt x="10800" y="20057"/>
                  </a:lnTo>
                  <a:lnTo>
                    <a:pt x="14400" y="16971"/>
                  </a:lnTo>
                  <a:lnTo>
                    <a:pt x="16200" y="16971"/>
                  </a:lnTo>
                  <a:lnTo>
                    <a:pt x="18000" y="15429"/>
                  </a:lnTo>
                  <a:lnTo>
                    <a:pt x="18000" y="13886"/>
                  </a:lnTo>
                  <a:lnTo>
                    <a:pt x="21600" y="10800"/>
                  </a:lnTo>
                  <a:lnTo>
                    <a:pt x="21600" y="6171"/>
                  </a:lnTo>
                  <a:lnTo>
                    <a:pt x="16200" y="1543"/>
                  </a:lnTo>
                  <a:lnTo>
                    <a:pt x="14400" y="1543"/>
                  </a:lnTo>
                  <a:lnTo>
                    <a:pt x="12600" y="0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5211254" y="1753220"/>
              <a:ext cx="247755" cy="1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2" y="17486"/>
                  </a:moveTo>
                  <a:lnTo>
                    <a:pt x="6956" y="16457"/>
                  </a:lnTo>
                  <a:lnTo>
                    <a:pt x="6224" y="15943"/>
                  </a:lnTo>
                  <a:lnTo>
                    <a:pt x="5492" y="14914"/>
                  </a:lnTo>
                  <a:lnTo>
                    <a:pt x="4759" y="14400"/>
                  </a:lnTo>
                  <a:lnTo>
                    <a:pt x="3295" y="13886"/>
                  </a:lnTo>
                  <a:lnTo>
                    <a:pt x="1098" y="11829"/>
                  </a:lnTo>
                  <a:lnTo>
                    <a:pt x="732" y="11829"/>
                  </a:lnTo>
                  <a:lnTo>
                    <a:pt x="732" y="11314"/>
                  </a:lnTo>
                  <a:lnTo>
                    <a:pt x="366" y="11314"/>
                  </a:lnTo>
                  <a:lnTo>
                    <a:pt x="366" y="9771"/>
                  </a:lnTo>
                  <a:lnTo>
                    <a:pt x="0" y="9257"/>
                  </a:lnTo>
                  <a:lnTo>
                    <a:pt x="0" y="7714"/>
                  </a:lnTo>
                  <a:lnTo>
                    <a:pt x="1098" y="7714"/>
                  </a:lnTo>
                  <a:lnTo>
                    <a:pt x="1464" y="7200"/>
                  </a:lnTo>
                  <a:lnTo>
                    <a:pt x="2197" y="7200"/>
                  </a:lnTo>
                  <a:lnTo>
                    <a:pt x="3295" y="5657"/>
                  </a:lnTo>
                  <a:lnTo>
                    <a:pt x="3295" y="4629"/>
                  </a:lnTo>
                  <a:lnTo>
                    <a:pt x="4027" y="3600"/>
                  </a:lnTo>
                  <a:lnTo>
                    <a:pt x="4027" y="3086"/>
                  </a:lnTo>
                  <a:lnTo>
                    <a:pt x="4393" y="2571"/>
                  </a:lnTo>
                  <a:lnTo>
                    <a:pt x="5492" y="0"/>
                  </a:lnTo>
                  <a:lnTo>
                    <a:pt x="9519" y="0"/>
                  </a:lnTo>
                  <a:lnTo>
                    <a:pt x="9519" y="514"/>
                  </a:lnTo>
                  <a:lnTo>
                    <a:pt x="9885" y="514"/>
                  </a:lnTo>
                  <a:lnTo>
                    <a:pt x="10617" y="1543"/>
                  </a:lnTo>
                  <a:lnTo>
                    <a:pt x="11715" y="1543"/>
                  </a:lnTo>
                  <a:lnTo>
                    <a:pt x="12081" y="2057"/>
                  </a:lnTo>
                  <a:lnTo>
                    <a:pt x="15010" y="2057"/>
                  </a:lnTo>
                  <a:lnTo>
                    <a:pt x="15010" y="1543"/>
                  </a:lnTo>
                  <a:lnTo>
                    <a:pt x="15742" y="1543"/>
                  </a:lnTo>
                  <a:lnTo>
                    <a:pt x="16108" y="1029"/>
                  </a:lnTo>
                  <a:lnTo>
                    <a:pt x="16841" y="1543"/>
                  </a:lnTo>
                  <a:lnTo>
                    <a:pt x="17939" y="3086"/>
                  </a:lnTo>
                  <a:lnTo>
                    <a:pt x="18305" y="4114"/>
                  </a:lnTo>
                  <a:lnTo>
                    <a:pt x="19037" y="4629"/>
                  </a:lnTo>
                  <a:lnTo>
                    <a:pt x="19403" y="5657"/>
                  </a:lnTo>
                  <a:lnTo>
                    <a:pt x="19769" y="5657"/>
                  </a:lnTo>
                  <a:lnTo>
                    <a:pt x="19769" y="6686"/>
                  </a:lnTo>
                  <a:lnTo>
                    <a:pt x="20136" y="7200"/>
                  </a:lnTo>
                  <a:lnTo>
                    <a:pt x="20136" y="10800"/>
                  </a:lnTo>
                  <a:lnTo>
                    <a:pt x="20502" y="11829"/>
                  </a:lnTo>
                  <a:lnTo>
                    <a:pt x="20868" y="13371"/>
                  </a:lnTo>
                  <a:lnTo>
                    <a:pt x="21600" y="14914"/>
                  </a:lnTo>
                  <a:lnTo>
                    <a:pt x="21600" y="16457"/>
                  </a:lnTo>
                  <a:lnTo>
                    <a:pt x="21234" y="16971"/>
                  </a:lnTo>
                  <a:lnTo>
                    <a:pt x="21234" y="18000"/>
                  </a:lnTo>
                  <a:lnTo>
                    <a:pt x="20868" y="18000"/>
                  </a:lnTo>
                  <a:lnTo>
                    <a:pt x="20868" y="18514"/>
                  </a:lnTo>
                  <a:lnTo>
                    <a:pt x="20136" y="19543"/>
                  </a:lnTo>
                  <a:lnTo>
                    <a:pt x="19403" y="20057"/>
                  </a:lnTo>
                  <a:lnTo>
                    <a:pt x="19037" y="20571"/>
                  </a:lnTo>
                  <a:lnTo>
                    <a:pt x="16841" y="20571"/>
                  </a:lnTo>
                  <a:lnTo>
                    <a:pt x="16475" y="21086"/>
                  </a:lnTo>
                  <a:lnTo>
                    <a:pt x="15742" y="21086"/>
                  </a:lnTo>
                  <a:lnTo>
                    <a:pt x="14644" y="21600"/>
                  </a:lnTo>
                  <a:lnTo>
                    <a:pt x="12814" y="21600"/>
                  </a:lnTo>
                  <a:lnTo>
                    <a:pt x="12814" y="21086"/>
                  </a:lnTo>
                  <a:lnTo>
                    <a:pt x="12447" y="21086"/>
                  </a:lnTo>
                  <a:lnTo>
                    <a:pt x="12447" y="19029"/>
                  </a:lnTo>
                  <a:lnTo>
                    <a:pt x="12081" y="18514"/>
                  </a:lnTo>
                  <a:lnTo>
                    <a:pt x="12081" y="18000"/>
                  </a:lnTo>
                  <a:lnTo>
                    <a:pt x="11715" y="18000"/>
                  </a:lnTo>
                  <a:lnTo>
                    <a:pt x="11349" y="17486"/>
                  </a:lnTo>
                  <a:lnTo>
                    <a:pt x="10983" y="17486"/>
                  </a:lnTo>
                  <a:lnTo>
                    <a:pt x="10617" y="16971"/>
                  </a:lnTo>
                  <a:lnTo>
                    <a:pt x="9885" y="16971"/>
                  </a:lnTo>
                  <a:lnTo>
                    <a:pt x="9519" y="16457"/>
                  </a:lnTo>
                  <a:lnTo>
                    <a:pt x="9153" y="16971"/>
                  </a:lnTo>
                  <a:lnTo>
                    <a:pt x="8786" y="16971"/>
                  </a:lnTo>
                  <a:lnTo>
                    <a:pt x="8786" y="17486"/>
                  </a:lnTo>
                  <a:lnTo>
                    <a:pt x="8420" y="18000"/>
                  </a:lnTo>
                  <a:lnTo>
                    <a:pt x="8054" y="18000"/>
                  </a:lnTo>
                  <a:lnTo>
                    <a:pt x="7688" y="17486"/>
                  </a:lnTo>
                  <a:lnTo>
                    <a:pt x="7322" y="1748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5211254" y="1753220"/>
              <a:ext cx="247755" cy="1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2" y="17486"/>
                  </a:moveTo>
                  <a:lnTo>
                    <a:pt x="6956" y="16457"/>
                  </a:lnTo>
                  <a:lnTo>
                    <a:pt x="6224" y="15943"/>
                  </a:lnTo>
                  <a:lnTo>
                    <a:pt x="5492" y="14914"/>
                  </a:lnTo>
                  <a:lnTo>
                    <a:pt x="4759" y="14400"/>
                  </a:lnTo>
                  <a:lnTo>
                    <a:pt x="3295" y="13886"/>
                  </a:lnTo>
                  <a:lnTo>
                    <a:pt x="1098" y="11829"/>
                  </a:lnTo>
                  <a:lnTo>
                    <a:pt x="732" y="11829"/>
                  </a:lnTo>
                  <a:lnTo>
                    <a:pt x="732" y="11314"/>
                  </a:lnTo>
                  <a:lnTo>
                    <a:pt x="366" y="11314"/>
                  </a:lnTo>
                  <a:lnTo>
                    <a:pt x="366" y="9771"/>
                  </a:lnTo>
                  <a:lnTo>
                    <a:pt x="0" y="9257"/>
                  </a:lnTo>
                  <a:lnTo>
                    <a:pt x="0" y="7714"/>
                  </a:lnTo>
                  <a:lnTo>
                    <a:pt x="1098" y="7714"/>
                  </a:lnTo>
                  <a:lnTo>
                    <a:pt x="1464" y="7200"/>
                  </a:lnTo>
                  <a:lnTo>
                    <a:pt x="2197" y="7200"/>
                  </a:lnTo>
                  <a:lnTo>
                    <a:pt x="3295" y="5657"/>
                  </a:lnTo>
                  <a:lnTo>
                    <a:pt x="3295" y="4629"/>
                  </a:lnTo>
                  <a:lnTo>
                    <a:pt x="4027" y="3600"/>
                  </a:lnTo>
                  <a:lnTo>
                    <a:pt x="4027" y="3086"/>
                  </a:lnTo>
                  <a:lnTo>
                    <a:pt x="4393" y="2571"/>
                  </a:lnTo>
                  <a:lnTo>
                    <a:pt x="5492" y="0"/>
                  </a:lnTo>
                  <a:lnTo>
                    <a:pt x="9519" y="0"/>
                  </a:lnTo>
                  <a:lnTo>
                    <a:pt x="9519" y="514"/>
                  </a:lnTo>
                  <a:lnTo>
                    <a:pt x="9885" y="514"/>
                  </a:lnTo>
                  <a:lnTo>
                    <a:pt x="10617" y="1543"/>
                  </a:lnTo>
                  <a:lnTo>
                    <a:pt x="11715" y="1543"/>
                  </a:lnTo>
                  <a:lnTo>
                    <a:pt x="12081" y="2057"/>
                  </a:lnTo>
                  <a:lnTo>
                    <a:pt x="15010" y="2057"/>
                  </a:lnTo>
                  <a:lnTo>
                    <a:pt x="15010" y="1543"/>
                  </a:lnTo>
                  <a:lnTo>
                    <a:pt x="15742" y="1543"/>
                  </a:lnTo>
                  <a:lnTo>
                    <a:pt x="16108" y="1029"/>
                  </a:lnTo>
                  <a:lnTo>
                    <a:pt x="16841" y="1543"/>
                  </a:lnTo>
                  <a:lnTo>
                    <a:pt x="17939" y="3086"/>
                  </a:lnTo>
                  <a:lnTo>
                    <a:pt x="18305" y="4114"/>
                  </a:lnTo>
                  <a:lnTo>
                    <a:pt x="19037" y="4629"/>
                  </a:lnTo>
                  <a:lnTo>
                    <a:pt x="19403" y="5657"/>
                  </a:lnTo>
                  <a:lnTo>
                    <a:pt x="19769" y="5657"/>
                  </a:lnTo>
                  <a:lnTo>
                    <a:pt x="19769" y="6686"/>
                  </a:lnTo>
                  <a:lnTo>
                    <a:pt x="20136" y="7200"/>
                  </a:lnTo>
                  <a:lnTo>
                    <a:pt x="20136" y="10800"/>
                  </a:lnTo>
                  <a:lnTo>
                    <a:pt x="20502" y="11829"/>
                  </a:lnTo>
                  <a:lnTo>
                    <a:pt x="20868" y="13371"/>
                  </a:lnTo>
                  <a:lnTo>
                    <a:pt x="21600" y="14914"/>
                  </a:lnTo>
                  <a:lnTo>
                    <a:pt x="21600" y="16457"/>
                  </a:lnTo>
                  <a:lnTo>
                    <a:pt x="21234" y="16971"/>
                  </a:lnTo>
                  <a:lnTo>
                    <a:pt x="21234" y="18000"/>
                  </a:lnTo>
                  <a:lnTo>
                    <a:pt x="20868" y="18000"/>
                  </a:lnTo>
                  <a:lnTo>
                    <a:pt x="20868" y="18514"/>
                  </a:lnTo>
                  <a:lnTo>
                    <a:pt x="20136" y="19543"/>
                  </a:lnTo>
                  <a:lnTo>
                    <a:pt x="19403" y="20057"/>
                  </a:lnTo>
                  <a:lnTo>
                    <a:pt x="19037" y="20571"/>
                  </a:lnTo>
                  <a:lnTo>
                    <a:pt x="16841" y="20571"/>
                  </a:lnTo>
                  <a:lnTo>
                    <a:pt x="16475" y="21086"/>
                  </a:lnTo>
                  <a:lnTo>
                    <a:pt x="15742" y="21086"/>
                  </a:lnTo>
                  <a:lnTo>
                    <a:pt x="14644" y="21600"/>
                  </a:lnTo>
                  <a:lnTo>
                    <a:pt x="12814" y="21600"/>
                  </a:lnTo>
                  <a:lnTo>
                    <a:pt x="12814" y="21086"/>
                  </a:lnTo>
                  <a:lnTo>
                    <a:pt x="12447" y="21086"/>
                  </a:lnTo>
                  <a:lnTo>
                    <a:pt x="12447" y="19029"/>
                  </a:lnTo>
                  <a:lnTo>
                    <a:pt x="12081" y="18514"/>
                  </a:lnTo>
                  <a:lnTo>
                    <a:pt x="12081" y="18000"/>
                  </a:lnTo>
                  <a:lnTo>
                    <a:pt x="11715" y="18000"/>
                  </a:lnTo>
                  <a:lnTo>
                    <a:pt x="11349" y="17486"/>
                  </a:lnTo>
                  <a:lnTo>
                    <a:pt x="10983" y="17486"/>
                  </a:lnTo>
                  <a:lnTo>
                    <a:pt x="10617" y="16971"/>
                  </a:lnTo>
                  <a:lnTo>
                    <a:pt x="9885" y="16971"/>
                  </a:lnTo>
                  <a:lnTo>
                    <a:pt x="9519" y="16457"/>
                  </a:lnTo>
                  <a:lnTo>
                    <a:pt x="9153" y="16971"/>
                  </a:lnTo>
                  <a:lnTo>
                    <a:pt x="8786" y="16971"/>
                  </a:lnTo>
                  <a:lnTo>
                    <a:pt x="8786" y="17486"/>
                  </a:lnTo>
                  <a:lnTo>
                    <a:pt x="8420" y="18000"/>
                  </a:lnTo>
                  <a:lnTo>
                    <a:pt x="8054" y="18000"/>
                  </a:lnTo>
                  <a:lnTo>
                    <a:pt x="7688" y="17486"/>
                  </a:lnTo>
                  <a:lnTo>
                    <a:pt x="7322" y="17486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5194455" y="1357847"/>
              <a:ext cx="218362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92" y="9257"/>
                  </a:moveTo>
                  <a:lnTo>
                    <a:pt x="2492" y="10286"/>
                  </a:lnTo>
                  <a:lnTo>
                    <a:pt x="2077" y="10286"/>
                  </a:lnTo>
                  <a:lnTo>
                    <a:pt x="2077" y="10800"/>
                  </a:lnTo>
                  <a:lnTo>
                    <a:pt x="831" y="13886"/>
                  </a:lnTo>
                  <a:lnTo>
                    <a:pt x="0" y="14914"/>
                  </a:lnTo>
                  <a:lnTo>
                    <a:pt x="415" y="15429"/>
                  </a:lnTo>
                  <a:lnTo>
                    <a:pt x="2077" y="15943"/>
                  </a:lnTo>
                  <a:lnTo>
                    <a:pt x="3738" y="16971"/>
                  </a:lnTo>
                  <a:lnTo>
                    <a:pt x="4154" y="16971"/>
                  </a:lnTo>
                  <a:lnTo>
                    <a:pt x="4985" y="17486"/>
                  </a:lnTo>
                  <a:lnTo>
                    <a:pt x="5815" y="18514"/>
                  </a:lnTo>
                  <a:lnTo>
                    <a:pt x="6646" y="19029"/>
                  </a:lnTo>
                  <a:lnTo>
                    <a:pt x="8723" y="21600"/>
                  </a:lnTo>
                  <a:lnTo>
                    <a:pt x="8723" y="18000"/>
                  </a:lnTo>
                  <a:lnTo>
                    <a:pt x="9138" y="18000"/>
                  </a:lnTo>
                  <a:lnTo>
                    <a:pt x="9554" y="17486"/>
                  </a:lnTo>
                  <a:lnTo>
                    <a:pt x="9969" y="17486"/>
                  </a:lnTo>
                  <a:lnTo>
                    <a:pt x="10385" y="16971"/>
                  </a:lnTo>
                  <a:lnTo>
                    <a:pt x="12877" y="16971"/>
                  </a:lnTo>
                  <a:lnTo>
                    <a:pt x="13708" y="17486"/>
                  </a:lnTo>
                  <a:lnTo>
                    <a:pt x="15785" y="17486"/>
                  </a:lnTo>
                  <a:lnTo>
                    <a:pt x="15785" y="16457"/>
                  </a:lnTo>
                  <a:lnTo>
                    <a:pt x="16200" y="15943"/>
                  </a:lnTo>
                  <a:lnTo>
                    <a:pt x="16200" y="14400"/>
                  </a:lnTo>
                  <a:lnTo>
                    <a:pt x="16615" y="14400"/>
                  </a:lnTo>
                  <a:lnTo>
                    <a:pt x="16615" y="13886"/>
                  </a:lnTo>
                  <a:lnTo>
                    <a:pt x="17862" y="13886"/>
                  </a:lnTo>
                  <a:lnTo>
                    <a:pt x="18692" y="13371"/>
                  </a:lnTo>
                  <a:lnTo>
                    <a:pt x="19523" y="13371"/>
                  </a:lnTo>
                  <a:lnTo>
                    <a:pt x="19938" y="12857"/>
                  </a:lnTo>
                  <a:lnTo>
                    <a:pt x="20354" y="12857"/>
                  </a:lnTo>
                  <a:lnTo>
                    <a:pt x="20354" y="11829"/>
                  </a:lnTo>
                  <a:lnTo>
                    <a:pt x="19938" y="11314"/>
                  </a:lnTo>
                  <a:lnTo>
                    <a:pt x="19523" y="11314"/>
                  </a:lnTo>
                  <a:lnTo>
                    <a:pt x="19523" y="10800"/>
                  </a:lnTo>
                  <a:lnTo>
                    <a:pt x="19108" y="10286"/>
                  </a:lnTo>
                  <a:lnTo>
                    <a:pt x="19108" y="9771"/>
                  </a:lnTo>
                  <a:lnTo>
                    <a:pt x="18692" y="9771"/>
                  </a:lnTo>
                  <a:lnTo>
                    <a:pt x="18692" y="9257"/>
                  </a:lnTo>
                  <a:lnTo>
                    <a:pt x="19108" y="9257"/>
                  </a:lnTo>
                  <a:lnTo>
                    <a:pt x="19108" y="7714"/>
                  </a:lnTo>
                  <a:lnTo>
                    <a:pt x="19523" y="6686"/>
                  </a:lnTo>
                  <a:lnTo>
                    <a:pt x="19938" y="6171"/>
                  </a:lnTo>
                  <a:lnTo>
                    <a:pt x="19938" y="5657"/>
                  </a:lnTo>
                  <a:lnTo>
                    <a:pt x="20354" y="5143"/>
                  </a:lnTo>
                  <a:lnTo>
                    <a:pt x="20769" y="5143"/>
                  </a:lnTo>
                  <a:lnTo>
                    <a:pt x="20769" y="4629"/>
                  </a:lnTo>
                  <a:lnTo>
                    <a:pt x="21185" y="4629"/>
                  </a:lnTo>
                  <a:lnTo>
                    <a:pt x="21185" y="5143"/>
                  </a:lnTo>
                  <a:lnTo>
                    <a:pt x="21600" y="5143"/>
                  </a:lnTo>
                  <a:lnTo>
                    <a:pt x="21600" y="3086"/>
                  </a:lnTo>
                  <a:lnTo>
                    <a:pt x="20354" y="1543"/>
                  </a:lnTo>
                  <a:lnTo>
                    <a:pt x="19938" y="1543"/>
                  </a:lnTo>
                  <a:lnTo>
                    <a:pt x="19523" y="1029"/>
                  </a:lnTo>
                  <a:lnTo>
                    <a:pt x="18692" y="514"/>
                  </a:lnTo>
                  <a:lnTo>
                    <a:pt x="17862" y="514"/>
                  </a:lnTo>
                  <a:lnTo>
                    <a:pt x="17031" y="0"/>
                  </a:lnTo>
                  <a:lnTo>
                    <a:pt x="14538" y="0"/>
                  </a:lnTo>
                  <a:lnTo>
                    <a:pt x="14123" y="514"/>
                  </a:lnTo>
                  <a:lnTo>
                    <a:pt x="13708" y="514"/>
                  </a:lnTo>
                  <a:lnTo>
                    <a:pt x="13292" y="1029"/>
                  </a:lnTo>
                  <a:lnTo>
                    <a:pt x="12877" y="1029"/>
                  </a:lnTo>
                  <a:lnTo>
                    <a:pt x="12046" y="2057"/>
                  </a:lnTo>
                  <a:lnTo>
                    <a:pt x="11215" y="2571"/>
                  </a:lnTo>
                  <a:lnTo>
                    <a:pt x="10385" y="3600"/>
                  </a:lnTo>
                  <a:lnTo>
                    <a:pt x="9969" y="3600"/>
                  </a:lnTo>
                  <a:lnTo>
                    <a:pt x="9969" y="4114"/>
                  </a:lnTo>
                  <a:lnTo>
                    <a:pt x="9554" y="4114"/>
                  </a:lnTo>
                  <a:lnTo>
                    <a:pt x="9138" y="4629"/>
                  </a:lnTo>
                  <a:lnTo>
                    <a:pt x="4154" y="4629"/>
                  </a:lnTo>
                  <a:lnTo>
                    <a:pt x="3738" y="5143"/>
                  </a:lnTo>
                  <a:lnTo>
                    <a:pt x="3323" y="6686"/>
                  </a:lnTo>
                  <a:lnTo>
                    <a:pt x="2908" y="7200"/>
                  </a:lnTo>
                  <a:lnTo>
                    <a:pt x="2492" y="8229"/>
                  </a:lnTo>
                  <a:lnTo>
                    <a:pt x="2492" y="925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5194455" y="1357847"/>
              <a:ext cx="218362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92" y="9257"/>
                  </a:moveTo>
                  <a:lnTo>
                    <a:pt x="2492" y="10286"/>
                  </a:lnTo>
                  <a:lnTo>
                    <a:pt x="2077" y="10286"/>
                  </a:lnTo>
                  <a:lnTo>
                    <a:pt x="2077" y="10800"/>
                  </a:lnTo>
                  <a:lnTo>
                    <a:pt x="831" y="13886"/>
                  </a:lnTo>
                  <a:lnTo>
                    <a:pt x="0" y="14914"/>
                  </a:lnTo>
                  <a:lnTo>
                    <a:pt x="415" y="15429"/>
                  </a:lnTo>
                  <a:lnTo>
                    <a:pt x="2077" y="15943"/>
                  </a:lnTo>
                  <a:lnTo>
                    <a:pt x="3738" y="16971"/>
                  </a:lnTo>
                  <a:lnTo>
                    <a:pt x="4154" y="16971"/>
                  </a:lnTo>
                  <a:lnTo>
                    <a:pt x="4985" y="17486"/>
                  </a:lnTo>
                  <a:lnTo>
                    <a:pt x="5815" y="18514"/>
                  </a:lnTo>
                  <a:lnTo>
                    <a:pt x="6646" y="19029"/>
                  </a:lnTo>
                  <a:lnTo>
                    <a:pt x="8723" y="21600"/>
                  </a:lnTo>
                  <a:lnTo>
                    <a:pt x="8723" y="18000"/>
                  </a:lnTo>
                  <a:lnTo>
                    <a:pt x="9138" y="18000"/>
                  </a:lnTo>
                  <a:lnTo>
                    <a:pt x="9554" y="17486"/>
                  </a:lnTo>
                  <a:lnTo>
                    <a:pt x="9969" y="17486"/>
                  </a:lnTo>
                  <a:lnTo>
                    <a:pt x="10385" y="16971"/>
                  </a:lnTo>
                  <a:lnTo>
                    <a:pt x="12877" y="16971"/>
                  </a:lnTo>
                  <a:lnTo>
                    <a:pt x="13708" y="17486"/>
                  </a:lnTo>
                  <a:lnTo>
                    <a:pt x="15785" y="17486"/>
                  </a:lnTo>
                  <a:lnTo>
                    <a:pt x="15785" y="16457"/>
                  </a:lnTo>
                  <a:lnTo>
                    <a:pt x="16200" y="15943"/>
                  </a:lnTo>
                  <a:lnTo>
                    <a:pt x="16200" y="14400"/>
                  </a:lnTo>
                  <a:lnTo>
                    <a:pt x="16615" y="14400"/>
                  </a:lnTo>
                  <a:lnTo>
                    <a:pt x="16615" y="13886"/>
                  </a:lnTo>
                  <a:lnTo>
                    <a:pt x="17862" y="13886"/>
                  </a:lnTo>
                  <a:lnTo>
                    <a:pt x="18692" y="13371"/>
                  </a:lnTo>
                  <a:lnTo>
                    <a:pt x="19523" y="13371"/>
                  </a:lnTo>
                  <a:lnTo>
                    <a:pt x="19938" y="12857"/>
                  </a:lnTo>
                  <a:lnTo>
                    <a:pt x="20354" y="12857"/>
                  </a:lnTo>
                  <a:lnTo>
                    <a:pt x="20354" y="11829"/>
                  </a:lnTo>
                  <a:lnTo>
                    <a:pt x="19938" y="11314"/>
                  </a:lnTo>
                  <a:lnTo>
                    <a:pt x="19523" y="11314"/>
                  </a:lnTo>
                  <a:lnTo>
                    <a:pt x="19523" y="10800"/>
                  </a:lnTo>
                  <a:lnTo>
                    <a:pt x="19108" y="10286"/>
                  </a:lnTo>
                  <a:lnTo>
                    <a:pt x="19108" y="9771"/>
                  </a:lnTo>
                  <a:lnTo>
                    <a:pt x="18692" y="9771"/>
                  </a:lnTo>
                  <a:lnTo>
                    <a:pt x="18692" y="9257"/>
                  </a:lnTo>
                  <a:lnTo>
                    <a:pt x="19108" y="9257"/>
                  </a:lnTo>
                  <a:lnTo>
                    <a:pt x="19108" y="7714"/>
                  </a:lnTo>
                  <a:lnTo>
                    <a:pt x="19523" y="6686"/>
                  </a:lnTo>
                  <a:lnTo>
                    <a:pt x="19938" y="6171"/>
                  </a:lnTo>
                  <a:lnTo>
                    <a:pt x="19938" y="5657"/>
                  </a:lnTo>
                  <a:lnTo>
                    <a:pt x="20354" y="5143"/>
                  </a:lnTo>
                  <a:lnTo>
                    <a:pt x="20769" y="5143"/>
                  </a:lnTo>
                  <a:lnTo>
                    <a:pt x="20769" y="4629"/>
                  </a:lnTo>
                  <a:lnTo>
                    <a:pt x="21185" y="4629"/>
                  </a:lnTo>
                  <a:lnTo>
                    <a:pt x="21185" y="5143"/>
                  </a:lnTo>
                  <a:lnTo>
                    <a:pt x="21600" y="5143"/>
                  </a:lnTo>
                  <a:lnTo>
                    <a:pt x="21600" y="3086"/>
                  </a:lnTo>
                  <a:lnTo>
                    <a:pt x="20354" y="1543"/>
                  </a:lnTo>
                  <a:lnTo>
                    <a:pt x="19938" y="1543"/>
                  </a:lnTo>
                  <a:lnTo>
                    <a:pt x="19523" y="1029"/>
                  </a:lnTo>
                  <a:lnTo>
                    <a:pt x="18692" y="514"/>
                  </a:lnTo>
                  <a:lnTo>
                    <a:pt x="17862" y="514"/>
                  </a:lnTo>
                  <a:lnTo>
                    <a:pt x="17031" y="0"/>
                  </a:lnTo>
                  <a:lnTo>
                    <a:pt x="14538" y="0"/>
                  </a:lnTo>
                  <a:lnTo>
                    <a:pt x="14123" y="514"/>
                  </a:lnTo>
                  <a:lnTo>
                    <a:pt x="13708" y="514"/>
                  </a:lnTo>
                  <a:lnTo>
                    <a:pt x="13292" y="1029"/>
                  </a:lnTo>
                  <a:lnTo>
                    <a:pt x="12877" y="1029"/>
                  </a:lnTo>
                  <a:lnTo>
                    <a:pt x="12046" y="2057"/>
                  </a:lnTo>
                  <a:lnTo>
                    <a:pt x="11215" y="2571"/>
                  </a:lnTo>
                  <a:lnTo>
                    <a:pt x="10385" y="3600"/>
                  </a:lnTo>
                  <a:lnTo>
                    <a:pt x="9969" y="3600"/>
                  </a:lnTo>
                  <a:lnTo>
                    <a:pt x="9969" y="4114"/>
                  </a:lnTo>
                  <a:lnTo>
                    <a:pt x="9554" y="4114"/>
                  </a:lnTo>
                  <a:lnTo>
                    <a:pt x="9138" y="4629"/>
                  </a:lnTo>
                  <a:lnTo>
                    <a:pt x="4154" y="4629"/>
                  </a:lnTo>
                  <a:lnTo>
                    <a:pt x="3738" y="5143"/>
                  </a:lnTo>
                  <a:lnTo>
                    <a:pt x="3323" y="6686"/>
                  </a:lnTo>
                  <a:lnTo>
                    <a:pt x="2908" y="7200"/>
                  </a:lnTo>
                  <a:lnTo>
                    <a:pt x="2492" y="8229"/>
                  </a:lnTo>
                  <a:lnTo>
                    <a:pt x="2492" y="925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194455" y="1357847"/>
              <a:ext cx="218362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92" y="9257"/>
                  </a:moveTo>
                  <a:lnTo>
                    <a:pt x="2492" y="10286"/>
                  </a:lnTo>
                  <a:lnTo>
                    <a:pt x="2077" y="10286"/>
                  </a:lnTo>
                  <a:lnTo>
                    <a:pt x="2077" y="10800"/>
                  </a:lnTo>
                  <a:lnTo>
                    <a:pt x="831" y="13886"/>
                  </a:lnTo>
                  <a:lnTo>
                    <a:pt x="0" y="14914"/>
                  </a:lnTo>
                  <a:lnTo>
                    <a:pt x="415" y="15429"/>
                  </a:lnTo>
                  <a:lnTo>
                    <a:pt x="2077" y="15943"/>
                  </a:lnTo>
                  <a:lnTo>
                    <a:pt x="3738" y="16971"/>
                  </a:lnTo>
                  <a:lnTo>
                    <a:pt x="4154" y="16971"/>
                  </a:lnTo>
                  <a:lnTo>
                    <a:pt x="4985" y="17486"/>
                  </a:lnTo>
                  <a:lnTo>
                    <a:pt x="5815" y="18514"/>
                  </a:lnTo>
                  <a:lnTo>
                    <a:pt x="6646" y="19029"/>
                  </a:lnTo>
                  <a:lnTo>
                    <a:pt x="8723" y="21600"/>
                  </a:lnTo>
                  <a:lnTo>
                    <a:pt x="8723" y="18000"/>
                  </a:lnTo>
                  <a:lnTo>
                    <a:pt x="9138" y="18000"/>
                  </a:lnTo>
                  <a:lnTo>
                    <a:pt x="9554" y="17486"/>
                  </a:lnTo>
                  <a:lnTo>
                    <a:pt x="9969" y="17486"/>
                  </a:lnTo>
                  <a:lnTo>
                    <a:pt x="10385" y="16971"/>
                  </a:lnTo>
                  <a:lnTo>
                    <a:pt x="12877" y="16971"/>
                  </a:lnTo>
                  <a:lnTo>
                    <a:pt x="13708" y="17486"/>
                  </a:lnTo>
                  <a:lnTo>
                    <a:pt x="15785" y="17486"/>
                  </a:lnTo>
                  <a:lnTo>
                    <a:pt x="15785" y="16457"/>
                  </a:lnTo>
                  <a:lnTo>
                    <a:pt x="16200" y="15943"/>
                  </a:lnTo>
                  <a:lnTo>
                    <a:pt x="16200" y="14400"/>
                  </a:lnTo>
                  <a:lnTo>
                    <a:pt x="16615" y="14400"/>
                  </a:lnTo>
                  <a:lnTo>
                    <a:pt x="16615" y="13886"/>
                  </a:lnTo>
                  <a:lnTo>
                    <a:pt x="17862" y="13886"/>
                  </a:lnTo>
                  <a:lnTo>
                    <a:pt x="18692" y="13371"/>
                  </a:lnTo>
                  <a:lnTo>
                    <a:pt x="19523" y="13371"/>
                  </a:lnTo>
                  <a:lnTo>
                    <a:pt x="19938" y="12857"/>
                  </a:lnTo>
                  <a:lnTo>
                    <a:pt x="20354" y="12857"/>
                  </a:lnTo>
                  <a:lnTo>
                    <a:pt x="20354" y="11829"/>
                  </a:lnTo>
                  <a:lnTo>
                    <a:pt x="19938" y="11314"/>
                  </a:lnTo>
                  <a:lnTo>
                    <a:pt x="19523" y="11314"/>
                  </a:lnTo>
                  <a:lnTo>
                    <a:pt x="19523" y="10800"/>
                  </a:lnTo>
                  <a:lnTo>
                    <a:pt x="19108" y="10286"/>
                  </a:lnTo>
                  <a:lnTo>
                    <a:pt x="19108" y="9771"/>
                  </a:lnTo>
                  <a:lnTo>
                    <a:pt x="18692" y="9771"/>
                  </a:lnTo>
                  <a:lnTo>
                    <a:pt x="18692" y="9257"/>
                  </a:lnTo>
                  <a:lnTo>
                    <a:pt x="19108" y="9257"/>
                  </a:lnTo>
                  <a:lnTo>
                    <a:pt x="19108" y="7714"/>
                  </a:lnTo>
                  <a:lnTo>
                    <a:pt x="19523" y="6686"/>
                  </a:lnTo>
                  <a:lnTo>
                    <a:pt x="19938" y="6171"/>
                  </a:lnTo>
                  <a:lnTo>
                    <a:pt x="19938" y="5657"/>
                  </a:lnTo>
                  <a:lnTo>
                    <a:pt x="20354" y="5143"/>
                  </a:lnTo>
                  <a:lnTo>
                    <a:pt x="20769" y="5143"/>
                  </a:lnTo>
                  <a:lnTo>
                    <a:pt x="20769" y="4629"/>
                  </a:lnTo>
                  <a:lnTo>
                    <a:pt x="21185" y="4629"/>
                  </a:lnTo>
                  <a:lnTo>
                    <a:pt x="21185" y="5143"/>
                  </a:lnTo>
                  <a:lnTo>
                    <a:pt x="21600" y="5143"/>
                  </a:lnTo>
                  <a:lnTo>
                    <a:pt x="21600" y="3086"/>
                  </a:lnTo>
                  <a:lnTo>
                    <a:pt x="20354" y="1543"/>
                  </a:lnTo>
                  <a:lnTo>
                    <a:pt x="19938" y="1543"/>
                  </a:lnTo>
                  <a:lnTo>
                    <a:pt x="19523" y="1029"/>
                  </a:lnTo>
                  <a:lnTo>
                    <a:pt x="18692" y="514"/>
                  </a:lnTo>
                  <a:lnTo>
                    <a:pt x="17862" y="514"/>
                  </a:lnTo>
                  <a:lnTo>
                    <a:pt x="17031" y="0"/>
                  </a:lnTo>
                  <a:lnTo>
                    <a:pt x="14538" y="0"/>
                  </a:lnTo>
                  <a:lnTo>
                    <a:pt x="14123" y="514"/>
                  </a:lnTo>
                  <a:lnTo>
                    <a:pt x="13708" y="514"/>
                  </a:lnTo>
                  <a:lnTo>
                    <a:pt x="13292" y="1029"/>
                  </a:lnTo>
                  <a:lnTo>
                    <a:pt x="12877" y="1029"/>
                  </a:lnTo>
                  <a:lnTo>
                    <a:pt x="12046" y="2057"/>
                  </a:lnTo>
                  <a:lnTo>
                    <a:pt x="11215" y="2571"/>
                  </a:lnTo>
                  <a:lnTo>
                    <a:pt x="10385" y="3600"/>
                  </a:lnTo>
                  <a:lnTo>
                    <a:pt x="9969" y="3600"/>
                  </a:lnTo>
                  <a:lnTo>
                    <a:pt x="9969" y="4114"/>
                  </a:lnTo>
                  <a:lnTo>
                    <a:pt x="9554" y="4114"/>
                  </a:lnTo>
                  <a:lnTo>
                    <a:pt x="9138" y="4629"/>
                  </a:lnTo>
                  <a:lnTo>
                    <a:pt x="4154" y="4629"/>
                  </a:lnTo>
                  <a:lnTo>
                    <a:pt x="3738" y="5143"/>
                  </a:lnTo>
                  <a:lnTo>
                    <a:pt x="3323" y="6686"/>
                  </a:lnTo>
                  <a:lnTo>
                    <a:pt x="2908" y="7200"/>
                  </a:lnTo>
                  <a:lnTo>
                    <a:pt x="2492" y="8229"/>
                  </a:lnTo>
                  <a:lnTo>
                    <a:pt x="2492" y="925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194455" y="1357847"/>
              <a:ext cx="218362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92" y="9257"/>
                  </a:moveTo>
                  <a:lnTo>
                    <a:pt x="2492" y="10286"/>
                  </a:lnTo>
                  <a:lnTo>
                    <a:pt x="2077" y="10286"/>
                  </a:lnTo>
                  <a:lnTo>
                    <a:pt x="2077" y="10800"/>
                  </a:lnTo>
                  <a:lnTo>
                    <a:pt x="831" y="13886"/>
                  </a:lnTo>
                  <a:lnTo>
                    <a:pt x="0" y="14914"/>
                  </a:lnTo>
                  <a:lnTo>
                    <a:pt x="415" y="15429"/>
                  </a:lnTo>
                  <a:lnTo>
                    <a:pt x="2077" y="15943"/>
                  </a:lnTo>
                  <a:lnTo>
                    <a:pt x="3738" y="16971"/>
                  </a:lnTo>
                  <a:lnTo>
                    <a:pt x="4154" y="16971"/>
                  </a:lnTo>
                  <a:lnTo>
                    <a:pt x="4985" y="17486"/>
                  </a:lnTo>
                  <a:lnTo>
                    <a:pt x="5815" y="18514"/>
                  </a:lnTo>
                  <a:lnTo>
                    <a:pt x="6646" y="19029"/>
                  </a:lnTo>
                  <a:lnTo>
                    <a:pt x="8723" y="21600"/>
                  </a:lnTo>
                  <a:lnTo>
                    <a:pt x="8723" y="18000"/>
                  </a:lnTo>
                  <a:lnTo>
                    <a:pt x="9138" y="18000"/>
                  </a:lnTo>
                  <a:lnTo>
                    <a:pt x="9554" y="17486"/>
                  </a:lnTo>
                  <a:lnTo>
                    <a:pt x="9969" y="17486"/>
                  </a:lnTo>
                  <a:lnTo>
                    <a:pt x="10385" y="16971"/>
                  </a:lnTo>
                  <a:lnTo>
                    <a:pt x="12877" y="16971"/>
                  </a:lnTo>
                  <a:lnTo>
                    <a:pt x="13708" y="17486"/>
                  </a:lnTo>
                  <a:lnTo>
                    <a:pt x="15785" y="17486"/>
                  </a:lnTo>
                  <a:lnTo>
                    <a:pt x="15785" y="16457"/>
                  </a:lnTo>
                  <a:lnTo>
                    <a:pt x="16200" y="15943"/>
                  </a:lnTo>
                  <a:lnTo>
                    <a:pt x="16200" y="14400"/>
                  </a:lnTo>
                  <a:lnTo>
                    <a:pt x="16615" y="14400"/>
                  </a:lnTo>
                  <a:lnTo>
                    <a:pt x="16615" y="13886"/>
                  </a:lnTo>
                  <a:lnTo>
                    <a:pt x="17862" y="13886"/>
                  </a:lnTo>
                  <a:lnTo>
                    <a:pt x="18692" y="13371"/>
                  </a:lnTo>
                  <a:lnTo>
                    <a:pt x="19523" y="13371"/>
                  </a:lnTo>
                  <a:lnTo>
                    <a:pt x="19938" y="12857"/>
                  </a:lnTo>
                  <a:lnTo>
                    <a:pt x="20354" y="12857"/>
                  </a:lnTo>
                  <a:lnTo>
                    <a:pt x="20354" y="11829"/>
                  </a:lnTo>
                  <a:lnTo>
                    <a:pt x="19938" y="11314"/>
                  </a:lnTo>
                  <a:lnTo>
                    <a:pt x="19523" y="11314"/>
                  </a:lnTo>
                  <a:lnTo>
                    <a:pt x="19523" y="10800"/>
                  </a:lnTo>
                  <a:lnTo>
                    <a:pt x="19108" y="10286"/>
                  </a:lnTo>
                  <a:lnTo>
                    <a:pt x="19108" y="9771"/>
                  </a:lnTo>
                  <a:lnTo>
                    <a:pt x="18692" y="9771"/>
                  </a:lnTo>
                  <a:lnTo>
                    <a:pt x="18692" y="9257"/>
                  </a:lnTo>
                  <a:lnTo>
                    <a:pt x="19108" y="9257"/>
                  </a:lnTo>
                  <a:lnTo>
                    <a:pt x="19108" y="7714"/>
                  </a:lnTo>
                  <a:lnTo>
                    <a:pt x="19523" y="6686"/>
                  </a:lnTo>
                  <a:lnTo>
                    <a:pt x="19938" y="6171"/>
                  </a:lnTo>
                  <a:lnTo>
                    <a:pt x="19938" y="5657"/>
                  </a:lnTo>
                  <a:lnTo>
                    <a:pt x="20354" y="5143"/>
                  </a:lnTo>
                  <a:lnTo>
                    <a:pt x="20769" y="5143"/>
                  </a:lnTo>
                  <a:lnTo>
                    <a:pt x="20769" y="4629"/>
                  </a:lnTo>
                  <a:lnTo>
                    <a:pt x="21185" y="4629"/>
                  </a:lnTo>
                  <a:lnTo>
                    <a:pt x="21185" y="5143"/>
                  </a:lnTo>
                  <a:lnTo>
                    <a:pt x="21600" y="5143"/>
                  </a:lnTo>
                  <a:lnTo>
                    <a:pt x="21600" y="3086"/>
                  </a:lnTo>
                  <a:lnTo>
                    <a:pt x="20354" y="1543"/>
                  </a:lnTo>
                  <a:lnTo>
                    <a:pt x="19938" y="1543"/>
                  </a:lnTo>
                  <a:lnTo>
                    <a:pt x="19523" y="1029"/>
                  </a:lnTo>
                  <a:lnTo>
                    <a:pt x="18692" y="514"/>
                  </a:lnTo>
                  <a:lnTo>
                    <a:pt x="17862" y="514"/>
                  </a:lnTo>
                  <a:lnTo>
                    <a:pt x="17031" y="0"/>
                  </a:lnTo>
                  <a:lnTo>
                    <a:pt x="14538" y="0"/>
                  </a:lnTo>
                  <a:lnTo>
                    <a:pt x="14123" y="514"/>
                  </a:lnTo>
                  <a:lnTo>
                    <a:pt x="13708" y="514"/>
                  </a:lnTo>
                  <a:lnTo>
                    <a:pt x="13292" y="1029"/>
                  </a:lnTo>
                  <a:lnTo>
                    <a:pt x="12877" y="1029"/>
                  </a:lnTo>
                  <a:lnTo>
                    <a:pt x="12046" y="2057"/>
                  </a:lnTo>
                  <a:lnTo>
                    <a:pt x="11215" y="2571"/>
                  </a:lnTo>
                  <a:lnTo>
                    <a:pt x="10385" y="3600"/>
                  </a:lnTo>
                  <a:lnTo>
                    <a:pt x="9969" y="3600"/>
                  </a:lnTo>
                  <a:lnTo>
                    <a:pt x="9969" y="4114"/>
                  </a:lnTo>
                  <a:lnTo>
                    <a:pt x="9554" y="4114"/>
                  </a:lnTo>
                  <a:lnTo>
                    <a:pt x="9138" y="4629"/>
                  </a:lnTo>
                  <a:lnTo>
                    <a:pt x="4154" y="4629"/>
                  </a:lnTo>
                  <a:lnTo>
                    <a:pt x="3738" y="5143"/>
                  </a:lnTo>
                  <a:lnTo>
                    <a:pt x="3323" y="6686"/>
                  </a:lnTo>
                  <a:lnTo>
                    <a:pt x="2908" y="7200"/>
                  </a:lnTo>
                  <a:lnTo>
                    <a:pt x="2492" y="8229"/>
                  </a:lnTo>
                  <a:lnTo>
                    <a:pt x="2492" y="9257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194455" y="1357847"/>
              <a:ext cx="218362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92" y="9257"/>
                  </a:moveTo>
                  <a:lnTo>
                    <a:pt x="2492" y="10286"/>
                  </a:lnTo>
                  <a:lnTo>
                    <a:pt x="2077" y="10286"/>
                  </a:lnTo>
                  <a:lnTo>
                    <a:pt x="2077" y="10800"/>
                  </a:lnTo>
                  <a:lnTo>
                    <a:pt x="831" y="13886"/>
                  </a:lnTo>
                  <a:lnTo>
                    <a:pt x="0" y="14914"/>
                  </a:lnTo>
                  <a:lnTo>
                    <a:pt x="415" y="15429"/>
                  </a:lnTo>
                  <a:lnTo>
                    <a:pt x="2077" y="15943"/>
                  </a:lnTo>
                  <a:lnTo>
                    <a:pt x="3738" y="16971"/>
                  </a:lnTo>
                  <a:lnTo>
                    <a:pt x="4154" y="16971"/>
                  </a:lnTo>
                  <a:lnTo>
                    <a:pt x="4985" y="17486"/>
                  </a:lnTo>
                  <a:lnTo>
                    <a:pt x="5815" y="18514"/>
                  </a:lnTo>
                  <a:lnTo>
                    <a:pt x="6646" y="19029"/>
                  </a:lnTo>
                  <a:lnTo>
                    <a:pt x="8723" y="21600"/>
                  </a:lnTo>
                  <a:lnTo>
                    <a:pt x="8723" y="18000"/>
                  </a:lnTo>
                  <a:lnTo>
                    <a:pt x="9138" y="18000"/>
                  </a:lnTo>
                  <a:lnTo>
                    <a:pt x="9554" y="17486"/>
                  </a:lnTo>
                  <a:lnTo>
                    <a:pt x="9969" y="17486"/>
                  </a:lnTo>
                  <a:lnTo>
                    <a:pt x="10385" y="16971"/>
                  </a:lnTo>
                  <a:lnTo>
                    <a:pt x="12877" y="16971"/>
                  </a:lnTo>
                  <a:lnTo>
                    <a:pt x="13708" y="17486"/>
                  </a:lnTo>
                  <a:lnTo>
                    <a:pt x="15785" y="17486"/>
                  </a:lnTo>
                  <a:lnTo>
                    <a:pt x="15785" y="16457"/>
                  </a:lnTo>
                  <a:lnTo>
                    <a:pt x="16200" y="15943"/>
                  </a:lnTo>
                  <a:lnTo>
                    <a:pt x="16200" y="14400"/>
                  </a:lnTo>
                  <a:lnTo>
                    <a:pt x="16615" y="14400"/>
                  </a:lnTo>
                  <a:lnTo>
                    <a:pt x="16615" y="13886"/>
                  </a:lnTo>
                  <a:lnTo>
                    <a:pt x="17862" y="13886"/>
                  </a:lnTo>
                  <a:lnTo>
                    <a:pt x="18692" y="13371"/>
                  </a:lnTo>
                  <a:lnTo>
                    <a:pt x="19523" y="13371"/>
                  </a:lnTo>
                  <a:lnTo>
                    <a:pt x="19938" y="12857"/>
                  </a:lnTo>
                  <a:lnTo>
                    <a:pt x="20354" y="12857"/>
                  </a:lnTo>
                  <a:lnTo>
                    <a:pt x="20354" y="11829"/>
                  </a:lnTo>
                  <a:lnTo>
                    <a:pt x="19938" y="11314"/>
                  </a:lnTo>
                  <a:lnTo>
                    <a:pt x="19523" y="11314"/>
                  </a:lnTo>
                  <a:lnTo>
                    <a:pt x="19523" y="10800"/>
                  </a:lnTo>
                  <a:lnTo>
                    <a:pt x="19108" y="10286"/>
                  </a:lnTo>
                  <a:lnTo>
                    <a:pt x="19108" y="9771"/>
                  </a:lnTo>
                  <a:lnTo>
                    <a:pt x="18692" y="9771"/>
                  </a:lnTo>
                  <a:lnTo>
                    <a:pt x="18692" y="9257"/>
                  </a:lnTo>
                  <a:lnTo>
                    <a:pt x="19108" y="9257"/>
                  </a:lnTo>
                  <a:lnTo>
                    <a:pt x="19108" y="7714"/>
                  </a:lnTo>
                  <a:lnTo>
                    <a:pt x="19523" y="6686"/>
                  </a:lnTo>
                  <a:lnTo>
                    <a:pt x="19938" y="6171"/>
                  </a:lnTo>
                  <a:lnTo>
                    <a:pt x="19938" y="5657"/>
                  </a:lnTo>
                  <a:lnTo>
                    <a:pt x="20354" y="5143"/>
                  </a:lnTo>
                  <a:lnTo>
                    <a:pt x="20769" y="5143"/>
                  </a:lnTo>
                  <a:lnTo>
                    <a:pt x="20769" y="4629"/>
                  </a:lnTo>
                  <a:lnTo>
                    <a:pt x="21185" y="4629"/>
                  </a:lnTo>
                  <a:lnTo>
                    <a:pt x="21185" y="5143"/>
                  </a:lnTo>
                  <a:lnTo>
                    <a:pt x="21600" y="5143"/>
                  </a:lnTo>
                  <a:lnTo>
                    <a:pt x="21600" y="3086"/>
                  </a:lnTo>
                  <a:lnTo>
                    <a:pt x="20354" y="1543"/>
                  </a:lnTo>
                  <a:lnTo>
                    <a:pt x="19938" y="1543"/>
                  </a:lnTo>
                  <a:lnTo>
                    <a:pt x="19523" y="1029"/>
                  </a:lnTo>
                  <a:lnTo>
                    <a:pt x="18692" y="514"/>
                  </a:lnTo>
                  <a:lnTo>
                    <a:pt x="17862" y="514"/>
                  </a:lnTo>
                  <a:lnTo>
                    <a:pt x="17031" y="0"/>
                  </a:lnTo>
                  <a:lnTo>
                    <a:pt x="14538" y="0"/>
                  </a:lnTo>
                  <a:lnTo>
                    <a:pt x="14123" y="514"/>
                  </a:lnTo>
                  <a:lnTo>
                    <a:pt x="13708" y="514"/>
                  </a:lnTo>
                  <a:lnTo>
                    <a:pt x="13292" y="1029"/>
                  </a:lnTo>
                  <a:lnTo>
                    <a:pt x="12877" y="1029"/>
                  </a:lnTo>
                  <a:lnTo>
                    <a:pt x="12046" y="2057"/>
                  </a:lnTo>
                  <a:lnTo>
                    <a:pt x="11215" y="2571"/>
                  </a:lnTo>
                  <a:lnTo>
                    <a:pt x="10385" y="3600"/>
                  </a:lnTo>
                  <a:lnTo>
                    <a:pt x="9969" y="3600"/>
                  </a:lnTo>
                  <a:lnTo>
                    <a:pt x="9969" y="4114"/>
                  </a:lnTo>
                  <a:lnTo>
                    <a:pt x="9554" y="4114"/>
                  </a:lnTo>
                  <a:lnTo>
                    <a:pt x="9138" y="4629"/>
                  </a:lnTo>
                  <a:lnTo>
                    <a:pt x="4154" y="4629"/>
                  </a:lnTo>
                  <a:lnTo>
                    <a:pt x="3738" y="5143"/>
                  </a:lnTo>
                  <a:lnTo>
                    <a:pt x="3323" y="6686"/>
                  </a:lnTo>
                  <a:lnTo>
                    <a:pt x="2908" y="7200"/>
                  </a:lnTo>
                  <a:lnTo>
                    <a:pt x="2492" y="8229"/>
                  </a:lnTo>
                  <a:lnTo>
                    <a:pt x="2492" y="9257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278440" y="1357847"/>
              <a:ext cx="298147" cy="24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5" y="21600"/>
                  </a:moveTo>
                  <a:lnTo>
                    <a:pt x="6085" y="21600"/>
                  </a:lnTo>
                  <a:lnTo>
                    <a:pt x="7301" y="21252"/>
                  </a:lnTo>
                  <a:lnTo>
                    <a:pt x="11256" y="21252"/>
                  </a:lnTo>
                  <a:lnTo>
                    <a:pt x="12473" y="20903"/>
                  </a:lnTo>
                  <a:lnTo>
                    <a:pt x="13690" y="20903"/>
                  </a:lnTo>
                  <a:lnTo>
                    <a:pt x="14299" y="20555"/>
                  </a:lnTo>
                  <a:lnTo>
                    <a:pt x="14907" y="20555"/>
                  </a:lnTo>
                  <a:lnTo>
                    <a:pt x="15515" y="20206"/>
                  </a:lnTo>
                  <a:lnTo>
                    <a:pt x="16428" y="20206"/>
                  </a:lnTo>
                  <a:lnTo>
                    <a:pt x="17037" y="19858"/>
                  </a:lnTo>
                  <a:lnTo>
                    <a:pt x="17341" y="19510"/>
                  </a:lnTo>
                  <a:lnTo>
                    <a:pt x="17645" y="19510"/>
                  </a:lnTo>
                  <a:lnTo>
                    <a:pt x="18558" y="18465"/>
                  </a:lnTo>
                  <a:lnTo>
                    <a:pt x="18558" y="17768"/>
                  </a:lnTo>
                  <a:lnTo>
                    <a:pt x="19166" y="17071"/>
                  </a:lnTo>
                  <a:lnTo>
                    <a:pt x="19166" y="16723"/>
                  </a:lnTo>
                  <a:lnTo>
                    <a:pt x="19470" y="16026"/>
                  </a:lnTo>
                  <a:lnTo>
                    <a:pt x="19470" y="14981"/>
                  </a:lnTo>
                  <a:lnTo>
                    <a:pt x="19775" y="14632"/>
                  </a:lnTo>
                  <a:lnTo>
                    <a:pt x="19775" y="13935"/>
                  </a:lnTo>
                  <a:lnTo>
                    <a:pt x="20079" y="13239"/>
                  </a:lnTo>
                  <a:lnTo>
                    <a:pt x="21296" y="11845"/>
                  </a:lnTo>
                  <a:lnTo>
                    <a:pt x="21296" y="11148"/>
                  </a:lnTo>
                  <a:lnTo>
                    <a:pt x="21600" y="10452"/>
                  </a:lnTo>
                  <a:lnTo>
                    <a:pt x="21600" y="5226"/>
                  </a:lnTo>
                  <a:lnTo>
                    <a:pt x="21296" y="4877"/>
                  </a:lnTo>
                  <a:lnTo>
                    <a:pt x="21296" y="4181"/>
                  </a:lnTo>
                  <a:lnTo>
                    <a:pt x="20992" y="3832"/>
                  </a:lnTo>
                  <a:lnTo>
                    <a:pt x="20992" y="3135"/>
                  </a:lnTo>
                  <a:lnTo>
                    <a:pt x="20383" y="2439"/>
                  </a:lnTo>
                  <a:lnTo>
                    <a:pt x="20079" y="2439"/>
                  </a:lnTo>
                  <a:lnTo>
                    <a:pt x="19470" y="1742"/>
                  </a:lnTo>
                  <a:lnTo>
                    <a:pt x="18862" y="1742"/>
                  </a:lnTo>
                  <a:lnTo>
                    <a:pt x="18254" y="1394"/>
                  </a:lnTo>
                  <a:lnTo>
                    <a:pt x="14603" y="0"/>
                  </a:lnTo>
                  <a:lnTo>
                    <a:pt x="13690" y="1045"/>
                  </a:lnTo>
                  <a:lnTo>
                    <a:pt x="13386" y="1045"/>
                  </a:lnTo>
                  <a:lnTo>
                    <a:pt x="13082" y="1394"/>
                  </a:lnTo>
                  <a:lnTo>
                    <a:pt x="12473" y="1394"/>
                  </a:lnTo>
                  <a:lnTo>
                    <a:pt x="11865" y="697"/>
                  </a:lnTo>
                  <a:lnTo>
                    <a:pt x="11561" y="697"/>
                  </a:lnTo>
                  <a:lnTo>
                    <a:pt x="11256" y="348"/>
                  </a:lnTo>
                  <a:lnTo>
                    <a:pt x="10648" y="348"/>
                  </a:lnTo>
                  <a:lnTo>
                    <a:pt x="10648" y="697"/>
                  </a:lnTo>
                  <a:lnTo>
                    <a:pt x="10344" y="1045"/>
                  </a:lnTo>
                  <a:lnTo>
                    <a:pt x="10344" y="1394"/>
                  </a:lnTo>
                  <a:lnTo>
                    <a:pt x="10039" y="1742"/>
                  </a:lnTo>
                  <a:lnTo>
                    <a:pt x="10039" y="2787"/>
                  </a:lnTo>
                  <a:lnTo>
                    <a:pt x="9735" y="3484"/>
                  </a:lnTo>
                  <a:lnTo>
                    <a:pt x="9735" y="3832"/>
                  </a:lnTo>
                  <a:lnTo>
                    <a:pt x="9735" y="3484"/>
                  </a:lnTo>
                  <a:lnTo>
                    <a:pt x="8823" y="3484"/>
                  </a:lnTo>
                  <a:lnTo>
                    <a:pt x="8823" y="3832"/>
                  </a:lnTo>
                  <a:lnTo>
                    <a:pt x="8518" y="4181"/>
                  </a:lnTo>
                  <a:lnTo>
                    <a:pt x="8518" y="4529"/>
                  </a:lnTo>
                  <a:lnTo>
                    <a:pt x="7910" y="5226"/>
                  </a:lnTo>
                  <a:lnTo>
                    <a:pt x="7910" y="7316"/>
                  </a:lnTo>
                  <a:lnTo>
                    <a:pt x="8214" y="7316"/>
                  </a:lnTo>
                  <a:lnTo>
                    <a:pt x="8518" y="7665"/>
                  </a:lnTo>
                  <a:lnTo>
                    <a:pt x="8518" y="8013"/>
                  </a:lnTo>
                  <a:lnTo>
                    <a:pt x="8823" y="8361"/>
                  </a:lnTo>
                  <a:lnTo>
                    <a:pt x="8823" y="9058"/>
                  </a:lnTo>
                  <a:lnTo>
                    <a:pt x="8214" y="9058"/>
                  </a:lnTo>
                  <a:lnTo>
                    <a:pt x="7910" y="9406"/>
                  </a:lnTo>
                  <a:lnTo>
                    <a:pt x="6997" y="9406"/>
                  </a:lnTo>
                  <a:lnTo>
                    <a:pt x="6693" y="9755"/>
                  </a:lnTo>
                  <a:lnTo>
                    <a:pt x="6085" y="9755"/>
                  </a:lnTo>
                  <a:lnTo>
                    <a:pt x="5780" y="10103"/>
                  </a:lnTo>
                  <a:lnTo>
                    <a:pt x="5780" y="11497"/>
                  </a:lnTo>
                  <a:lnTo>
                    <a:pt x="5476" y="11497"/>
                  </a:lnTo>
                  <a:lnTo>
                    <a:pt x="5476" y="11845"/>
                  </a:lnTo>
                  <a:lnTo>
                    <a:pt x="5172" y="12194"/>
                  </a:lnTo>
                  <a:lnTo>
                    <a:pt x="4259" y="12194"/>
                  </a:lnTo>
                  <a:lnTo>
                    <a:pt x="3955" y="11845"/>
                  </a:lnTo>
                  <a:lnTo>
                    <a:pt x="3346" y="11845"/>
                  </a:lnTo>
                  <a:lnTo>
                    <a:pt x="3042" y="11497"/>
                  </a:lnTo>
                  <a:lnTo>
                    <a:pt x="2738" y="11497"/>
                  </a:lnTo>
                  <a:lnTo>
                    <a:pt x="2130" y="11845"/>
                  </a:lnTo>
                  <a:lnTo>
                    <a:pt x="1217" y="11845"/>
                  </a:lnTo>
                  <a:lnTo>
                    <a:pt x="913" y="12194"/>
                  </a:lnTo>
                  <a:lnTo>
                    <a:pt x="608" y="12194"/>
                  </a:lnTo>
                  <a:lnTo>
                    <a:pt x="304" y="12542"/>
                  </a:lnTo>
                  <a:lnTo>
                    <a:pt x="304" y="12890"/>
                  </a:lnTo>
                  <a:lnTo>
                    <a:pt x="0" y="12890"/>
                  </a:lnTo>
                  <a:lnTo>
                    <a:pt x="0" y="13239"/>
                  </a:lnTo>
                  <a:lnTo>
                    <a:pt x="304" y="13587"/>
                  </a:lnTo>
                  <a:lnTo>
                    <a:pt x="304" y="14632"/>
                  </a:lnTo>
                  <a:lnTo>
                    <a:pt x="608" y="14981"/>
                  </a:lnTo>
                  <a:lnTo>
                    <a:pt x="304" y="15329"/>
                  </a:lnTo>
                  <a:lnTo>
                    <a:pt x="304" y="18465"/>
                  </a:lnTo>
                  <a:lnTo>
                    <a:pt x="1825" y="18465"/>
                  </a:lnTo>
                  <a:lnTo>
                    <a:pt x="1825" y="18813"/>
                  </a:lnTo>
                  <a:lnTo>
                    <a:pt x="2130" y="18813"/>
                  </a:lnTo>
                  <a:lnTo>
                    <a:pt x="2130" y="20903"/>
                  </a:lnTo>
                  <a:lnTo>
                    <a:pt x="1825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278440" y="1357847"/>
              <a:ext cx="298147" cy="24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5" y="21600"/>
                  </a:moveTo>
                  <a:lnTo>
                    <a:pt x="6085" y="21600"/>
                  </a:lnTo>
                  <a:lnTo>
                    <a:pt x="7301" y="21252"/>
                  </a:lnTo>
                  <a:lnTo>
                    <a:pt x="11256" y="21252"/>
                  </a:lnTo>
                  <a:lnTo>
                    <a:pt x="12473" y="20903"/>
                  </a:lnTo>
                  <a:lnTo>
                    <a:pt x="13690" y="20903"/>
                  </a:lnTo>
                  <a:lnTo>
                    <a:pt x="14299" y="20555"/>
                  </a:lnTo>
                  <a:lnTo>
                    <a:pt x="14907" y="20555"/>
                  </a:lnTo>
                  <a:lnTo>
                    <a:pt x="15515" y="20206"/>
                  </a:lnTo>
                  <a:lnTo>
                    <a:pt x="16428" y="20206"/>
                  </a:lnTo>
                  <a:lnTo>
                    <a:pt x="17037" y="19858"/>
                  </a:lnTo>
                  <a:lnTo>
                    <a:pt x="17341" y="19510"/>
                  </a:lnTo>
                  <a:lnTo>
                    <a:pt x="17645" y="19510"/>
                  </a:lnTo>
                  <a:lnTo>
                    <a:pt x="18558" y="18465"/>
                  </a:lnTo>
                  <a:lnTo>
                    <a:pt x="18558" y="17768"/>
                  </a:lnTo>
                  <a:lnTo>
                    <a:pt x="19166" y="17071"/>
                  </a:lnTo>
                  <a:lnTo>
                    <a:pt x="19166" y="16723"/>
                  </a:lnTo>
                  <a:lnTo>
                    <a:pt x="19470" y="16026"/>
                  </a:lnTo>
                  <a:lnTo>
                    <a:pt x="19470" y="14981"/>
                  </a:lnTo>
                  <a:lnTo>
                    <a:pt x="19775" y="14632"/>
                  </a:lnTo>
                  <a:lnTo>
                    <a:pt x="19775" y="13935"/>
                  </a:lnTo>
                  <a:lnTo>
                    <a:pt x="20079" y="13239"/>
                  </a:lnTo>
                  <a:lnTo>
                    <a:pt x="21296" y="11845"/>
                  </a:lnTo>
                  <a:lnTo>
                    <a:pt x="21296" y="11148"/>
                  </a:lnTo>
                  <a:lnTo>
                    <a:pt x="21600" y="10452"/>
                  </a:lnTo>
                  <a:lnTo>
                    <a:pt x="21600" y="5226"/>
                  </a:lnTo>
                  <a:lnTo>
                    <a:pt x="21296" y="4877"/>
                  </a:lnTo>
                  <a:lnTo>
                    <a:pt x="21296" y="4181"/>
                  </a:lnTo>
                  <a:lnTo>
                    <a:pt x="20992" y="3832"/>
                  </a:lnTo>
                  <a:lnTo>
                    <a:pt x="20992" y="3135"/>
                  </a:lnTo>
                  <a:lnTo>
                    <a:pt x="20383" y="2439"/>
                  </a:lnTo>
                  <a:lnTo>
                    <a:pt x="20079" y="2439"/>
                  </a:lnTo>
                  <a:lnTo>
                    <a:pt x="19470" y="1742"/>
                  </a:lnTo>
                  <a:lnTo>
                    <a:pt x="18862" y="1742"/>
                  </a:lnTo>
                  <a:lnTo>
                    <a:pt x="18254" y="1394"/>
                  </a:lnTo>
                  <a:lnTo>
                    <a:pt x="14603" y="0"/>
                  </a:lnTo>
                  <a:lnTo>
                    <a:pt x="13690" y="1045"/>
                  </a:lnTo>
                  <a:lnTo>
                    <a:pt x="13386" y="1045"/>
                  </a:lnTo>
                  <a:lnTo>
                    <a:pt x="13082" y="1394"/>
                  </a:lnTo>
                  <a:lnTo>
                    <a:pt x="12473" y="1394"/>
                  </a:lnTo>
                  <a:lnTo>
                    <a:pt x="11865" y="697"/>
                  </a:lnTo>
                  <a:lnTo>
                    <a:pt x="11561" y="697"/>
                  </a:lnTo>
                  <a:lnTo>
                    <a:pt x="11256" y="348"/>
                  </a:lnTo>
                  <a:lnTo>
                    <a:pt x="10648" y="348"/>
                  </a:lnTo>
                  <a:lnTo>
                    <a:pt x="10648" y="697"/>
                  </a:lnTo>
                  <a:lnTo>
                    <a:pt x="10344" y="1045"/>
                  </a:lnTo>
                  <a:lnTo>
                    <a:pt x="10344" y="1394"/>
                  </a:lnTo>
                  <a:lnTo>
                    <a:pt x="10039" y="1742"/>
                  </a:lnTo>
                  <a:lnTo>
                    <a:pt x="10039" y="2787"/>
                  </a:lnTo>
                  <a:lnTo>
                    <a:pt x="9735" y="3484"/>
                  </a:lnTo>
                  <a:lnTo>
                    <a:pt x="9735" y="3832"/>
                  </a:lnTo>
                  <a:lnTo>
                    <a:pt x="9735" y="3484"/>
                  </a:lnTo>
                  <a:lnTo>
                    <a:pt x="8823" y="3484"/>
                  </a:lnTo>
                  <a:lnTo>
                    <a:pt x="8823" y="3832"/>
                  </a:lnTo>
                  <a:lnTo>
                    <a:pt x="8518" y="4181"/>
                  </a:lnTo>
                  <a:lnTo>
                    <a:pt x="8518" y="4529"/>
                  </a:lnTo>
                  <a:lnTo>
                    <a:pt x="7910" y="5226"/>
                  </a:lnTo>
                  <a:lnTo>
                    <a:pt x="7910" y="7316"/>
                  </a:lnTo>
                  <a:lnTo>
                    <a:pt x="8214" y="7316"/>
                  </a:lnTo>
                  <a:lnTo>
                    <a:pt x="8518" y="7665"/>
                  </a:lnTo>
                  <a:lnTo>
                    <a:pt x="8518" y="8013"/>
                  </a:lnTo>
                  <a:lnTo>
                    <a:pt x="8823" y="8361"/>
                  </a:lnTo>
                  <a:lnTo>
                    <a:pt x="8823" y="9058"/>
                  </a:lnTo>
                  <a:lnTo>
                    <a:pt x="8214" y="9058"/>
                  </a:lnTo>
                  <a:lnTo>
                    <a:pt x="7910" y="9406"/>
                  </a:lnTo>
                  <a:lnTo>
                    <a:pt x="6997" y="9406"/>
                  </a:lnTo>
                  <a:lnTo>
                    <a:pt x="6693" y="9755"/>
                  </a:lnTo>
                  <a:lnTo>
                    <a:pt x="6085" y="9755"/>
                  </a:lnTo>
                  <a:lnTo>
                    <a:pt x="5780" y="10103"/>
                  </a:lnTo>
                  <a:lnTo>
                    <a:pt x="5780" y="11497"/>
                  </a:lnTo>
                  <a:lnTo>
                    <a:pt x="5476" y="11497"/>
                  </a:lnTo>
                  <a:lnTo>
                    <a:pt x="5476" y="11845"/>
                  </a:lnTo>
                  <a:lnTo>
                    <a:pt x="5172" y="12194"/>
                  </a:lnTo>
                  <a:lnTo>
                    <a:pt x="4259" y="12194"/>
                  </a:lnTo>
                  <a:lnTo>
                    <a:pt x="3955" y="11845"/>
                  </a:lnTo>
                  <a:lnTo>
                    <a:pt x="3346" y="11845"/>
                  </a:lnTo>
                  <a:lnTo>
                    <a:pt x="3042" y="11497"/>
                  </a:lnTo>
                  <a:lnTo>
                    <a:pt x="2738" y="11497"/>
                  </a:lnTo>
                  <a:lnTo>
                    <a:pt x="2130" y="11845"/>
                  </a:lnTo>
                  <a:lnTo>
                    <a:pt x="1217" y="11845"/>
                  </a:lnTo>
                  <a:lnTo>
                    <a:pt x="913" y="12194"/>
                  </a:lnTo>
                  <a:lnTo>
                    <a:pt x="608" y="12194"/>
                  </a:lnTo>
                  <a:lnTo>
                    <a:pt x="304" y="12542"/>
                  </a:lnTo>
                  <a:lnTo>
                    <a:pt x="304" y="12890"/>
                  </a:lnTo>
                  <a:lnTo>
                    <a:pt x="0" y="12890"/>
                  </a:lnTo>
                  <a:lnTo>
                    <a:pt x="0" y="13239"/>
                  </a:lnTo>
                  <a:lnTo>
                    <a:pt x="304" y="13587"/>
                  </a:lnTo>
                  <a:lnTo>
                    <a:pt x="304" y="14632"/>
                  </a:lnTo>
                  <a:lnTo>
                    <a:pt x="608" y="14981"/>
                  </a:lnTo>
                  <a:lnTo>
                    <a:pt x="304" y="15329"/>
                  </a:lnTo>
                  <a:lnTo>
                    <a:pt x="304" y="18465"/>
                  </a:lnTo>
                  <a:lnTo>
                    <a:pt x="1825" y="18465"/>
                  </a:lnTo>
                  <a:lnTo>
                    <a:pt x="1825" y="18813"/>
                  </a:lnTo>
                  <a:lnTo>
                    <a:pt x="2130" y="18813"/>
                  </a:lnTo>
                  <a:lnTo>
                    <a:pt x="2130" y="20903"/>
                  </a:lnTo>
                  <a:lnTo>
                    <a:pt x="1825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4795528" y="1645392"/>
              <a:ext cx="41993" cy="3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4400"/>
                  </a:lnTo>
                  <a:lnTo>
                    <a:pt x="2160" y="14400"/>
                  </a:lnTo>
                  <a:lnTo>
                    <a:pt x="2160" y="12000"/>
                  </a:lnTo>
                  <a:lnTo>
                    <a:pt x="4320" y="9600"/>
                  </a:lnTo>
                  <a:lnTo>
                    <a:pt x="6480" y="4800"/>
                  </a:lnTo>
                  <a:lnTo>
                    <a:pt x="10800" y="0"/>
                  </a:lnTo>
                  <a:lnTo>
                    <a:pt x="10800" y="7200"/>
                  </a:lnTo>
                  <a:lnTo>
                    <a:pt x="8640" y="9600"/>
                  </a:lnTo>
                  <a:lnTo>
                    <a:pt x="8640" y="12000"/>
                  </a:lnTo>
                  <a:lnTo>
                    <a:pt x="10800" y="12000"/>
                  </a:lnTo>
                  <a:lnTo>
                    <a:pt x="10800" y="14400"/>
                  </a:lnTo>
                  <a:lnTo>
                    <a:pt x="12960" y="14400"/>
                  </a:lnTo>
                  <a:lnTo>
                    <a:pt x="12960" y="16800"/>
                  </a:lnTo>
                  <a:lnTo>
                    <a:pt x="15120" y="16800"/>
                  </a:lnTo>
                  <a:lnTo>
                    <a:pt x="19440" y="19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4795528" y="1645392"/>
              <a:ext cx="41993" cy="3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14400"/>
                  </a:lnTo>
                  <a:lnTo>
                    <a:pt x="2160" y="14400"/>
                  </a:lnTo>
                  <a:lnTo>
                    <a:pt x="2160" y="12000"/>
                  </a:lnTo>
                  <a:lnTo>
                    <a:pt x="4320" y="9600"/>
                  </a:lnTo>
                  <a:lnTo>
                    <a:pt x="6480" y="4800"/>
                  </a:lnTo>
                  <a:lnTo>
                    <a:pt x="10800" y="0"/>
                  </a:lnTo>
                  <a:lnTo>
                    <a:pt x="10800" y="7200"/>
                  </a:lnTo>
                  <a:lnTo>
                    <a:pt x="8640" y="9600"/>
                  </a:lnTo>
                  <a:lnTo>
                    <a:pt x="8640" y="12000"/>
                  </a:lnTo>
                  <a:lnTo>
                    <a:pt x="10800" y="12000"/>
                  </a:lnTo>
                  <a:lnTo>
                    <a:pt x="10800" y="14400"/>
                  </a:lnTo>
                  <a:lnTo>
                    <a:pt x="12960" y="14400"/>
                  </a:lnTo>
                  <a:lnTo>
                    <a:pt x="12960" y="16800"/>
                  </a:lnTo>
                  <a:lnTo>
                    <a:pt x="15120" y="16800"/>
                  </a:lnTo>
                  <a:lnTo>
                    <a:pt x="19440" y="19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472C4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4967697" y="1617435"/>
              <a:ext cx="218362" cy="11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59"/>
                  </a:moveTo>
                  <a:lnTo>
                    <a:pt x="0" y="4469"/>
                  </a:lnTo>
                  <a:lnTo>
                    <a:pt x="415" y="4469"/>
                  </a:lnTo>
                  <a:lnTo>
                    <a:pt x="1246" y="2979"/>
                  </a:lnTo>
                  <a:lnTo>
                    <a:pt x="2077" y="2979"/>
                  </a:lnTo>
                  <a:lnTo>
                    <a:pt x="2908" y="2234"/>
                  </a:lnTo>
                  <a:lnTo>
                    <a:pt x="3323" y="1490"/>
                  </a:lnTo>
                  <a:lnTo>
                    <a:pt x="4985" y="1490"/>
                  </a:lnTo>
                  <a:lnTo>
                    <a:pt x="5815" y="745"/>
                  </a:lnTo>
                  <a:lnTo>
                    <a:pt x="7062" y="0"/>
                  </a:lnTo>
                  <a:lnTo>
                    <a:pt x="8308" y="0"/>
                  </a:lnTo>
                  <a:lnTo>
                    <a:pt x="9138" y="1490"/>
                  </a:lnTo>
                  <a:lnTo>
                    <a:pt x="10385" y="2234"/>
                  </a:lnTo>
                  <a:lnTo>
                    <a:pt x="10800" y="2979"/>
                  </a:lnTo>
                  <a:lnTo>
                    <a:pt x="11215" y="2979"/>
                  </a:lnTo>
                  <a:lnTo>
                    <a:pt x="11631" y="3724"/>
                  </a:lnTo>
                  <a:lnTo>
                    <a:pt x="12462" y="4469"/>
                  </a:lnTo>
                  <a:lnTo>
                    <a:pt x="14538" y="5214"/>
                  </a:lnTo>
                  <a:lnTo>
                    <a:pt x="16615" y="6703"/>
                  </a:lnTo>
                  <a:lnTo>
                    <a:pt x="17446" y="7448"/>
                  </a:lnTo>
                  <a:lnTo>
                    <a:pt x="18277" y="7448"/>
                  </a:lnTo>
                  <a:lnTo>
                    <a:pt x="19108" y="8193"/>
                  </a:lnTo>
                  <a:lnTo>
                    <a:pt x="19938" y="9683"/>
                  </a:lnTo>
                  <a:lnTo>
                    <a:pt x="21600" y="11172"/>
                  </a:lnTo>
                  <a:lnTo>
                    <a:pt x="19108" y="13407"/>
                  </a:lnTo>
                  <a:lnTo>
                    <a:pt x="18277" y="14897"/>
                  </a:lnTo>
                  <a:lnTo>
                    <a:pt x="17031" y="15641"/>
                  </a:lnTo>
                  <a:lnTo>
                    <a:pt x="15785" y="17876"/>
                  </a:lnTo>
                  <a:lnTo>
                    <a:pt x="15369" y="17876"/>
                  </a:lnTo>
                  <a:lnTo>
                    <a:pt x="15369" y="18621"/>
                  </a:lnTo>
                  <a:lnTo>
                    <a:pt x="13708" y="21600"/>
                  </a:lnTo>
                  <a:lnTo>
                    <a:pt x="12877" y="20855"/>
                  </a:lnTo>
                  <a:lnTo>
                    <a:pt x="12462" y="20855"/>
                  </a:lnTo>
                  <a:lnTo>
                    <a:pt x="12462" y="20110"/>
                  </a:lnTo>
                  <a:lnTo>
                    <a:pt x="12046" y="20110"/>
                  </a:lnTo>
                  <a:lnTo>
                    <a:pt x="12046" y="17131"/>
                  </a:lnTo>
                  <a:lnTo>
                    <a:pt x="12462" y="16386"/>
                  </a:lnTo>
                  <a:lnTo>
                    <a:pt x="12046" y="16386"/>
                  </a:lnTo>
                  <a:lnTo>
                    <a:pt x="12046" y="15641"/>
                  </a:lnTo>
                  <a:lnTo>
                    <a:pt x="9554" y="15641"/>
                  </a:lnTo>
                  <a:lnTo>
                    <a:pt x="9554" y="16386"/>
                  </a:lnTo>
                  <a:lnTo>
                    <a:pt x="9138" y="16386"/>
                  </a:lnTo>
                  <a:lnTo>
                    <a:pt x="9138" y="18621"/>
                  </a:lnTo>
                  <a:lnTo>
                    <a:pt x="8723" y="18621"/>
                  </a:lnTo>
                  <a:lnTo>
                    <a:pt x="8308" y="19366"/>
                  </a:lnTo>
                  <a:lnTo>
                    <a:pt x="6646" y="19366"/>
                  </a:lnTo>
                  <a:lnTo>
                    <a:pt x="6646" y="18621"/>
                  </a:lnTo>
                  <a:lnTo>
                    <a:pt x="6231" y="18621"/>
                  </a:lnTo>
                  <a:lnTo>
                    <a:pt x="3738" y="14152"/>
                  </a:lnTo>
                  <a:lnTo>
                    <a:pt x="2908" y="13407"/>
                  </a:lnTo>
                  <a:lnTo>
                    <a:pt x="0" y="8193"/>
                  </a:lnTo>
                  <a:lnTo>
                    <a:pt x="0" y="595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4967697" y="1617435"/>
              <a:ext cx="218362" cy="11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59"/>
                  </a:moveTo>
                  <a:lnTo>
                    <a:pt x="0" y="4469"/>
                  </a:lnTo>
                  <a:lnTo>
                    <a:pt x="415" y="4469"/>
                  </a:lnTo>
                  <a:lnTo>
                    <a:pt x="1246" y="2979"/>
                  </a:lnTo>
                  <a:lnTo>
                    <a:pt x="2077" y="2979"/>
                  </a:lnTo>
                  <a:lnTo>
                    <a:pt x="2908" y="2234"/>
                  </a:lnTo>
                  <a:lnTo>
                    <a:pt x="3323" y="1490"/>
                  </a:lnTo>
                  <a:lnTo>
                    <a:pt x="4985" y="1490"/>
                  </a:lnTo>
                  <a:lnTo>
                    <a:pt x="5815" y="745"/>
                  </a:lnTo>
                  <a:lnTo>
                    <a:pt x="7062" y="0"/>
                  </a:lnTo>
                  <a:lnTo>
                    <a:pt x="8308" y="0"/>
                  </a:lnTo>
                  <a:lnTo>
                    <a:pt x="9138" y="1490"/>
                  </a:lnTo>
                  <a:lnTo>
                    <a:pt x="10385" y="2234"/>
                  </a:lnTo>
                  <a:lnTo>
                    <a:pt x="10800" y="2979"/>
                  </a:lnTo>
                  <a:lnTo>
                    <a:pt x="11215" y="2979"/>
                  </a:lnTo>
                  <a:lnTo>
                    <a:pt x="11631" y="3724"/>
                  </a:lnTo>
                  <a:lnTo>
                    <a:pt x="12462" y="4469"/>
                  </a:lnTo>
                  <a:lnTo>
                    <a:pt x="14538" y="5214"/>
                  </a:lnTo>
                  <a:lnTo>
                    <a:pt x="16615" y="6703"/>
                  </a:lnTo>
                  <a:lnTo>
                    <a:pt x="17446" y="7448"/>
                  </a:lnTo>
                  <a:lnTo>
                    <a:pt x="18277" y="7448"/>
                  </a:lnTo>
                  <a:lnTo>
                    <a:pt x="19108" y="8193"/>
                  </a:lnTo>
                  <a:lnTo>
                    <a:pt x="19938" y="9683"/>
                  </a:lnTo>
                  <a:lnTo>
                    <a:pt x="21600" y="11172"/>
                  </a:lnTo>
                  <a:lnTo>
                    <a:pt x="19108" y="13407"/>
                  </a:lnTo>
                  <a:lnTo>
                    <a:pt x="18277" y="14897"/>
                  </a:lnTo>
                  <a:lnTo>
                    <a:pt x="17031" y="15641"/>
                  </a:lnTo>
                  <a:lnTo>
                    <a:pt x="15785" y="17876"/>
                  </a:lnTo>
                  <a:lnTo>
                    <a:pt x="15369" y="17876"/>
                  </a:lnTo>
                  <a:lnTo>
                    <a:pt x="15369" y="18621"/>
                  </a:lnTo>
                  <a:lnTo>
                    <a:pt x="13708" y="21600"/>
                  </a:lnTo>
                  <a:lnTo>
                    <a:pt x="12877" y="20855"/>
                  </a:lnTo>
                  <a:lnTo>
                    <a:pt x="12462" y="20855"/>
                  </a:lnTo>
                  <a:lnTo>
                    <a:pt x="12462" y="20110"/>
                  </a:lnTo>
                  <a:lnTo>
                    <a:pt x="12046" y="20110"/>
                  </a:lnTo>
                  <a:lnTo>
                    <a:pt x="12046" y="17131"/>
                  </a:lnTo>
                  <a:lnTo>
                    <a:pt x="12462" y="16386"/>
                  </a:lnTo>
                  <a:lnTo>
                    <a:pt x="12046" y="16386"/>
                  </a:lnTo>
                  <a:lnTo>
                    <a:pt x="12046" y="15641"/>
                  </a:lnTo>
                  <a:lnTo>
                    <a:pt x="9554" y="15641"/>
                  </a:lnTo>
                  <a:lnTo>
                    <a:pt x="9554" y="16386"/>
                  </a:lnTo>
                  <a:lnTo>
                    <a:pt x="9138" y="16386"/>
                  </a:lnTo>
                  <a:lnTo>
                    <a:pt x="9138" y="18621"/>
                  </a:lnTo>
                  <a:lnTo>
                    <a:pt x="8723" y="18621"/>
                  </a:lnTo>
                  <a:lnTo>
                    <a:pt x="8308" y="19366"/>
                  </a:lnTo>
                  <a:lnTo>
                    <a:pt x="6646" y="19366"/>
                  </a:lnTo>
                  <a:lnTo>
                    <a:pt x="6646" y="18621"/>
                  </a:lnTo>
                  <a:lnTo>
                    <a:pt x="6231" y="18621"/>
                  </a:lnTo>
                  <a:lnTo>
                    <a:pt x="3738" y="14152"/>
                  </a:lnTo>
                  <a:lnTo>
                    <a:pt x="2908" y="13407"/>
                  </a:lnTo>
                  <a:lnTo>
                    <a:pt x="0" y="8193"/>
                  </a:lnTo>
                  <a:lnTo>
                    <a:pt x="0" y="5959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106272" y="1669353"/>
              <a:ext cx="180569" cy="8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44" y="2057"/>
                  </a:moveTo>
                  <a:lnTo>
                    <a:pt x="21600" y="0"/>
                  </a:lnTo>
                  <a:lnTo>
                    <a:pt x="20093" y="21600"/>
                  </a:lnTo>
                  <a:lnTo>
                    <a:pt x="19088" y="19543"/>
                  </a:lnTo>
                  <a:lnTo>
                    <a:pt x="18084" y="18514"/>
                  </a:lnTo>
                  <a:lnTo>
                    <a:pt x="17581" y="17486"/>
                  </a:lnTo>
                  <a:lnTo>
                    <a:pt x="17581" y="16457"/>
                  </a:lnTo>
                  <a:lnTo>
                    <a:pt x="16577" y="16457"/>
                  </a:lnTo>
                  <a:lnTo>
                    <a:pt x="16074" y="15429"/>
                  </a:lnTo>
                  <a:lnTo>
                    <a:pt x="14567" y="15429"/>
                  </a:lnTo>
                  <a:lnTo>
                    <a:pt x="14065" y="16457"/>
                  </a:lnTo>
                  <a:lnTo>
                    <a:pt x="12558" y="16457"/>
                  </a:lnTo>
                  <a:lnTo>
                    <a:pt x="10549" y="17486"/>
                  </a:lnTo>
                  <a:lnTo>
                    <a:pt x="10047" y="18514"/>
                  </a:lnTo>
                  <a:lnTo>
                    <a:pt x="5023" y="18514"/>
                  </a:lnTo>
                  <a:lnTo>
                    <a:pt x="4019" y="17486"/>
                  </a:lnTo>
                  <a:lnTo>
                    <a:pt x="2009" y="17486"/>
                  </a:lnTo>
                  <a:lnTo>
                    <a:pt x="0" y="16457"/>
                  </a:lnTo>
                  <a:lnTo>
                    <a:pt x="2009" y="12343"/>
                  </a:lnTo>
                  <a:lnTo>
                    <a:pt x="2512" y="12343"/>
                  </a:lnTo>
                  <a:lnTo>
                    <a:pt x="2512" y="11314"/>
                  </a:lnTo>
                  <a:lnTo>
                    <a:pt x="3516" y="10286"/>
                  </a:lnTo>
                  <a:lnTo>
                    <a:pt x="4521" y="8229"/>
                  </a:lnTo>
                  <a:lnTo>
                    <a:pt x="5526" y="7200"/>
                  </a:lnTo>
                  <a:lnTo>
                    <a:pt x="6530" y="5143"/>
                  </a:lnTo>
                  <a:lnTo>
                    <a:pt x="9544" y="205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106272" y="1669353"/>
              <a:ext cx="180569" cy="8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44" y="2057"/>
                  </a:moveTo>
                  <a:lnTo>
                    <a:pt x="21600" y="0"/>
                  </a:lnTo>
                  <a:lnTo>
                    <a:pt x="20093" y="21600"/>
                  </a:lnTo>
                  <a:lnTo>
                    <a:pt x="19088" y="19543"/>
                  </a:lnTo>
                  <a:lnTo>
                    <a:pt x="18084" y="18514"/>
                  </a:lnTo>
                  <a:lnTo>
                    <a:pt x="17581" y="17486"/>
                  </a:lnTo>
                  <a:lnTo>
                    <a:pt x="17581" y="16457"/>
                  </a:lnTo>
                  <a:lnTo>
                    <a:pt x="16577" y="16457"/>
                  </a:lnTo>
                  <a:lnTo>
                    <a:pt x="16074" y="15429"/>
                  </a:lnTo>
                  <a:lnTo>
                    <a:pt x="14567" y="15429"/>
                  </a:lnTo>
                  <a:lnTo>
                    <a:pt x="14065" y="16457"/>
                  </a:lnTo>
                  <a:lnTo>
                    <a:pt x="12558" y="16457"/>
                  </a:lnTo>
                  <a:lnTo>
                    <a:pt x="10549" y="17486"/>
                  </a:lnTo>
                  <a:lnTo>
                    <a:pt x="10047" y="18514"/>
                  </a:lnTo>
                  <a:lnTo>
                    <a:pt x="5023" y="18514"/>
                  </a:lnTo>
                  <a:lnTo>
                    <a:pt x="4019" y="17486"/>
                  </a:lnTo>
                  <a:lnTo>
                    <a:pt x="2009" y="17486"/>
                  </a:lnTo>
                  <a:lnTo>
                    <a:pt x="0" y="16457"/>
                  </a:lnTo>
                  <a:lnTo>
                    <a:pt x="2009" y="12343"/>
                  </a:lnTo>
                  <a:lnTo>
                    <a:pt x="2512" y="12343"/>
                  </a:lnTo>
                  <a:lnTo>
                    <a:pt x="2512" y="11314"/>
                  </a:lnTo>
                  <a:lnTo>
                    <a:pt x="3516" y="10286"/>
                  </a:lnTo>
                  <a:lnTo>
                    <a:pt x="4521" y="8229"/>
                  </a:lnTo>
                  <a:lnTo>
                    <a:pt x="5526" y="7200"/>
                  </a:lnTo>
                  <a:lnTo>
                    <a:pt x="6530" y="5143"/>
                  </a:lnTo>
                  <a:lnTo>
                    <a:pt x="9544" y="205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4556171" y="1285961"/>
              <a:ext cx="20997" cy="1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0" y="21600"/>
                  </a:lnTo>
                  <a:lnTo>
                    <a:pt x="12960" y="21600"/>
                  </a:lnTo>
                  <a:lnTo>
                    <a:pt x="21600" y="7200"/>
                  </a:lnTo>
                  <a:lnTo>
                    <a:pt x="17280" y="0"/>
                  </a:lnTo>
                  <a:lnTo>
                    <a:pt x="4320" y="0"/>
                  </a:lnTo>
                  <a:lnTo>
                    <a:pt x="4320" y="72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4556171" y="1285961"/>
              <a:ext cx="20997" cy="1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lnTo>
                    <a:pt x="0" y="21600"/>
                  </a:lnTo>
                  <a:lnTo>
                    <a:pt x="12960" y="21600"/>
                  </a:lnTo>
                  <a:lnTo>
                    <a:pt x="21600" y="7200"/>
                  </a:lnTo>
                  <a:lnTo>
                    <a:pt x="17280" y="0"/>
                  </a:lnTo>
                  <a:lnTo>
                    <a:pt x="4320" y="0"/>
                  </a:lnTo>
                  <a:lnTo>
                    <a:pt x="4320" y="72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4413398" y="1457688"/>
              <a:ext cx="62989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0057"/>
                  </a:moveTo>
                  <a:lnTo>
                    <a:pt x="11520" y="20057"/>
                  </a:lnTo>
                  <a:lnTo>
                    <a:pt x="8640" y="21600"/>
                  </a:lnTo>
                  <a:lnTo>
                    <a:pt x="2880" y="21600"/>
                  </a:lnTo>
                  <a:lnTo>
                    <a:pt x="2880" y="20057"/>
                  </a:lnTo>
                  <a:lnTo>
                    <a:pt x="1440" y="20057"/>
                  </a:lnTo>
                  <a:lnTo>
                    <a:pt x="1440" y="16971"/>
                  </a:lnTo>
                  <a:lnTo>
                    <a:pt x="0" y="15429"/>
                  </a:lnTo>
                  <a:lnTo>
                    <a:pt x="0" y="12343"/>
                  </a:lnTo>
                  <a:lnTo>
                    <a:pt x="1440" y="10800"/>
                  </a:lnTo>
                  <a:lnTo>
                    <a:pt x="1440" y="7714"/>
                  </a:lnTo>
                  <a:lnTo>
                    <a:pt x="2880" y="6171"/>
                  </a:lnTo>
                  <a:lnTo>
                    <a:pt x="2880" y="4629"/>
                  </a:lnTo>
                  <a:lnTo>
                    <a:pt x="4320" y="4629"/>
                  </a:lnTo>
                  <a:lnTo>
                    <a:pt x="5760" y="3086"/>
                  </a:lnTo>
                  <a:lnTo>
                    <a:pt x="5760" y="1543"/>
                  </a:lnTo>
                  <a:lnTo>
                    <a:pt x="7200" y="1543"/>
                  </a:lnTo>
                  <a:lnTo>
                    <a:pt x="8640" y="0"/>
                  </a:lnTo>
                  <a:lnTo>
                    <a:pt x="11520" y="0"/>
                  </a:lnTo>
                  <a:lnTo>
                    <a:pt x="12960" y="1543"/>
                  </a:lnTo>
                  <a:lnTo>
                    <a:pt x="15840" y="1543"/>
                  </a:lnTo>
                  <a:lnTo>
                    <a:pt x="15840" y="3086"/>
                  </a:lnTo>
                  <a:lnTo>
                    <a:pt x="20160" y="7714"/>
                  </a:lnTo>
                  <a:lnTo>
                    <a:pt x="20160" y="9257"/>
                  </a:lnTo>
                  <a:lnTo>
                    <a:pt x="21600" y="10800"/>
                  </a:lnTo>
                  <a:lnTo>
                    <a:pt x="21600" y="15429"/>
                  </a:lnTo>
                  <a:lnTo>
                    <a:pt x="20160" y="16971"/>
                  </a:lnTo>
                  <a:lnTo>
                    <a:pt x="18720" y="16971"/>
                  </a:lnTo>
                  <a:lnTo>
                    <a:pt x="17280" y="18514"/>
                  </a:lnTo>
                  <a:lnTo>
                    <a:pt x="14400" y="2005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4413398" y="1457688"/>
              <a:ext cx="62989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0057"/>
                  </a:moveTo>
                  <a:lnTo>
                    <a:pt x="11520" y="20057"/>
                  </a:lnTo>
                  <a:lnTo>
                    <a:pt x="8640" y="21600"/>
                  </a:lnTo>
                  <a:lnTo>
                    <a:pt x="2880" y="21600"/>
                  </a:lnTo>
                  <a:lnTo>
                    <a:pt x="2880" y="20057"/>
                  </a:lnTo>
                  <a:lnTo>
                    <a:pt x="1440" y="20057"/>
                  </a:lnTo>
                  <a:lnTo>
                    <a:pt x="1440" y="16971"/>
                  </a:lnTo>
                  <a:lnTo>
                    <a:pt x="0" y="15429"/>
                  </a:lnTo>
                  <a:lnTo>
                    <a:pt x="0" y="12343"/>
                  </a:lnTo>
                  <a:lnTo>
                    <a:pt x="1440" y="10800"/>
                  </a:lnTo>
                  <a:lnTo>
                    <a:pt x="1440" y="7714"/>
                  </a:lnTo>
                  <a:lnTo>
                    <a:pt x="2880" y="6171"/>
                  </a:lnTo>
                  <a:lnTo>
                    <a:pt x="2880" y="4629"/>
                  </a:lnTo>
                  <a:lnTo>
                    <a:pt x="4320" y="4629"/>
                  </a:lnTo>
                  <a:lnTo>
                    <a:pt x="5760" y="3086"/>
                  </a:lnTo>
                  <a:lnTo>
                    <a:pt x="5760" y="1543"/>
                  </a:lnTo>
                  <a:lnTo>
                    <a:pt x="7200" y="1543"/>
                  </a:lnTo>
                  <a:lnTo>
                    <a:pt x="8640" y="0"/>
                  </a:lnTo>
                  <a:lnTo>
                    <a:pt x="11520" y="0"/>
                  </a:lnTo>
                  <a:lnTo>
                    <a:pt x="12960" y="1543"/>
                  </a:lnTo>
                  <a:lnTo>
                    <a:pt x="15840" y="1543"/>
                  </a:lnTo>
                  <a:lnTo>
                    <a:pt x="15840" y="3086"/>
                  </a:lnTo>
                  <a:lnTo>
                    <a:pt x="20160" y="7714"/>
                  </a:lnTo>
                  <a:lnTo>
                    <a:pt x="20160" y="9257"/>
                  </a:lnTo>
                  <a:lnTo>
                    <a:pt x="21600" y="10800"/>
                  </a:lnTo>
                  <a:lnTo>
                    <a:pt x="21600" y="15429"/>
                  </a:lnTo>
                  <a:lnTo>
                    <a:pt x="20160" y="16971"/>
                  </a:lnTo>
                  <a:lnTo>
                    <a:pt x="18720" y="16971"/>
                  </a:lnTo>
                  <a:lnTo>
                    <a:pt x="17280" y="18514"/>
                  </a:lnTo>
                  <a:lnTo>
                    <a:pt x="14400" y="2005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4430195" y="1321905"/>
              <a:ext cx="25196" cy="4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lnTo>
                    <a:pt x="14400" y="0"/>
                  </a:lnTo>
                  <a:lnTo>
                    <a:pt x="10800" y="1964"/>
                  </a:lnTo>
                  <a:lnTo>
                    <a:pt x="7200" y="1964"/>
                  </a:lnTo>
                  <a:lnTo>
                    <a:pt x="3600" y="3927"/>
                  </a:lnTo>
                  <a:lnTo>
                    <a:pt x="3600" y="5891"/>
                  </a:lnTo>
                  <a:lnTo>
                    <a:pt x="0" y="5891"/>
                  </a:lnTo>
                  <a:lnTo>
                    <a:pt x="0" y="17673"/>
                  </a:lnTo>
                  <a:lnTo>
                    <a:pt x="3600" y="19636"/>
                  </a:lnTo>
                  <a:lnTo>
                    <a:pt x="7200" y="19636"/>
                  </a:lnTo>
                  <a:lnTo>
                    <a:pt x="7200" y="21600"/>
                  </a:lnTo>
                  <a:lnTo>
                    <a:pt x="10800" y="21600"/>
                  </a:lnTo>
                  <a:lnTo>
                    <a:pt x="10800" y="19636"/>
                  </a:lnTo>
                  <a:lnTo>
                    <a:pt x="14400" y="19636"/>
                  </a:lnTo>
                  <a:lnTo>
                    <a:pt x="14400" y="17673"/>
                  </a:lnTo>
                  <a:lnTo>
                    <a:pt x="18000" y="17673"/>
                  </a:lnTo>
                  <a:lnTo>
                    <a:pt x="18000" y="15709"/>
                  </a:lnTo>
                  <a:lnTo>
                    <a:pt x="21600" y="13745"/>
                  </a:lnTo>
                  <a:lnTo>
                    <a:pt x="21600" y="0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4430195" y="1321905"/>
              <a:ext cx="25196" cy="4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lnTo>
                    <a:pt x="14400" y="0"/>
                  </a:lnTo>
                  <a:lnTo>
                    <a:pt x="10800" y="1964"/>
                  </a:lnTo>
                  <a:lnTo>
                    <a:pt x="7200" y="1964"/>
                  </a:lnTo>
                  <a:lnTo>
                    <a:pt x="3600" y="3927"/>
                  </a:lnTo>
                  <a:lnTo>
                    <a:pt x="3600" y="5891"/>
                  </a:lnTo>
                  <a:lnTo>
                    <a:pt x="0" y="5891"/>
                  </a:lnTo>
                  <a:lnTo>
                    <a:pt x="0" y="17673"/>
                  </a:lnTo>
                  <a:lnTo>
                    <a:pt x="3600" y="19636"/>
                  </a:lnTo>
                  <a:lnTo>
                    <a:pt x="7200" y="19636"/>
                  </a:lnTo>
                  <a:lnTo>
                    <a:pt x="7200" y="21600"/>
                  </a:lnTo>
                  <a:lnTo>
                    <a:pt x="10800" y="21600"/>
                  </a:lnTo>
                  <a:lnTo>
                    <a:pt x="10800" y="19636"/>
                  </a:lnTo>
                  <a:lnTo>
                    <a:pt x="14400" y="19636"/>
                  </a:lnTo>
                  <a:lnTo>
                    <a:pt x="14400" y="17673"/>
                  </a:lnTo>
                  <a:lnTo>
                    <a:pt x="18000" y="17673"/>
                  </a:lnTo>
                  <a:lnTo>
                    <a:pt x="18000" y="15709"/>
                  </a:lnTo>
                  <a:lnTo>
                    <a:pt x="21600" y="13745"/>
                  </a:lnTo>
                  <a:lnTo>
                    <a:pt x="21600" y="0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4585566" y="1218068"/>
              <a:ext cx="20997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0"/>
                  </a:moveTo>
                  <a:lnTo>
                    <a:pt x="0" y="6480"/>
                  </a:lnTo>
                  <a:lnTo>
                    <a:pt x="0" y="17280"/>
                  </a:lnTo>
                  <a:lnTo>
                    <a:pt x="8640" y="21600"/>
                  </a:lnTo>
                  <a:lnTo>
                    <a:pt x="17280" y="21600"/>
                  </a:lnTo>
                  <a:lnTo>
                    <a:pt x="17280" y="19440"/>
                  </a:lnTo>
                  <a:lnTo>
                    <a:pt x="21600" y="19440"/>
                  </a:lnTo>
                  <a:lnTo>
                    <a:pt x="21600" y="4320"/>
                  </a:lnTo>
                  <a:lnTo>
                    <a:pt x="17280" y="2160"/>
                  </a:lnTo>
                  <a:lnTo>
                    <a:pt x="17280" y="0"/>
                  </a:lnTo>
                  <a:lnTo>
                    <a:pt x="1296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4585566" y="1218068"/>
              <a:ext cx="20997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0"/>
                  </a:moveTo>
                  <a:lnTo>
                    <a:pt x="0" y="6480"/>
                  </a:lnTo>
                  <a:lnTo>
                    <a:pt x="0" y="17280"/>
                  </a:lnTo>
                  <a:lnTo>
                    <a:pt x="8640" y="21600"/>
                  </a:lnTo>
                  <a:lnTo>
                    <a:pt x="17280" y="21600"/>
                  </a:lnTo>
                  <a:lnTo>
                    <a:pt x="17280" y="19440"/>
                  </a:lnTo>
                  <a:lnTo>
                    <a:pt x="21600" y="19440"/>
                  </a:lnTo>
                  <a:lnTo>
                    <a:pt x="21600" y="4320"/>
                  </a:lnTo>
                  <a:lnTo>
                    <a:pt x="17280" y="2160"/>
                  </a:lnTo>
                  <a:lnTo>
                    <a:pt x="17280" y="0"/>
                  </a:lnTo>
                  <a:lnTo>
                    <a:pt x="1296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4459589" y="1309924"/>
              <a:ext cx="226759" cy="36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00" y="470"/>
                  </a:moveTo>
                  <a:lnTo>
                    <a:pt x="2800" y="704"/>
                  </a:lnTo>
                  <a:lnTo>
                    <a:pt x="2800" y="1174"/>
                  </a:lnTo>
                  <a:lnTo>
                    <a:pt x="2400" y="1409"/>
                  </a:lnTo>
                  <a:lnTo>
                    <a:pt x="2400" y="1643"/>
                  </a:lnTo>
                  <a:lnTo>
                    <a:pt x="1600" y="2113"/>
                  </a:lnTo>
                  <a:lnTo>
                    <a:pt x="800" y="2348"/>
                  </a:lnTo>
                  <a:lnTo>
                    <a:pt x="400" y="2583"/>
                  </a:lnTo>
                  <a:lnTo>
                    <a:pt x="400" y="2817"/>
                  </a:lnTo>
                  <a:lnTo>
                    <a:pt x="0" y="2817"/>
                  </a:lnTo>
                  <a:lnTo>
                    <a:pt x="0" y="3287"/>
                  </a:lnTo>
                  <a:lnTo>
                    <a:pt x="800" y="3287"/>
                  </a:lnTo>
                  <a:lnTo>
                    <a:pt x="1200" y="3522"/>
                  </a:lnTo>
                  <a:lnTo>
                    <a:pt x="1600" y="3522"/>
                  </a:lnTo>
                  <a:lnTo>
                    <a:pt x="1600" y="3757"/>
                  </a:lnTo>
                  <a:lnTo>
                    <a:pt x="2000" y="3991"/>
                  </a:lnTo>
                  <a:lnTo>
                    <a:pt x="2000" y="5165"/>
                  </a:lnTo>
                  <a:lnTo>
                    <a:pt x="2400" y="5165"/>
                  </a:lnTo>
                  <a:lnTo>
                    <a:pt x="2000" y="5400"/>
                  </a:lnTo>
                  <a:lnTo>
                    <a:pt x="2000" y="5635"/>
                  </a:lnTo>
                  <a:lnTo>
                    <a:pt x="1600" y="5870"/>
                  </a:lnTo>
                  <a:lnTo>
                    <a:pt x="1200" y="5870"/>
                  </a:lnTo>
                  <a:lnTo>
                    <a:pt x="800" y="6104"/>
                  </a:lnTo>
                  <a:lnTo>
                    <a:pt x="400" y="6104"/>
                  </a:lnTo>
                  <a:lnTo>
                    <a:pt x="400" y="6809"/>
                  </a:lnTo>
                  <a:lnTo>
                    <a:pt x="800" y="7043"/>
                  </a:lnTo>
                  <a:lnTo>
                    <a:pt x="800" y="7278"/>
                  </a:lnTo>
                  <a:lnTo>
                    <a:pt x="2800" y="7278"/>
                  </a:lnTo>
                  <a:lnTo>
                    <a:pt x="2800" y="7513"/>
                  </a:lnTo>
                  <a:lnTo>
                    <a:pt x="3200" y="7513"/>
                  </a:lnTo>
                  <a:lnTo>
                    <a:pt x="3200" y="8452"/>
                  </a:lnTo>
                  <a:lnTo>
                    <a:pt x="2800" y="8687"/>
                  </a:lnTo>
                  <a:lnTo>
                    <a:pt x="2800" y="8922"/>
                  </a:lnTo>
                  <a:lnTo>
                    <a:pt x="2400" y="8922"/>
                  </a:lnTo>
                  <a:lnTo>
                    <a:pt x="2400" y="9157"/>
                  </a:lnTo>
                  <a:lnTo>
                    <a:pt x="2800" y="9391"/>
                  </a:lnTo>
                  <a:lnTo>
                    <a:pt x="3200" y="9391"/>
                  </a:lnTo>
                  <a:lnTo>
                    <a:pt x="3600" y="9626"/>
                  </a:lnTo>
                  <a:lnTo>
                    <a:pt x="7200" y="9626"/>
                  </a:lnTo>
                  <a:lnTo>
                    <a:pt x="7200" y="9861"/>
                  </a:lnTo>
                  <a:lnTo>
                    <a:pt x="7600" y="9861"/>
                  </a:lnTo>
                  <a:lnTo>
                    <a:pt x="7600" y="10096"/>
                  </a:lnTo>
                  <a:lnTo>
                    <a:pt x="8000" y="10330"/>
                  </a:lnTo>
                  <a:lnTo>
                    <a:pt x="8000" y="10565"/>
                  </a:lnTo>
                  <a:lnTo>
                    <a:pt x="8400" y="10800"/>
                  </a:lnTo>
                  <a:lnTo>
                    <a:pt x="8800" y="10800"/>
                  </a:lnTo>
                  <a:lnTo>
                    <a:pt x="9200" y="11035"/>
                  </a:lnTo>
                  <a:lnTo>
                    <a:pt x="10000" y="11035"/>
                  </a:lnTo>
                  <a:lnTo>
                    <a:pt x="10000" y="11504"/>
                  </a:lnTo>
                  <a:lnTo>
                    <a:pt x="9600" y="11739"/>
                  </a:lnTo>
                  <a:lnTo>
                    <a:pt x="9600" y="11974"/>
                  </a:lnTo>
                  <a:lnTo>
                    <a:pt x="9200" y="12209"/>
                  </a:lnTo>
                  <a:lnTo>
                    <a:pt x="8800" y="12209"/>
                  </a:lnTo>
                  <a:lnTo>
                    <a:pt x="8800" y="12443"/>
                  </a:lnTo>
                  <a:lnTo>
                    <a:pt x="8400" y="12443"/>
                  </a:lnTo>
                  <a:lnTo>
                    <a:pt x="8000" y="12678"/>
                  </a:lnTo>
                  <a:lnTo>
                    <a:pt x="7600" y="12678"/>
                  </a:lnTo>
                  <a:lnTo>
                    <a:pt x="7200" y="12913"/>
                  </a:lnTo>
                  <a:lnTo>
                    <a:pt x="4800" y="12913"/>
                  </a:lnTo>
                  <a:lnTo>
                    <a:pt x="4800" y="13148"/>
                  </a:lnTo>
                  <a:lnTo>
                    <a:pt x="4400" y="13383"/>
                  </a:lnTo>
                  <a:lnTo>
                    <a:pt x="4400" y="13852"/>
                  </a:lnTo>
                  <a:lnTo>
                    <a:pt x="4800" y="14322"/>
                  </a:lnTo>
                  <a:lnTo>
                    <a:pt x="4800" y="14557"/>
                  </a:lnTo>
                  <a:lnTo>
                    <a:pt x="5200" y="14791"/>
                  </a:lnTo>
                  <a:lnTo>
                    <a:pt x="5200" y="15026"/>
                  </a:lnTo>
                  <a:lnTo>
                    <a:pt x="5600" y="15026"/>
                  </a:lnTo>
                  <a:lnTo>
                    <a:pt x="5200" y="15261"/>
                  </a:lnTo>
                  <a:lnTo>
                    <a:pt x="5200" y="15965"/>
                  </a:lnTo>
                  <a:lnTo>
                    <a:pt x="4800" y="15965"/>
                  </a:lnTo>
                  <a:lnTo>
                    <a:pt x="4800" y="16200"/>
                  </a:lnTo>
                  <a:lnTo>
                    <a:pt x="4400" y="16200"/>
                  </a:lnTo>
                  <a:lnTo>
                    <a:pt x="4000" y="16435"/>
                  </a:lnTo>
                  <a:lnTo>
                    <a:pt x="3600" y="16435"/>
                  </a:lnTo>
                  <a:lnTo>
                    <a:pt x="3600" y="16670"/>
                  </a:lnTo>
                  <a:lnTo>
                    <a:pt x="3200" y="16670"/>
                  </a:lnTo>
                  <a:lnTo>
                    <a:pt x="3200" y="16904"/>
                  </a:lnTo>
                  <a:lnTo>
                    <a:pt x="3600" y="16904"/>
                  </a:lnTo>
                  <a:lnTo>
                    <a:pt x="4000" y="17139"/>
                  </a:lnTo>
                  <a:lnTo>
                    <a:pt x="7600" y="17139"/>
                  </a:lnTo>
                  <a:lnTo>
                    <a:pt x="8000" y="17374"/>
                  </a:lnTo>
                  <a:lnTo>
                    <a:pt x="8000" y="17609"/>
                  </a:lnTo>
                  <a:lnTo>
                    <a:pt x="7600" y="17609"/>
                  </a:lnTo>
                  <a:lnTo>
                    <a:pt x="7600" y="17843"/>
                  </a:lnTo>
                  <a:lnTo>
                    <a:pt x="6000" y="17843"/>
                  </a:lnTo>
                  <a:lnTo>
                    <a:pt x="3600" y="19252"/>
                  </a:lnTo>
                  <a:lnTo>
                    <a:pt x="3200" y="19722"/>
                  </a:lnTo>
                  <a:lnTo>
                    <a:pt x="2400" y="20191"/>
                  </a:lnTo>
                  <a:lnTo>
                    <a:pt x="2000" y="20661"/>
                  </a:lnTo>
                  <a:lnTo>
                    <a:pt x="2000" y="21365"/>
                  </a:lnTo>
                  <a:lnTo>
                    <a:pt x="2400" y="21600"/>
                  </a:lnTo>
                  <a:lnTo>
                    <a:pt x="2800" y="21600"/>
                  </a:lnTo>
                  <a:lnTo>
                    <a:pt x="3200" y="21365"/>
                  </a:lnTo>
                  <a:lnTo>
                    <a:pt x="3600" y="21365"/>
                  </a:lnTo>
                  <a:lnTo>
                    <a:pt x="4000" y="21130"/>
                  </a:lnTo>
                  <a:lnTo>
                    <a:pt x="5600" y="20661"/>
                  </a:lnTo>
                  <a:lnTo>
                    <a:pt x="6000" y="20661"/>
                  </a:lnTo>
                  <a:lnTo>
                    <a:pt x="6400" y="20426"/>
                  </a:lnTo>
                  <a:lnTo>
                    <a:pt x="6800" y="20426"/>
                  </a:lnTo>
                  <a:lnTo>
                    <a:pt x="8000" y="19722"/>
                  </a:lnTo>
                  <a:lnTo>
                    <a:pt x="8400" y="19722"/>
                  </a:lnTo>
                  <a:lnTo>
                    <a:pt x="8800" y="19487"/>
                  </a:lnTo>
                  <a:lnTo>
                    <a:pt x="9600" y="19487"/>
                  </a:lnTo>
                  <a:lnTo>
                    <a:pt x="10000" y="19722"/>
                  </a:lnTo>
                  <a:lnTo>
                    <a:pt x="10400" y="19722"/>
                  </a:lnTo>
                  <a:lnTo>
                    <a:pt x="11200" y="19957"/>
                  </a:lnTo>
                  <a:lnTo>
                    <a:pt x="12000" y="19957"/>
                  </a:lnTo>
                  <a:lnTo>
                    <a:pt x="12400" y="20191"/>
                  </a:lnTo>
                  <a:lnTo>
                    <a:pt x="13200" y="20191"/>
                  </a:lnTo>
                  <a:lnTo>
                    <a:pt x="13200" y="19957"/>
                  </a:lnTo>
                  <a:lnTo>
                    <a:pt x="13600" y="19957"/>
                  </a:lnTo>
                  <a:lnTo>
                    <a:pt x="14400" y="19487"/>
                  </a:lnTo>
                  <a:lnTo>
                    <a:pt x="15200" y="19252"/>
                  </a:lnTo>
                  <a:lnTo>
                    <a:pt x="15600" y="19017"/>
                  </a:lnTo>
                  <a:lnTo>
                    <a:pt x="16400" y="19017"/>
                  </a:lnTo>
                  <a:lnTo>
                    <a:pt x="16400" y="18783"/>
                  </a:lnTo>
                  <a:lnTo>
                    <a:pt x="19200" y="18783"/>
                  </a:lnTo>
                  <a:lnTo>
                    <a:pt x="19200" y="18548"/>
                  </a:lnTo>
                  <a:lnTo>
                    <a:pt x="20000" y="18548"/>
                  </a:lnTo>
                  <a:lnTo>
                    <a:pt x="20000" y="18313"/>
                  </a:lnTo>
                  <a:lnTo>
                    <a:pt x="19600" y="18078"/>
                  </a:lnTo>
                  <a:lnTo>
                    <a:pt x="19200" y="18078"/>
                  </a:lnTo>
                  <a:lnTo>
                    <a:pt x="18800" y="17843"/>
                  </a:lnTo>
                  <a:lnTo>
                    <a:pt x="18400" y="17843"/>
                  </a:lnTo>
                  <a:lnTo>
                    <a:pt x="17600" y="17374"/>
                  </a:lnTo>
                  <a:lnTo>
                    <a:pt x="17600" y="17139"/>
                  </a:lnTo>
                  <a:lnTo>
                    <a:pt x="18000" y="17139"/>
                  </a:lnTo>
                  <a:lnTo>
                    <a:pt x="18000" y="16904"/>
                  </a:lnTo>
                  <a:lnTo>
                    <a:pt x="18400" y="16904"/>
                  </a:lnTo>
                  <a:lnTo>
                    <a:pt x="18800" y="16670"/>
                  </a:lnTo>
                  <a:lnTo>
                    <a:pt x="19200" y="16670"/>
                  </a:lnTo>
                  <a:lnTo>
                    <a:pt x="20000" y="16904"/>
                  </a:lnTo>
                  <a:lnTo>
                    <a:pt x="20800" y="16904"/>
                  </a:lnTo>
                  <a:lnTo>
                    <a:pt x="21200" y="16670"/>
                  </a:lnTo>
                  <a:lnTo>
                    <a:pt x="21200" y="16435"/>
                  </a:lnTo>
                  <a:lnTo>
                    <a:pt x="21600" y="16200"/>
                  </a:lnTo>
                  <a:lnTo>
                    <a:pt x="21600" y="14557"/>
                  </a:lnTo>
                  <a:lnTo>
                    <a:pt x="21200" y="14557"/>
                  </a:lnTo>
                  <a:lnTo>
                    <a:pt x="21200" y="14087"/>
                  </a:lnTo>
                  <a:lnTo>
                    <a:pt x="20800" y="14087"/>
                  </a:lnTo>
                  <a:lnTo>
                    <a:pt x="20400" y="13852"/>
                  </a:lnTo>
                  <a:lnTo>
                    <a:pt x="18800" y="13852"/>
                  </a:lnTo>
                  <a:lnTo>
                    <a:pt x="18000" y="13617"/>
                  </a:lnTo>
                  <a:lnTo>
                    <a:pt x="17600" y="13617"/>
                  </a:lnTo>
                  <a:lnTo>
                    <a:pt x="17200" y="13383"/>
                  </a:lnTo>
                  <a:lnTo>
                    <a:pt x="17200" y="11739"/>
                  </a:lnTo>
                  <a:lnTo>
                    <a:pt x="16800" y="11504"/>
                  </a:lnTo>
                  <a:lnTo>
                    <a:pt x="16800" y="10800"/>
                  </a:lnTo>
                  <a:lnTo>
                    <a:pt x="16400" y="10565"/>
                  </a:lnTo>
                  <a:lnTo>
                    <a:pt x="15600" y="10565"/>
                  </a:lnTo>
                  <a:lnTo>
                    <a:pt x="15200" y="10330"/>
                  </a:lnTo>
                  <a:lnTo>
                    <a:pt x="14400" y="10330"/>
                  </a:lnTo>
                  <a:lnTo>
                    <a:pt x="14400" y="9626"/>
                  </a:lnTo>
                  <a:lnTo>
                    <a:pt x="14800" y="9391"/>
                  </a:lnTo>
                  <a:lnTo>
                    <a:pt x="14800" y="8687"/>
                  </a:lnTo>
                  <a:lnTo>
                    <a:pt x="13600" y="8687"/>
                  </a:lnTo>
                  <a:lnTo>
                    <a:pt x="13200" y="8452"/>
                  </a:lnTo>
                  <a:lnTo>
                    <a:pt x="12800" y="8452"/>
                  </a:lnTo>
                  <a:lnTo>
                    <a:pt x="12800" y="7983"/>
                  </a:lnTo>
                  <a:lnTo>
                    <a:pt x="13200" y="7748"/>
                  </a:lnTo>
                  <a:lnTo>
                    <a:pt x="13200" y="7043"/>
                  </a:lnTo>
                  <a:lnTo>
                    <a:pt x="13600" y="6809"/>
                  </a:lnTo>
                  <a:lnTo>
                    <a:pt x="13600" y="6339"/>
                  </a:lnTo>
                  <a:lnTo>
                    <a:pt x="13200" y="6339"/>
                  </a:lnTo>
                  <a:lnTo>
                    <a:pt x="13200" y="6104"/>
                  </a:lnTo>
                  <a:lnTo>
                    <a:pt x="12800" y="5870"/>
                  </a:lnTo>
                  <a:lnTo>
                    <a:pt x="12400" y="5870"/>
                  </a:lnTo>
                  <a:lnTo>
                    <a:pt x="12000" y="5635"/>
                  </a:lnTo>
                  <a:lnTo>
                    <a:pt x="11600" y="5635"/>
                  </a:lnTo>
                  <a:lnTo>
                    <a:pt x="10000" y="5165"/>
                  </a:lnTo>
                  <a:lnTo>
                    <a:pt x="9600" y="4930"/>
                  </a:lnTo>
                  <a:lnTo>
                    <a:pt x="9200" y="4930"/>
                  </a:lnTo>
                  <a:lnTo>
                    <a:pt x="8800" y="4696"/>
                  </a:lnTo>
                  <a:lnTo>
                    <a:pt x="8800" y="4226"/>
                  </a:lnTo>
                  <a:lnTo>
                    <a:pt x="9200" y="4226"/>
                  </a:lnTo>
                  <a:lnTo>
                    <a:pt x="9600" y="3991"/>
                  </a:lnTo>
                  <a:lnTo>
                    <a:pt x="11200" y="3991"/>
                  </a:lnTo>
                  <a:lnTo>
                    <a:pt x="11200" y="3757"/>
                  </a:lnTo>
                  <a:lnTo>
                    <a:pt x="11600" y="3522"/>
                  </a:lnTo>
                  <a:lnTo>
                    <a:pt x="11600" y="2113"/>
                  </a:lnTo>
                  <a:lnTo>
                    <a:pt x="11200" y="2113"/>
                  </a:lnTo>
                  <a:lnTo>
                    <a:pt x="11200" y="1878"/>
                  </a:lnTo>
                  <a:lnTo>
                    <a:pt x="10400" y="1878"/>
                  </a:lnTo>
                  <a:lnTo>
                    <a:pt x="10000" y="2113"/>
                  </a:lnTo>
                  <a:lnTo>
                    <a:pt x="8000" y="2113"/>
                  </a:lnTo>
                  <a:lnTo>
                    <a:pt x="8000" y="2348"/>
                  </a:lnTo>
                  <a:lnTo>
                    <a:pt x="7600" y="2348"/>
                  </a:lnTo>
                  <a:lnTo>
                    <a:pt x="7200" y="2113"/>
                  </a:lnTo>
                  <a:lnTo>
                    <a:pt x="6800" y="2113"/>
                  </a:lnTo>
                  <a:lnTo>
                    <a:pt x="6800" y="1174"/>
                  </a:lnTo>
                  <a:lnTo>
                    <a:pt x="7200" y="939"/>
                  </a:lnTo>
                  <a:lnTo>
                    <a:pt x="7200" y="235"/>
                  </a:lnTo>
                  <a:lnTo>
                    <a:pt x="6800" y="235"/>
                  </a:lnTo>
                  <a:lnTo>
                    <a:pt x="6800" y="0"/>
                  </a:lnTo>
                  <a:lnTo>
                    <a:pt x="5200" y="0"/>
                  </a:lnTo>
                  <a:lnTo>
                    <a:pt x="4800" y="235"/>
                  </a:lnTo>
                  <a:lnTo>
                    <a:pt x="4000" y="235"/>
                  </a:lnTo>
                  <a:lnTo>
                    <a:pt x="3600" y="470"/>
                  </a:lnTo>
                  <a:lnTo>
                    <a:pt x="3200" y="47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4459589" y="1309924"/>
              <a:ext cx="226759" cy="36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00" y="470"/>
                  </a:moveTo>
                  <a:lnTo>
                    <a:pt x="2800" y="704"/>
                  </a:lnTo>
                  <a:lnTo>
                    <a:pt x="2800" y="1174"/>
                  </a:lnTo>
                  <a:lnTo>
                    <a:pt x="2400" y="1409"/>
                  </a:lnTo>
                  <a:lnTo>
                    <a:pt x="2400" y="1643"/>
                  </a:lnTo>
                  <a:lnTo>
                    <a:pt x="1600" y="2113"/>
                  </a:lnTo>
                  <a:lnTo>
                    <a:pt x="800" y="2348"/>
                  </a:lnTo>
                  <a:lnTo>
                    <a:pt x="400" y="2583"/>
                  </a:lnTo>
                  <a:lnTo>
                    <a:pt x="400" y="2817"/>
                  </a:lnTo>
                  <a:lnTo>
                    <a:pt x="0" y="2817"/>
                  </a:lnTo>
                  <a:lnTo>
                    <a:pt x="0" y="3287"/>
                  </a:lnTo>
                  <a:lnTo>
                    <a:pt x="800" y="3287"/>
                  </a:lnTo>
                  <a:lnTo>
                    <a:pt x="1200" y="3522"/>
                  </a:lnTo>
                  <a:lnTo>
                    <a:pt x="1600" y="3522"/>
                  </a:lnTo>
                  <a:lnTo>
                    <a:pt x="1600" y="3757"/>
                  </a:lnTo>
                  <a:lnTo>
                    <a:pt x="2000" y="3991"/>
                  </a:lnTo>
                  <a:lnTo>
                    <a:pt x="2000" y="5165"/>
                  </a:lnTo>
                  <a:lnTo>
                    <a:pt x="2400" y="5165"/>
                  </a:lnTo>
                  <a:lnTo>
                    <a:pt x="2000" y="5400"/>
                  </a:lnTo>
                  <a:lnTo>
                    <a:pt x="2000" y="5635"/>
                  </a:lnTo>
                  <a:lnTo>
                    <a:pt x="1600" y="5870"/>
                  </a:lnTo>
                  <a:lnTo>
                    <a:pt x="1200" y="5870"/>
                  </a:lnTo>
                  <a:lnTo>
                    <a:pt x="800" y="6104"/>
                  </a:lnTo>
                  <a:lnTo>
                    <a:pt x="400" y="6104"/>
                  </a:lnTo>
                  <a:lnTo>
                    <a:pt x="400" y="6809"/>
                  </a:lnTo>
                  <a:lnTo>
                    <a:pt x="800" y="7043"/>
                  </a:lnTo>
                  <a:lnTo>
                    <a:pt x="800" y="7278"/>
                  </a:lnTo>
                  <a:lnTo>
                    <a:pt x="2800" y="7278"/>
                  </a:lnTo>
                  <a:lnTo>
                    <a:pt x="2800" y="7513"/>
                  </a:lnTo>
                  <a:lnTo>
                    <a:pt x="3200" y="7513"/>
                  </a:lnTo>
                  <a:lnTo>
                    <a:pt x="3200" y="8452"/>
                  </a:lnTo>
                  <a:lnTo>
                    <a:pt x="2800" y="8687"/>
                  </a:lnTo>
                  <a:lnTo>
                    <a:pt x="2800" y="8922"/>
                  </a:lnTo>
                  <a:lnTo>
                    <a:pt x="2400" y="8922"/>
                  </a:lnTo>
                  <a:lnTo>
                    <a:pt x="2400" y="9157"/>
                  </a:lnTo>
                  <a:lnTo>
                    <a:pt x="2800" y="9391"/>
                  </a:lnTo>
                  <a:lnTo>
                    <a:pt x="3200" y="9391"/>
                  </a:lnTo>
                  <a:lnTo>
                    <a:pt x="3600" y="9626"/>
                  </a:lnTo>
                  <a:lnTo>
                    <a:pt x="7200" y="9626"/>
                  </a:lnTo>
                  <a:lnTo>
                    <a:pt x="7200" y="9861"/>
                  </a:lnTo>
                  <a:lnTo>
                    <a:pt x="7600" y="9861"/>
                  </a:lnTo>
                  <a:lnTo>
                    <a:pt x="7600" y="10096"/>
                  </a:lnTo>
                  <a:lnTo>
                    <a:pt x="8000" y="10330"/>
                  </a:lnTo>
                  <a:lnTo>
                    <a:pt x="8000" y="10565"/>
                  </a:lnTo>
                  <a:lnTo>
                    <a:pt x="8400" y="10800"/>
                  </a:lnTo>
                  <a:lnTo>
                    <a:pt x="8800" y="10800"/>
                  </a:lnTo>
                  <a:lnTo>
                    <a:pt x="9200" y="11035"/>
                  </a:lnTo>
                  <a:lnTo>
                    <a:pt x="10000" y="11035"/>
                  </a:lnTo>
                  <a:lnTo>
                    <a:pt x="10000" y="11504"/>
                  </a:lnTo>
                  <a:lnTo>
                    <a:pt x="9600" y="11739"/>
                  </a:lnTo>
                  <a:lnTo>
                    <a:pt x="9600" y="11974"/>
                  </a:lnTo>
                  <a:lnTo>
                    <a:pt x="9200" y="12209"/>
                  </a:lnTo>
                  <a:lnTo>
                    <a:pt x="8800" y="12209"/>
                  </a:lnTo>
                  <a:lnTo>
                    <a:pt x="8800" y="12443"/>
                  </a:lnTo>
                  <a:lnTo>
                    <a:pt x="8400" y="12443"/>
                  </a:lnTo>
                  <a:lnTo>
                    <a:pt x="8000" y="12678"/>
                  </a:lnTo>
                  <a:lnTo>
                    <a:pt x="7600" y="12678"/>
                  </a:lnTo>
                  <a:lnTo>
                    <a:pt x="7200" y="12913"/>
                  </a:lnTo>
                  <a:lnTo>
                    <a:pt x="4800" y="12913"/>
                  </a:lnTo>
                  <a:lnTo>
                    <a:pt x="4800" y="13148"/>
                  </a:lnTo>
                  <a:lnTo>
                    <a:pt x="4400" y="13383"/>
                  </a:lnTo>
                  <a:lnTo>
                    <a:pt x="4400" y="13852"/>
                  </a:lnTo>
                  <a:lnTo>
                    <a:pt x="4800" y="14322"/>
                  </a:lnTo>
                  <a:lnTo>
                    <a:pt x="4800" y="14557"/>
                  </a:lnTo>
                  <a:lnTo>
                    <a:pt x="5200" y="14791"/>
                  </a:lnTo>
                  <a:lnTo>
                    <a:pt x="5200" y="15026"/>
                  </a:lnTo>
                  <a:lnTo>
                    <a:pt x="5600" y="15026"/>
                  </a:lnTo>
                  <a:lnTo>
                    <a:pt x="5200" y="15261"/>
                  </a:lnTo>
                  <a:lnTo>
                    <a:pt x="5200" y="15965"/>
                  </a:lnTo>
                  <a:lnTo>
                    <a:pt x="4800" y="15965"/>
                  </a:lnTo>
                  <a:lnTo>
                    <a:pt x="4800" y="16200"/>
                  </a:lnTo>
                  <a:lnTo>
                    <a:pt x="4400" y="16200"/>
                  </a:lnTo>
                  <a:lnTo>
                    <a:pt x="4000" y="16435"/>
                  </a:lnTo>
                  <a:lnTo>
                    <a:pt x="3600" y="16435"/>
                  </a:lnTo>
                  <a:lnTo>
                    <a:pt x="3600" y="16670"/>
                  </a:lnTo>
                  <a:lnTo>
                    <a:pt x="3200" y="16670"/>
                  </a:lnTo>
                  <a:lnTo>
                    <a:pt x="3200" y="16904"/>
                  </a:lnTo>
                  <a:lnTo>
                    <a:pt x="3600" y="16904"/>
                  </a:lnTo>
                  <a:lnTo>
                    <a:pt x="4000" y="17139"/>
                  </a:lnTo>
                  <a:lnTo>
                    <a:pt x="7600" y="17139"/>
                  </a:lnTo>
                  <a:lnTo>
                    <a:pt x="8000" y="17374"/>
                  </a:lnTo>
                  <a:lnTo>
                    <a:pt x="8000" y="17609"/>
                  </a:lnTo>
                  <a:lnTo>
                    <a:pt x="7600" y="17609"/>
                  </a:lnTo>
                  <a:lnTo>
                    <a:pt x="7600" y="17843"/>
                  </a:lnTo>
                  <a:lnTo>
                    <a:pt x="6000" y="17843"/>
                  </a:lnTo>
                  <a:lnTo>
                    <a:pt x="3600" y="19252"/>
                  </a:lnTo>
                  <a:lnTo>
                    <a:pt x="3200" y="19722"/>
                  </a:lnTo>
                  <a:lnTo>
                    <a:pt x="2400" y="20191"/>
                  </a:lnTo>
                  <a:lnTo>
                    <a:pt x="2000" y="20661"/>
                  </a:lnTo>
                  <a:lnTo>
                    <a:pt x="2000" y="21365"/>
                  </a:lnTo>
                  <a:lnTo>
                    <a:pt x="2400" y="21600"/>
                  </a:lnTo>
                  <a:lnTo>
                    <a:pt x="2800" y="21600"/>
                  </a:lnTo>
                  <a:lnTo>
                    <a:pt x="3200" y="21365"/>
                  </a:lnTo>
                  <a:lnTo>
                    <a:pt x="3600" y="21365"/>
                  </a:lnTo>
                  <a:lnTo>
                    <a:pt x="4000" y="21130"/>
                  </a:lnTo>
                  <a:lnTo>
                    <a:pt x="5600" y="20661"/>
                  </a:lnTo>
                  <a:lnTo>
                    <a:pt x="6000" y="20661"/>
                  </a:lnTo>
                  <a:lnTo>
                    <a:pt x="6400" y="20426"/>
                  </a:lnTo>
                  <a:lnTo>
                    <a:pt x="6800" y="20426"/>
                  </a:lnTo>
                  <a:lnTo>
                    <a:pt x="8000" y="19722"/>
                  </a:lnTo>
                  <a:lnTo>
                    <a:pt x="8400" y="19722"/>
                  </a:lnTo>
                  <a:lnTo>
                    <a:pt x="8800" y="19487"/>
                  </a:lnTo>
                  <a:lnTo>
                    <a:pt x="9600" y="19487"/>
                  </a:lnTo>
                  <a:lnTo>
                    <a:pt x="10000" y="19722"/>
                  </a:lnTo>
                  <a:lnTo>
                    <a:pt x="10400" y="19722"/>
                  </a:lnTo>
                  <a:lnTo>
                    <a:pt x="11200" y="19957"/>
                  </a:lnTo>
                  <a:lnTo>
                    <a:pt x="12000" y="19957"/>
                  </a:lnTo>
                  <a:lnTo>
                    <a:pt x="12400" y="20191"/>
                  </a:lnTo>
                  <a:lnTo>
                    <a:pt x="13200" y="20191"/>
                  </a:lnTo>
                  <a:lnTo>
                    <a:pt x="13200" y="19957"/>
                  </a:lnTo>
                  <a:lnTo>
                    <a:pt x="13600" y="19957"/>
                  </a:lnTo>
                  <a:lnTo>
                    <a:pt x="14400" y="19487"/>
                  </a:lnTo>
                  <a:lnTo>
                    <a:pt x="15200" y="19252"/>
                  </a:lnTo>
                  <a:lnTo>
                    <a:pt x="15600" y="19017"/>
                  </a:lnTo>
                  <a:lnTo>
                    <a:pt x="16400" y="19017"/>
                  </a:lnTo>
                  <a:lnTo>
                    <a:pt x="16400" y="18783"/>
                  </a:lnTo>
                  <a:lnTo>
                    <a:pt x="19200" y="18783"/>
                  </a:lnTo>
                  <a:lnTo>
                    <a:pt x="19200" y="18548"/>
                  </a:lnTo>
                  <a:lnTo>
                    <a:pt x="20000" y="18548"/>
                  </a:lnTo>
                  <a:lnTo>
                    <a:pt x="20000" y="18313"/>
                  </a:lnTo>
                  <a:lnTo>
                    <a:pt x="19600" y="18078"/>
                  </a:lnTo>
                  <a:lnTo>
                    <a:pt x="19200" y="18078"/>
                  </a:lnTo>
                  <a:lnTo>
                    <a:pt x="18800" y="17843"/>
                  </a:lnTo>
                  <a:lnTo>
                    <a:pt x="18400" y="17843"/>
                  </a:lnTo>
                  <a:lnTo>
                    <a:pt x="17600" y="17374"/>
                  </a:lnTo>
                  <a:lnTo>
                    <a:pt x="17600" y="17139"/>
                  </a:lnTo>
                  <a:lnTo>
                    <a:pt x="18000" y="17139"/>
                  </a:lnTo>
                  <a:lnTo>
                    <a:pt x="18000" y="16904"/>
                  </a:lnTo>
                  <a:lnTo>
                    <a:pt x="18400" y="16904"/>
                  </a:lnTo>
                  <a:lnTo>
                    <a:pt x="18800" y="16670"/>
                  </a:lnTo>
                  <a:lnTo>
                    <a:pt x="19200" y="16670"/>
                  </a:lnTo>
                  <a:lnTo>
                    <a:pt x="20000" y="16904"/>
                  </a:lnTo>
                  <a:lnTo>
                    <a:pt x="20800" y="16904"/>
                  </a:lnTo>
                  <a:lnTo>
                    <a:pt x="21200" y="16670"/>
                  </a:lnTo>
                  <a:lnTo>
                    <a:pt x="21200" y="16435"/>
                  </a:lnTo>
                  <a:lnTo>
                    <a:pt x="21600" y="16200"/>
                  </a:lnTo>
                  <a:lnTo>
                    <a:pt x="21600" y="14557"/>
                  </a:lnTo>
                  <a:lnTo>
                    <a:pt x="21200" y="14557"/>
                  </a:lnTo>
                  <a:lnTo>
                    <a:pt x="21200" y="14087"/>
                  </a:lnTo>
                  <a:lnTo>
                    <a:pt x="20800" y="14087"/>
                  </a:lnTo>
                  <a:lnTo>
                    <a:pt x="20400" y="13852"/>
                  </a:lnTo>
                  <a:lnTo>
                    <a:pt x="18800" y="13852"/>
                  </a:lnTo>
                  <a:lnTo>
                    <a:pt x="18000" y="13617"/>
                  </a:lnTo>
                  <a:lnTo>
                    <a:pt x="17600" y="13617"/>
                  </a:lnTo>
                  <a:lnTo>
                    <a:pt x="17200" y="13383"/>
                  </a:lnTo>
                  <a:lnTo>
                    <a:pt x="17200" y="11739"/>
                  </a:lnTo>
                  <a:lnTo>
                    <a:pt x="16800" y="11504"/>
                  </a:lnTo>
                  <a:lnTo>
                    <a:pt x="16800" y="10800"/>
                  </a:lnTo>
                  <a:lnTo>
                    <a:pt x="16400" y="10565"/>
                  </a:lnTo>
                  <a:lnTo>
                    <a:pt x="15600" y="10565"/>
                  </a:lnTo>
                  <a:lnTo>
                    <a:pt x="15200" y="10330"/>
                  </a:lnTo>
                  <a:lnTo>
                    <a:pt x="14400" y="10330"/>
                  </a:lnTo>
                  <a:lnTo>
                    <a:pt x="14400" y="9626"/>
                  </a:lnTo>
                  <a:lnTo>
                    <a:pt x="14800" y="9391"/>
                  </a:lnTo>
                  <a:lnTo>
                    <a:pt x="14800" y="8687"/>
                  </a:lnTo>
                  <a:lnTo>
                    <a:pt x="13600" y="8687"/>
                  </a:lnTo>
                  <a:lnTo>
                    <a:pt x="13200" y="8452"/>
                  </a:lnTo>
                  <a:lnTo>
                    <a:pt x="12800" y="8452"/>
                  </a:lnTo>
                  <a:lnTo>
                    <a:pt x="12800" y="7983"/>
                  </a:lnTo>
                  <a:lnTo>
                    <a:pt x="13200" y="7748"/>
                  </a:lnTo>
                  <a:lnTo>
                    <a:pt x="13200" y="7043"/>
                  </a:lnTo>
                  <a:lnTo>
                    <a:pt x="13600" y="6809"/>
                  </a:lnTo>
                  <a:lnTo>
                    <a:pt x="13600" y="6339"/>
                  </a:lnTo>
                  <a:lnTo>
                    <a:pt x="13200" y="6339"/>
                  </a:lnTo>
                  <a:lnTo>
                    <a:pt x="13200" y="6104"/>
                  </a:lnTo>
                  <a:lnTo>
                    <a:pt x="12800" y="5870"/>
                  </a:lnTo>
                  <a:lnTo>
                    <a:pt x="12400" y="5870"/>
                  </a:lnTo>
                  <a:lnTo>
                    <a:pt x="12000" y="5635"/>
                  </a:lnTo>
                  <a:lnTo>
                    <a:pt x="11600" y="5635"/>
                  </a:lnTo>
                  <a:lnTo>
                    <a:pt x="10000" y="5165"/>
                  </a:lnTo>
                  <a:lnTo>
                    <a:pt x="9600" y="4930"/>
                  </a:lnTo>
                  <a:lnTo>
                    <a:pt x="9200" y="4930"/>
                  </a:lnTo>
                  <a:lnTo>
                    <a:pt x="8800" y="4696"/>
                  </a:lnTo>
                  <a:lnTo>
                    <a:pt x="8800" y="4226"/>
                  </a:lnTo>
                  <a:lnTo>
                    <a:pt x="9200" y="4226"/>
                  </a:lnTo>
                  <a:lnTo>
                    <a:pt x="9600" y="3991"/>
                  </a:lnTo>
                  <a:lnTo>
                    <a:pt x="11200" y="3991"/>
                  </a:lnTo>
                  <a:lnTo>
                    <a:pt x="11200" y="3757"/>
                  </a:lnTo>
                  <a:lnTo>
                    <a:pt x="11600" y="3522"/>
                  </a:lnTo>
                  <a:lnTo>
                    <a:pt x="11600" y="2113"/>
                  </a:lnTo>
                  <a:lnTo>
                    <a:pt x="11200" y="2113"/>
                  </a:lnTo>
                  <a:lnTo>
                    <a:pt x="11200" y="1878"/>
                  </a:lnTo>
                  <a:lnTo>
                    <a:pt x="10400" y="1878"/>
                  </a:lnTo>
                  <a:lnTo>
                    <a:pt x="10000" y="2113"/>
                  </a:lnTo>
                  <a:lnTo>
                    <a:pt x="8000" y="2113"/>
                  </a:lnTo>
                  <a:lnTo>
                    <a:pt x="8000" y="2348"/>
                  </a:lnTo>
                  <a:lnTo>
                    <a:pt x="7600" y="2348"/>
                  </a:lnTo>
                  <a:lnTo>
                    <a:pt x="7200" y="2113"/>
                  </a:lnTo>
                  <a:lnTo>
                    <a:pt x="6800" y="2113"/>
                  </a:lnTo>
                  <a:lnTo>
                    <a:pt x="6800" y="1174"/>
                  </a:lnTo>
                  <a:lnTo>
                    <a:pt x="7200" y="939"/>
                  </a:lnTo>
                  <a:lnTo>
                    <a:pt x="7200" y="235"/>
                  </a:lnTo>
                  <a:lnTo>
                    <a:pt x="6800" y="235"/>
                  </a:lnTo>
                  <a:lnTo>
                    <a:pt x="6800" y="0"/>
                  </a:lnTo>
                  <a:lnTo>
                    <a:pt x="5200" y="0"/>
                  </a:lnTo>
                  <a:lnTo>
                    <a:pt x="4800" y="235"/>
                  </a:lnTo>
                  <a:lnTo>
                    <a:pt x="4000" y="235"/>
                  </a:lnTo>
                  <a:lnTo>
                    <a:pt x="3600" y="470"/>
                  </a:lnTo>
                  <a:lnTo>
                    <a:pt x="3200" y="47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396019" y="1761207"/>
              <a:ext cx="100784" cy="11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00" y="0"/>
                  </a:lnTo>
                  <a:lnTo>
                    <a:pt x="9900" y="745"/>
                  </a:lnTo>
                  <a:lnTo>
                    <a:pt x="10800" y="745"/>
                  </a:lnTo>
                  <a:lnTo>
                    <a:pt x="11700" y="1490"/>
                  </a:lnTo>
                  <a:lnTo>
                    <a:pt x="12600" y="1490"/>
                  </a:lnTo>
                  <a:lnTo>
                    <a:pt x="16200" y="4469"/>
                  </a:lnTo>
                  <a:lnTo>
                    <a:pt x="17100" y="5959"/>
                  </a:lnTo>
                  <a:lnTo>
                    <a:pt x="18900" y="7448"/>
                  </a:lnTo>
                  <a:lnTo>
                    <a:pt x="20700" y="10428"/>
                  </a:lnTo>
                  <a:lnTo>
                    <a:pt x="21600" y="11172"/>
                  </a:lnTo>
                  <a:lnTo>
                    <a:pt x="21600" y="14897"/>
                  </a:lnTo>
                  <a:lnTo>
                    <a:pt x="20700" y="15641"/>
                  </a:lnTo>
                  <a:lnTo>
                    <a:pt x="20700" y="17131"/>
                  </a:lnTo>
                  <a:lnTo>
                    <a:pt x="19800" y="17876"/>
                  </a:lnTo>
                  <a:lnTo>
                    <a:pt x="18900" y="19366"/>
                  </a:lnTo>
                  <a:lnTo>
                    <a:pt x="18000" y="21600"/>
                  </a:lnTo>
                  <a:lnTo>
                    <a:pt x="18000" y="20855"/>
                  </a:lnTo>
                  <a:lnTo>
                    <a:pt x="17100" y="20110"/>
                  </a:lnTo>
                  <a:lnTo>
                    <a:pt x="17100" y="19366"/>
                  </a:lnTo>
                  <a:lnTo>
                    <a:pt x="16200" y="18621"/>
                  </a:lnTo>
                  <a:lnTo>
                    <a:pt x="16200" y="17876"/>
                  </a:lnTo>
                  <a:lnTo>
                    <a:pt x="14400" y="17876"/>
                  </a:lnTo>
                  <a:lnTo>
                    <a:pt x="13500" y="18621"/>
                  </a:lnTo>
                  <a:lnTo>
                    <a:pt x="13500" y="20855"/>
                  </a:lnTo>
                  <a:lnTo>
                    <a:pt x="11700" y="17876"/>
                  </a:lnTo>
                  <a:lnTo>
                    <a:pt x="10800" y="15641"/>
                  </a:lnTo>
                  <a:lnTo>
                    <a:pt x="9900" y="14897"/>
                  </a:lnTo>
                  <a:lnTo>
                    <a:pt x="9900" y="10428"/>
                  </a:lnTo>
                  <a:lnTo>
                    <a:pt x="9000" y="9683"/>
                  </a:lnTo>
                  <a:lnTo>
                    <a:pt x="9000" y="7448"/>
                  </a:lnTo>
                  <a:lnTo>
                    <a:pt x="3600" y="2979"/>
                  </a:lnTo>
                  <a:lnTo>
                    <a:pt x="900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96019" y="1761207"/>
              <a:ext cx="100784" cy="11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00" y="0"/>
                  </a:lnTo>
                  <a:lnTo>
                    <a:pt x="9900" y="745"/>
                  </a:lnTo>
                  <a:lnTo>
                    <a:pt x="10800" y="745"/>
                  </a:lnTo>
                  <a:lnTo>
                    <a:pt x="11700" y="1490"/>
                  </a:lnTo>
                  <a:lnTo>
                    <a:pt x="12600" y="1490"/>
                  </a:lnTo>
                  <a:lnTo>
                    <a:pt x="16200" y="4469"/>
                  </a:lnTo>
                  <a:lnTo>
                    <a:pt x="17100" y="5959"/>
                  </a:lnTo>
                  <a:lnTo>
                    <a:pt x="18900" y="7448"/>
                  </a:lnTo>
                  <a:lnTo>
                    <a:pt x="20700" y="10428"/>
                  </a:lnTo>
                  <a:lnTo>
                    <a:pt x="21600" y="11172"/>
                  </a:lnTo>
                  <a:lnTo>
                    <a:pt x="21600" y="14897"/>
                  </a:lnTo>
                  <a:lnTo>
                    <a:pt x="20700" y="15641"/>
                  </a:lnTo>
                  <a:lnTo>
                    <a:pt x="20700" y="17131"/>
                  </a:lnTo>
                  <a:lnTo>
                    <a:pt x="19800" y="17876"/>
                  </a:lnTo>
                  <a:lnTo>
                    <a:pt x="18900" y="19366"/>
                  </a:lnTo>
                  <a:lnTo>
                    <a:pt x="18000" y="21600"/>
                  </a:lnTo>
                  <a:lnTo>
                    <a:pt x="18000" y="20855"/>
                  </a:lnTo>
                  <a:lnTo>
                    <a:pt x="17100" y="20110"/>
                  </a:lnTo>
                  <a:lnTo>
                    <a:pt x="17100" y="19366"/>
                  </a:lnTo>
                  <a:lnTo>
                    <a:pt x="16200" y="18621"/>
                  </a:lnTo>
                  <a:lnTo>
                    <a:pt x="16200" y="17876"/>
                  </a:lnTo>
                  <a:lnTo>
                    <a:pt x="14400" y="17876"/>
                  </a:lnTo>
                  <a:lnTo>
                    <a:pt x="13500" y="18621"/>
                  </a:lnTo>
                  <a:lnTo>
                    <a:pt x="13500" y="20855"/>
                  </a:lnTo>
                  <a:lnTo>
                    <a:pt x="11700" y="17876"/>
                  </a:lnTo>
                  <a:lnTo>
                    <a:pt x="10800" y="15641"/>
                  </a:lnTo>
                  <a:lnTo>
                    <a:pt x="9900" y="14897"/>
                  </a:lnTo>
                  <a:lnTo>
                    <a:pt x="9900" y="10428"/>
                  </a:lnTo>
                  <a:lnTo>
                    <a:pt x="9000" y="9683"/>
                  </a:lnTo>
                  <a:lnTo>
                    <a:pt x="9000" y="7448"/>
                  </a:lnTo>
                  <a:lnTo>
                    <a:pt x="3600" y="2979"/>
                  </a:lnTo>
                  <a:lnTo>
                    <a:pt x="900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370823" y="1988847"/>
              <a:ext cx="67188" cy="4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0" y="19636"/>
                  </a:moveTo>
                  <a:lnTo>
                    <a:pt x="5400" y="19636"/>
                  </a:lnTo>
                  <a:lnTo>
                    <a:pt x="6750" y="21600"/>
                  </a:lnTo>
                  <a:lnTo>
                    <a:pt x="12150" y="21600"/>
                  </a:lnTo>
                  <a:lnTo>
                    <a:pt x="13500" y="19636"/>
                  </a:lnTo>
                  <a:lnTo>
                    <a:pt x="14850" y="19636"/>
                  </a:lnTo>
                  <a:lnTo>
                    <a:pt x="18900" y="13745"/>
                  </a:lnTo>
                  <a:lnTo>
                    <a:pt x="20250" y="13745"/>
                  </a:lnTo>
                  <a:lnTo>
                    <a:pt x="20250" y="9818"/>
                  </a:lnTo>
                  <a:lnTo>
                    <a:pt x="21600" y="9818"/>
                  </a:lnTo>
                  <a:lnTo>
                    <a:pt x="20250" y="9818"/>
                  </a:lnTo>
                  <a:lnTo>
                    <a:pt x="20250" y="7855"/>
                  </a:lnTo>
                  <a:lnTo>
                    <a:pt x="18900" y="5891"/>
                  </a:lnTo>
                  <a:lnTo>
                    <a:pt x="17550" y="5891"/>
                  </a:lnTo>
                  <a:lnTo>
                    <a:pt x="17550" y="3927"/>
                  </a:lnTo>
                  <a:lnTo>
                    <a:pt x="14850" y="3927"/>
                  </a:lnTo>
                  <a:lnTo>
                    <a:pt x="13500" y="1964"/>
                  </a:lnTo>
                  <a:lnTo>
                    <a:pt x="10800" y="0"/>
                  </a:lnTo>
                  <a:lnTo>
                    <a:pt x="9450" y="0"/>
                  </a:lnTo>
                  <a:lnTo>
                    <a:pt x="0" y="1964"/>
                  </a:lnTo>
                  <a:lnTo>
                    <a:pt x="0" y="13745"/>
                  </a:lnTo>
                  <a:lnTo>
                    <a:pt x="4050" y="1963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370823" y="1988847"/>
              <a:ext cx="67188" cy="4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0" y="19636"/>
                  </a:moveTo>
                  <a:lnTo>
                    <a:pt x="5400" y="19636"/>
                  </a:lnTo>
                  <a:lnTo>
                    <a:pt x="6750" y="21600"/>
                  </a:lnTo>
                  <a:lnTo>
                    <a:pt x="12150" y="21600"/>
                  </a:lnTo>
                  <a:lnTo>
                    <a:pt x="13500" y="19636"/>
                  </a:lnTo>
                  <a:lnTo>
                    <a:pt x="14850" y="19636"/>
                  </a:lnTo>
                  <a:lnTo>
                    <a:pt x="18900" y="13745"/>
                  </a:lnTo>
                  <a:lnTo>
                    <a:pt x="20250" y="13745"/>
                  </a:lnTo>
                  <a:lnTo>
                    <a:pt x="20250" y="9818"/>
                  </a:lnTo>
                  <a:lnTo>
                    <a:pt x="21600" y="9818"/>
                  </a:lnTo>
                  <a:lnTo>
                    <a:pt x="20250" y="9818"/>
                  </a:lnTo>
                  <a:lnTo>
                    <a:pt x="20250" y="7855"/>
                  </a:lnTo>
                  <a:lnTo>
                    <a:pt x="18900" y="5891"/>
                  </a:lnTo>
                  <a:lnTo>
                    <a:pt x="17550" y="5891"/>
                  </a:lnTo>
                  <a:lnTo>
                    <a:pt x="17550" y="3927"/>
                  </a:lnTo>
                  <a:lnTo>
                    <a:pt x="14850" y="3927"/>
                  </a:lnTo>
                  <a:lnTo>
                    <a:pt x="13500" y="1964"/>
                  </a:lnTo>
                  <a:lnTo>
                    <a:pt x="10800" y="0"/>
                  </a:lnTo>
                  <a:lnTo>
                    <a:pt x="9450" y="0"/>
                  </a:lnTo>
                  <a:lnTo>
                    <a:pt x="0" y="1964"/>
                  </a:lnTo>
                  <a:lnTo>
                    <a:pt x="0" y="13745"/>
                  </a:lnTo>
                  <a:lnTo>
                    <a:pt x="4050" y="19636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211254" y="1992841"/>
              <a:ext cx="159572" cy="16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63" y="15278"/>
                  </a:moveTo>
                  <a:lnTo>
                    <a:pt x="9095" y="14751"/>
                  </a:lnTo>
                  <a:lnTo>
                    <a:pt x="5116" y="14751"/>
                  </a:lnTo>
                  <a:lnTo>
                    <a:pt x="4547" y="14224"/>
                  </a:lnTo>
                  <a:lnTo>
                    <a:pt x="4547" y="12117"/>
                  </a:lnTo>
                  <a:lnTo>
                    <a:pt x="2842" y="10537"/>
                  </a:lnTo>
                  <a:lnTo>
                    <a:pt x="2274" y="10537"/>
                  </a:lnTo>
                  <a:lnTo>
                    <a:pt x="568" y="8956"/>
                  </a:lnTo>
                  <a:lnTo>
                    <a:pt x="568" y="7902"/>
                  </a:lnTo>
                  <a:lnTo>
                    <a:pt x="0" y="6849"/>
                  </a:lnTo>
                  <a:lnTo>
                    <a:pt x="0" y="5795"/>
                  </a:lnTo>
                  <a:lnTo>
                    <a:pt x="3979" y="3161"/>
                  </a:lnTo>
                  <a:lnTo>
                    <a:pt x="4547" y="3161"/>
                  </a:lnTo>
                  <a:lnTo>
                    <a:pt x="5116" y="3688"/>
                  </a:lnTo>
                  <a:lnTo>
                    <a:pt x="7389" y="3688"/>
                  </a:lnTo>
                  <a:lnTo>
                    <a:pt x="7958" y="3161"/>
                  </a:lnTo>
                  <a:lnTo>
                    <a:pt x="9095" y="2634"/>
                  </a:lnTo>
                  <a:lnTo>
                    <a:pt x="10800" y="1054"/>
                  </a:lnTo>
                  <a:lnTo>
                    <a:pt x="11937" y="1054"/>
                  </a:lnTo>
                  <a:lnTo>
                    <a:pt x="12505" y="527"/>
                  </a:lnTo>
                  <a:lnTo>
                    <a:pt x="13074" y="1054"/>
                  </a:lnTo>
                  <a:lnTo>
                    <a:pt x="14211" y="1054"/>
                  </a:lnTo>
                  <a:lnTo>
                    <a:pt x="14779" y="1580"/>
                  </a:lnTo>
                  <a:lnTo>
                    <a:pt x="15916" y="1580"/>
                  </a:lnTo>
                  <a:lnTo>
                    <a:pt x="16484" y="2107"/>
                  </a:lnTo>
                  <a:lnTo>
                    <a:pt x="17053" y="1580"/>
                  </a:lnTo>
                  <a:lnTo>
                    <a:pt x="17621" y="1580"/>
                  </a:lnTo>
                  <a:lnTo>
                    <a:pt x="18758" y="527"/>
                  </a:lnTo>
                  <a:lnTo>
                    <a:pt x="19326" y="527"/>
                  </a:lnTo>
                  <a:lnTo>
                    <a:pt x="19326" y="0"/>
                  </a:lnTo>
                  <a:lnTo>
                    <a:pt x="21600" y="0"/>
                  </a:lnTo>
                  <a:lnTo>
                    <a:pt x="21600" y="3161"/>
                  </a:lnTo>
                  <a:lnTo>
                    <a:pt x="20463" y="3688"/>
                  </a:lnTo>
                  <a:lnTo>
                    <a:pt x="19326" y="3688"/>
                  </a:lnTo>
                  <a:lnTo>
                    <a:pt x="18758" y="4215"/>
                  </a:lnTo>
                  <a:lnTo>
                    <a:pt x="18189" y="4215"/>
                  </a:lnTo>
                  <a:lnTo>
                    <a:pt x="17621" y="5268"/>
                  </a:lnTo>
                  <a:lnTo>
                    <a:pt x="17053" y="5795"/>
                  </a:lnTo>
                  <a:lnTo>
                    <a:pt x="16484" y="5795"/>
                  </a:lnTo>
                  <a:lnTo>
                    <a:pt x="16484" y="6849"/>
                  </a:lnTo>
                  <a:lnTo>
                    <a:pt x="17053" y="7376"/>
                  </a:lnTo>
                  <a:lnTo>
                    <a:pt x="17053" y="8429"/>
                  </a:lnTo>
                  <a:lnTo>
                    <a:pt x="16484" y="8429"/>
                  </a:lnTo>
                  <a:lnTo>
                    <a:pt x="16484" y="8956"/>
                  </a:lnTo>
                  <a:lnTo>
                    <a:pt x="14211" y="8956"/>
                  </a:lnTo>
                  <a:lnTo>
                    <a:pt x="13074" y="7902"/>
                  </a:lnTo>
                  <a:lnTo>
                    <a:pt x="11937" y="7902"/>
                  </a:lnTo>
                  <a:lnTo>
                    <a:pt x="11368" y="8429"/>
                  </a:lnTo>
                  <a:lnTo>
                    <a:pt x="11937" y="8429"/>
                  </a:lnTo>
                  <a:lnTo>
                    <a:pt x="11937" y="8956"/>
                  </a:lnTo>
                  <a:lnTo>
                    <a:pt x="12505" y="8956"/>
                  </a:lnTo>
                  <a:lnTo>
                    <a:pt x="12505" y="9483"/>
                  </a:lnTo>
                  <a:lnTo>
                    <a:pt x="13074" y="9483"/>
                  </a:lnTo>
                  <a:lnTo>
                    <a:pt x="13074" y="10537"/>
                  </a:lnTo>
                  <a:lnTo>
                    <a:pt x="12505" y="10537"/>
                  </a:lnTo>
                  <a:lnTo>
                    <a:pt x="11368" y="11590"/>
                  </a:lnTo>
                  <a:lnTo>
                    <a:pt x="11368" y="12644"/>
                  </a:lnTo>
                  <a:lnTo>
                    <a:pt x="12505" y="12644"/>
                  </a:lnTo>
                  <a:lnTo>
                    <a:pt x="13074" y="13171"/>
                  </a:lnTo>
                  <a:lnTo>
                    <a:pt x="13642" y="13171"/>
                  </a:lnTo>
                  <a:lnTo>
                    <a:pt x="15916" y="14224"/>
                  </a:lnTo>
                  <a:lnTo>
                    <a:pt x="16484" y="14751"/>
                  </a:lnTo>
                  <a:lnTo>
                    <a:pt x="17053" y="14751"/>
                  </a:lnTo>
                  <a:lnTo>
                    <a:pt x="18189" y="15805"/>
                  </a:lnTo>
                  <a:lnTo>
                    <a:pt x="18189" y="16332"/>
                  </a:lnTo>
                  <a:lnTo>
                    <a:pt x="18758" y="16859"/>
                  </a:lnTo>
                  <a:lnTo>
                    <a:pt x="18758" y="17385"/>
                  </a:lnTo>
                  <a:lnTo>
                    <a:pt x="17621" y="17385"/>
                  </a:lnTo>
                  <a:lnTo>
                    <a:pt x="17621" y="16859"/>
                  </a:lnTo>
                  <a:lnTo>
                    <a:pt x="15916" y="16859"/>
                  </a:lnTo>
                  <a:lnTo>
                    <a:pt x="15347" y="17385"/>
                  </a:lnTo>
                  <a:lnTo>
                    <a:pt x="14211" y="17385"/>
                  </a:lnTo>
                  <a:lnTo>
                    <a:pt x="13642" y="17912"/>
                  </a:lnTo>
                  <a:lnTo>
                    <a:pt x="13642" y="18439"/>
                  </a:lnTo>
                  <a:lnTo>
                    <a:pt x="13074" y="18439"/>
                  </a:lnTo>
                  <a:lnTo>
                    <a:pt x="13074" y="18966"/>
                  </a:lnTo>
                  <a:lnTo>
                    <a:pt x="13642" y="18966"/>
                  </a:lnTo>
                  <a:lnTo>
                    <a:pt x="13642" y="19493"/>
                  </a:lnTo>
                  <a:lnTo>
                    <a:pt x="14211" y="19493"/>
                  </a:lnTo>
                  <a:lnTo>
                    <a:pt x="14211" y="20020"/>
                  </a:lnTo>
                  <a:lnTo>
                    <a:pt x="14779" y="20020"/>
                  </a:lnTo>
                  <a:lnTo>
                    <a:pt x="14779" y="21073"/>
                  </a:lnTo>
                  <a:lnTo>
                    <a:pt x="13642" y="21073"/>
                  </a:lnTo>
                  <a:lnTo>
                    <a:pt x="13642" y="21600"/>
                  </a:lnTo>
                  <a:lnTo>
                    <a:pt x="7958" y="21600"/>
                  </a:lnTo>
                  <a:lnTo>
                    <a:pt x="7958" y="21073"/>
                  </a:lnTo>
                  <a:lnTo>
                    <a:pt x="7389" y="21073"/>
                  </a:lnTo>
                  <a:lnTo>
                    <a:pt x="7389" y="18439"/>
                  </a:lnTo>
                  <a:lnTo>
                    <a:pt x="6821" y="17912"/>
                  </a:lnTo>
                  <a:lnTo>
                    <a:pt x="5116" y="17912"/>
                  </a:lnTo>
                  <a:lnTo>
                    <a:pt x="5116" y="16859"/>
                  </a:lnTo>
                  <a:lnTo>
                    <a:pt x="5684" y="16859"/>
                  </a:lnTo>
                  <a:lnTo>
                    <a:pt x="6253" y="16332"/>
                  </a:lnTo>
                  <a:lnTo>
                    <a:pt x="9095" y="16332"/>
                  </a:lnTo>
                  <a:lnTo>
                    <a:pt x="9095" y="15805"/>
                  </a:lnTo>
                  <a:lnTo>
                    <a:pt x="9663" y="15805"/>
                  </a:lnTo>
                  <a:lnTo>
                    <a:pt x="9663" y="1527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211254" y="1992841"/>
              <a:ext cx="159572" cy="16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63" y="15278"/>
                  </a:moveTo>
                  <a:lnTo>
                    <a:pt x="9095" y="14751"/>
                  </a:lnTo>
                  <a:lnTo>
                    <a:pt x="5116" y="14751"/>
                  </a:lnTo>
                  <a:lnTo>
                    <a:pt x="4547" y="14224"/>
                  </a:lnTo>
                  <a:lnTo>
                    <a:pt x="4547" y="12117"/>
                  </a:lnTo>
                  <a:lnTo>
                    <a:pt x="2842" y="10537"/>
                  </a:lnTo>
                  <a:lnTo>
                    <a:pt x="2274" y="10537"/>
                  </a:lnTo>
                  <a:lnTo>
                    <a:pt x="568" y="8956"/>
                  </a:lnTo>
                  <a:lnTo>
                    <a:pt x="568" y="7902"/>
                  </a:lnTo>
                  <a:lnTo>
                    <a:pt x="0" y="6849"/>
                  </a:lnTo>
                  <a:lnTo>
                    <a:pt x="0" y="5795"/>
                  </a:lnTo>
                  <a:lnTo>
                    <a:pt x="3979" y="3161"/>
                  </a:lnTo>
                  <a:lnTo>
                    <a:pt x="4547" y="3161"/>
                  </a:lnTo>
                  <a:lnTo>
                    <a:pt x="5116" y="3688"/>
                  </a:lnTo>
                  <a:lnTo>
                    <a:pt x="7389" y="3688"/>
                  </a:lnTo>
                  <a:lnTo>
                    <a:pt x="7958" y="3161"/>
                  </a:lnTo>
                  <a:lnTo>
                    <a:pt x="9095" y="2634"/>
                  </a:lnTo>
                  <a:lnTo>
                    <a:pt x="10800" y="1054"/>
                  </a:lnTo>
                  <a:lnTo>
                    <a:pt x="11937" y="1054"/>
                  </a:lnTo>
                  <a:lnTo>
                    <a:pt x="12505" y="527"/>
                  </a:lnTo>
                  <a:lnTo>
                    <a:pt x="13074" y="1054"/>
                  </a:lnTo>
                  <a:lnTo>
                    <a:pt x="14211" y="1054"/>
                  </a:lnTo>
                  <a:lnTo>
                    <a:pt x="14779" y="1580"/>
                  </a:lnTo>
                  <a:lnTo>
                    <a:pt x="15916" y="1580"/>
                  </a:lnTo>
                  <a:lnTo>
                    <a:pt x="16484" y="2107"/>
                  </a:lnTo>
                  <a:lnTo>
                    <a:pt x="17053" y="1580"/>
                  </a:lnTo>
                  <a:lnTo>
                    <a:pt x="17621" y="1580"/>
                  </a:lnTo>
                  <a:lnTo>
                    <a:pt x="18758" y="527"/>
                  </a:lnTo>
                  <a:lnTo>
                    <a:pt x="19326" y="527"/>
                  </a:lnTo>
                  <a:lnTo>
                    <a:pt x="19326" y="0"/>
                  </a:lnTo>
                  <a:lnTo>
                    <a:pt x="21600" y="0"/>
                  </a:lnTo>
                  <a:lnTo>
                    <a:pt x="21600" y="3161"/>
                  </a:lnTo>
                  <a:lnTo>
                    <a:pt x="20463" y="3688"/>
                  </a:lnTo>
                  <a:lnTo>
                    <a:pt x="19326" y="3688"/>
                  </a:lnTo>
                  <a:lnTo>
                    <a:pt x="18758" y="4215"/>
                  </a:lnTo>
                  <a:lnTo>
                    <a:pt x="18189" y="4215"/>
                  </a:lnTo>
                  <a:lnTo>
                    <a:pt x="17621" y="5268"/>
                  </a:lnTo>
                  <a:lnTo>
                    <a:pt x="17053" y="5795"/>
                  </a:lnTo>
                  <a:lnTo>
                    <a:pt x="16484" y="5795"/>
                  </a:lnTo>
                  <a:lnTo>
                    <a:pt x="16484" y="6849"/>
                  </a:lnTo>
                  <a:lnTo>
                    <a:pt x="17053" y="7376"/>
                  </a:lnTo>
                  <a:lnTo>
                    <a:pt x="17053" y="8429"/>
                  </a:lnTo>
                  <a:lnTo>
                    <a:pt x="16484" y="8429"/>
                  </a:lnTo>
                  <a:lnTo>
                    <a:pt x="16484" y="8956"/>
                  </a:lnTo>
                  <a:lnTo>
                    <a:pt x="14211" y="8956"/>
                  </a:lnTo>
                  <a:lnTo>
                    <a:pt x="13074" y="7902"/>
                  </a:lnTo>
                  <a:lnTo>
                    <a:pt x="11937" y="7902"/>
                  </a:lnTo>
                  <a:lnTo>
                    <a:pt x="11368" y="8429"/>
                  </a:lnTo>
                  <a:lnTo>
                    <a:pt x="11937" y="8429"/>
                  </a:lnTo>
                  <a:lnTo>
                    <a:pt x="11937" y="8956"/>
                  </a:lnTo>
                  <a:lnTo>
                    <a:pt x="12505" y="8956"/>
                  </a:lnTo>
                  <a:lnTo>
                    <a:pt x="12505" y="9483"/>
                  </a:lnTo>
                  <a:lnTo>
                    <a:pt x="13074" y="9483"/>
                  </a:lnTo>
                  <a:lnTo>
                    <a:pt x="13074" y="10537"/>
                  </a:lnTo>
                  <a:lnTo>
                    <a:pt x="12505" y="10537"/>
                  </a:lnTo>
                  <a:lnTo>
                    <a:pt x="11368" y="11590"/>
                  </a:lnTo>
                  <a:lnTo>
                    <a:pt x="11368" y="12644"/>
                  </a:lnTo>
                  <a:lnTo>
                    <a:pt x="12505" y="12644"/>
                  </a:lnTo>
                  <a:lnTo>
                    <a:pt x="13074" y="13171"/>
                  </a:lnTo>
                  <a:lnTo>
                    <a:pt x="13642" y="13171"/>
                  </a:lnTo>
                  <a:lnTo>
                    <a:pt x="15916" y="14224"/>
                  </a:lnTo>
                  <a:lnTo>
                    <a:pt x="16484" y="14751"/>
                  </a:lnTo>
                  <a:lnTo>
                    <a:pt x="17053" y="14751"/>
                  </a:lnTo>
                  <a:lnTo>
                    <a:pt x="18189" y="15805"/>
                  </a:lnTo>
                  <a:lnTo>
                    <a:pt x="18189" y="16332"/>
                  </a:lnTo>
                  <a:lnTo>
                    <a:pt x="18758" y="16859"/>
                  </a:lnTo>
                  <a:lnTo>
                    <a:pt x="18758" y="17385"/>
                  </a:lnTo>
                  <a:lnTo>
                    <a:pt x="17621" y="17385"/>
                  </a:lnTo>
                  <a:lnTo>
                    <a:pt x="17621" y="16859"/>
                  </a:lnTo>
                  <a:lnTo>
                    <a:pt x="15916" y="16859"/>
                  </a:lnTo>
                  <a:lnTo>
                    <a:pt x="15347" y="17385"/>
                  </a:lnTo>
                  <a:lnTo>
                    <a:pt x="14211" y="17385"/>
                  </a:lnTo>
                  <a:lnTo>
                    <a:pt x="13642" y="17912"/>
                  </a:lnTo>
                  <a:lnTo>
                    <a:pt x="13642" y="18439"/>
                  </a:lnTo>
                  <a:lnTo>
                    <a:pt x="13074" y="18439"/>
                  </a:lnTo>
                  <a:lnTo>
                    <a:pt x="13074" y="18966"/>
                  </a:lnTo>
                  <a:lnTo>
                    <a:pt x="13642" y="18966"/>
                  </a:lnTo>
                  <a:lnTo>
                    <a:pt x="13642" y="19493"/>
                  </a:lnTo>
                  <a:lnTo>
                    <a:pt x="14211" y="19493"/>
                  </a:lnTo>
                  <a:lnTo>
                    <a:pt x="14211" y="20020"/>
                  </a:lnTo>
                  <a:lnTo>
                    <a:pt x="14779" y="20020"/>
                  </a:lnTo>
                  <a:lnTo>
                    <a:pt x="14779" y="21073"/>
                  </a:lnTo>
                  <a:lnTo>
                    <a:pt x="13642" y="21073"/>
                  </a:lnTo>
                  <a:lnTo>
                    <a:pt x="13642" y="21600"/>
                  </a:lnTo>
                  <a:lnTo>
                    <a:pt x="7958" y="21600"/>
                  </a:lnTo>
                  <a:lnTo>
                    <a:pt x="7958" y="21073"/>
                  </a:lnTo>
                  <a:lnTo>
                    <a:pt x="7389" y="21073"/>
                  </a:lnTo>
                  <a:lnTo>
                    <a:pt x="7389" y="18439"/>
                  </a:lnTo>
                  <a:lnTo>
                    <a:pt x="6821" y="17912"/>
                  </a:lnTo>
                  <a:lnTo>
                    <a:pt x="5116" y="17912"/>
                  </a:lnTo>
                  <a:lnTo>
                    <a:pt x="5116" y="16859"/>
                  </a:lnTo>
                  <a:lnTo>
                    <a:pt x="5684" y="16859"/>
                  </a:lnTo>
                  <a:lnTo>
                    <a:pt x="6253" y="16332"/>
                  </a:lnTo>
                  <a:lnTo>
                    <a:pt x="9095" y="16332"/>
                  </a:lnTo>
                  <a:lnTo>
                    <a:pt x="9095" y="15805"/>
                  </a:lnTo>
                  <a:lnTo>
                    <a:pt x="9663" y="15805"/>
                  </a:lnTo>
                  <a:lnTo>
                    <a:pt x="9663" y="15278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328832" y="2160574"/>
              <a:ext cx="71387" cy="1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4" y="21600"/>
                  </a:moveTo>
                  <a:lnTo>
                    <a:pt x="6353" y="21600"/>
                  </a:lnTo>
                  <a:lnTo>
                    <a:pt x="3812" y="17280"/>
                  </a:lnTo>
                  <a:lnTo>
                    <a:pt x="0" y="17280"/>
                  </a:lnTo>
                  <a:lnTo>
                    <a:pt x="0" y="8640"/>
                  </a:lnTo>
                  <a:lnTo>
                    <a:pt x="8894" y="8640"/>
                  </a:lnTo>
                  <a:lnTo>
                    <a:pt x="10165" y="4320"/>
                  </a:lnTo>
                  <a:lnTo>
                    <a:pt x="12706" y="4320"/>
                  </a:lnTo>
                  <a:lnTo>
                    <a:pt x="16518" y="0"/>
                  </a:lnTo>
                  <a:lnTo>
                    <a:pt x="19059" y="0"/>
                  </a:lnTo>
                  <a:lnTo>
                    <a:pt x="19059" y="4320"/>
                  </a:lnTo>
                  <a:lnTo>
                    <a:pt x="20329" y="4320"/>
                  </a:lnTo>
                  <a:lnTo>
                    <a:pt x="20329" y="8640"/>
                  </a:lnTo>
                  <a:lnTo>
                    <a:pt x="21600" y="12960"/>
                  </a:lnTo>
                  <a:lnTo>
                    <a:pt x="21600" y="17280"/>
                  </a:lnTo>
                  <a:lnTo>
                    <a:pt x="19059" y="17280"/>
                  </a:lnTo>
                  <a:lnTo>
                    <a:pt x="17788" y="21600"/>
                  </a:lnTo>
                  <a:lnTo>
                    <a:pt x="8894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328832" y="2160574"/>
              <a:ext cx="71387" cy="1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4" y="21600"/>
                  </a:moveTo>
                  <a:lnTo>
                    <a:pt x="6353" y="21600"/>
                  </a:lnTo>
                  <a:lnTo>
                    <a:pt x="3812" y="17280"/>
                  </a:lnTo>
                  <a:lnTo>
                    <a:pt x="0" y="17280"/>
                  </a:lnTo>
                  <a:lnTo>
                    <a:pt x="0" y="8640"/>
                  </a:lnTo>
                  <a:lnTo>
                    <a:pt x="8894" y="8640"/>
                  </a:lnTo>
                  <a:lnTo>
                    <a:pt x="10165" y="4320"/>
                  </a:lnTo>
                  <a:lnTo>
                    <a:pt x="12706" y="4320"/>
                  </a:lnTo>
                  <a:lnTo>
                    <a:pt x="16518" y="0"/>
                  </a:lnTo>
                  <a:lnTo>
                    <a:pt x="19059" y="0"/>
                  </a:lnTo>
                  <a:lnTo>
                    <a:pt x="19059" y="4320"/>
                  </a:lnTo>
                  <a:lnTo>
                    <a:pt x="20329" y="4320"/>
                  </a:lnTo>
                  <a:lnTo>
                    <a:pt x="20329" y="8640"/>
                  </a:lnTo>
                  <a:lnTo>
                    <a:pt x="21600" y="12960"/>
                  </a:lnTo>
                  <a:lnTo>
                    <a:pt x="21600" y="17280"/>
                  </a:lnTo>
                  <a:lnTo>
                    <a:pt x="19059" y="17280"/>
                  </a:lnTo>
                  <a:lnTo>
                    <a:pt x="17788" y="21600"/>
                  </a:lnTo>
                  <a:lnTo>
                    <a:pt x="8894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576586" y="2220479"/>
              <a:ext cx="58790" cy="2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29"/>
                  </a:moveTo>
                  <a:lnTo>
                    <a:pt x="9257" y="15429"/>
                  </a:lnTo>
                  <a:lnTo>
                    <a:pt x="6171" y="18514"/>
                  </a:lnTo>
                  <a:lnTo>
                    <a:pt x="3086" y="18514"/>
                  </a:lnTo>
                  <a:lnTo>
                    <a:pt x="1543" y="21600"/>
                  </a:lnTo>
                  <a:lnTo>
                    <a:pt x="0" y="18514"/>
                  </a:lnTo>
                  <a:lnTo>
                    <a:pt x="0" y="6171"/>
                  </a:lnTo>
                  <a:lnTo>
                    <a:pt x="1543" y="6171"/>
                  </a:lnTo>
                  <a:lnTo>
                    <a:pt x="4629" y="3086"/>
                  </a:lnTo>
                  <a:lnTo>
                    <a:pt x="15429" y="3086"/>
                  </a:lnTo>
                  <a:lnTo>
                    <a:pt x="18514" y="0"/>
                  </a:lnTo>
                  <a:lnTo>
                    <a:pt x="21600" y="0"/>
                  </a:lnTo>
                  <a:lnTo>
                    <a:pt x="21600" y="3086"/>
                  </a:lnTo>
                  <a:lnTo>
                    <a:pt x="18514" y="9257"/>
                  </a:lnTo>
                  <a:lnTo>
                    <a:pt x="18514" y="12343"/>
                  </a:lnTo>
                  <a:lnTo>
                    <a:pt x="16971" y="15429"/>
                  </a:lnTo>
                  <a:lnTo>
                    <a:pt x="10800" y="1542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576586" y="2220479"/>
              <a:ext cx="58790" cy="2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29"/>
                  </a:moveTo>
                  <a:lnTo>
                    <a:pt x="9257" y="15429"/>
                  </a:lnTo>
                  <a:lnTo>
                    <a:pt x="6171" y="18514"/>
                  </a:lnTo>
                  <a:lnTo>
                    <a:pt x="3086" y="18514"/>
                  </a:lnTo>
                  <a:lnTo>
                    <a:pt x="1543" y="21600"/>
                  </a:lnTo>
                  <a:lnTo>
                    <a:pt x="0" y="18514"/>
                  </a:lnTo>
                  <a:lnTo>
                    <a:pt x="0" y="6171"/>
                  </a:lnTo>
                  <a:lnTo>
                    <a:pt x="1543" y="6171"/>
                  </a:lnTo>
                  <a:lnTo>
                    <a:pt x="4629" y="3086"/>
                  </a:lnTo>
                  <a:lnTo>
                    <a:pt x="15429" y="3086"/>
                  </a:lnTo>
                  <a:lnTo>
                    <a:pt x="18514" y="0"/>
                  </a:lnTo>
                  <a:lnTo>
                    <a:pt x="21600" y="0"/>
                  </a:lnTo>
                  <a:lnTo>
                    <a:pt x="21600" y="3086"/>
                  </a:lnTo>
                  <a:lnTo>
                    <a:pt x="18514" y="9257"/>
                  </a:lnTo>
                  <a:lnTo>
                    <a:pt x="18514" y="12343"/>
                  </a:lnTo>
                  <a:lnTo>
                    <a:pt x="16971" y="15429"/>
                  </a:lnTo>
                  <a:lnTo>
                    <a:pt x="10800" y="15429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009688" y="1801144"/>
              <a:ext cx="109181" cy="6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082"/>
                  </a:moveTo>
                  <a:lnTo>
                    <a:pt x="19938" y="7624"/>
                  </a:lnTo>
                  <a:lnTo>
                    <a:pt x="19108" y="10165"/>
                  </a:lnTo>
                  <a:lnTo>
                    <a:pt x="18277" y="10165"/>
                  </a:lnTo>
                  <a:lnTo>
                    <a:pt x="18277" y="11435"/>
                  </a:lnTo>
                  <a:lnTo>
                    <a:pt x="17446" y="11435"/>
                  </a:lnTo>
                  <a:lnTo>
                    <a:pt x="14123" y="13976"/>
                  </a:lnTo>
                  <a:lnTo>
                    <a:pt x="13292" y="13976"/>
                  </a:lnTo>
                  <a:lnTo>
                    <a:pt x="12462" y="15247"/>
                  </a:lnTo>
                  <a:lnTo>
                    <a:pt x="11631" y="15247"/>
                  </a:lnTo>
                  <a:lnTo>
                    <a:pt x="10800" y="17788"/>
                  </a:lnTo>
                  <a:lnTo>
                    <a:pt x="9969" y="19059"/>
                  </a:lnTo>
                  <a:lnTo>
                    <a:pt x="9969" y="20329"/>
                  </a:lnTo>
                  <a:lnTo>
                    <a:pt x="8308" y="21600"/>
                  </a:lnTo>
                  <a:lnTo>
                    <a:pt x="8308" y="17788"/>
                  </a:lnTo>
                  <a:lnTo>
                    <a:pt x="7477" y="16518"/>
                  </a:lnTo>
                  <a:lnTo>
                    <a:pt x="7477" y="12706"/>
                  </a:lnTo>
                  <a:lnTo>
                    <a:pt x="6646" y="12706"/>
                  </a:lnTo>
                  <a:lnTo>
                    <a:pt x="5815" y="11435"/>
                  </a:lnTo>
                  <a:lnTo>
                    <a:pt x="4985" y="11435"/>
                  </a:lnTo>
                  <a:lnTo>
                    <a:pt x="1662" y="7624"/>
                  </a:lnTo>
                  <a:lnTo>
                    <a:pt x="0" y="0"/>
                  </a:lnTo>
                  <a:lnTo>
                    <a:pt x="831" y="0"/>
                  </a:lnTo>
                  <a:lnTo>
                    <a:pt x="4154" y="1271"/>
                  </a:lnTo>
                  <a:lnTo>
                    <a:pt x="5815" y="2541"/>
                  </a:lnTo>
                  <a:lnTo>
                    <a:pt x="6646" y="2541"/>
                  </a:lnTo>
                  <a:lnTo>
                    <a:pt x="8308" y="3812"/>
                  </a:lnTo>
                  <a:lnTo>
                    <a:pt x="9969" y="3812"/>
                  </a:lnTo>
                  <a:lnTo>
                    <a:pt x="9969" y="2541"/>
                  </a:lnTo>
                  <a:lnTo>
                    <a:pt x="12462" y="2541"/>
                  </a:lnTo>
                  <a:lnTo>
                    <a:pt x="13292" y="1271"/>
                  </a:lnTo>
                  <a:lnTo>
                    <a:pt x="14954" y="0"/>
                  </a:lnTo>
                  <a:lnTo>
                    <a:pt x="17446" y="0"/>
                  </a:lnTo>
                  <a:lnTo>
                    <a:pt x="17446" y="1271"/>
                  </a:lnTo>
                  <a:lnTo>
                    <a:pt x="19108" y="1271"/>
                  </a:lnTo>
                  <a:lnTo>
                    <a:pt x="19938" y="2541"/>
                  </a:lnTo>
                  <a:lnTo>
                    <a:pt x="21600" y="3812"/>
                  </a:lnTo>
                  <a:lnTo>
                    <a:pt x="21600" y="508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009688" y="1801144"/>
              <a:ext cx="109181" cy="6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082"/>
                  </a:moveTo>
                  <a:lnTo>
                    <a:pt x="19938" y="7624"/>
                  </a:lnTo>
                  <a:lnTo>
                    <a:pt x="19108" y="10165"/>
                  </a:lnTo>
                  <a:lnTo>
                    <a:pt x="18277" y="10165"/>
                  </a:lnTo>
                  <a:lnTo>
                    <a:pt x="18277" y="11435"/>
                  </a:lnTo>
                  <a:lnTo>
                    <a:pt x="17446" y="11435"/>
                  </a:lnTo>
                  <a:lnTo>
                    <a:pt x="14123" y="13976"/>
                  </a:lnTo>
                  <a:lnTo>
                    <a:pt x="13292" y="13976"/>
                  </a:lnTo>
                  <a:lnTo>
                    <a:pt x="12462" y="15247"/>
                  </a:lnTo>
                  <a:lnTo>
                    <a:pt x="11631" y="15247"/>
                  </a:lnTo>
                  <a:lnTo>
                    <a:pt x="10800" y="17788"/>
                  </a:lnTo>
                  <a:lnTo>
                    <a:pt x="9969" y="19059"/>
                  </a:lnTo>
                  <a:lnTo>
                    <a:pt x="9969" y="20329"/>
                  </a:lnTo>
                  <a:lnTo>
                    <a:pt x="8308" y="21600"/>
                  </a:lnTo>
                  <a:lnTo>
                    <a:pt x="8308" y="17788"/>
                  </a:lnTo>
                  <a:lnTo>
                    <a:pt x="7477" y="16518"/>
                  </a:lnTo>
                  <a:lnTo>
                    <a:pt x="7477" y="12706"/>
                  </a:lnTo>
                  <a:lnTo>
                    <a:pt x="6646" y="12706"/>
                  </a:lnTo>
                  <a:lnTo>
                    <a:pt x="5815" y="11435"/>
                  </a:lnTo>
                  <a:lnTo>
                    <a:pt x="4985" y="11435"/>
                  </a:lnTo>
                  <a:lnTo>
                    <a:pt x="1662" y="7624"/>
                  </a:lnTo>
                  <a:lnTo>
                    <a:pt x="0" y="0"/>
                  </a:lnTo>
                  <a:lnTo>
                    <a:pt x="831" y="0"/>
                  </a:lnTo>
                  <a:lnTo>
                    <a:pt x="4154" y="1271"/>
                  </a:lnTo>
                  <a:lnTo>
                    <a:pt x="5815" y="2541"/>
                  </a:lnTo>
                  <a:lnTo>
                    <a:pt x="6646" y="2541"/>
                  </a:lnTo>
                  <a:lnTo>
                    <a:pt x="8308" y="3812"/>
                  </a:lnTo>
                  <a:lnTo>
                    <a:pt x="9969" y="3812"/>
                  </a:lnTo>
                  <a:lnTo>
                    <a:pt x="9969" y="2541"/>
                  </a:lnTo>
                  <a:lnTo>
                    <a:pt x="12462" y="2541"/>
                  </a:lnTo>
                  <a:lnTo>
                    <a:pt x="13292" y="1271"/>
                  </a:lnTo>
                  <a:lnTo>
                    <a:pt x="14954" y="0"/>
                  </a:lnTo>
                  <a:lnTo>
                    <a:pt x="17446" y="0"/>
                  </a:lnTo>
                  <a:lnTo>
                    <a:pt x="17446" y="1271"/>
                  </a:lnTo>
                  <a:lnTo>
                    <a:pt x="19108" y="1271"/>
                  </a:lnTo>
                  <a:lnTo>
                    <a:pt x="19938" y="2541"/>
                  </a:lnTo>
                  <a:lnTo>
                    <a:pt x="21600" y="3812"/>
                  </a:lnTo>
                  <a:lnTo>
                    <a:pt x="21600" y="508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051682" y="1813124"/>
              <a:ext cx="117579" cy="15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15"/>
                  </a:moveTo>
                  <a:lnTo>
                    <a:pt x="21600" y="4985"/>
                  </a:lnTo>
                  <a:lnTo>
                    <a:pt x="20829" y="4985"/>
                  </a:lnTo>
                  <a:lnTo>
                    <a:pt x="17743" y="5538"/>
                  </a:lnTo>
                  <a:lnTo>
                    <a:pt x="15429" y="5538"/>
                  </a:lnTo>
                  <a:lnTo>
                    <a:pt x="13886" y="6092"/>
                  </a:lnTo>
                  <a:lnTo>
                    <a:pt x="13114" y="6092"/>
                  </a:lnTo>
                  <a:lnTo>
                    <a:pt x="11571" y="6646"/>
                  </a:lnTo>
                  <a:lnTo>
                    <a:pt x="10800" y="6646"/>
                  </a:lnTo>
                  <a:lnTo>
                    <a:pt x="10029" y="7200"/>
                  </a:lnTo>
                  <a:lnTo>
                    <a:pt x="9257" y="7200"/>
                  </a:lnTo>
                  <a:lnTo>
                    <a:pt x="8486" y="7754"/>
                  </a:lnTo>
                  <a:lnTo>
                    <a:pt x="8486" y="8308"/>
                  </a:lnTo>
                  <a:lnTo>
                    <a:pt x="7714" y="8308"/>
                  </a:lnTo>
                  <a:lnTo>
                    <a:pt x="7714" y="9415"/>
                  </a:lnTo>
                  <a:lnTo>
                    <a:pt x="8486" y="9969"/>
                  </a:lnTo>
                  <a:lnTo>
                    <a:pt x="8486" y="10523"/>
                  </a:lnTo>
                  <a:lnTo>
                    <a:pt x="9257" y="11077"/>
                  </a:lnTo>
                  <a:lnTo>
                    <a:pt x="9257" y="12185"/>
                  </a:lnTo>
                  <a:lnTo>
                    <a:pt x="10029" y="12738"/>
                  </a:lnTo>
                  <a:lnTo>
                    <a:pt x="10800" y="13846"/>
                  </a:lnTo>
                  <a:lnTo>
                    <a:pt x="11571" y="13846"/>
                  </a:lnTo>
                  <a:lnTo>
                    <a:pt x="11571" y="14400"/>
                  </a:lnTo>
                  <a:lnTo>
                    <a:pt x="12343" y="14400"/>
                  </a:lnTo>
                  <a:lnTo>
                    <a:pt x="13114" y="14954"/>
                  </a:lnTo>
                  <a:lnTo>
                    <a:pt x="14657" y="15508"/>
                  </a:lnTo>
                  <a:lnTo>
                    <a:pt x="16200" y="15508"/>
                  </a:lnTo>
                  <a:lnTo>
                    <a:pt x="16200" y="16062"/>
                  </a:lnTo>
                  <a:lnTo>
                    <a:pt x="16971" y="16062"/>
                  </a:lnTo>
                  <a:lnTo>
                    <a:pt x="17743" y="16615"/>
                  </a:lnTo>
                  <a:lnTo>
                    <a:pt x="17743" y="17169"/>
                  </a:lnTo>
                  <a:lnTo>
                    <a:pt x="18514" y="17723"/>
                  </a:lnTo>
                  <a:lnTo>
                    <a:pt x="18514" y="18277"/>
                  </a:lnTo>
                  <a:lnTo>
                    <a:pt x="19286" y="18831"/>
                  </a:lnTo>
                  <a:lnTo>
                    <a:pt x="19286" y="19938"/>
                  </a:lnTo>
                  <a:lnTo>
                    <a:pt x="20057" y="20492"/>
                  </a:lnTo>
                  <a:lnTo>
                    <a:pt x="20057" y="21046"/>
                  </a:lnTo>
                  <a:lnTo>
                    <a:pt x="19286" y="21600"/>
                  </a:lnTo>
                  <a:lnTo>
                    <a:pt x="19286" y="21046"/>
                  </a:lnTo>
                  <a:lnTo>
                    <a:pt x="18514" y="21046"/>
                  </a:lnTo>
                  <a:lnTo>
                    <a:pt x="17743" y="20492"/>
                  </a:lnTo>
                  <a:lnTo>
                    <a:pt x="17743" y="19938"/>
                  </a:lnTo>
                  <a:lnTo>
                    <a:pt x="16971" y="18831"/>
                  </a:lnTo>
                  <a:lnTo>
                    <a:pt x="13886" y="16615"/>
                  </a:lnTo>
                  <a:lnTo>
                    <a:pt x="13114" y="16615"/>
                  </a:lnTo>
                  <a:lnTo>
                    <a:pt x="12343" y="16062"/>
                  </a:lnTo>
                  <a:lnTo>
                    <a:pt x="10800" y="15508"/>
                  </a:lnTo>
                  <a:lnTo>
                    <a:pt x="10029" y="15508"/>
                  </a:lnTo>
                  <a:lnTo>
                    <a:pt x="7714" y="14954"/>
                  </a:lnTo>
                  <a:lnTo>
                    <a:pt x="6943" y="14400"/>
                  </a:lnTo>
                  <a:lnTo>
                    <a:pt x="5400" y="14400"/>
                  </a:lnTo>
                  <a:lnTo>
                    <a:pt x="5400" y="13846"/>
                  </a:lnTo>
                  <a:lnTo>
                    <a:pt x="4629" y="13292"/>
                  </a:lnTo>
                  <a:lnTo>
                    <a:pt x="5400" y="12738"/>
                  </a:lnTo>
                  <a:lnTo>
                    <a:pt x="5400" y="11077"/>
                  </a:lnTo>
                  <a:lnTo>
                    <a:pt x="4629" y="11077"/>
                  </a:lnTo>
                  <a:lnTo>
                    <a:pt x="4629" y="10523"/>
                  </a:lnTo>
                  <a:lnTo>
                    <a:pt x="3857" y="10523"/>
                  </a:lnTo>
                  <a:lnTo>
                    <a:pt x="3857" y="9969"/>
                  </a:lnTo>
                  <a:lnTo>
                    <a:pt x="2314" y="9969"/>
                  </a:lnTo>
                  <a:lnTo>
                    <a:pt x="1543" y="9415"/>
                  </a:lnTo>
                  <a:lnTo>
                    <a:pt x="771" y="9415"/>
                  </a:lnTo>
                  <a:lnTo>
                    <a:pt x="771" y="8862"/>
                  </a:lnTo>
                  <a:lnTo>
                    <a:pt x="0" y="8862"/>
                  </a:lnTo>
                  <a:lnTo>
                    <a:pt x="0" y="7754"/>
                  </a:lnTo>
                  <a:lnTo>
                    <a:pt x="2314" y="6092"/>
                  </a:lnTo>
                  <a:lnTo>
                    <a:pt x="3086" y="4985"/>
                  </a:lnTo>
                  <a:lnTo>
                    <a:pt x="3857" y="4985"/>
                  </a:lnTo>
                  <a:lnTo>
                    <a:pt x="4629" y="4431"/>
                  </a:lnTo>
                  <a:lnTo>
                    <a:pt x="5400" y="4431"/>
                  </a:lnTo>
                  <a:lnTo>
                    <a:pt x="8486" y="3323"/>
                  </a:lnTo>
                  <a:lnTo>
                    <a:pt x="9257" y="3323"/>
                  </a:lnTo>
                  <a:lnTo>
                    <a:pt x="9257" y="2769"/>
                  </a:lnTo>
                  <a:lnTo>
                    <a:pt x="10029" y="2769"/>
                  </a:lnTo>
                  <a:lnTo>
                    <a:pt x="10800" y="2215"/>
                  </a:lnTo>
                  <a:lnTo>
                    <a:pt x="11571" y="1108"/>
                  </a:lnTo>
                  <a:lnTo>
                    <a:pt x="12343" y="554"/>
                  </a:lnTo>
                  <a:lnTo>
                    <a:pt x="12343" y="0"/>
                  </a:lnTo>
                  <a:lnTo>
                    <a:pt x="13114" y="554"/>
                  </a:lnTo>
                  <a:lnTo>
                    <a:pt x="14657" y="554"/>
                  </a:lnTo>
                  <a:lnTo>
                    <a:pt x="14657" y="1108"/>
                  </a:lnTo>
                  <a:lnTo>
                    <a:pt x="16971" y="1108"/>
                  </a:lnTo>
                  <a:lnTo>
                    <a:pt x="18514" y="1662"/>
                  </a:lnTo>
                  <a:lnTo>
                    <a:pt x="21600" y="221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5051682" y="1813124"/>
              <a:ext cx="117579" cy="15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15"/>
                  </a:moveTo>
                  <a:lnTo>
                    <a:pt x="21600" y="4985"/>
                  </a:lnTo>
                  <a:lnTo>
                    <a:pt x="20829" y="4985"/>
                  </a:lnTo>
                  <a:lnTo>
                    <a:pt x="17743" y="5538"/>
                  </a:lnTo>
                  <a:lnTo>
                    <a:pt x="15429" y="5538"/>
                  </a:lnTo>
                  <a:lnTo>
                    <a:pt x="13886" y="6092"/>
                  </a:lnTo>
                  <a:lnTo>
                    <a:pt x="13114" y="6092"/>
                  </a:lnTo>
                  <a:lnTo>
                    <a:pt x="11571" y="6646"/>
                  </a:lnTo>
                  <a:lnTo>
                    <a:pt x="10800" y="6646"/>
                  </a:lnTo>
                  <a:lnTo>
                    <a:pt x="10029" y="7200"/>
                  </a:lnTo>
                  <a:lnTo>
                    <a:pt x="9257" y="7200"/>
                  </a:lnTo>
                  <a:lnTo>
                    <a:pt x="8486" y="7754"/>
                  </a:lnTo>
                  <a:lnTo>
                    <a:pt x="8486" y="8308"/>
                  </a:lnTo>
                  <a:lnTo>
                    <a:pt x="7714" y="8308"/>
                  </a:lnTo>
                  <a:lnTo>
                    <a:pt x="7714" y="9415"/>
                  </a:lnTo>
                  <a:lnTo>
                    <a:pt x="8486" y="9969"/>
                  </a:lnTo>
                  <a:lnTo>
                    <a:pt x="8486" y="10523"/>
                  </a:lnTo>
                  <a:lnTo>
                    <a:pt x="9257" y="11077"/>
                  </a:lnTo>
                  <a:lnTo>
                    <a:pt x="9257" y="12185"/>
                  </a:lnTo>
                  <a:lnTo>
                    <a:pt x="10029" y="12738"/>
                  </a:lnTo>
                  <a:lnTo>
                    <a:pt x="10800" y="13846"/>
                  </a:lnTo>
                  <a:lnTo>
                    <a:pt x="11571" y="13846"/>
                  </a:lnTo>
                  <a:lnTo>
                    <a:pt x="11571" y="14400"/>
                  </a:lnTo>
                  <a:lnTo>
                    <a:pt x="12343" y="14400"/>
                  </a:lnTo>
                  <a:lnTo>
                    <a:pt x="13114" y="14954"/>
                  </a:lnTo>
                  <a:lnTo>
                    <a:pt x="14657" y="15508"/>
                  </a:lnTo>
                  <a:lnTo>
                    <a:pt x="16200" y="15508"/>
                  </a:lnTo>
                  <a:lnTo>
                    <a:pt x="16200" y="16062"/>
                  </a:lnTo>
                  <a:lnTo>
                    <a:pt x="16971" y="16062"/>
                  </a:lnTo>
                  <a:lnTo>
                    <a:pt x="17743" y="16615"/>
                  </a:lnTo>
                  <a:lnTo>
                    <a:pt x="17743" y="17169"/>
                  </a:lnTo>
                  <a:lnTo>
                    <a:pt x="18514" y="17723"/>
                  </a:lnTo>
                  <a:lnTo>
                    <a:pt x="18514" y="18277"/>
                  </a:lnTo>
                  <a:lnTo>
                    <a:pt x="19286" y="18831"/>
                  </a:lnTo>
                  <a:lnTo>
                    <a:pt x="19286" y="19938"/>
                  </a:lnTo>
                  <a:lnTo>
                    <a:pt x="20057" y="20492"/>
                  </a:lnTo>
                  <a:lnTo>
                    <a:pt x="20057" y="21046"/>
                  </a:lnTo>
                  <a:lnTo>
                    <a:pt x="19286" y="21600"/>
                  </a:lnTo>
                  <a:lnTo>
                    <a:pt x="19286" y="21046"/>
                  </a:lnTo>
                  <a:lnTo>
                    <a:pt x="18514" y="21046"/>
                  </a:lnTo>
                  <a:lnTo>
                    <a:pt x="17743" y="20492"/>
                  </a:lnTo>
                  <a:lnTo>
                    <a:pt x="17743" y="19938"/>
                  </a:lnTo>
                  <a:lnTo>
                    <a:pt x="16971" y="18831"/>
                  </a:lnTo>
                  <a:lnTo>
                    <a:pt x="13886" y="16615"/>
                  </a:lnTo>
                  <a:lnTo>
                    <a:pt x="13114" y="16615"/>
                  </a:lnTo>
                  <a:lnTo>
                    <a:pt x="12343" y="16062"/>
                  </a:lnTo>
                  <a:lnTo>
                    <a:pt x="10800" y="15508"/>
                  </a:lnTo>
                  <a:lnTo>
                    <a:pt x="10029" y="15508"/>
                  </a:lnTo>
                  <a:lnTo>
                    <a:pt x="7714" y="14954"/>
                  </a:lnTo>
                  <a:lnTo>
                    <a:pt x="6943" y="14400"/>
                  </a:lnTo>
                  <a:lnTo>
                    <a:pt x="5400" y="14400"/>
                  </a:lnTo>
                  <a:lnTo>
                    <a:pt x="5400" y="13846"/>
                  </a:lnTo>
                  <a:lnTo>
                    <a:pt x="4629" y="13292"/>
                  </a:lnTo>
                  <a:lnTo>
                    <a:pt x="5400" y="12738"/>
                  </a:lnTo>
                  <a:lnTo>
                    <a:pt x="5400" y="11077"/>
                  </a:lnTo>
                  <a:lnTo>
                    <a:pt x="4629" y="11077"/>
                  </a:lnTo>
                  <a:lnTo>
                    <a:pt x="4629" y="10523"/>
                  </a:lnTo>
                  <a:lnTo>
                    <a:pt x="3857" y="10523"/>
                  </a:lnTo>
                  <a:lnTo>
                    <a:pt x="3857" y="9969"/>
                  </a:lnTo>
                  <a:lnTo>
                    <a:pt x="2314" y="9969"/>
                  </a:lnTo>
                  <a:lnTo>
                    <a:pt x="1543" y="9415"/>
                  </a:lnTo>
                  <a:lnTo>
                    <a:pt x="771" y="9415"/>
                  </a:lnTo>
                  <a:lnTo>
                    <a:pt x="771" y="8862"/>
                  </a:lnTo>
                  <a:lnTo>
                    <a:pt x="0" y="8862"/>
                  </a:lnTo>
                  <a:lnTo>
                    <a:pt x="0" y="7754"/>
                  </a:lnTo>
                  <a:lnTo>
                    <a:pt x="2314" y="6092"/>
                  </a:lnTo>
                  <a:lnTo>
                    <a:pt x="3086" y="4985"/>
                  </a:lnTo>
                  <a:lnTo>
                    <a:pt x="3857" y="4985"/>
                  </a:lnTo>
                  <a:lnTo>
                    <a:pt x="4629" y="4431"/>
                  </a:lnTo>
                  <a:lnTo>
                    <a:pt x="5400" y="4431"/>
                  </a:lnTo>
                  <a:lnTo>
                    <a:pt x="8486" y="3323"/>
                  </a:lnTo>
                  <a:lnTo>
                    <a:pt x="9257" y="3323"/>
                  </a:lnTo>
                  <a:lnTo>
                    <a:pt x="9257" y="2769"/>
                  </a:lnTo>
                  <a:lnTo>
                    <a:pt x="10029" y="2769"/>
                  </a:lnTo>
                  <a:lnTo>
                    <a:pt x="10800" y="2215"/>
                  </a:lnTo>
                  <a:lnTo>
                    <a:pt x="11571" y="1108"/>
                  </a:lnTo>
                  <a:lnTo>
                    <a:pt x="12343" y="554"/>
                  </a:lnTo>
                  <a:lnTo>
                    <a:pt x="12343" y="0"/>
                  </a:lnTo>
                  <a:lnTo>
                    <a:pt x="13114" y="554"/>
                  </a:lnTo>
                  <a:lnTo>
                    <a:pt x="14657" y="554"/>
                  </a:lnTo>
                  <a:lnTo>
                    <a:pt x="14657" y="1108"/>
                  </a:lnTo>
                  <a:lnTo>
                    <a:pt x="16971" y="1108"/>
                  </a:lnTo>
                  <a:lnTo>
                    <a:pt x="18514" y="1662"/>
                  </a:lnTo>
                  <a:lnTo>
                    <a:pt x="21600" y="221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236448" y="1976866"/>
              <a:ext cx="54590" cy="4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9818"/>
                  </a:lnTo>
                  <a:lnTo>
                    <a:pt x="19938" y="11782"/>
                  </a:lnTo>
                  <a:lnTo>
                    <a:pt x="18277" y="15709"/>
                  </a:lnTo>
                  <a:lnTo>
                    <a:pt x="14954" y="17673"/>
                  </a:lnTo>
                  <a:lnTo>
                    <a:pt x="11631" y="21600"/>
                  </a:lnTo>
                  <a:lnTo>
                    <a:pt x="6646" y="21600"/>
                  </a:lnTo>
                  <a:lnTo>
                    <a:pt x="4985" y="19636"/>
                  </a:lnTo>
                  <a:lnTo>
                    <a:pt x="1662" y="19636"/>
                  </a:lnTo>
                  <a:lnTo>
                    <a:pt x="1662" y="17673"/>
                  </a:lnTo>
                  <a:lnTo>
                    <a:pt x="0" y="7855"/>
                  </a:lnTo>
                  <a:lnTo>
                    <a:pt x="9969" y="5891"/>
                  </a:lnTo>
                  <a:lnTo>
                    <a:pt x="13292" y="1964"/>
                  </a:lnTo>
                  <a:lnTo>
                    <a:pt x="14954" y="1964"/>
                  </a:lnTo>
                  <a:lnTo>
                    <a:pt x="1661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236448" y="1976866"/>
              <a:ext cx="54590" cy="4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9818"/>
                  </a:lnTo>
                  <a:lnTo>
                    <a:pt x="19938" y="11782"/>
                  </a:lnTo>
                  <a:lnTo>
                    <a:pt x="18277" y="15709"/>
                  </a:lnTo>
                  <a:lnTo>
                    <a:pt x="14954" y="17673"/>
                  </a:lnTo>
                  <a:lnTo>
                    <a:pt x="11631" y="21600"/>
                  </a:lnTo>
                  <a:lnTo>
                    <a:pt x="6646" y="21600"/>
                  </a:lnTo>
                  <a:lnTo>
                    <a:pt x="4985" y="19636"/>
                  </a:lnTo>
                  <a:lnTo>
                    <a:pt x="1662" y="19636"/>
                  </a:lnTo>
                  <a:lnTo>
                    <a:pt x="1662" y="17673"/>
                  </a:lnTo>
                  <a:lnTo>
                    <a:pt x="0" y="7855"/>
                  </a:lnTo>
                  <a:lnTo>
                    <a:pt x="9969" y="5891"/>
                  </a:lnTo>
                  <a:lnTo>
                    <a:pt x="13292" y="1964"/>
                  </a:lnTo>
                  <a:lnTo>
                    <a:pt x="14954" y="1964"/>
                  </a:lnTo>
                  <a:lnTo>
                    <a:pt x="16615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219651" y="1952903"/>
              <a:ext cx="41993" cy="3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lnTo>
                    <a:pt x="4320" y="0"/>
                  </a:lnTo>
                  <a:lnTo>
                    <a:pt x="6480" y="0"/>
                  </a:lnTo>
                  <a:lnTo>
                    <a:pt x="10800" y="4320"/>
                  </a:lnTo>
                  <a:lnTo>
                    <a:pt x="12960" y="4320"/>
                  </a:lnTo>
                  <a:lnTo>
                    <a:pt x="15120" y="648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9440" y="10800"/>
                  </a:lnTo>
                  <a:lnTo>
                    <a:pt x="19440" y="15120"/>
                  </a:lnTo>
                  <a:lnTo>
                    <a:pt x="21600" y="15120"/>
                  </a:lnTo>
                  <a:lnTo>
                    <a:pt x="21600" y="19440"/>
                  </a:lnTo>
                  <a:lnTo>
                    <a:pt x="8640" y="21600"/>
                  </a:lnTo>
                  <a:lnTo>
                    <a:pt x="8640" y="19440"/>
                  </a:lnTo>
                  <a:lnTo>
                    <a:pt x="6480" y="17280"/>
                  </a:lnTo>
                  <a:lnTo>
                    <a:pt x="6480" y="12960"/>
                  </a:lnTo>
                  <a:lnTo>
                    <a:pt x="2160" y="8640"/>
                  </a:lnTo>
                  <a:lnTo>
                    <a:pt x="0" y="216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219651" y="1952903"/>
              <a:ext cx="41993" cy="3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lnTo>
                    <a:pt x="4320" y="0"/>
                  </a:lnTo>
                  <a:lnTo>
                    <a:pt x="6480" y="0"/>
                  </a:lnTo>
                  <a:lnTo>
                    <a:pt x="10800" y="4320"/>
                  </a:lnTo>
                  <a:lnTo>
                    <a:pt x="12960" y="4320"/>
                  </a:lnTo>
                  <a:lnTo>
                    <a:pt x="15120" y="648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9440" y="10800"/>
                  </a:lnTo>
                  <a:lnTo>
                    <a:pt x="19440" y="15120"/>
                  </a:lnTo>
                  <a:lnTo>
                    <a:pt x="21600" y="15120"/>
                  </a:lnTo>
                  <a:lnTo>
                    <a:pt x="21600" y="19440"/>
                  </a:lnTo>
                  <a:lnTo>
                    <a:pt x="8640" y="21600"/>
                  </a:lnTo>
                  <a:lnTo>
                    <a:pt x="8640" y="19440"/>
                  </a:lnTo>
                  <a:lnTo>
                    <a:pt x="6480" y="17280"/>
                  </a:lnTo>
                  <a:lnTo>
                    <a:pt x="6480" y="12960"/>
                  </a:lnTo>
                  <a:lnTo>
                    <a:pt x="2160" y="8640"/>
                  </a:lnTo>
                  <a:lnTo>
                    <a:pt x="0" y="216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169260" y="1932935"/>
              <a:ext cx="58790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15"/>
                  </a:moveTo>
                  <a:lnTo>
                    <a:pt x="0" y="13292"/>
                  </a:lnTo>
                  <a:lnTo>
                    <a:pt x="1543" y="13292"/>
                  </a:lnTo>
                  <a:lnTo>
                    <a:pt x="1543" y="11631"/>
                  </a:lnTo>
                  <a:lnTo>
                    <a:pt x="4629" y="4985"/>
                  </a:lnTo>
                  <a:lnTo>
                    <a:pt x="4629" y="3323"/>
                  </a:lnTo>
                  <a:lnTo>
                    <a:pt x="6171" y="3323"/>
                  </a:lnTo>
                  <a:lnTo>
                    <a:pt x="9257" y="0"/>
                  </a:lnTo>
                  <a:lnTo>
                    <a:pt x="9257" y="1662"/>
                  </a:lnTo>
                  <a:lnTo>
                    <a:pt x="13886" y="1662"/>
                  </a:lnTo>
                  <a:lnTo>
                    <a:pt x="16971" y="3323"/>
                  </a:lnTo>
                  <a:lnTo>
                    <a:pt x="18514" y="3323"/>
                  </a:lnTo>
                  <a:lnTo>
                    <a:pt x="20057" y="4985"/>
                  </a:lnTo>
                  <a:lnTo>
                    <a:pt x="20057" y="6646"/>
                  </a:lnTo>
                  <a:lnTo>
                    <a:pt x="21600" y="8308"/>
                  </a:lnTo>
                  <a:lnTo>
                    <a:pt x="16971" y="9969"/>
                  </a:lnTo>
                  <a:lnTo>
                    <a:pt x="13886" y="9969"/>
                  </a:lnTo>
                  <a:lnTo>
                    <a:pt x="12343" y="11631"/>
                  </a:lnTo>
                  <a:lnTo>
                    <a:pt x="10800" y="11631"/>
                  </a:lnTo>
                  <a:lnTo>
                    <a:pt x="10800" y="18277"/>
                  </a:lnTo>
                  <a:lnTo>
                    <a:pt x="12343" y="21600"/>
                  </a:lnTo>
                  <a:lnTo>
                    <a:pt x="7714" y="21600"/>
                  </a:lnTo>
                  <a:lnTo>
                    <a:pt x="4629" y="19938"/>
                  </a:lnTo>
                  <a:lnTo>
                    <a:pt x="3086" y="19938"/>
                  </a:lnTo>
                  <a:lnTo>
                    <a:pt x="1543" y="18277"/>
                  </a:lnTo>
                  <a:lnTo>
                    <a:pt x="0" y="18277"/>
                  </a:lnTo>
                  <a:lnTo>
                    <a:pt x="0" y="1661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169260" y="1932935"/>
              <a:ext cx="58790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15"/>
                  </a:moveTo>
                  <a:lnTo>
                    <a:pt x="0" y="13292"/>
                  </a:lnTo>
                  <a:lnTo>
                    <a:pt x="1543" y="13292"/>
                  </a:lnTo>
                  <a:lnTo>
                    <a:pt x="1543" y="11631"/>
                  </a:lnTo>
                  <a:lnTo>
                    <a:pt x="4629" y="4985"/>
                  </a:lnTo>
                  <a:lnTo>
                    <a:pt x="4629" y="3323"/>
                  </a:lnTo>
                  <a:lnTo>
                    <a:pt x="6171" y="3323"/>
                  </a:lnTo>
                  <a:lnTo>
                    <a:pt x="9257" y="0"/>
                  </a:lnTo>
                  <a:lnTo>
                    <a:pt x="9257" y="1662"/>
                  </a:lnTo>
                  <a:lnTo>
                    <a:pt x="13886" y="1662"/>
                  </a:lnTo>
                  <a:lnTo>
                    <a:pt x="16971" y="3323"/>
                  </a:lnTo>
                  <a:lnTo>
                    <a:pt x="18514" y="3323"/>
                  </a:lnTo>
                  <a:lnTo>
                    <a:pt x="20057" y="4985"/>
                  </a:lnTo>
                  <a:lnTo>
                    <a:pt x="20057" y="6646"/>
                  </a:lnTo>
                  <a:lnTo>
                    <a:pt x="21600" y="8308"/>
                  </a:lnTo>
                  <a:lnTo>
                    <a:pt x="16971" y="9969"/>
                  </a:lnTo>
                  <a:lnTo>
                    <a:pt x="13886" y="9969"/>
                  </a:lnTo>
                  <a:lnTo>
                    <a:pt x="12343" y="11631"/>
                  </a:lnTo>
                  <a:lnTo>
                    <a:pt x="10800" y="11631"/>
                  </a:lnTo>
                  <a:lnTo>
                    <a:pt x="10800" y="18277"/>
                  </a:lnTo>
                  <a:lnTo>
                    <a:pt x="12343" y="21600"/>
                  </a:lnTo>
                  <a:lnTo>
                    <a:pt x="7714" y="21600"/>
                  </a:lnTo>
                  <a:lnTo>
                    <a:pt x="4629" y="19938"/>
                  </a:lnTo>
                  <a:lnTo>
                    <a:pt x="3086" y="19938"/>
                  </a:lnTo>
                  <a:lnTo>
                    <a:pt x="1543" y="18277"/>
                  </a:lnTo>
                  <a:lnTo>
                    <a:pt x="0" y="18277"/>
                  </a:lnTo>
                  <a:lnTo>
                    <a:pt x="0" y="1661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093674" y="1853061"/>
              <a:ext cx="113381" cy="12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0" y="4181"/>
                  </a:moveTo>
                  <a:lnTo>
                    <a:pt x="20000" y="6968"/>
                  </a:lnTo>
                  <a:lnTo>
                    <a:pt x="20000" y="7665"/>
                  </a:lnTo>
                  <a:lnTo>
                    <a:pt x="20800" y="9058"/>
                  </a:lnTo>
                  <a:lnTo>
                    <a:pt x="20800" y="9755"/>
                  </a:lnTo>
                  <a:lnTo>
                    <a:pt x="21600" y="10452"/>
                  </a:lnTo>
                  <a:lnTo>
                    <a:pt x="21600" y="13239"/>
                  </a:lnTo>
                  <a:lnTo>
                    <a:pt x="20800" y="13935"/>
                  </a:lnTo>
                  <a:lnTo>
                    <a:pt x="20800" y="15329"/>
                  </a:lnTo>
                  <a:lnTo>
                    <a:pt x="20000" y="14632"/>
                  </a:lnTo>
                  <a:lnTo>
                    <a:pt x="18400" y="14632"/>
                  </a:lnTo>
                  <a:lnTo>
                    <a:pt x="17600" y="15329"/>
                  </a:lnTo>
                  <a:lnTo>
                    <a:pt x="17600" y="16026"/>
                  </a:lnTo>
                  <a:lnTo>
                    <a:pt x="16800" y="16723"/>
                  </a:lnTo>
                  <a:lnTo>
                    <a:pt x="16000" y="18116"/>
                  </a:lnTo>
                  <a:lnTo>
                    <a:pt x="15200" y="18813"/>
                  </a:lnTo>
                  <a:lnTo>
                    <a:pt x="15200" y="19510"/>
                  </a:lnTo>
                  <a:lnTo>
                    <a:pt x="14400" y="20206"/>
                  </a:lnTo>
                  <a:lnTo>
                    <a:pt x="14400" y="21600"/>
                  </a:lnTo>
                  <a:lnTo>
                    <a:pt x="12000" y="20206"/>
                  </a:lnTo>
                  <a:lnTo>
                    <a:pt x="12800" y="20206"/>
                  </a:lnTo>
                  <a:lnTo>
                    <a:pt x="12800" y="18813"/>
                  </a:lnTo>
                  <a:lnTo>
                    <a:pt x="12000" y="18116"/>
                  </a:lnTo>
                  <a:lnTo>
                    <a:pt x="12000" y="17419"/>
                  </a:lnTo>
                  <a:lnTo>
                    <a:pt x="11200" y="16723"/>
                  </a:lnTo>
                  <a:lnTo>
                    <a:pt x="11200" y="16026"/>
                  </a:lnTo>
                  <a:lnTo>
                    <a:pt x="9600" y="14632"/>
                  </a:lnTo>
                  <a:lnTo>
                    <a:pt x="9600" y="13935"/>
                  </a:lnTo>
                  <a:lnTo>
                    <a:pt x="8800" y="13239"/>
                  </a:lnTo>
                  <a:lnTo>
                    <a:pt x="8000" y="13239"/>
                  </a:lnTo>
                  <a:lnTo>
                    <a:pt x="8000" y="12542"/>
                  </a:lnTo>
                  <a:lnTo>
                    <a:pt x="7200" y="12542"/>
                  </a:lnTo>
                  <a:lnTo>
                    <a:pt x="5600" y="11845"/>
                  </a:lnTo>
                  <a:lnTo>
                    <a:pt x="4800" y="11845"/>
                  </a:lnTo>
                  <a:lnTo>
                    <a:pt x="2400" y="9755"/>
                  </a:lnTo>
                  <a:lnTo>
                    <a:pt x="1600" y="8361"/>
                  </a:lnTo>
                  <a:lnTo>
                    <a:pt x="1600" y="7665"/>
                  </a:lnTo>
                  <a:lnTo>
                    <a:pt x="800" y="6271"/>
                  </a:lnTo>
                  <a:lnTo>
                    <a:pt x="800" y="5574"/>
                  </a:lnTo>
                  <a:lnTo>
                    <a:pt x="0" y="4877"/>
                  </a:lnTo>
                  <a:lnTo>
                    <a:pt x="0" y="3484"/>
                  </a:lnTo>
                  <a:lnTo>
                    <a:pt x="800" y="3484"/>
                  </a:lnTo>
                  <a:lnTo>
                    <a:pt x="800" y="2787"/>
                  </a:lnTo>
                  <a:lnTo>
                    <a:pt x="1600" y="2090"/>
                  </a:lnTo>
                  <a:lnTo>
                    <a:pt x="2400" y="2090"/>
                  </a:lnTo>
                  <a:lnTo>
                    <a:pt x="3200" y="1394"/>
                  </a:lnTo>
                  <a:lnTo>
                    <a:pt x="4000" y="1394"/>
                  </a:lnTo>
                  <a:lnTo>
                    <a:pt x="5600" y="697"/>
                  </a:lnTo>
                  <a:lnTo>
                    <a:pt x="6400" y="697"/>
                  </a:lnTo>
                  <a:lnTo>
                    <a:pt x="8000" y="0"/>
                  </a:lnTo>
                  <a:lnTo>
                    <a:pt x="14400" y="0"/>
                  </a:lnTo>
                  <a:lnTo>
                    <a:pt x="18400" y="3484"/>
                  </a:lnTo>
                  <a:lnTo>
                    <a:pt x="18400" y="418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093674" y="1853061"/>
              <a:ext cx="113381" cy="12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0" y="4181"/>
                  </a:moveTo>
                  <a:lnTo>
                    <a:pt x="20000" y="6968"/>
                  </a:lnTo>
                  <a:lnTo>
                    <a:pt x="20000" y="7665"/>
                  </a:lnTo>
                  <a:lnTo>
                    <a:pt x="20800" y="9058"/>
                  </a:lnTo>
                  <a:lnTo>
                    <a:pt x="20800" y="9755"/>
                  </a:lnTo>
                  <a:lnTo>
                    <a:pt x="21600" y="10452"/>
                  </a:lnTo>
                  <a:lnTo>
                    <a:pt x="21600" y="13239"/>
                  </a:lnTo>
                  <a:lnTo>
                    <a:pt x="20800" y="13935"/>
                  </a:lnTo>
                  <a:lnTo>
                    <a:pt x="20800" y="15329"/>
                  </a:lnTo>
                  <a:lnTo>
                    <a:pt x="20000" y="14632"/>
                  </a:lnTo>
                  <a:lnTo>
                    <a:pt x="18400" y="14632"/>
                  </a:lnTo>
                  <a:lnTo>
                    <a:pt x="17600" y="15329"/>
                  </a:lnTo>
                  <a:lnTo>
                    <a:pt x="17600" y="16026"/>
                  </a:lnTo>
                  <a:lnTo>
                    <a:pt x="16800" y="16723"/>
                  </a:lnTo>
                  <a:lnTo>
                    <a:pt x="16000" y="18116"/>
                  </a:lnTo>
                  <a:lnTo>
                    <a:pt x="15200" y="18813"/>
                  </a:lnTo>
                  <a:lnTo>
                    <a:pt x="15200" y="19510"/>
                  </a:lnTo>
                  <a:lnTo>
                    <a:pt x="14400" y="20206"/>
                  </a:lnTo>
                  <a:lnTo>
                    <a:pt x="14400" y="21600"/>
                  </a:lnTo>
                  <a:lnTo>
                    <a:pt x="12000" y="20206"/>
                  </a:lnTo>
                  <a:lnTo>
                    <a:pt x="12800" y="20206"/>
                  </a:lnTo>
                  <a:lnTo>
                    <a:pt x="12800" y="18813"/>
                  </a:lnTo>
                  <a:lnTo>
                    <a:pt x="12000" y="18116"/>
                  </a:lnTo>
                  <a:lnTo>
                    <a:pt x="12000" y="17419"/>
                  </a:lnTo>
                  <a:lnTo>
                    <a:pt x="11200" y="16723"/>
                  </a:lnTo>
                  <a:lnTo>
                    <a:pt x="11200" y="16026"/>
                  </a:lnTo>
                  <a:lnTo>
                    <a:pt x="9600" y="14632"/>
                  </a:lnTo>
                  <a:lnTo>
                    <a:pt x="9600" y="13935"/>
                  </a:lnTo>
                  <a:lnTo>
                    <a:pt x="8800" y="13239"/>
                  </a:lnTo>
                  <a:lnTo>
                    <a:pt x="8000" y="13239"/>
                  </a:lnTo>
                  <a:lnTo>
                    <a:pt x="8000" y="12542"/>
                  </a:lnTo>
                  <a:lnTo>
                    <a:pt x="7200" y="12542"/>
                  </a:lnTo>
                  <a:lnTo>
                    <a:pt x="5600" y="11845"/>
                  </a:lnTo>
                  <a:lnTo>
                    <a:pt x="4800" y="11845"/>
                  </a:lnTo>
                  <a:lnTo>
                    <a:pt x="2400" y="9755"/>
                  </a:lnTo>
                  <a:lnTo>
                    <a:pt x="1600" y="8361"/>
                  </a:lnTo>
                  <a:lnTo>
                    <a:pt x="1600" y="7665"/>
                  </a:lnTo>
                  <a:lnTo>
                    <a:pt x="800" y="6271"/>
                  </a:lnTo>
                  <a:lnTo>
                    <a:pt x="800" y="5574"/>
                  </a:lnTo>
                  <a:lnTo>
                    <a:pt x="0" y="4877"/>
                  </a:lnTo>
                  <a:lnTo>
                    <a:pt x="0" y="3484"/>
                  </a:lnTo>
                  <a:lnTo>
                    <a:pt x="800" y="3484"/>
                  </a:lnTo>
                  <a:lnTo>
                    <a:pt x="800" y="2787"/>
                  </a:lnTo>
                  <a:lnTo>
                    <a:pt x="1600" y="2090"/>
                  </a:lnTo>
                  <a:lnTo>
                    <a:pt x="2400" y="2090"/>
                  </a:lnTo>
                  <a:lnTo>
                    <a:pt x="3200" y="1394"/>
                  </a:lnTo>
                  <a:lnTo>
                    <a:pt x="4000" y="1394"/>
                  </a:lnTo>
                  <a:lnTo>
                    <a:pt x="5600" y="697"/>
                  </a:lnTo>
                  <a:lnTo>
                    <a:pt x="6400" y="697"/>
                  </a:lnTo>
                  <a:lnTo>
                    <a:pt x="8000" y="0"/>
                  </a:lnTo>
                  <a:lnTo>
                    <a:pt x="14400" y="0"/>
                  </a:lnTo>
                  <a:lnTo>
                    <a:pt x="18400" y="3484"/>
                  </a:lnTo>
                  <a:lnTo>
                    <a:pt x="18400" y="418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181858" y="1845075"/>
              <a:ext cx="113381" cy="14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0" y="600"/>
                  </a:moveTo>
                  <a:lnTo>
                    <a:pt x="4800" y="600"/>
                  </a:lnTo>
                  <a:lnTo>
                    <a:pt x="4800" y="1200"/>
                  </a:lnTo>
                  <a:lnTo>
                    <a:pt x="4000" y="1200"/>
                  </a:lnTo>
                  <a:lnTo>
                    <a:pt x="2400" y="1800"/>
                  </a:lnTo>
                  <a:lnTo>
                    <a:pt x="1600" y="2400"/>
                  </a:lnTo>
                  <a:lnTo>
                    <a:pt x="800" y="2400"/>
                  </a:lnTo>
                  <a:lnTo>
                    <a:pt x="0" y="3000"/>
                  </a:lnTo>
                  <a:lnTo>
                    <a:pt x="1600" y="4200"/>
                  </a:lnTo>
                  <a:lnTo>
                    <a:pt x="1600" y="4800"/>
                  </a:lnTo>
                  <a:lnTo>
                    <a:pt x="3200" y="7200"/>
                  </a:lnTo>
                  <a:lnTo>
                    <a:pt x="4000" y="7800"/>
                  </a:lnTo>
                  <a:lnTo>
                    <a:pt x="4000" y="9000"/>
                  </a:lnTo>
                  <a:lnTo>
                    <a:pt x="4800" y="9600"/>
                  </a:lnTo>
                  <a:lnTo>
                    <a:pt x="4800" y="12000"/>
                  </a:lnTo>
                  <a:lnTo>
                    <a:pt x="4000" y="13200"/>
                  </a:lnTo>
                  <a:lnTo>
                    <a:pt x="4000" y="14400"/>
                  </a:lnTo>
                  <a:lnTo>
                    <a:pt x="7200" y="14400"/>
                  </a:lnTo>
                  <a:lnTo>
                    <a:pt x="8800" y="15600"/>
                  </a:lnTo>
                  <a:lnTo>
                    <a:pt x="8800" y="16200"/>
                  </a:lnTo>
                  <a:lnTo>
                    <a:pt x="9600" y="16200"/>
                  </a:lnTo>
                  <a:lnTo>
                    <a:pt x="11200" y="16800"/>
                  </a:lnTo>
                  <a:lnTo>
                    <a:pt x="12000" y="16800"/>
                  </a:lnTo>
                  <a:lnTo>
                    <a:pt x="12000" y="17400"/>
                  </a:lnTo>
                  <a:lnTo>
                    <a:pt x="12800" y="18000"/>
                  </a:lnTo>
                  <a:lnTo>
                    <a:pt x="13600" y="18000"/>
                  </a:lnTo>
                  <a:lnTo>
                    <a:pt x="13600" y="18600"/>
                  </a:lnTo>
                  <a:lnTo>
                    <a:pt x="14400" y="19200"/>
                  </a:lnTo>
                  <a:lnTo>
                    <a:pt x="14400" y="20400"/>
                  </a:lnTo>
                  <a:lnTo>
                    <a:pt x="15200" y="20400"/>
                  </a:lnTo>
                  <a:lnTo>
                    <a:pt x="15200" y="21000"/>
                  </a:lnTo>
                  <a:lnTo>
                    <a:pt x="16000" y="21600"/>
                  </a:lnTo>
                  <a:lnTo>
                    <a:pt x="17600" y="20400"/>
                  </a:lnTo>
                  <a:lnTo>
                    <a:pt x="18400" y="20400"/>
                  </a:lnTo>
                  <a:lnTo>
                    <a:pt x="19200" y="19800"/>
                  </a:lnTo>
                  <a:lnTo>
                    <a:pt x="20800" y="19800"/>
                  </a:lnTo>
                  <a:lnTo>
                    <a:pt x="20800" y="16200"/>
                  </a:lnTo>
                  <a:lnTo>
                    <a:pt x="20000" y="16200"/>
                  </a:lnTo>
                  <a:lnTo>
                    <a:pt x="20000" y="15600"/>
                  </a:lnTo>
                  <a:lnTo>
                    <a:pt x="18400" y="13200"/>
                  </a:lnTo>
                  <a:lnTo>
                    <a:pt x="17600" y="12600"/>
                  </a:lnTo>
                  <a:lnTo>
                    <a:pt x="17600" y="12000"/>
                  </a:lnTo>
                  <a:lnTo>
                    <a:pt x="16800" y="11400"/>
                  </a:lnTo>
                  <a:lnTo>
                    <a:pt x="16800" y="9600"/>
                  </a:lnTo>
                  <a:lnTo>
                    <a:pt x="17600" y="9000"/>
                  </a:lnTo>
                  <a:lnTo>
                    <a:pt x="17600" y="8400"/>
                  </a:lnTo>
                  <a:lnTo>
                    <a:pt x="19200" y="7800"/>
                  </a:lnTo>
                  <a:lnTo>
                    <a:pt x="20000" y="7800"/>
                  </a:lnTo>
                  <a:lnTo>
                    <a:pt x="21600" y="6600"/>
                  </a:lnTo>
                  <a:lnTo>
                    <a:pt x="20800" y="5400"/>
                  </a:lnTo>
                  <a:lnTo>
                    <a:pt x="19200" y="4800"/>
                  </a:lnTo>
                  <a:lnTo>
                    <a:pt x="17600" y="3600"/>
                  </a:lnTo>
                  <a:lnTo>
                    <a:pt x="16000" y="3000"/>
                  </a:lnTo>
                  <a:lnTo>
                    <a:pt x="12800" y="2400"/>
                  </a:lnTo>
                  <a:lnTo>
                    <a:pt x="8800" y="0"/>
                  </a:lnTo>
                  <a:lnTo>
                    <a:pt x="8800" y="600"/>
                  </a:lnTo>
                  <a:lnTo>
                    <a:pt x="8000" y="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181858" y="1845075"/>
              <a:ext cx="113381" cy="14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0" y="600"/>
                  </a:moveTo>
                  <a:lnTo>
                    <a:pt x="4800" y="600"/>
                  </a:lnTo>
                  <a:lnTo>
                    <a:pt x="4800" y="1200"/>
                  </a:lnTo>
                  <a:lnTo>
                    <a:pt x="4000" y="1200"/>
                  </a:lnTo>
                  <a:lnTo>
                    <a:pt x="2400" y="1800"/>
                  </a:lnTo>
                  <a:lnTo>
                    <a:pt x="1600" y="2400"/>
                  </a:lnTo>
                  <a:lnTo>
                    <a:pt x="800" y="2400"/>
                  </a:lnTo>
                  <a:lnTo>
                    <a:pt x="0" y="3000"/>
                  </a:lnTo>
                  <a:lnTo>
                    <a:pt x="1600" y="4200"/>
                  </a:lnTo>
                  <a:lnTo>
                    <a:pt x="1600" y="4800"/>
                  </a:lnTo>
                  <a:lnTo>
                    <a:pt x="3200" y="7200"/>
                  </a:lnTo>
                  <a:lnTo>
                    <a:pt x="4000" y="7800"/>
                  </a:lnTo>
                  <a:lnTo>
                    <a:pt x="4000" y="9000"/>
                  </a:lnTo>
                  <a:lnTo>
                    <a:pt x="4800" y="9600"/>
                  </a:lnTo>
                  <a:lnTo>
                    <a:pt x="4800" y="12000"/>
                  </a:lnTo>
                  <a:lnTo>
                    <a:pt x="4000" y="13200"/>
                  </a:lnTo>
                  <a:lnTo>
                    <a:pt x="4000" y="14400"/>
                  </a:lnTo>
                  <a:lnTo>
                    <a:pt x="7200" y="14400"/>
                  </a:lnTo>
                  <a:lnTo>
                    <a:pt x="8800" y="15600"/>
                  </a:lnTo>
                  <a:lnTo>
                    <a:pt x="8800" y="16200"/>
                  </a:lnTo>
                  <a:lnTo>
                    <a:pt x="9600" y="16200"/>
                  </a:lnTo>
                  <a:lnTo>
                    <a:pt x="11200" y="16800"/>
                  </a:lnTo>
                  <a:lnTo>
                    <a:pt x="12000" y="16800"/>
                  </a:lnTo>
                  <a:lnTo>
                    <a:pt x="12000" y="17400"/>
                  </a:lnTo>
                  <a:lnTo>
                    <a:pt x="12800" y="18000"/>
                  </a:lnTo>
                  <a:lnTo>
                    <a:pt x="13600" y="18000"/>
                  </a:lnTo>
                  <a:lnTo>
                    <a:pt x="13600" y="18600"/>
                  </a:lnTo>
                  <a:lnTo>
                    <a:pt x="14400" y="19200"/>
                  </a:lnTo>
                  <a:lnTo>
                    <a:pt x="14400" y="20400"/>
                  </a:lnTo>
                  <a:lnTo>
                    <a:pt x="15200" y="20400"/>
                  </a:lnTo>
                  <a:lnTo>
                    <a:pt x="15200" y="21000"/>
                  </a:lnTo>
                  <a:lnTo>
                    <a:pt x="16000" y="21600"/>
                  </a:lnTo>
                  <a:lnTo>
                    <a:pt x="17600" y="20400"/>
                  </a:lnTo>
                  <a:lnTo>
                    <a:pt x="18400" y="20400"/>
                  </a:lnTo>
                  <a:lnTo>
                    <a:pt x="19200" y="19800"/>
                  </a:lnTo>
                  <a:lnTo>
                    <a:pt x="20800" y="19800"/>
                  </a:lnTo>
                  <a:lnTo>
                    <a:pt x="20800" y="16200"/>
                  </a:lnTo>
                  <a:lnTo>
                    <a:pt x="20000" y="16200"/>
                  </a:lnTo>
                  <a:lnTo>
                    <a:pt x="20000" y="15600"/>
                  </a:lnTo>
                  <a:lnTo>
                    <a:pt x="18400" y="13200"/>
                  </a:lnTo>
                  <a:lnTo>
                    <a:pt x="17600" y="12600"/>
                  </a:lnTo>
                  <a:lnTo>
                    <a:pt x="17600" y="12000"/>
                  </a:lnTo>
                  <a:lnTo>
                    <a:pt x="16800" y="11400"/>
                  </a:lnTo>
                  <a:lnTo>
                    <a:pt x="16800" y="9600"/>
                  </a:lnTo>
                  <a:lnTo>
                    <a:pt x="17600" y="9000"/>
                  </a:lnTo>
                  <a:lnTo>
                    <a:pt x="17600" y="8400"/>
                  </a:lnTo>
                  <a:lnTo>
                    <a:pt x="19200" y="7800"/>
                  </a:lnTo>
                  <a:lnTo>
                    <a:pt x="20000" y="7800"/>
                  </a:lnTo>
                  <a:lnTo>
                    <a:pt x="21600" y="6600"/>
                  </a:lnTo>
                  <a:lnTo>
                    <a:pt x="20800" y="5400"/>
                  </a:lnTo>
                  <a:lnTo>
                    <a:pt x="19200" y="4800"/>
                  </a:lnTo>
                  <a:lnTo>
                    <a:pt x="17600" y="3600"/>
                  </a:lnTo>
                  <a:lnTo>
                    <a:pt x="16000" y="3000"/>
                  </a:lnTo>
                  <a:lnTo>
                    <a:pt x="12800" y="2400"/>
                  </a:lnTo>
                  <a:lnTo>
                    <a:pt x="8800" y="0"/>
                  </a:lnTo>
                  <a:lnTo>
                    <a:pt x="8800" y="600"/>
                  </a:lnTo>
                  <a:lnTo>
                    <a:pt x="8000" y="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169260" y="1813124"/>
              <a:ext cx="58790" cy="5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16615"/>
                  </a:moveTo>
                  <a:lnTo>
                    <a:pt x="12343" y="16615"/>
                  </a:lnTo>
                  <a:lnTo>
                    <a:pt x="12343" y="18277"/>
                  </a:lnTo>
                  <a:lnTo>
                    <a:pt x="9257" y="18277"/>
                  </a:lnTo>
                  <a:lnTo>
                    <a:pt x="6171" y="21600"/>
                  </a:lnTo>
                  <a:lnTo>
                    <a:pt x="4629" y="21600"/>
                  </a:lnTo>
                  <a:lnTo>
                    <a:pt x="0" y="16615"/>
                  </a:lnTo>
                  <a:lnTo>
                    <a:pt x="0" y="4985"/>
                  </a:lnTo>
                  <a:lnTo>
                    <a:pt x="1543" y="3323"/>
                  </a:lnTo>
                  <a:lnTo>
                    <a:pt x="3086" y="3323"/>
                  </a:lnTo>
                  <a:lnTo>
                    <a:pt x="6171" y="0"/>
                  </a:lnTo>
                  <a:lnTo>
                    <a:pt x="10800" y="0"/>
                  </a:lnTo>
                  <a:lnTo>
                    <a:pt x="13886" y="1662"/>
                  </a:lnTo>
                  <a:lnTo>
                    <a:pt x="15429" y="1662"/>
                  </a:lnTo>
                  <a:lnTo>
                    <a:pt x="15429" y="6646"/>
                  </a:lnTo>
                  <a:lnTo>
                    <a:pt x="16971" y="8308"/>
                  </a:lnTo>
                  <a:lnTo>
                    <a:pt x="16971" y="11631"/>
                  </a:lnTo>
                  <a:lnTo>
                    <a:pt x="18514" y="11631"/>
                  </a:lnTo>
                  <a:lnTo>
                    <a:pt x="18514" y="13292"/>
                  </a:lnTo>
                  <a:lnTo>
                    <a:pt x="20057" y="13292"/>
                  </a:lnTo>
                  <a:lnTo>
                    <a:pt x="21600" y="14954"/>
                  </a:lnTo>
                  <a:lnTo>
                    <a:pt x="20057" y="14954"/>
                  </a:lnTo>
                  <a:lnTo>
                    <a:pt x="20057" y="1661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169260" y="1813124"/>
              <a:ext cx="58790" cy="5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16615"/>
                  </a:moveTo>
                  <a:lnTo>
                    <a:pt x="12343" y="16615"/>
                  </a:lnTo>
                  <a:lnTo>
                    <a:pt x="12343" y="18277"/>
                  </a:lnTo>
                  <a:lnTo>
                    <a:pt x="9257" y="18277"/>
                  </a:lnTo>
                  <a:lnTo>
                    <a:pt x="6171" y="21600"/>
                  </a:lnTo>
                  <a:lnTo>
                    <a:pt x="4629" y="21600"/>
                  </a:lnTo>
                  <a:lnTo>
                    <a:pt x="0" y="16615"/>
                  </a:lnTo>
                  <a:lnTo>
                    <a:pt x="0" y="4985"/>
                  </a:lnTo>
                  <a:lnTo>
                    <a:pt x="1543" y="3323"/>
                  </a:lnTo>
                  <a:lnTo>
                    <a:pt x="3086" y="3323"/>
                  </a:lnTo>
                  <a:lnTo>
                    <a:pt x="6171" y="0"/>
                  </a:lnTo>
                  <a:lnTo>
                    <a:pt x="10800" y="0"/>
                  </a:lnTo>
                  <a:lnTo>
                    <a:pt x="13886" y="1662"/>
                  </a:lnTo>
                  <a:lnTo>
                    <a:pt x="15429" y="1662"/>
                  </a:lnTo>
                  <a:lnTo>
                    <a:pt x="15429" y="6646"/>
                  </a:lnTo>
                  <a:lnTo>
                    <a:pt x="16971" y="8308"/>
                  </a:lnTo>
                  <a:lnTo>
                    <a:pt x="16971" y="11631"/>
                  </a:lnTo>
                  <a:lnTo>
                    <a:pt x="18514" y="11631"/>
                  </a:lnTo>
                  <a:lnTo>
                    <a:pt x="18514" y="13292"/>
                  </a:lnTo>
                  <a:lnTo>
                    <a:pt x="20057" y="13292"/>
                  </a:lnTo>
                  <a:lnTo>
                    <a:pt x="21600" y="14954"/>
                  </a:lnTo>
                  <a:lnTo>
                    <a:pt x="20057" y="14954"/>
                  </a:lnTo>
                  <a:lnTo>
                    <a:pt x="20057" y="1661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194455" y="1457688"/>
              <a:ext cx="33595" cy="3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21600" y="21600"/>
                  </a:lnTo>
                  <a:lnTo>
                    <a:pt x="21600" y="10800"/>
                  </a:lnTo>
                  <a:lnTo>
                    <a:pt x="18900" y="10800"/>
                  </a:lnTo>
                  <a:lnTo>
                    <a:pt x="18900" y="8100"/>
                  </a:lnTo>
                  <a:lnTo>
                    <a:pt x="16200" y="5400"/>
                  </a:lnTo>
                  <a:lnTo>
                    <a:pt x="13500" y="5400"/>
                  </a:lnTo>
                  <a:lnTo>
                    <a:pt x="8100" y="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194455" y="1457688"/>
              <a:ext cx="33595" cy="3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21600" y="21600"/>
                  </a:lnTo>
                  <a:lnTo>
                    <a:pt x="21600" y="10800"/>
                  </a:lnTo>
                  <a:lnTo>
                    <a:pt x="18900" y="10800"/>
                  </a:lnTo>
                  <a:lnTo>
                    <a:pt x="18900" y="8100"/>
                  </a:lnTo>
                  <a:lnTo>
                    <a:pt x="16200" y="5400"/>
                  </a:lnTo>
                  <a:lnTo>
                    <a:pt x="13500" y="5400"/>
                  </a:lnTo>
                  <a:lnTo>
                    <a:pt x="8100" y="0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274241" y="1537562"/>
              <a:ext cx="487113" cy="35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37"/>
                  </a:moveTo>
                  <a:lnTo>
                    <a:pt x="21414" y="8494"/>
                  </a:lnTo>
                  <a:lnTo>
                    <a:pt x="21414" y="8252"/>
                  </a:lnTo>
                  <a:lnTo>
                    <a:pt x="21228" y="8252"/>
                  </a:lnTo>
                  <a:lnTo>
                    <a:pt x="21228" y="8009"/>
                  </a:lnTo>
                  <a:lnTo>
                    <a:pt x="20297" y="6796"/>
                  </a:lnTo>
                  <a:lnTo>
                    <a:pt x="19924" y="6553"/>
                  </a:lnTo>
                  <a:lnTo>
                    <a:pt x="19552" y="6067"/>
                  </a:lnTo>
                  <a:lnTo>
                    <a:pt x="18993" y="5825"/>
                  </a:lnTo>
                  <a:lnTo>
                    <a:pt x="18248" y="5097"/>
                  </a:lnTo>
                  <a:lnTo>
                    <a:pt x="17690" y="4611"/>
                  </a:lnTo>
                  <a:lnTo>
                    <a:pt x="17317" y="4369"/>
                  </a:lnTo>
                  <a:lnTo>
                    <a:pt x="16572" y="3398"/>
                  </a:lnTo>
                  <a:lnTo>
                    <a:pt x="16386" y="3398"/>
                  </a:lnTo>
                  <a:lnTo>
                    <a:pt x="16386" y="3155"/>
                  </a:lnTo>
                  <a:lnTo>
                    <a:pt x="16014" y="2670"/>
                  </a:lnTo>
                  <a:lnTo>
                    <a:pt x="16014" y="1942"/>
                  </a:lnTo>
                  <a:lnTo>
                    <a:pt x="15828" y="1456"/>
                  </a:lnTo>
                  <a:lnTo>
                    <a:pt x="15828" y="1213"/>
                  </a:lnTo>
                  <a:lnTo>
                    <a:pt x="15641" y="728"/>
                  </a:lnTo>
                  <a:lnTo>
                    <a:pt x="15641" y="485"/>
                  </a:lnTo>
                  <a:lnTo>
                    <a:pt x="15455" y="485"/>
                  </a:lnTo>
                  <a:lnTo>
                    <a:pt x="15455" y="243"/>
                  </a:lnTo>
                  <a:lnTo>
                    <a:pt x="14897" y="243"/>
                  </a:lnTo>
                  <a:lnTo>
                    <a:pt x="14524" y="0"/>
                  </a:lnTo>
                  <a:lnTo>
                    <a:pt x="14338" y="243"/>
                  </a:lnTo>
                  <a:lnTo>
                    <a:pt x="12848" y="243"/>
                  </a:lnTo>
                  <a:lnTo>
                    <a:pt x="12290" y="485"/>
                  </a:lnTo>
                  <a:lnTo>
                    <a:pt x="11917" y="728"/>
                  </a:lnTo>
                  <a:lnTo>
                    <a:pt x="11731" y="971"/>
                  </a:lnTo>
                  <a:lnTo>
                    <a:pt x="11359" y="1942"/>
                  </a:lnTo>
                  <a:lnTo>
                    <a:pt x="11172" y="2184"/>
                  </a:lnTo>
                  <a:lnTo>
                    <a:pt x="11172" y="2427"/>
                  </a:lnTo>
                  <a:lnTo>
                    <a:pt x="10986" y="2427"/>
                  </a:lnTo>
                  <a:lnTo>
                    <a:pt x="10986" y="2670"/>
                  </a:lnTo>
                  <a:lnTo>
                    <a:pt x="10800" y="2670"/>
                  </a:lnTo>
                  <a:lnTo>
                    <a:pt x="10428" y="2912"/>
                  </a:lnTo>
                  <a:lnTo>
                    <a:pt x="10241" y="2912"/>
                  </a:lnTo>
                  <a:lnTo>
                    <a:pt x="9869" y="3155"/>
                  </a:lnTo>
                  <a:lnTo>
                    <a:pt x="9683" y="3155"/>
                  </a:lnTo>
                  <a:lnTo>
                    <a:pt x="9310" y="3398"/>
                  </a:lnTo>
                  <a:lnTo>
                    <a:pt x="8938" y="3398"/>
                  </a:lnTo>
                  <a:lnTo>
                    <a:pt x="8566" y="3640"/>
                  </a:lnTo>
                  <a:lnTo>
                    <a:pt x="7821" y="3640"/>
                  </a:lnTo>
                  <a:lnTo>
                    <a:pt x="7076" y="3883"/>
                  </a:lnTo>
                  <a:lnTo>
                    <a:pt x="1490" y="3883"/>
                  </a:lnTo>
                  <a:lnTo>
                    <a:pt x="1490" y="7281"/>
                  </a:lnTo>
                  <a:lnTo>
                    <a:pt x="1303" y="7524"/>
                  </a:lnTo>
                  <a:lnTo>
                    <a:pt x="1117" y="7524"/>
                  </a:lnTo>
                  <a:lnTo>
                    <a:pt x="931" y="7766"/>
                  </a:lnTo>
                  <a:lnTo>
                    <a:pt x="559" y="8009"/>
                  </a:lnTo>
                  <a:lnTo>
                    <a:pt x="559" y="8252"/>
                  </a:lnTo>
                  <a:lnTo>
                    <a:pt x="0" y="13106"/>
                  </a:lnTo>
                  <a:lnTo>
                    <a:pt x="2048" y="13106"/>
                  </a:lnTo>
                  <a:lnTo>
                    <a:pt x="2048" y="13348"/>
                  </a:lnTo>
                  <a:lnTo>
                    <a:pt x="2234" y="13348"/>
                  </a:lnTo>
                  <a:lnTo>
                    <a:pt x="2607" y="13834"/>
                  </a:lnTo>
                  <a:lnTo>
                    <a:pt x="2793" y="13834"/>
                  </a:lnTo>
                  <a:lnTo>
                    <a:pt x="3166" y="14076"/>
                  </a:lnTo>
                  <a:lnTo>
                    <a:pt x="4841" y="14076"/>
                  </a:lnTo>
                  <a:lnTo>
                    <a:pt x="5214" y="13834"/>
                  </a:lnTo>
                  <a:lnTo>
                    <a:pt x="5400" y="13591"/>
                  </a:lnTo>
                  <a:lnTo>
                    <a:pt x="6145" y="13591"/>
                  </a:lnTo>
                  <a:lnTo>
                    <a:pt x="6331" y="13348"/>
                  </a:lnTo>
                  <a:lnTo>
                    <a:pt x="7076" y="13348"/>
                  </a:lnTo>
                  <a:lnTo>
                    <a:pt x="7262" y="13591"/>
                  </a:lnTo>
                  <a:lnTo>
                    <a:pt x="7634" y="13591"/>
                  </a:lnTo>
                  <a:lnTo>
                    <a:pt x="7634" y="13834"/>
                  </a:lnTo>
                  <a:lnTo>
                    <a:pt x="7821" y="13834"/>
                  </a:lnTo>
                  <a:lnTo>
                    <a:pt x="8007" y="14076"/>
                  </a:lnTo>
                  <a:lnTo>
                    <a:pt x="8193" y="14076"/>
                  </a:lnTo>
                  <a:lnTo>
                    <a:pt x="8566" y="14562"/>
                  </a:lnTo>
                  <a:lnTo>
                    <a:pt x="8752" y="15047"/>
                  </a:lnTo>
                  <a:lnTo>
                    <a:pt x="9310" y="15775"/>
                  </a:lnTo>
                  <a:lnTo>
                    <a:pt x="9683" y="16746"/>
                  </a:lnTo>
                  <a:lnTo>
                    <a:pt x="9683" y="16989"/>
                  </a:lnTo>
                  <a:lnTo>
                    <a:pt x="9869" y="17231"/>
                  </a:lnTo>
                  <a:lnTo>
                    <a:pt x="9869" y="18445"/>
                  </a:lnTo>
                  <a:lnTo>
                    <a:pt x="9683" y="18688"/>
                  </a:lnTo>
                  <a:lnTo>
                    <a:pt x="9683" y="18930"/>
                  </a:lnTo>
                  <a:lnTo>
                    <a:pt x="9310" y="19901"/>
                  </a:lnTo>
                  <a:lnTo>
                    <a:pt x="9124" y="20629"/>
                  </a:lnTo>
                  <a:lnTo>
                    <a:pt x="10055" y="19416"/>
                  </a:lnTo>
                  <a:lnTo>
                    <a:pt x="10241" y="19416"/>
                  </a:lnTo>
                  <a:lnTo>
                    <a:pt x="10241" y="18930"/>
                  </a:lnTo>
                  <a:lnTo>
                    <a:pt x="10428" y="18688"/>
                  </a:lnTo>
                  <a:lnTo>
                    <a:pt x="10428" y="18202"/>
                  </a:lnTo>
                  <a:lnTo>
                    <a:pt x="10614" y="17717"/>
                  </a:lnTo>
                  <a:lnTo>
                    <a:pt x="10614" y="16018"/>
                  </a:lnTo>
                  <a:lnTo>
                    <a:pt x="10800" y="15775"/>
                  </a:lnTo>
                  <a:lnTo>
                    <a:pt x="10800" y="15290"/>
                  </a:lnTo>
                  <a:lnTo>
                    <a:pt x="10986" y="15290"/>
                  </a:lnTo>
                  <a:lnTo>
                    <a:pt x="10986" y="15047"/>
                  </a:lnTo>
                  <a:lnTo>
                    <a:pt x="11172" y="15047"/>
                  </a:lnTo>
                  <a:lnTo>
                    <a:pt x="11545" y="14804"/>
                  </a:lnTo>
                  <a:lnTo>
                    <a:pt x="12290" y="14804"/>
                  </a:lnTo>
                  <a:lnTo>
                    <a:pt x="12476" y="15047"/>
                  </a:lnTo>
                  <a:lnTo>
                    <a:pt x="12476" y="15290"/>
                  </a:lnTo>
                  <a:lnTo>
                    <a:pt x="12662" y="15775"/>
                  </a:lnTo>
                  <a:lnTo>
                    <a:pt x="12662" y="16989"/>
                  </a:lnTo>
                  <a:lnTo>
                    <a:pt x="12848" y="16989"/>
                  </a:lnTo>
                  <a:lnTo>
                    <a:pt x="12848" y="17231"/>
                  </a:lnTo>
                  <a:lnTo>
                    <a:pt x="13034" y="17231"/>
                  </a:lnTo>
                  <a:lnTo>
                    <a:pt x="13221" y="17474"/>
                  </a:lnTo>
                  <a:lnTo>
                    <a:pt x="13966" y="17474"/>
                  </a:lnTo>
                  <a:lnTo>
                    <a:pt x="13966" y="18930"/>
                  </a:lnTo>
                  <a:lnTo>
                    <a:pt x="13593" y="19416"/>
                  </a:lnTo>
                  <a:lnTo>
                    <a:pt x="13593" y="19658"/>
                  </a:lnTo>
                  <a:lnTo>
                    <a:pt x="13407" y="19658"/>
                  </a:lnTo>
                  <a:lnTo>
                    <a:pt x="13034" y="19901"/>
                  </a:lnTo>
                  <a:lnTo>
                    <a:pt x="12662" y="19901"/>
                  </a:lnTo>
                  <a:lnTo>
                    <a:pt x="12662" y="20144"/>
                  </a:lnTo>
                  <a:lnTo>
                    <a:pt x="12476" y="20144"/>
                  </a:lnTo>
                  <a:lnTo>
                    <a:pt x="12290" y="20629"/>
                  </a:lnTo>
                  <a:lnTo>
                    <a:pt x="12290" y="20872"/>
                  </a:lnTo>
                  <a:lnTo>
                    <a:pt x="12103" y="21115"/>
                  </a:lnTo>
                  <a:lnTo>
                    <a:pt x="12290" y="21357"/>
                  </a:lnTo>
                  <a:lnTo>
                    <a:pt x="12662" y="21357"/>
                  </a:lnTo>
                  <a:lnTo>
                    <a:pt x="12848" y="21600"/>
                  </a:lnTo>
                  <a:lnTo>
                    <a:pt x="13221" y="21600"/>
                  </a:lnTo>
                  <a:lnTo>
                    <a:pt x="13407" y="21357"/>
                  </a:lnTo>
                  <a:lnTo>
                    <a:pt x="15455" y="21357"/>
                  </a:lnTo>
                  <a:lnTo>
                    <a:pt x="15641" y="21115"/>
                  </a:lnTo>
                  <a:lnTo>
                    <a:pt x="16014" y="20872"/>
                  </a:lnTo>
                  <a:lnTo>
                    <a:pt x="16200" y="20872"/>
                  </a:lnTo>
                  <a:lnTo>
                    <a:pt x="16572" y="20629"/>
                  </a:lnTo>
                  <a:lnTo>
                    <a:pt x="17131" y="20144"/>
                  </a:lnTo>
                  <a:lnTo>
                    <a:pt x="17690" y="20144"/>
                  </a:lnTo>
                  <a:lnTo>
                    <a:pt x="17690" y="19901"/>
                  </a:lnTo>
                  <a:lnTo>
                    <a:pt x="17876" y="19901"/>
                  </a:lnTo>
                  <a:lnTo>
                    <a:pt x="17876" y="19658"/>
                  </a:lnTo>
                  <a:lnTo>
                    <a:pt x="17690" y="19658"/>
                  </a:lnTo>
                  <a:lnTo>
                    <a:pt x="17690" y="19416"/>
                  </a:lnTo>
                  <a:lnTo>
                    <a:pt x="17503" y="19416"/>
                  </a:lnTo>
                  <a:lnTo>
                    <a:pt x="17503" y="19173"/>
                  </a:lnTo>
                  <a:lnTo>
                    <a:pt x="16200" y="19173"/>
                  </a:lnTo>
                  <a:lnTo>
                    <a:pt x="16014" y="18930"/>
                  </a:lnTo>
                  <a:lnTo>
                    <a:pt x="15641" y="18688"/>
                  </a:lnTo>
                  <a:lnTo>
                    <a:pt x="15455" y="18688"/>
                  </a:lnTo>
                  <a:lnTo>
                    <a:pt x="15455" y="18445"/>
                  </a:lnTo>
                  <a:lnTo>
                    <a:pt x="15269" y="18445"/>
                  </a:lnTo>
                  <a:lnTo>
                    <a:pt x="15269" y="18202"/>
                  </a:lnTo>
                  <a:lnTo>
                    <a:pt x="15083" y="17960"/>
                  </a:lnTo>
                  <a:lnTo>
                    <a:pt x="15269" y="17717"/>
                  </a:lnTo>
                  <a:lnTo>
                    <a:pt x="15269" y="17474"/>
                  </a:lnTo>
                  <a:lnTo>
                    <a:pt x="15641" y="17231"/>
                  </a:lnTo>
                  <a:lnTo>
                    <a:pt x="15828" y="17231"/>
                  </a:lnTo>
                  <a:lnTo>
                    <a:pt x="16200" y="16989"/>
                  </a:lnTo>
                  <a:lnTo>
                    <a:pt x="16759" y="16261"/>
                  </a:lnTo>
                  <a:lnTo>
                    <a:pt x="16759" y="16018"/>
                  </a:lnTo>
                  <a:lnTo>
                    <a:pt x="16945" y="15775"/>
                  </a:lnTo>
                  <a:lnTo>
                    <a:pt x="16945" y="15533"/>
                  </a:lnTo>
                  <a:lnTo>
                    <a:pt x="18807" y="15533"/>
                  </a:lnTo>
                  <a:lnTo>
                    <a:pt x="20297" y="14562"/>
                  </a:lnTo>
                  <a:lnTo>
                    <a:pt x="20483" y="14319"/>
                  </a:lnTo>
                  <a:lnTo>
                    <a:pt x="20669" y="14319"/>
                  </a:lnTo>
                  <a:lnTo>
                    <a:pt x="20669" y="12863"/>
                  </a:lnTo>
                  <a:lnTo>
                    <a:pt x="20855" y="12378"/>
                  </a:lnTo>
                  <a:lnTo>
                    <a:pt x="20855" y="12135"/>
                  </a:lnTo>
                  <a:lnTo>
                    <a:pt x="21228" y="11407"/>
                  </a:lnTo>
                  <a:lnTo>
                    <a:pt x="21414" y="10679"/>
                  </a:lnTo>
                  <a:lnTo>
                    <a:pt x="21414" y="10193"/>
                  </a:lnTo>
                  <a:lnTo>
                    <a:pt x="21600" y="9951"/>
                  </a:lnTo>
                  <a:lnTo>
                    <a:pt x="21600" y="873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74241" y="1537562"/>
              <a:ext cx="487113" cy="35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37"/>
                  </a:moveTo>
                  <a:lnTo>
                    <a:pt x="21414" y="8494"/>
                  </a:lnTo>
                  <a:lnTo>
                    <a:pt x="21414" y="8252"/>
                  </a:lnTo>
                  <a:lnTo>
                    <a:pt x="21228" y="8252"/>
                  </a:lnTo>
                  <a:lnTo>
                    <a:pt x="21228" y="8009"/>
                  </a:lnTo>
                  <a:lnTo>
                    <a:pt x="20297" y="6796"/>
                  </a:lnTo>
                  <a:lnTo>
                    <a:pt x="19924" y="6553"/>
                  </a:lnTo>
                  <a:lnTo>
                    <a:pt x="19552" y="6067"/>
                  </a:lnTo>
                  <a:lnTo>
                    <a:pt x="18993" y="5825"/>
                  </a:lnTo>
                  <a:lnTo>
                    <a:pt x="18248" y="5097"/>
                  </a:lnTo>
                  <a:lnTo>
                    <a:pt x="17690" y="4611"/>
                  </a:lnTo>
                  <a:lnTo>
                    <a:pt x="17317" y="4369"/>
                  </a:lnTo>
                  <a:lnTo>
                    <a:pt x="16572" y="3398"/>
                  </a:lnTo>
                  <a:lnTo>
                    <a:pt x="16386" y="3398"/>
                  </a:lnTo>
                  <a:lnTo>
                    <a:pt x="16386" y="3155"/>
                  </a:lnTo>
                  <a:lnTo>
                    <a:pt x="16014" y="2670"/>
                  </a:lnTo>
                  <a:lnTo>
                    <a:pt x="16014" y="1942"/>
                  </a:lnTo>
                  <a:lnTo>
                    <a:pt x="15828" y="1456"/>
                  </a:lnTo>
                  <a:lnTo>
                    <a:pt x="15828" y="1213"/>
                  </a:lnTo>
                  <a:lnTo>
                    <a:pt x="15641" y="728"/>
                  </a:lnTo>
                  <a:lnTo>
                    <a:pt x="15641" y="485"/>
                  </a:lnTo>
                  <a:lnTo>
                    <a:pt x="15455" y="485"/>
                  </a:lnTo>
                  <a:lnTo>
                    <a:pt x="15455" y="243"/>
                  </a:lnTo>
                  <a:lnTo>
                    <a:pt x="14897" y="243"/>
                  </a:lnTo>
                  <a:lnTo>
                    <a:pt x="14524" y="0"/>
                  </a:lnTo>
                  <a:lnTo>
                    <a:pt x="14338" y="243"/>
                  </a:lnTo>
                  <a:lnTo>
                    <a:pt x="12848" y="243"/>
                  </a:lnTo>
                  <a:lnTo>
                    <a:pt x="12290" y="485"/>
                  </a:lnTo>
                  <a:lnTo>
                    <a:pt x="11917" y="728"/>
                  </a:lnTo>
                  <a:lnTo>
                    <a:pt x="11731" y="971"/>
                  </a:lnTo>
                  <a:lnTo>
                    <a:pt x="11359" y="1942"/>
                  </a:lnTo>
                  <a:lnTo>
                    <a:pt x="11172" y="2184"/>
                  </a:lnTo>
                  <a:lnTo>
                    <a:pt x="11172" y="2427"/>
                  </a:lnTo>
                  <a:lnTo>
                    <a:pt x="10986" y="2427"/>
                  </a:lnTo>
                  <a:lnTo>
                    <a:pt x="10986" y="2670"/>
                  </a:lnTo>
                  <a:lnTo>
                    <a:pt x="10800" y="2670"/>
                  </a:lnTo>
                  <a:lnTo>
                    <a:pt x="10428" y="2912"/>
                  </a:lnTo>
                  <a:lnTo>
                    <a:pt x="10241" y="2912"/>
                  </a:lnTo>
                  <a:lnTo>
                    <a:pt x="9869" y="3155"/>
                  </a:lnTo>
                  <a:lnTo>
                    <a:pt x="9683" y="3155"/>
                  </a:lnTo>
                  <a:lnTo>
                    <a:pt x="9310" y="3398"/>
                  </a:lnTo>
                  <a:lnTo>
                    <a:pt x="8938" y="3398"/>
                  </a:lnTo>
                  <a:lnTo>
                    <a:pt x="8566" y="3640"/>
                  </a:lnTo>
                  <a:lnTo>
                    <a:pt x="7821" y="3640"/>
                  </a:lnTo>
                  <a:lnTo>
                    <a:pt x="7076" y="3883"/>
                  </a:lnTo>
                  <a:lnTo>
                    <a:pt x="1490" y="3883"/>
                  </a:lnTo>
                  <a:lnTo>
                    <a:pt x="1490" y="7281"/>
                  </a:lnTo>
                  <a:lnTo>
                    <a:pt x="1303" y="7524"/>
                  </a:lnTo>
                  <a:lnTo>
                    <a:pt x="1117" y="7524"/>
                  </a:lnTo>
                  <a:lnTo>
                    <a:pt x="931" y="7766"/>
                  </a:lnTo>
                  <a:lnTo>
                    <a:pt x="559" y="8009"/>
                  </a:lnTo>
                  <a:lnTo>
                    <a:pt x="559" y="8252"/>
                  </a:lnTo>
                  <a:lnTo>
                    <a:pt x="0" y="13106"/>
                  </a:lnTo>
                  <a:lnTo>
                    <a:pt x="2048" y="13106"/>
                  </a:lnTo>
                  <a:lnTo>
                    <a:pt x="2048" y="13348"/>
                  </a:lnTo>
                  <a:lnTo>
                    <a:pt x="2234" y="13348"/>
                  </a:lnTo>
                  <a:lnTo>
                    <a:pt x="2607" y="13834"/>
                  </a:lnTo>
                  <a:lnTo>
                    <a:pt x="2793" y="13834"/>
                  </a:lnTo>
                  <a:lnTo>
                    <a:pt x="3166" y="14076"/>
                  </a:lnTo>
                  <a:lnTo>
                    <a:pt x="4841" y="14076"/>
                  </a:lnTo>
                  <a:lnTo>
                    <a:pt x="5214" y="13834"/>
                  </a:lnTo>
                  <a:lnTo>
                    <a:pt x="5400" y="13591"/>
                  </a:lnTo>
                  <a:lnTo>
                    <a:pt x="6145" y="13591"/>
                  </a:lnTo>
                  <a:lnTo>
                    <a:pt x="6331" y="13348"/>
                  </a:lnTo>
                  <a:lnTo>
                    <a:pt x="7076" y="13348"/>
                  </a:lnTo>
                  <a:lnTo>
                    <a:pt x="7262" y="13591"/>
                  </a:lnTo>
                  <a:lnTo>
                    <a:pt x="7634" y="13591"/>
                  </a:lnTo>
                  <a:lnTo>
                    <a:pt x="7634" y="13834"/>
                  </a:lnTo>
                  <a:lnTo>
                    <a:pt x="7821" y="13834"/>
                  </a:lnTo>
                  <a:lnTo>
                    <a:pt x="8007" y="14076"/>
                  </a:lnTo>
                  <a:lnTo>
                    <a:pt x="8193" y="14076"/>
                  </a:lnTo>
                  <a:lnTo>
                    <a:pt x="8566" y="14562"/>
                  </a:lnTo>
                  <a:lnTo>
                    <a:pt x="8752" y="15047"/>
                  </a:lnTo>
                  <a:lnTo>
                    <a:pt x="9310" y="15775"/>
                  </a:lnTo>
                  <a:lnTo>
                    <a:pt x="9683" y="16746"/>
                  </a:lnTo>
                  <a:lnTo>
                    <a:pt x="9683" y="16989"/>
                  </a:lnTo>
                  <a:lnTo>
                    <a:pt x="9869" y="17231"/>
                  </a:lnTo>
                  <a:lnTo>
                    <a:pt x="9869" y="18445"/>
                  </a:lnTo>
                  <a:lnTo>
                    <a:pt x="9683" y="18688"/>
                  </a:lnTo>
                  <a:lnTo>
                    <a:pt x="9683" y="18930"/>
                  </a:lnTo>
                  <a:lnTo>
                    <a:pt x="9310" y="19901"/>
                  </a:lnTo>
                  <a:lnTo>
                    <a:pt x="9124" y="20629"/>
                  </a:lnTo>
                  <a:lnTo>
                    <a:pt x="10055" y="19416"/>
                  </a:lnTo>
                  <a:lnTo>
                    <a:pt x="10241" y="19416"/>
                  </a:lnTo>
                  <a:lnTo>
                    <a:pt x="10241" y="18930"/>
                  </a:lnTo>
                  <a:lnTo>
                    <a:pt x="10428" y="18688"/>
                  </a:lnTo>
                  <a:lnTo>
                    <a:pt x="10428" y="18202"/>
                  </a:lnTo>
                  <a:lnTo>
                    <a:pt x="10614" y="17717"/>
                  </a:lnTo>
                  <a:lnTo>
                    <a:pt x="10614" y="16018"/>
                  </a:lnTo>
                  <a:lnTo>
                    <a:pt x="10800" y="15775"/>
                  </a:lnTo>
                  <a:lnTo>
                    <a:pt x="10800" y="15290"/>
                  </a:lnTo>
                  <a:lnTo>
                    <a:pt x="10986" y="15290"/>
                  </a:lnTo>
                  <a:lnTo>
                    <a:pt x="10986" y="15047"/>
                  </a:lnTo>
                  <a:lnTo>
                    <a:pt x="11172" y="15047"/>
                  </a:lnTo>
                  <a:lnTo>
                    <a:pt x="11545" y="14804"/>
                  </a:lnTo>
                  <a:lnTo>
                    <a:pt x="12290" y="14804"/>
                  </a:lnTo>
                  <a:lnTo>
                    <a:pt x="12476" y="15047"/>
                  </a:lnTo>
                  <a:lnTo>
                    <a:pt x="12476" y="15290"/>
                  </a:lnTo>
                  <a:lnTo>
                    <a:pt x="12662" y="15775"/>
                  </a:lnTo>
                  <a:lnTo>
                    <a:pt x="12662" y="16989"/>
                  </a:lnTo>
                  <a:lnTo>
                    <a:pt x="12848" y="16989"/>
                  </a:lnTo>
                  <a:lnTo>
                    <a:pt x="12848" y="17231"/>
                  </a:lnTo>
                  <a:lnTo>
                    <a:pt x="13034" y="17231"/>
                  </a:lnTo>
                  <a:lnTo>
                    <a:pt x="13221" y="17474"/>
                  </a:lnTo>
                  <a:lnTo>
                    <a:pt x="13966" y="17474"/>
                  </a:lnTo>
                  <a:lnTo>
                    <a:pt x="13966" y="18930"/>
                  </a:lnTo>
                  <a:lnTo>
                    <a:pt x="13593" y="19416"/>
                  </a:lnTo>
                  <a:lnTo>
                    <a:pt x="13593" y="19658"/>
                  </a:lnTo>
                  <a:lnTo>
                    <a:pt x="13407" y="19658"/>
                  </a:lnTo>
                  <a:lnTo>
                    <a:pt x="13034" y="19901"/>
                  </a:lnTo>
                  <a:lnTo>
                    <a:pt x="12662" y="19901"/>
                  </a:lnTo>
                  <a:lnTo>
                    <a:pt x="12662" y="20144"/>
                  </a:lnTo>
                  <a:lnTo>
                    <a:pt x="12476" y="20144"/>
                  </a:lnTo>
                  <a:lnTo>
                    <a:pt x="12290" y="20629"/>
                  </a:lnTo>
                  <a:lnTo>
                    <a:pt x="12290" y="20872"/>
                  </a:lnTo>
                  <a:lnTo>
                    <a:pt x="12103" y="21115"/>
                  </a:lnTo>
                  <a:lnTo>
                    <a:pt x="12290" y="21357"/>
                  </a:lnTo>
                  <a:lnTo>
                    <a:pt x="12662" y="21357"/>
                  </a:lnTo>
                  <a:lnTo>
                    <a:pt x="12848" y="21600"/>
                  </a:lnTo>
                  <a:lnTo>
                    <a:pt x="13221" y="21600"/>
                  </a:lnTo>
                  <a:lnTo>
                    <a:pt x="13407" y="21357"/>
                  </a:lnTo>
                  <a:lnTo>
                    <a:pt x="15455" y="21357"/>
                  </a:lnTo>
                  <a:lnTo>
                    <a:pt x="15641" y="21115"/>
                  </a:lnTo>
                  <a:lnTo>
                    <a:pt x="16014" y="20872"/>
                  </a:lnTo>
                  <a:lnTo>
                    <a:pt x="16200" y="20872"/>
                  </a:lnTo>
                  <a:lnTo>
                    <a:pt x="16572" y="20629"/>
                  </a:lnTo>
                  <a:lnTo>
                    <a:pt x="17131" y="20144"/>
                  </a:lnTo>
                  <a:lnTo>
                    <a:pt x="17690" y="20144"/>
                  </a:lnTo>
                  <a:lnTo>
                    <a:pt x="17690" y="19901"/>
                  </a:lnTo>
                  <a:lnTo>
                    <a:pt x="17876" y="19901"/>
                  </a:lnTo>
                  <a:lnTo>
                    <a:pt x="17876" y="19658"/>
                  </a:lnTo>
                  <a:lnTo>
                    <a:pt x="17690" y="19658"/>
                  </a:lnTo>
                  <a:lnTo>
                    <a:pt x="17690" y="19416"/>
                  </a:lnTo>
                  <a:lnTo>
                    <a:pt x="17503" y="19416"/>
                  </a:lnTo>
                  <a:lnTo>
                    <a:pt x="17503" y="19173"/>
                  </a:lnTo>
                  <a:lnTo>
                    <a:pt x="16200" y="19173"/>
                  </a:lnTo>
                  <a:lnTo>
                    <a:pt x="16014" y="18930"/>
                  </a:lnTo>
                  <a:lnTo>
                    <a:pt x="15641" y="18688"/>
                  </a:lnTo>
                  <a:lnTo>
                    <a:pt x="15455" y="18688"/>
                  </a:lnTo>
                  <a:lnTo>
                    <a:pt x="15455" y="18445"/>
                  </a:lnTo>
                  <a:lnTo>
                    <a:pt x="15269" y="18445"/>
                  </a:lnTo>
                  <a:lnTo>
                    <a:pt x="15269" y="18202"/>
                  </a:lnTo>
                  <a:lnTo>
                    <a:pt x="15083" y="17960"/>
                  </a:lnTo>
                  <a:lnTo>
                    <a:pt x="15269" y="17717"/>
                  </a:lnTo>
                  <a:lnTo>
                    <a:pt x="15269" y="17474"/>
                  </a:lnTo>
                  <a:lnTo>
                    <a:pt x="15641" y="17231"/>
                  </a:lnTo>
                  <a:lnTo>
                    <a:pt x="15828" y="17231"/>
                  </a:lnTo>
                  <a:lnTo>
                    <a:pt x="16200" y="16989"/>
                  </a:lnTo>
                  <a:lnTo>
                    <a:pt x="16759" y="16261"/>
                  </a:lnTo>
                  <a:lnTo>
                    <a:pt x="16759" y="16018"/>
                  </a:lnTo>
                  <a:lnTo>
                    <a:pt x="16945" y="15775"/>
                  </a:lnTo>
                  <a:lnTo>
                    <a:pt x="16945" y="15533"/>
                  </a:lnTo>
                  <a:lnTo>
                    <a:pt x="18807" y="15533"/>
                  </a:lnTo>
                  <a:lnTo>
                    <a:pt x="20297" y="14562"/>
                  </a:lnTo>
                  <a:lnTo>
                    <a:pt x="20483" y="14319"/>
                  </a:lnTo>
                  <a:lnTo>
                    <a:pt x="20669" y="14319"/>
                  </a:lnTo>
                  <a:lnTo>
                    <a:pt x="20669" y="12863"/>
                  </a:lnTo>
                  <a:lnTo>
                    <a:pt x="20855" y="12378"/>
                  </a:lnTo>
                  <a:lnTo>
                    <a:pt x="20855" y="12135"/>
                  </a:lnTo>
                  <a:lnTo>
                    <a:pt x="21228" y="11407"/>
                  </a:lnTo>
                  <a:lnTo>
                    <a:pt x="21414" y="10679"/>
                  </a:lnTo>
                  <a:lnTo>
                    <a:pt x="21414" y="10193"/>
                  </a:lnTo>
                  <a:lnTo>
                    <a:pt x="21600" y="9951"/>
                  </a:lnTo>
                  <a:lnTo>
                    <a:pt x="21600" y="873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4144646" y="2480069"/>
              <a:ext cx="243557" cy="25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lnTo>
                    <a:pt x="21600" y="0"/>
                  </a:lnTo>
                  <a:lnTo>
                    <a:pt x="20855" y="0"/>
                  </a:lnTo>
                  <a:lnTo>
                    <a:pt x="20110" y="338"/>
                  </a:lnTo>
                  <a:lnTo>
                    <a:pt x="12662" y="338"/>
                  </a:lnTo>
                  <a:lnTo>
                    <a:pt x="12290" y="1013"/>
                  </a:lnTo>
                  <a:lnTo>
                    <a:pt x="11917" y="1350"/>
                  </a:lnTo>
                  <a:lnTo>
                    <a:pt x="11917" y="1688"/>
                  </a:lnTo>
                  <a:lnTo>
                    <a:pt x="10428" y="1688"/>
                  </a:lnTo>
                  <a:lnTo>
                    <a:pt x="10055" y="1350"/>
                  </a:lnTo>
                  <a:lnTo>
                    <a:pt x="8193" y="1350"/>
                  </a:lnTo>
                  <a:lnTo>
                    <a:pt x="8193" y="4050"/>
                  </a:lnTo>
                  <a:lnTo>
                    <a:pt x="7821" y="4388"/>
                  </a:lnTo>
                  <a:lnTo>
                    <a:pt x="7821" y="4725"/>
                  </a:lnTo>
                  <a:lnTo>
                    <a:pt x="7448" y="5400"/>
                  </a:lnTo>
                  <a:lnTo>
                    <a:pt x="7076" y="5738"/>
                  </a:lnTo>
                  <a:lnTo>
                    <a:pt x="7076" y="6075"/>
                  </a:lnTo>
                  <a:lnTo>
                    <a:pt x="6703" y="6075"/>
                  </a:lnTo>
                  <a:lnTo>
                    <a:pt x="6703" y="6413"/>
                  </a:lnTo>
                  <a:lnTo>
                    <a:pt x="6331" y="6413"/>
                  </a:lnTo>
                  <a:lnTo>
                    <a:pt x="5586" y="6750"/>
                  </a:lnTo>
                  <a:lnTo>
                    <a:pt x="4469" y="6750"/>
                  </a:lnTo>
                  <a:lnTo>
                    <a:pt x="4469" y="7088"/>
                  </a:lnTo>
                  <a:lnTo>
                    <a:pt x="4097" y="7088"/>
                  </a:lnTo>
                  <a:lnTo>
                    <a:pt x="3352" y="7763"/>
                  </a:lnTo>
                  <a:lnTo>
                    <a:pt x="3352" y="10463"/>
                  </a:lnTo>
                  <a:lnTo>
                    <a:pt x="3724" y="11137"/>
                  </a:lnTo>
                  <a:lnTo>
                    <a:pt x="3724" y="11475"/>
                  </a:lnTo>
                  <a:lnTo>
                    <a:pt x="3352" y="11475"/>
                  </a:lnTo>
                  <a:lnTo>
                    <a:pt x="3352" y="11812"/>
                  </a:lnTo>
                  <a:lnTo>
                    <a:pt x="2234" y="11812"/>
                  </a:lnTo>
                  <a:lnTo>
                    <a:pt x="2234" y="12150"/>
                  </a:lnTo>
                  <a:lnTo>
                    <a:pt x="1862" y="12150"/>
                  </a:lnTo>
                  <a:lnTo>
                    <a:pt x="1862" y="12825"/>
                  </a:lnTo>
                  <a:lnTo>
                    <a:pt x="2234" y="13162"/>
                  </a:lnTo>
                  <a:lnTo>
                    <a:pt x="2234" y="14175"/>
                  </a:lnTo>
                  <a:lnTo>
                    <a:pt x="1862" y="14175"/>
                  </a:lnTo>
                  <a:lnTo>
                    <a:pt x="1490" y="14512"/>
                  </a:lnTo>
                  <a:lnTo>
                    <a:pt x="1117" y="14512"/>
                  </a:lnTo>
                  <a:lnTo>
                    <a:pt x="1117" y="14850"/>
                  </a:lnTo>
                  <a:lnTo>
                    <a:pt x="745" y="15187"/>
                  </a:lnTo>
                  <a:lnTo>
                    <a:pt x="745" y="15525"/>
                  </a:lnTo>
                  <a:lnTo>
                    <a:pt x="372" y="15862"/>
                  </a:lnTo>
                  <a:lnTo>
                    <a:pt x="372" y="16537"/>
                  </a:lnTo>
                  <a:lnTo>
                    <a:pt x="0" y="17212"/>
                  </a:lnTo>
                  <a:lnTo>
                    <a:pt x="0" y="18225"/>
                  </a:lnTo>
                  <a:lnTo>
                    <a:pt x="372" y="19237"/>
                  </a:lnTo>
                  <a:lnTo>
                    <a:pt x="372" y="20587"/>
                  </a:lnTo>
                  <a:lnTo>
                    <a:pt x="745" y="20925"/>
                  </a:lnTo>
                  <a:lnTo>
                    <a:pt x="1117" y="20925"/>
                  </a:lnTo>
                  <a:lnTo>
                    <a:pt x="1490" y="21262"/>
                  </a:lnTo>
                  <a:lnTo>
                    <a:pt x="3352" y="21262"/>
                  </a:lnTo>
                  <a:lnTo>
                    <a:pt x="4469" y="21600"/>
                  </a:lnTo>
                  <a:lnTo>
                    <a:pt x="7821" y="21600"/>
                  </a:lnTo>
                  <a:lnTo>
                    <a:pt x="7821" y="20925"/>
                  </a:lnTo>
                  <a:lnTo>
                    <a:pt x="8193" y="20925"/>
                  </a:lnTo>
                  <a:lnTo>
                    <a:pt x="8193" y="19912"/>
                  </a:lnTo>
                  <a:lnTo>
                    <a:pt x="7821" y="18900"/>
                  </a:lnTo>
                  <a:lnTo>
                    <a:pt x="7821" y="17887"/>
                  </a:lnTo>
                  <a:lnTo>
                    <a:pt x="8193" y="17550"/>
                  </a:lnTo>
                  <a:lnTo>
                    <a:pt x="8193" y="16875"/>
                  </a:lnTo>
                  <a:lnTo>
                    <a:pt x="8566" y="16200"/>
                  </a:lnTo>
                  <a:lnTo>
                    <a:pt x="8566" y="15862"/>
                  </a:lnTo>
                  <a:lnTo>
                    <a:pt x="8938" y="15525"/>
                  </a:lnTo>
                  <a:lnTo>
                    <a:pt x="9310" y="14850"/>
                  </a:lnTo>
                  <a:lnTo>
                    <a:pt x="10055" y="14850"/>
                  </a:lnTo>
                  <a:lnTo>
                    <a:pt x="10055" y="14512"/>
                  </a:lnTo>
                  <a:lnTo>
                    <a:pt x="10800" y="14512"/>
                  </a:lnTo>
                  <a:lnTo>
                    <a:pt x="11172" y="14850"/>
                  </a:lnTo>
                  <a:lnTo>
                    <a:pt x="11545" y="14850"/>
                  </a:lnTo>
                  <a:lnTo>
                    <a:pt x="11917" y="15187"/>
                  </a:lnTo>
                  <a:lnTo>
                    <a:pt x="12662" y="15187"/>
                  </a:lnTo>
                  <a:lnTo>
                    <a:pt x="12662" y="14850"/>
                  </a:lnTo>
                  <a:lnTo>
                    <a:pt x="13034" y="14850"/>
                  </a:lnTo>
                  <a:lnTo>
                    <a:pt x="13034" y="14175"/>
                  </a:lnTo>
                  <a:lnTo>
                    <a:pt x="13407" y="13837"/>
                  </a:lnTo>
                  <a:lnTo>
                    <a:pt x="13407" y="13500"/>
                  </a:lnTo>
                  <a:lnTo>
                    <a:pt x="13034" y="12825"/>
                  </a:lnTo>
                  <a:lnTo>
                    <a:pt x="13034" y="11812"/>
                  </a:lnTo>
                  <a:lnTo>
                    <a:pt x="12662" y="11137"/>
                  </a:lnTo>
                  <a:lnTo>
                    <a:pt x="12290" y="9788"/>
                  </a:lnTo>
                  <a:lnTo>
                    <a:pt x="12290" y="7088"/>
                  </a:lnTo>
                  <a:lnTo>
                    <a:pt x="12662" y="7088"/>
                  </a:lnTo>
                  <a:lnTo>
                    <a:pt x="12662" y="6750"/>
                  </a:lnTo>
                  <a:lnTo>
                    <a:pt x="13034" y="6750"/>
                  </a:lnTo>
                  <a:lnTo>
                    <a:pt x="13034" y="6413"/>
                  </a:lnTo>
                  <a:lnTo>
                    <a:pt x="16759" y="6413"/>
                  </a:lnTo>
                  <a:lnTo>
                    <a:pt x="17503" y="6750"/>
                  </a:lnTo>
                  <a:lnTo>
                    <a:pt x="18248" y="6750"/>
                  </a:lnTo>
                  <a:lnTo>
                    <a:pt x="18621" y="6413"/>
                  </a:lnTo>
                  <a:lnTo>
                    <a:pt x="19366" y="6413"/>
                  </a:lnTo>
                  <a:lnTo>
                    <a:pt x="20110" y="5738"/>
                  </a:lnTo>
                  <a:lnTo>
                    <a:pt x="20110" y="5400"/>
                  </a:lnTo>
                  <a:lnTo>
                    <a:pt x="20483" y="4725"/>
                  </a:lnTo>
                  <a:lnTo>
                    <a:pt x="20483" y="4388"/>
                  </a:lnTo>
                  <a:lnTo>
                    <a:pt x="20855" y="4050"/>
                  </a:lnTo>
                  <a:lnTo>
                    <a:pt x="21228" y="2700"/>
                  </a:lnTo>
                  <a:lnTo>
                    <a:pt x="21228" y="2025"/>
                  </a:lnTo>
                  <a:lnTo>
                    <a:pt x="21600" y="135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4144646" y="2480069"/>
              <a:ext cx="243557" cy="25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lnTo>
                    <a:pt x="21600" y="0"/>
                  </a:lnTo>
                  <a:lnTo>
                    <a:pt x="20855" y="0"/>
                  </a:lnTo>
                  <a:lnTo>
                    <a:pt x="20110" y="338"/>
                  </a:lnTo>
                  <a:lnTo>
                    <a:pt x="12662" y="338"/>
                  </a:lnTo>
                  <a:lnTo>
                    <a:pt x="12290" y="1013"/>
                  </a:lnTo>
                  <a:lnTo>
                    <a:pt x="11917" y="1350"/>
                  </a:lnTo>
                  <a:lnTo>
                    <a:pt x="11917" y="1688"/>
                  </a:lnTo>
                  <a:lnTo>
                    <a:pt x="10428" y="1688"/>
                  </a:lnTo>
                  <a:lnTo>
                    <a:pt x="10055" y="1350"/>
                  </a:lnTo>
                  <a:lnTo>
                    <a:pt x="8193" y="1350"/>
                  </a:lnTo>
                  <a:lnTo>
                    <a:pt x="8193" y="4050"/>
                  </a:lnTo>
                  <a:lnTo>
                    <a:pt x="7821" y="4388"/>
                  </a:lnTo>
                  <a:lnTo>
                    <a:pt x="7821" y="4725"/>
                  </a:lnTo>
                  <a:lnTo>
                    <a:pt x="7448" y="5400"/>
                  </a:lnTo>
                  <a:lnTo>
                    <a:pt x="7076" y="5738"/>
                  </a:lnTo>
                  <a:lnTo>
                    <a:pt x="7076" y="6075"/>
                  </a:lnTo>
                  <a:lnTo>
                    <a:pt x="6703" y="6075"/>
                  </a:lnTo>
                  <a:lnTo>
                    <a:pt x="6703" y="6413"/>
                  </a:lnTo>
                  <a:lnTo>
                    <a:pt x="6331" y="6413"/>
                  </a:lnTo>
                  <a:lnTo>
                    <a:pt x="5586" y="6750"/>
                  </a:lnTo>
                  <a:lnTo>
                    <a:pt x="4469" y="6750"/>
                  </a:lnTo>
                  <a:lnTo>
                    <a:pt x="4469" y="7088"/>
                  </a:lnTo>
                  <a:lnTo>
                    <a:pt x="4097" y="7088"/>
                  </a:lnTo>
                  <a:lnTo>
                    <a:pt x="3352" y="7763"/>
                  </a:lnTo>
                  <a:lnTo>
                    <a:pt x="3352" y="10463"/>
                  </a:lnTo>
                  <a:lnTo>
                    <a:pt x="3724" y="11137"/>
                  </a:lnTo>
                  <a:lnTo>
                    <a:pt x="3724" y="11475"/>
                  </a:lnTo>
                  <a:lnTo>
                    <a:pt x="3352" y="11475"/>
                  </a:lnTo>
                  <a:lnTo>
                    <a:pt x="3352" y="11812"/>
                  </a:lnTo>
                  <a:lnTo>
                    <a:pt x="2234" y="11812"/>
                  </a:lnTo>
                  <a:lnTo>
                    <a:pt x="2234" y="12150"/>
                  </a:lnTo>
                  <a:lnTo>
                    <a:pt x="1862" y="12150"/>
                  </a:lnTo>
                  <a:lnTo>
                    <a:pt x="1862" y="12825"/>
                  </a:lnTo>
                  <a:lnTo>
                    <a:pt x="2234" y="13162"/>
                  </a:lnTo>
                  <a:lnTo>
                    <a:pt x="2234" y="14175"/>
                  </a:lnTo>
                  <a:lnTo>
                    <a:pt x="1862" y="14175"/>
                  </a:lnTo>
                  <a:lnTo>
                    <a:pt x="1490" y="14512"/>
                  </a:lnTo>
                  <a:lnTo>
                    <a:pt x="1117" y="14512"/>
                  </a:lnTo>
                  <a:lnTo>
                    <a:pt x="1117" y="14850"/>
                  </a:lnTo>
                  <a:lnTo>
                    <a:pt x="745" y="15187"/>
                  </a:lnTo>
                  <a:lnTo>
                    <a:pt x="745" y="15525"/>
                  </a:lnTo>
                  <a:lnTo>
                    <a:pt x="372" y="15862"/>
                  </a:lnTo>
                  <a:lnTo>
                    <a:pt x="372" y="16537"/>
                  </a:lnTo>
                  <a:lnTo>
                    <a:pt x="0" y="17212"/>
                  </a:lnTo>
                  <a:lnTo>
                    <a:pt x="0" y="18225"/>
                  </a:lnTo>
                  <a:lnTo>
                    <a:pt x="372" y="19237"/>
                  </a:lnTo>
                  <a:lnTo>
                    <a:pt x="372" y="20587"/>
                  </a:lnTo>
                  <a:lnTo>
                    <a:pt x="745" y="20925"/>
                  </a:lnTo>
                  <a:lnTo>
                    <a:pt x="1117" y="20925"/>
                  </a:lnTo>
                  <a:lnTo>
                    <a:pt x="1490" y="21262"/>
                  </a:lnTo>
                  <a:lnTo>
                    <a:pt x="3352" y="21262"/>
                  </a:lnTo>
                  <a:lnTo>
                    <a:pt x="4469" y="21600"/>
                  </a:lnTo>
                  <a:lnTo>
                    <a:pt x="7821" y="21600"/>
                  </a:lnTo>
                  <a:lnTo>
                    <a:pt x="7821" y="20925"/>
                  </a:lnTo>
                  <a:lnTo>
                    <a:pt x="8193" y="20925"/>
                  </a:lnTo>
                  <a:lnTo>
                    <a:pt x="8193" y="19912"/>
                  </a:lnTo>
                  <a:lnTo>
                    <a:pt x="7821" y="18900"/>
                  </a:lnTo>
                  <a:lnTo>
                    <a:pt x="7821" y="17887"/>
                  </a:lnTo>
                  <a:lnTo>
                    <a:pt x="8193" y="17550"/>
                  </a:lnTo>
                  <a:lnTo>
                    <a:pt x="8193" y="16875"/>
                  </a:lnTo>
                  <a:lnTo>
                    <a:pt x="8566" y="16200"/>
                  </a:lnTo>
                  <a:lnTo>
                    <a:pt x="8566" y="15862"/>
                  </a:lnTo>
                  <a:lnTo>
                    <a:pt x="8938" y="15525"/>
                  </a:lnTo>
                  <a:lnTo>
                    <a:pt x="9310" y="14850"/>
                  </a:lnTo>
                  <a:lnTo>
                    <a:pt x="10055" y="14850"/>
                  </a:lnTo>
                  <a:lnTo>
                    <a:pt x="10055" y="14512"/>
                  </a:lnTo>
                  <a:lnTo>
                    <a:pt x="10800" y="14512"/>
                  </a:lnTo>
                  <a:lnTo>
                    <a:pt x="11172" y="14850"/>
                  </a:lnTo>
                  <a:lnTo>
                    <a:pt x="11545" y="14850"/>
                  </a:lnTo>
                  <a:lnTo>
                    <a:pt x="11917" y="15187"/>
                  </a:lnTo>
                  <a:lnTo>
                    <a:pt x="12662" y="15187"/>
                  </a:lnTo>
                  <a:lnTo>
                    <a:pt x="12662" y="14850"/>
                  </a:lnTo>
                  <a:lnTo>
                    <a:pt x="13034" y="14850"/>
                  </a:lnTo>
                  <a:lnTo>
                    <a:pt x="13034" y="14175"/>
                  </a:lnTo>
                  <a:lnTo>
                    <a:pt x="13407" y="13837"/>
                  </a:lnTo>
                  <a:lnTo>
                    <a:pt x="13407" y="13500"/>
                  </a:lnTo>
                  <a:lnTo>
                    <a:pt x="13034" y="12825"/>
                  </a:lnTo>
                  <a:lnTo>
                    <a:pt x="13034" y="11812"/>
                  </a:lnTo>
                  <a:lnTo>
                    <a:pt x="12662" y="11137"/>
                  </a:lnTo>
                  <a:lnTo>
                    <a:pt x="12290" y="9788"/>
                  </a:lnTo>
                  <a:lnTo>
                    <a:pt x="12290" y="7088"/>
                  </a:lnTo>
                  <a:lnTo>
                    <a:pt x="12662" y="7088"/>
                  </a:lnTo>
                  <a:lnTo>
                    <a:pt x="12662" y="6750"/>
                  </a:lnTo>
                  <a:lnTo>
                    <a:pt x="13034" y="6750"/>
                  </a:lnTo>
                  <a:lnTo>
                    <a:pt x="13034" y="6413"/>
                  </a:lnTo>
                  <a:lnTo>
                    <a:pt x="16759" y="6413"/>
                  </a:lnTo>
                  <a:lnTo>
                    <a:pt x="17503" y="6750"/>
                  </a:lnTo>
                  <a:lnTo>
                    <a:pt x="18248" y="6750"/>
                  </a:lnTo>
                  <a:lnTo>
                    <a:pt x="18621" y="6413"/>
                  </a:lnTo>
                  <a:lnTo>
                    <a:pt x="19366" y="6413"/>
                  </a:lnTo>
                  <a:lnTo>
                    <a:pt x="20110" y="5738"/>
                  </a:lnTo>
                  <a:lnTo>
                    <a:pt x="20110" y="5400"/>
                  </a:lnTo>
                  <a:lnTo>
                    <a:pt x="20483" y="4725"/>
                  </a:lnTo>
                  <a:lnTo>
                    <a:pt x="20483" y="4388"/>
                  </a:lnTo>
                  <a:lnTo>
                    <a:pt x="20855" y="4050"/>
                  </a:lnTo>
                  <a:lnTo>
                    <a:pt x="21228" y="2700"/>
                  </a:lnTo>
                  <a:lnTo>
                    <a:pt x="21228" y="2025"/>
                  </a:lnTo>
                  <a:lnTo>
                    <a:pt x="21600" y="135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4640157" y="3027200"/>
              <a:ext cx="100784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77"/>
                  </a:moveTo>
                  <a:lnTo>
                    <a:pt x="1800" y="9138"/>
                  </a:lnTo>
                  <a:lnTo>
                    <a:pt x="1800" y="9554"/>
                  </a:lnTo>
                  <a:lnTo>
                    <a:pt x="2700" y="9554"/>
                  </a:lnTo>
                  <a:lnTo>
                    <a:pt x="2700" y="10385"/>
                  </a:lnTo>
                  <a:lnTo>
                    <a:pt x="3600" y="11631"/>
                  </a:lnTo>
                  <a:lnTo>
                    <a:pt x="3600" y="12877"/>
                  </a:lnTo>
                  <a:lnTo>
                    <a:pt x="4500" y="13708"/>
                  </a:lnTo>
                  <a:lnTo>
                    <a:pt x="4500" y="17862"/>
                  </a:lnTo>
                  <a:lnTo>
                    <a:pt x="5400" y="18277"/>
                  </a:lnTo>
                  <a:lnTo>
                    <a:pt x="5400" y="18692"/>
                  </a:lnTo>
                  <a:lnTo>
                    <a:pt x="6300" y="19938"/>
                  </a:lnTo>
                  <a:lnTo>
                    <a:pt x="7200" y="21600"/>
                  </a:lnTo>
                  <a:lnTo>
                    <a:pt x="15300" y="19938"/>
                  </a:lnTo>
                  <a:lnTo>
                    <a:pt x="15300" y="19108"/>
                  </a:lnTo>
                  <a:lnTo>
                    <a:pt x="14400" y="17862"/>
                  </a:lnTo>
                  <a:lnTo>
                    <a:pt x="14400" y="15785"/>
                  </a:lnTo>
                  <a:lnTo>
                    <a:pt x="13500" y="14954"/>
                  </a:lnTo>
                  <a:lnTo>
                    <a:pt x="13500" y="13292"/>
                  </a:lnTo>
                  <a:lnTo>
                    <a:pt x="14400" y="12877"/>
                  </a:lnTo>
                  <a:lnTo>
                    <a:pt x="14400" y="12462"/>
                  </a:lnTo>
                  <a:lnTo>
                    <a:pt x="18000" y="10800"/>
                  </a:lnTo>
                  <a:lnTo>
                    <a:pt x="18900" y="9969"/>
                  </a:lnTo>
                  <a:lnTo>
                    <a:pt x="18900" y="9138"/>
                  </a:lnTo>
                  <a:lnTo>
                    <a:pt x="19800" y="8308"/>
                  </a:lnTo>
                  <a:lnTo>
                    <a:pt x="19800" y="7477"/>
                  </a:lnTo>
                  <a:lnTo>
                    <a:pt x="20700" y="6231"/>
                  </a:lnTo>
                  <a:lnTo>
                    <a:pt x="20700" y="5400"/>
                  </a:lnTo>
                  <a:lnTo>
                    <a:pt x="21600" y="4569"/>
                  </a:lnTo>
                  <a:lnTo>
                    <a:pt x="21600" y="2908"/>
                  </a:lnTo>
                  <a:lnTo>
                    <a:pt x="20700" y="1662"/>
                  </a:lnTo>
                  <a:lnTo>
                    <a:pt x="20700" y="0"/>
                  </a:lnTo>
                  <a:lnTo>
                    <a:pt x="14400" y="415"/>
                  </a:lnTo>
                  <a:lnTo>
                    <a:pt x="14400" y="831"/>
                  </a:lnTo>
                  <a:lnTo>
                    <a:pt x="13500" y="1662"/>
                  </a:lnTo>
                  <a:lnTo>
                    <a:pt x="13500" y="2077"/>
                  </a:lnTo>
                  <a:lnTo>
                    <a:pt x="12600" y="2492"/>
                  </a:lnTo>
                  <a:lnTo>
                    <a:pt x="12600" y="3323"/>
                  </a:lnTo>
                  <a:lnTo>
                    <a:pt x="11700" y="3323"/>
                  </a:lnTo>
                  <a:lnTo>
                    <a:pt x="11700" y="3738"/>
                  </a:lnTo>
                  <a:lnTo>
                    <a:pt x="9900" y="3738"/>
                  </a:lnTo>
                  <a:lnTo>
                    <a:pt x="9000" y="4154"/>
                  </a:lnTo>
                  <a:lnTo>
                    <a:pt x="5400" y="4154"/>
                  </a:lnTo>
                  <a:lnTo>
                    <a:pt x="3600" y="4985"/>
                  </a:lnTo>
                  <a:lnTo>
                    <a:pt x="2700" y="5815"/>
                  </a:lnTo>
                  <a:lnTo>
                    <a:pt x="0" y="7062"/>
                  </a:lnTo>
                  <a:lnTo>
                    <a:pt x="0" y="747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4640157" y="3027200"/>
              <a:ext cx="100784" cy="2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77"/>
                  </a:moveTo>
                  <a:lnTo>
                    <a:pt x="1800" y="9138"/>
                  </a:lnTo>
                  <a:lnTo>
                    <a:pt x="1800" y="9554"/>
                  </a:lnTo>
                  <a:lnTo>
                    <a:pt x="2700" y="9554"/>
                  </a:lnTo>
                  <a:lnTo>
                    <a:pt x="2700" y="10385"/>
                  </a:lnTo>
                  <a:lnTo>
                    <a:pt x="3600" y="11631"/>
                  </a:lnTo>
                  <a:lnTo>
                    <a:pt x="3600" y="12877"/>
                  </a:lnTo>
                  <a:lnTo>
                    <a:pt x="4500" y="13708"/>
                  </a:lnTo>
                  <a:lnTo>
                    <a:pt x="4500" y="17862"/>
                  </a:lnTo>
                  <a:lnTo>
                    <a:pt x="5400" y="18277"/>
                  </a:lnTo>
                  <a:lnTo>
                    <a:pt x="5400" y="18692"/>
                  </a:lnTo>
                  <a:lnTo>
                    <a:pt x="6300" y="19938"/>
                  </a:lnTo>
                  <a:lnTo>
                    <a:pt x="7200" y="21600"/>
                  </a:lnTo>
                  <a:lnTo>
                    <a:pt x="15300" y="19938"/>
                  </a:lnTo>
                  <a:lnTo>
                    <a:pt x="15300" y="19108"/>
                  </a:lnTo>
                  <a:lnTo>
                    <a:pt x="14400" y="17862"/>
                  </a:lnTo>
                  <a:lnTo>
                    <a:pt x="14400" y="15785"/>
                  </a:lnTo>
                  <a:lnTo>
                    <a:pt x="13500" y="14954"/>
                  </a:lnTo>
                  <a:lnTo>
                    <a:pt x="13500" y="13292"/>
                  </a:lnTo>
                  <a:lnTo>
                    <a:pt x="14400" y="12877"/>
                  </a:lnTo>
                  <a:lnTo>
                    <a:pt x="14400" y="12462"/>
                  </a:lnTo>
                  <a:lnTo>
                    <a:pt x="18000" y="10800"/>
                  </a:lnTo>
                  <a:lnTo>
                    <a:pt x="18900" y="9969"/>
                  </a:lnTo>
                  <a:lnTo>
                    <a:pt x="18900" y="9138"/>
                  </a:lnTo>
                  <a:lnTo>
                    <a:pt x="19800" y="8308"/>
                  </a:lnTo>
                  <a:lnTo>
                    <a:pt x="19800" y="7477"/>
                  </a:lnTo>
                  <a:lnTo>
                    <a:pt x="20700" y="6231"/>
                  </a:lnTo>
                  <a:lnTo>
                    <a:pt x="20700" y="5400"/>
                  </a:lnTo>
                  <a:lnTo>
                    <a:pt x="21600" y="4569"/>
                  </a:lnTo>
                  <a:lnTo>
                    <a:pt x="21600" y="2908"/>
                  </a:lnTo>
                  <a:lnTo>
                    <a:pt x="20700" y="1662"/>
                  </a:lnTo>
                  <a:lnTo>
                    <a:pt x="20700" y="0"/>
                  </a:lnTo>
                  <a:lnTo>
                    <a:pt x="14400" y="415"/>
                  </a:lnTo>
                  <a:lnTo>
                    <a:pt x="14400" y="831"/>
                  </a:lnTo>
                  <a:lnTo>
                    <a:pt x="13500" y="1662"/>
                  </a:lnTo>
                  <a:lnTo>
                    <a:pt x="13500" y="2077"/>
                  </a:lnTo>
                  <a:lnTo>
                    <a:pt x="12600" y="2492"/>
                  </a:lnTo>
                  <a:lnTo>
                    <a:pt x="12600" y="3323"/>
                  </a:lnTo>
                  <a:lnTo>
                    <a:pt x="11700" y="3323"/>
                  </a:lnTo>
                  <a:lnTo>
                    <a:pt x="11700" y="3738"/>
                  </a:lnTo>
                  <a:lnTo>
                    <a:pt x="9900" y="3738"/>
                  </a:lnTo>
                  <a:lnTo>
                    <a:pt x="9000" y="4154"/>
                  </a:lnTo>
                  <a:lnTo>
                    <a:pt x="5400" y="4154"/>
                  </a:lnTo>
                  <a:lnTo>
                    <a:pt x="3600" y="4985"/>
                  </a:lnTo>
                  <a:lnTo>
                    <a:pt x="2700" y="5815"/>
                  </a:lnTo>
                  <a:lnTo>
                    <a:pt x="0" y="7062"/>
                  </a:lnTo>
                  <a:lnTo>
                    <a:pt x="0" y="747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4980295" y="3993668"/>
              <a:ext cx="298147" cy="42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4" y="606"/>
                  </a:moveTo>
                  <a:lnTo>
                    <a:pt x="608" y="404"/>
                  </a:lnTo>
                  <a:lnTo>
                    <a:pt x="1217" y="202"/>
                  </a:lnTo>
                  <a:lnTo>
                    <a:pt x="1521" y="202"/>
                  </a:lnTo>
                  <a:lnTo>
                    <a:pt x="1825" y="0"/>
                  </a:lnTo>
                  <a:lnTo>
                    <a:pt x="3042" y="0"/>
                  </a:lnTo>
                  <a:lnTo>
                    <a:pt x="3346" y="202"/>
                  </a:lnTo>
                  <a:lnTo>
                    <a:pt x="3651" y="202"/>
                  </a:lnTo>
                  <a:lnTo>
                    <a:pt x="4259" y="606"/>
                  </a:lnTo>
                  <a:lnTo>
                    <a:pt x="4868" y="606"/>
                  </a:lnTo>
                  <a:lnTo>
                    <a:pt x="5172" y="807"/>
                  </a:lnTo>
                  <a:lnTo>
                    <a:pt x="7910" y="807"/>
                  </a:lnTo>
                  <a:lnTo>
                    <a:pt x="8823" y="1009"/>
                  </a:lnTo>
                  <a:lnTo>
                    <a:pt x="9431" y="1009"/>
                  </a:lnTo>
                  <a:lnTo>
                    <a:pt x="10039" y="807"/>
                  </a:lnTo>
                  <a:lnTo>
                    <a:pt x="11561" y="807"/>
                  </a:lnTo>
                  <a:lnTo>
                    <a:pt x="12473" y="606"/>
                  </a:lnTo>
                  <a:lnTo>
                    <a:pt x="13994" y="606"/>
                  </a:lnTo>
                  <a:lnTo>
                    <a:pt x="14299" y="807"/>
                  </a:lnTo>
                  <a:lnTo>
                    <a:pt x="14603" y="807"/>
                  </a:lnTo>
                  <a:lnTo>
                    <a:pt x="14603" y="1009"/>
                  </a:lnTo>
                  <a:lnTo>
                    <a:pt x="14907" y="1211"/>
                  </a:lnTo>
                  <a:lnTo>
                    <a:pt x="14907" y="1413"/>
                  </a:lnTo>
                  <a:lnTo>
                    <a:pt x="15211" y="1615"/>
                  </a:lnTo>
                  <a:lnTo>
                    <a:pt x="15515" y="1615"/>
                  </a:lnTo>
                  <a:lnTo>
                    <a:pt x="15515" y="1817"/>
                  </a:lnTo>
                  <a:lnTo>
                    <a:pt x="16732" y="1817"/>
                  </a:lnTo>
                  <a:lnTo>
                    <a:pt x="17645" y="2019"/>
                  </a:lnTo>
                  <a:lnTo>
                    <a:pt x="19775" y="2019"/>
                  </a:lnTo>
                  <a:lnTo>
                    <a:pt x="20992" y="2221"/>
                  </a:lnTo>
                  <a:lnTo>
                    <a:pt x="21600" y="2221"/>
                  </a:lnTo>
                  <a:lnTo>
                    <a:pt x="21600" y="2422"/>
                  </a:lnTo>
                  <a:lnTo>
                    <a:pt x="20992" y="3230"/>
                  </a:lnTo>
                  <a:lnTo>
                    <a:pt x="20687" y="3432"/>
                  </a:lnTo>
                  <a:lnTo>
                    <a:pt x="20687" y="3634"/>
                  </a:lnTo>
                  <a:lnTo>
                    <a:pt x="20383" y="3836"/>
                  </a:lnTo>
                  <a:lnTo>
                    <a:pt x="20383" y="4845"/>
                  </a:lnTo>
                  <a:lnTo>
                    <a:pt x="20687" y="5450"/>
                  </a:lnTo>
                  <a:lnTo>
                    <a:pt x="20687" y="7065"/>
                  </a:lnTo>
                  <a:lnTo>
                    <a:pt x="20992" y="7267"/>
                  </a:lnTo>
                  <a:lnTo>
                    <a:pt x="20992" y="7671"/>
                  </a:lnTo>
                  <a:lnTo>
                    <a:pt x="20687" y="8075"/>
                  </a:lnTo>
                  <a:lnTo>
                    <a:pt x="20687" y="8680"/>
                  </a:lnTo>
                  <a:lnTo>
                    <a:pt x="20079" y="9084"/>
                  </a:lnTo>
                  <a:lnTo>
                    <a:pt x="19470" y="9286"/>
                  </a:lnTo>
                  <a:lnTo>
                    <a:pt x="19166" y="9286"/>
                  </a:lnTo>
                  <a:lnTo>
                    <a:pt x="19166" y="9488"/>
                  </a:lnTo>
                  <a:lnTo>
                    <a:pt x="18254" y="9488"/>
                  </a:lnTo>
                  <a:lnTo>
                    <a:pt x="18254" y="9690"/>
                  </a:lnTo>
                  <a:lnTo>
                    <a:pt x="17949" y="9690"/>
                  </a:lnTo>
                  <a:lnTo>
                    <a:pt x="17949" y="10093"/>
                  </a:lnTo>
                  <a:lnTo>
                    <a:pt x="17645" y="10497"/>
                  </a:lnTo>
                  <a:lnTo>
                    <a:pt x="17645" y="12314"/>
                  </a:lnTo>
                  <a:lnTo>
                    <a:pt x="17949" y="12718"/>
                  </a:lnTo>
                  <a:lnTo>
                    <a:pt x="17949" y="13525"/>
                  </a:lnTo>
                  <a:lnTo>
                    <a:pt x="18254" y="14333"/>
                  </a:lnTo>
                  <a:lnTo>
                    <a:pt x="18254" y="15544"/>
                  </a:lnTo>
                  <a:lnTo>
                    <a:pt x="18558" y="16351"/>
                  </a:lnTo>
                  <a:lnTo>
                    <a:pt x="18558" y="17361"/>
                  </a:lnTo>
                  <a:lnTo>
                    <a:pt x="18254" y="18168"/>
                  </a:lnTo>
                  <a:lnTo>
                    <a:pt x="18254" y="19581"/>
                  </a:lnTo>
                  <a:lnTo>
                    <a:pt x="17949" y="19985"/>
                  </a:lnTo>
                  <a:lnTo>
                    <a:pt x="17949" y="20591"/>
                  </a:lnTo>
                  <a:lnTo>
                    <a:pt x="17645" y="20591"/>
                  </a:lnTo>
                  <a:lnTo>
                    <a:pt x="17645" y="20793"/>
                  </a:lnTo>
                  <a:lnTo>
                    <a:pt x="17341" y="20994"/>
                  </a:lnTo>
                  <a:lnTo>
                    <a:pt x="17341" y="21196"/>
                  </a:lnTo>
                  <a:lnTo>
                    <a:pt x="17037" y="21196"/>
                  </a:lnTo>
                  <a:lnTo>
                    <a:pt x="16428" y="21600"/>
                  </a:lnTo>
                  <a:lnTo>
                    <a:pt x="14603" y="21600"/>
                  </a:lnTo>
                  <a:lnTo>
                    <a:pt x="14299" y="21398"/>
                  </a:lnTo>
                  <a:lnTo>
                    <a:pt x="13386" y="21398"/>
                  </a:lnTo>
                  <a:lnTo>
                    <a:pt x="13386" y="20994"/>
                  </a:lnTo>
                  <a:lnTo>
                    <a:pt x="13082" y="20793"/>
                  </a:lnTo>
                  <a:lnTo>
                    <a:pt x="13082" y="20591"/>
                  </a:lnTo>
                  <a:lnTo>
                    <a:pt x="12777" y="20389"/>
                  </a:lnTo>
                  <a:lnTo>
                    <a:pt x="12777" y="20187"/>
                  </a:lnTo>
                  <a:lnTo>
                    <a:pt x="12473" y="20187"/>
                  </a:lnTo>
                  <a:lnTo>
                    <a:pt x="12169" y="20389"/>
                  </a:lnTo>
                  <a:lnTo>
                    <a:pt x="12169" y="20591"/>
                  </a:lnTo>
                  <a:lnTo>
                    <a:pt x="10952" y="20591"/>
                  </a:lnTo>
                  <a:lnTo>
                    <a:pt x="10648" y="20793"/>
                  </a:lnTo>
                  <a:lnTo>
                    <a:pt x="10344" y="20793"/>
                  </a:lnTo>
                  <a:lnTo>
                    <a:pt x="10039" y="20187"/>
                  </a:lnTo>
                  <a:lnTo>
                    <a:pt x="10039" y="19783"/>
                  </a:lnTo>
                  <a:lnTo>
                    <a:pt x="9735" y="19581"/>
                  </a:lnTo>
                  <a:lnTo>
                    <a:pt x="9735" y="19379"/>
                  </a:lnTo>
                  <a:lnTo>
                    <a:pt x="9127" y="18976"/>
                  </a:lnTo>
                  <a:lnTo>
                    <a:pt x="8823" y="18572"/>
                  </a:lnTo>
                  <a:lnTo>
                    <a:pt x="8518" y="18572"/>
                  </a:lnTo>
                  <a:lnTo>
                    <a:pt x="8518" y="18370"/>
                  </a:lnTo>
                  <a:lnTo>
                    <a:pt x="6997" y="18370"/>
                  </a:lnTo>
                  <a:lnTo>
                    <a:pt x="6997" y="15746"/>
                  </a:lnTo>
                  <a:lnTo>
                    <a:pt x="6693" y="15140"/>
                  </a:lnTo>
                  <a:lnTo>
                    <a:pt x="6693" y="14535"/>
                  </a:lnTo>
                  <a:lnTo>
                    <a:pt x="6389" y="14333"/>
                  </a:lnTo>
                  <a:lnTo>
                    <a:pt x="6389" y="10901"/>
                  </a:lnTo>
                  <a:lnTo>
                    <a:pt x="6085" y="10699"/>
                  </a:lnTo>
                  <a:lnTo>
                    <a:pt x="6085" y="10093"/>
                  </a:lnTo>
                  <a:lnTo>
                    <a:pt x="5780" y="9690"/>
                  </a:lnTo>
                  <a:lnTo>
                    <a:pt x="5476" y="9084"/>
                  </a:lnTo>
                  <a:lnTo>
                    <a:pt x="5172" y="8680"/>
                  </a:lnTo>
                  <a:lnTo>
                    <a:pt x="5172" y="8479"/>
                  </a:lnTo>
                  <a:lnTo>
                    <a:pt x="4563" y="7873"/>
                  </a:lnTo>
                  <a:lnTo>
                    <a:pt x="4259" y="7469"/>
                  </a:lnTo>
                  <a:lnTo>
                    <a:pt x="3955" y="6864"/>
                  </a:lnTo>
                  <a:lnTo>
                    <a:pt x="3651" y="6460"/>
                  </a:lnTo>
                  <a:lnTo>
                    <a:pt x="3346" y="5854"/>
                  </a:lnTo>
                  <a:lnTo>
                    <a:pt x="2738" y="5450"/>
                  </a:lnTo>
                  <a:lnTo>
                    <a:pt x="2130" y="4643"/>
                  </a:lnTo>
                  <a:lnTo>
                    <a:pt x="2130" y="4239"/>
                  </a:lnTo>
                  <a:lnTo>
                    <a:pt x="1521" y="3836"/>
                  </a:lnTo>
                  <a:lnTo>
                    <a:pt x="1521" y="3634"/>
                  </a:lnTo>
                  <a:lnTo>
                    <a:pt x="913" y="3432"/>
                  </a:lnTo>
                  <a:lnTo>
                    <a:pt x="608" y="3028"/>
                  </a:lnTo>
                  <a:lnTo>
                    <a:pt x="0" y="2624"/>
                  </a:lnTo>
                  <a:lnTo>
                    <a:pt x="0" y="1413"/>
                  </a:lnTo>
                  <a:lnTo>
                    <a:pt x="304" y="807"/>
                  </a:lnTo>
                  <a:lnTo>
                    <a:pt x="304" y="60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4980295" y="3993668"/>
              <a:ext cx="298147" cy="42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4" y="606"/>
                  </a:moveTo>
                  <a:lnTo>
                    <a:pt x="608" y="404"/>
                  </a:lnTo>
                  <a:lnTo>
                    <a:pt x="1217" y="202"/>
                  </a:lnTo>
                  <a:lnTo>
                    <a:pt x="1521" y="202"/>
                  </a:lnTo>
                  <a:lnTo>
                    <a:pt x="1825" y="0"/>
                  </a:lnTo>
                  <a:lnTo>
                    <a:pt x="3042" y="0"/>
                  </a:lnTo>
                  <a:lnTo>
                    <a:pt x="3346" y="202"/>
                  </a:lnTo>
                  <a:lnTo>
                    <a:pt x="3651" y="202"/>
                  </a:lnTo>
                  <a:lnTo>
                    <a:pt x="4259" y="606"/>
                  </a:lnTo>
                  <a:lnTo>
                    <a:pt x="4868" y="606"/>
                  </a:lnTo>
                  <a:lnTo>
                    <a:pt x="5172" y="807"/>
                  </a:lnTo>
                  <a:lnTo>
                    <a:pt x="7910" y="807"/>
                  </a:lnTo>
                  <a:lnTo>
                    <a:pt x="8823" y="1009"/>
                  </a:lnTo>
                  <a:lnTo>
                    <a:pt x="9431" y="1009"/>
                  </a:lnTo>
                  <a:lnTo>
                    <a:pt x="10039" y="807"/>
                  </a:lnTo>
                  <a:lnTo>
                    <a:pt x="11561" y="807"/>
                  </a:lnTo>
                  <a:lnTo>
                    <a:pt x="12473" y="606"/>
                  </a:lnTo>
                  <a:lnTo>
                    <a:pt x="13994" y="606"/>
                  </a:lnTo>
                  <a:lnTo>
                    <a:pt x="14299" y="807"/>
                  </a:lnTo>
                  <a:lnTo>
                    <a:pt x="14603" y="807"/>
                  </a:lnTo>
                  <a:lnTo>
                    <a:pt x="14603" y="1009"/>
                  </a:lnTo>
                  <a:lnTo>
                    <a:pt x="14907" y="1211"/>
                  </a:lnTo>
                  <a:lnTo>
                    <a:pt x="14907" y="1413"/>
                  </a:lnTo>
                  <a:lnTo>
                    <a:pt x="15211" y="1615"/>
                  </a:lnTo>
                  <a:lnTo>
                    <a:pt x="15515" y="1615"/>
                  </a:lnTo>
                  <a:lnTo>
                    <a:pt x="15515" y="1817"/>
                  </a:lnTo>
                  <a:lnTo>
                    <a:pt x="16732" y="1817"/>
                  </a:lnTo>
                  <a:lnTo>
                    <a:pt x="17645" y="2019"/>
                  </a:lnTo>
                  <a:lnTo>
                    <a:pt x="19775" y="2019"/>
                  </a:lnTo>
                  <a:lnTo>
                    <a:pt x="20992" y="2221"/>
                  </a:lnTo>
                  <a:lnTo>
                    <a:pt x="21600" y="2221"/>
                  </a:lnTo>
                  <a:lnTo>
                    <a:pt x="21600" y="2422"/>
                  </a:lnTo>
                  <a:lnTo>
                    <a:pt x="20992" y="3230"/>
                  </a:lnTo>
                  <a:lnTo>
                    <a:pt x="20687" y="3432"/>
                  </a:lnTo>
                  <a:lnTo>
                    <a:pt x="20687" y="3634"/>
                  </a:lnTo>
                  <a:lnTo>
                    <a:pt x="20383" y="3836"/>
                  </a:lnTo>
                  <a:lnTo>
                    <a:pt x="20383" y="4845"/>
                  </a:lnTo>
                  <a:lnTo>
                    <a:pt x="20687" y="5450"/>
                  </a:lnTo>
                  <a:lnTo>
                    <a:pt x="20687" y="7065"/>
                  </a:lnTo>
                  <a:lnTo>
                    <a:pt x="20992" y="7267"/>
                  </a:lnTo>
                  <a:lnTo>
                    <a:pt x="20992" y="7671"/>
                  </a:lnTo>
                  <a:lnTo>
                    <a:pt x="20687" y="8075"/>
                  </a:lnTo>
                  <a:lnTo>
                    <a:pt x="20687" y="8680"/>
                  </a:lnTo>
                  <a:lnTo>
                    <a:pt x="20079" y="9084"/>
                  </a:lnTo>
                  <a:lnTo>
                    <a:pt x="19470" y="9286"/>
                  </a:lnTo>
                  <a:lnTo>
                    <a:pt x="19166" y="9286"/>
                  </a:lnTo>
                  <a:lnTo>
                    <a:pt x="19166" y="9488"/>
                  </a:lnTo>
                  <a:lnTo>
                    <a:pt x="18254" y="9488"/>
                  </a:lnTo>
                  <a:lnTo>
                    <a:pt x="18254" y="9690"/>
                  </a:lnTo>
                  <a:lnTo>
                    <a:pt x="17949" y="9690"/>
                  </a:lnTo>
                  <a:lnTo>
                    <a:pt x="17949" y="10093"/>
                  </a:lnTo>
                  <a:lnTo>
                    <a:pt x="17645" y="10497"/>
                  </a:lnTo>
                  <a:lnTo>
                    <a:pt x="17645" y="12314"/>
                  </a:lnTo>
                  <a:lnTo>
                    <a:pt x="17949" y="12718"/>
                  </a:lnTo>
                  <a:lnTo>
                    <a:pt x="17949" y="13525"/>
                  </a:lnTo>
                  <a:lnTo>
                    <a:pt x="18254" y="14333"/>
                  </a:lnTo>
                  <a:lnTo>
                    <a:pt x="18254" y="15544"/>
                  </a:lnTo>
                  <a:lnTo>
                    <a:pt x="18558" y="16351"/>
                  </a:lnTo>
                  <a:lnTo>
                    <a:pt x="18558" y="17361"/>
                  </a:lnTo>
                  <a:lnTo>
                    <a:pt x="18254" y="18168"/>
                  </a:lnTo>
                  <a:lnTo>
                    <a:pt x="18254" y="19581"/>
                  </a:lnTo>
                  <a:lnTo>
                    <a:pt x="17949" y="19985"/>
                  </a:lnTo>
                  <a:lnTo>
                    <a:pt x="17949" y="20591"/>
                  </a:lnTo>
                  <a:lnTo>
                    <a:pt x="17645" y="20591"/>
                  </a:lnTo>
                  <a:lnTo>
                    <a:pt x="17645" y="20793"/>
                  </a:lnTo>
                  <a:lnTo>
                    <a:pt x="17341" y="20994"/>
                  </a:lnTo>
                  <a:lnTo>
                    <a:pt x="17341" y="21196"/>
                  </a:lnTo>
                  <a:lnTo>
                    <a:pt x="17037" y="21196"/>
                  </a:lnTo>
                  <a:lnTo>
                    <a:pt x="16428" y="21600"/>
                  </a:lnTo>
                  <a:lnTo>
                    <a:pt x="14603" y="21600"/>
                  </a:lnTo>
                  <a:lnTo>
                    <a:pt x="14299" y="21398"/>
                  </a:lnTo>
                  <a:lnTo>
                    <a:pt x="13386" y="21398"/>
                  </a:lnTo>
                  <a:lnTo>
                    <a:pt x="13386" y="20994"/>
                  </a:lnTo>
                  <a:lnTo>
                    <a:pt x="13082" y="20793"/>
                  </a:lnTo>
                  <a:lnTo>
                    <a:pt x="13082" y="20591"/>
                  </a:lnTo>
                  <a:lnTo>
                    <a:pt x="12777" y="20389"/>
                  </a:lnTo>
                  <a:lnTo>
                    <a:pt x="12777" y="20187"/>
                  </a:lnTo>
                  <a:lnTo>
                    <a:pt x="12473" y="20187"/>
                  </a:lnTo>
                  <a:lnTo>
                    <a:pt x="12169" y="20389"/>
                  </a:lnTo>
                  <a:lnTo>
                    <a:pt x="12169" y="20591"/>
                  </a:lnTo>
                  <a:lnTo>
                    <a:pt x="10952" y="20591"/>
                  </a:lnTo>
                  <a:lnTo>
                    <a:pt x="10648" y="20793"/>
                  </a:lnTo>
                  <a:lnTo>
                    <a:pt x="10344" y="20793"/>
                  </a:lnTo>
                  <a:lnTo>
                    <a:pt x="10039" y="20187"/>
                  </a:lnTo>
                  <a:lnTo>
                    <a:pt x="10039" y="19783"/>
                  </a:lnTo>
                  <a:lnTo>
                    <a:pt x="9735" y="19581"/>
                  </a:lnTo>
                  <a:lnTo>
                    <a:pt x="9735" y="19379"/>
                  </a:lnTo>
                  <a:lnTo>
                    <a:pt x="9127" y="18976"/>
                  </a:lnTo>
                  <a:lnTo>
                    <a:pt x="8823" y="18572"/>
                  </a:lnTo>
                  <a:lnTo>
                    <a:pt x="8518" y="18572"/>
                  </a:lnTo>
                  <a:lnTo>
                    <a:pt x="8518" y="18370"/>
                  </a:lnTo>
                  <a:lnTo>
                    <a:pt x="6997" y="18370"/>
                  </a:lnTo>
                  <a:lnTo>
                    <a:pt x="6997" y="15746"/>
                  </a:lnTo>
                  <a:lnTo>
                    <a:pt x="6693" y="15140"/>
                  </a:lnTo>
                  <a:lnTo>
                    <a:pt x="6693" y="14535"/>
                  </a:lnTo>
                  <a:lnTo>
                    <a:pt x="6389" y="14333"/>
                  </a:lnTo>
                  <a:lnTo>
                    <a:pt x="6389" y="10901"/>
                  </a:lnTo>
                  <a:lnTo>
                    <a:pt x="6085" y="10699"/>
                  </a:lnTo>
                  <a:lnTo>
                    <a:pt x="6085" y="10093"/>
                  </a:lnTo>
                  <a:lnTo>
                    <a:pt x="5780" y="9690"/>
                  </a:lnTo>
                  <a:lnTo>
                    <a:pt x="5476" y="9084"/>
                  </a:lnTo>
                  <a:lnTo>
                    <a:pt x="5172" y="8680"/>
                  </a:lnTo>
                  <a:lnTo>
                    <a:pt x="5172" y="8479"/>
                  </a:lnTo>
                  <a:lnTo>
                    <a:pt x="4563" y="7873"/>
                  </a:lnTo>
                  <a:lnTo>
                    <a:pt x="4259" y="7469"/>
                  </a:lnTo>
                  <a:lnTo>
                    <a:pt x="3955" y="6864"/>
                  </a:lnTo>
                  <a:lnTo>
                    <a:pt x="3651" y="6460"/>
                  </a:lnTo>
                  <a:lnTo>
                    <a:pt x="3346" y="5854"/>
                  </a:lnTo>
                  <a:lnTo>
                    <a:pt x="2738" y="5450"/>
                  </a:lnTo>
                  <a:lnTo>
                    <a:pt x="2130" y="4643"/>
                  </a:lnTo>
                  <a:lnTo>
                    <a:pt x="2130" y="4239"/>
                  </a:lnTo>
                  <a:lnTo>
                    <a:pt x="1521" y="3836"/>
                  </a:lnTo>
                  <a:lnTo>
                    <a:pt x="1521" y="3634"/>
                  </a:lnTo>
                  <a:lnTo>
                    <a:pt x="913" y="3432"/>
                  </a:lnTo>
                  <a:lnTo>
                    <a:pt x="608" y="3028"/>
                  </a:lnTo>
                  <a:lnTo>
                    <a:pt x="0" y="2624"/>
                  </a:lnTo>
                  <a:lnTo>
                    <a:pt x="0" y="1413"/>
                  </a:lnTo>
                  <a:lnTo>
                    <a:pt x="304" y="807"/>
                  </a:lnTo>
                  <a:lnTo>
                    <a:pt x="304" y="606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4098455" y="2883427"/>
              <a:ext cx="205764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67" y="16971"/>
                  </a:moveTo>
                  <a:lnTo>
                    <a:pt x="3527" y="17486"/>
                  </a:lnTo>
                  <a:lnTo>
                    <a:pt x="3527" y="19543"/>
                  </a:lnTo>
                  <a:lnTo>
                    <a:pt x="3967" y="20057"/>
                  </a:lnTo>
                  <a:lnTo>
                    <a:pt x="7053" y="20057"/>
                  </a:lnTo>
                  <a:lnTo>
                    <a:pt x="7494" y="21086"/>
                  </a:lnTo>
                  <a:lnTo>
                    <a:pt x="7935" y="21600"/>
                  </a:lnTo>
                  <a:lnTo>
                    <a:pt x="7935" y="21086"/>
                  </a:lnTo>
                  <a:lnTo>
                    <a:pt x="9257" y="19543"/>
                  </a:lnTo>
                  <a:lnTo>
                    <a:pt x="9257" y="19029"/>
                  </a:lnTo>
                  <a:lnTo>
                    <a:pt x="10139" y="19029"/>
                  </a:lnTo>
                  <a:lnTo>
                    <a:pt x="11020" y="18000"/>
                  </a:lnTo>
                  <a:lnTo>
                    <a:pt x="11902" y="18000"/>
                  </a:lnTo>
                  <a:lnTo>
                    <a:pt x="13224" y="17486"/>
                  </a:lnTo>
                  <a:lnTo>
                    <a:pt x="13665" y="17486"/>
                  </a:lnTo>
                  <a:lnTo>
                    <a:pt x="15429" y="18000"/>
                  </a:lnTo>
                  <a:lnTo>
                    <a:pt x="16751" y="18000"/>
                  </a:lnTo>
                  <a:lnTo>
                    <a:pt x="17633" y="18514"/>
                  </a:lnTo>
                  <a:lnTo>
                    <a:pt x="21600" y="18514"/>
                  </a:lnTo>
                  <a:lnTo>
                    <a:pt x="21600" y="18000"/>
                  </a:lnTo>
                  <a:lnTo>
                    <a:pt x="21159" y="16457"/>
                  </a:lnTo>
                  <a:lnTo>
                    <a:pt x="20718" y="15943"/>
                  </a:lnTo>
                  <a:lnTo>
                    <a:pt x="20718" y="15429"/>
                  </a:lnTo>
                  <a:lnTo>
                    <a:pt x="20278" y="14400"/>
                  </a:lnTo>
                  <a:lnTo>
                    <a:pt x="19837" y="13886"/>
                  </a:lnTo>
                  <a:lnTo>
                    <a:pt x="19396" y="13886"/>
                  </a:lnTo>
                  <a:lnTo>
                    <a:pt x="18514" y="12857"/>
                  </a:lnTo>
                  <a:lnTo>
                    <a:pt x="18073" y="12857"/>
                  </a:lnTo>
                  <a:lnTo>
                    <a:pt x="18073" y="12343"/>
                  </a:lnTo>
                  <a:lnTo>
                    <a:pt x="17633" y="11829"/>
                  </a:lnTo>
                  <a:lnTo>
                    <a:pt x="17633" y="9257"/>
                  </a:lnTo>
                  <a:lnTo>
                    <a:pt x="16310" y="8743"/>
                  </a:lnTo>
                  <a:lnTo>
                    <a:pt x="15869" y="7714"/>
                  </a:lnTo>
                  <a:lnTo>
                    <a:pt x="15429" y="7714"/>
                  </a:lnTo>
                  <a:lnTo>
                    <a:pt x="15429" y="7200"/>
                  </a:lnTo>
                  <a:lnTo>
                    <a:pt x="14547" y="6171"/>
                  </a:lnTo>
                  <a:lnTo>
                    <a:pt x="14106" y="5143"/>
                  </a:lnTo>
                  <a:lnTo>
                    <a:pt x="13224" y="4114"/>
                  </a:lnTo>
                  <a:lnTo>
                    <a:pt x="13224" y="3600"/>
                  </a:lnTo>
                  <a:lnTo>
                    <a:pt x="12784" y="3086"/>
                  </a:lnTo>
                  <a:lnTo>
                    <a:pt x="12343" y="3086"/>
                  </a:lnTo>
                  <a:lnTo>
                    <a:pt x="12343" y="2571"/>
                  </a:lnTo>
                  <a:lnTo>
                    <a:pt x="11020" y="2571"/>
                  </a:lnTo>
                  <a:lnTo>
                    <a:pt x="10580" y="2057"/>
                  </a:lnTo>
                  <a:lnTo>
                    <a:pt x="10139" y="2057"/>
                  </a:lnTo>
                  <a:lnTo>
                    <a:pt x="10139" y="1543"/>
                  </a:lnTo>
                  <a:lnTo>
                    <a:pt x="9698" y="1029"/>
                  </a:lnTo>
                  <a:lnTo>
                    <a:pt x="9698" y="514"/>
                  </a:lnTo>
                  <a:lnTo>
                    <a:pt x="9257" y="514"/>
                  </a:lnTo>
                  <a:lnTo>
                    <a:pt x="9257" y="0"/>
                  </a:lnTo>
                  <a:lnTo>
                    <a:pt x="7494" y="0"/>
                  </a:lnTo>
                  <a:lnTo>
                    <a:pt x="6612" y="514"/>
                  </a:lnTo>
                  <a:lnTo>
                    <a:pt x="6171" y="514"/>
                  </a:lnTo>
                  <a:lnTo>
                    <a:pt x="5731" y="1029"/>
                  </a:lnTo>
                  <a:lnTo>
                    <a:pt x="4849" y="2571"/>
                  </a:lnTo>
                  <a:lnTo>
                    <a:pt x="3967" y="3600"/>
                  </a:lnTo>
                  <a:lnTo>
                    <a:pt x="3527" y="4629"/>
                  </a:lnTo>
                  <a:lnTo>
                    <a:pt x="2645" y="5143"/>
                  </a:lnTo>
                  <a:lnTo>
                    <a:pt x="2204" y="5657"/>
                  </a:lnTo>
                  <a:lnTo>
                    <a:pt x="2204" y="6171"/>
                  </a:lnTo>
                  <a:lnTo>
                    <a:pt x="1763" y="6171"/>
                  </a:lnTo>
                  <a:lnTo>
                    <a:pt x="882" y="6686"/>
                  </a:lnTo>
                  <a:lnTo>
                    <a:pt x="0" y="6686"/>
                  </a:lnTo>
                  <a:lnTo>
                    <a:pt x="0" y="7714"/>
                  </a:lnTo>
                  <a:lnTo>
                    <a:pt x="1763" y="7714"/>
                  </a:lnTo>
                  <a:lnTo>
                    <a:pt x="2204" y="8229"/>
                  </a:lnTo>
                  <a:lnTo>
                    <a:pt x="2645" y="8229"/>
                  </a:lnTo>
                  <a:lnTo>
                    <a:pt x="2645" y="8743"/>
                  </a:lnTo>
                  <a:lnTo>
                    <a:pt x="3086" y="9257"/>
                  </a:lnTo>
                  <a:lnTo>
                    <a:pt x="3527" y="9257"/>
                  </a:lnTo>
                  <a:lnTo>
                    <a:pt x="3967" y="10286"/>
                  </a:lnTo>
                  <a:lnTo>
                    <a:pt x="4849" y="11314"/>
                  </a:lnTo>
                  <a:lnTo>
                    <a:pt x="4849" y="11829"/>
                  </a:lnTo>
                  <a:lnTo>
                    <a:pt x="5290" y="11829"/>
                  </a:lnTo>
                  <a:lnTo>
                    <a:pt x="6171" y="12857"/>
                  </a:lnTo>
                  <a:lnTo>
                    <a:pt x="5731" y="13371"/>
                  </a:lnTo>
                  <a:lnTo>
                    <a:pt x="5290" y="13371"/>
                  </a:lnTo>
                  <a:lnTo>
                    <a:pt x="5290" y="13886"/>
                  </a:lnTo>
                  <a:lnTo>
                    <a:pt x="4408" y="13886"/>
                  </a:lnTo>
                  <a:lnTo>
                    <a:pt x="4408" y="14400"/>
                  </a:lnTo>
                  <a:lnTo>
                    <a:pt x="3967" y="14400"/>
                  </a:lnTo>
                  <a:lnTo>
                    <a:pt x="3967" y="1697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4098455" y="2883427"/>
              <a:ext cx="205764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67" y="16971"/>
                  </a:moveTo>
                  <a:lnTo>
                    <a:pt x="3527" y="17486"/>
                  </a:lnTo>
                  <a:lnTo>
                    <a:pt x="3527" y="19543"/>
                  </a:lnTo>
                  <a:lnTo>
                    <a:pt x="3967" y="20057"/>
                  </a:lnTo>
                  <a:lnTo>
                    <a:pt x="7053" y="20057"/>
                  </a:lnTo>
                  <a:lnTo>
                    <a:pt x="7494" y="21086"/>
                  </a:lnTo>
                  <a:lnTo>
                    <a:pt x="7935" y="21600"/>
                  </a:lnTo>
                  <a:lnTo>
                    <a:pt x="7935" y="21086"/>
                  </a:lnTo>
                  <a:lnTo>
                    <a:pt x="9257" y="19543"/>
                  </a:lnTo>
                  <a:lnTo>
                    <a:pt x="9257" y="19029"/>
                  </a:lnTo>
                  <a:lnTo>
                    <a:pt x="10139" y="19029"/>
                  </a:lnTo>
                  <a:lnTo>
                    <a:pt x="11020" y="18000"/>
                  </a:lnTo>
                  <a:lnTo>
                    <a:pt x="11902" y="18000"/>
                  </a:lnTo>
                  <a:lnTo>
                    <a:pt x="13224" y="17486"/>
                  </a:lnTo>
                  <a:lnTo>
                    <a:pt x="13665" y="17486"/>
                  </a:lnTo>
                  <a:lnTo>
                    <a:pt x="15429" y="18000"/>
                  </a:lnTo>
                  <a:lnTo>
                    <a:pt x="16751" y="18000"/>
                  </a:lnTo>
                  <a:lnTo>
                    <a:pt x="17633" y="18514"/>
                  </a:lnTo>
                  <a:lnTo>
                    <a:pt x="21600" y="18514"/>
                  </a:lnTo>
                  <a:lnTo>
                    <a:pt x="21600" y="18000"/>
                  </a:lnTo>
                  <a:lnTo>
                    <a:pt x="21159" y="16457"/>
                  </a:lnTo>
                  <a:lnTo>
                    <a:pt x="20718" y="15943"/>
                  </a:lnTo>
                  <a:lnTo>
                    <a:pt x="20718" y="15429"/>
                  </a:lnTo>
                  <a:lnTo>
                    <a:pt x="20278" y="14400"/>
                  </a:lnTo>
                  <a:lnTo>
                    <a:pt x="19837" y="13886"/>
                  </a:lnTo>
                  <a:lnTo>
                    <a:pt x="19396" y="13886"/>
                  </a:lnTo>
                  <a:lnTo>
                    <a:pt x="18514" y="12857"/>
                  </a:lnTo>
                  <a:lnTo>
                    <a:pt x="18073" y="12857"/>
                  </a:lnTo>
                  <a:lnTo>
                    <a:pt x="18073" y="12343"/>
                  </a:lnTo>
                  <a:lnTo>
                    <a:pt x="17633" y="11829"/>
                  </a:lnTo>
                  <a:lnTo>
                    <a:pt x="17633" y="9257"/>
                  </a:lnTo>
                  <a:lnTo>
                    <a:pt x="16310" y="8743"/>
                  </a:lnTo>
                  <a:lnTo>
                    <a:pt x="15869" y="7714"/>
                  </a:lnTo>
                  <a:lnTo>
                    <a:pt x="15429" y="7714"/>
                  </a:lnTo>
                  <a:lnTo>
                    <a:pt x="15429" y="7200"/>
                  </a:lnTo>
                  <a:lnTo>
                    <a:pt x="14547" y="6171"/>
                  </a:lnTo>
                  <a:lnTo>
                    <a:pt x="14106" y="5143"/>
                  </a:lnTo>
                  <a:lnTo>
                    <a:pt x="13224" y="4114"/>
                  </a:lnTo>
                  <a:lnTo>
                    <a:pt x="13224" y="3600"/>
                  </a:lnTo>
                  <a:lnTo>
                    <a:pt x="12784" y="3086"/>
                  </a:lnTo>
                  <a:lnTo>
                    <a:pt x="12343" y="3086"/>
                  </a:lnTo>
                  <a:lnTo>
                    <a:pt x="12343" y="2571"/>
                  </a:lnTo>
                  <a:lnTo>
                    <a:pt x="11020" y="2571"/>
                  </a:lnTo>
                  <a:lnTo>
                    <a:pt x="10580" y="2057"/>
                  </a:lnTo>
                  <a:lnTo>
                    <a:pt x="10139" y="2057"/>
                  </a:lnTo>
                  <a:lnTo>
                    <a:pt x="10139" y="1543"/>
                  </a:lnTo>
                  <a:lnTo>
                    <a:pt x="9698" y="1029"/>
                  </a:lnTo>
                  <a:lnTo>
                    <a:pt x="9698" y="514"/>
                  </a:lnTo>
                  <a:lnTo>
                    <a:pt x="9257" y="514"/>
                  </a:lnTo>
                  <a:lnTo>
                    <a:pt x="9257" y="0"/>
                  </a:lnTo>
                  <a:lnTo>
                    <a:pt x="7494" y="0"/>
                  </a:lnTo>
                  <a:lnTo>
                    <a:pt x="6612" y="514"/>
                  </a:lnTo>
                  <a:lnTo>
                    <a:pt x="6171" y="514"/>
                  </a:lnTo>
                  <a:lnTo>
                    <a:pt x="5731" y="1029"/>
                  </a:lnTo>
                  <a:lnTo>
                    <a:pt x="4849" y="2571"/>
                  </a:lnTo>
                  <a:lnTo>
                    <a:pt x="3967" y="3600"/>
                  </a:lnTo>
                  <a:lnTo>
                    <a:pt x="3527" y="4629"/>
                  </a:lnTo>
                  <a:lnTo>
                    <a:pt x="2645" y="5143"/>
                  </a:lnTo>
                  <a:lnTo>
                    <a:pt x="2204" y="5657"/>
                  </a:lnTo>
                  <a:lnTo>
                    <a:pt x="2204" y="6171"/>
                  </a:lnTo>
                  <a:lnTo>
                    <a:pt x="1763" y="6171"/>
                  </a:lnTo>
                  <a:lnTo>
                    <a:pt x="882" y="6686"/>
                  </a:lnTo>
                  <a:lnTo>
                    <a:pt x="0" y="6686"/>
                  </a:lnTo>
                  <a:lnTo>
                    <a:pt x="0" y="7714"/>
                  </a:lnTo>
                  <a:lnTo>
                    <a:pt x="1763" y="7714"/>
                  </a:lnTo>
                  <a:lnTo>
                    <a:pt x="2204" y="8229"/>
                  </a:lnTo>
                  <a:lnTo>
                    <a:pt x="2645" y="8229"/>
                  </a:lnTo>
                  <a:lnTo>
                    <a:pt x="2645" y="8743"/>
                  </a:lnTo>
                  <a:lnTo>
                    <a:pt x="3086" y="9257"/>
                  </a:lnTo>
                  <a:lnTo>
                    <a:pt x="3527" y="9257"/>
                  </a:lnTo>
                  <a:lnTo>
                    <a:pt x="3967" y="10286"/>
                  </a:lnTo>
                  <a:lnTo>
                    <a:pt x="4849" y="11314"/>
                  </a:lnTo>
                  <a:lnTo>
                    <a:pt x="4849" y="11829"/>
                  </a:lnTo>
                  <a:lnTo>
                    <a:pt x="5290" y="11829"/>
                  </a:lnTo>
                  <a:lnTo>
                    <a:pt x="6171" y="12857"/>
                  </a:lnTo>
                  <a:lnTo>
                    <a:pt x="5731" y="13371"/>
                  </a:lnTo>
                  <a:lnTo>
                    <a:pt x="5290" y="13371"/>
                  </a:lnTo>
                  <a:lnTo>
                    <a:pt x="5290" y="13886"/>
                  </a:lnTo>
                  <a:lnTo>
                    <a:pt x="4408" y="13886"/>
                  </a:lnTo>
                  <a:lnTo>
                    <a:pt x="4408" y="14400"/>
                  </a:lnTo>
                  <a:lnTo>
                    <a:pt x="3967" y="14400"/>
                  </a:lnTo>
                  <a:lnTo>
                    <a:pt x="3967" y="1697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4098455" y="2883427"/>
              <a:ext cx="205764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67" y="16971"/>
                  </a:moveTo>
                  <a:lnTo>
                    <a:pt x="3527" y="17486"/>
                  </a:lnTo>
                  <a:lnTo>
                    <a:pt x="3527" y="19543"/>
                  </a:lnTo>
                  <a:lnTo>
                    <a:pt x="3967" y="20057"/>
                  </a:lnTo>
                  <a:lnTo>
                    <a:pt x="7053" y="20057"/>
                  </a:lnTo>
                  <a:lnTo>
                    <a:pt x="7494" y="21086"/>
                  </a:lnTo>
                  <a:lnTo>
                    <a:pt x="7935" y="21600"/>
                  </a:lnTo>
                  <a:lnTo>
                    <a:pt x="7935" y="21086"/>
                  </a:lnTo>
                  <a:lnTo>
                    <a:pt x="9257" y="19543"/>
                  </a:lnTo>
                  <a:lnTo>
                    <a:pt x="9257" y="19029"/>
                  </a:lnTo>
                  <a:lnTo>
                    <a:pt x="10139" y="19029"/>
                  </a:lnTo>
                  <a:lnTo>
                    <a:pt x="11020" y="18000"/>
                  </a:lnTo>
                  <a:lnTo>
                    <a:pt x="11902" y="18000"/>
                  </a:lnTo>
                  <a:lnTo>
                    <a:pt x="13224" y="17486"/>
                  </a:lnTo>
                  <a:lnTo>
                    <a:pt x="13665" y="17486"/>
                  </a:lnTo>
                  <a:lnTo>
                    <a:pt x="15429" y="18000"/>
                  </a:lnTo>
                  <a:lnTo>
                    <a:pt x="16751" y="18000"/>
                  </a:lnTo>
                  <a:lnTo>
                    <a:pt x="17633" y="18514"/>
                  </a:lnTo>
                  <a:lnTo>
                    <a:pt x="21600" y="18514"/>
                  </a:lnTo>
                  <a:lnTo>
                    <a:pt x="21600" y="18000"/>
                  </a:lnTo>
                  <a:lnTo>
                    <a:pt x="21159" y="16457"/>
                  </a:lnTo>
                  <a:lnTo>
                    <a:pt x="20718" y="15943"/>
                  </a:lnTo>
                  <a:lnTo>
                    <a:pt x="20718" y="15429"/>
                  </a:lnTo>
                  <a:lnTo>
                    <a:pt x="20278" y="14400"/>
                  </a:lnTo>
                  <a:lnTo>
                    <a:pt x="19837" y="13886"/>
                  </a:lnTo>
                  <a:lnTo>
                    <a:pt x="19396" y="13886"/>
                  </a:lnTo>
                  <a:lnTo>
                    <a:pt x="18514" y="12857"/>
                  </a:lnTo>
                  <a:lnTo>
                    <a:pt x="18073" y="12857"/>
                  </a:lnTo>
                  <a:lnTo>
                    <a:pt x="18073" y="12343"/>
                  </a:lnTo>
                  <a:lnTo>
                    <a:pt x="17633" y="11829"/>
                  </a:lnTo>
                  <a:lnTo>
                    <a:pt x="17633" y="9257"/>
                  </a:lnTo>
                  <a:lnTo>
                    <a:pt x="16310" y="8743"/>
                  </a:lnTo>
                  <a:lnTo>
                    <a:pt x="15869" y="7714"/>
                  </a:lnTo>
                  <a:lnTo>
                    <a:pt x="15429" y="7714"/>
                  </a:lnTo>
                  <a:lnTo>
                    <a:pt x="15429" y="7200"/>
                  </a:lnTo>
                  <a:lnTo>
                    <a:pt x="14547" y="6171"/>
                  </a:lnTo>
                  <a:lnTo>
                    <a:pt x="14106" y="5143"/>
                  </a:lnTo>
                  <a:lnTo>
                    <a:pt x="13224" y="4114"/>
                  </a:lnTo>
                  <a:lnTo>
                    <a:pt x="13224" y="3600"/>
                  </a:lnTo>
                  <a:lnTo>
                    <a:pt x="12784" y="3086"/>
                  </a:lnTo>
                  <a:lnTo>
                    <a:pt x="12343" y="3086"/>
                  </a:lnTo>
                  <a:lnTo>
                    <a:pt x="12343" y="2571"/>
                  </a:lnTo>
                  <a:lnTo>
                    <a:pt x="11020" y="2571"/>
                  </a:lnTo>
                  <a:lnTo>
                    <a:pt x="10580" y="2057"/>
                  </a:lnTo>
                  <a:lnTo>
                    <a:pt x="10139" y="2057"/>
                  </a:lnTo>
                  <a:lnTo>
                    <a:pt x="10139" y="1543"/>
                  </a:lnTo>
                  <a:lnTo>
                    <a:pt x="9698" y="1029"/>
                  </a:lnTo>
                  <a:lnTo>
                    <a:pt x="9698" y="514"/>
                  </a:lnTo>
                  <a:lnTo>
                    <a:pt x="9257" y="514"/>
                  </a:lnTo>
                  <a:lnTo>
                    <a:pt x="9257" y="0"/>
                  </a:lnTo>
                  <a:lnTo>
                    <a:pt x="7494" y="0"/>
                  </a:lnTo>
                  <a:lnTo>
                    <a:pt x="6612" y="514"/>
                  </a:lnTo>
                  <a:lnTo>
                    <a:pt x="6171" y="514"/>
                  </a:lnTo>
                  <a:lnTo>
                    <a:pt x="5731" y="1029"/>
                  </a:lnTo>
                  <a:lnTo>
                    <a:pt x="4849" y="2571"/>
                  </a:lnTo>
                  <a:lnTo>
                    <a:pt x="3967" y="3600"/>
                  </a:lnTo>
                  <a:lnTo>
                    <a:pt x="3527" y="4629"/>
                  </a:lnTo>
                  <a:lnTo>
                    <a:pt x="2645" y="5143"/>
                  </a:lnTo>
                  <a:lnTo>
                    <a:pt x="2204" y="5657"/>
                  </a:lnTo>
                  <a:lnTo>
                    <a:pt x="2204" y="6171"/>
                  </a:lnTo>
                  <a:lnTo>
                    <a:pt x="1763" y="6171"/>
                  </a:lnTo>
                  <a:lnTo>
                    <a:pt x="882" y="6686"/>
                  </a:lnTo>
                  <a:lnTo>
                    <a:pt x="0" y="6686"/>
                  </a:lnTo>
                  <a:lnTo>
                    <a:pt x="0" y="7714"/>
                  </a:lnTo>
                  <a:lnTo>
                    <a:pt x="1763" y="7714"/>
                  </a:lnTo>
                  <a:lnTo>
                    <a:pt x="2204" y="8229"/>
                  </a:lnTo>
                  <a:lnTo>
                    <a:pt x="2645" y="8229"/>
                  </a:lnTo>
                  <a:lnTo>
                    <a:pt x="2645" y="8743"/>
                  </a:lnTo>
                  <a:lnTo>
                    <a:pt x="3086" y="9257"/>
                  </a:lnTo>
                  <a:lnTo>
                    <a:pt x="3527" y="9257"/>
                  </a:lnTo>
                  <a:lnTo>
                    <a:pt x="3967" y="10286"/>
                  </a:lnTo>
                  <a:lnTo>
                    <a:pt x="4849" y="11314"/>
                  </a:lnTo>
                  <a:lnTo>
                    <a:pt x="4849" y="11829"/>
                  </a:lnTo>
                  <a:lnTo>
                    <a:pt x="5290" y="11829"/>
                  </a:lnTo>
                  <a:lnTo>
                    <a:pt x="6171" y="12857"/>
                  </a:lnTo>
                  <a:lnTo>
                    <a:pt x="5731" y="13371"/>
                  </a:lnTo>
                  <a:lnTo>
                    <a:pt x="5290" y="13371"/>
                  </a:lnTo>
                  <a:lnTo>
                    <a:pt x="5290" y="13886"/>
                  </a:lnTo>
                  <a:lnTo>
                    <a:pt x="4408" y="13886"/>
                  </a:lnTo>
                  <a:lnTo>
                    <a:pt x="4408" y="14400"/>
                  </a:lnTo>
                  <a:lnTo>
                    <a:pt x="3967" y="14400"/>
                  </a:lnTo>
                  <a:lnTo>
                    <a:pt x="3967" y="1697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4098455" y="2883427"/>
              <a:ext cx="205764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67" y="16971"/>
                  </a:moveTo>
                  <a:lnTo>
                    <a:pt x="3527" y="17486"/>
                  </a:lnTo>
                  <a:lnTo>
                    <a:pt x="3527" y="19543"/>
                  </a:lnTo>
                  <a:lnTo>
                    <a:pt x="3967" y="20057"/>
                  </a:lnTo>
                  <a:lnTo>
                    <a:pt x="7053" y="20057"/>
                  </a:lnTo>
                  <a:lnTo>
                    <a:pt x="7494" y="21086"/>
                  </a:lnTo>
                  <a:lnTo>
                    <a:pt x="7935" y="21600"/>
                  </a:lnTo>
                  <a:lnTo>
                    <a:pt x="7935" y="21086"/>
                  </a:lnTo>
                  <a:lnTo>
                    <a:pt x="9257" y="19543"/>
                  </a:lnTo>
                  <a:lnTo>
                    <a:pt x="9257" y="19029"/>
                  </a:lnTo>
                  <a:lnTo>
                    <a:pt x="10139" y="19029"/>
                  </a:lnTo>
                  <a:lnTo>
                    <a:pt x="11020" y="18000"/>
                  </a:lnTo>
                  <a:lnTo>
                    <a:pt x="11902" y="18000"/>
                  </a:lnTo>
                  <a:lnTo>
                    <a:pt x="13224" y="17486"/>
                  </a:lnTo>
                  <a:lnTo>
                    <a:pt x="13665" y="17486"/>
                  </a:lnTo>
                  <a:lnTo>
                    <a:pt x="15429" y="18000"/>
                  </a:lnTo>
                  <a:lnTo>
                    <a:pt x="16751" y="18000"/>
                  </a:lnTo>
                  <a:lnTo>
                    <a:pt x="17633" y="18514"/>
                  </a:lnTo>
                  <a:lnTo>
                    <a:pt x="21600" y="18514"/>
                  </a:lnTo>
                  <a:lnTo>
                    <a:pt x="21600" y="18000"/>
                  </a:lnTo>
                  <a:lnTo>
                    <a:pt x="21159" y="16457"/>
                  </a:lnTo>
                  <a:lnTo>
                    <a:pt x="20718" y="15943"/>
                  </a:lnTo>
                  <a:lnTo>
                    <a:pt x="20718" y="15429"/>
                  </a:lnTo>
                  <a:lnTo>
                    <a:pt x="20278" y="14400"/>
                  </a:lnTo>
                  <a:lnTo>
                    <a:pt x="19837" y="13886"/>
                  </a:lnTo>
                  <a:lnTo>
                    <a:pt x="19396" y="13886"/>
                  </a:lnTo>
                  <a:lnTo>
                    <a:pt x="18514" y="12857"/>
                  </a:lnTo>
                  <a:lnTo>
                    <a:pt x="18073" y="12857"/>
                  </a:lnTo>
                  <a:lnTo>
                    <a:pt x="18073" y="12343"/>
                  </a:lnTo>
                  <a:lnTo>
                    <a:pt x="17633" y="11829"/>
                  </a:lnTo>
                  <a:lnTo>
                    <a:pt x="17633" y="9257"/>
                  </a:lnTo>
                  <a:lnTo>
                    <a:pt x="16310" y="8743"/>
                  </a:lnTo>
                  <a:lnTo>
                    <a:pt x="15869" y="7714"/>
                  </a:lnTo>
                  <a:lnTo>
                    <a:pt x="15429" y="7714"/>
                  </a:lnTo>
                  <a:lnTo>
                    <a:pt x="15429" y="7200"/>
                  </a:lnTo>
                  <a:lnTo>
                    <a:pt x="14547" y="6171"/>
                  </a:lnTo>
                  <a:lnTo>
                    <a:pt x="14106" y="5143"/>
                  </a:lnTo>
                  <a:lnTo>
                    <a:pt x="13224" y="4114"/>
                  </a:lnTo>
                  <a:lnTo>
                    <a:pt x="13224" y="3600"/>
                  </a:lnTo>
                  <a:lnTo>
                    <a:pt x="12784" y="3086"/>
                  </a:lnTo>
                  <a:lnTo>
                    <a:pt x="12343" y="3086"/>
                  </a:lnTo>
                  <a:lnTo>
                    <a:pt x="12343" y="2571"/>
                  </a:lnTo>
                  <a:lnTo>
                    <a:pt x="11020" y="2571"/>
                  </a:lnTo>
                  <a:lnTo>
                    <a:pt x="10580" y="2057"/>
                  </a:lnTo>
                  <a:lnTo>
                    <a:pt x="10139" y="2057"/>
                  </a:lnTo>
                  <a:lnTo>
                    <a:pt x="10139" y="1543"/>
                  </a:lnTo>
                  <a:lnTo>
                    <a:pt x="9698" y="1029"/>
                  </a:lnTo>
                  <a:lnTo>
                    <a:pt x="9698" y="514"/>
                  </a:lnTo>
                  <a:lnTo>
                    <a:pt x="9257" y="514"/>
                  </a:lnTo>
                  <a:lnTo>
                    <a:pt x="9257" y="0"/>
                  </a:lnTo>
                  <a:lnTo>
                    <a:pt x="7494" y="0"/>
                  </a:lnTo>
                  <a:lnTo>
                    <a:pt x="6612" y="514"/>
                  </a:lnTo>
                  <a:lnTo>
                    <a:pt x="6171" y="514"/>
                  </a:lnTo>
                  <a:lnTo>
                    <a:pt x="5731" y="1029"/>
                  </a:lnTo>
                  <a:lnTo>
                    <a:pt x="4849" y="2571"/>
                  </a:lnTo>
                  <a:lnTo>
                    <a:pt x="3967" y="3600"/>
                  </a:lnTo>
                  <a:lnTo>
                    <a:pt x="3527" y="4629"/>
                  </a:lnTo>
                  <a:lnTo>
                    <a:pt x="2645" y="5143"/>
                  </a:lnTo>
                  <a:lnTo>
                    <a:pt x="2204" y="5657"/>
                  </a:lnTo>
                  <a:lnTo>
                    <a:pt x="2204" y="6171"/>
                  </a:lnTo>
                  <a:lnTo>
                    <a:pt x="1763" y="6171"/>
                  </a:lnTo>
                  <a:lnTo>
                    <a:pt x="882" y="6686"/>
                  </a:lnTo>
                  <a:lnTo>
                    <a:pt x="0" y="6686"/>
                  </a:lnTo>
                  <a:lnTo>
                    <a:pt x="0" y="7714"/>
                  </a:lnTo>
                  <a:lnTo>
                    <a:pt x="1763" y="7714"/>
                  </a:lnTo>
                  <a:lnTo>
                    <a:pt x="2204" y="8229"/>
                  </a:lnTo>
                  <a:lnTo>
                    <a:pt x="2645" y="8229"/>
                  </a:lnTo>
                  <a:lnTo>
                    <a:pt x="2645" y="8743"/>
                  </a:lnTo>
                  <a:lnTo>
                    <a:pt x="3086" y="9257"/>
                  </a:lnTo>
                  <a:lnTo>
                    <a:pt x="3527" y="9257"/>
                  </a:lnTo>
                  <a:lnTo>
                    <a:pt x="3967" y="10286"/>
                  </a:lnTo>
                  <a:lnTo>
                    <a:pt x="4849" y="11314"/>
                  </a:lnTo>
                  <a:lnTo>
                    <a:pt x="4849" y="11829"/>
                  </a:lnTo>
                  <a:lnTo>
                    <a:pt x="5290" y="11829"/>
                  </a:lnTo>
                  <a:lnTo>
                    <a:pt x="6171" y="12857"/>
                  </a:lnTo>
                  <a:lnTo>
                    <a:pt x="5731" y="13371"/>
                  </a:lnTo>
                  <a:lnTo>
                    <a:pt x="5290" y="13371"/>
                  </a:lnTo>
                  <a:lnTo>
                    <a:pt x="5290" y="13886"/>
                  </a:lnTo>
                  <a:lnTo>
                    <a:pt x="4408" y="13886"/>
                  </a:lnTo>
                  <a:lnTo>
                    <a:pt x="4408" y="14400"/>
                  </a:lnTo>
                  <a:lnTo>
                    <a:pt x="3967" y="14400"/>
                  </a:lnTo>
                  <a:lnTo>
                    <a:pt x="3967" y="16971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4098455" y="2883427"/>
              <a:ext cx="205764" cy="1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67" y="16971"/>
                  </a:moveTo>
                  <a:lnTo>
                    <a:pt x="3527" y="17486"/>
                  </a:lnTo>
                  <a:lnTo>
                    <a:pt x="3527" y="19543"/>
                  </a:lnTo>
                  <a:lnTo>
                    <a:pt x="3967" y="20057"/>
                  </a:lnTo>
                  <a:lnTo>
                    <a:pt x="7053" y="20057"/>
                  </a:lnTo>
                  <a:lnTo>
                    <a:pt x="7494" y="21086"/>
                  </a:lnTo>
                  <a:lnTo>
                    <a:pt x="7935" y="21600"/>
                  </a:lnTo>
                  <a:lnTo>
                    <a:pt x="7935" y="21086"/>
                  </a:lnTo>
                  <a:lnTo>
                    <a:pt x="9257" y="19543"/>
                  </a:lnTo>
                  <a:lnTo>
                    <a:pt x="9257" y="19029"/>
                  </a:lnTo>
                  <a:lnTo>
                    <a:pt x="10139" y="19029"/>
                  </a:lnTo>
                  <a:lnTo>
                    <a:pt x="11020" y="18000"/>
                  </a:lnTo>
                  <a:lnTo>
                    <a:pt x="11902" y="18000"/>
                  </a:lnTo>
                  <a:lnTo>
                    <a:pt x="13224" y="17486"/>
                  </a:lnTo>
                  <a:lnTo>
                    <a:pt x="13665" y="17486"/>
                  </a:lnTo>
                  <a:lnTo>
                    <a:pt x="15429" y="18000"/>
                  </a:lnTo>
                  <a:lnTo>
                    <a:pt x="16751" y="18000"/>
                  </a:lnTo>
                  <a:lnTo>
                    <a:pt x="17633" y="18514"/>
                  </a:lnTo>
                  <a:lnTo>
                    <a:pt x="21600" y="18514"/>
                  </a:lnTo>
                  <a:lnTo>
                    <a:pt x="21600" y="18000"/>
                  </a:lnTo>
                  <a:lnTo>
                    <a:pt x="21159" y="16457"/>
                  </a:lnTo>
                  <a:lnTo>
                    <a:pt x="20718" y="15943"/>
                  </a:lnTo>
                  <a:lnTo>
                    <a:pt x="20718" y="15429"/>
                  </a:lnTo>
                  <a:lnTo>
                    <a:pt x="20278" y="14400"/>
                  </a:lnTo>
                  <a:lnTo>
                    <a:pt x="19837" y="13886"/>
                  </a:lnTo>
                  <a:lnTo>
                    <a:pt x="19396" y="13886"/>
                  </a:lnTo>
                  <a:lnTo>
                    <a:pt x="18514" y="12857"/>
                  </a:lnTo>
                  <a:lnTo>
                    <a:pt x="18073" y="12857"/>
                  </a:lnTo>
                  <a:lnTo>
                    <a:pt x="18073" y="12343"/>
                  </a:lnTo>
                  <a:lnTo>
                    <a:pt x="17633" y="11829"/>
                  </a:lnTo>
                  <a:lnTo>
                    <a:pt x="17633" y="9257"/>
                  </a:lnTo>
                  <a:lnTo>
                    <a:pt x="16310" y="8743"/>
                  </a:lnTo>
                  <a:lnTo>
                    <a:pt x="15869" y="7714"/>
                  </a:lnTo>
                  <a:lnTo>
                    <a:pt x="15429" y="7714"/>
                  </a:lnTo>
                  <a:lnTo>
                    <a:pt x="15429" y="7200"/>
                  </a:lnTo>
                  <a:lnTo>
                    <a:pt x="14547" y="6171"/>
                  </a:lnTo>
                  <a:lnTo>
                    <a:pt x="14106" y="5143"/>
                  </a:lnTo>
                  <a:lnTo>
                    <a:pt x="13224" y="4114"/>
                  </a:lnTo>
                  <a:lnTo>
                    <a:pt x="13224" y="3600"/>
                  </a:lnTo>
                  <a:lnTo>
                    <a:pt x="12784" y="3086"/>
                  </a:lnTo>
                  <a:lnTo>
                    <a:pt x="12343" y="3086"/>
                  </a:lnTo>
                  <a:lnTo>
                    <a:pt x="12343" y="2571"/>
                  </a:lnTo>
                  <a:lnTo>
                    <a:pt x="11020" y="2571"/>
                  </a:lnTo>
                  <a:lnTo>
                    <a:pt x="10580" y="2057"/>
                  </a:lnTo>
                  <a:lnTo>
                    <a:pt x="10139" y="2057"/>
                  </a:lnTo>
                  <a:lnTo>
                    <a:pt x="10139" y="1543"/>
                  </a:lnTo>
                  <a:lnTo>
                    <a:pt x="9698" y="1029"/>
                  </a:lnTo>
                  <a:lnTo>
                    <a:pt x="9698" y="514"/>
                  </a:lnTo>
                  <a:lnTo>
                    <a:pt x="9257" y="514"/>
                  </a:lnTo>
                  <a:lnTo>
                    <a:pt x="9257" y="0"/>
                  </a:lnTo>
                  <a:lnTo>
                    <a:pt x="7494" y="0"/>
                  </a:lnTo>
                  <a:lnTo>
                    <a:pt x="6612" y="514"/>
                  </a:lnTo>
                  <a:lnTo>
                    <a:pt x="6171" y="514"/>
                  </a:lnTo>
                  <a:lnTo>
                    <a:pt x="5731" y="1029"/>
                  </a:lnTo>
                  <a:lnTo>
                    <a:pt x="4849" y="2571"/>
                  </a:lnTo>
                  <a:lnTo>
                    <a:pt x="3967" y="3600"/>
                  </a:lnTo>
                  <a:lnTo>
                    <a:pt x="3527" y="4629"/>
                  </a:lnTo>
                  <a:lnTo>
                    <a:pt x="2645" y="5143"/>
                  </a:lnTo>
                  <a:lnTo>
                    <a:pt x="2204" y="5657"/>
                  </a:lnTo>
                  <a:lnTo>
                    <a:pt x="2204" y="6171"/>
                  </a:lnTo>
                  <a:lnTo>
                    <a:pt x="1763" y="6171"/>
                  </a:lnTo>
                  <a:lnTo>
                    <a:pt x="882" y="6686"/>
                  </a:lnTo>
                  <a:lnTo>
                    <a:pt x="0" y="6686"/>
                  </a:lnTo>
                  <a:lnTo>
                    <a:pt x="0" y="7714"/>
                  </a:lnTo>
                  <a:lnTo>
                    <a:pt x="1763" y="7714"/>
                  </a:lnTo>
                  <a:lnTo>
                    <a:pt x="2204" y="8229"/>
                  </a:lnTo>
                  <a:lnTo>
                    <a:pt x="2645" y="8229"/>
                  </a:lnTo>
                  <a:lnTo>
                    <a:pt x="2645" y="8743"/>
                  </a:lnTo>
                  <a:lnTo>
                    <a:pt x="3086" y="9257"/>
                  </a:lnTo>
                  <a:lnTo>
                    <a:pt x="3527" y="9257"/>
                  </a:lnTo>
                  <a:lnTo>
                    <a:pt x="3967" y="10286"/>
                  </a:lnTo>
                  <a:lnTo>
                    <a:pt x="4849" y="11314"/>
                  </a:lnTo>
                  <a:lnTo>
                    <a:pt x="4849" y="11829"/>
                  </a:lnTo>
                  <a:lnTo>
                    <a:pt x="5290" y="11829"/>
                  </a:lnTo>
                  <a:lnTo>
                    <a:pt x="6171" y="12857"/>
                  </a:lnTo>
                  <a:lnTo>
                    <a:pt x="5731" y="13371"/>
                  </a:lnTo>
                  <a:lnTo>
                    <a:pt x="5290" y="13371"/>
                  </a:lnTo>
                  <a:lnTo>
                    <a:pt x="5290" y="13886"/>
                  </a:lnTo>
                  <a:lnTo>
                    <a:pt x="4408" y="13886"/>
                  </a:lnTo>
                  <a:lnTo>
                    <a:pt x="4408" y="14400"/>
                  </a:lnTo>
                  <a:lnTo>
                    <a:pt x="3967" y="14400"/>
                  </a:lnTo>
                  <a:lnTo>
                    <a:pt x="3967" y="16971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4266425" y="2567928"/>
              <a:ext cx="503909" cy="53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520"/>
                  </a:moveTo>
                  <a:lnTo>
                    <a:pt x="0" y="15360"/>
                  </a:lnTo>
                  <a:lnTo>
                    <a:pt x="180" y="15040"/>
                  </a:lnTo>
                  <a:lnTo>
                    <a:pt x="360" y="14880"/>
                  </a:lnTo>
                  <a:lnTo>
                    <a:pt x="540" y="14560"/>
                  </a:lnTo>
                  <a:lnTo>
                    <a:pt x="1260" y="13920"/>
                  </a:lnTo>
                  <a:lnTo>
                    <a:pt x="1440" y="13920"/>
                  </a:lnTo>
                  <a:lnTo>
                    <a:pt x="1440" y="14080"/>
                  </a:lnTo>
                  <a:lnTo>
                    <a:pt x="1620" y="14080"/>
                  </a:lnTo>
                  <a:lnTo>
                    <a:pt x="1980" y="14400"/>
                  </a:lnTo>
                  <a:lnTo>
                    <a:pt x="2160" y="14400"/>
                  </a:lnTo>
                  <a:lnTo>
                    <a:pt x="2340" y="14560"/>
                  </a:lnTo>
                  <a:lnTo>
                    <a:pt x="3060" y="14560"/>
                  </a:lnTo>
                  <a:lnTo>
                    <a:pt x="3240" y="14720"/>
                  </a:lnTo>
                  <a:lnTo>
                    <a:pt x="8640" y="14720"/>
                  </a:lnTo>
                  <a:lnTo>
                    <a:pt x="8640" y="14400"/>
                  </a:lnTo>
                  <a:lnTo>
                    <a:pt x="8820" y="14400"/>
                  </a:lnTo>
                  <a:lnTo>
                    <a:pt x="8820" y="13760"/>
                  </a:lnTo>
                  <a:lnTo>
                    <a:pt x="8640" y="13440"/>
                  </a:lnTo>
                  <a:lnTo>
                    <a:pt x="8640" y="13280"/>
                  </a:lnTo>
                  <a:lnTo>
                    <a:pt x="8460" y="13120"/>
                  </a:lnTo>
                  <a:lnTo>
                    <a:pt x="8100" y="13120"/>
                  </a:lnTo>
                  <a:lnTo>
                    <a:pt x="8100" y="12960"/>
                  </a:lnTo>
                  <a:lnTo>
                    <a:pt x="7560" y="12960"/>
                  </a:lnTo>
                  <a:lnTo>
                    <a:pt x="7380" y="12640"/>
                  </a:lnTo>
                  <a:lnTo>
                    <a:pt x="7200" y="12480"/>
                  </a:lnTo>
                  <a:lnTo>
                    <a:pt x="7200" y="12000"/>
                  </a:lnTo>
                  <a:lnTo>
                    <a:pt x="7020" y="11840"/>
                  </a:lnTo>
                  <a:lnTo>
                    <a:pt x="7020" y="9760"/>
                  </a:lnTo>
                  <a:lnTo>
                    <a:pt x="7380" y="8480"/>
                  </a:lnTo>
                  <a:lnTo>
                    <a:pt x="7560" y="7200"/>
                  </a:lnTo>
                  <a:lnTo>
                    <a:pt x="7560" y="6560"/>
                  </a:lnTo>
                  <a:lnTo>
                    <a:pt x="7740" y="5920"/>
                  </a:lnTo>
                  <a:lnTo>
                    <a:pt x="7740" y="4160"/>
                  </a:lnTo>
                  <a:lnTo>
                    <a:pt x="7560" y="4000"/>
                  </a:lnTo>
                  <a:lnTo>
                    <a:pt x="7560" y="3680"/>
                  </a:lnTo>
                  <a:lnTo>
                    <a:pt x="7200" y="3520"/>
                  </a:lnTo>
                  <a:lnTo>
                    <a:pt x="7020" y="3360"/>
                  </a:lnTo>
                  <a:lnTo>
                    <a:pt x="7020" y="3040"/>
                  </a:lnTo>
                  <a:lnTo>
                    <a:pt x="6840" y="2880"/>
                  </a:lnTo>
                  <a:lnTo>
                    <a:pt x="6840" y="1440"/>
                  </a:lnTo>
                  <a:lnTo>
                    <a:pt x="7020" y="1440"/>
                  </a:lnTo>
                  <a:lnTo>
                    <a:pt x="7020" y="1280"/>
                  </a:lnTo>
                  <a:lnTo>
                    <a:pt x="7920" y="1280"/>
                  </a:lnTo>
                  <a:lnTo>
                    <a:pt x="7920" y="0"/>
                  </a:lnTo>
                  <a:lnTo>
                    <a:pt x="8460" y="320"/>
                  </a:lnTo>
                  <a:lnTo>
                    <a:pt x="8820" y="640"/>
                  </a:lnTo>
                  <a:lnTo>
                    <a:pt x="9180" y="800"/>
                  </a:lnTo>
                  <a:lnTo>
                    <a:pt x="9720" y="1120"/>
                  </a:lnTo>
                  <a:lnTo>
                    <a:pt x="10260" y="1600"/>
                  </a:lnTo>
                  <a:lnTo>
                    <a:pt x="10800" y="1920"/>
                  </a:lnTo>
                  <a:lnTo>
                    <a:pt x="11340" y="2400"/>
                  </a:lnTo>
                  <a:lnTo>
                    <a:pt x="12420" y="3200"/>
                  </a:lnTo>
                  <a:lnTo>
                    <a:pt x="14940" y="5120"/>
                  </a:lnTo>
                  <a:lnTo>
                    <a:pt x="15660" y="5600"/>
                  </a:lnTo>
                  <a:lnTo>
                    <a:pt x="16200" y="5920"/>
                  </a:lnTo>
                  <a:lnTo>
                    <a:pt x="16740" y="6400"/>
                  </a:lnTo>
                  <a:lnTo>
                    <a:pt x="18360" y="7360"/>
                  </a:lnTo>
                  <a:lnTo>
                    <a:pt x="18540" y="7360"/>
                  </a:lnTo>
                  <a:lnTo>
                    <a:pt x="18900" y="7520"/>
                  </a:lnTo>
                  <a:lnTo>
                    <a:pt x="19080" y="7520"/>
                  </a:lnTo>
                  <a:lnTo>
                    <a:pt x="19260" y="7680"/>
                  </a:lnTo>
                  <a:lnTo>
                    <a:pt x="19440" y="7680"/>
                  </a:lnTo>
                  <a:lnTo>
                    <a:pt x="19440" y="7840"/>
                  </a:lnTo>
                  <a:lnTo>
                    <a:pt x="19620" y="7840"/>
                  </a:lnTo>
                  <a:lnTo>
                    <a:pt x="19620" y="9440"/>
                  </a:lnTo>
                  <a:lnTo>
                    <a:pt x="19800" y="9440"/>
                  </a:lnTo>
                  <a:lnTo>
                    <a:pt x="19800" y="9760"/>
                  </a:lnTo>
                  <a:lnTo>
                    <a:pt x="20520" y="9760"/>
                  </a:lnTo>
                  <a:lnTo>
                    <a:pt x="20880" y="9600"/>
                  </a:lnTo>
                  <a:lnTo>
                    <a:pt x="21060" y="9600"/>
                  </a:lnTo>
                  <a:lnTo>
                    <a:pt x="21240" y="10080"/>
                  </a:lnTo>
                  <a:lnTo>
                    <a:pt x="21240" y="10560"/>
                  </a:lnTo>
                  <a:lnTo>
                    <a:pt x="21420" y="11200"/>
                  </a:lnTo>
                  <a:lnTo>
                    <a:pt x="21420" y="11840"/>
                  </a:lnTo>
                  <a:lnTo>
                    <a:pt x="21600" y="12160"/>
                  </a:lnTo>
                  <a:lnTo>
                    <a:pt x="21600" y="12480"/>
                  </a:lnTo>
                  <a:lnTo>
                    <a:pt x="21420" y="12800"/>
                  </a:lnTo>
                  <a:lnTo>
                    <a:pt x="21420" y="13120"/>
                  </a:lnTo>
                  <a:lnTo>
                    <a:pt x="21240" y="13280"/>
                  </a:lnTo>
                  <a:lnTo>
                    <a:pt x="21240" y="13440"/>
                  </a:lnTo>
                  <a:lnTo>
                    <a:pt x="20340" y="13440"/>
                  </a:lnTo>
                  <a:lnTo>
                    <a:pt x="20340" y="14240"/>
                  </a:lnTo>
                  <a:lnTo>
                    <a:pt x="20160" y="14240"/>
                  </a:lnTo>
                  <a:lnTo>
                    <a:pt x="20160" y="14400"/>
                  </a:lnTo>
                  <a:lnTo>
                    <a:pt x="17460" y="14400"/>
                  </a:lnTo>
                  <a:lnTo>
                    <a:pt x="17280" y="14560"/>
                  </a:lnTo>
                  <a:lnTo>
                    <a:pt x="16740" y="14560"/>
                  </a:lnTo>
                  <a:lnTo>
                    <a:pt x="16740" y="14720"/>
                  </a:lnTo>
                  <a:lnTo>
                    <a:pt x="16380" y="14880"/>
                  </a:lnTo>
                  <a:lnTo>
                    <a:pt x="15840" y="15200"/>
                  </a:lnTo>
                  <a:lnTo>
                    <a:pt x="15660" y="15200"/>
                  </a:lnTo>
                  <a:lnTo>
                    <a:pt x="15300" y="15040"/>
                  </a:lnTo>
                  <a:lnTo>
                    <a:pt x="13680" y="15040"/>
                  </a:lnTo>
                  <a:lnTo>
                    <a:pt x="13680" y="15200"/>
                  </a:lnTo>
                  <a:lnTo>
                    <a:pt x="13500" y="15200"/>
                  </a:lnTo>
                  <a:lnTo>
                    <a:pt x="13500" y="15360"/>
                  </a:lnTo>
                  <a:lnTo>
                    <a:pt x="13140" y="15680"/>
                  </a:lnTo>
                  <a:lnTo>
                    <a:pt x="13140" y="15840"/>
                  </a:lnTo>
                  <a:lnTo>
                    <a:pt x="12960" y="15840"/>
                  </a:lnTo>
                  <a:lnTo>
                    <a:pt x="12780" y="16160"/>
                  </a:lnTo>
                  <a:lnTo>
                    <a:pt x="12420" y="16480"/>
                  </a:lnTo>
                  <a:lnTo>
                    <a:pt x="12240" y="16480"/>
                  </a:lnTo>
                  <a:lnTo>
                    <a:pt x="12240" y="16640"/>
                  </a:lnTo>
                  <a:lnTo>
                    <a:pt x="12060" y="16640"/>
                  </a:lnTo>
                  <a:lnTo>
                    <a:pt x="11520" y="16800"/>
                  </a:lnTo>
                  <a:lnTo>
                    <a:pt x="10980" y="16800"/>
                  </a:lnTo>
                  <a:lnTo>
                    <a:pt x="10800" y="16960"/>
                  </a:lnTo>
                  <a:lnTo>
                    <a:pt x="10620" y="16960"/>
                  </a:lnTo>
                  <a:lnTo>
                    <a:pt x="10620" y="17120"/>
                  </a:lnTo>
                  <a:lnTo>
                    <a:pt x="10440" y="17280"/>
                  </a:lnTo>
                  <a:lnTo>
                    <a:pt x="10260" y="17600"/>
                  </a:lnTo>
                  <a:lnTo>
                    <a:pt x="10080" y="18080"/>
                  </a:lnTo>
                  <a:lnTo>
                    <a:pt x="10080" y="18240"/>
                  </a:lnTo>
                  <a:lnTo>
                    <a:pt x="9900" y="18560"/>
                  </a:lnTo>
                  <a:lnTo>
                    <a:pt x="9720" y="18560"/>
                  </a:lnTo>
                  <a:lnTo>
                    <a:pt x="9720" y="18720"/>
                  </a:lnTo>
                  <a:lnTo>
                    <a:pt x="9360" y="19040"/>
                  </a:lnTo>
                  <a:lnTo>
                    <a:pt x="9180" y="19360"/>
                  </a:lnTo>
                  <a:lnTo>
                    <a:pt x="9000" y="19520"/>
                  </a:lnTo>
                  <a:lnTo>
                    <a:pt x="9000" y="19680"/>
                  </a:lnTo>
                  <a:lnTo>
                    <a:pt x="8820" y="19840"/>
                  </a:lnTo>
                  <a:lnTo>
                    <a:pt x="8820" y="20000"/>
                  </a:lnTo>
                  <a:lnTo>
                    <a:pt x="8640" y="20480"/>
                  </a:lnTo>
                  <a:lnTo>
                    <a:pt x="8640" y="20960"/>
                  </a:lnTo>
                  <a:lnTo>
                    <a:pt x="8460" y="21280"/>
                  </a:lnTo>
                  <a:lnTo>
                    <a:pt x="7020" y="21440"/>
                  </a:lnTo>
                  <a:lnTo>
                    <a:pt x="5760" y="21600"/>
                  </a:lnTo>
                  <a:lnTo>
                    <a:pt x="5760" y="20640"/>
                  </a:lnTo>
                  <a:lnTo>
                    <a:pt x="5580" y="20320"/>
                  </a:lnTo>
                  <a:lnTo>
                    <a:pt x="5580" y="20000"/>
                  </a:lnTo>
                  <a:lnTo>
                    <a:pt x="5400" y="20000"/>
                  </a:lnTo>
                  <a:lnTo>
                    <a:pt x="5400" y="19840"/>
                  </a:lnTo>
                  <a:lnTo>
                    <a:pt x="5220" y="19680"/>
                  </a:lnTo>
                  <a:lnTo>
                    <a:pt x="5220" y="19520"/>
                  </a:lnTo>
                  <a:lnTo>
                    <a:pt x="5040" y="19360"/>
                  </a:lnTo>
                  <a:lnTo>
                    <a:pt x="4860" y="19360"/>
                  </a:lnTo>
                  <a:lnTo>
                    <a:pt x="4500" y="19040"/>
                  </a:lnTo>
                  <a:lnTo>
                    <a:pt x="4320" y="19040"/>
                  </a:lnTo>
                  <a:lnTo>
                    <a:pt x="4140" y="18880"/>
                  </a:lnTo>
                  <a:lnTo>
                    <a:pt x="3780" y="18880"/>
                  </a:lnTo>
                  <a:lnTo>
                    <a:pt x="3240" y="18720"/>
                  </a:lnTo>
                  <a:lnTo>
                    <a:pt x="3060" y="18720"/>
                  </a:lnTo>
                  <a:lnTo>
                    <a:pt x="2160" y="18560"/>
                  </a:lnTo>
                  <a:lnTo>
                    <a:pt x="1620" y="18400"/>
                  </a:lnTo>
                  <a:lnTo>
                    <a:pt x="1620" y="18240"/>
                  </a:lnTo>
                  <a:lnTo>
                    <a:pt x="1260" y="17600"/>
                  </a:lnTo>
                  <a:lnTo>
                    <a:pt x="1260" y="17440"/>
                  </a:lnTo>
                  <a:lnTo>
                    <a:pt x="900" y="17120"/>
                  </a:lnTo>
                  <a:lnTo>
                    <a:pt x="900" y="16960"/>
                  </a:lnTo>
                  <a:lnTo>
                    <a:pt x="720" y="16960"/>
                  </a:lnTo>
                  <a:lnTo>
                    <a:pt x="360" y="16640"/>
                  </a:lnTo>
                  <a:lnTo>
                    <a:pt x="180" y="16640"/>
                  </a:lnTo>
                  <a:lnTo>
                    <a:pt x="180" y="16480"/>
                  </a:lnTo>
                  <a:lnTo>
                    <a:pt x="0" y="16320"/>
                  </a:lnTo>
                  <a:lnTo>
                    <a:pt x="0" y="1552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4266425" y="2567928"/>
              <a:ext cx="503909" cy="53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520"/>
                  </a:moveTo>
                  <a:lnTo>
                    <a:pt x="0" y="15360"/>
                  </a:lnTo>
                  <a:lnTo>
                    <a:pt x="180" y="15040"/>
                  </a:lnTo>
                  <a:lnTo>
                    <a:pt x="360" y="14880"/>
                  </a:lnTo>
                  <a:lnTo>
                    <a:pt x="540" y="14560"/>
                  </a:lnTo>
                  <a:lnTo>
                    <a:pt x="1260" y="13920"/>
                  </a:lnTo>
                  <a:lnTo>
                    <a:pt x="1440" y="13920"/>
                  </a:lnTo>
                  <a:lnTo>
                    <a:pt x="1440" y="14080"/>
                  </a:lnTo>
                  <a:lnTo>
                    <a:pt x="1620" y="14080"/>
                  </a:lnTo>
                  <a:lnTo>
                    <a:pt x="1980" y="14400"/>
                  </a:lnTo>
                  <a:lnTo>
                    <a:pt x="2160" y="14400"/>
                  </a:lnTo>
                  <a:lnTo>
                    <a:pt x="2340" y="14560"/>
                  </a:lnTo>
                  <a:lnTo>
                    <a:pt x="3060" y="14560"/>
                  </a:lnTo>
                  <a:lnTo>
                    <a:pt x="3240" y="14720"/>
                  </a:lnTo>
                  <a:lnTo>
                    <a:pt x="8640" y="14720"/>
                  </a:lnTo>
                  <a:lnTo>
                    <a:pt x="8640" y="14400"/>
                  </a:lnTo>
                  <a:lnTo>
                    <a:pt x="8820" y="14400"/>
                  </a:lnTo>
                  <a:lnTo>
                    <a:pt x="8820" y="13760"/>
                  </a:lnTo>
                  <a:lnTo>
                    <a:pt x="8640" y="13440"/>
                  </a:lnTo>
                  <a:lnTo>
                    <a:pt x="8640" y="13280"/>
                  </a:lnTo>
                  <a:lnTo>
                    <a:pt x="8460" y="13120"/>
                  </a:lnTo>
                  <a:lnTo>
                    <a:pt x="8100" y="13120"/>
                  </a:lnTo>
                  <a:lnTo>
                    <a:pt x="8100" y="12960"/>
                  </a:lnTo>
                  <a:lnTo>
                    <a:pt x="7560" y="12960"/>
                  </a:lnTo>
                  <a:lnTo>
                    <a:pt x="7380" y="12640"/>
                  </a:lnTo>
                  <a:lnTo>
                    <a:pt x="7200" y="12480"/>
                  </a:lnTo>
                  <a:lnTo>
                    <a:pt x="7200" y="12000"/>
                  </a:lnTo>
                  <a:lnTo>
                    <a:pt x="7020" y="11840"/>
                  </a:lnTo>
                  <a:lnTo>
                    <a:pt x="7020" y="9760"/>
                  </a:lnTo>
                  <a:lnTo>
                    <a:pt x="7380" y="8480"/>
                  </a:lnTo>
                  <a:lnTo>
                    <a:pt x="7560" y="7200"/>
                  </a:lnTo>
                  <a:lnTo>
                    <a:pt x="7560" y="6560"/>
                  </a:lnTo>
                  <a:lnTo>
                    <a:pt x="7740" y="5920"/>
                  </a:lnTo>
                  <a:lnTo>
                    <a:pt x="7740" y="4160"/>
                  </a:lnTo>
                  <a:lnTo>
                    <a:pt x="7560" y="4000"/>
                  </a:lnTo>
                  <a:lnTo>
                    <a:pt x="7560" y="3680"/>
                  </a:lnTo>
                  <a:lnTo>
                    <a:pt x="7200" y="3520"/>
                  </a:lnTo>
                  <a:lnTo>
                    <a:pt x="7020" y="3360"/>
                  </a:lnTo>
                  <a:lnTo>
                    <a:pt x="7020" y="3040"/>
                  </a:lnTo>
                  <a:lnTo>
                    <a:pt x="6840" y="2880"/>
                  </a:lnTo>
                  <a:lnTo>
                    <a:pt x="6840" y="1440"/>
                  </a:lnTo>
                  <a:lnTo>
                    <a:pt x="7020" y="1440"/>
                  </a:lnTo>
                  <a:lnTo>
                    <a:pt x="7020" y="1280"/>
                  </a:lnTo>
                  <a:lnTo>
                    <a:pt x="7920" y="1280"/>
                  </a:lnTo>
                  <a:lnTo>
                    <a:pt x="7920" y="0"/>
                  </a:lnTo>
                  <a:lnTo>
                    <a:pt x="8460" y="320"/>
                  </a:lnTo>
                  <a:lnTo>
                    <a:pt x="8820" y="640"/>
                  </a:lnTo>
                  <a:lnTo>
                    <a:pt x="9180" y="800"/>
                  </a:lnTo>
                  <a:lnTo>
                    <a:pt x="9720" y="1120"/>
                  </a:lnTo>
                  <a:lnTo>
                    <a:pt x="10260" y="1600"/>
                  </a:lnTo>
                  <a:lnTo>
                    <a:pt x="10800" y="1920"/>
                  </a:lnTo>
                  <a:lnTo>
                    <a:pt x="11340" y="2400"/>
                  </a:lnTo>
                  <a:lnTo>
                    <a:pt x="12420" y="3200"/>
                  </a:lnTo>
                  <a:lnTo>
                    <a:pt x="14940" y="5120"/>
                  </a:lnTo>
                  <a:lnTo>
                    <a:pt x="15660" y="5600"/>
                  </a:lnTo>
                  <a:lnTo>
                    <a:pt x="16200" y="5920"/>
                  </a:lnTo>
                  <a:lnTo>
                    <a:pt x="16740" y="6400"/>
                  </a:lnTo>
                  <a:lnTo>
                    <a:pt x="18360" y="7360"/>
                  </a:lnTo>
                  <a:lnTo>
                    <a:pt x="18540" y="7360"/>
                  </a:lnTo>
                  <a:lnTo>
                    <a:pt x="18900" y="7520"/>
                  </a:lnTo>
                  <a:lnTo>
                    <a:pt x="19080" y="7520"/>
                  </a:lnTo>
                  <a:lnTo>
                    <a:pt x="19260" y="7680"/>
                  </a:lnTo>
                  <a:lnTo>
                    <a:pt x="19440" y="7680"/>
                  </a:lnTo>
                  <a:lnTo>
                    <a:pt x="19440" y="7840"/>
                  </a:lnTo>
                  <a:lnTo>
                    <a:pt x="19620" y="7840"/>
                  </a:lnTo>
                  <a:lnTo>
                    <a:pt x="19620" y="9440"/>
                  </a:lnTo>
                  <a:lnTo>
                    <a:pt x="19800" y="9440"/>
                  </a:lnTo>
                  <a:lnTo>
                    <a:pt x="19800" y="9760"/>
                  </a:lnTo>
                  <a:lnTo>
                    <a:pt x="20520" y="9760"/>
                  </a:lnTo>
                  <a:lnTo>
                    <a:pt x="20880" y="9600"/>
                  </a:lnTo>
                  <a:lnTo>
                    <a:pt x="21060" y="9600"/>
                  </a:lnTo>
                  <a:lnTo>
                    <a:pt x="21240" y="10080"/>
                  </a:lnTo>
                  <a:lnTo>
                    <a:pt x="21240" y="10560"/>
                  </a:lnTo>
                  <a:lnTo>
                    <a:pt x="21420" y="11200"/>
                  </a:lnTo>
                  <a:lnTo>
                    <a:pt x="21420" y="11840"/>
                  </a:lnTo>
                  <a:lnTo>
                    <a:pt x="21600" y="12160"/>
                  </a:lnTo>
                  <a:lnTo>
                    <a:pt x="21600" y="12480"/>
                  </a:lnTo>
                  <a:lnTo>
                    <a:pt x="21420" y="12800"/>
                  </a:lnTo>
                  <a:lnTo>
                    <a:pt x="21420" y="13120"/>
                  </a:lnTo>
                  <a:lnTo>
                    <a:pt x="21240" y="13280"/>
                  </a:lnTo>
                  <a:lnTo>
                    <a:pt x="21240" y="13440"/>
                  </a:lnTo>
                  <a:lnTo>
                    <a:pt x="20340" y="13440"/>
                  </a:lnTo>
                  <a:lnTo>
                    <a:pt x="20340" y="14240"/>
                  </a:lnTo>
                  <a:lnTo>
                    <a:pt x="20160" y="14240"/>
                  </a:lnTo>
                  <a:lnTo>
                    <a:pt x="20160" y="14400"/>
                  </a:lnTo>
                  <a:lnTo>
                    <a:pt x="17460" y="14400"/>
                  </a:lnTo>
                  <a:lnTo>
                    <a:pt x="17280" y="14560"/>
                  </a:lnTo>
                  <a:lnTo>
                    <a:pt x="16740" y="14560"/>
                  </a:lnTo>
                  <a:lnTo>
                    <a:pt x="16740" y="14720"/>
                  </a:lnTo>
                  <a:lnTo>
                    <a:pt x="16380" y="14880"/>
                  </a:lnTo>
                  <a:lnTo>
                    <a:pt x="15840" y="15200"/>
                  </a:lnTo>
                  <a:lnTo>
                    <a:pt x="15660" y="15200"/>
                  </a:lnTo>
                  <a:lnTo>
                    <a:pt x="15300" y="15040"/>
                  </a:lnTo>
                  <a:lnTo>
                    <a:pt x="13680" y="15040"/>
                  </a:lnTo>
                  <a:lnTo>
                    <a:pt x="13680" y="15200"/>
                  </a:lnTo>
                  <a:lnTo>
                    <a:pt x="13500" y="15200"/>
                  </a:lnTo>
                  <a:lnTo>
                    <a:pt x="13500" y="15360"/>
                  </a:lnTo>
                  <a:lnTo>
                    <a:pt x="13140" y="15680"/>
                  </a:lnTo>
                  <a:lnTo>
                    <a:pt x="13140" y="15840"/>
                  </a:lnTo>
                  <a:lnTo>
                    <a:pt x="12960" y="15840"/>
                  </a:lnTo>
                  <a:lnTo>
                    <a:pt x="12780" y="16160"/>
                  </a:lnTo>
                  <a:lnTo>
                    <a:pt x="12420" y="16480"/>
                  </a:lnTo>
                  <a:lnTo>
                    <a:pt x="12240" y="16480"/>
                  </a:lnTo>
                  <a:lnTo>
                    <a:pt x="12240" y="16640"/>
                  </a:lnTo>
                  <a:lnTo>
                    <a:pt x="12060" y="16640"/>
                  </a:lnTo>
                  <a:lnTo>
                    <a:pt x="11520" y="16800"/>
                  </a:lnTo>
                  <a:lnTo>
                    <a:pt x="10980" y="16800"/>
                  </a:lnTo>
                  <a:lnTo>
                    <a:pt x="10800" y="16960"/>
                  </a:lnTo>
                  <a:lnTo>
                    <a:pt x="10620" y="16960"/>
                  </a:lnTo>
                  <a:lnTo>
                    <a:pt x="10620" y="17120"/>
                  </a:lnTo>
                  <a:lnTo>
                    <a:pt x="10440" y="17280"/>
                  </a:lnTo>
                  <a:lnTo>
                    <a:pt x="10260" y="17600"/>
                  </a:lnTo>
                  <a:lnTo>
                    <a:pt x="10080" y="18080"/>
                  </a:lnTo>
                  <a:lnTo>
                    <a:pt x="10080" y="18240"/>
                  </a:lnTo>
                  <a:lnTo>
                    <a:pt x="9900" y="18560"/>
                  </a:lnTo>
                  <a:lnTo>
                    <a:pt x="9720" y="18560"/>
                  </a:lnTo>
                  <a:lnTo>
                    <a:pt x="9720" y="18720"/>
                  </a:lnTo>
                  <a:lnTo>
                    <a:pt x="9360" y="19040"/>
                  </a:lnTo>
                  <a:lnTo>
                    <a:pt x="9180" y="19360"/>
                  </a:lnTo>
                  <a:lnTo>
                    <a:pt x="9000" y="19520"/>
                  </a:lnTo>
                  <a:lnTo>
                    <a:pt x="9000" y="19680"/>
                  </a:lnTo>
                  <a:lnTo>
                    <a:pt x="8820" y="19840"/>
                  </a:lnTo>
                  <a:lnTo>
                    <a:pt x="8820" y="20000"/>
                  </a:lnTo>
                  <a:lnTo>
                    <a:pt x="8640" y="20480"/>
                  </a:lnTo>
                  <a:lnTo>
                    <a:pt x="8640" y="20960"/>
                  </a:lnTo>
                  <a:lnTo>
                    <a:pt x="8460" y="21280"/>
                  </a:lnTo>
                  <a:lnTo>
                    <a:pt x="7020" y="21440"/>
                  </a:lnTo>
                  <a:lnTo>
                    <a:pt x="5760" y="21600"/>
                  </a:lnTo>
                  <a:lnTo>
                    <a:pt x="5760" y="20640"/>
                  </a:lnTo>
                  <a:lnTo>
                    <a:pt x="5580" y="20320"/>
                  </a:lnTo>
                  <a:lnTo>
                    <a:pt x="5580" y="20000"/>
                  </a:lnTo>
                  <a:lnTo>
                    <a:pt x="5400" y="20000"/>
                  </a:lnTo>
                  <a:lnTo>
                    <a:pt x="5400" y="19840"/>
                  </a:lnTo>
                  <a:lnTo>
                    <a:pt x="5220" y="19680"/>
                  </a:lnTo>
                  <a:lnTo>
                    <a:pt x="5220" y="19520"/>
                  </a:lnTo>
                  <a:lnTo>
                    <a:pt x="5040" y="19360"/>
                  </a:lnTo>
                  <a:lnTo>
                    <a:pt x="4860" y="19360"/>
                  </a:lnTo>
                  <a:lnTo>
                    <a:pt x="4500" y="19040"/>
                  </a:lnTo>
                  <a:lnTo>
                    <a:pt x="4320" y="19040"/>
                  </a:lnTo>
                  <a:lnTo>
                    <a:pt x="4140" y="18880"/>
                  </a:lnTo>
                  <a:lnTo>
                    <a:pt x="3780" y="18880"/>
                  </a:lnTo>
                  <a:lnTo>
                    <a:pt x="3240" y="18720"/>
                  </a:lnTo>
                  <a:lnTo>
                    <a:pt x="3060" y="18720"/>
                  </a:lnTo>
                  <a:lnTo>
                    <a:pt x="2160" y="18560"/>
                  </a:lnTo>
                  <a:lnTo>
                    <a:pt x="1620" y="18400"/>
                  </a:lnTo>
                  <a:lnTo>
                    <a:pt x="1620" y="18240"/>
                  </a:lnTo>
                  <a:lnTo>
                    <a:pt x="1260" y="17600"/>
                  </a:lnTo>
                  <a:lnTo>
                    <a:pt x="1260" y="17440"/>
                  </a:lnTo>
                  <a:lnTo>
                    <a:pt x="900" y="17120"/>
                  </a:lnTo>
                  <a:lnTo>
                    <a:pt x="900" y="16960"/>
                  </a:lnTo>
                  <a:lnTo>
                    <a:pt x="720" y="16960"/>
                  </a:lnTo>
                  <a:lnTo>
                    <a:pt x="360" y="16640"/>
                  </a:lnTo>
                  <a:lnTo>
                    <a:pt x="180" y="16640"/>
                  </a:lnTo>
                  <a:lnTo>
                    <a:pt x="180" y="16480"/>
                  </a:lnTo>
                  <a:lnTo>
                    <a:pt x="0" y="16320"/>
                  </a:lnTo>
                  <a:lnTo>
                    <a:pt x="0" y="1552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4228631" y="3115061"/>
              <a:ext cx="96583" cy="9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68"/>
                  </a:moveTo>
                  <a:lnTo>
                    <a:pt x="21600" y="6048"/>
                  </a:lnTo>
                  <a:lnTo>
                    <a:pt x="20661" y="5184"/>
                  </a:lnTo>
                  <a:lnTo>
                    <a:pt x="20661" y="3456"/>
                  </a:lnTo>
                  <a:lnTo>
                    <a:pt x="19722" y="2592"/>
                  </a:lnTo>
                  <a:lnTo>
                    <a:pt x="18783" y="2592"/>
                  </a:lnTo>
                  <a:lnTo>
                    <a:pt x="16904" y="864"/>
                  </a:lnTo>
                  <a:lnTo>
                    <a:pt x="15965" y="864"/>
                  </a:lnTo>
                  <a:lnTo>
                    <a:pt x="14087" y="0"/>
                  </a:lnTo>
                  <a:lnTo>
                    <a:pt x="10330" y="0"/>
                  </a:lnTo>
                  <a:lnTo>
                    <a:pt x="8452" y="1728"/>
                  </a:lnTo>
                  <a:lnTo>
                    <a:pt x="7513" y="1728"/>
                  </a:lnTo>
                  <a:lnTo>
                    <a:pt x="6574" y="2592"/>
                  </a:lnTo>
                  <a:lnTo>
                    <a:pt x="4696" y="2592"/>
                  </a:lnTo>
                  <a:lnTo>
                    <a:pt x="2817" y="3456"/>
                  </a:lnTo>
                  <a:lnTo>
                    <a:pt x="0" y="4320"/>
                  </a:lnTo>
                  <a:lnTo>
                    <a:pt x="0" y="7776"/>
                  </a:lnTo>
                  <a:lnTo>
                    <a:pt x="939" y="8640"/>
                  </a:lnTo>
                  <a:lnTo>
                    <a:pt x="939" y="9504"/>
                  </a:lnTo>
                  <a:lnTo>
                    <a:pt x="1878" y="9504"/>
                  </a:lnTo>
                  <a:lnTo>
                    <a:pt x="1878" y="10368"/>
                  </a:lnTo>
                  <a:lnTo>
                    <a:pt x="3757" y="10368"/>
                  </a:lnTo>
                  <a:lnTo>
                    <a:pt x="4696" y="11232"/>
                  </a:lnTo>
                  <a:lnTo>
                    <a:pt x="6574" y="11232"/>
                  </a:lnTo>
                  <a:lnTo>
                    <a:pt x="6574" y="15552"/>
                  </a:lnTo>
                  <a:lnTo>
                    <a:pt x="7513" y="16416"/>
                  </a:lnTo>
                  <a:lnTo>
                    <a:pt x="7513" y="17280"/>
                  </a:lnTo>
                  <a:lnTo>
                    <a:pt x="9391" y="17280"/>
                  </a:lnTo>
                  <a:lnTo>
                    <a:pt x="10330" y="18144"/>
                  </a:lnTo>
                  <a:lnTo>
                    <a:pt x="14087" y="18144"/>
                  </a:lnTo>
                  <a:lnTo>
                    <a:pt x="14087" y="19008"/>
                  </a:lnTo>
                  <a:lnTo>
                    <a:pt x="15026" y="20736"/>
                  </a:lnTo>
                  <a:lnTo>
                    <a:pt x="15026" y="21600"/>
                  </a:lnTo>
                  <a:lnTo>
                    <a:pt x="15965" y="21600"/>
                  </a:lnTo>
                  <a:lnTo>
                    <a:pt x="21600" y="1036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228631" y="3115061"/>
              <a:ext cx="96583" cy="9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68"/>
                  </a:moveTo>
                  <a:lnTo>
                    <a:pt x="21600" y="6048"/>
                  </a:lnTo>
                  <a:lnTo>
                    <a:pt x="20661" y="5184"/>
                  </a:lnTo>
                  <a:lnTo>
                    <a:pt x="20661" y="3456"/>
                  </a:lnTo>
                  <a:lnTo>
                    <a:pt x="19722" y="2592"/>
                  </a:lnTo>
                  <a:lnTo>
                    <a:pt x="18783" y="2592"/>
                  </a:lnTo>
                  <a:lnTo>
                    <a:pt x="16904" y="864"/>
                  </a:lnTo>
                  <a:lnTo>
                    <a:pt x="15965" y="864"/>
                  </a:lnTo>
                  <a:lnTo>
                    <a:pt x="14087" y="0"/>
                  </a:lnTo>
                  <a:lnTo>
                    <a:pt x="10330" y="0"/>
                  </a:lnTo>
                  <a:lnTo>
                    <a:pt x="8452" y="1728"/>
                  </a:lnTo>
                  <a:lnTo>
                    <a:pt x="7513" y="1728"/>
                  </a:lnTo>
                  <a:lnTo>
                    <a:pt x="6574" y="2592"/>
                  </a:lnTo>
                  <a:lnTo>
                    <a:pt x="4696" y="2592"/>
                  </a:lnTo>
                  <a:lnTo>
                    <a:pt x="2817" y="3456"/>
                  </a:lnTo>
                  <a:lnTo>
                    <a:pt x="0" y="4320"/>
                  </a:lnTo>
                  <a:lnTo>
                    <a:pt x="0" y="7776"/>
                  </a:lnTo>
                  <a:lnTo>
                    <a:pt x="939" y="8640"/>
                  </a:lnTo>
                  <a:lnTo>
                    <a:pt x="939" y="9504"/>
                  </a:lnTo>
                  <a:lnTo>
                    <a:pt x="1878" y="9504"/>
                  </a:lnTo>
                  <a:lnTo>
                    <a:pt x="1878" y="10368"/>
                  </a:lnTo>
                  <a:lnTo>
                    <a:pt x="3757" y="10368"/>
                  </a:lnTo>
                  <a:lnTo>
                    <a:pt x="4696" y="11232"/>
                  </a:lnTo>
                  <a:lnTo>
                    <a:pt x="6574" y="11232"/>
                  </a:lnTo>
                  <a:lnTo>
                    <a:pt x="6574" y="15552"/>
                  </a:lnTo>
                  <a:lnTo>
                    <a:pt x="7513" y="16416"/>
                  </a:lnTo>
                  <a:lnTo>
                    <a:pt x="7513" y="17280"/>
                  </a:lnTo>
                  <a:lnTo>
                    <a:pt x="9391" y="17280"/>
                  </a:lnTo>
                  <a:lnTo>
                    <a:pt x="10330" y="18144"/>
                  </a:lnTo>
                  <a:lnTo>
                    <a:pt x="14087" y="18144"/>
                  </a:lnTo>
                  <a:lnTo>
                    <a:pt x="14087" y="19008"/>
                  </a:lnTo>
                  <a:lnTo>
                    <a:pt x="15026" y="20736"/>
                  </a:lnTo>
                  <a:lnTo>
                    <a:pt x="15026" y="21600"/>
                  </a:lnTo>
                  <a:lnTo>
                    <a:pt x="15965" y="21600"/>
                  </a:lnTo>
                  <a:lnTo>
                    <a:pt x="21600" y="1036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707343" y="2979277"/>
              <a:ext cx="331741" cy="31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5" y="13944"/>
                  </a:moveTo>
                  <a:lnTo>
                    <a:pt x="17772" y="13397"/>
                  </a:lnTo>
                  <a:lnTo>
                    <a:pt x="17772" y="13124"/>
                  </a:lnTo>
                  <a:lnTo>
                    <a:pt x="18046" y="12851"/>
                  </a:lnTo>
                  <a:lnTo>
                    <a:pt x="18866" y="11210"/>
                  </a:lnTo>
                  <a:lnTo>
                    <a:pt x="18866" y="10937"/>
                  </a:lnTo>
                  <a:lnTo>
                    <a:pt x="19139" y="9843"/>
                  </a:lnTo>
                  <a:lnTo>
                    <a:pt x="19139" y="9296"/>
                  </a:lnTo>
                  <a:lnTo>
                    <a:pt x="19413" y="8749"/>
                  </a:lnTo>
                  <a:lnTo>
                    <a:pt x="19413" y="8203"/>
                  </a:lnTo>
                  <a:lnTo>
                    <a:pt x="19686" y="7929"/>
                  </a:lnTo>
                  <a:lnTo>
                    <a:pt x="19686" y="7656"/>
                  </a:lnTo>
                  <a:lnTo>
                    <a:pt x="19959" y="7382"/>
                  </a:lnTo>
                  <a:lnTo>
                    <a:pt x="19959" y="7109"/>
                  </a:lnTo>
                  <a:lnTo>
                    <a:pt x="20506" y="6562"/>
                  </a:lnTo>
                  <a:lnTo>
                    <a:pt x="20780" y="6562"/>
                  </a:lnTo>
                  <a:lnTo>
                    <a:pt x="21327" y="6015"/>
                  </a:lnTo>
                  <a:lnTo>
                    <a:pt x="21327" y="5742"/>
                  </a:lnTo>
                  <a:lnTo>
                    <a:pt x="21600" y="5468"/>
                  </a:lnTo>
                  <a:lnTo>
                    <a:pt x="21600" y="2461"/>
                  </a:lnTo>
                  <a:lnTo>
                    <a:pt x="21327" y="1367"/>
                  </a:lnTo>
                  <a:lnTo>
                    <a:pt x="21327" y="0"/>
                  </a:lnTo>
                  <a:lnTo>
                    <a:pt x="20233" y="547"/>
                  </a:lnTo>
                  <a:lnTo>
                    <a:pt x="19959" y="547"/>
                  </a:lnTo>
                  <a:lnTo>
                    <a:pt x="19686" y="820"/>
                  </a:lnTo>
                  <a:lnTo>
                    <a:pt x="19686" y="1094"/>
                  </a:lnTo>
                  <a:lnTo>
                    <a:pt x="19139" y="1641"/>
                  </a:lnTo>
                  <a:lnTo>
                    <a:pt x="19139" y="1914"/>
                  </a:lnTo>
                  <a:lnTo>
                    <a:pt x="18592" y="1914"/>
                  </a:lnTo>
                  <a:lnTo>
                    <a:pt x="18592" y="1641"/>
                  </a:lnTo>
                  <a:lnTo>
                    <a:pt x="18046" y="1094"/>
                  </a:lnTo>
                  <a:lnTo>
                    <a:pt x="18046" y="820"/>
                  </a:lnTo>
                  <a:lnTo>
                    <a:pt x="17772" y="820"/>
                  </a:lnTo>
                  <a:lnTo>
                    <a:pt x="17225" y="547"/>
                  </a:lnTo>
                  <a:lnTo>
                    <a:pt x="15311" y="547"/>
                  </a:lnTo>
                  <a:lnTo>
                    <a:pt x="15311" y="820"/>
                  </a:lnTo>
                  <a:lnTo>
                    <a:pt x="15038" y="1094"/>
                  </a:lnTo>
                  <a:lnTo>
                    <a:pt x="15038" y="1914"/>
                  </a:lnTo>
                  <a:lnTo>
                    <a:pt x="13671" y="1914"/>
                  </a:lnTo>
                  <a:lnTo>
                    <a:pt x="13671" y="1641"/>
                  </a:lnTo>
                  <a:lnTo>
                    <a:pt x="13124" y="1641"/>
                  </a:lnTo>
                  <a:lnTo>
                    <a:pt x="13124" y="1367"/>
                  </a:lnTo>
                  <a:lnTo>
                    <a:pt x="12304" y="547"/>
                  </a:lnTo>
                  <a:lnTo>
                    <a:pt x="11210" y="547"/>
                  </a:lnTo>
                  <a:lnTo>
                    <a:pt x="10663" y="820"/>
                  </a:lnTo>
                  <a:lnTo>
                    <a:pt x="8203" y="820"/>
                  </a:lnTo>
                  <a:lnTo>
                    <a:pt x="8203" y="1914"/>
                  </a:lnTo>
                  <a:lnTo>
                    <a:pt x="7929" y="1914"/>
                  </a:lnTo>
                  <a:lnTo>
                    <a:pt x="7929" y="1641"/>
                  </a:lnTo>
                  <a:lnTo>
                    <a:pt x="7656" y="1367"/>
                  </a:lnTo>
                  <a:lnTo>
                    <a:pt x="7382" y="820"/>
                  </a:lnTo>
                  <a:lnTo>
                    <a:pt x="7382" y="547"/>
                  </a:lnTo>
                  <a:lnTo>
                    <a:pt x="7109" y="273"/>
                  </a:lnTo>
                  <a:lnTo>
                    <a:pt x="4648" y="273"/>
                  </a:lnTo>
                  <a:lnTo>
                    <a:pt x="4375" y="547"/>
                  </a:lnTo>
                  <a:lnTo>
                    <a:pt x="4101" y="547"/>
                  </a:lnTo>
                  <a:lnTo>
                    <a:pt x="3281" y="1367"/>
                  </a:lnTo>
                  <a:lnTo>
                    <a:pt x="3281" y="1914"/>
                  </a:lnTo>
                  <a:lnTo>
                    <a:pt x="3008" y="2187"/>
                  </a:lnTo>
                  <a:lnTo>
                    <a:pt x="3008" y="2461"/>
                  </a:lnTo>
                  <a:lnTo>
                    <a:pt x="2734" y="2734"/>
                  </a:lnTo>
                  <a:lnTo>
                    <a:pt x="2734" y="3008"/>
                  </a:lnTo>
                  <a:lnTo>
                    <a:pt x="2461" y="3008"/>
                  </a:lnTo>
                  <a:lnTo>
                    <a:pt x="2461" y="3281"/>
                  </a:lnTo>
                  <a:lnTo>
                    <a:pt x="1914" y="3281"/>
                  </a:lnTo>
                  <a:lnTo>
                    <a:pt x="1914" y="4375"/>
                  </a:lnTo>
                  <a:lnTo>
                    <a:pt x="2187" y="5195"/>
                  </a:lnTo>
                  <a:lnTo>
                    <a:pt x="2187" y="6835"/>
                  </a:lnTo>
                  <a:lnTo>
                    <a:pt x="1914" y="7382"/>
                  </a:lnTo>
                  <a:lnTo>
                    <a:pt x="1914" y="8203"/>
                  </a:lnTo>
                  <a:lnTo>
                    <a:pt x="1641" y="8749"/>
                  </a:lnTo>
                  <a:lnTo>
                    <a:pt x="1641" y="9296"/>
                  </a:lnTo>
                  <a:lnTo>
                    <a:pt x="1094" y="10390"/>
                  </a:lnTo>
                  <a:lnTo>
                    <a:pt x="273" y="11210"/>
                  </a:lnTo>
                  <a:lnTo>
                    <a:pt x="273" y="11484"/>
                  </a:lnTo>
                  <a:lnTo>
                    <a:pt x="0" y="11757"/>
                  </a:lnTo>
                  <a:lnTo>
                    <a:pt x="0" y="14491"/>
                  </a:lnTo>
                  <a:lnTo>
                    <a:pt x="273" y="15311"/>
                  </a:lnTo>
                  <a:lnTo>
                    <a:pt x="273" y="15858"/>
                  </a:lnTo>
                  <a:lnTo>
                    <a:pt x="547" y="16405"/>
                  </a:lnTo>
                  <a:lnTo>
                    <a:pt x="1094" y="16405"/>
                  </a:lnTo>
                  <a:lnTo>
                    <a:pt x="1641" y="16678"/>
                  </a:lnTo>
                  <a:lnTo>
                    <a:pt x="2461" y="16678"/>
                  </a:lnTo>
                  <a:lnTo>
                    <a:pt x="3008" y="16405"/>
                  </a:lnTo>
                  <a:lnTo>
                    <a:pt x="3828" y="16405"/>
                  </a:lnTo>
                  <a:lnTo>
                    <a:pt x="4375" y="16952"/>
                  </a:lnTo>
                  <a:lnTo>
                    <a:pt x="4375" y="17225"/>
                  </a:lnTo>
                  <a:lnTo>
                    <a:pt x="5195" y="18046"/>
                  </a:lnTo>
                  <a:lnTo>
                    <a:pt x="5195" y="18319"/>
                  </a:lnTo>
                  <a:lnTo>
                    <a:pt x="5468" y="18319"/>
                  </a:lnTo>
                  <a:lnTo>
                    <a:pt x="5468" y="20506"/>
                  </a:lnTo>
                  <a:lnTo>
                    <a:pt x="5742" y="20780"/>
                  </a:lnTo>
                  <a:lnTo>
                    <a:pt x="5742" y="21053"/>
                  </a:lnTo>
                  <a:lnTo>
                    <a:pt x="6015" y="21053"/>
                  </a:lnTo>
                  <a:lnTo>
                    <a:pt x="6289" y="21327"/>
                  </a:lnTo>
                  <a:lnTo>
                    <a:pt x="6562" y="21327"/>
                  </a:lnTo>
                  <a:lnTo>
                    <a:pt x="6562" y="21600"/>
                  </a:lnTo>
                  <a:lnTo>
                    <a:pt x="8749" y="21600"/>
                  </a:lnTo>
                  <a:lnTo>
                    <a:pt x="9296" y="21327"/>
                  </a:lnTo>
                  <a:lnTo>
                    <a:pt x="10390" y="20506"/>
                  </a:lnTo>
                  <a:lnTo>
                    <a:pt x="11484" y="19413"/>
                  </a:lnTo>
                  <a:lnTo>
                    <a:pt x="12030" y="19139"/>
                  </a:lnTo>
                  <a:lnTo>
                    <a:pt x="12304" y="18592"/>
                  </a:lnTo>
                  <a:lnTo>
                    <a:pt x="12577" y="18592"/>
                  </a:lnTo>
                  <a:lnTo>
                    <a:pt x="12577" y="18319"/>
                  </a:lnTo>
                  <a:lnTo>
                    <a:pt x="13397" y="17499"/>
                  </a:lnTo>
                  <a:lnTo>
                    <a:pt x="13671" y="16952"/>
                  </a:lnTo>
                  <a:lnTo>
                    <a:pt x="13944" y="16678"/>
                  </a:lnTo>
                  <a:lnTo>
                    <a:pt x="14491" y="16405"/>
                  </a:lnTo>
                  <a:lnTo>
                    <a:pt x="14765" y="15858"/>
                  </a:lnTo>
                  <a:lnTo>
                    <a:pt x="15311" y="15311"/>
                  </a:lnTo>
                  <a:lnTo>
                    <a:pt x="15585" y="15311"/>
                  </a:lnTo>
                  <a:lnTo>
                    <a:pt x="16132" y="14765"/>
                  </a:lnTo>
                  <a:lnTo>
                    <a:pt x="16952" y="14491"/>
                  </a:lnTo>
                  <a:lnTo>
                    <a:pt x="17225" y="14218"/>
                  </a:lnTo>
                  <a:lnTo>
                    <a:pt x="17225" y="1394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707343" y="2979277"/>
              <a:ext cx="331741" cy="31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5" y="13944"/>
                  </a:moveTo>
                  <a:lnTo>
                    <a:pt x="17772" y="13397"/>
                  </a:lnTo>
                  <a:lnTo>
                    <a:pt x="17772" y="13124"/>
                  </a:lnTo>
                  <a:lnTo>
                    <a:pt x="18046" y="12851"/>
                  </a:lnTo>
                  <a:lnTo>
                    <a:pt x="18866" y="11210"/>
                  </a:lnTo>
                  <a:lnTo>
                    <a:pt x="18866" y="10937"/>
                  </a:lnTo>
                  <a:lnTo>
                    <a:pt x="19139" y="9843"/>
                  </a:lnTo>
                  <a:lnTo>
                    <a:pt x="19139" y="9296"/>
                  </a:lnTo>
                  <a:lnTo>
                    <a:pt x="19413" y="8749"/>
                  </a:lnTo>
                  <a:lnTo>
                    <a:pt x="19413" y="8203"/>
                  </a:lnTo>
                  <a:lnTo>
                    <a:pt x="19686" y="7929"/>
                  </a:lnTo>
                  <a:lnTo>
                    <a:pt x="19686" y="7656"/>
                  </a:lnTo>
                  <a:lnTo>
                    <a:pt x="19959" y="7382"/>
                  </a:lnTo>
                  <a:lnTo>
                    <a:pt x="19959" y="7109"/>
                  </a:lnTo>
                  <a:lnTo>
                    <a:pt x="20506" y="6562"/>
                  </a:lnTo>
                  <a:lnTo>
                    <a:pt x="20780" y="6562"/>
                  </a:lnTo>
                  <a:lnTo>
                    <a:pt x="21327" y="6015"/>
                  </a:lnTo>
                  <a:lnTo>
                    <a:pt x="21327" y="5742"/>
                  </a:lnTo>
                  <a:lnTo>
                    <a:pt x="21600" y="5468"/>
                  </a:lnTo>
                  <a:lnTo>
                    <a:pt x="21600" y="2461"/>
                  </a:lnTo>
                  <a:lnTo>
                    <a:pt x="21327" y="1367"/>
                  </a:lnTo>
                  <a:lnTo>
                    <a:pt x="21327" y="0"/>
                  </a:lnTo>
                  <a:lnTo>
                    <a:pt x="20233" y="547"/>
                  </a:lnTo>
                  <a:lnTo>
                    <a:pt x="19959" y="547"/>
                  </a:lnTo>
                  <a:lnTo>
                    <a:pt x="19686" y="820"/>
                  </a:lnTo>
                  <a:lnTo>
                    <a:pt x="19686" y="1094"/>
                  </a:lnTo>
                  <a:lnTo>
                    <a:pt x="19139" y="1641"/>
                  </a:lnTo>
                  <a:lnTo>
                    <a:pt x="19139" y="1914"/>
                  </a:lnTo>
                  <a:lnTo>
                    <a:pt x="18592" y="1914"/>
                  </a:lnTo>
                  <a:lnTo>
                    <a:pt x="18592" y="1641"/>
                  </a:lnTo>
                  <a:lnTo>
                    <a:pt x="18046" y="1094"/>
                  </a:lnTo>
                  <a:lnTo>
                    <a:pt x="18046" y="820"/>
                  </a:lnTo>
                  <a:lnTo>
                    <a:pt x="17772" y="820"/>
                  </a:lnTo>
                  <a:lnTo>
                    <a:pt x="17225" y="547"/>
                  </a:lnTo>
                  <a:lnTo>
                    <a:pt x="15311" y="547"/>
                  </a:lnTo>
                  <a:lnTo>
                    <a:pt x="15311" y="820"/>
                  </a:lnTo>
                  <a:lnTo>
                    <a:pt x="15038" y="1094"/>
                  </a:lnTo>
                  <a:lnTo>
                    <a:pt x="15038" y="1914"/>
                  </a:lnTo>
                  <a:lnTo>
                    <a:pt x="13671" y="1914"/>
                  </a:lnTo>
                  <a:lnTo>
                    <a:pt x="13671" y="1641"/>
                  </a:lnTo>
                  <a:lnTo>
                    <a:pt x="13124" y="1641"/>
                  </a:lnTo>
                  <a:lnTo>
                    <a:pt x="13124" y="1367"/>
                  </a:lnTo>
                  <a:lnTo>
                    <a:pt x="12304" y="547"/>
                  </a:lnTo>
                  <a:lnTo>
                    <a:pt x="11210" y="547"/>
                  </a:lnTo>
                  <a:lnTo>
                    <a:pt x="10663" y="820"/>
                  </a:lnTo>
                  <a:lnTo>
                    <a:pt x="8203" y="820"/>
                  </a:lnTo>
                  <a:lnTo>
                    <a:pt x="8203" y="1914"/>
                  </a:lnTo>
                  <a:lnTo>
                    <a:pt x="7929" y="1914"/>
                  </a:lnTo>
                  <a:lnTo>
                    <a:pt x="7929" y="1641"/>
                  </a:lnTo>
                  <a:lnTo>
                    <a:pt x="7656" y="1367"/>
                  </a:lnTo>
                  <a:lnTo>
                    <a:pt x="7382" y="820"/>
                  </a:lnTo>
                  <a:lnTo>
                    <a:pt x="7382" y="547"/>
                  </a:lnTo>
                  <a:lnTo>
                    <a:pt x="7109" y="273"/>
                  </a:lnTo>
                  <a:lnTo>
                    <a:pt x="4648" y="273"/>
                  </a:lnTo>
                  <a:lnTo>
                    <a:pt x="4375" y="547"/>
                  </a:lnTo>
                  <a:lnTo>
                    <a:pt x="4101" y="547"/>
                  </a:lnTo>
                  <a:lnTo>
                    <a:pt x="3281" y="1367"/>
                  </a:lnTo>
                  <a:lnTo>
                    <a:pt x="3281" y="1914"/>
                  </a:lnTo>
                  <a:lnTo>
                    <a:pt x="3008" y="2187"/>
                  </a:lnTo>
                  <a:lnTo>
                    <a:pt x="3008" y="2461"/>
                  </a:lnTo>
                  <a:lnTo>
                    <a:pt x="2734" y="2734"/>
                  </a:lnTo>
                  <a:lnTo>
                    <a:pt x="2734" y="3008"/>
                  </a:lnTo>
                  <a:lnTo>
                    <a:pt x="2461" y="3008"/>
                  </a:lnTo>
                  <a:lnTo>
                    <a:pt x="2461" y="3281"/>
                  </a:lnTo>
                  <a:lnTo>
                    <a:pt x="1914" y="3281"/>
                  </a:lnTo>
                  <a:lnTo>
                    <a:pt x="1914" y="4375"/>
                  </a:lnTo>
                  <a:lnTo>
                    <a:pt x="2187" y="5195"/>
                  </a:lnTo>
                  <a:lnTo>
                    <a:pt x="2187" y="6835"/>
                  </a:lnTo>
                  <a:lnTo>
                    <a:pt x="1914" y="7382"/>
                  </a:lnTo>
                  <a:lnTo>
                    <a:pt x="1914" y="8203"/>
                  </a:lnTo>
                  <a:lnTo>
                    <a:pt x="1641" y="8749"/>
                  </a:lnTo>
                  <a:lnTo>
                    <a:pt x="1641" y="9296"/>
                  </a:lnTo>
                  <a:lnTo>
                    <a:pt x="1094" y="10390"/>
                  </a:lnTo>
                  <a:lnTo>
                    <a:pt x="273" y="11210"/>
                  </a:lnTo>
                  <a:lnTo>
                    <a:pt x="273" y="11484"/>
                  </a:lnTo>
                  <a:lnTo>
                    <a:pt x="0" y="11757"/>
                  </a:lnTo>
                  <a:lnTo>
                    <a:pt x="0" y="14491"/>
                  </a:lnTo>
                  <a:lnTo>
                    <a:pt x="273" y="15311"/>
                  </a:lnTo>
                  <a:lnTo>
                    <a:pt x="273" y="15858"/>
                  </a:lnTo>
                  <a:lnTo>
                    <a:pt x="547" y="16405"/>
                  </a:lnTo>
                  <a:lnTo>
                    <a:pt x="1094" y="16405"/>
                  </a:lnTo>
                  <a:lnTo>
                    <a:pt x="1641" y="16678"/>
                  </a:lnTo>
                  <a:lnTo>
                    <a:pt x="2461" y="16678"/>
                  </a:lnTo>
                  <a:lnTo>
                    <a:pt x="3008" y="16405"/>
                  </a:lnTo>
                  <a:lnTo>
                    <a:pt x="3828" y="16405"/>
                  </a:lnTo>
                  <a:lnTo>
                    <a:pt x="4375" y="16952"/>
                  </a:lnTo>
                  <a:lnTo>
                    <a:pt x="4375" y="17225"/>
                  </a:lnTo>
                  <a:lnTo>
                    <a:pt x="5195" y="18046"/>
                  </a:lnTo>
                  <a:lnTo>
                    <a:pt x="5195" y="18319"/>
                  </a:lnTo>
                  <a:lnTo>
                    <a:pt x="5468" y="18319"/>
                  </a:lnTo>
                  <a:lnTo>
                    <a:pt x="5468" y="20506"/>
                  </a:lnTo>
                  <a:lnTo>
                    <a:pt x="5742" y="20780"/>
                  </a:lnTo>
                  <a:lnTo>
                    <a:pt x="5742" y="21053"/>
                  </a:lnTo>
                  <a:lnTo>
                    <a:pt x="6015" y="21053"/>
                  </a:lnTo>
                  <a:lnTo>
                    <a:pt x="6289" y="21327"/>
                  </a:lnTo>
                  <a:lnTo>
                    <a:pt x="6562" y="21327"/>
                  </a:lnTo>
                  <a:lnTo>
                    <a:pt x="6562" y="21600"/>
                  </a:lnTo>
                  <a:lnTo>
                    <a:pt x="8749" y="21600"/>
                  </a:lnTo>
                  <a:lnTo>
                    <a:pt x="9296" y="21327"/>
                  </a:lnTo>
                  <a:lnTo>
                    <a:pt x="10390" y="20506"/>
                  </a:lnTo>
                  <a:lnTo>
                    <a:pt x="11484" y="19413"/>
                  </a:lnTo>
                  <a:lnTo>
                    <a:pt x="12030" y="19139"/>
                  </a:lnTo>
                  <a:lnTo>
                    <a:pt x="12304" y="18592"/>
                  </a:lnTo>
                  <a:lnTo>
                    <a:pt x="12577" y="18592"/>
                  </a:lnTo>
                  <a:lnTo>
                    <a:pt x="12577" y="18319"/>
                  </a:lnTo>
                  <a:lnTo>
                    <a:pt x="13397" y="17499"/>
                  </a:lnTo>
                  <a:lnTo>
                    <a:pt x="13671" y="16952"/>
                  </a:lnTo>
                  <a:lnTo>
                    <a:pt x="13944" y="16678"/>
                  </a:lnTo>
                  <a:lnTo>
                    <a:pt x="14491" y="16405"/>
                  </a:lnTo>
                  <a:lnTo>
                    <a:pt x="14765" y="15858"/>
                  </a:lnTo>
                  <a:lnTo>
                    <a:pt x="15311" y="15311"/>
                  </a:lnTo>
                  <a:lnTo>
                    <a:pt x="15585" y="15311"/>
                  </a:lnTo>
                  <a:lnTo>
                    <a:pt x="16132" y="14765"/>
                  </a:lnTo>
                  <a:lnTo>
                    <a:pt x="16952" y="14491"/>
                  </a:lnTo>
                  <a:lnTo>
                    <a:pt x="17225" y="14218"/>
                  </a:lnTo>
                  <a:lnTo>
                    <a:pt x="17225" y="13944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081076" y="3071131"/>
              <a:ext cx="377933" cy="27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0" y="15429"/>
                  </a:moveTo>
                  <a:lnTo>
                    <a:pt x="20640" y="15429"/>
                  </a:lnTo>
                  <a:lnTo>
                    <a:pt x="20400" y="15120"/>
                  </a:lnTo>
                  <a:lnTo>
                    <a:pt x="20160" y="15429"/>
                  </a:lnTo>
                  <a:lnTo>
                    <a:pt x="19440" y="15429"/>
                  </a:lnTo>
                  <a:lnTo>
                    <a:pt x="18720" y="15737"/>
                  </a:lnTo>
                  <a:lnTo>
                    <a:pt x="17520" y="15737"/>
                  </a:lnTo>
                  <a:lnTo>
                    <a:pt x="17280" y="15429"/>
                  </a:lnTo>
                  <a:lnTo>
                    <a:pt x="16800" y="15429"/>
                  </a:lnTo>
                  <a:lnTo>
                    <a:pt x="16800" y="16354"/>
                  </a:lnTo>
                  <a:lnTo>
                    <a:pt x="16560" y="16354"/>
                  </a:lnTo>
                  <a:lnTo>
                    <a:pt x="16560" y="16663"/>
                  </a:lnTo>
                  <a:lnTo>
                    <a:pt x="13200" y="16663"/>
                  </a:lnTo>
                  <a:lnTo>
                    <a:pt x="12960" y="16971"/>
                  </a:lnTo>
                  <a:lnTo>
                    <a:pt x="12960" y="17280"/>
                  </a:lnTo>
                  <a:lnTo>
                    <a:pt x="12720" y="17589"/>
                  </a:lnTo>
                  <a:lnTo>
                    <a:pt x="12720" y="17897"/>
                  </a:lnTo>
                  <a:lnTo>
                    <a:pt x="12480" y="18206"/>
                  </a:lnTo>
                  <a:lnTo>
                    <a:pt x="12000" y="18206"/>
                  </a:lnTo>
                  <a:lnTo>
                    <a:pt x="11760" y="18514"/>
                  </a:lnTo>
                  <a:lnTo>
                    <a:pt x="10080" y="18514"/>
                  </a:lnTo>
                  <a:lnTo>
                    <a:pt x="9840" y="18206"/>
                  </a:lnTo>
                  <a:lnTo>
                    <a:pt x="9600" y="18206"/>
                  </a:lnTo>
                  <a:lnTo>
                    <a:pt x="9600" y="17897"/>
                  </a:lnTo>
                  <a:lnTo>
                    <a:pt x="9360" y="17589"/>
                  </a:lnTo>
                  <a:lnTo>
                    <a:pt x="9360" y="16971"/>
                  </a:lnTo>
                  <a:lnTo>
                    <a:pt x="9120" y="16971"/>
                  </a:lnTo>
                  <a:lnTo>
                    <a:pt x="9120" y="16663"/>
                  </a:lnTo>
                  <a:lnTo>
                    <a:pt x="8880" y="16354"/>
                  </a:lnTo>
                  <a:lnTo>
                    <a:pt x="8400" y="16354"/>
                  </a:lnTo>
                  <a:lnTo>
                    <a:pt x="8160" y="16046"/>
                  </a:lnTo>
                  <a:lnTo>
                    <a:pt x="7920" y="16046"/>
                  </a:lnTo>
                  <a:lnTo>
                    <a:pt x="7920" y="16354"/>
                  </a:lnTo>
                  <a:lnTo>
                    <a:pt x="7680" y="16354"/>
                  </a:lnTo>
                  <a:lnTo>
                    <a:pt x="7680" y="16663"/>
                  </a:lnTo>
                  <a:lnTo>
                    <a:pt x="7440" y="16971"/>
                  </a:lnTo>
                  <a:lnTo>
                    <a:pt x="7440" y="17280"/>
                  </a:lnTo>
                  <a:lnTo>
                    <a:pt x="7200" y="17280"/>
                  </a:lnTo>
                  <a:lnTo>
                    <a:pt x="6960" y="17589"/>
                  </a:lnTo>
                  <a:lnTo>
                    <a:pt x="6720" y="17589"/>
                  </a:lnTo>
                  <a:lnTo>
                    <a:pt x="6480" y="17897"/>
                  </a:lnTo>
                  <a:lnTo>
                    <a:pt x="6000" y="18206"/>
                  </a:lnTo>
                  <a:lnTo>
                    <a:pt x="5520" y="18823"/>
                  </a:lnTo>
                  <a:lnTo>
                    <a:pt x="4320" y="18823"/>
                  </a:lnTo>
                  <a:lnTo>
                    <a:pt x="4320" y="19131"/>
                  </a:lnTo>
                  <a:lnTo>
                    <a:pt x="4080" y="19131"/>
                  </a:lnTo>
                  <a:lnTo>
                    <a:pt x="3600" y="19749"/>
                  </a:lnTo>
                  <a:lnTo>
                    <a:pt x="3600" y="20057"/>
                  </a:lnTo>
                  <a:lnTo>
                    <a:pt x="3360" y="20674"/>
                  </a:lnTo>
                  <a:lnTo>
                    <a:pt x="3120" y="20983"/>
                  </a:lnTo>
                  <a:lnTo>
                    <a:pt x="2880" y="21600"/>
                  </a:lnTo>
                  <a:lnTo>
                    <a:pt x="2640" y="20983"/>
                  </a:lnTo>
                  <a:lnTo>
                    <a:pt x="2400" y="20674"/>
                  </a:lnTo>
                  <a:lnTo>
                    <a:pt x="2160" y="20057"/>
                  </a:lnTo>
                  <a:lnTo>
                    <a:pt x="2160" y="19749"/>
                  </a:lnTo>
                  <a:lnTo>
                    <a:pt x="1920" y="19440"/>
                  </a:lnTo>
                  <a:lnTo>
                    <a:pt x="1920" y="18514"/>
                  </a:lnTo>
                  <a:lnTo>
                    <a:pt x="1680" y="17589"/>
                  </a:lnTo>
                  <a:lnTo>
                    <a:pt x="1440" y="17280"/>
                  </a:lnTo>
                  <a:lnTo>
                    <a:pt x="1440" y="16971"/>
                  </a:lnTo>
                  <a:lnTo>
                    <a:pt x="1200" y="16663"/>
                  </a:lnTo>
                  <a:lnTo>
                    <a:pt x="1200" y="16354"/>
                  </a:lnTo>
                  <a:lnTo>
                    <a:pt x="240" y="15120"/>
                  </a:lnTo>
                  <a:lnTo>
                    <a:pt x="240" y="14503"/>
                  </a:lnTo>
                  <a:lnTo>
                    <a:pt x="0" y="14503"/>
                  </a:lnTo>
                  <a:lnTo>
                    <a:pt x="0" y="14194"/>
                  </a:lnTo>
                  <a:lnTo>
                    <a:pt x="240" y="13577"/>
                  </a:lnTo>
                  <a:lnTo>
                    <a:pt x="240" y="12960"/>
                  </a:lnTo>
                  <a:lnTo>
                    <a:pt x="480" y="12343"/>
                  </a:lnTo>
                  <a:lnTo>
                    <a:pt x="720" y="12034"/>
                  </a:lnTo>
                  <a:lnTo>
                    <a:pt x="960" y="11417"/>
                  </a:lnTo>
                  <a:lnTo>
                    <a:pt x="960" y="11109"/>
                  </a:lnTo>
                  <a:lnTo>
                    <a:pt x="2160" y="9566"/>
                  </a:lnTo>
                  <a:lnTo>
                    <a:pt x="2400" y="9566"/>
                  </a:lnTo>
                  <a:lnTo>
                    <a:pt x="2640" y="9257"/>
                  </a:lnTo>
                  <a:lnTo>
                    <a:pt x="3120" y="9257"/>
                  </a:lnTo>
                  <a:lnTo>
                    <a:pt x="3600" y="9566"/>
                  </a:lnTo>
                  <a:lnTo>
                    <a:pt x="4320" y="9566"/>
                  </a:lnTo>
                  <a:lnTo>
                    <a:pt x="4560" y="9257"/>
                  </a:lnTo>
                  <a:lnTo>
                    <a:pt x="4560" y="8640"/>
                  </a:lnTo>
                  <a:lnTo>
                    <a:pt x="4800" y="8331"/>
                  </a:lnTo>
                  <a:lnTo>
                    <a:pt x="4800" y="8023"/>
                  </a:lnTo>
                  <a:lnTo>
                    <a:pt x="6720" y="8023"/>
                  </a:lnTo>
                  <a:lnTo>
                    <a:pt x="6720" y="7714"/>
                  </a:lnTo>
                  <a:lnTo>
                    <a:pt x="6960" y="7714"/>
                  </a:lnTo>
                  <a:lnTo>
                    <a:pt x="7200" y="7406"/>
                  </a:lnTo>
                  <a:lnTo>
                    <a:pt x="7200" y="7097"/>
                  </a:lnTo>
                  <a:lnTo>
                    <a:pt x="7440" y="6789"/>
                  </a:lnTo>
                  <a:lnTo>
                    <a:pt x="7440" y="6480"/>
                  </a:lnTo>
                  <a:lnTo>
                    <a:pt x="7680" y="6171"/>
                  </a:lnTo>
                  <a:lnTo>
                    <a:pt x="9120" y="6171"/>
                  </a:lnTo>
                  <a:lnTo>
                    <a:pt x="9120" y="5863"/>
                  </a:lnTo>
                  <a:lnTo>
                    <a:pt x="9360" y="5863"/>
                  </a:lnTo>
                  <a:lnTo>
                    <a:pt x="9600" y="5554"/>
                  </a:lnTo>
                  <a:lnTo>
                    <a:pt x="9600" y="4937"/>
                  </a:lnTo>
                  <a:lnTo>
                    <a:pt x="9840" y="4629"/>
                  </a:lnTo>
                  <a:lnTo>
                    <a:pt x="9840" y="4320"/>
                  </a:lnTo>
                  <a:lnTo>
                    <a:pt x="10080" y="4011"/>
                  </a:lnTo>
                  <a:lnTo>
                    <a:pt x="10560" y="3703"/>
                  </a:lnTo>
                  <a:lnTo>
                    <a:pt x="11040" y="3703"/>
                  </a:lnTo>
                  <a:lnTo>
                    <a:pt x="11040" y="3394"/>
                  </a:lnTo>
                  <a:lnTo>
                    <a:pt x="11280" y="3394"/>
                  </a:lnTo>
                  <a:lnTo>
                    <a:pt x="11280" y="3086"/>
                  </a:lnTo>
                  <a:lnTo>
                    <a:pt x="11520" y="2777"/>
                  </a:lnTo>
                  <a:lnTo>
                    <a:pt x="11760" y="2160"/>
                  </a:lnTo>
                  <a:lnTo>
                    <a:pt x="11760" y="1543"/>
                  </a:lnTo>
                  <a:lnTo>
                    <a:pt x="12000" y="1234"/>
                  </a:lnTo>
                  <a:lnTo>
                    <a:pt x="12480" y="926"/>
                  </a:lnTo>
                  <a:lnTo>
                    <a:pt x="12960" y="309"/>
                  </a:lnTo>
                  <a:lnTo>
                    <a:pt x="13200" y="309"/>
                  </a:lnTo>
                  <a:lnTo>
                    <a:pt x="13440" y="0"/>
                  </a:lnTo>
                  <a:lnTo>
                    <a:pt x="13920" y="0"/>
                  </a:lnTo>
                  <a:lnTo>
                    <a:pt x="14400" y="617"/>
                  </a:lnTo>
                  <a:lnTo>
                    <a:pt x="14400" y="1234"/>
                  </a:lnTo>
                  <a:lnTo>
                    <a:pt x="14640" y="1543"/>
                  </a:lnTo>
                  <a:lnTo>
                    <a:pt x="15120" y="2777"/>
                  </a:lnTo>
                  <a:lnTo>
                    <a:pt x="15360" y="3086"/>
                  </a:lnTo>
                  <a:lnTo>
                    <a:pt x="15360" y="3703"/>
                  </a:lnTo>
                  <a:lnTo>
                    <a:pt x="15600" y="3703"/>
                  </a:lnTo>
                  <a:lnTo>
                    <a:pt x="15600" y="4011"/>
                  </a:lnTo>
                  <a:lnTo>
                    <a:pt x="15360" y="4320"/>
                  </a:lnTo>
                  <a:lnTo>
                    <a:pt x="15360" y="5863"/>
                  </a:lnTo>
                  <a:lnTo>
                    <a:pt x="15600" y="5863"/>
                  </a:lnTo>
                  <a:lnTo>
                    <a:pt x="15600" y="6171"/>
                  </a:lnTo>
                  <a:lnTo>
                    <a:pt x="16080" y="6171"/>
                  </a:lnTo>
                  <a:lnTo>
                    <a:pt x="16080" y="7406"/>
                  </a:lnTo>
                  <a:lnTo>
                    <a:pt x="17040" y="7406"/>
                  </a:lnTo>
                  <a:lnTo>
                    <a:pt x="17280" y="7097"/>
                  </a:lnTo>
                  <a:lnTo>
                    <a:pt x="17520" y="7097"/>
                  </a:lnTo>
                  <a:lnTo>
                    <a:pt x="17520" y="7406"/>
                  </a:lnTo>
                  <a:lnTo>
                    <a:pt x="17760" y="7714"/>
                  </a:lnTo>
                  <a:lnTo>
                    <a:pt x="17760" y="9257"/>
                  </a:lnTo>
                  <a:lnTo>
                    <a:pt x="18000" y="9257"/>
                  </a:lnTo>
                  <a:lnTo>
                    <a:pt x="18000" y="9566"/>
                  </a:lnTo>
                  <a:lnTo>
                    <a:pt x="19440" y="9566"/>
                  </a:lnTo>
                  <a:lnTo>
                    <a:pt x="19440" y="9874"/>
                  </a:lnTo>
                  <a:lnTo>
                    <a:pt x="19680" y="9874"/>
                  </a:lnTo>
                  <a:lnTo>
                    <a:pt x="19680" y="12034"/>
                  </a:lnTo>
                  <a:lnTo>
                    <a:pt x="19920" y="12343"/>
                  </a:lnTo>
                  <a:lnTo>
                    <a:pt x="20400" y="12343"/>
                  </a:lnTo>
                  <a:lnTo>
                    <a:pt x="20640" y="12651"/>
                  </a:lnTo>
                  <a:lnTo>
                    <a:pt x="20880" y="12651"/>
                  </a:lnTo>
                  <a:lnTo>
                    <a:pt x="20880" y="12960"/>
                  </a:lnTo>
                  <a:lnTo>
                    <a:pt x="21360" y="13577"/>
                  </a:lnTo>
                  <a:lnTo>
                    <a:pt x="21360" y="13886"/>
                  </a:lnTo>
                  <a:lnTo>
                    <a:pt x="21600" y="14194"/>
                  </a:lnTo>
                  <a:lnTo>
                    <a:pt x="21600" y="15120"/>
                  </a:lnTo>
                  <a:lnTo>
                    <a:pt x="21360" y="15120"/>
                  </a:lnTo>
                  <a:lnTo>
                    <a:pt x="21360" y="1542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081076" y="3071131"/>
              <a:ext cx="377933" cy="27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0" y="15429"/>
                  </a:moveTo>
                  <a:lnTo>
                    <a:pt x="20640" y="15429"/>
                  </a:lnTo>
                  <a:lnTo>
                    <a:pt x="20400" y="15120"/>
                  </a:lnTo>
                  <a:lnTo>
                    <a:pt x="20160" y="15429"/>
                  </a:lnTo>
                  <a:lnTo>
                    <a:pt x="19440" y="15429"/>
                  </a:lnTo>
                  <a:lnTo>
                    <a:pt x="18720" y="15737"/>
                  </a:lnTo>
                  <a:lnTo>
                    <a:pt x="17520" y="15737"/>
                  </a:lnTo>
                  <a:lnTo>
                    <a:pt x="17280" y="15429"/>
                  </a:lnTo>
                  <a:lnTo>
                    <a:pt x="16800" y="15429"/>
                  </a:lnTo>
                  <a:lnTo>
                    <a:pt x="16800" y="16354"/>
                  </a:lnTo>
                  <a:lnTo>
                    <a:pt x="16560" y="16354"/>
                  </a:lnTo>
                  <a:lnTo>
                    <a:pt x="16560" y="16663"/>
                  </a:lnTo>
                  <a:lnTo>
                    <a:pt x="13200" y="16663"/>
                  </a:lnTo>
                  <a:lnTo>
                    <a:pt x="12960" y="16971"/>
                  </a:lnTo>
                  <a:lnTo>
                    <a:pt x="12960" y="17280"/>
                  </a:lnTo>
                  <a:lnTo>
                    <a:pt x="12720" y="17589"/>
                  </a:lnTo>
                  <a:lnTo>
                    <a:pt x="12720" y="17897"/>
                  </a:lnTo>
                  <a:lnTo>
                    <a:pt x="12480" y="18206"/>
                  </a:lnTo>
                  <a:lnTo>
                    <a:pt x="12000" y="18206"/>
                  </a:lnTo>
                  <a:lnTo>
                    <a:pt x="11760" y="18514"/>
                  </a:lnTo>
                  <a:lnTo>
                    <a:pt x="10080" y="18514"/>
                  </a:lnTo>
                  <a:lnTo>
                    <a:pt x="9840" y="18206"/>
                  </a:lnTo>
                  <a:lnTo>
                    <a:pt x="9600" y="18206"/>
                  </a:lnTo>
                  <a:lnTo>
                    <a:pt x="9600" y="17897"/>
                  </a:lnTo>
                  <a:lnTo>
                    <a:pt x="9360" y="17589"/>
                  </a:lnTo>
                  <a:lnTo>
                    <a:pt x="9360" y="16971"/>
                  </a:lnTo>
                  <a:lnTo>
                    <a:pt x="9120" y="16971"/>
                  </a:lnTo>
                  <a:lnTo>
                    <a:pt x="9120" y="16663"/>
                  </a:lnTo>
                  <a:lnTo>
                    <a:pt x="8880" y="16354"/>
                  </a:lnTo>
                  <a:lnTo>
                    <a:pt x="8400" y="16354"/>
                  </a:lnTo>
                  <a:lnTo>
                    <a:pt x="8160" y="16046"/>
                  </a:lnTo>
                  <a:lnTo>
                    <a:pt x="7920" y="16046"/>
                  </a:lnTo>
                  <a:lnTo>
                    <a:pt x="7920" y="16354"/>
                  </a:lnTo>
                  <a:lnTo>
                    <a:pt x="7680" y="16354"/>
                  </a:lnTo>
                  <a:lnTo>
                    <a:pt x="7680" y="16663"/>
                  </a:lnTo>
                  <a:lnTo>
                    <a:pt x="7440" y="16971"/>
                  </a:lnTo>
                  <a:lnTo>
                    <a:pt x="7440" y="17280"/>
                  </a:lnTo>
                  <a:lnTo>
                    <a:pt x="7200" y="17280"/>
                  </a:lnTo>
                  <a:lnTo>
                    <a:pt x="6960" y="17589"/>
                  </a:lnTo>
                  <a:lnTo>
                    <a:pt x="6720" y="17589"/>
                  </a:lnTo>
                  <a:lnTo>
                    <a:pt x="6480" y="17897"/>
                  </a:lnTo>
                  <a:lnTo>
                    <a:pt x="6000" y="18206"/>
                  </a:lnTo>
                  <a:lnTo>
                    <a:pt x="5520" y="18823"/>
                  </a:lnTo>
                  <a:lnTo>
                    <a:pt x="4320" y="18823"/>
                  </a:lnTo>
                  <a:lnTo>
                    <a:pt x="4320" y="19131"/>
                  </a:lnTo>
                  <a:lnTo>
                    <a:pt x="4080" y="19131"/>
                  </a:lnTo>
                  <a:lnTo>
                    <a:pt x="3600" y="19749"/>
                  </a:lnTo>
                  <a:lnTo>
                    <a:pt x="3600" y="20057"/>
                  </a:lnTo>
                  <a:lnTo>
                    <a:pt x="3360" y="20674"/>
                  </a:lnTo>
                  <a:lnTo>
                    <a:pt x="3120" y="20983"/>
                  </a:lnTo>
                  <a:lnTo>
                    <a:pt x="2880" y="21600"/>
                  </a:lnTo>
                  <a:lnTo>
                    <a:pt x="2640" y="20983"/>
                  </a:lnTo>
                  <a:lnTo>
                    <a:pt x="2400" y="20674"/>
                  </a:lnTo>
                  <a:lnTo>
                    <a:pt x="2160" y="20057"/>
                  </a:lnTo>
                  <a:lnTo>
                    <a:pt x="2160" y="19749"/>
                  </a:lnTo>
                  <a:lnTo>
                    <a:pt x="1920" y="19440"/>
                  </a:lnTo>
                  <a:lnTo>
                    <a:pt x="1920" y="18514"/>
                  </a:lnTo>
                  <a:lnTo>
                    <a:pt x="1680" y="17589"/>
                  </a:lnTo>
                  <a:lnTo>
                    <a:pt x="1440" y="17280"/>
                  </a:lnTo>
                  <a:lnTo>
                    <a:pt x="1440" y="16971"/>
                  </a:lnTo>
                  <a:lnTo>
                    <a:pt x="1200" y="16663"/>
                  </a:lnTo>
                  <a:lnTo>
                    <a:pt x="1200" y="16354"/>
                  </a:lnTo>
                  <a:lnTo>
                    <a:pt x="240" y="15120"/>
                  </a:lnTo>
                  <a:lnTo>
                    <a:pt x="240" y="14503"/>
                  </a:lnTo>
                  <a:lnTo>
                    <a:pt x="0" y="14503"/>
                  </a:lnTo>
                  <a:lnTo>
                    <a:pt x="0" y="14194"/>
                  </a:lnTo>
                  <a:lnTo>
                    <a:pt x="240" y="13577"/>
                  </a:lnTo>
                  <a:lnTo>
                    <a:pt x="240" y="12960"/>
                  </a:lnTo>
                  <a:lnTo>
                    <a:pt x="480" y="12343"/>
                  </a:lnTo>
                  <a:lnTo>
                    <a:pt x="720" y="12034"/>
                  </a:lnTo>
                  <a:lnTo>
                    <a:pt x="960" y="11417"/>
                  </a:lnTo>
                  <a:lnTo>
                    <a:pt x="960" y="11109"/>
                  </a:lnTo>
                  <a:lnTo>
                    <a:pt x="2160" y="9566"/>
                  </a:lnTo>
                  <a:lnTo>
                    <a:pt x="2400" y="9566"/>
                  </a:lnTo>
                  <a:lnTo>
                    <a:pt x="2640" y="9257"/>
                  </a:lnTo>
                  <a:lnTo>
                    <a:pt x="3120" y="9257"/>
                  </a:lnTo>
                  <a:lnTo>
                    <a:pt x="3600" y="9566"/>
                  </a:lnTo>
                  <a:lnTo>
                    <a:pt x="4320" y="9566"/>
                  </a:lnTo>
                  <a:lnTo>
                    <a:pt x="4560" y="9257"/>
                  </a:lnTo>
                  <a:lnTo>
                    <a:pt x="4560" y="8640"/>
                  </a:lnTo>
                  <a:lnTo>
                    <a:pt x="4800" y="8331"/>
                  </a:lnTo>
                  <a:lnTo>
                    <a:pt x="4800" y="8023"/>
                  </a:lnTo>
                  <a:lnTo>
                    <a:pt x="6720" y="8023"/>
                  </a:lnTo>
                  <a:lnTo>
                    <a:pt x="6720" y="7714"/>
                  </a:lnTo>
                  <a:lnTo>
                    <a:pt x="6960" y="7714"/>
                  </a:lnTo>
                  <a:lnTo>
                    <a:pt x="7200" y="7406"/>
                  </a:lnTo>
                  <a:lnTo>
                    <a:pt x="7200" y="7097"/>
                  </a:lnTo>
                  <a:lnTo>
                    <a:pt x="7440" y="6789"/>
                  </a:lnTo>
                  <a:lnTo>
                    <a:pt x="7440" y="6480"/>
                  </a:lnTo>
                  <a:lnTo>
                    <a:pt x="7680" y="6171"/>
                  </a:lnTo>
                  <a:lnTo>
                    <a:pt x="9120" y="6171"/>
                  </a:lnTo>
                  <a:lnTo>
                    <a:pt x="9120" y="5863"/>
                  </a:lnTo>
                  <a:lnTo>
                    <a:pt x="9360" y="5863"/>
                  </a:lnTo>
                  <a:lnTo>
                    <a:pt x="9600" y="5554"/>
                  </a:lnTo>
                  <a:lnTo>
                    <a:pt x="9600" y="4937"/>
                  </a:lnTo>
                  <a:lnTo>
                    <a:pt x="9840" y="4629"/>
                  </a:lnTo>
                  <a:lnTo>
                    <a:pt x="9840" y="4320"/>
                  </a:lnTo>
                  <a:lnTo>
                    <a:pt x="10080" y="4011"/>
                  </a:lnTo>
                  <a:lnTo>
                    <a:pt x="10560" y="3703"/>
                  </a:lnTo>
                  <a:lnTo>
                    <a:pt x="11040" y="3703"/>
                  </a:lnTo>
                  <a:lnTo>
                    <a:pt x="11040" y="3394"/>
                  </a:lnTo>
                  <a:lnTo>
                    <a:pt x="11280" y="3394"/>
                  </a:lnTo>
                  <a:lnTo>
                    <a:pt x="11280" y="3086"/>
                  </a:lnTo>
                  <a:lnTo>
                    <a:pt x="11520" y="2777"/>
                  </a:lnTo>
                  <a:lnTo>
                    <a:pt x="11760" y="2160"/>
                  </a:lnTo>
                  <a:lnTo>
                    <a:pt x="11760" y="1543"/>
                  </a:lnTo>
                  <a:lnTo>
                    <a:pt x="12000" y="1234"/>
                  </a:lnTo>
                  <a:lnTo>
                    <a:pt x="12480" y="926"/>
                  </a:lnTo>
                  <a:lnTo>
                    <a:pt x="12960" y="309"/>
                  </a:lnTo>
                  <a:lnTo>
                    <a:pt x="13200" y="309"/>
                  </a:lnTo>
                  <a:lnTo>
                    <a:pt x="13440" y="0"/>
                  </a:lnTo>
                  <a:lnTo>
                    <a:pt x="13920" y="0"/>
                  </a:lnTo>
                  <a:lnTo>
                    <a:pt x="14400" y="617"/>
                  </a:lnTo>
                  <a:lnTo>
                    <a:pt x="14400" y="1234"/>
                  </a:lnTo>
                  <a:lnTo>
                    <a:pt x="14640" y="1543"/>
                  </a:lnTo>
                  <a:lnTo>
                    <a:pt x="15120" y="2777"/>
                  </a:lnTo>
                  <a:lnTo>
                    <a:pt x="15360" y="3086"/>
                  </a:lnTo>
                  <a:lnTo>
                    <a:pt x="15360" y="3703"/>
                  </a:lnTo>
                  <a:lnTo>
                    <a:pt x="15600" y="3703"/>
                  </a:lnTo>
                  <a:lnTo>
                    <a:pt x="15600" y="4011"/>
                  </a:lnTo>
                  <a:lnTo>
                    <a:pt x="15360" y="4320"/>
                  </a:lnTo>
                  <a:lnTo>
                    <a:pt x="15360" y="5863"/>
                  </a:lnTo>
                  <a:lnTo>
                    <a:pt x="15600" y="5863"/>
                  </a:lnTo>
                  <a:lnTo>
                    <a:pt x="15600" y="6171"/>
                  </a:lnTo>
                  <a:lnTo>
                    <a:pt x="16080" y="6171"/>
                  </a:lnTo>
                  <a:lnTo>
                    <a:pt x="16080" y="7406"/>
                  </a:lnTo>
                  <a:lnTo>
                    <a:pt x="17040" y="7406"/>
                  </a:lnTo>
                  <a:lnTo>
                    <a:pt x="17280" y="7097"/>
                  </a:lnTo>
                  <a:lnTo>
                    <a:pt x="17520" y="7097"/>
                  </a:lnTo>
                  <a:lnTo>
                    <a:pt x="17520" y="7406"/>
                  </a:lnTo>
                  <a:lnTo>
                    <a:pt x="17760" y="7714"/>
                  </a:lnTo>
                  <a:lnTo>
                    <a:pt x="17760" y="9257"/>
                  </a:lnTo>
                  <a:lnTo>
                    <a:pt x="18000" y="9257"/>
                  </a:lnTo>
                  <a:lnTo>
                    <a:pt x="18000" y="9566"/>
                  </a:lnTo>
                  <a:lnTo>
                    <a:pt x="19440" y="9566"/>
                  </a:lnTo>
                  <a:lnTo>
                    <a:pt x="19440" y="9874"/>
                  </a:lnTo>
                  <a:lnTo>
                    <a:pt x="19680" y="9874"/>
                  </a:lnTo>
                  <a:lnTo>
                    <a:pt x="19680" y="12034"/>
                  </a:lnTo>
                  <a:lnTo>
                    <a:pt x="19920" y="12343"/>
                  </a:lnTo>
                  <a:lnTo>
                    <a:pt x="20400" y="12343"/>
                  </a:lnTo>
                  <a:lnTo>
                    <a:pt x="20640" y="12651"/>
                  </a:lnTo>
                  <a:lnTo>
                    <a:pt x="20880" y="12651"/>
                  </a:lnTo>
                  <a:lnTo>
                    <a:pt x="20880" y="12960"/>
                  </a:lnTo>
                  <a:lnTo>
                    <a:pt x="21360" y="13577"/>
                  </a:lnTo>
                  <a:lnTo>
                    <a:pt x="21360" y="13886"/>
                  </a:lnTo>
                  <a:lnTo>
                    <a:pt x="21600" y="14194"/>
                  </a:lnTo>
                  <a:lnTo>
                    <a:pt x="21600" y="15120"/>
                  </a:lnTo>
                  <a:lnTo>
                    <a:pt x="21360" y="15120"/>
                  </a:lnTo>
                  <a:lnTo>
                    <a:pt x="21360" y="15429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379222" y="2364251"/>
              <a:ext cx="323343" cy="36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5"/>
                  </a:moveTo>
                  <a:lnTo>
                    <a:pt x="0" y="21600"/>
                  </a:lnTo>
                  <a:lnTo>
                    <a:pt x="561" y="21363"/>
                  </a:lnTo>
                  <a:lnTo>
                    <a:pt x="1403" y="20888"/>
                  </a:lnTo>
                  <a:lnTo>
                    <a:pt x="1964" y="20413"/>
                  </a:lnTo>
                  <a:lnTo>
                    <a:pt x="2525" y="20176"/>
                  </a:lnTo>
                  <a:lnTo>
                    <a:pt x="2805" y="19938"/>
                  </a:lnTo>
                  <a:lnTo>
                    <a:pt x="3647" y="19938"/>
                  </a:lnTo>
                  <a:lnTo>
                    <a:pt x="4208" y="19701"/>
                  </a:lnTo>
                  <a:lnTo>
                    <a:pt x="5049" y="19701"/>
                  </a:lnTo>
                  <a:lnTo>
                    <a:pt x="5891" y="19464"/>
                  </a:lnTo>
                  <a:lnTo>
                    <a:pt x="8696" y="19464"/>
                  </a:lnTo>
                  <a:lnTo>
                    <a:pt x="9538" y="19226"/>
                  </a:lnTo>
                  <a:lnTo>
                    <a:pt x="10379" y="19226"/>
                  </a:lnTo>
                  <a:lnTo>
                    <a:pt x="11501" y="19464"/>
                  </a:lnTo>
                  <a:lnTo>
                    <a:pt x="14026" y="19464"/>
                  </a:lnTo>
                  <a:lnTo>
                    <a:pt x="14868" y="19701"/>
                  </a:lnTo>
                  <a:lnTo>
                    <a:pt x="15429" y="19938"/>
                  </a:lnTo>
                  <a:lnTo>
                    <a:pt x="16270" y="19938"/>
                  </a:lnTo>
                  <a:lnTo>
                    <a:pt x="16270" y="20176"/>
                  </a:lnTo>
                  <a:lnTo>
                    <a:pt x="16831" y="20651"/>
                  </a:lnTo>
                  <a:lnTo>
                    <a:pt x="17112" y="20651"/>
                  </a:lnTo>
                  <a:lnTo>
                    <a:pt x="17112" y="20888"/>
                  </a:lnTo>
                  <a:lnTo>
                    <a:pt x="17673" y="20888"/>
                  </a:lnTo>
                  <a:lnTo>
                    <a:pt x="17953" y="20651"/>
                  </a:lnTo>
                  <a:lnTo>
                    <a:pt x="18234" y="20651"/>
                  </a:lnTo>
                  <a:lnTo>
                    <a:pt x="19917" y="19226"/>
                  </a:lnTo>
                  <a:lnTo>
                    <a:pt x="20478" y="18989"/>
                  </a:lnTo>
                  <a:lnTo>
                    <a:pt x="20758" y="18514"/>
                  </a:lnTo>
                  <a:lnTo>
                    <a:pt x="20758" y="16141"/>
                  </a:lnTo>
                  <a:lnTo>
                    <a:pt x="21039" y="15903"/>
                  </a:lnTo>
                  <a:lnTo>
                    <a:pt x="21319" y="15903"/>
                  </a:lnTo>
                  <a:lnTo>
                    <a:pt x="21319" y="15666"/>
                  </a:lnTo>
                  <a:lnTo>
                    <a:pt x="21600" y="15666"/>
                  </a:lnTo>
                  <a:lnTo>
                    <a:pt x="21600" y="14954"/>
                  </a:lnTo>
                  <a:lnTo>
                    <a:pt x="21319" y="14716"/>
                  </a:lnTo>
                  <a:lnTo>
                    <a:pt x="21319" y="14242"/>
                  </a:lnTo>
                  <a:lnTo>
                    <a:pt x="20758" y="13767"/>
                  </a:lnTo>
                  <a:lnTo>
                    <a:pt x="20197" y="12818"/>
                  </a:lnTo>
                  <a:lnTo>
                    <a:pt x="19636" y="12343"/>
                  </a:lnTo>
                  <a:lnTo>
                    <a:pt x="18795" y="11393"/>
                  </a:lnTo>
                  <a:lnTo>
                    <a:pt x="17953" y="10681"/>
                  </a:lnTo>
                  <a:lnTo>
                    <a:pt x="17673" y="10207"/>
                  </a:lnTo>
                  <a:lnTo>
                    <a:pt x="17392" y="9969"/>
                  </a:lnTo>
                  <a:lnTo>
                    <a:pt x="17112" y="9495"/>
                  </a:lnTo>
                  <a:lnTo>
                    <a:pt x="16831" y="9257"/>
                  </a:lnTo>
                  <a:lnTo>
                    <a:pt x="16270" y="8308"/>
                  </a:lnTo>
                  <a:lnTo>
                    <a:pt x="15429" y="7358"/>
                  </a:lnTo>
                  <a:lnTo>
                    <a:pt x="14868" y="6884"/>
                  </a:lnTo>
                  <a:lnTo>
                    <a:pt x="14587" y="6171"/>
                  </a:lnTo>
                  <a:lnTo>
                    <a:pt x="14587" y="5934"/>
                  </a:lnTo>
                  <a:lnTo>
                    <a:pt x="14306" y="5697"/>
                  </a:lnTo>
                  <a:lnTo>
                    <a:pt x="14306" y="5459"/>
                  </a:lnTo>
                  <a:lnTo>
                    <a:pt x="14026" y="5459"/>
                  </a:lnTo>
                  <a:lnTo>
                    <a:pt x="14026" y="3560"/>
                  </a:lnTo>
                  <a:lnTo>
                    <a:pt x="14587" y="3560"/>
                  </a:lnTo>
                  <a:lnTo>
                    <a:pt x="14587" y="3798"/>
                  </a:lnTo>
                  <a:lnTo>
                    <a:pt x="14868" y="4035"/>
                  </a:lnTo>
                  <a:lnTo>
                    <a:pt x="15148" y="4747"/>
                  </a:lnTo>
                  <a:lnTo>
                    <a:pt x="15709" y="5222"/>
                  </a:lnTo>
                  <a:lnTo>
                    <a:pt x="15990" y="5697"/>
                  </a:lnTo>
                  <a:lnTo>
                    <a:pt x="16270" y="5934"/>
                  </a:lnTo>
                  <a:lnTo>
                    <a:pt x="16551" y="6409"/>
                  </a:lnTo>
                  <a:lnTo>
                    <a:pt x="17392" y="7121"/>
                  </a:lnTo>
                  <a:lnTo>
                    <a:pt x="17953" y="7121"/>
                  </a:lnTo>
                  <a:lnTo>
                    <a:pt x="18514" y="6646"/>
                  </a:lnTo>
                  <a:lnTo>
                    <a:pt x="18514" y="6171"/>
                  </a:lnTo>
                  <a:lnTo>
                    <a:pt x="18795" y="5934"/>
                  </a:lnTo>
                  <a:lnTo>
                    <a:pt x="18795" y="3323"/>
                  </a:lnTo>
                  <a:lnTo>
                    <a:pt x="16831" y="712"/>
                  </a:lnTo>
                  <a:lnTo>
                    <a:pt x="15709" y="712"/>
                  </a:lnTo>
                  <a:lnTo>
                    <a:pt x="14026" y="475"/>
                  </a:lnTo>
                  <a:lnTo>
                    <a:pt x="12904" y="475"/>
                  </a:lnTo>
                  <a:lnTo>
                    <a:pt x="12343" y="237"/>
                  </a:lnTo>
                  <a:lnTo>
                    <a:pt x="11501" y="0"/>
                  </a:lnTo>
                  <a:lnTo>
                    <a:pt x="8977" y="0"/>
                  </a:lnTo>
                  <a:lnTo>
                    <a:pt x="8977" y="237"/>
                  </a:lnTo>
                  <a:lnTo>
                    <a:pt x="8696" y="475"/>
                  </a:lnTo>
                  <a:lnTo>
                    <a:pt x="8696" y="1899"/>
                  </a:lnTo>
                  <a:lnTo>
                    <a:pt x="8416" y="2136"/>
                  </a:lnTo>
                  <a:lnTo>
                    <a:pt x="7574" y="2136"/>
                  </a:lnTo>
                  <a:lnTo>
                    <a:pt x="6171" y="949"/>
                  </a:lnTo>
                  <a:lnTo>
                    <a:pt x="6171" y="712"/>
                  </a:lnTo>
                  <a:lnTo>
                    <a:pt x="5891" y="475"/>
                  </a:lnTo>
                  <a:lnTo>
                    <a:pt x="5610" y="475"/>
                  </a:lnTo>
                  <a:lnTo>
                    <a:pt x="5610" y="237"/>
                  </a:lnTo>
                  <a:lnTo>
                    <a:pt x="5049" y="237"/>
                  </a:lnTo>
                  <a:lnTo>
                    <a:pt x="4488" y="0"/>
                  </a:lnTo>
                  <a:lnTo>
                    <a:pt x="4208" y="0"/>
                  </a:lnTo>
                  <a:lnTo>
                    <a:pt x="3647" y="237"/>
                  </a:lnTo>
                  <a:lnTo>
                    <a:pt x="1403" y="237"/>
                  </a:lnTo>
                  <a:lnTo>
                    <a:pt x="561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379222" y="2364251"/>
              <a:ext cx="323343" cy="36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75"/>
                  </a:moveTo>
                  <a:lnTo>
                    <a:pt x="0" y="21600"/>
                  </a:lnTo>
                  <a:lnTo>
                    <a:pt x="561" y="21363"/>
                  </a:lnTo>
                  <a:lnTo>
                    <a:pt x="1403" y="20888"/>
                  </a:lnTo>
                  <a:lnTo>
                    <a:pt x="1964" y="20413"/>
                  </a:lnTo>
                  <a:lnTo>
                    <a:pt x="2525" y="20176"/>
                  </a:lnTo>
                  <a:lnTo>
                    <a:pt x="2805" y="19938"/>
                  </a:lnTo>
                  <a:lnTo>
                    <a:pt x="3647" y="19938"/>
                  </a:lnTo>
                  <a:lnTo>
                    <a:pt x="4208" y="19701"/>
                  </a:lnTo>
                  <a:lnTo>
                    <a:pt x="5049" y="19701"/>
                  </a:lnTo>
                  <a:lnTo>
                    <a:pt x="5891" y="19464"/>
                  </a:lnTo>
                  <a:lnTo>
                    <a:pt x="8696" y="19464"/>
                  </a:lnTo>
                  <a:lnTo>
                    <a:pt x="9538" y="19226"/>
                  </a:lnTo>
                  <a:lnTo>
                    <a:pt x="10379" y="19226"/>
                  </a:lnTo>
                  <a:lnTo>
                    <a:pt x="11501" y="19464"/>
                  </a:lnTo>
                  <a:lnTo>
                    <a:pt x="14026" y="19464"/>
                  </a:lnTo>
                  <a:lnTo>
                    <a:pt x="14868" y="19701"/>
                  </a:lnTo>
                  <a:lnTo>
                    <a:pt x="15429" y="19938"/>
                  </a:lnTo>
                  <a:lnTo>
                    <a:pt x="16270" y="19938"/>
                  </a:lnTo>
                  <a:lnTo>
                    <a:pt x="16270" y="20176"/>
                  </a:lnTo>
                  <a:lnTo>
                    <a:pt x="16831" y="20651"/>
                  </a:lnTo>
                  <a:lnTo>
                    <a:pt x="17112" y="20651"/>
                  </a:lnTo>
                  <a:lnTo>
                    <a:pt x="17112" y="20888"/>
                  </a:lnTo>
                  <a:lnTo>
                    <a:pt x="17673" y="20888"/>
                  </a:lnTo>
                  <a:lnTo>
                    <a:pt x="17953" y="20651"/>
                  </a:lnTo>
                  <a:lnTo>
                    <a:pt x="18234" y="20651"/>
                  </a:lnTo>
                  <a:lnTo>
                    <a:pt x="19917" y="19226"/>
                  </a:lnTo>
                  <a:lnTo>
                    <a:pt x="20478" y="18989"/>
                  </a:lnTo>
                  <a:lnTo>
                    <a:pt x="20758" y="18514"/>
                  </a:lnTo>
                  <a:lnTo>
                    <a:pt x="20758" y="16141"/>
                  </a:lnTo>
                  <a:lnTo>
                    <a:pt x="21039" y="15903"/>
                  </a:lnTo>
                  <a:lnTo>
                    <a:pt x="21319" y="15903"/>
                  </a:lnTo>
                  <a:lnTo>
                    <a:pt x="21319" y="15666"/>
                  </a:lnTo>
                  <a:lnTo>
                    <a:pt x="21600" y="15666"/>
                  </a:lnTo>
                  <a:lnTo>
                    <a:pt x="21600" y="14954"/>
                  </a:lnTo>
                  <a:lnTo>
                    <a:pt x="21319" y="14716"/>
                  </a:lnTo>
                  <a:lnTo>
                    <a:pt x="21319" y="14242"/>
                  </a:lnTo>
                  <a:lnTo>
                    <a:pt x="20758" y="13767"/>
                  </a:lnTo>
                  <a:lnTo>
                    <a:pt x="20197" y="12818"/>
                  </a:lnTo>
                  <a:lnTo>
                    <a:pt x="19636" y="12343"/>
                  </a:lnTo>
                  <a:lnTo>
                    <a:pt x="18795" y="11393"/>
                  </a:lnTo>
                  <a:lnTo>
                    <a:pt x="17953" y="10681"/>
                  </a:lnTo>
                  <a:lnTo>
                    <a:pt x="17673" y="10207"/>
                  </a:lnTo>
                  <a:lnTo>
                    <a:pt x="17392" y="9969"/>
                  </a:lnTo>
                  <a:lnTo>
                    <a:pt x="17112" y="9495"/>
                  </a:lnTo>
                  <a:lnTo>
                    <a:pt x="16831" y="9257"/>
                  </a:lnTo>
                  <a:lnTo>
                    <a:pt x="16270" y="8308"/>
                  </a:lnTo>
                  <a:lnTo>
                    <a:pt x="15429" y="7358"/>
                  </a:lnTo>
                  <a:lnTo>
                    <a:pt x="14868" y="6884"/>
                  </a:lnTo>
                  <a:lnTo>
                    <a:pt x="14587" y="6171"/>
                  </a:lnTo>
                  <a:lnTo>
                    <a:pt x="14587" y="5934"/>
                  </a:lnTo>
                  <a:lnTo>
                    <a:pt x="14306" y="5697"/>
                  </a:lnTo>
                  <a:lnTo>
                    <a:pt x="14306" y="5459"/>
                  </a:lnTo>
                  <a:lnTo>
                    <a:pt x="14026" y="5459"/>
                  </a:lnTo>
                  <a:lnTo>
                    <a:pt x="14026" y="3560"/>
                  </a:lnTo>
                  <a:lnTo>
                    <a:pt x="14587" y="3560"/>
                  </a:lnTo>
                  <a:lnTo>
                    <a:pt x="14587" y="3798"/>
                  </a:lnTo>
                  <a:lnTo>
                    <a:pt x="14868" y="4035"/>
                  </a:lnTo>
                  <a:lnTo>
                    <a:pt x="15148" y="4747"/>
                  </a:lnTo>
                  <a:lnTo>
                    <a:pt x="15709" y="5222"/>
                  </a:lnTo>
                  <a:lnTo>
                    <a:pt x="15990" y="5697"/>
                  </a:lnTo>
                  <a:lnTo>
                    <a:pt x="16270" y="5934"/>
                  </a:lnTo>
                  <a:lnTo>
                    <a:pt x="16551" y="6409"/>
                  </a:lnTo>
                  <a:lnTo>
                    <a:pt x="17392" y="7121"/>
                  </a:lnTo>
                  <a:lnTo>
                    <a:pt x="17953" y="7121"/>
                  </a:lnTo>
                  <a:lnTo>
                    <a:pt x="18514" y="6646"/>
                  </a:lnTo>
                  <a:lnTo>
                    <a:pt x="18514" y="6171"/>
                  </a:lnTo>
                  <a:lnTo>
                    <a:pt x="18795" y="5934"/>
                  </a:lnTo>
                  <a:lnTo>
                    <a:pt x="18795" y="3323"/>
                  </a:lnTo>
                  <a:lnTo>
                    <a:pt x="16831" y="712"/>
                  </a:lnTo>
                  <a:lnTo>
                    <a:pt x="15709" y="712"/>
                  </a:lnTo>
                  <a:lnTo>
                    <a:pt x="14026" y="475"/>
                  </a:lnTo>
                  <a:lnTo>
                    <a:pt x="12904" y="475"/>
                  </a:lnTo>
                  <a:lnTo>
                    <a:pt x="12343" y="237"/>
                  </a:lnTo>
                  <a:lnTo>
                    <a:pt x="11501" y="0"/>
                  </a:lnTo>
                  <a:lnTo>
                    <a:pt x="8977" y="0"/>
                  </a:lnTo>
                  <a:lnTo>
                    <a:pt x="8977" y="237"/>
                  </a:lnTo>
                  <a:lnTo>
                    <a:pt x="8696" y="475"/>
                  </a:lnTo>
                  <a:lnTo>
                    <a:pt x="8696" y="1899"/>
                  </a:lnTo>
                  <a:lnTo>
                    <a:pt x="8416" y="2136"/>
                  </a:lnTo>
                  <a:lnTo>
                    <a:pt x="7574" y="2136"/>
                  </a:lnTo>
                  <a:lnTo>
                    <a:pt x="6171" y="949"/>
                  </a:lnTo>
                  <a:lnTo>
                    <a:pt x="6171" y="712"/>
                  </a:lnTo>
                  <a:lnTo>
                    <a:pt x="5891" y="475"/>
                  </a:lnTo>
                  <a:lnTo>
                    <a:pt x="5610" y="475"/>
                  </a:lnTo>
                  <a:lnTo>
                    <a:pt x="5610" y="237"/>
                  </a:lnTo>
                  <a:lnTo>
                    <a:pt x="5049" y="237"/>
                  </a:lnTo>
                  <a:lnTo>
                    <a:pt x="4488" y="0"/>
                  </a:lnTo>
                  <a:lnTo>
                    <a:pt x="4208" y="0"/>
                  </a:lnTo>
                  <a:lnTo>
                    <a:pt x="3647" y="237"/>
                  </a:lnTo>
                  <a:lnTo>
                    <a:pt x="1403" y="237"/>
                  </a:lnTo>
                  <a:lnTo>
                    <a:pt x="561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4388202" y="2164567"/>
              <a:ext cx="596293" cy="64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93" y="2800"/>
                  </a:moveTo>
                  <a:lnTo>
                    <a:pt x="6845" y="2800"/>
                  </a:lnTo>
                  <a:lnTo>
                    <a:pt x="7606" y="3467"/>
                  </a:lnTo>
                  <a:lnTo>
                    <a:pt x="7606" y="3733"/>
                  </a:lnTo>
                  <a:lnTo>
                    <a:pt x="7454" y="3733"/>
                  </a:lnTo>
                  <a:lnTo>
                    <a:pt x="7454" y="3867"/>
                  </a:lnTo>
                  <a:lnTo>
                    <a:pt x="7149" y="4133"/>
                  </a:lnTo>
                  <a:lnTo>
                    <a:pt x="7149" y="4267"/>
                  </a:lnTo>
                  <a:lnTo>
                    <a:pt x="6997" y="4267"/>
                  </a:lnTo>
                  <a:lnTo>
                    <a:pt x="6997" y="4533"/>
                  </a:lnTo>
                  <a:lnTo>
                    <a:pt x="7301" y="4533"/>
                  </a:lnTo>
                  <a:lnTo>
                    <a:pt x="7301" y="4667"/>
                  </a:lnTo>
                  <a:lnTo>
                    <a:pt x="7606" y="4667"/>
                  </a:lnTo>
                  <a:lnTo>
                    <a:pt x="7606" y="4800"/>
                  </a:lnTo>
                  <a:lnTo>
                    <a:pt x="7758" y="4800"/>
                  </a:lnTo>
                  <a:lnTo>
                    <a:pt x="7758" y="5467"/>
                  </a:lnTo>
                  <a:lnTo>
                    <a:pt x="7606" y="5733"/>
                  </a:lnTo>
                  <a:lnTo>
                    <a:pt x="7606" y="5867"/>
                  </a:lnTo>
                  <a:lnTo>
                    <a:pt x="7454" y="6000"/>
                  </a:lnTo>
                  <a:lnTo>
                    <a:pt x="7454" y="6267"/>
                  </a:lnTo>
                  <a:lnTo>
                    <a:pt x="7301" y="6267"/>
                  </a:lnTo>
                  <a:lnTo>
                    <a:pt x="7301" y="6400"/>
                  </a:lnTo>
                  <a:lnTo>
                    <a:pt x="7149" y="6400"/>
                  </a:lnTo>
                  <a:lnTo>
                    <a:pt x="7149" y="6533"/>
                  </a:lnTo>
                  <a:lnTo>
                    <a:pt x="5932" y="6533"/>
                  </a:lnTo>
                  <a:lnTo>
                    <a:pt x="5932" y="6667"/>
                  </a:lnTo>
                  <a:lnTo>
                    <a:pt x="5780" y="6800"/>
                  </a:lnTo>
                  <a:lnTo>
                    <a:pt x="5780" y="7333"/>
                  </a:lnTo>
                  <a:lnTo>
                    <a:pt x="5932" y="7333"/>
                  </a:lnTo>
                  <a:lnTo>
                    <a:pt x="5932" y="7467"/>
                  </a:lnTo>
                  <a:lnTo>
                    <a:pt x="6085" y="7467"/>
                  </a:lnTo>
                  <a:lnTo>
                    <a:pt x="6237" y="7600"/>
                  </a:lnTo>
                  <a:lnTo>
                    <a:pt x="6389" y="7600"/>
                  </a:lnTo>
                  <a:lnTo>
                    <a:pt x="6389" y="7867"/>
                  </a:lnTo>
                  <a:lnTo>
                    <a:pt x="6237" y="7867"/>
                  </a:lnTo>
                  <a:lnTo>
                    <a:pt x="6237" y="8000"/>
                  </a:lnTo>
                  <a:lnTo>
                    <a:pt x="6085" y="8133"/>
                  </a:lnTo>
                  <a:lnTo>
                    <a:pt x="5932" y="8133"/>
                  </a:lnTo>
                  <a:lnTo>
                    <a:pt x="5780" y="8267"/>
                  </a:lnTo>
                  <a:lnTo>
                    <a:pt x="5476" y="8400"/>
                  </a:lnTo>
                  <a:lnTo>
                    <a:pt x="5324" y="8533"/>
                  </a:lnTo>
                  <a:lnTo>
                    <a:pt x="5020" y="8667"/>
                  </a:lnTo>
                  <a:lnTo>
                    <a:pt x="5020" y="8800"/>
                  </a:lnTo>
                  <a:lnTo>
                    <a:pt x="4868" y="8800"/>
                  </a:lnTo>
                  <a:lnTo>
                    <a:pt x="4715" y="9067"/>
                  </a:lnTo>
                  <a:lnTo>
                    <a:pt x="4411" y="9200"/>
                  </a:lnTo>
                  <a:lnTo>
                    <a:pt x="4259" y="9467"/>
                  </a:lnTo>
                  <a:lnTo>
                    <a:pt x="4107" y="9600"/>
                  </a:lnTo>
                  <a:lnTo>
                    <a:pt x="3955" y="9600"/>
                  </a:lnTo>
                  <a:lnTo>
                    <a:pt x="3803" y="9733"/>
                  </a:lnTo>
                  <a:lnTo>
                    <a:pt x="3499" y="9867"/>
                  </a:lnTo>
                  <a:lnTo>
                    <a:pt x="3346" y="10000"/>
                  </a:lnTo>
                  <a:lnTo>
                    <a:pt x="3194" y="10000"/>
                  </a:lnTo>
                  <a:lnTo>
                    <a:pt x="3042" y="10133"/>
                  </a:lnTo>
                  <a:lnTo>
                    <a:pt x="2890" y="10133"/>
                  </a:lnTo>
                  <a:lnTo>
                    <a:pt x="2738" y="10000"/>
                  </a:lnTo>
                  <a:lnTo>
                    <a:pt x="2434" y="10000"/>
                  </a:lnTo>
                  <a:lnTo>
                    <a:pt x="2130" y="10267"/>
                  </a:lnTo>
                  <a:lnTo>
                    <a:pt x="2130" y="10533"/>
                  </a:lnTo>
                  <a:lnTo>
                    <a:pt x="1217" y="10533"/>
                  </a:lnTo>
                  <a:lnTo>
                    <a:pt x="1065" y="10667"/>
                  </a:lnTo>
                  <a:lnTo>
                    <a:pt x="1065" y="10800"/>
                  </a:lnTo>
                  <a:lnTo>
                    <a:pt x="1217" y="10933"/>
                  </a:lnTo>
                  <a:lnTo>
                    <a:pt x="1065" y="11067"/>
                  </a:lnTo>
                  <a:lnTo>
                    <a:pt x="913" y="11067"/>
                  </a:lnTo>
                  <a:lnTo>
                    <a:pt x="913" y="11200"/>
                  </a:lnTo>
                  <a:lnTo>
                    <a:pt x="304" y="11200"/>
                  </a:lnTo>
                  <a:lnTo>
                    <a:pt x="152" y="11067"/>
                  </a:lnTo>
                  <a:lnTo>
                    <a:pt x="0" y="11067"/>
                  </a:lnTo>
                  <a:lnTo>
                    <a:pt x="2282" y="13467"/>
                  </a:lnTo>
                  <a:lnTo>
                    <a:pt x="2738" y="13733"/>
                  </a:lnTo>
                  <a:lnTo>
                    <a:pt x="3042" y="14000"/>
                  </a:lnTo>
                  <a:lnTo>
                    <a:pt x="3346" y="14133"/>
                  </a:lnTo>
                  <a:lnTo>
                    <a:pt x="3803" y="14400"/>
                  </a:lnTo>
                  <a:lnTo>
                    <a:pt x="4259" y="14800"/>
                  </a:lnTo>
                  <a:lnTo>
                    <a:pt x="4715" y="15067"/>
                  </a:lnTo>
                  <a:lnTo>
                    <a:pt x="5172" y="15467"/>
                  </a:lnTo>
                  <a:lnTo>
                    <a:pt x="6085" y="16133"/>
                  </a:lnTo>
                  <a:lnTo>
                    <a:pt x="8214" y="17733"/>
                  </a:lnTo>
                  <a:lnTo>
                    <a:pt x="8670" y="18133"/>
                  </a:lnTo>
                  <a:lnTo>
                    <a:pt x="9279" y="18400"/>
                  </a:lnTo>
                  <a:lnTo>
                    <a:pt x="9735" y="18800"/>
                  </a:lnTo>
                  <a:lnTo>
                    <a:pt x="11104" y="19600"/>
                  </a:lnTo>
                  <a:lnTo>
                    <a:pt x="11256" y="19600"/>
                  </a:lnTo>
                  <a:lnTo>
                    <a:pt x="11561" y="19733"/>
                  </a:lnTo>
                  <a:lnTo>
                    <a:pt x="11713" y="19733"/>
                  </a:lnTo>
                  <a:lnTo>
                    <a:pt x="11865" y="19867"/>
                  </a:lnTo>
                  <a:lnTo>
                    <a:pt x="12017" y="19867"/>
                  </a:lnTo>
                  <a:lnTo>
                    <a:pt x="12017" y="20000"/>
                  </a:lnTo>
                  <a:lnTo>
                    <a:pt x="12169" y="20000"/>
                  </a:lnTo>
                  <a:lnTo>
                    <a:pt x="12169" y="21333"/>
                  </a:lnTo>
                  <a:lnTo>
                    <a:pt x="12321" y="21467"/>
                  </a:lnTo>
                  <a:lnTo>
                    <a:pt x="12321" y="21600"/>
                  </a:lnTo>
                  <a:lnTo>
                    <a:pt x="12930" y="21600"/>
                  </a:lnTo>
                  <a:lnTo>
                    <a:pt x="13234" y="21467"/>
                  </a:lnTo>
                  <a:lnTo>
                    <a:pt x="13386" y="21467"/>
                  </a:lnTo>
                  <a:lnTo>
                    <a:pt x="13386" y="20933"/>
                  </a:lnTo>
                  <a:lnTo>
                    <a:pt x="13538" y="20800"/>
                  </a:lnTo>
                  <a:lnTo>
                    <a:pt x="15363" y="20800"/>
                  </a:lnTo>
                  <a:lnTo>
                    <a:pt x="15515" y="20667"/>
                  </a:lnTo>
                  <a:lnTo>
                    <a:pt x="15515" y="20533"/>
                  </a:lnTo>
                  <a:lnTo>
                    <a:pt x="15972" y="20133"/>
                  </a:lnTo>
                  <a:lnTo>
                    <a:pt x="15972" y="20000"/>
                  </a:lnTo>
                  <a:lnTo>
                    <a:pt x="16124" y="20000"/>
                  </a:lnTo>
                  <a:lnTo>
                    <a:pt x="16428" y="19867"/>
                  </a:lnTo>
                  <a:lnTo>
                    <a:pt x="16580" y="19733"/>
                  </a:lnTo>
                  <a:lnTo>
                    <a:pt x="16732" y="19733"/>
                  </a:lnTo>
                  <a:lnTo>
                    <a:pt x="16732" y="19333"/>
                  </a:lnTo>
                  <a:lnTo>
                    <a:pt x="16885" y="19200"/>
                  </a:lnTo>
                  <a:lnTo>
                    <a:pt x="16885" y="19067"/>
                  </a:lnTo>
                  <a:lnTo>
                    <a:pt x="17037" y="18933"/>
                  </a:lnTo>
                  <a:lnTo>
                    <a:pt x="17189" y="18933"/>
                  </a:lnTo>
                  <a:lnTo>
                    <a:pt x="17493" y="18800"/>
                  </a:lnTo>
                  <a:lnTo>
                    <a:pt x="17797" y="18800"/>
                  </a:lnTo>
                  <a:lnTo>
                    <a:pt x="18101" y="18667"/>
                  </a:lnTo>
                  <a:lnTo>
                    <a:pt x="18558" y="18667"/>
                  </a:lnTo>
                  <a:lnTo>
                    <a:pt x="19014" y="18267"/>
                  </a:lnTo>
                  <a:lnTo>
                    <a:pt x="19014" y="18000"/>
                  </a:lnTo>
                  <a:lnTo>
                    <a:pt x="19623" y="17467"/>
                  </a:lnTo>
                  <a:lnTo>
                    <a:pt x="19927" y="17333"/>
                  </a:lnTo>
                  <a:lnTo>
                    <a:pt x="20079" y="17200"/>
                  </a:lnTo>
                  <a:lnTo>
                    <a:pt x="20231" y="17200"/>
                  </a:lnTo>
                  <a:lnTo>
                    <a:pt x="20383" y="17067"/>
                  </a:lnTo>
                  <a:lnTo>
                    <a:pt x="20687" y="16933"/>
                  </a:lnTo>
                  <a:lnTo>
                    <a:pt x="20992" y="16933"/>
                  </a:lnTo>
                  <a:lnTo>
                    <a:pt x="21144" y="16800"/>
                  </a:lnTo>
                  <a:lnTo>
                    <a:pt x="21296" y="16800"/>
                  </a:lnTo>
                  <a:lnTo>
                    <a:pt x="21296" y="16667"/>
                  </a:lnTo>
                  <a:lnTo>
                    <a:pt x="21448" y="16667"/>
                  </a:lnTo>
                  <a:lnTo>
                    <a:pt x="21448" y="16533"/>
                  </a:lnTo>
                  <a:lnTo>
                    <a:pt x="21600" y="16400"/>
                  </a:lnTo>
                  <a:lnTo>
                    <a:pt x="21600" y="15600"/>
                  </a:lnTo>
                  <a:lnTo>
                    <a:pt x="21448" y="15467"/>
                  </a:lnTo>
                  <a:lnTo>
                    <a:pt x="21448" y="15333"/>
                  </a:lnTo>
                  <a:lnTo>
                    <a:pt x="21296" y="15333"/>
                  </a:lnTo>
                  <a:lnTo>
                    <a:pt x="21144" y="15200"/>
                  </a:lnTo>
                  <a:lnTo>
                    <a:pt x="19775" y="15200"/>
                  </a:lnTo>
                  <a:lnTo>
                    <a:pt x="19775" y="15067"/>
                  </a:lnTo>
                  <a:lnTo>
                    <a:pt x="19623" y="15067"/>
                  </a:lnTo>
                  <a:lnTo>
                    <a:pt x="19166" y="14667"/>
                  </a:lnTo>
                  <a:lnTo>
                    <a:pt x="19166" y="14400"/>
                  </a:lnTo>
                  <a:lnTo>
                    <a:pt x="19014" y="14267"/>
                  </a:lnTo>
                  <a:lnTo>
                    <a:pt x="19014" y="12667"/>
                  </a:lnTo>
                  <a:lnTo>
                    <a:pt x="19166" y="11733"/>
                  </a:lnTo>
                  <a:lnTo>
                    <a:pt x="19166" y="9600"/>
                  </a:lnTo>
                  <a:lnTo>
                    <a:pt x="19318" y="7733"/>
                  </a:lnTo>
                  <a:lnTo>
                    <a:pt x="19318" y="6933"/>
                  </a:lnTo>
                  <a:lnTo>
                    <a:pt x="18710" y="6933"/>
                  </a:lnTo>
                  <a:lnTo>
                    <a:pt x="18710" y="6800"/>
                  </a:lnTo>
                  <a:lnTo>
                    <a:pt x="18558" y="6800"/>
                  </a:lnTo>
                  <a:lnTo>
                    <a:pt x="18558" y="6000"/>
                  </a:lnTo>
                  <a:lnTo>
                    <a:pt x="18406" y="6000"/>
                  </a:lnTo>
                  <a:lnTo>
                    <a:pt x="18406" y="5733"/>
                  </a:lnTo>
                  <a:lnTo>
                    <a:pt x="18254" y="5733"/>
                  </a:lnTo>
                  <a:lnTo>
                    <a:pt x="18101" y="5600"/>
                  </a:lnTo>
                  <a:lnTo>
                    <a:pt x="17645" y="5600"/>
                  </a:lnTo>
                  <a:lnTo>
                    <a:pt x="17189" y="5200"/>
                  </a:lnTo>
                  <a:lnTo>
                    <a:pt x="17189" y="4933"/>
                  </a:lnTo>
                  <a:lnTo>
                    <a:pt x="17037" y="4800"/>
                  </a:lnTo>
                  <a:lnTo>
                    <a:pt x="17037" y="3733"/>
                  </a:lnTo>
                  <a:lnTo>
                    <a:pt x="17189" y="3600"/>
                  </a:lnTo>
                  <a:lnTo>
                    <a:pt x="17189" y="3333"/>
                  </a:lnTo>
                  <a:lnTo>
                    <a:pt x="17341" y="3333"/>
                  </a:lnTo>
                  <a:lnTo>
                    <a:pt x="17493" y="3200"/>
                  </a:lnTo>
                  <a:lnTo>
                    <a:pt x="18101" y="3200"/>
                  </a:lnTo>
                  <a:lnTo>
                    <a:pt x="18254" y="3067"/>
                  </a:lnTo>
                  <a:lnTo>
                    <a:pt x="18254" y="2800"/>
                  </a:lnTo>
                  <a:lnTo>
                    <a:pt x="18101" y="2800"/>
                  </a:lnTo>
                  <a:lnTo>
                    <a:pt x="18101" y="2667"/>
                  </a:lnTo>
                  <a:lnTo>
                    <a:pt x="17797" y="2400"/>
                  </a:lnTo>
                  <a:lnTo>
                    <a:pt x="17797" y="2267"/>
                  </a:lnTo>
                  <a:lnTo>
                    <a:pt x="17645" y="2133"/>
                  </a:lnTo>
                  <a:lnTo>
                    <a:pt x="17797" y="2000"/>
                  </a:lnTo>
                  <a:lnTo>
                    <a:pt x="17797" y="1600"/>
                  </a:lnTo>
                  <a:lnTo>
                    <a:pt x="17949" y="1467"/>
                  </a:lnTo>
                  <a:lnTo>
                    <a:pt x="18406" y="1467"/>
                  </a:lnTo>
                  <a:lnTo>
                    <a:pt x="18406" y="533"/>
                  </a:lnTo>
                  <a:lnTo>
                    <a:pt x="18254" y="400"/>
                  </a:lnTo>
                  <a:lnTo>
                    <a:pt x="18254" y="267"/>
                  </a:lnTo>
                  <a:lnTo>
                    <a:pt x="17797" y="267"/>
                  </a:lnTo>
                  <a:lnTo>
                    <a:pt x="16885" y="133"/>
                  </a:lnTo>
                  <a:lnTo>
                    <a:pt x="15820" y="133"/>
                  </a:lnTo>
                  <a:lnTo>
                    <a:pt x="15211" y="0"/>
                  </a:lnTo>
                  <a:lnTo>
                    <a:pt x="14907" y="0"/>
                  </a:lnTo>
                  <a:lnTo>
                    <a:pt x="14603" y="133"/>
                  </a:lnTo>
                  <a:lnTo>
                    <a:pt x="13538" y="133"/>
                  </a:lnTo>
                  <a:lnTo>
                    <a:pt x="13386" y="267"/>
                  </a:lnTo>
                  <a:lnTo>
                    <a:pt x="13082" y="267"/>
                  </a:lnTo>
                  <a:lnTo>
                    <a:pt x="12473" y="533"/>
                  </a:lnTo>
                  <a:lnTo>
                    <a:pt x="12321" y="667"/>
                  </a:lnTo>
                  <a:lnTo>
                    <a:pt x="10039" y="667"/>
                  </a:lnTo>
                  <a:lnTo>
                    <a:pt x="9887" y="800"/>
                  </a:lnTo>
                  <a:lnTo>
                    <a:pt x="9583" y="800"/>
                  </a:lnTo>
                  <a:lnTo>
                    <a:pt x="9583" y="933"/>
                  </a:lnTo>
                  <a:lnTo>
                    <a:pt x="8975" y="1467"/>
                  </a:lnTo>
                  <a:lnTo>
                    <a:pt x="8670" y="1467"/>
                  </a:lnTo>
                  <a:lnTo>
                    <a:pt x="8518" y="1600"/>
                  </a:lnTo>
                  <a:lnTo>
                    <a:pt x="7454" y="1600"/>
                  </a:lnTo>
                  <a:lnTo>
                    <a:pt x="7454" y="1733"/>
                  </a:lnTo>
                  <a:lnTo>
                    <a:pt x="7149" y="1733"/>
                  </a:lnTo>
                  <a:lnTo>
                    <a:pt x="7149" y="1867"/>
                  </a:lnTo>
                  <a:lnTo>
                    <a:pt x="6997" y="2000"/>
                  </a:lnTo>
                  <a:lnTo>
                    <a:pt x="6997" y="2133"/>
                  </a:lnTo>
                  <a:lnTo>
                    <a:pt x="6845" y="2267"/>
                  </a:lnTo>
                  <a:lnTo>
                    <a:pt x="6845" y="2667"/>
                  </a:lnTo>
                  <a:lnTo>
                    <a:pt x="6693" y="28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388202" y="2164567"/>
              <a:ext cx="596293" cy="64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93" y="2800"/>
                  </a:moveTo>
                  <a:lnTo>
                    <a:pt x="6845" y="2800"/>
                  </a:lnTo>
                  <a:lnTo>
                    <a:pt x="7606" y="3467"/>
                  </a:lnTo>
                  <a:lnTo>
                    <a:pt x="7606" y="3733"/>
                  </a:lnTo>
                  <a:lnTo>
                    <a:pt x="7454" y="3733"/>
                  </a:lnTo>
                  <a:lnTo>
                    <a:pt x="7454" y="3867"/>
                  </a:lnTo>
                  <a:lnTo>
                    <a:pt x="7149" y="4133"/>
                  </a:lnTo>
                  <a:lnTo>
                    <a:pt x="7149" y="4267"/>
                  </a:lnTo>
                  <a:lnTo>
                    <a:pt x="6997" y="4267"/>
                  </a:lnTo>
                  <a:lnTo>
                    <a:pt x="6997" y="4533"/>
                  </a:lnTo>
                  <a:lnTo>
                    <a:pt x="7301" y="4533"/>
                  </a:lnTo>
                  <a:lnTo>
                    <a:pt x="7301" y="4667"/>
                  </a:lnTo>
                  <a:lnTo>
                    <a:pt x="7606" y="4667"/>
                  </a:lnTo>
                  <a:lnTo>
                    <a:pt x="7606" y="4800"/>
                  </a:lnTo>
                  <a:lnTo>
                    <a:pt x="7758" y="4800"/>
                  </a:lnTo>
                  <a:lnTo>
                    <a:pt x="7758" y="5467"/>
                  </a:lnTo>
                  <a:lnTo>
                    <a:pt x="7606" y="5733"/>
                  </a:lnTo>
                  <a:lnTo>
                    <a:pt x="7606" y="5867"/>
                  </a:lnTo>
                  <a:lnTo>
                    <a:pt x="7454" y="6000"/>
                  </a:lnTo>
                  <a:lnTo>
                    <a:pt x="7454" y="6267"/>
                  </a:lnTo>
                  <a:lnTo>
                    <a:pt x="7301" y="6267"/>
                  </a:lnTo>
                  <a:lnTo>
                    <a:pt x="7301" y="6400"/>
                  </a:lnTo>
                  <a:lnTo>
                    <a:pt x="7149" y="6400"/>
                  </a:lnTo>
                  <a:lnTo>
                    <a:pt x="7149" y="6533"/>
                  </a:lnTo>
                  <a:lnTo>
                    <a:pt x="5932" y="6533"/>
                  </a:lnTo>
                  <a:lnTo>
                    <a:pt x="5932" y="6667"/>
                  </a:lnTo>
                  <a:lnTo>
                    <a:pt x="5780" y="6800"/>
                  </a:lnTo>
                  <a:lnTo>
                    <a:pt x="5780" y="7333"/>
                  </a:lnTo>
                  <a:lnTo>
                    <a:pt x="5932" y="7333"/>
                  </a:lnTo>
                  <a:lnTo>
                    <a:pt x="5932" y="7467"/>
                  </a:lnTo>
                  <a:lnTo>
                    <a:pt x="6085" y="7467"/>
                  </a:lnTo>
                  <a:lnTo>
                    <a:pt x="6237" y="7600"/>
                  </a:lnTo>
                  <a:lnTo>
                    <a:pt x="6389" y="7600"/>
                  </a:lnTo>
                  <a:lnTo>
                    <a:pt x="6389" y="7867"/>
                  </a:lnTo>
                  <a:lnTo>
                    <a:pt x="6237" y="7867"/>
                  </a:lnTo>
                  <a:lnTo>
                    <a:pt x="6237" y="8000"/>
                  </a:lnTo>
                  <a:lnTo>
                    <a:pt x="6085" y="8133"/>
                  </a:lnTo>
                  <a:lnTo>
                    <a:pt x="5932" y="8133"/>
                  </a:lnTo>
                  <a:lnTo>
                    <a:pt x="5780" y="8267"/>
                  </a:lnTo>
                  <a:lnTo>
                    <a:pt x="5476" y="8400"/>
                  </a:lnTo>
                  <a:lnTo>
                    <a:pt x="5324" y="8533"/>
                  </a:lnTo>
                  <a:lnTo>
                    <a:pt x="5020" y="8667"/>
                  </a:lnTo>
                  <a:lnTo>
                    <a:pt x="5020" y="8800"/>
                  </a:lnTo>
                  <a:lnTo>
                    <a:pt x="4868" y="8800"/>
                  </a:lnTo>
                  <a:lnTo>
                    <a:pt x="4715" y="9067"/>
                  </a:lnTo>
                  <a:lnTo>
                    <a:pt x="4411" y="9200"/>
                  </a:lnTo>
                  <a:lnTo>
                    <a:pt x="4259" y="9467"/>
                  </a:lnTo>
                  <a:lnTo>
                    <a:pt x="4107" y="9600"/>
                  </a:lnTo>
                  <a:lnTo>
                    <a:pt x="3955" y="9600"/>
                  </a:lnTo>
                  <a:lnTo>
                    <a:pt x="3803" y="9733"/>
                  </a:lnTo>
                  <a:lnTo>
                    <a:pt x="3499" y="9867"/>
                  </a:lnTo>
                  <a:lnTo>
                    <a:pt x="3346" y="10000"/>
                  </a:lnTo>
                  <a:lnTo>
                    <a:pt x="3194" y="10000"/>
                  </a:lnTo>
                  <a:lnTo>
                    <a:pt x="3042" y="10133"/>
                  </a:lnTo>
                  <a:lnTo>
                    <a:pt x="2890" y="10133"/>
                  </a:lnTo>
                  <a:lnTo>
                    <a:pt x="2738" y="10000"/>
                  </a:lnTo>
                  <a:lnTo>
                    <a:pt x="2434" y="10000"/>
                  </a:lnTo>
                  <a:lnTo>
                    <a:pt x="2130" y="10267"/>
                  </a:lnTo>
                  <a:lnTo>
                    <a:pt x="2130" y="10533"/>
                  </a:lnTo>
                  <a:lnTo>
                    <a:pt x="1217" y="10533"/>
                  </a:lnTo>
                  <a:lnTo>
                    <a:pt x="1065" y="10667"/>
                  </a:lnTo>
                  <a:lnTo>
                    <a:pt x="1065" y="10800"/>
                  </a:lnTo>
                  <a:lnTo>
                    <a:pt x="1217" y="10933"/>
                  </a:lnTo>
                  <a:lnTo>
                    <a:pt x="1065" y="11067"/>
                  </a:lnTo>
                  <a:lnTo>
                    <a:pt x="913" y="11067"/>
                  </a:lnTo>
                  <a:lnTo>
                    <a:pt x="913" y="11200"/>
                  </a:lnTo>
                  <a:lnTo>
                    <a:pt x="304" y="11200"/>
                  </a:lnTo>
                  <a:lnTo>
                    <a:pt x="152" y="11067"/>
                  </a:lnTo>
                  <a:lnTo>
                    <a:pt x="0" y="11067"/>
                  </a:lnTo>
                  <a:lnTo>
                    <a:pt x="2282" y="13467"/>
                  </a:lnTo>
                  <a:lnTo>
                    <a:pt x="2738" y="13733"/>
                  </a:lnTo>
                  <a:lnTo>
                    <a:pt x="3042" y="14000"/>
                  </a:lnTo>
                  <a:lnTo>
                    <a:pt x="3346" y="14133"/>
                  </a:lnTo>
                  <a:lnTo>
                    <a:pt x="3803" y="14400"/>
                  </a:lnTo>
                  <a:lnTo>
                    <a:pt x="4259" y="14800"/>
                  </a:lnTo>
                  <a:lnTo>
                    <a:pt x="4715" y="15067"/>
                  </a:lnTo>
                  <a:lnTo>
                    <a:pt x="5172" y="15467"/>
                  </a:lnTo>
                  <a:lnTo>
                    <a:pt x="6085" y="16133"/>
                  </a:lnTo>
                  <a:lnTo>
                    <a:pt x="8214" y="17733"/>
                  </a:lnTo>
                  <a:lnTo>
                    <a:pt x="8670" y="18133"/>
                  </a:lnTo>
                  <a:lnTo>
                    <a:pt x="9279" y="18400"/>
                  </a:lnTo>
                  <a:lnTo>
                    <a:pt x="9735" y="18800"/>
                  </a:lnTo>
                  <a:lnTo>
                    <a:pt x="11104" y="19600"/>
                  </a:lnTo>
                  <a:lnTo>
                    <a:pt x="11256" y="19600"/>
                  </a:lnTo>
                  <a:lnTo>
                    <a:pt x="11561" y="19733"/>
                  </a:lnTo>
                  <a:lnTo>
                    <a:pt x="11713" y="19733"/>
                  </a:lnTo>
                  <a:lnTo>
                    <a:pt x="11865" y="19867"/>
                  </a:lnTo>
                  <a:lnTo>
                    <a:pt x="12017" y="19867"/>
                  </a:lnTo>
                  <a:lnTo>
                    <a:pt x="12017" y="20000"/>
                  </a:lnTo>
                  <a:lnTo>
                    <a:pt x="12169" y="20000"/>
                  </a:lnTo>
                  <a:lnTo>
                    <a:pt x="12169" y="21333"/>
                  </a:lnTo>
                  <a:lnTo>
                    <a:pt x="12321" y="21467"/>
                  </a:lnTo>
                  <a:lnTo>
                    <a:pt x="12321" y="21600"/>
                  </a:lnTo>
                  <a:lnTo>
                    <a:pt x="12930" y="21600"/>
                  </a:lnTo>
                  <a:lnTo>
                    <a:pt x="13234" y="21467"/>
                  </a:lnTo>
                  <a:lnTo>
                    <a:pt x="13386" y="21467"/>
                  </a:lnTo>
                  <a:lnTo>
                    <a:pt x="13386" y="20933"/>
                  </a:lnTo>
                  <a:lnTo>
                    <a:pt x="13538" y="20800"/>
                  </a:lnTo>
                  <a:lnTo>
                    <a:pt x="15363" y="20800"/>
                  </a:lnTo>
                  <a:lnTo>
                    <a:pt x="15515" y="20667"/>
                  </a:lnTo>
                  <a:lnTo>
                    <a:pt x="15515" y="20533"/>
                  </a:lnTo>
                  <a:lnTo>
                    <a:pt x="15972" y="20133"/>
                  </a:lnTo>
                  <a:lnTo>
                    <a:pt x="15972" y="20000"/>
                  </a:lnTo>
                  <a:lnTo>
                    <a:pt x="16124" y="20000"/>
                  </a:lnTo>
                  <a:lnTo>
                    <a:pt x="16428" y="19867"/>
                  </a:lnTo>
                  <a:lnTo>
                    <a:pt x="16580" y="19733"/>
                  </a:lnTo>
                  <a:lnTo>
                    <a:pt x="16732" y="19733"/>
                  </a:lnTo>
                  <a:lnTo>
                    <a:pt x="16732" y="19333"/>
                  </a:lnTo>
                  <a:lnTo>
                    <a:pt x="16885" y="19200"/>
                  </a:lnTo>
                  <a:lnTo>
                    <a:pt x="16885" y="19067"/>
                  </a:lnTo>
                  <a:lnTo>
                    <a:pt x="17037" y="18933"/>
                  </a:lnTo>
                  <a:lnTo>
                    <a:pt x="17189" y="18933"/>
                  </a:lnTo>
                  <a:lnTo>
                    <a:pt x="17493" y="18800"/>
                  </a:lnTo>
                  <a:lnTo>
                    <a:pt x="17797" y="18800"/>
                  </a:lnTo>
                  <a:lnTo>
                    <a:pt x="18101" y="18667"/>
                  </a:lnTo>
                  <a:lnTo>
                    <a:pt x="18558" y="18667"/>
                  </a:lnTo>
                  <a:lnTo>
                    <a:pt x="19014" y="18267"/>
                  </a:lnTo>
                  <a:lnTo>
                    <a:pt x="19014" y="18000"/>
                  </a:lnTo>
                  <a:lnTo>
                    <a:pt x="19623" y="17467"/>
                  </a:lnTo>
                  <a:lnTo>
                    <a:pt x="19927" y="17333"/>
                  </a:lnTo>
                  <a:lnTo>
                    <a:pt x="20079" y="17200"/>
                  </a:lnTo>
                  <a:lnTo>
                    <a:pt x="20231" y="17200"/>
                  </a:lnTo>
                  <a:lnTo>
                    <a:pt x="20383" y="17067"/>
                  </a:lnTo>
                  <a:lnTo>
                    <a:pt x="20687" y="16933"/>
                  </a:lnTo>
                  <a:lnTo>
                    <a:pt x="20992" y="16933"/>
                  </a:lnTo>
                  <a:lnTo>
                    <a:pt x="21144" y="16800"/>
                  </a:lnTo>
                  <a:lnTo>
                    <a:pt x="21296" y="16800"/>
                  </a:lnTo>
                  <a:lnTo>
                    <a:pt x="21296" y="16667"/>
                  </a:lnTo>
                  <a:lnTo>
                    <a:pt x="21448" y="16667"/>
                  </a:lnTo>
                  <a:lnTo>
                    <a:pt x="21448" y="16533"/>
                  </a:lnTo>
                  <a:lnTo>
                    <a:pt x="21600" y="16400"/>
                  </a:lnTo>
                  <a:lnTo>
                    <a:pt x="21600" y="15600"/>
                  </a:lnTo>
                  <a:lnTo>
                    <a:pt x="21448" y="15467"/>
                  </a:lnTo>
                  <a:lnTo>
                    <a:pt x="21448" y="15333"/>
                  </a:lnTo>
                  <a:lnTo>
                    <a:pt x="21296" y="15333"/>
                  </a:lnTo>
                  <a:lnTo>
                    <a:pt x="21144" y="15200"/>
                  </a:lnTo>
                  <a:lnTo>
                    <a:pt x="19775" y="15200"/>
                  </a:lnTo>
                  <a:lnTo>
                    <a:pt x="19775" y="15067"/>
                  </a:lnTo>
                  <a:lnTo>
                    <a:pt x="19623" y="15067"/>
                  </a:lnTo>
                  <a:lnTo>
                    <a:pt x="19166" y="14667"/>
                  </a:lnTo>
                  <a:lnTo>
                    <a:pt x="19166" y="14400"/>
                  </a:lnTo>
                  <a:lnTo>
                    <a:pt x="19014" y="14267"/>
                  </a:lnTo>
                  <a:lnTo>
                    <a:pt x="19014" y="12667"/>
                  </a:lnTo>
                  <a:lnTo>
                    <a:pt x="19166" y="11733"/>
                  </a:lnTo>
                  <a:lnTo>
                    <a:pt x="19166" y="9600"/>
                  </a:lnTo>
                  <a:lnTo>
                    <a:pt x="19318" y="7733"/>
                  </a:lnTo>
                  <a:lnTo>
                    <a:pt x="19318" y="6933"/>
                  </a:lnTo>
                  <a:lnTo>
                    <a:pt x="18710" y="6933"/>
                  </a:lnTo>
                  <a:lnTo>
                    <a:pt x="18710" y="6800"/>
                  </a:lnTo>
                  <a:lnTo>
                    <a:pt x="18558" y="6800"/>
                  </a:lnTo>
                  <a:lnTo>
                    <a:pt x="18558" y="6000"/>
                  </a:lnTo>
                  <a:lnTo>
                    <a:pt x="18406" y="6000"/>
                  </a:lnTo>
                  <a:lnTo>
                    <a:pt x="18406" y="5733"/>
                  </a:lnTo>
                  <a:lnTo>
                    <a:pt x="18254" y="5733"/>
                  </a:lnTo>
                  <a:lnTo>
                    <a:pt x="18101" y="5600"/>
                  </a:lnTo>
                  <a:lnTo>
                    <a:pt x="17645" y="5600"/>
                  </a:lnTo>
                  <a:lnTo>
                    <a:pt x="17189" y="5200"/>
                  </a:lnTo>
                  <a:lnTo>
                    <a:pt x="17189" y="4933"/>
                  </a:lnTo>
                  <a:lnTo>
                    <a:pt x="17037" y="4800"/>
                  </a:lnTo>
                  <a:lnTo>
                    <a:pt x="17037" y="3733"/>
                  </a:lnTo>
                  <a:lnTo>
                    <a:pt x="17189" y="3600"/>
                  </a:lnTo>
                  <a:lnTo>
                    <a:pt x="17189" y="3333"/>
                  </a:lnTo>
                  <a:lnTo>
                    <a:pt x="17341" y="3333"/>
                  </a:lnTo>
                  <a:lnTo>
                    <a:pt x="17493" y="3200"/>
                  </a:lnTo>
                  <a:lnTo>
                    <a:pt x="18101" y="3200"/>
                  </a:lnTo>
                  <a:lnTo>
                    <a:pt x="18254" y="3067"/>
                  </a:lnTo>
                  <a:lnTo>
                    <a:pt x="18254" y="2800"/>
                  </a:lnTo>
                  <a:lnTo>
                    <a:pt x="18101" y="2800"/>
                  </a:lnTo>
                  <a:lnTo>
                    <a:pt x="18101" y="2667"/>
                  </a:lnTo>
                  <a:lnTo>
                    <a:pt x="17797" y="2400"/>
                  </a:lnTo>
                  <a:lnTo>
                    <a:pt x="17797" y="2267"/>
                  </a:lnTo>
                  <a:lnTo>
                    <a:pt x="17645" y="2133"/>
                  </a:lnTo>
                  <a:lnTo>
                    <a:pt x="17797" y="2000"/>
                  </a:lnTo>
                  <a:lnTo>
                    <a:pt x="17797" y="1600"/>
                  </a:lnTo>
                  <a:lnTo>
                    <a:pt x="17949" y="1467"/>
                  </a:lnTo>
                  <a:lnTo>
                    <a:pt x="18406" y="1467"/>
                  </a:lnTo>
                  <a:lnTo>
                    <a:pt x="18406" y="533"/>
                  </a:lnTo>
                  <a:lnTo>
                    <a:pt x="18254" y="400"/>
                  </a:lnTo>
                  <a:lnTo>
                    <a:pt x="18254" y="267"/>
                  </a:lnTo>
                  <a:lnTo>
                    <a:pt x="17797" y="267"/>
                  </a:lnTo>
                  <a:lnTo>
                    <a:pt x="16885" y="133"/>
                  </a:lnTo>
                  <a:lnTo>
                    <a:pt x="15820" y="133"/>
                  </a:lnTo>
                  <a:lnTo>
                    <a:pt x="15211" y="0"/>
                  </a:lnTo>
                  <a:lnTo>
                    <a:pt x="14907" y="0"/>
                  </a:lnTo>
                  <a:lnTo>
                    <a:pt x="14603" y="133"/>
                  </a:lnTo>
                  <a:lnTo>
                    <a:pt x="13538" y="133"/>
                  </a:lnTo>
                  <a:lnTo>
                    <a:pt x="13386" y="267"/>
                  </a:lnTo>
                  <a:lnTo>
                    <a:pt x="13082" y="267"/>
                  </a:lnTo>
                  <a:lnTo>
                    <a:pt x="12473" y="533"/>
                  </a:lnTo>
                  <a:lnTo>
                    <a:pt x="12321" y="667"/>
                  </a:lnTo>
                  <a:lnTo>
                    <a:pt x="10039" y="667"/>
                  </a:lnTo>
                  <a:lnTo>
                    <a:pt x="9887" y="800"/>
                  </a:lnTo>
                  <a:lnTo>
                    <a:pt x="9583" y="800"/>
                  </a:lnTo>
                  <a:lnTo>
                    <a:pt x="9583" y="933"/>
                  </a:lnTo>
                  <a:lnTo>
                    <a:pt x="8975" y="1467"/>
                  </a:lnTo>
                  <a:lnTo>
                    <a:pt x="8670" y="1467"/>
                  </a:lnTo>
                  <a:lnTo>
                    <a:pt x="8518" y="1600"/>
                  </a:lnTo>
                  <a:lnTo>
                    <a:pt x="7454" y="1600"/>
                  </a:lnTo>
                  <a:lnTo>
                    <a:pt x="7454" y="1733"/>
                  </a:lnTo>
                  <a:lnTo>
                    <a:pt x="7149" y="1733"/>
                  </a:lnTo>
                  <a:lnTo>
                    <a:pt x="7149" y="1867"/>
                  </a:lnTo>
                  <a:lnTo>
                    <a:pt x="6997" y="2000"/>
                  </a:lnTo>
                  <a:lnTo>
                    <a:pt x="6997" y="2133"/>
                  </a:lnTo>
                  <a:lnTo>
                    <a:pt x="6845" y="2267"/>
                  </a:lnTo>
                  <a:lnTo>
                    <a:pt x="6845" y="2667"/>
                  </a:lnTo>
                  <a:lnTo>
                    <a:pt x="6693" y="28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841720" y="2979277"/>
              <a:ext cx="289748" cy="41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51"/>
                  </a:moveTo>
                  <a:lnTo>
                    <a:pt x="626" y="16046"/>
                  </a:lnTo>
                  <a:lnTo>
                    <a:pt x="1878" y="15429"/>
                  </a:lnTo>
                  <a:lnTo>
                    <a:pt x="3130" y="14606"/>
                  </a:lnTo>
                  <a:lnTo>
                    <a:pt x="3757" y="14400"/>
                  </a:lnTo>
                  <a:lnTo>
                    <a:pt x="4070" y="13989"/>
                  </a:lnTo>
                  <a:lnTo>
                    <a:pt x="4383" y="13989"/>
                  </a:lnTo>
                  <a:lnTo>
                    <a:pt x="4696" y="13783"/>
                  </a:lnTo>
                  <a:lnTo>
                    <a:pt x="5009" y="13371"/>
                  </a:lnTo>
                  <a:lnTo>
                    <a:pt x="5635" y="12960"/>
                  </a:lnTo>
                  <a:lnTo>
                    <a:pt x="5948" y="12549"/>
                  </a:lnTo>
                  <a:lnTo>
                    <a:pt x="6574" y="12343"/>
                  </a:lnTo>
                  <a:lnTo>
                    <a:pt x="6887" y="11931"/>
                  </a:lnTo>
                  <a:lnTo>
                    <a:pt x="7513" y="11726"/>
                  </a:lnTo>
                  <a:lnTo>
                    <a:pt x="7513" y="11520"/>
                  </a:lnTo>
                  <a:lnTo>
                    <a:pt x="7826" y="11520"/>
                  </a:lnTo>
                  <a:lnTo>
                    <a:pt x="8765" y="11109"/>
                  </a:lnTo>
                  <a:lnTo>
                    <a:pt x="9391" y="10903"/>
                  </a:lnTo>
                  <a:lnTo>
                    <a:pt x="10643" y="10080"/>
                  </a:lnTo>
                  <a:lnTo>
                    <a:pt x="10643" y="9669"/>
                  </a:lnTo>
                  <a:lnTo>
                    <a:pt x="11270" y="8846"/>
                  </a:lnTo>
                  <a:lnTo>
                    <a:pt x="11583" y="8640"/>
                  </a:lnTo>
                  <a:lnTo>
                    <a:pt x="11583" y="8229"/>
                  </a:lnTo>
                  <a:lnTo>
                    <a:pt x="11896" y="7406"/>
                  </a:lnTo>
                  <a:lnTo>
                    <a:pt x="11896" y="6994"/>
                  </a:lnTo>
                  <a:lnTo>
                    <a:pt x="12209" y="6583"/>
                  </a:lnTo>
                  <a:lnTo>
                    <a:pt x="12209" y="6171"/>
                  </a:lnTo>
                  <a:lnTo>
                    <a:pt x="12522" y="5966"/>
                  </a:lnTo>
                  <a:lnTo>
                    <a:pt x="12522" y="5760"/>
                  </a:lnTo>
                  <a:lnTo>
                    <a:pt x="12835" y="5554"/>
                  </a:lnTo>
                  <a:lnTo>
                    <a:pt x="12835" y="5349"/>
                  </a:lnTo>
                  <a:lnTo>
                    <a:pt x="13148" y="5349"/>
                  </a:lnTo>
                  <a:lnTo>
                    <a:pt x="13148" y="5143"/>
                  </a:lnTo>
                  <a:lnTo>
                    <a:pt x="13461" y="5143"/>
                  </a:lnTo>
                  <a:lnTo>
                    <a:pt x="14087" y="4731"/>
                  </a:lnTo>
                  <a:lnTo>
                    <a:pt x="14400" y="4731"/>
                  </a:lnTo>
                  <a:lnTo>
                    <a:pt x="14400" y="4526"/>
                  </a:lnTo>
                  <a:lnTo>
                    <a:pt x="14713" y="4320"/>
                  </a:lnTo>
                  <a:lnTo>
                    <a:pt x="14713" y="1029"/>
                  </a:lnTo>
                  <a:lnTo>
                    <a:pt x="14400" y="0"/>
                  </a:lnTo>
                  <a:lnTo>
                    <a:pt x="15339" y="0"/>
                  </a:lnTo>
                  <a:lnTo>
                    <a:pt x="15339" y="206"/>
                  </a:lnTo>
                  <a:lnTo>
                    <a:pt x="15652" y="411"/>
                  </a:lnTo>
                  <a:lnTo>
                    <a:pt x="15652" y="1029"/>
                  </a:lnTo>
                  <a:lnTo>
                    <a:pt x="15965" y="1234"/>
                  </a:lnTo>
                  <a:lnTo>
                    <a:pt x="15965" y="1440"/>
                  </a:lnTo>
                  <a:lnTo>
                    <a:pt x="16278" y="1851"/>
                  </a:lnTo>
                  <a:lnTo>
                    <a:pt x="16904" y="2469"/>
                  </a:lnTo>
                  <a:lnTo>
                    <a:pt x="17217" y="2880"/>
                  </a:lnTo>
                  <a:lnTo>
                    <a:pt x="17530" y="3086"/>
                  </a:lnTo>
                  <a:lnTo>
                    <a:pt x="17530" y="4114"/>
                  </a:lnTo>
                  <a:lnTo>
                    <a:pt x="17217" y="4114"/>
                  </a:lnTo>
                  <a:lnTo>
                    <a:pt x="16904" y="4320"/>
                  </a:lnTo>
                  <a:lnTo>
                    <a:pt x="16591" y="4320"/>
                  </a:lnTo>
                  <a:lnTo>
                    <a:pt x="16591" y="4526"/>
                  </a:lnTo>
                  <a:lnTo>
                    <a:pt x="16904" y="4526"/>
                  </a:lnTo>
                  <a:lnTo>
                    <a:pt x="16904" y="4731"/>
                  </a:lnTo>
                  <a:lnTo>
                    <a:pt x="17217" y="4731"/>
                  </a:lnTo>
                  <a:lnTo>
                    <a:pt x="17217" y="5349"/>
                  </a:lnTo>
                  <a:lnTo>
                    <a:pt x="17530" y="5554"/>
                  </a:lnTo>
                  <a:lnTo>
                    <a:pt x="17530" y="5760"/>
                  </a:lnTo>
                  <a:lnTo>
                    <a:pt x="18157" y="6171"/>
                  </a:lnTo>
                  <a:lnTo>
                    <a:pt x="18157" y="7200"/>
                  </a:lnTo>
                  <a:lnTo>
                    <a:pt x="17843" y="7200"/>
                  </a:lnTo>
                  <a:lnTo>
                    <a:pt x="17530" y="7406"/>
                  </a:lnTo>
                  <a:lnTo>
                    <a:pt x="17217" y="7406"/>
                  </a:lnTo>
                  <a:lnTo>
                    <a:pt x="17217" y="7611"/>
                  </a:lnTo>
                  <a:lnTo>
                    <a:pt x="16904" y="7611"/>
                  </a:lnTo>
                  <a:lnTo>
                    <a:pt x="16904" y="8023"/>
                  </a:lnTo>
                  <a:lnTo>
                    <a:pt x="17217" y="8229"/>
                  </a:lnTo>
                  <a:lnTo>
                    <a:pt x="17217" y="8640"/>
                  </a:lnTo>
                  <a:lnTo>
                    <a:pt x="17530" y="8846"/>
                  </a:lnTo>
                  <a:lnTo>
                    <a:pt x="17843" y="8846"/>
                  </a:lnTo>
                  <a:lnTo>
                    <a:pt x="17843" y="9051"/>
                  </a:lnTo>
                  <a:lnTo>
                    <a:pt x="18783" y="9669"/>
                  </a:lnTo>
                  <a:lnTo>
                    <a:pt x="18783" y="9874"/>
                  </a:lnTo>
                  <a:lnTo>
                    <a:pt x="19096" y="10080"/>
                  </a:lnTo>
                  <a:lnTo>
                    <a:pt x="19096" y="10286"/>
                  </a:lnTo>
                  <a:lnTo>
                    <a:pt x="19722" y="10697"/>
                  </a:lnTo>
                  <a:lnTo>
                    <a:pt x="20035" y="11520"/>
                  </a:lnTo>
                  <a:lnTo>
                    <a:pt x="19722" y="11931"/>
                  </a:lnTo>
                  <a:lnTo>
                    <a:pt x="19096" y="12137"/>
                  </a:lnTo>
                  <a:lnTo>
                    <a:pt x="19096" y="12343"/>
                  </a:lnTo>
                  <a:lnTo>
                    <a:pt x="18470" y="13166"/>
                  </a:lnTo>
                  <a:lnTo>
                    <a:pt x="18157" y="13371"/>
                  </a:lnTo>
                  <a:lnTo>
                    <a:pt x="18157" y="13989"/>
                  </a:lnTo>
                  <a:lnTo>
                    <a:pt x="17843" y="14194"/>
                  </a:lnTo>
                  <a:lnTo>
                    <a:pt x="17843" y="14400"/>
                  </a:lnTo>
                  <a:lnTo>
                    <a:pt x="18157" y="14400"/>
                  </a:lnTo>
                  <a:lnTo>
                    <a:pt x="18157" y="14811"/>
                  </a:lnTo>
                  <a:lnTo>
                    <a:pt x="19409" y="15634"/>
                  </a:lnTo>
                  <a:lnTo>
                    <a:pt x="19409" y="15840"/>
                  </a:lnTo>
                  <a:lnTo>
                    <a:pt x="19722" y="16046"/>
                  </a:lnTo>
                  <a:lnTo>
                    <a:pt x="19722" y="16251"/>
                  </a:lnTo>
                  <a:lnTo>
                    <a:pt x="20035" y="16663"/>
                  </a:lnTo>
                  <a:lnTo>
                    <a:pt x="20035" y="17280"/>
                  </a:lnTo>
                  <a:lnTo>
                    <a:pt x="20661" y="18103"/>
                  </a:lnTo>
                  <a:lnTo>
                    <a:pt x="20661" y="18309"/>
                  </a:lnTo>
                  <a:lnTo>
                    <a:pt x="21287" y="18720"/>
                  </a:lnTo>
                  <a:lnTo>
                    <a:pt x="21600" y="19131"/>
                  </a:lnTo>
                  <a:lnTo>
                    <a:pt x="14400" y="19749"/>
                  </a:lnTo>
                  <a:lnTo>
                    <a:pt x="11583" y="19749"/>
                  </a:lnTo>
                  <a:lnTo>
                    <a:pt x="11270" y="19954"/>
                  </a:lnTo>
                  <a:lnTo>
                    <a:pt x="10643" y="19954"/>
                  </a:lnTo>
                  <a:lnTo>
                    <a:pt x="10330" y="20160"/>
                  </a:lnTo>
                  <a:lnTo>
                    <a:pt x="10017" y="20160"/>
                  </a:lnTo>
                  <a:lnTo>
                    <a:pt x="10017" y="20366"/>
                  </a:lnTo>
                  <a:lnTo>
                    <a:pt x="9704" y="20366"/>
                  </a:lnTo>
                  <a:lnTo>
                    <a:pt x="9704" y="20571"/>
                  </a:lnTo>
                  <a:lnTo>
                    <a:pt x="9391" y="20571"/>
                  </a:lnTo>
                  <a:lnTo>
                    <a:pt x="9391" y="21394"/>
                  </a:lnTo>
                  <a:lnTo>
                    <a:pt x="6261" y="21600"/>
                  </a:lnTo>
                  <a:lnTo>
                    <a:pt x="6261" y="21394"/>
                  </a:lnTo>
                  <a:lnTo>
                    <a:pt x="5948" y="20983"/>
                  </a:lnTo>
                  <a:lnTo>
                    <a:pt x="5948" y="19749"/>
                  </a:lnTo>
                  <a:lnTo>
                    <a:pt x="6887" y="19131"/>
                  </a:lnTo>
                  <a:lnTo>
                    <a:pt x="6887" y="18720"/>
                  </a:lnTo>
                  <a:lnTo>
                    <a:pt x="7200" y="18514"/>
                  </a:lnTo>
                  <a:lnTo>
                    <a:pt x="6887" y="18309"/>
                  </a:lnTo>
                  <a:lnTo>
                    <a:pt x="6887" y="18103"/>
                  </a:lnTo>
                  <a:lnTo>
                    <a:pt x="6261" y="17691"/>
                  </a:lnTo>
                  <a:lnTo>
                    <a:pt x="5948" y="17691"/>
                  </a:lnTo>
                  <a:lnTo>
                    <a:pt x="5322" y="17280"/>
                  </a:lnTo>
                  <a:lnTo>
                    <a:pt x="5009" y="17280"/>
                  </a:lnTo>
                  <a:lnTo>
                    <a:pt x="3757" y="17074"/>
                  </a:lnTo>
                  <a:lnTo>
                    <a:pt x="2817" y="16869"/>
                  </a:lnTo>
                  <a:lnTo>
                    <a:pt x="1565" y="16663"/>
                  </a:lnTo>
                  <a:lnTo>
                    <a:pt x="0" y="1625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841720" y="2979277"/>
              <a:ext cx="289748" cy="41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51"/>
                  </a:moveTo>
                  <a:lnTo>
                    <a:pt x="626" y="16046"/>
                  </a:lnTo>
                  <a:lnTo>
                    <a:pt x="1878" y="15429"/>
                  </a:lnTo>
                  <a:lnTo>
                    <a:pt x="3130" y="14606"/>
                  </a:lnTo>
                  <a:lnTo>
                    <a:pt x="3757" y="14400"/>
                  </a:lnTo>
                  <a:lnTo>
                    <a:pt x="4070" y="13989"/>
                  </a:lnTo>
                  <a:lnTo>
                    <a:pt x="4383" y="13989"/>
                  </a:lnTo>
                  <a:lnTo>
                    <a:pt x="4696" y="13783"/>
                  </a:lnTo>
                  <a:lnTo>
                    <a:pt x="5009" y="13371"/>
                  </a:lnTo>
                  <a:lnTo>
                    <a:pt x="5635" y="12960"/>
                  </a:lnTo>
                  <a:lnTo>
                    <a:pt x="5948" y="12549"/>
                  </a:lnTo>
                  <a:lnTo>
                    <a:pt x="6574" y="12343"/>
                  </a:lnTo>
                  <a:lnTo>
                    <a:pt x="6887" y="11931"/>
                  </a:lnTo>
                  <a:lnTo>
                    <a:pt x="7513" y="11726"/>
                  </a:lnTo>
                  <a:lnTo>
                    <a:pt x="7513" y="11520"/>
                  </a:lnTo>
                  <a:lnTo>
                    <a:pt x="7826" y="11520"/>
                  </a:lnTo>
                  <a:lnTo>
                    <a:pt x="8765" y="11109"/>
                  </a:lnTo>
                  <a:lnTo>
                    <a:pt x="9391" y="10903"/>
                  </a:lnTo>
                  <a:lnTo>
                    <a:pt x="10643" y="10080"/>
                  </a:lnTo>
                  <a:lnTo>
                    <a:pt x="10643" y="9669"/>
                  </a:lnTo>
                  <a:lnTo>
                    <a:pt x="11270" y="8846"/>
                  </a:lnTo>
                  <a:lnTo>
                    <a:pt x="11583" y="8640"/>
                  </a:lnTo>
                  <a:lnTo>
                    <a:pt x="11583" y="8229"/>
                  </a:lnTo>
                  <a:lnTo>
                    <a:pt x="11896" y="7406"/>
                  </a:lnTo>
                  <a:lnTo>
                    <a:pt x="11896" y="6994"/>
                  </a:lnTo>
                  <a:lnTo>
                    <a:pt x="12209" y="6583"/>
                  </a:lnTo>
                  <a:lnTo>
                    <a:pt x="12209" y="6171"/>
                  </a:lnTo>
                  <a:lnTo>
                    <a:pt x="12522" y="5966"/>
                  </a:lnTo>
                  <a:lnTo>
                    <a:pt x="12522" y="5760"/>
                  </a:lnTo>
                  <a:lnTo>
                    <a:pt x="12835" y="5554"/>
                  </a:lnTo>
                  <a:lnTo>
                    <a:pt x="12835" y="5349"/>
                  </a:lnTo>
                  <a:lnTo>
                    <a:pt x="13148" y="5349"/>
                  </a:lnTo>
                  <a:lnTo>
                    <a:pt x="13148" y="5143"/>
                  </a:lnTo>
                  <a:lnTo>
                    <a:pt x="13461" y="5143"/>
                  </a:lnTo>
                  <a:lnTo>
                    <a:pt x="14087" y="4731"/>
                  </a:lnTo>
                  <a:lnTo>
                    <a:pt x="14400" y="4731"/>
                  </a:lnTo>
                  <a:lnTo>
                    <a:pt x="14400" y="4526"/>
                  </a:lnTo>
                  <a:lnTo>
                    <a:pt x="14713" y="4320"/>
                  </a:lnTo>
                  <a:lnTo>
                    <a:pt x="14713" y="1029"/>
                  </a:lnTo>
                  <a:lnTo>
                    <a:pt x="14400" y="0"/>
                  </a:lnTo>
                  <a:lnTo>
                    <a:pt x="15339" y="0"/>
                  </a:lnTo>
                  <a:lnTo>
                    <a:pt x="15339" y="206"/>
                  </a:lnTo>
                  <a:lnTo>
                    <a:pt x="15652" y="411"/>
                  </a:lnTo>
                  <a:lnTo>
                    <a:pt x="15652" y="1029"/>
                  </a:lnTo>
                  <a:lnTo>
                    <a:pt x="15965" y="1234"/>
                  </a:lnTo>
                  <a:lnTo>
                    <a:pt x="15965" y="1440"/>
                  </a:lnTo>
                  <a:lnTo>
                    <a:pt x="16278" y="1851"/>
                  </a:lnTo>
                  <a:lnTo>
                    <a:pt x="16904" y="2469"/>
                  </a:lnTo>
                  <a:lnTo>
                    <a:pt x="17217" y="2880"/>
                  </a:lnTo>
                  <a:lnTo>
                    <a:pt x="17530" y="3086"/>
                  </a:lnTo>
                  <a:lnTo>
                    <a:pt x="17530" y="4114"/>
                  </a:lnTo>
                  <a:lnTo>
                    <a:pt x="17217" y="4114"/>
                  </a:lnTo>
                  <a:lnTo>
                    <a:pt x="16904" y="4320"/>
                  </a:lnTo>
                  <a:lnTo>
                    <a:pt x="16591" y="4320"/>
                  </a:lnTo>
                  <a:lnTo>
                    <a:pt x="16591" y="4526"/>
                  </a:lnTo>
                  <a:lnTo>
                    <a:pt x="16904" y="4526"/>
                  </a:lnTo>
                  <a:lnTo>
                    <a:pt x="16904" y="4731"/>
                  </a:lnTo>
                  <a:lnTo>
                    <a:pt x="17217" y="4731"/>
                  </a:lnTo>
                  <a:lnTo>
                    <a:pt x="17217" y="5349"/>
                  </a:lnTo>
                  <a:lnTo>
                    <a:pt x="17530" y="5554"/>
                  </a:lnTo>
                  <a:lnTo>
                    <a:pt x="17530" y="5760"/>
                  </a:lnTo>
                  <a:lnTo>
                    <a:pt x="18157" y="6171"/>
                  </a:lnTo>
                  <a:lnTo>
                    <a:pt x="18157" y="7200"/>
                  </a:lnTo>
                  <a:lnTo>
                    <a:pt x="17843" y="7200"/>
                  </a:lnTo>
                  <a:lnTo>
                    <a:pt x="17530" y="7406"/>
                  </a:lnTo>
                  <a:lnTo>
                    <a:pt x="17217" y="7406"/>
                  </a:lnTo>
                  <a:lnTo>
                    <a:pt x="17217" y="7611"/>
                  </a:lnTo>
                  <a:lnTo>
                    <a:pt x="16904" y="7611"/>
                  </a:lnTo>
                  <a:lnTo>
                    <a:pt x="16904" y="8023"/>
                  </a:lnTo>
                  <a:lnTo>
                    <a:pt x="17217" y="8229"/>
                  </a:lnTo>
                  <a:lnTo>
                    <a:pt x="17217" y="8640"/>
                  </a:lnTo>
                  <a:lnTo>
                    <a:pt x="17530" y="8846"/>
                  </a:lnTo>
                  <a:lnTo>
                    <a:pt x="17843" y="8846"/>
                  </a:lnTo>
                  <a:lnTo>
                    <a:pt x="17843" y="9051"/>
                  </a:lnTo>
                  <a:lnTo>
                    <a:pt x="18783" y="9669"/>
                  </a:lnTo>
                  <a:lnTo>
                    <a:pt x="18783" y="9874"/>
                  </a:lnTo>
                  <a:lnTo>
                    <a:pt x="19096" y="10080"/>
                  </a:lnTo>
                  <a:lnTo>
                    <a:pt x="19096" y="10286"/>
                  </a:lnTo>
                  <a:lnTo>
                    <a:pt x="19722" y="10697"/>
                  </a:lnTo>
                  <a:lnTo>
                    <a:pt x="20035" y="11520"/>
                  </a:lnTo>
                  <a:lnTo>
                    <a:pt x="19722" y="11931"/>
                  </a:lnTo>
                  <a:lnTo>
                    <a:pt x="19096" y="12137"/>
                  </a:lnTo>
                  <a:lnTo>
                    <a:pt x="19096" y="12343"/>
                  </a:lnTo>
                  <a:lnTo>
                    <a:pt x="18470" y="13166"/>
                  </a:lnTo>
                  <a:lnTo>
                    <a:pt x="18157" y="13371"/>
                  </a:lnTo>
                  <a:lnTo>
                    <a:pt x="18157" y="13989"/>
                  </a:lnTo>
                  <a:lnTo>
                    <a:pt x="17843" y="14194"/>
                  </a:lnTo>
                  <a:lnTo>
                    <a:pt x="17843" y="14400"/>
                  </a:lnTo>
                  <a:lnTo>
                    <a:pt x="18157" y="14400"/>
                  </a:lnTo>
                  <a:lnTo>
                    <a:pt x="18157" y="14811"/>
                  </a:lnTo>
                  <a:lnTo>
                    <a:pt x="19409" y="15634"/>
                  </a:lnTo>
                  <a:lnTo>
                    <a:pt x="19409" y="15840"/>
                  </a:lnTo>
                  <a:lnTo>
                    <a:pt x="19722" y="16046"/>
                  </a:lnTo>
                  <a:lnTo>
                    <a:pt x="19722" y="16251"/>
                  </a:lnTo>
                  <a:lnTo>
                    <a:pt x="20035" y="16663"/>
                  </a:lnTo>
                  <a:lnTo>
                    <a:pt x="20035" y="17280"/>
                  </a:lnTo>
                  <a:lnTo>
                    <a:pt x="20661" y="18103"/>
                  </a:lnTo>
                  <a:lnTo>
                    <a:pt x="20661" y="18309"/>
                  </a:lnTo>
                  <a:lnTo>
                    <a:pt x="21287" y="18720"/>
                  </a:lnTo>
                  <a:lnTo>
                    <a:pt x="21600" y="19131"/>
                  </a:lnTo>
                  <a:lnTo>
                    <a:pt x="14400" y="19749"/>
                  </a:lnTo>
                  <a:lnTo>
                    <a:pt x="11583" y="19749"/>
                  </a:lnTo>
                  <a:lnTo>
                    <a:pt x="11270" y="19954"/>
                  </a:lnTo>
                  <a:lnTo>
                    <a:pt x="10643" y="19954"/>
                  </a:lnTo>
                  <a:lnTo>
                    <a:pt x="10330" y="20160"/>
                  </a:lnTo>
                  <a:lnTo>
                    <a:pt x="10017" y="20160"/>
                  </a:lnTo>
                  <a:lnTo>
                    <a:pt x="10017" y="20366"/>
                  </a:lnTo>
                  <a:lnTo>
                    <a:pt x="9704" y="20366"/>
                  </a:lnTo>
                  <a:lnTo>
                    <a:pt x="9704" y="20571"/>
                  </a:lnTo>
                  <a:lnTo>
                    <a:pt x="9391" y="20571"/>
                  </a:lnTo>
                  <a:lnTo>
                    <a:pt x="9391" y="21394"/>
                  </a:lnTo>
                  <a:lnTo>
                    <a:pt x="6261" y="21600"/>
                  </a:lnTo>
                  <a:lnTo>
                    <a:pt x="6261" y="21394"/>
                  </a:lnTo>
                  <a:lnTo>
                    <a:pt x="5948" y="20983"/>
                  </a:lnTo>
                  <a:lnTo>
                    <a:pt x="5948" y="19749"/>
                  </a:lnTo>
                  <a:lnTo>
                    <a:pt x="6887" y="19131"/>
                  </a:lnTo>
                  <a:lnTo>
                    <a:pt x="6887" y="18720"/>
                  </a:lnTo>
                  <a:lnTo>
                    <a:pt x="7200" y="18514"/>
                  </a:lnTo>
                  <a:lnTo>
                    <a:pt x="6887" y="18309"/>
                  </a:lnTo>
                  <a:lnTo>
                    <a:pt x="6887" y="18103"/>
                  </a:lnTo>
                  <a:lnTo>
                    <a:pt x="6261" y="17691"/>
                  </a:lnTo>
                  <a:lnTo>
                    <a:pt x="5948" y="17691"/>
                  </a:lnTo>
                  <a:lnTo>
                    <a:pt x="5322" y="17280"/>
                  </a:lnTo>
                  <a:lnTo>
                    <a:pt x="5009" y="17280"/>
                  </a:lnTo>
                  <a:lnTo>
                    <a:pt x="3757" y="17074"/>
                  </a:lnTo>
                  <a:lnTo>
                    <a:pt x="2817" y="16869"/>
                  </a:lnTo>
                  <a:lnTo>
                    <a:pt x="1565" y="16663"/>
                  </a:lnTo>
                  <a:lnTo>
                    <a:pt x="0" y="1625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223851" y="4025618"/>
              <a:ext cx="298147" cy="31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06" y="273"/>
                  </a:moveTo>
                  <a:lnTo>
                    <a:pt x="9127" y="273"/>
                  </a:lnTo>
                  <a:lnTo>
                    <a:pt x="11256" y="547"/>
                  </a:lnTo>
                  <a:lnTo>
                    <a:pt x="13690" y="547"/>
                  </a:lnTo>
                  <a:lnTo>
                    <a:pt x="13994" y="1914"/>
                  </a:lnTo>
                  <a:lnTo>
                    <a:pt x="14299" y="2734"/>
                  </a:lnTo>
                  <a:lnTo>
                    <a:pt x="14299" y="3828"/>
                  </a:lnTo>
                  <a:lnTo>
                    <a:pt x="14603" y="3828"/>
                  </a:lnTo>
                  <a:lnTo>
                    <a:pt x="14603" y="5195"/>
                  </a:lnTo>
                  <a:lnTo>
                    <a:pt x="14907" y="5468"/>
                  </a:lnTo>
                  <a:lnTo>
                    <a:pt x="15820" y="5468"/>
                  </a:lnTo>
                  <a:lnTo>
                    <a:pt x="15820" y="5742"/>
                  </a:lnTo>
                  <a:lnTo>
                    <a:pt x="16124" y="6015"/>
                  </a:lnTo>
                  <a:lnTo>
                    <a:pt x="16124" y="7382"/>
                  </a:lnTo>
                  <a:lnTo>
                    <a:pt x="17645" y="7382"/>
                  </a:lnTo>
                  <a:lnTo>
                    <a:pt x="17949" y="7656"/>
                  </a:lnTo>
                  <a:lnTo>
                    <a:pt x="17949" y="8749"/>
                  </a:lnTo>
                  <a:lnTo>
                    <a:pt x="18254" y="9023"/>
                  </a:lnTo>
                  <a:lnTo>
                    <a:pt x="18254" y="9570"/>
                  </a:lnTo>
                  <a:lnTo>
                    <a:pt x="19166" y="9570"/>
                  </a:lnTo>
                  <a:lnTo>
                    <a:pt x="19470" y="9843"/>
                  </a:lnTo>
                  <a:lnTo>
                    <a:pt x="19775" y="9843"/>
                  </a:lnTo>
                  <a:lnTo>
                    <a:pt x="20687" y="10116"/>
                  </a:lnTo>
                  <a:lnTo>
                    <a:pt x="21600" y="10663"/>
                  </a:lnTo>
                  <a:lnTo>
                    <a:pt x="21296" y="11210"/>
                  </a:lnTo>
                  <a:lnTo>
                    <a:pt x="20992" y="11484"/>
                  </a:lnTo>
                  <a:lnTo>
                    <a:pt x="20992" y="11757"/>
                  </a:lnTo>
                  <a:lnTo>
                    <a:pt x="20383" y="12304"/>
                  </a:lnTo>
                  <a:lnTo>
                    <a:pt x="19775" y="12577"/>
                  </a:lnTo>
                  <a:lnTo>
                    <a:pt x="19470" y="12851"/>
                  </a:lnTo>
                  <a:lnTo>
                    <a:pt x="19470" y="13124"/>
                  </a:lnTo>
                  <a:lnTo>
                    <a:pt x="18862" y="13397"/>
                  </a:lnTo>
                  <a:lnTo>
                    <a:pt x="18558" y="13671"/>
                  </a:lnTo>
                  <a:lnTo>
                    <a:pt x="18558" y="13944"/>
                  </a:lnTo>
                  <a:lnTo>
                    <a:pt x="18254" y="13944"/>
                  </a:lnTo>
                  <a:lnTo>
                    <a:pt x="17949" y="14218"/>
                  </a:lnTo>
                  <a:lnTo>
                    <a:pt x="17341" y="14218"/>
                  </a:lnTo>
                  <a:lnTo>
                    <a:pt x="17341" y="14491"/>
                  </a:lnTo>
                  <a:lnTo>
                    <a:pt x="16732" y="14491"/>
                  </a:lnTo>
                  <a:lnTo>
                    <a:pt x="16732" y="14765"/>
                  </a:lnTo>
                  <a:lnTo>
                    <a:pt x="16428" y="14765"/>
                  </a:lnTo>
                  <a:lnTo>
                    <a:pt x="16428" y="16132"/>
                  </a:lnTo>
                  <a:lnTo>
                    <a:pt x="16124" y="16405"/>
                  </a:lnTo>
                  <a:lnTo>
                    <a:pt x="16124" y="16678"/>
                  </a:lnTo>
                  <a:lnTo>
                    <a:pt x="15515" y="16678"/>
                  </a:lnTo>
                  <a:lnTo>
                    <a:pt x="15211" y="16952"/>
                  </a:lnTo>
                  <a:lnTo>
                    <a:pt x="14603" y="16952"/>
                  </a:lnTo>
                  <a:lnTo>
                    <a:pt x="14299" y="17225"/>
                  </a:lnTo>
                  <a:lnTo>
                    <a:pt x="14299" y="17499"/>
                  </a:lnTo>
                  <a:lnTo>
                    <a:pt x="13994" y="17499"/>
                  </a:lnTo>
                  <a:lnTo>
                    <a:pt x="13994" y="18046"/>
                  </a:lnTo>
                  <a:lnTo>
                    <a:pt x="13690" y="18046"/>
                  </a:lnTo>
                  <a:lnTo>
                    <a:pt x="13690" y="18319"/>
                  </a:lnTo>
                  <a:lnTo>
                    <a:pt x="12473" y="19413"/>
                  </a:lnTo>
                  <a:lnTo>
                    <a:pt x="12169" y="19413"/>
                  </a:lnTo>
                  <a:lnTo>
                    <a:pt x="11865" y="19686"/>
                  </a:lnTo>
                  <a:lnTo>
                    <a:pt x="10952" y="19686"/>
                  </a:lnTo>
                  <a:lnTo>
                    <a:pt x="10648" y="19413"/>
                  </a:lnTo>
                  <a:lnTo>
                    <a:pt x="10039" y="19413"/>
                  </a:lnTo>
                  <a:lnTo>
                    <a:pt x="9431" y="19139"/>
                  </a:lnTo>
                  <a:lnTo>
                    <a:pt x="8823" y="18592"/>
                  </a:lnTo>
                  <a:lnTo>
                    <a:pt x="7606" y="18592"/>
                  </a:lnTo>
                  <a:lnTo>
                    <a:pt x="7606" y="18866"/>
                  </a:lnTo>
                  <a:lnTo>
                    <a:pt x="7301" y="18866"/>
                  </a:lnTo>
                  <a:lnTo>
                    <a:pt x="6997" y="19139"/>
                  </a:lnTo>
                  <a:lnTo>
                    <a:pt x="6997" y="19413"/>
                  </a:lnTo>
                  <a:lnTo>
                    <a:pt x="6693" y="19686"/>
                  </a:lnTo>
                  <a:lnTo>
                    <a:pt x="6693" y="19959"/>
                  </a:lnTo>
                  <a:lnTo>
                    <a:pt x="6389" y="20506"/>
                  </a:lnTo>
                  <a:lnTo>
                    <a:pt x="6389" y="20780"/>
                  </a:lnTo>
                  <a:lnTo>
                    <a:pt x="6085" y="21053"/>
                  </a:lnTo>
                  <a:lnTo>
                    <a:pt x="6085" y="21327"/>
                  </a:lnTo>
                  <a:lnTo>
                    <a:pt x="5780" y="21327"/>
                  </a:lnTo>
                  <a:lnTo>
                    <a:pt x="5172" y="21600"/>
                  </a:lnTo>
                  <a:lnTo>
                    <a:pt x="3042" y="21600"/>
                  </a:lnTo>
                  <a:lnTo>
                    <a:pt x="2738" y="21327"/>
                  </a:lnTo>
                  <a:lnTo>
                    <a:pt x="2130" y="21327"/>
                  </a:lnTo>
                  <a:lnTo>
                    <a:pt x="2130" y="21053"/>
                  </a:lnTo>
                  <a:lnTo>
                    <a:pt x="1825" y="21053"/>
                  </a:lnTo>
                  <a:lnTo>
                    <a:pt x="1825" y="19959"/>
                  </a:lnTo>
                  <a:lnTo>
                    <a:pt x="1521" y="19413"/>
                  </a:lnTo>
                  <a:lnTo>
                    <a:pt x="1521" y="19139"/>
                  </a:lnTo>
                  <a:lnTo>
                    <a:pt x="913" y="18592"/>
                  </a:lnTo>
                  <a:lnTo>
                    <a:pt x="608" y="18046"/>
                  </a:lnTo>
                  <a:lnTo>
                    <a:pt x="304" y="17225"/>
                  </a:lnTo>
                  <a:lnTo>
                    <a:pt x="304" y="16132"/>
                  </a:lnTo>
                  <a:lnTo>
                    <a:pt x="0" y="15038"/>
                  </a:lnTo>
                  <a:lnTo>
                    <a:pt x="0" y="11757"/>
                  </a:lnTo>
                  <a:lnTo>
                    <a:pt x="304" y="11484"/>
                  </a:lnTo>
                  <a:lnTo>
                    <a:pt x="304" y="10937"/>
                  </a:lnTo>
                  <a:lnTo>
                    <a:pt x="608" y="10937"/>
                  </a:lnTo>
                  <a:lnTo>
                    <a:pt x="913" y="10663"/>
                  </a:lnTo>
                  <a:lnTo>
                    <a:pt x="1521" y="10663"/>
                  </a:lnTo>
                  <a:lnTo>
                    <a:pt x="2130" y="10116"/>
                  </a:lnTo>
                  <a:lnTo>
                    <a:pt x="2434" y="10116"/>
                  </a:lnTo>
                  <a:lnTo>
                    <a:pt x="2738" y="9843"/>
                  </a:lnTo>
                  <a:lnTo>
                    <a:pt x="2738" y="9570"/>
                  </a:lnTo>
                  <a:lnTo>
                    <a:pt x="3042" y="9570"/>
                  </a:lnTo>
                  <a:lnTo>
                    <a:pt x="3042" y="6289"/>
                  </a:lnTo>
                  <a:lnTo>
                    <a:pt x="2738" y="5468"/>
                  </a:lnTo>
                  <a:lnTo>
                    <a:pt x="2738" y="2734"/>
                  </a:lnTo>
                  <a:lnTo>
                    <a:pt x="3042" y="2461"/>
                  </a:lnTo>
                  <a:lnTo>
                    <a:pt x="3042" y="2187"/>
                  </a:lnTo>
                  <a:lnTo>
                    <a:pt x="3346" y="1641"/>
                  </a:lnTo>
                  <a:lnTo>
                    <a:pt x="3955" y="1094"/>
                  </a:lnTo>
                  <a:lnTo>
                    <a:pt x="3955" y="820"/>
                  </a:lnTo>
                  <a:lnTo>
                    <a:pt x="6389" y="0"/>
                  </a:lnTo>
                  <a:lnTo>
                    <a:pt x="6997" y="0"/>
                  </a:lnTo>
                  <a:lnTo>
                    <a:pt x="7301" y="273"/>
                  </a:lnTo>
                  <a:lnTo>
                    <a:pt x="7606" y="27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223851" y="4025618"/>
              <a:ext cx="298147" cy="31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06" y="273"/>
                  </a:moveTo>
                  <a:lnTo>
                    <a:pt x="9127" y="273"/>
                  </a:lnTo>
                  <a:lnTo>
                    <a:pt x="11256" y="547"/>
                  </a:lnTo>
                  <a:lnTo>
                    <a:pt x="13690" y="547"/>
                  </a:lnTo>
                  <a:lnTo>
                    <a:pt x="13994" y="1914"/>
                  </a:lnTo>
                  <a:lnTo>
                    <a:pt x="14299" y="2734"/>
                  </a:lnTo>
                  <a:lnTo>
                    <a:pt x="14299" y="3828"/>
                  </a:lnTo>
                  <a:lnTo>
                    <a:pt x="14603" y="3828"/>
                  </a:lnTo>
                  <a:lnTo>
                    <a:pt x="14603" y="5195"/>
                  </a:lnTo>
                  <a:lnTo>
                    <a:pt x="14907" y="5468"/>
                  </a:lnTo>
                  <a:lnTo>
                    <a:pt x="15820" y="5468"/>
                  </a:lnTo>
                  <a:lnTo>
                    <a:pt x="15820" y="5742"/>
                  </a:lnTo>
                  <a:lnTo>
                    <a:pt x="16124" y="6015"/>
                  </a:lnTo>
                  <a:lnTo>
                    <a:pt x="16124" y="7382"/>
                  </a:lnTo>
                  <a:lnTo>
                    <a:pt x="17645" y="7382"/>
                  </a:lnTo>
                  <a:lnTo>
                    <a:pt x="17949" y="7656"/>
                  </a:lnTo>
                  <a:lnTo>
                    <a:pt x="17949" y="8749"/>
                  </a:lnTo>
                  <a:lnTo>
                    <a:pt x="18254" y="9023"/>
                  </a:lnTo>
                  <a:lnTo>
                    <a:pt x="18254" y="9570"/>
                  </a:lnTo>
                  <a:lnTo>
                    <a:pt x="19166" y="9570"/>
                  </a:lnTo>
                  <a:lnTo>
                    <a:pt x="19470" y="9843"/>
                  </a:lnTo>
                  <a:lnTo>
                    <a:pt x="19775" y="9843"/>
                  </a:lnTo>
                  <a:lnTo>
                    <a:pt x="20687" y="10116"/>
                  </a:lnTo>
                  <a:lnTo>
                    <a:pt x="21600" y="10663"/>
                  </a:lnTo>
                  <a:lnTo>
                    <a:pt x="21296" y="11210"/>
                  </a:lnTo>
                  <a:lnTo>
                    <a:pt x="20992" y="11484"/>
                  </a:lnTo>
                  <a:lnTo>
                    <a:pt x="20992" y="11757"/>
                  </a:lnTo>
                  <a:lnTo>
                    <a:pt x="20383" y="12304"/>
                  </a:lnTo>
                  <a:lnTo>
                    <a:pt x="19775" y="12577"/>
                  </a:lnTo>
                  <a:lnTo>
                    <a:pt x="19470" y="12851"/>
                  </a:lnTo>
                  <a:lnTo>
                    <a:pt x="19470" y="13124"/>
                  </a:lnTo>
                  <a:lnTo>
                    <a:pt x="18862" y="13397"/>
                  </a:lnTo>
                  <a:lnTo>
                    <a:pt x="18558" y="13671"/>
                  </a:lnTo>
                  <a:lnTo>
                    <a:pt x="18558" y="13944"/>
                  </a:lnTo>
                  <a:lnTo>
                    <a:pt x="18254" y="13944"/>
                  </a:lnTo>
                  <a:lnTo>
                    <a:pt x="17949" y="14218"/>
                  </a:lnTo>
                  <a:lnTo>
                    <a:pt x="17341" y="14218"/>
                  </a:lnTo>
                  <a:lnTo>
                    <a:pt x="17341" y="14491"/>
                  </a:lnTo>
                  <a:lnTo>
                    <a:pt x="16732" y="14491"/>
                  </a:lnTo>
                  <a:lnTo>
                    <a:pt x="16732" y="14765"/>
                  </a:lnTo>
                  <a:lnTo>
                    <a:pt x="16428" y="14765"/>
                  </a:lnTo>
                  <a:lnTo>
                    <a:pt x="16428" y="16132"/>
                  </a:lnTo>
                  <a:lnTo>
                    <a:pt x="16124" y="16405"/>
                  </a:lnTo>
                  <a:lnTo>
                    <a:pt x="16124" y="16678"/>
                  </a:lnTo>
                  <a:lnTo>
                    <a:pt x="15515" y="16678"/>
                  </a:lnTo>
                  <a:lnTo>
                    <a:pt x="15211" y="16952"/>
                  </a:lnTo>
                  <a:lnTo>
                    <a:pt x="14603" y="16952"/>
                  </a:lnTo>
                  <a:lnTo>
                    <a:pt x="14299" y="17225"/>
                  </a:lnTo>
                  <a:lnTo>
                    <a:pt x="14299" y="17499"/>
                  </a:lnTo>
                  <a:lnTo>
                    <a:pt x="13994" y="17499"/>
                  </a:lnTo>
                  <a:lnTo>
                    <a:pt x="13994" y="18046"/>
                  </a:lnTo>
                  <a:lnTo>
                    <a:pt x="13690" y="18046"/>
                  </a:lnTo>
                  <a:lnTo>
                    <a:pt x="13690" y="18319"/>
                  </a:lnTo>
                  <a:lnTo>
                    <a:pt x="12473" y="19413"/>
                  </a:lnTo>
                  <a:lnTo>
                    <a:pt x="12169" y="19413"/>
                  </a:lnTo>
                  <a:lnTo>
                    <a:pt x="11865" y="19686"/>
                  </a:lnTo>
                  <a:lnTo>
                    <a:pt x="10952" y="19686"/>
                  </a:lnTo>
                  <a:lnTo>
                    <a:pt x="10648" y="19413"/>
                  </a:lnTo>
                  <a:lnTo>
                    <a:pt x="10039" y="19413"/>
                  </a:lnTo>
                  <a:lnTo>
                    <a:pt x="9431" y="19139"/>
                  </a:lnTo>
                  <a:lnTo>
                    <a:pt x="8823" y="18592"/>
                  </a:lnTo>
                  <a:lnTo>
                    <a:pt x="7606" y="18592"/>
                  </a:lnTo>
                  <a:lnTo>
                    <a:pt x="7606" y="18866"/>
                  </a:lnTo>
                  <a:lnTo>
                    <a:pt x="7301" y="18866"/>
                  </a:lnTo>
                  <a:lnTo>
                    <a:pt x="6997" y="19139"/>
                  </a:lnTo>
                  <a:lnTo>
                    <a:pt x="6997" y="19413"/>
                  </a:lnTo>
                  <a:lnTo>
                    <a:pt x="6693" y="19686"/>
                  </a:lnTo>
                  <a:lnTo>
                    <a:pt x="6693" y="19959"/>
                  </a:lnTo>
                  <a:lnTo>
                    <a:pt x="6389" y="20506"/>
                  </a:lnTo>
                  <a:lnTo>
                    <a:pt x="6389" y="20780"/>
                  </a:lnTo>
                  <a:lnTo>
                    <a:pt x="6085" y="21053"/>
                  </a:lnTo>
                  <a:lnTo>
                    <a:pt x="6085" y="21327"/>
                  </a:lnTo>
                  <a:lnTo>
                    <a:pt x="5780" y="21327"/>
                  </a:lnTo>
                  <a:lnTo>
                    <a:pt x="5172" y="21600"/>
                  </a:lnTo>
                  <a:lnTo>
                    <a:pt x="3042" y="21600"/>
                  </a:lnTo>
                  <a:lnTo>
                    <a:pt x="2738" y="21327"/>
                  </a:lnTo>
                  <a:lnTo>
                    <a:pt x="2130" y="21327"/>
                  </a:lnTo>
                  <a:lnTo>
                    <a:pt x="2130" y="21053"/>
                  </a:lnTo>
                  <a:lnTo>
                    <a:pt x="1825" y="21053"/>
                  </a:lnTo>
                  <a:lnTo>
                    <a:pt x="1825" y="19959"/>
                  </a:lnTo>
                  <a:lnTo>
                    <a:pt x="1521" y="19413"/>
                  </a:lnTo>
                  <a:lnTo>
                    <a:pt x="1521" y="19139"/>
                  </a:lnTo>
                  <a:lnTo>
                    <a:pt x="913" y="18592"/>
                  </a:lnTo>
                  <a:lnTo>
                    <a:pt x="608" y="18046"/>
                  </a:lnTo>
                  <a:lnTo>
                    <a:pt x="304" y="17225"/>
                  </a:lnTo>
                  <a:lnTo>
                    <a:pt x="304" y="16132"/>
                  </a:lnTo>
                  <a:lnTo>
                    <a:pt x="0" y="15038"/>
                  </a:lnTo>
                  <a:lnTo>
                    <a:pt x="0" y="11757"/>
                  </a:lnTo>
                  <a:lnTo>
                    <a:pt x="304" y="11484"/>
                  </a:lnTo>
                  <a:lnTo>
                    <a:pt x="304" y="10937"/>
                  </a:lnTo>
                  <a:lnTo>
                    <a:pt x="608" y="10937"/>
                  </a:lnTo>
                  <a:lnTo>
                    <a:pt x="913" y="10663"/>
                  </a:lnTo>
                  <a:lnTo>
                    <a:pt x="1521" y="10663"/>
                  </a:lnTo>
                  <a:lnTo>
                    <a:pt x="2130" y="10116"/>
                  </a:lnTo>
                  <a:lnTo>
                    <a:pt x="2434" y="10116"/>
                  </a:lnTo>
                  <a:lnTo>
                    <a:pt x="2738" y="9843"/>
                  </a:lnTo>
                  <a:lnTo>
                    <a:pt x="2738" y="9570"/>
                  </a:lnTo>
                  <a:lnTo>
                    <a:pt x="3042" y="9570"/>
                  </a:lnTo>
                  <a:lnTo>
                    <a:pt x="3042" y="6289"/>
                  </a:lnTo>
                  <a:lnTo>
                    <a:pt x="2738" y="5468"/>
                  </a:lnTo>
                  <a:lnTo>
                    <a:pt x="2738" y="2734"/>
                  </a:lnTo>
                  <a:lnTo>
                    <a:pt x="3042" y="2461"/>
                  </a:lnTo>
                  <a:lnTo>
                    <a:pt x="3042" y="2187"/>
                  </a:lnTo>
                  <a:lnTo>
                    <a:pt x="3346" y="1641"/>
                  </a:lnTo>
                  <a:lnTo>
                    <a:pt x="3955" y="1094"/>
                  </a:lnTo>
                  <a:lnTo>
                    <a:pt x="3955" y="820"/>
                  </a:lnTo>
                  <a:lnTo>
                    <a:pt x="6389" y="0"/>
                  </a:lnTo>
                  <a:lnTo>
                    <a:pt x="6997" y="0"/>
                  </a:lnTo>
                  <a:lnTo>
                    <a:pt x="7301" y="273"/>
                  </a:lnTo>
                  <a:lnTo>
                    <a:pt x="7606" y="27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4627559" y="3099087"/>
              <a:ext cx="46193" cy="14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21600"/>
                  </a:moveTo>
                  <a:lnTo>
                    <a:pt x="11782" y="19200"/>
                  </a:lnTo>
                  <a:lnTo>
                    <a:pt x="7855" y="15600"/>
                  </a:lnTo>
                  <a:lnTo>
                    <a:pt x="7855" y="14400"/>
                  </a:lnTo>
                  <a:lnTo>
                    <a:pt x="5891" y="12600"/>
                  </a:lnTo>
                  <a:lnTo>
                    <a:pt x="5891" y="9000"/>
                  </a:lnTo>
                  <a:lnTo>
                    <a:pt x="7855" y="7800"/>
                  </a:lnTo>
                  <a:lnTo>
                    <a:pt x="7855" y="6000"/>
                  </a:lnTo>
                  <a:lnTo>
                    <a:pt x="5891" y="6000"/>
                  </a:lnTo>
                  <a:lnTo>
                    <a:pt x="5891" y="5400"/>
                  </a:lnTo>
                  <a:lnTo>
                    <a:pt x="3927" y="5400"/>
                  </a:lnTo>
                  <a:lnTo>
                    <a:pt x="1964" y="4800"/>
                  </a:lnTo>
                  <a:lnTo>
                    <a:pt x="0" y="4800"/>
                  </a:lnTo>
                  <a:lnTo>
                    <a:pt x="0" y="600"/>
                  </a:lnTo>
                  <a:lnTo>
                    <a:pt x="5891" y="0"/>
                  </a:lnTo>
                  <a:lnTo>
                    <a:pt x="9818" y="1200"/>
                  </a:lnTo>
                  <a:lnTo>
                    <a:pt x="11782" y="2400"/>
                  </a:lnTo>
                  <a:lnTo>
                    <a:pt x="11782" y="3000"/>
                  </a:lnTo>
                  <a:lnTo>
                    <a:pt x="13745" y="3600"/>
                  </a:lnTo>
                  <a:lnTo>
                    <a:pt x="13745" y="6000"/>
                  </a:lnTo>
                  <a:lnTo>
                    <a:pt x="15709" y="7800"/>
                  </a:lnTo>
                  <a:lnTo>
                    <a:pt x="15709" y="12000"/>
                  </a:lnTo>
                  <a:lnTo>
                    <a:pt x="17673" y="13800"/>
                  </a:lnTo>
                  <a:lnTo>
                    <a:pt x="17673" y="16200"/>
                  </a:lnTo>
                  <a:lnTo>
                    <a:pt x="19636" y="18600"/>
                  </a:lnTo>
                  <a:lnTo>
                    <a:pt x="21600" y="20400"/>
                  </a:lnTo>
                  <a:lnTo>
                    <a:pt x="13745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4627559" y="3099087"/>
              <a:ext cx="46193" cy="14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21600"/>
                  </a:moveTo>
                  <a:lnTo>
                    <a:pt x="11782" y="19200"/>
                  </a:lnTo>
                  <a:lnTo>
                    <a:pt x="7855" y="15600"/>
                  </a:lnTo>
                  <a:lnTo>
                    <a:pt x="7855" y="14400"/>
                  </a:lnTo>
                  <a:lnTo>
                    <a:pt x="5891" y="12600"/>
                  </a:lnTo>
                  <a:lnTo>
                    <a:pt x="5891" y="9000"/>
                  </a:lnTo>
                  <a:lnTo>
                    <a:pt x="7855" y="7800"/>
                  </a:lnTo>
                  <a:lnTo>
                    <a:pt x="7855" y="6000"/>
                  </a:lnTo>
                  <a:lnTo>
                    <a:pt x="5891" y="6000"/>
                  </a:lnTo>
                  <a:lnTo>
                    <a:pt x="5891" y="5400"/>
                  </a:lnTo>
                  <a:lnTo>
                    <a:pt x="3927" y="5400"/>
                  </a:lnTo>
                  <a:lnTo>
                    <a:pt x="1964" y="4800"/>
                  </a:lnTo>
                  <a:lnTo>
                    <a:pt x="0" y="4800"/>
                  </a:lnTo>
                  <a:lnTo>
                    <a:pt x="0" y="600"/>
                  </a:lnTo>
                  <a:lnTo>
                    <a:pt x="5891" y="0"/>
                  </a:lnTo>
                  <a:lnTo>
                    <a:pt x="9818" y="1200"/>
                  </a:lnTo>
                  <a:lnTo>
                    <a:pt x="11782" y="2400"/>
                  </a:lnTo>
                  <a:lnTo>
                    <a:pt x="11782" y="3000"/>
                  </a:lnTo>
                  <a:lnTo>
                    <a:pt x="13745" y="3600"/>
                  </a:lnTo>
                  <a:lnTo>
                    <a:pt x="13745" y="6000"/>
                  </a:lnTo>
                  <a:lnTo>
                    <a:pt x="15709" y="7800"/>
                  </a:lnTo>
                  <a:lnTo>
                    <a:pt x="15709" y="12000"/>
                  </a:lnTo>
                  <a:lnTo>
                    <a:pt x="17673" y="13800"/>
                  </a:lnTo>
                  <a:lnTo>
                    <a:pt x="17673" y="16200"/>
                  </a:lnTo>
                  <a:lnTo>
                    <a:pt x="19636" y="18600"/>
                  </a:lnTo>
                  <a:lnTo>
                    <a:pt x="21600" y="20400"/>
                  </a:lnTo>
                  <a:lnTo>
                    <a:pt x="13745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4300017" y="3162986"/>
              <a:ext cx="138576" cy="14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73"/>
                  </a:moveTo>
                  <a:lnTo>
                    <a:pt x="4582" y="0"/>
                  </a:lnTo>
                  <a:lnTo>
                    <a:pt x="4582" y="1168"/>
                  </a:lnTo>
                  <a:lnTo>
                    <a:pt x="5891" y="3503"/>
                  </a:lnTo>
                  <a:lnTo>
                    <a:pt x="6545" y="4086"/>
                  </a:lnTo>
                  <a:lnTo>
                    <a:pt x="6545" y="4670"/>
                  </a:lnTo>
                  <a:lnTo>
                    <a:pt x="7855" y="5838"/>
                  </a:lnTo>
                  <a:lnTo>
                    <a:pt x="9164" y="5838"/>
                  </a:lnTo>
                  <a:lnTo>
                    <a:pt x="10473" y="6422"/>
                  </a:lnTo>
                  <a:lnTo>
                    <a:pt x="11127" y="6422"/>
                  </a:lnTo>
                  <a:lnTo>
                    <a:pt x="11127" y="8173"/>
                  </a:lnTo>
                  <a:lnTo>
                    <a:pt x="11782" y="8757"/>
                  </a:lnTo>
                  <a:lnTo>
                    <a:pt x="11782" y="9924"/>
                  </a:lnTo>
                  <a:lnTo>
                    <a:pt x="12436" y="9924"/>
                  </a:lnTo>
                  <a:lnTo>
                    <a:pt x="12436" y="10508"/>
                  </a:lnTo>
                  <a:lnTo>
                    <a:pt x="14400" y="10508"/>
                  </a:lnTo>
                  <a:lnTo>
                    <a:pt x="14400" y="11092"/>
                  </a:lnTo>
                  <a:lnTo>
                    <a:pt x="15055" y="11092"/>
                  </a:lnTo>
                  <a:lnTo>
                    <a:pt x="15709" y="11676"/>
                  </a:lnTo>
                  <a:lnTo>
                    <a:pt x="15709" y="15762"/>
                  </a:lnTo>
                  <a:lnTo>
                    <a:pt x="16364" y="15762"/>
                  </a:lnTo>
                  <a:lnTo>
                    <a:pt x="16364" y="16346"/>
                  </a:lnTo>
                  <a:lnTo>
                    <a:pt x="17018" y="16346"/>
                  </a:lnTo>
                  <a:lnTo>
                    <a:pt x="18327" y="16930"/>
                  </a:lnTo>
                  <a:lnTo>
                    <a:pt x="18982" y="16930"/>
                  </a:lnTo>
                  <a:lnTo>
                    <a:pt x="20945" y="17514"/>
                  </a:lnTo>
                  <a:lnTo>
                    <a:pt x="21600" y="17514"/>
                  </a:lnTo>
                  <a:lnTo>
                    <a:pt x="20945" y="18681"/>
                  </a:lnTo>
                  <a:lnTo>
                    <a:pt x="20945" y="19265"/>
                  </a:lnTo>
                  <a:lnTo>
                    <a:pt x="20291" y="19849"/>
                  </a:lnTo>
                  <a:lnTo>
                    <a:pt x="20291" y="20432"/>
                  </a:lnTo>
                  <a:lnTo>
                    <a:pt x="19636" y="20432"/>
                  </a:lnTo>
                  <a:lnTo>
                    <a:pt x="18982" y="21016"/>
                  </a:lnTo>
                  <a:lnTo>
                    <a:pt x="18982" y="21600"/>
                  </a:lnTo>
                  <a:lnTo>
                    <a:pt x="14400" y="21600"/>
                  </a:lnTo>
                  <a:lnTo>
                    <a:pt x="13745" y="21016"/>
                  </a:lnTo>
                  <a:lnTo>
                    <a:pt x="13091" y="21016"/>
                  </a:lnTo>
                  <a:lnTo>
                    <a:pt x="12436" y="20432"/>
                  </a:lnTo>
                  <a:lnTo>
                    <a:pt x="11782" y="20432"/>
                  </a:lnTo>
                  <a:lnTo>
                    <a:pt x="7200" y="16346"/>
                  </a:lnTo>
                  <a:lnTo>
                    <a:pt x="6545" y="15178"/>
                  </a:lnTo>
                  <a:lnTo>
                    <a:pt x="4582" y="13427"/>
                  </a:lnTo>
                  <a:lnTo>
                    <a:pt x="2618" y="11092"/>
                  </a:lnTo>
                  <a:lnTo>
                    <a:pt x="1309" y="9341"/>
                  </a:lnTo>
                  <a:lnTo>
                    <a:pt x="0" y="817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300017" y="3162986"/>
              <a:ext cx="138576" cy="14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73"/>
                  </a:moveTo>
                  <a:lnTo>
                    <a:pt x="4582" y="0"/>
                  </a:lnTo>
                  <a:lnTo>
                    <a:pt x="4582" y="1168"/>
                  </a:lnTo>
                  <a:lnTo>
                    <a:pt x="5891" y="3503"/>
                  </a:lnTo>
                  <a:lnTo>
                    <a:pt x="6545" y="4086"/>
                  </a:lnTo>
                  <a:lnTo>
                    <a:pt x="6545" y="4670"/>
                  </a:lnTo>
                  <a:lnTo>
                    <a:pt x="7855" y="5838"/>
                  </a:lnTo>
                  <a:lnTo>
                    <a:pt x="9164" y="5838"/>
                  </a:lnTo>
                  <a:lnTo>
                    <a:pt x="10473" y="6422"/>
                  </a:lnTo>
                  <a:lnTo>
                    <a:pt x="11127" y="6422"/>
                  </a:lnTo>
                  <a:lnTo>
                    <a:pt x="11127" y="8173"/>
                  </a:lnTo>
                  <a:lnTo>
                    <a:pt x="11782" y="8757"/>
                  </a:lnTo>
                  <a:lnTo>
                    <a:pt x="11782" y="9924"/>
                  </a:lnTo>
                  <a:lnTo>
                    <a:pt x="12436" y="9924"/>
                  </a:lnTo>
                  <a:lnTo>
                    <a:pt x="12436" y="10508"/>
                  </a:lnTo>
                  <a:lnTo>
                    <a:pt x="14400" y="10508"/>
                  </a:lnTo>
                  <a:lnTo>
                    <a:pt x="14400" y="11092"/>
                  </a:lnTo>
                  <a:lnTo>
                    <a:pt x="15055" y="11092"/>
                  </a:lnTo>
                  <a:lnTo>
                    <a:pt x="15709" y="11676"/>
                  </a:lnTo>
                  <a:lnTo>
                    <a:pt x="15709" y="15762"/>
                  </a:lnTo>
                  <a:lnTo>
                    <a:pt x="16364" y="15762"/>
                  </a:lnTo>
                  <a:lnTo>
                    <a:pt x="16364" y="16346"/>
                  </a:lnTo>
                  <a:lnTo>
                    <a:pt x="17018" y="16346"/>
                  </a:lnTo>
                  <a:lnTo>
                    <a:pt x="18327" y="16930"/>
                  </a:lnTo>
                  <a:lnTo>
                    <a:pt x="18982" y="16930"/>
                  </a:lnTo>
                  <a:lnTo>
                    <a:pt x="20945" y="17514"/>
                  </a:lnTo>
                  <a:lnTo>
                    <a:pt x="21600" y="17514"/>
                  </a:lnTo>
                  <a:lnTo>
                    <a:pt x="20945" y="18681"/>
                  </a:lnTo>
                  <a:lnTo>
                    <a:pt x="20945" y="19265"/>
                  </a:lnTo>
                  <a:lnTo>
                    <a:pt x="20291" y="19849"/>
                  </a:lnTo>
                  <a:lnTo>
                    <a:pt x="20291" y="20432"/>
                  </a:lnTo>
                  <a:lnTo>
                    <a:pt x="19636" y="20432"/>
                  </a:lnTo>
                  <a:lnTo>
                    <a:pt x="18982" y="21016"/>
                  </a:lnTo>
                  <a:lnTo>
                    <a:pt x="18982" y="21600"/>
                  </a:lnTo>
                  <a:lnTo>
                    <a:pt x="14400" y="21600"/>
                  </a:lnTo>
                  <a:lnTo>
                    <a:pt x="13745" y="21016"/>
                  </a:lnTo>
                  <a:lnTo>
                    <a:pt x="13091" y="21016"/>
                  </a:lnTo>
                  <a:lnTo>
                    <a:pt x="12436" y="20432"/>
                  </a:lnTo>
                  <a:lnTo>
                    <a:pt x="11782" y="20432"/>
                  </a:lnTo>
                  <a:lnTo>
                    <a:pt x="7200" y="16346"/>
                  </a:lnTo>
                  <a:lnTo>
                    <a:pt x="6545" y="15178"/>
                  </a:lnTo>
                  <a:lnTo>
                    <a:pt x="4582" y="13427"/>
                  </a:lnTo>
                  <a:lnTo>
                    <a:pt x="2618" y="11092"/>
                  </a:lnTo>
                  <a:lnTo>
                    <a:pt x="1309" y="9341"/>
                  </a:lnTo>
                  <a:lnTo>
                    <a:pt x="0" y="817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408617" y="3945743"/>
              <a:ext cx="226759" cy="25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0" y="0"/>
                  </a:moveTo>
                  <a:lnTo>
                    <a:pt x="13200" y="338"/>
                  </a:lnTo>
                  <a:lnTo>
                    <a:pt x="12800" y="675"/>
                  </a:lnTo>
                  <a:lnTo>
                    <a:pt x="12400" y="1350"/>
                  </a:lnTo>
                  <a:lnTo>
                    <a:pt x="12400" y="1688"/>
                  </a:lnTo>
                  <a:lnTo>
                    <a:pt x="9600" y="1688"/>
                  </a:lnTo>
                  <a:lnTo>
                    <a:pt x="9600" y="2363"/>
                  </a:lnTo>
                  <a:lnTo>
                    <a:pt x="9200" y="2363"/>
                  </a:lnTo>
                  <a:lnTo>
                    <a:pt x="9600" y="2700"/>
                  </a:lnTo>
                  <a:lnTo>
                    <a:pt x="9600" y="3038"/>
                  </a:lnTo>
                  <a:lnTo>
                    <a:pt x="9200" y="3375"/>
                  </a:lnTo>
                  <a:lnTo>
                    <a:pt x="9200" y="3713"/>
                  </a:lnTo>
                  <a:lnTo>
                    <a:pt x="8800" y="4050"/>
                  </a:lnTo>
                  <a:lnTo>
                    <a:pt x="8000" y="4050"/>
                  </a:lnTo>
                  <a:lnTo>
                    <a:pt x="8000" y="4388"/>
                  </a:lnTo>
                  <a:lnTo>
                    <a:pt x="6800" y="4388"/>
                  </a:lnTo>
                  <a:lnTo>
                    <a:pt x="6800" y="4725"/>
                  </a:lnTo>
                  <a:lnTo>
                    <a:pt x="6400" y="4725"/>
                  </a:lnTo>
                  <a:lnTo>
                    <a:pt x="6400" y="6413"/>
                  </a:lnTo>
                  <a:lnTo>
                    <a:pt x="6000" y="6413"/>
                  </a:lnTo>
                  <a:lnTo>
                    <a:pt x="5600" y="6750"/>
                  </a:lnTo>
                  <a:lnTo>
                    <a:pt x="4400" y="6750"/>
                  </a:lnTo>
                  <a:lnTo>
                    <a:pt x="4000" y="7088"/>
                  </a:lnTo>
                  <a:lnTo>
                    <a:pt x="3200" y="6750"/>
                  </a:lnTo>
                  <a:lnTo>
                    <a:pt x="2000" y="6750"/>
                  </a:lnTo>
                  <a:lnTo>
                    <a:pt x="1600" y="7088"/>
                  </a:lnTo>
                  <a:lnTo>
                    <a:pt x="800" y="7088"/>
                  </a:lnTo>
                  <a:lnTo>
                    <a:pt x="0" y="7425"/>
                  </a:lnTo>
                  <a:lnTo>
                    <a:pt x="800" y="8775"/>
                  </a:lnTo>
                  <a:lnTo>
                    <a:pt x="1200" y="10125"/>
                  </a:lnTo>
                  <a:lnTo>
                    <a:pt x="1200" y="12487"/>
                  </a:lnTo>
                  <a:lnTo>
                    <a:pt x="1600" y="12825"/>
                  </a:lnTo>
                  <a:lnTo>
                    <a:pt x="1600" y="13162"/>
                  </a:lnTo>
                  <a:lnTo>
                    <a:pt x="2000" y="13162"/>
                  </a:lnTo>
                  <a:lnTo>
                    <a:pt x="2400" y="13500"/>
                  </a:lnTo>
                  <a:lnTo>
                    <a:pt x="3200" y="13500"/>
                  </a:lnTo>
                  <a:lnTo>
                    <a:pt x="3200" y="13837"/>
                  </a:lnTo>
                  <a:lnTo>
                    <a:pt x="3600" y="14175"/>
                  </a:lnTo>
                  <a:lnTo>
                    <a:pt x="3600" y="15525"/>
                  </a:lnTo>
                  <a:lnTo>
                    <a:pt x="4000" y="15862"/>
                  </a:lnTo>
                  <a:lnTo>
                    <a:pt x="5600" y="15862"/>
                  </a:lnTo>
                  <a:lnTo>
                    <a:pt x="6000" y="16200"/>
                  </a:lnTo>
                  <a:lnTo>
                    <a:pt x="6000" y="17550"/>
                  </a:lnTo>
                  <a:lnTo>
                    <a:pt x="6400" y="17887"/>
                  </a:lnTo>
                  <a:lnTo>
                    <a:pt x="6400" y="18562"/>
                  </a:lnTo>
                  <a:lnTo>
                    <a:pt x="8000" y="18562"/>
                  </a:lnTo>
                  <a:lnTo>
                    <a:pt x="8000" y="18900"/>
                  </a:lnTo>
                  <a:lnTo>
                    <a:pt x="8400" y="18900"/>
                  </a:lnTo>
                  <a:lnTo>
                    <a:pt x="9600" y="19237"/>
                  </a:lnTo>
                  <a:lnTo>
                    <a:pt x="10800" y="19912"/>
                  </a:lnTo>
                  <a:lnTo>
                    <a:pt x="11600" y="19912"/>
                  </a:lnTo>
                  <a:lnTo>
                    <a:pt x="12400" y="20587"/>
                  </a:lnTo>
                  <a:lnTo>
                    <a:pt x="12800" y="20587"/>
                  </a:lnTo>
                  <a:lnTo>
                    <a:pt x="13200" y="20925"/>
                  </a:lnTo>
                  <a:lnTo>
                    <a:pt x="13200" y="21262"/>
                  </a:lnTo>
                  <a:lnTo>
                    <a:pt x="13600" y="21262"/>
                  </a:lnTo>
                  <a:lnTo>
                    <a:pt x="13600" y="21600"/>
                  </a:lnTo>
                  <a:lnTo>
                    <a:pt x="15200" y="21600"/>
                  </a:lnTo>
                  <a:lnTo>
                    <a:pt x="16400" y="21262"/>
                  </a:lnTo>
                  <a:lnTo>
                    <a:pt x="16800" y="21262"/>
                  </a:lnTo>
                  <a:lnTo>
                    <a:pt x="16800" y="20250"/>
                  </a:lnTo>
                  <a:lnTo>
                    <a:pt x="17200" y="19912"/>
                  </a:lnTo>
                  <a:lnTo>
                    <a:pt x="17200" y="19575"/>
                  </a:lnTo>
                  <a:lnTo>
                    <a:pt x="18000" y="18900"/>
                  </a:lnTo>
                  <a:lnTo>
                    <a:pt x="18800" y="18900"/>
                  </a:lnTo>
                  <a:lnTo>
                    <a:pt x="18800" y="18562"/>
                  </a:lnTo>
                  <a:lnTo>
                    <a:pt x="19200" y="18562"/>
                  </a:lnTo>
                  <a:lnTo>
                    <a:pt x="19200" y="17887"/>
                  </a:lnTo>
                  <a:lnTo>
                    <a:pt x="18800" y="17550"/>
                  </a:lnTo>
                  <a:lnTo>
                    <a:pt x="18800" y="15187"/>
                  </a:lnTo>
                  <a:lnTo>
                    <a:pt x="19200" y="14850"/>
                  </a:lnTo>
                  <a:lnTo>
                    <a:pt x="19600" y="14850"/>
                  </a:lnTo>
                  <a:lnTo>
                    <a:pt x="20400" y="14512"/>
                  </a:lnTo>
                  <a:lnTo>
                    <a:pt x="21200" y="13837"/>
                  </a:lnTo>
                  <a:lnTo>
                    <a:pt x="21200" y="13500"/>
                  </a:lnTo>
                  <a:lnTo>
                    <a:pt x="21600" y="13500"/>
                  </a:lnTo>
                  <a:lnTo>
                    <a:pt x="21600" y="12150"/>
                  </a:lnTo>
                  <a:lnTo>
                    <a:pt x="21200" y="11812"/>
                  </a:lnTo>
                  <a:lnTo>
                    <a:pt x="20800" y="11137"/>
                  </a:lnTo>
                  <a:lnTo>
                    <a:pt x="20800" y="10800"/>
                  </a:lnTo>
                  <a:lnTo>
                    <a:pt x="20400" y="10800"/>
                  </a:lnTo>
                  <a:lnTo>
                    <a:pt x="20400" y="8438"/>
                  </a:lnTo>
                  <a:lnTo>
                    <a:pt x="20800" y="8100"/>
                  </a:lnTo>
                  <a:lnTo>
                    <a:pt x="21200" y="7088"/>
                  </a:lnTo>
                  <a:lnTo>
                    <a:pt x="21200" y="6413"/>
                  </a:lnTo>
                  <a:lnTo>
                    <a:pt x="21600" y="5738"/>
                  </a:lnTo>
                  <a:lnTo>
                    <a:pt x="21600" y="5063"/>
                  </a:lnTo>
                  <a:lnTo>
                    <a:pt x="21200" y="4725"/>
                  </a:lnTo>
                  <a:lnTo>
                    <a:pt x="21200" y="4388"/>
                  </a:lnTo>
                  <a:lnTo>
                    <a:pt x="20800" y="4050"/>
                  </a:lnTo>
                  <a:lnTo>
                    <a:pt x="20800" y="3713"/>
                  </a:lnTo>
                  <a:lnTo>
                    <a:pt x="20000" y="3038"/>
                  </a:lnTo>
                  <a:lnTo>
                    <a:pt x="19600" y="3038"/>
                  </a:lnTo>
                  <a:lnTo>
                    <a:pt x="19600" y="2700"/>
                  </a:lnTo>
                  <a:lnTo>
                    <a:pt x="16400" y="2700"/>
                  </a:lnTo>
                  <a:lnTo>
                    <a:pt x="16000" y="2363"/>
                  </a:lnTo>
                  <a:lnTo>
                    <a:pt x="15600" y="2363"/>
                  </a:lnTo>
                  <a:lnTo>
                    <a:pt x="15600" y="2025"/>
                  </a:lnTo>
                  <a:lnTo>
                    <a:pt x="15200" y="1688"/>
                  </a:lnTo>
                  <a:lnTo>
                    <a:pt x="15200" y="1350"/>
                  </a:lnTo>
                  <a:lnTo>
                    <a:pt x="14800" y="1013"/>
                  </a:lnTo>
                  <a:lnTo>
                    <a:pt x="14800" y="675"/>
                  </a:lnTo>
                  <a:lnTo>
                    <a:pt x="14400" y="338"/>
                  </a:lnTo>
                  <a:lnTo>
                    <a:pt x="14000" y="338"/>
                  </a:lnTo>
                  <a:lnTo>
                    <a:pt x="132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408617" y="3945743"/>
              <a:ext cx="226759" cy="25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0" y="0"/>
                  </a:moveTo>
                  <a:lnTo>
                    <a:pt x="13200" y="338"/>
                  </a:lnTo>
                  <a:lnTo>
                    <a:pt x="12800" y="675"/>
                  </a:lnTo>
                  <a:lnTo>
                    <a:pt x="12400" y="1350"/>
                  </a:lnTo>
                  <a:lnTo>
                    <a:pt x="12400" y="1688"/>
                  </a:lnTo>
                  <a:lnTo>
                    <a:pt x="9600" y="1688"/>
                  </a:lnTo>
                  <a:lnTo>
                    <a:pt x="9600" y="2363"/>
                  </a:lnTo>
                  <a:lnTo>
                    <a:pt x="9200" y="2363"/>
                  </a:lnTo>
                  <a:lnTo>
                    <a:pt x="9600" y="2700"/>
                  </a:lnTo>
                  <a:lnTo>
                    <a:pt x="9600" y="3038"/>
                  </a:lnTo>
                  <a:lnTo>
                    <a:pt x="9200" y="3375"/>
                  </a:lnTo>
                  <a:lnTo>
                    <a:pt x="9200" y="3713"/>
                  </a:lnTo>
                  <a:lnTo>
                    <a:pt x="8800" y="4050"/>
                  </a:lnTo>
                  <a:lnTo>
                    <a:pt x="8000" y="4050"/>
                  </a:lnTo>
                  <a:lnTo>
                    <a:pt x="8000" y="4388"/>
                  </a:lnTo>
                  <a:lnTo>
                    <a:pt x="6800" y="4388"/>
                  </a:lnTo>
                  <a:lnTo>
                    <a:pt x="6800" y="4725"/>
                  </a:lnTo>
                  <a:lnTo>
                    <a:pt x="6400" y="4725"/>
                  </a:lnTo>
                  <a:lnTo>
                    <a:pt x="6400" y="6413"/>
                  </a:lnTo>
                  <a:lnTo>
                    <a:pt x="6000" y="6413"/>
                  </a:lnTo>
                  <a:lnTo>
                    <a:pt x="5600" y="6750"/>
                  </a:lnTo>
                  <a:lnTo>
                    <a:pt x="4400" y="6750"/>
                  </a:lnTo>
                  <a:lnTo>
                    <a:pt x="4000" y="7088"/>
                  </a:lnTo>
                  <a:lnTo>
                    <a:pt x="3200" y="6750"/>
                  </a:lnTo>
                  <a:lnTo>
                    <a:pt x="2000" y="6750"/>
                  </a:lnTo>
                  <a:lnTo>
                    <a:pt x="1600" y="7088"/>
                  </a:lnTo>
                  <a:lnTo>
                    <a:pt x="800" y="7088"/>
                  </a:lnTo>
                  <a:lnTo>
                    <a:pt x="0" y="7425"/>
                  </a:lnTo>
                  <a:lnTo>
                    <a:pt x="800" y="8775"/>
                  </a:lnTo>
                  <a:lnTo>
                    <a:pt x="1200" y="10125"/>
                  </a:lnTo>
                  <a:lnTo>
                    <a:pt x="1200" y="12487"/>
                  </a:lnTo>
                  <a:lnTo>
                    <a:pt x="1600" y="12825"/>
                  </a:lnTo>
                  <a:lnTo>
                    <a:pt x="1600" y="13162"/>
                  </a:lnTo>
                  <a:lnTo>
                    <a:pt x="2000" y="13162"/>
                  </a:lnTo>
                  <a:lnTo>
                    <a:pt x="2400" y="13500"/>
                  </a:lnTo>
                  <a:lnTo>
                    <a:pt x="3200" y="13500"/>
                  </a:lnTo>
                  <a:lnTo>
                    <a:pt x="3200" y="13837"/>
                  </a:lnTo>
                  <a:lnTo>
                    <a:pt x="3600" y="14175"/>
                  </a:lnTo>
                  <a:lnTo>
                    <a:pt x="3600" y="15525"/>
                  </a:lnTo>
                  <a:lnTo>
                    <a:pt x="4000" y="15862"/>
                  </a:lnTo>
                  <a:lnTo>
                    <a:pt x="5600" y="15862"/>
                  </a:lnTo>
                  <a:lnTo>
                    <a:pt x="6000" y="16200"/>
                  </a:lnTo>
                  <a:lnTo>
                    <a:pt x="6000" y="17550"/>
                  </a:lnTo>
                  <a:lnTo>
                    <a:pt x="6400" y="17887"/>
                  </a:lnTo>
                  <a:lnTo>
                    <a:pt x="6400" y="18562"/>
                  </a:lnTo>
                  <a:lnTo>
                    <a:pt x="8000" y="18562"/>
                  </a:lnTo>
                  <a:lnTo>
                    <a:pt x="8000" y="18900"/>
                  </a:lnTo>
                  <a:lnTo>
                    <a:pt x="8400" y="18900"/>
                  </a:lnTo>
                  <a:lnTo>
                    <a:pt x="9600" y="19237"/>
                  </a:lnTo>
                  <a:lnTo>
                    <a:pt x="10800" y="19912"/>
                  </a:lnTo>
                  <a:lnTo>
                    <a:pt x="11600" y="19912"/>
                  </a:lnTo>
                  <a:lnTo>
                    <a:pt x="12400" y="20587"/>
                  </a:lnTo>
                  <a:lnTo>
                    <a:pt x="12800" y="20587"/>
                  </a:lnTo>
                  <a:lnTo>
                    <a:pt x="13200" y="20925"/>
                  </a:lnTo>
                  <a:lnTo>
                    <a:pt x="13200" y="21262"/>
                  </a:lnTo>
                  <a:lnTo>
                    <a:pt x="13600" y="21262"/>
                  </a:lnTo>
                  <a:lnTo>
                    <a:pt x="13600" y="21600"/>
                  </a:lnTo>
                  <a:lnTo>
                    <a:pt x="15200" y="21600"/>
                  </a:lnTo>
                  <a:lnTo>
                    <a:pt x="16400" y="21262"/>
                  </a:lnTo>
                  <a:lnTo>
                    <a:pt x="16800" y="21262"/>
                  </a:lnTo>
                  <a:lnTo>
                    <a:pt x="16800" y="20250"/>
                  </a:lnTo>
                  <a:lnTo>
                    <a:pt x="17200" y="19912"/>
                  </a:lnTo>
                  <a:lnTo>
                    <a:pt x="17200" y="19575"/>
                  </a:lnTo>
                  <a:lnTo>
                    <a:pt x="18000" y="18900"/>
                  </a:lnTo>
                  <a:lnTo>
                    <a:pt x="18800" y="18900"/>
                  </a:lnTo>
                  <a:lnTo>
                    <a:pt x="18800" y="18562"/>
                  </a:lnTo>
                  <a:lnTo>
                    <a:pt x="19200" y="18562"/>
                  </a:lnTo>
                  <a:lnTo>
                    <a:pt x="19200" y="17887"/>
                  </a:lnTo>
                  <a:lnTo>
                    <a:pt x="18800" y="17550"/>
                  </a:lnTo>
                  <a:lnTo>
                    <a:pt x="18800" y="15187"/>
                  </a:lnTo>
                  <a:lnTo>
                    <a:pt x="19200" y="14850"/>
                  </a:lnTo>
                  <a:lnTo>
                    <a:pt x="19600" y="14850"/>
                  </a:lnTo>
                  <a:lnTo>
                    <a:pt x="20400" y="14512"/>
                  </a:lnTo>
                  <a:lnTo>
                    <a:pt x="21200" y="13837"/>
                  </a:lnTo>
                  <a:lnTo>
                    <a:pt x="21200" y="13500"/>
                  </a:lnTo>
                  <a:lnTo>
                    <a:pt x="21600" y="13500"/>
                  </a:lnTo>
                  <a:lnTo>
                    <a:pt x="21600" y="12150"/>
                  </a:lnTo>
                  <a:lnTo>
                    <a:pt x="21200" y="11812"/>
                  </a:lnTo>
                  <a:lnTo>
                    <a:pt x="20800" y="11137"/>
                  </a:lnTo>
                  <a:lnTo>
                    <a:pt x="20800" y="10800"/>
                  </a:lnTo>
                  <a:lnTo>
                    <a:pt x="20400" y="10800"/>
                  </a:lnTo>
                  <a:lnTo>
                    <a:pt x="20400" y="8438"/>
                  </a:lnTo>
                  <a:lnTo>
                    <a:pt x="20800" y="8100"/>
                  </a:lnTo>
                  <a:lnTo>
                    <a:pt x="21200" y="7088"/>
                  </a:lnTo>
                  <a:lnTo>
                    <a:pt x="21200" y="6413"/>
                  </a:lnTo>
                  <a:lnTo>
                    <a:pt x="21600" y="5738"/>
                  </a:lnTo>
                  <a:lnTo>
                    <a:pt x="21600" y="5063"/>
                  </a:lnTo>
                  <a:lnTo>
                    <a:pt x="21200" y="4725"/>
                  </a:lnTo>
                  <a:lnTo>
                    <a:pt x="21200" y="4388"/>
                  </a:lnTo>
                  <a:lnTo>
                    <a:pt x="20800" y="4050"/>
                  </a:lnTo>
                  <a:lnTo>
                    <a:pt x="20800" y="3713"/>
                  </a:lnTo>
                  <a:lnTo>
                    <a:pt x="20000" y="3038"/>
                  </a:lnTo>
                  <a:lnTo>
                    <a:pt x="19600" y="3038"/>
                  </a:lnTo>
                  <a:lnTo>
                    <a:pt x="19600" y="2700"/>
                  </a:lnTo>
                  <a:lnTo>
                    <a:pt x="16400" y="2700"/>
                  </a:lnTo>
                  <a:lnTo>
                    <a:pt x="16000" y="2363"/>
                  </a:lnTo>
                  <a:lnTo>
                    <a:pt x="15600" y="2363"/>
                  </a:lnTo>
                  <a:lnTo>
                    <a:pt x="15600" y="2025"/>
                  </a:lnTo>
                  <a:lnTo>
                    <a:pt x="15200" y="1688"/>
                  </a:lnTo>
                  <a:lnTo>
                    <a:pt x="15200" y="1350"/>
                  </a:lnTo>
                  <a:lnTo>
                    <a:pt x="14800" y="1013"/>
                  </a:lnTo>
                  <a:lnTo>
                    <a:pt x="14800" y="675"/>
                  </a:lnTo>
                  <a:lnTo>
                    <a:pt x="14400" y="338"/>
                  </a:lnTo>
                  <a:lnTo>
                    <a:pt x="14000" y="338"/>
                  </a:lnTo>
                  <a:lnTo>
                    <a:pt x="132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144646" y="2496042"/>
              <a:ext cx="327542" cy="45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5" y="0"/>
                  </a:moveTo>
                  <a:lnTo>
                    <a:pt x="15785" y="751"/>
                  </a:lnTo>
                  <a:lnTo>
                    <a:pt x="15508" y="1503"/>
                  </a:lnTo>
                  <a:lnTo>
                    <a:pt x="15231" y="1690"/>
                  </a:lnTo>
                  <a:lnTo>
                    <a:pt x="15231" y="1878"/>
                  </a:lnTo>
                  <a:lnTo>
                    <a:pt x="14954" y="2254"/>
                  </a:lnTo>
                  <a:lnTo>
                    <a:pt x="14677" y="2442"/>
                  </a:lnTo>
                  <a:lnTo>
                    <a:pt x="14677" y="2630"/>
                  </a:lnTo>
                  <a:lnTo>
                    <a:pt x="14400" y="2817"/>
                  </a:lnTo>
                  <a:lnTo>
                    <a:pt x="9692" y="2817"/>
                  </a:lnTo>
                  <a:lnTo>
                    <a:pt x="9692" y="3005"/>
                  </a:lnTo>
                  <a:lnTo>
                    <a:pt x="9415" y="3005"/>
                  </a:lnTo>
                  <a:lnTo>
                    <a:pt x="9415" y="3193"/>
                  </a:lnTo>
                  <a:lnTo>
                    <a:pt x="9138" y="3193"/>
                  </a:lnTo>
                  <a:lnTo>
                    <a:pt x="9138" y="4696"/>
                  </a:lnTo>
                  <a:lnTo>
                    <a:pt x="9415" y="5447"/>
                  </a:lnTo>
                  <a:lnTo>
                    <a:pt x="9692" y="5823"/>
                  </a:lnTo>
                  <a:lnTo>
                    <a:pt x="9692" y="7513"/>
                  </a:lnTo>
                  <a:lnTo>
                    <a:pt x="9415" y="7513"/>
                  </a:lnTo>
                  <a:lnTo>
                    <a:pt x="9415" y="7701"/>
                  </a:lnTo>
                  <a:lnTo>
                    <a:pt x="9138" y="7701"/>
                  </a:lnTo>
                  <a:lnTo>
                    <a:pt x="8862" y="7513"/>
                  </a:lnTo>
                  <a:lnTo>
                    <a:pt x="8308" y="7513"/>
                  </a:lnTo>
                  <a:lnTo>
                    <a:pt x="8031" y="7325"/>
                  </a:lnTo>
                  <a:lnTo>
                    <a:pt x="7200" y="7325"/>
                  </a:lnTo>
                  <a:lnTo>
                    <a:pt x="7200" y="7513"/>
                  </a:lnTo>
                  <a:lnTo>
                    <a:pt x="6923" y="7513"/>
                  </a:lnTo>
                  <a:lnTo>
                    <a:pt x="6646" y="7701"/>
                  </a:lnTo>
                  <a:lnTo>
                    <a:pt x="6369" y="8077"/>
                  </a:lnTo>
                  <a:lnTo>
                    <a:pt x="6369" y="8264"/>
                  </a:lnTo>
                  <a:lnTo>
                    <a:pt x="6092" y="8640"/>
                  </a:lnTo>
                  <a:lnTo>
                    <a:pt x="6092" y="8828"/>
                  </a:lnTo>
                  <a:lnTo>
                    <a:pt x="5815" y="9203"/>
                  </a:lnTo>
                  <a:lnTo>
                    <a:pt x="5815" y="9579"/>
                  </a:lnTo>
                  <a:lnTo>
                    <a:pt x="6092" y="10330"/>
                  </a:lnTo>
                  <a:lnTo>
                    <a:pt x="6092" y="10894"/>
                  </a:lnTo>
                  <a:lnTo>
                    <a:pt x="5815" y="10894"/>
                  </a:lnTo>
                  <a:lnTo>
                    <a:pt x="5815" y="11270"/>
                  </a:lnTo>
                  <a:lnTo>
                    <a:pt x="3877" y="11270"/>
                  </a:lnTo>
                  <a:lnTo>
                    <a:pt x="3323" y="11082"/>
                  </a:lnTo>
                  <a:lnTo>
                    <a:pt x="1385" y="11082"/>
                  </a:lnTo>
                  <a:lnTo>
                    <a:pt x="1108" y="10894"/>
                  </a:lnTo>
                  <a:lnTo>
                    <a:pt x="554" y="10894"/>
                  </a:lnTo>
                  <a:lnTo>
                    <a:pt x="277" y="10706"/>
                  </a:lnTo>
                  <a:lnTo>
                    <a:pt x="277" y="11833"/>
                  </a:lnTo>
                  <a:lnTo>
                    <a:pt x="0" y="12397"/>
                  </a:lnTo>
                  <a:lnTo>
                    <a:pt x="0" y="14087"/>
                  </a:lnTo>
                  <a:lnTo>
                    <a:pt x="277" y="14463"/>
                  </a:lnTo>
                  <a:lnTo>
                    <a:pt x="277" y="15026"/>
                  </a:lnTo>
                  <a:lnTo>
                    <a:pt x="554" y="15026"/>
                  </a:lnTo>
                  <a:lnTo>
                    <a:pt x="831" y="15214"/>
                  </a:lnTo>
                  <a:lnTo>
                    <a:pt x="831" y="15965"/>
                  </a:lnTo>
                  <a:lnTo>
                    <a:pt x="1108" y="16153"/>
                  </a:lnTo>
                  <a:lnTo>
                    <a:pt x="1108" y="17280"/>
                  </a:lnTo>
                  <a:lnTo>
                    <a:pt x="831" y="17656"/>
                  </a:lnTo>
                  <a:lnTo>
                    <a:pt x="831" y="18407"/>
                  </a:lnTo>
                  <a:lnTo>
                    <a:pt x="1662" y="18407"/>
                  </a:lnTo>
                  <a:lnTo>
                    <a:pt x="1938" y="18219"/>
                  </a:lnTo>
                  <a:lnTo>
                    <a:pt x="2769" y="18219"/>
                  </a:lnTo>
                  <a:lnTo>
                    <a:pt x="2769" y="18407"/>
                  </a:lnTo>
                  <a:lnTo>
                    <a:pt x="3046" y="18595"/>
                  </a:lnTo>
                  <a:lnTo>
                    <a:pt x="3323" y="18970"/>
                  </a:lnTo>
                  <a:lnTo>
                    <a:pt x="3600" y="19158"/>
                  </a:lnTo>
                  <a:lnTo>
                    <a:pt x="3877" y="19158"/>
                  </a:lnTo>
                  <a:lnTo>
                    <a:pt x="4154" y="19346"/>
                  </a:lnTo>
                  <a:lnTo>
                    <a:pt x="4985" y="19346"/>
                  </a:lnTo>
                  <a:lnTo>
                    <a:pt x="4985" y="19534"/>
                  </a:lnTo>
                  <a:lnTo>
                    <a:pt x="5815" y="20097"/>
                  </a:lnTo>
                  <a:lnTo>
                    <a:pt x="6092" y="20661"/>
                  </a:lnTo>
                  <a:lnTo>
                    <a:pt x="6369" y="20849"/>
                  </a:lnTo>
                  <a:lnTo>
                    <a:pt x="6369" y="21037"/>
                  </a:lnTo>
                  <a:lnTo>
                    <a:pt x="6646" y="21037"/>
                  </a:lnTo>
                  <a:lnTo>
                    <a:pt x="7200" y="21412"/>
                  </a:lnTo>
                  <a:lnTo>
                    <a:pt x="7754" y="21600"/>
                  </a:lnTo>
                  <a:lnTo>
                    <a:pt x="8031" y="21412"/>
                  </a:lnTo>
                  <a:lnTo>
                    <a:pt x="8308" y="21037"/>
                  </a:lnTo>
                  <a:lnTo>
                    <a:pt x="8585" y="20849"/>
                  </a:lnTo>
                  <a:lnTo>
                    <a:pt x="8862" y="20473"/>
                  </a:lnTo>
                  <a:lnTo>
                    <a:pt x="9138" y="20285"/>
                  </a:lnTo>
                  <a:lnTo>
                    <a:pt x="9138" y="20097"/>
                  </a:lnTo>
                  <a:lnTo>
                    <a:pt x="9415" y="20097"/>
                  </a:lnTo>
                  <a:lnTo>
                    <a:pt x="9692" y="19910"/>
                  </a:lnTo>
                  <a:lnTo>
                    <a:pt x="10523" y="19910"/>
                  </a:lnTo>
                  <a:lnTo>
                    <a:pt x="11077" y="20285"/>
                  </a:lnTo>
                  <a:lnTo>
                    <a:pt x="11354" y="20285"/>
                  </a:lnTo>
                  <a:lnTo>
                    <a:pt x="11631" y="20473"/>
                  </a:lnTo>
                  <a:lnTo>
                    <a:pt x="12185" y="20473"/>
                  </a:lnTo>
                  <a:lnTo>
                    <a:pt x="12738" y="20661"/>
                  </a:lnTo>
                  <a:lnTo>
                    <a:pt x="14954" y="20661"/>
                  </a:lnTo>
                  <a:lnTo>
                    <a:pt x="16062" y="20849"/>
                  </a:lnTo>
                  <a:lnTo>
                    <a:pt x="20492" y="20849"/>
                  </a:lnTo>
                  <a:lnTo>
                    <a:pt x="20769" y="20661"/>
                  </a:lnTo>
                  <a:lnTo>
                    <a:pt x="21323" y="20661"/>
                  </a:lnTo>
                  <a:lnTo>
                    <a:pt x="21323" y="20473"/>
                  </a:lnTo>
                  <a:lnTo>
                    <a:pt x="21600" y="20285"/>
                  </a:lnTo>
                  <a:lnTo>
                    <a:pt x="21600" y="19534"/>
                  </a:lnTo>
                  <a:lnTo>
                    <a:pt x="21323" y="19158"/>
                  </a:lnTo>
                  <a:lnTo>
                    <a:pt x="21323" y="18970"/>
                  </a:lnTo>
                  <a:lnTo>
                    <a:pt x="21046" y="18970"/>
                  </a:lnTo>
                  <a:lnTo>
                    <a:pt x="21046" y="18783"/>
                  </a:lnTo>
                  <a:lnTo>
                    <a:pt x="20215" y="18783"/>
                  </a:lnTo>
                  <a:lnTo>
                    <a:pt x="20215" y="18595"/>
                  </a:lnTo>
                  <a:lnTo>
                    <a:pt x="19662" y="18595"/>
                  </a:lnTo>
                  <a:lnTo>
                    <a:pt x="19385" y="18407"/>
                  </a:lnTo>
                  <a:lnTo>
                    <a:pt x="19108" y="18031"/>
                  </a:lnTo>
                  <a:lnTo>
                    <a:pt x="19108" y="17468"/>
                  </a:lnTo>
                  <a:lnTo>
                    <a:pt x="18831" y="17280"/>
                  </a:lnTo>
                  <a:lnTo>
                    <a:pt x="18831" y="14838"/>
                  </a:lnTo>
                  <a:lnTo>
                    <a:pt x="19385" y="13336"/>
                  </a:lnTo>
                  <a:lnTo>
                    <a:pt x="19662" y="11833"/>
                  </a:lnTo>
                  <a:lnTo>
                    <a:pt x="19662" y="11082"/>
                  </a:lnTo>
                  <a:lnTo>
                    <a:pt x="19938" y="10330"/>
                  </a:lnTo>
                  <a:lnTo>
                    <a:pt x="19938" y="8264"/>
                  </a:lnTo>
                  <a:lnTo>
                    <a:pt x="19662" y="8077"/>
                  </a:lnTo>
                  <a:lnTo>
                    <a:pt x="19662" y="7701"/>
                  </a:lnTo>
                  <a:lnTo>
                    <a:pt x="19108" y="7513"/>
                  </a:lnTo>
                  <a:lnTo>
                    <a:pt x="18831" y="7325"/>
                  </a:lnTo>
                  <a:lnTo>
                    <a:pt x="18831" y="7137"/>
                  </a:lnTo>
                  <a:lnTo>
                    <a:pt x="18554" y="7137"/>
                  </a:lnTo>
                  <a:lnTo>
                    <a:pt x="18554" y="5071"/>
                  </a:lnTo>
                  <a:lnTo>
                    <a:pt x="18831" y="5071"/>
                  </a:lnTo>
                  <a:lnTo>
                    <a:pt x="18831" y="4883"/>
                  </a:lnTo>
                  <a:lnTo>
                    <a:pt x="20215" y="4883"/>
                  </a:lnTo>
                  <a:lnTo>
                    <a:pt x="20215" y="3381"/>
                  </a:lnTo>
                  <a:lnTo>
                    <a:pt x="15785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4144646" y="2496042"/>
              <a:ext cx="327542" cy="45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85" y="0"/>
                  </a:moveTo>
                  <a:lnTo>
                    <a:pt x="15785" y="751"/>
                  </a:lnTo>
                  <a:lnTo>
                    <a:pt x="15508" y="1503"/>
                  </a:lnTo>
                  <a:lnTo>
                    <a:pt x="15231" y="1690"/>
                  </a:lnTo>
                  <a:lnTo>
                    <a:pt x="15231" y="1878"/>
                  </a:lnTo>
                  <a:lnTo>
                    <a:pt x="14954" y="2254"/>
                  </a:lnTo>
                  <a:lnTo>
                    <a:pt x="14677" y="2442"/>
                  </a:lnTo>
                  <a:lnTo>
                    <a:pt x="14677" y="2630"/>
                  </a:lnTo>
                  <a:lnTo>
                    <a:pt x="14400" y="2817"/>
                  </a:lnTo>
                  <a:lnTo>
                    <a:pt x="9692" y="2817"/>
                  </a:lnTo>
                  <a:lnTo>
                    <a:pt x="9692" y="3005"/>
                  </a:lnTo>
                  <a:lnTo>
                    <a:pt x="9415" y="3005"/>
                  </a:lnTo>
                  <a:lnTo>
                    <a:pt x="9415" y="3193"/>
                  </a:lnTo>
                  <a:lnTo>
                    <a:pt x="9138" y="3193"/>
                  </a:lnTo>
                  <a:lnTo>
                    <a:pt x="9138" y="4696"/>
                  </a:lnTo>
                  <a:lnTo>
                    <a:pt x="9415" y="5447"/>
                  </a:lnTo>
                  <a:lnTo>
                    <a:pt x="9692" y="5823"/>
                  </a:lnTo>
                  <a:lnTo>
                    <a:pt x="9692" y="7513"/>
                  </a:lnTo>
                  <a:lnTo>
                    <a:pt x="9415" y="7513"/>
                  </a:lnTo>
                  <a:lnTo>
                    <a:pt x="9415" y="7701"/>
                  </a:lnTo>
                  <a:lnTo>
                    <a:pt x="9138" y="7701"/>
                  </a:lnTo>
                  <a:lnTo>
                    <a:pt x="8862" y="7513"/>
                  </a:lnTo>
                  <a:lnTo>
                    <a:pt x="8308" y="7513"/>
                  </a:lnTo>
                  <a:lnTo>
                    <a:pt x="8031" y="7325"/>
                  </a:lnTo>
                  <a:lnTo>
                    <a:pt x="7200" y="7325"/>
                  </a:lnTo>
                  <a:lnTo>
                    <a:pt x="7200" y="7513"/>
                  </a:lnTo>
                  <a:lnTo>
                    <a:pt x="6923" y="7513"/>
                  </a:lnTo>
                  <a:lnTo>
                    <a:pt x="6646" y="7701"/>
                  </a:lnTo>
                  <a:lnTo>
                    <a:pt x="6369" y="8077"/>
                  </a:lnTo>
                  <a:lnTo>
                    <a:pt x="6369" y="8264"/>
                  </a:lnTo>
                  <a:lnTo>
                    <a:pt x="6092" y="8640"/>
                  </a:lnTo>
                  <a:lnTo>
                    <a:pt x="6092" y="8828"/>
                  </a:lnTo>
                  <a:lnTo>
                    <a:pt x="5815" y="9203"/>
                  </a:lnTo>
                  <a:lnTo>
                    <a:pt x="5815" y="9579"/>
                  </a:lnTo>
                  <a:lnTo>
                    <a:pt x="6092" y="10330"/>
                  </a:lnTo>
                  <a:lnTo>
                    <a:pt x="6092" y="10894"/>
                  </a:lnTo>
                  <a:lnTo>
                    <a:pt x="5815" y="10894"/>
                  </a:lnTo>
                  <a:lnTo>
                    <a:pt x="5815" y="11270"/>
                  </a:lnTo>
                  <a:lnTo>
                    <a:pt x="3877" y="11270"/>
                  </a:lnTo>
                  <a:lnTo>
                    <a:pt x="3323" y="11082"/>
                  </a:lnTo>
                  <a:lnTo>
                    <a:pt x="1385" y="11082"/>
                  </a:lnTo>
                  <a:lnTo>
                    <a:pt x="1108" y="10894"/>
                  </a:lnTo>
                  <a:lnTo>
                    <a:pt x="554" y="10894"/>
                  </a:lnTo>
                  <a:lnTo>
                    <a:pt x="277" y="10706"/>
                  </a:lnTo>
                  <a:lnTo>
                    <a:pt x="277" y="11833"/>
                  </a:lnTo>
                  <a:lnTo>
                    <a:pt x="0" y="12397"/>
                  </a:lnTo>
                  <a:lnTo>
                    <a:pt x="0" y="14087"/>
                  </a:lnTo>
                  <a:lnTo>
                    <a:pt x="277" y="14463"/>
                  </a:lnTo>
                  <a:lnTo>
                    <a:pt x="277" y="15026"/>
                  </a:lnTo>
                  <a:lnTo>
                    <a:pt x="554" y="15026"/>
                  </a:lnTo>
                  <a:lnTo>
                    <a:pt x="831" y="15214"/>
                  </a:lnTo>
                  <a:lnTo>
                    <a:pt x="831" y="15965"/>
                  </a:lnTo>
                  <a:lnTo>
                    <a:pt x="1108" y="16153"/>
                  </a:lnTo>
                  <a:lnTo>
                    <a:pt x="1108" y="17280"/>
                  </a:lnTo>
                  <a:lnTo>
                    <a:pt x="831" y="17656"/>
                  </a:lnTo>
                  <a:lnTo>
                    <a:pt x="831" y="18407"/>
                  </a:lnTo>
                  <a:lnTo>
                    <a:pt x="1662" y="18407"/>
                  </a:lnTo>
                  <a:lnTo>
                    <a:pt x="1938" y="18219"/>
                  </a:lnTo>
                  <a:lnTo>
                    <a:pt x="2769" y="18219"/>
                  </a:lnTo>
                  <a:lnTo>
                    <a:pt x="2769" y="18407"/>
                  </a:lnTo>
                  <a:lnTo>
                    <a:pt x="3046" y="18595"/>
                  </a:lnTo>
                  <a:lnTo>
                    <a:pt x="3323" y="18970"/>
                  </a:lnTo>
                  <a:lnTo>
                    <a:pt x="3600" y="19158"/>
                  </a:lnTo>
                  <a:lnTo>
                    <a:pt x="3877" y="19158"/>
                  </a:lnTo>
                  <a:lnTo>
                    <a:pt x="4154" y="19346"/>
                  </a:lnTo>
                  <a:lnTo>
                    <a:pt x="4985" y="19346"/>
                  </a:lnTo>
                  <a:lnTo>
                    <a:pt x="4985" y="19534"/>
                  </a:lnTo>
                  <a:lnTo>
                    <a:pt x="5815" y="20097"/>
                  </a:lnTo>
                  <a:lnTo>
                    <a:pt x="6092" y="20661"/>
                  </a:lnTo>
                  <a:lnTo>
                    <a:pt x="6369" y="20849"/>
                  </a:lnTo>
                  <a:lnTo>
                    <a:pt x="6369" y="21037"/>
                  </a:lnTo>
                  <a:lnTo>
                    <a:pt x="6646" y="21037"/>
                  </a:lnTo>
                  <a:lnTo>
                    <a:pt x="7200" y="21412"/>
                  </a:lnTo>
                  <a:lnTo>
                    <a:pt x="7754" y="21600"/>
                  </a:lnTo>
                  <a:lnTo>
                    <a:pt x="8031" y="21412"/>
                  </a:lnTo>
                  <a:lnTo>
                    <a:pt x="8308" y="21037"/>
                  </a:lnTo>
                  <a:lnTo>
                    <a:pt x="8585" y="20849"/>
                  </a:lnTo>
                  <a:lnTo>
                    <a:pt x="8862" y="20473"/>
                  </a:lnTo>
                  <a:lnTo>
                    <a:pt x="9138" y="20285"/>
                  </a:lnTo>
                  <a:lnTo>
                    <a:pt x="9138" y="20097"/>
                  </a:lnTo>
                  <a:lnTo>
                    <a:pt x="9415" y="20097"/>
                  </a:lnTo>
                  <a:lnTo>
                    <a:pt x="9692" y="19910"/>
                  </a:lnTo>
                  <a:lnTo>
                    <a:pt x="10523" y="19910"/>
                  </a:lnTo>
                  <a:lnTo>
                    <a:pt x="11077" y="20285"/>
                  </a:lnTo>
                  <a:lnTo>
                    <a:pt x="11354" y="20285"/>
                  </a:lnTo>
                  <a:lnTo>
                    <a:pt x="11631" y="20473"/>
                  </a:lnTo>
                  <a:lnTo>
                    <a:pt x="12185" y="20473"/>
                  </a:lnTo>
                  <a:lnTo>
                    <a:pt x="12738" y="20661"/>
                  </a:lnTo>
                  <a:lnTo>
                    <a:pt x="14954" y="20661"/>
                  </a:lnTo>
                  <a:lnTo>
                    <a:pt x="16062" y="20849"/>
                  </a:lnTo>
                  <a:lnTo>
                    <a:pt x="20492" y="20849"/>
                  </a:lnTo>
                  <a:lnTo>
                    <a:pt x="20769" y="20661"/>
                  </a:lnTo>
                  <a:lnTo>
                    <a:pt x="21323" y="20661"/>
                  </a:lnTo>
                  <a:lnTo>
                    <a:pt x="21323" y="20473"/>
                  </a:lnTo>
                  <a:lnTo>
                    <a:pt x="21600" y="20285"/>
                  </a:lnTo>
                  <a:lnTo>
                    <a:pt x="21600" y="19534"/>
                  </a:lnTo>
                  <a:lnTo>
                    <a:pt x="21323" y="19158"/>
                  </a:lnTo>
                  <a:lnTo>
                    <a:pt x="21323" y="18970"/>
                  </a:lnTo>
                  <a:lnTo>
                    <a:pt x="21046" y="18970"/>
                  </a:lnTo>
                  <a:lnTo>
                    <a:pt x="21046" y="18783"/>
                  </a:lnTo>
                  <a:lnTo>
                    <a:pt x="20215" y="18783"/>
                  </a:lnTo>
                  <a:lnTo>
                    <a:pt x="20215" y="18595"/>
                  </a:lnTo>
                  <a:lnTo>
                    <a:pt x="19662" y="18595"/>
                  </a:lnTo>
                  <a:lnTo>
                    <a:pt x="19385" y="18407"/>
                  </a:lnTo>
                  <a:lnTo>
                    <a:pt x="19108" y="18031"/>
                  </a:lnTo>
                  <a:lnTo>
                    <a:pt x="19108" y="17468"/>
                  </a:lnTo>
                  <a:lnTo>
                    <a:pt x="18831" y="17280"/>
                  </a:lnTo>
                  <a:lnTo>
                    <a:pt x="18831" y="14838"/>
                  </a:lnTo>
                  <a:lnTo>
                    <a:pt x="19385" y="13336"/>
                  </a:lnTo>
                  <a:lnTo>
                    <a:pt x="19662" y="11833"/>
                  </a:lnTo>
                  <a:lnTo>
                    <a:pt x="19662" y="11082"/>
                  </a:lnTo>
                  <a:lnTo>
                    <a:pt x="19938" y="10330"/>
                  </a:lnTo>
                  <a:lnTo>
                    <a:pt x="19938" y="8264"/>
                  </a:lnTo>
                  <a:lnTo>
                    <a:pt x="19662" y="8077"/>
                  </a:lnTo>
                  <a:lnTo>
                    <a:pt x="19662" y="7701"/>
                  </a:lnTo>
                  <a:lnTo>
                    <a:pt x="19108" y="7513"/>
                  </a:lnTo>
                  <a:lnTo>
                    <a:pt x="18831" y="7325"/>
                  </a:lnTo>
                  <a:lnTo>
                    <a:pt x="18831" y="7137"/>
                  </a:lnTo>
                  <a:lnTo>
                    <a:pt x="18554" y="7137"/>
                  </a:lnTo>
                  <a:lnTo>
                    <a:pt x="18554" y="5071"/>
                  </a:lnTo>
                  <a:lnTo>
                    <a:pt x="18831" y="5071"/>
                  </a:lnTo>
                  <a:lnTo>
                    <a:pt x="18831" y="4883"/>
                  </a:lnTo>
                  <a:lnTo>
                    <a:pt x="20215" y="4883"/>
                  </a:lnTo>
                  <a:lnTo>
                    <a:pt x="20215" y="3381"/>
                  </a:lnTo>
                  <a:lnTo>
                    <a:pt x="15785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4984493" y="3310751"/>
              <a:ext cx="218362" cy="29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25"/>
                  </a:moveTo>
                  <a:lnTo>
                    <a:pt x="831" y="19233"/>
                  </a:lnTo>
                  <a:lnTo>
                    <a:pt x="831" y="18937"/>
                  </a:lnTo>
                  <a:lnTo>
                    <a:pt x="1246" y="18345"/>
                  </a:lnTo>
                  <a:lnTo>
                    <a:pt x="1662" y="18049"/>
                  </a:lnTo>
                  <a:lnTo>
                    <a:pt x="1662" y="17753"/>
                  </a:lnTo>
                  <a:lnTo>
                    <a:pt x="2077" y="17458"/>
                  </a:lnTo>
                  <a:lnTo>
                    <a:pt x="2077" y="16866"/>
                  </a:lnTo>
                  <a:lnTo>
                    <a:pt x="1662" y="16866"/>
                  </a:lnTo>
                  <a:lnTo>
                    <a:pt x="1246" y="16570"/>
                  </a:lnTo>
                  <a:lnTo>
                    <a:pt x="831" y="16570"/>
                  </a:lnTo>
                  <a:lnTo>
                    <a:pt x="415" y="16274"/>
                  </a:lnTo>
                  <a:lnTo>
                    <a:pt x="415" y="15090"/>
                  </a:lnTo>
                  <a:lnTo>
                    <a:pt x="831" y="14795"/>
                  </a:lnTo>
                  <a:lnTo>
                    <a:pt x="1246" y="14795"/>
                  </a:lnTo>
                  <a:lnTo>
                    <a:pt x="1662" y="14499"/>
                  </a:lnTo>
                  <a:lnTo>
                    <a:pt x="2492" y="14499"/>
                  </a:lnTo>
                  <a:lnTo>
                    <a:pt x="3323" y="14203"/>
                  </a:lnTo>
                  <a:lnTo>
                    <a:pt x="4154" y="14203"/>
                  </a:lnTo>
                  <a:lnTo>
                    <a:pt x="4154" y="14499"/>
                  </a:lnTo>
                  <a:lnTo>
                    <a:pt x="4569" y="14795"/>
                  </a:lnTo>
                  <a:lnTo>
                    <a:pt x="4569" y="15090"/>
                  </a:lnTo>
                  <a:lnTo>
                    <a:pt x="4985" y="15090"/>
                  </a:lnTo>
                  <a:lnTo>
                    <a:pt x="4985" y="15386"/>
                  </a:lnTo>
                  <a:lnTo>
                    <a:pt x="5400" y="15682"/>
                  </a:lnTo>
                  <a:lnTo>
                    <a:pt x="6231" y="15682"/>
                  </a:lnTo>
                  <a:lnTo>
                    <a:pt x="6646" y="15386"/>
                  </a:lnTo>
                  <a:lnTo>
                    <a:pt x="7062" y="15386"/>
                  </a:lnTo>
                  <a:lnTo>
                    <a:pt x="7477" y="15090"/>
                  </a:lnTo>
                  <a:lnTo>
                    <a:pt x="7892" y="15090"/>
                  </a:lnTo>
                  <a:lnTo>
                    <a:pt x="8723" y="14499"/>
                  </a:lnTo>
                  <a:lnTo>
                    <a:pt x="8723" y="14203"/>
                  </a:lnTo>
                  <a:lnTo>
                    <a:pt x="9554" y="13611"/>
                  </a:lnTo>
                  <a:lnTo>
                    <a:pt x="9554" y="13315"/>
                  </a:lnTo>
                  <a:lnTo>
                    <a:pt x="9969" y="13019"/>
                  </a:lnTo>
                  <a:lnTo>
                    <a:pt x="9969" y="11540"/>
                  </a:lnTo>
                  <a:lnTo>
                    <a:pt x="9554" y="11244"/>
                  </a:lnTo>
                  <a:lnTo>
                    <a:pt x="9554" y="10948"/>
                  </a:lnTo>
                  <a:lnTo>
                    <a:pt x="8308" y="10060"/>
                  </a:lnTo>
                  <a:lnTo>
                    <a:pt x="7892" y="10060"/>
                  </a:lnTo>
                  <a:lnTo>
                    <a:pt x="7892" y="9764"/>
                  </a:lnTo>
                  <a:lnTo>
                    <a:pt x="7477" y="9468"/>
                  </a:lnTo>
                  <a:lnTo>
                    <a:pt x="7477" y="9173"/>
                  </a:lnTo>
                  <a:lnTo>
                    <a:pt x="7062" y="8877"/>
                  </a:lnTo>
                  <a:lnTo>
                    <a:pt x="7062" y="7989"/>
                  </a:lnTo>
                  <a:lnTo>
                    <a:pt x="7477" y="7693"/>
                  </a:lnTo>
                  <a:lnTo>
                    <a:pt x="7477" y="7397"/>
                  </a:lnTo>
                  <a:lnTo>
                    <a:pt x="7892" y="7101"/>
                  </a:lnTo>
                  <a:lnTo>
                    <a:pt x="7477" y="6805"/>
                  </a:lnTo>
                  <a:lnTo>
                    <a:pt x="7477" y="6214"/>
                  </a:lnTo>
                  <a:lnTo>
                    <a:pt x="7062" y="5918"/>
                  </a:lnTo>
                  <a:lnTo>
                    <a:pt x="7062" y="5622"/>
                  </a:lnTo>
                  <a:lnTo>
                    <a:pt x="6231" y="5622"/>
                  </a:lnTo>
                  <a:lnTo>
                    <a:pt x="5815" y="5918"/>
                  </a:lnTo>
                  <a:lnTo>
                    <a:pt x="4985" y="5918"/>
                  </a:lnTo>
                  <a:lnTo>
                    <a:pt x="4985" y="5326"/>
                  </a:lnTo>
                  <a:lnTo>
                    <a:pt x="4569" y="5326"/>
                  </a:lnTo>
                  <a:lnTo>
                    <a:pt x="4569" y="5030"/>
                  </a:lnTo>
                  <a:lnTo>
                    <a:pt x="4985" y="4438"/>
                  </a:lnTo>
                  <a:lnTo>
                    <a:pt x="4985" y="3847"/>
                  </a:lnTo>
                  <a:lnTo>
                    <a:pt x="14538" y="2959"/>
                  </a:lnTo>
                  <a:lnTo>
                    <a:pt x="14954" y="2367"/>
                  </a:lnTo>
                  <a:lnTo>
                    <a:pt x="15369" y="2071"/>
                  </a:lnTo>
                  <a:lnTo>
                    <a:pt x="15369" y="1479"/>
                  </a:lnTo>
                  <a:lnTo>
                    <a:pt x="16615" y="592"/>
                  </a:lnTo>
                  <a:lnTo>
                    <a:pt x="17031" y="592"/>
                  </a:lnTo>
                  <a:lnTo>
                    <a:pt x="17031" y="296"/>
                  </a:lnTo>
                  <a:lnTo>
                    <a:pt x="18277" y="296"/>
                  </a:lnTo>
                  <a:lnTo>
                    <a:pt x="19108" y="0"/>
                  </a:lnTo>
                  <a:lnTo>
                    <a:pt x="19523" y="0"/>
                  </a:lnTo>
                  <a:lnTo>
                    <a:pt x="20354" y="296"/>
                  </a:lnTo>
                  <a:lnTo>
                    <a:pt x="20769" y="296"/>
                  </a:lnTo>
                  <a:lnTo>
                    <a:pt x="21600" y="888"/>
                  </a:lnTo>
                  <a:lnTo>
                    <a:pt x="21600" y="1184"/>
                  </a:lnTo>
                  <a:lnTo>
                    <a:pt x="21185" y="1479"/>
                  </a:lnTo>
                  <a:lnTo>
                    <a:pt x="21185" y="2367"/>
                  </a:lnTo>
                  <a:lnTo>
                    <a:pt x="20769" y="2663"/>
                  </a:lnTo>
                  <a:lnTo>
                    <a:pt x="20769" y="3255"/>
                  </a:lnTo>
                  <a:lnTo>
                    <a:pt x="20354" y="3255"/>
                  </a:lnTo>
                  <a:lnTo>
                    <a:pt x="20354" y="3551"/>
                  </a:lnTo>
                  <a:lnTo>
                    <a:pt x="19938" y="3551"/>
                  </a:lnTo>
                  <a:lnTo>
                    <a:pt x="19523" y="3847"/>
                  </a:lnTo>
                  <a:lnTo>
                    <a:pt x="19523" y="4142"/>
                  </a:lnTo>
                  <a:lnTo>
                    <a:pt x="19108" y="4734"/>
                  </a:lnTo>
                  <a:lnTo>
                    <a:pt x="19108" y="7397"/>
                  </a:lnTo>
                  <a:lnTo>
                    <a:pt x="19523" y="8285"/>
                  </a:lnTo>
                  <a:lnTo>
                    <a:pt x="19523" y="10356"/>
                  </a:lnTo>
                  <a:lnTo>
                    <a:pt x="19108" y="10652"/>
                  </a:lnTo>
                  <a:lnTo>
                    <a:pt x="19108" y="11244"/>
                  </a:lnTo>
                  <a:lnTo>
                    <a:pt x="18692" y="11540"/>
                  </a:lnTo>
                  <a:lnTo>
                    <a:pt x="18692" y="11836"/>
                  </a:lnTo>
                  <a:lnTo>
                    <a:pt x="18277" y="11836"/>
                  </a:lnTo>
                  <a:lnTo>
                    <a:pt x="17446" y="12427"/>
                  </a:lnTo>
                  <a:lnTo>
                    <a:pt x="17446" y="13019"/>
                  </a:lnTo>
                  <a:lnTo>
                    <a:pt x="17031" y="13315"/>
                  </a:lnTo>
                  <a:lnTo>
                    <a:pt x="17031" y="13611"/>
                  </a:lnTo>
                  <a:lnTo>
                    <a:pt x="17446" y="14203"/>
                  </a:lnTo>
                  <a:lnTo>
                    <a:pt x="17446" y="14795"/>
                  </a:lnTo>
                  <a:lnTo>
                    <a:pt x="17031" y="15090"/>
                  </a:lnTo>
                  <a:lnTo>
                    <a:pt x="17031" y="15682"/>
                  </a:lnTo>
                  <a:lnTo>
                    <a:pt x="14538" y="15682"/>
                  </a:lnTo>
                  <a:lnTo>
                    <a:pt x="14538" y="19233"/>
                  </a:lnTo>
                  <a:lnTo>
                    <a:pt x="13708" y="19233"/>
                  </a:lnTo>
                  <a:lnTo>
                    <a:pt x="13708" y="19529"/>
                  </a:lnTo>
                  <a:lnTo>
                    <a:pt x="12877" y="19529"/>
                  </a:lnTo>
                  <a:lnTo>
                    <a:pt x="12462" y="19825"/>
                  </a:lnTo>
                  <a:lnTo>
                    <a:pt x="11215" y="19825"/>
                  </a:lnTo>
                  <a:lnTo>
                    <a:pt x="11215" y="20121"/>
                  </a:lnTo>
                  <a:lnTo>
                    <a:pt x="10800" y="20121"/>
                  </a:lnTo>
                  <a:lnTo>
                    <a:pt x="10800" y="20712"/>
                  </a:lnTo>
                  <a:lnTo>
                    <a:pt x="10385" y="20712"/>
                  </a:lnTo>
                  <a:lnTo>
                    <a:pt x="10385" y="21008"/>
                  </a:lnTo>
                  <a:lnTo>
                    <a:pt x="8723" y="21008"/>
                  </a:lnTo>
                  <a:lnTo>
                    <a:pt x="7892" y="20712"/>
                  </a:lnTo>
                  <a:lnTo>
                    <a:pt x="7477" y="20712"/>
                  </a:lnTo>
                  <a:lnTo>
                    <a:pt x="7477" y="20416"/>
                  </a:lnTo>
                  <a:lnTo>
                    <a:pt x="7062" y="20121"/>
                  </a:lnTo>
                  <a:lnTo>
                    <a:pt x="6231" y="20121"/>
                  </a:lnTo>
                  <a:lnTo>
                    <a:pt x="5815" y="20416"/>
                  </a:lnTo>
                  <a:lnTo>
                    <a:pt x="5400" y="20416"/>
                  </a:lnTo>
                  <a:lnTo>
                    <a:pt x="4985" y="20712"/>
                  </a:lnTo>
                  <a:lnTo>
                    <a:pt x="4569" y="20712"/>
                  </a:lnTo>
                  <a:lnTo>
                    <a:pt x="3738" y="21008"/>
                  </a:lnTo>
                  <a:lnTo>
                    <a:pt x="3323" y="21304"/>
                  </a:lnTo>
                  <a:lnTo>
                    <a:pt x="2908" y="21304"/>
                  </a:lnTo>
                  <a:lnTo>
                    <a:pt x="2077" y="21600"/>
                  </a:lnTo>
                  <a:lnTo>
                    <a:pt x="1662" y="21600"/>
                  </a:lnTo>
                  <a:lnTo>
                    <a:pt x="1662" y="20416"/>
                  </a:lnTo>
                  <a:lnTo>
                    <a:pt x="1246" y="20416"/>
                  </a:lnTo>
                  <a:lnTo>
                    <a:pt x="831" y="20121"/>
                  </a:lnTo>
                  <a:lnTo>
                    <a:pt x="0" y="20121"/>
                  </a:lnTo>
                  <a:lnTo>
                    <a:pt x="0" y="1982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4984493" y="3310751"/>
              <a:ext cx="218362" cy="291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25"/>
                  </a:moveTo>
                  <a:lnTo>
                    <a:pt x="831" y="19233"/>
                  </a:lnTo>
                  <a:lnTo>
                    <a:pt x="831" y="18937"/>
                  </a:lnTo>
                  <a:lnTo>
                    <a:pt x="1246" y="18345"/>
                  </a:lnTo>
                  <a:lnTo>
                    <a:pt x="1662" y="18049"/>
                  </a:lnTo>
                  <a:lnTo>
                    <a:pt x="1662" y="17753"/>
                  </a:lnTo>
                  <a:lnTo>
                    <a:pt x="2077" y="17458"/>
                  </a:lnTo>
                  <a:lnTo>
                    <a:pt x="2077" y="16866"/>
                  </a:lnTo>
                  <a:lnTo>
                    <a:pt x="1662" y="16866"/>
                  </a:lnTo>
                  <a:lnTo>
                    <a:pt x="1246" y="16570"/>
                  </a:lnTo>
                  <a:lnTo>
                    <a:pt x="831" y="16570"/>
                  </a:lnTo>
                  <a:lnTo>
                    <a:pt x="415" y="16274"/>
                  </a:lnTo>
                  <a:lnTo>
                    <a:pt x="415" y="15090"/>
                  </a:lnTo>
                  <a:lnTo>
                    <a:pt x="831" y="14795"/>
                  </a:lnTo>
                  <a:lnTo>
                    <a:pt x="1246" y="14795"/>
                  </a:lnTo>
                  <a:lnTo>
                    <a:pt x="1662" y="14499"/>
                  </a:lnTo>
                  <a:lnTo>
                    <a:pt x="2492" y="14499"/>
                  </a:lnTo>
                  <a:lnTo>
                    <a:pt x="3323" y="14203"/>
                  </a:lnTo>
                  <a:lnTo>
                    <a:pt x="4154" y="14203"/>
                  </a:lnTo>
                  <a:lnTo>
                    <a:pt x="4154" y="14499"/>
                  </a:lnTo>
                  <a:lnTo>
                    <a:pt x="4569" y="14795"/>
                  </a:lnTo>
                  <a:lnTo>
                    <a:pt x="4569" y="15090"/>
                  </a:lnTo>
                  <a:lnTo>
                    <a:pt x="4985" y="15090"/>
                  </a:lnTo>
                  <a:lnTo>
                    <a:pt x="4985" y="15386"/>
                  </a:lnTo>
                  <a:lnTo>
                    <a:pt x="5400" y="15682"/>
                  </a:lnTo>
                  <a:lnTo>
                    <a:pt x="6231" y="15682"/>
                  </a:lnTo>
                  <a:lnTo>
                    <a:pt x="6646" y="15386"/>
                  </a:lnTo>
                  <a:lnTo>
                    <a:pt x="7062" y="15386"/>
                  </a:lnTo>
                  <a:lnTo>
                    <a:pt x="7477" y="15090"/>
                  </a:lnTo>
                  <a:lnTo>
                    <a:pt x="7892" y="15090"/>
                  </a:lnTo>
                  <a:lnTo>
                    <a:pt x="8723" y="14499"/>
                  </a:lnTo>
                  <a:lnTo>
                    <a:pt x="8723" y="14203"/>
                  </a:lnTo>
                  <a:lnTo>
                    <a:pt x="9554" y="13611"/>
                  </a:lnTo>
                  <a:lnTo>
                    <a:pt x="9554" y="13315"/>
                  </a:lnTo>
                  <a:lnTo>
                    <a:pt x="9969" y="13019"/>
                  </a:lnTo>
                  <a:lnTo>
                    <a:pt x="9969" y="11540"/>
                  </a:lnTo>
                  <a:lnTo>
                    <a:pt x="9554" y="11244"/>
                  </a:lnTo>
                  <a:lnTo>
                    <a:pt x="9554" y="10948"/>
                  </a:lnTo>
                  <a:lnTo>
                    <a:pt x="8308" y="10060"/>
                  </a:lnTo>
                  <a:lnTo>
                    <a:pt x="7892" y="10060"/>
                  </a:lnTo>
                  <a:lnTo>
                    <a:pt x="7892" y="9764"/>
                  </a:lnTo>
                  <a:lnTo>
                    <a:pt x="7477" y="9468"/>
                  </a:lnTo>
                  <a:lnTo>
                    <a:pt x="7477" y="9173"/>
                  </a:lnTo>
                  <a:lnTo>
                    <a:pt x="7062" y="8877"/>
                  </a:lnTo>
                  <a:lnTo>
                    <a:pt x="7062" y="7989"/>
                  </a:lnTo>
                  <a:lnTo>
                    <a:pt x="7477" y="7693"/>
                  </a:lnTo>
                  <a:lnTo>
                    <a:pt x="7477" y="7397"/>
                  </a:lnTo>
                  <a:lnTo>
                    <a:pt x="7892" y="7101"/>
                  </a:lnTo>
                  <a:lnTo>
                    <a:pt x="7477" y="6805"/>
                  </a:lnTo>
                  <a:lnTo>
                    <a:pt x="7477" y="6214"/>
                  </a:lnTo>
                  <a:lnTo>
                    <a:pt x="7062" y="5918"/>
                  </a:lnTo>
                  <a:lnTo>
                    <a:pt x="7062" y="5622"/>
                  </a:lnTo>
                  <a:lnTo>
                    <a:pt x="6231" y="5622"/>
                  </a:lnTo>
                  <a:lnTo>
                    <a:pt x="5815" y="5918"/>
                  </a:lnTo>
                  <a:lnTo>
                    <a:pt x="4985" y="5918"/>
                  </a:lnTo>
                  <a:lnTo>
                    <a:pt x="4985" y="5326"/>
                  </a:lnTo>
                  <a:lnTo>
                    <a:pt x="4569" y="5326"/>
                  </a:lnTo>
                  <a:lnTo>
                    <a:pt x="4569" y="5030"/>
                  </a:lnTo>
                  <a:lnTo>
                    <a:pt x="4985" y="4438"/>
                  </a:lnTo>
                  <a:lnTo>
                    <a:pt x="4985" y="3847"/>
                  </a:lnTo>
                  <a:lnTo>
                    <a:pt x="14538" y="2959"/>
                  </a:lnTo>
                  <a:lnTo>
                    <a:pt x="14954" y="2367"/>
                  </a:lnTo>
                  <a:lnTo>
                    <a:pt x="15369" y="2071"/>
                  </a:lnTo>
                  <a:lnTo>
                    <a:pt x="15369" y="1479"/>
                  </a:lnTo>
                  <a:lnTo>
                    <a:pt x="16615" y="592"/>
                  </a:lnTo>
                  <a:lnTo>
                    <a:pt x="17031" y="592"/>
                  </a:lnTo>
                  <a:lnTo>
                    <a:pt x="17031" y="296"/>
                  </a:lnTo>
                  <a:lnTo>
                    <a:pt x="18277" y="296"/>
                  </a:lnTo>
                  <a:lnTo>
                    <a:pt x="19108" y="0"/>
                  </a:lnTo>
                  <a:lnTo>
                    <a:pt x="19523" y="0"/>
                  </a:lnTo>
                  <a:lnTo>
                    <a:pt x="20354" y="296"/>
                  </a:lnTo>
                  <a:lnTo>
                    <a:pt x="20769" y="296"/>
                  </a:lnTo>
                  <a:lnTo>
                    <a:pt x="21600" y="888"/>
                  </a:lnTo>
                  <a:lnTo>
                    <a:pt x="21600" y="1184"/>
                  </a:lnTo>
                  <a:lnTo>
                    <a:pt x="21185" y="1479"/>
                  </a:lnTo>
                  <a:lnTo>
                    <a:pt x="21185" y="2367"/>
                  </a:lnTo>
                  <a:lnTo>
                    <a:pt x="20769" y="2663"/>
                  </a:lnTo>
                  <a:lnTo>
                    <a:pt x="20769" y="3255"/>
                  </a:lnTo>
                  <a:lnTo>
                    <a:pt x="20354" y="3255"/>
                  </a:lnTo>
                  <a:lnTo>
                    <a:pt x="20354" y="3551"/>
                  </a:lnTo>
                  <a:lnTo>
                    <a:pt x="19938" y="3551"/>
                  </a:lnTo>
                  <a:lnTo>
                    <a:pt x="19523" y="3847"/>
                  </a:lnTo>
                  <a:lnTo>
                    <a:pt x="19523" y="4142"/>
                  </a:lnTo>
                  <a:lnTo>
                    <a:pt x="19108" y="4734"/>
                  </a:lnTo>
                  <a:lnTo>
                    <a:pt x="19108" y="7397"/>
                  </a:lnTo>
                  <a:lnTo>
                    <a:pt x="19523" y="8285"/>
                  </a:lnTo>
                  <a:lnTo>
                    <a:pt x="19523" y="10356"/>
                  </a:lnTo>
                  <a:lnTo>
                    <a:pt x="19108" y="10652"/>
                  </a:lnTo>
                  <a:lnTo>
                    <a:pt x="19108" y="11244"/>
                  </a:lnTo>
                  <a:lnTo>
                    <a:pt x="18692" y="11540"/>
                  </a:lnTo>
                  <a:lnTo>
                    <a:pt x="18692" y="11836"/>
                  </a:lnTo>
                  <a:lnTo>
                    <a:pt x="18277" y="11836"/>
                  </a:lnTo>
                  <a:lnTo>
                    <a:pt x="17446" y="12427"/>
                  </a:lnTo>
                  <a:lnTo>
                    <a:pt x="17446" y="13019"/>
                  </a:lnTo>
                  <a:lnTo>
                    <a:pt x="17031" y="13315"/>
                  </a:lnTo>
                  <a:lnTo>
                    <a:pt x="17031" y="13611"/>
                  </a:lnTo>
                  <a:lnTo>
                    <a:pt x="17446" y="14203"/>
                  </a:lnTo>
                  <a:lnTo>
                    <a:pt x="17446" y="14795"/>
                  </a:lnTo>
                  <a:lnTo>
                    <a:pt x="17031" y="15090"/>
                  </a:lnTo>
                  <a:lnTo>
                    <a:pt x="17031" y="15682"/>
                  </a:lnTo>
                  <a:lnTo>
                    <a:pt x="14538" y="15682"/>
                  </a:lnTo>
                  <a:lnTo>
                    <a:pt x="14538" y="19233"/>
                  </a:lnTo>
                  <a:lnTo>
                    <a:pt x="13708" y="19233"/>
                  </a:lnTo>
                  <a:lnTo>
                    <a:pt x="13708" y="19529"/>
                  </a:lnTo>
                  <a:lnTo>
                    <a:pt x="12877" y="19529"/>
                  </a:lnTo>
                  <a:lnTo>
                    <a:pt x="12462" y="19825"/>
                  </a:lnTo>
                  <a:lnTo>
                    <a:pt x="11215" y="19825"/>
                  </a:lnTo>
                  <a:lnTo>
                    <a:pt x="11215" y="20121"/>
                  </a:lnTo>
                  <a:lnTo>
                    <a:pt x="10800" y="20121"/>
                  </a:lnTo>
                  <a:lnTo>
                    <a:pt x="10800" y="20712"/>
                  </a:lnTo>
                  <a:lnTo>
                    <a:pt x="10385" y="20712"/>
                  </a:lnTo>
                  <a:lnTo>
                    <a:pt x="10385" y="21008"/>
                  </a:lnTo>
                  <a:lnTo>
                    <a:pt x="8723" y="21008"/>
                  </a:lnTo>
                  <a:lnTo>
                    <a:pt x="7892" y="20712"/>
                  </a:lnTo>
                  <a:lnTo>
                    <a:pt x="7477" y="20712"/>
                  </a:lnTo>
                  <a:lnTo>
                    <a:pt x="7477" y="20416"/>
                  </a:lnTo>
                  <a:lnTo>
                    <a:pt x="7062" y="20121"/>
                  </a:lnTo>
                  <a:lnTo>
                    <a:pt x="6231" y="20121"/>
                  </a:lnTo>
                  <a:lnTo>
                    <a:pt x="5815" y="20416"/>
                  </a:lnTo>
                  <a:lnTo>
                    <a:pt x="5400" y="20416"/>
                  </a:lnTo>
                  <a:lnTo>
                    <a:pt x="4985" y="20712"/>
                  </a:lnTo>
                  <a:lnTo>
                    <a:pt x="4569" y="20712"/>
                  </a:lnTo>
                  <a:lnTo>
                    <a:pt x="3738" y="21008"/>
                  </a:lnTo>
                  <a:lnTo>
                    <a:pt x="3323" y="21304"/>
                  </a:lnTo>
                  <a:lnTo>
                    <a:pt x="2908" y="21304"/>
                  </a:lnTo>
                  <a:lnTo>
                    <a:pt x="2077" y="21600"/>
                  </a:lnTo>
                  <a:lnTo>
                    <a:pt x="1662" y="21600"/>
                  </a:lnTo>
                  <a:lnTo>
                    <a:pt x="1662" y="20416"/>
                  </a:lnTo>
                  <a:lnTo>
                    <a:pt x="1246" y="20416"/>
                  </a:lnTo>
                  <a:lnTo>
                    <a:pt x="831" y="20121"/>
                  </a:lnTo>
                  <a:lnTo>
                    <a:pt x="0" y="20121"/>
                  </a:lnTo>
                  <a:lnTo>
                    <a:pt x="0" y="1982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001291" y="3270815"/>
              <a:ext cx="592094" cy="62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" y="11832"/>
                  </a:moveTo>
                  <a:lnTo>
                    <a:pt x="460" y="11969"/>
                  </a:lnTo>
                  <a:lnTo>
                    <a:pt x="153" y="11969"/>
                  </a:lnTo>
                  <a:lnTo>
                    <a:pt x="153" y="12107"/>
                  </a:lnTo>
                  <a:lnTo>
                    <a:pt x="0" y="12107"/>
                  </a:lnTo>
                  <a:lnTo>
                    <a:pt x="0" y="12520"/>
                  </a:lnTo>
                  <a:lnTo>
                    <a:pt x="153" y="12520"/>
                  </a:lnTo>
                  <a:lnTo>
                    <a:pt x="306" y="12657"/>
                  </a:lnTo>
                  <a:lnTo>
                    <a:pt x="1226" y="12657"/>
                  </a:lnTo>
                  <a:lnTo>
                    <a:pt x="1532" y="12795"/>
                  </a:lnTo>
                  <a:lnTo>
                    <a:pt x="1991" y="12795"/>
                  </a:lnTo>
                  <a:lnTo>
                    <a:pt x="2145" y="12657"/>
                  </a:lnTo>
                  <a:lnTo>
                    <a:pt x="2298" y="12657"/>
                  </a:lnTo>
                  <a:lnTo>
                    <a:pt x="2911" y="12382"/>
                  </a:lnTo>
                  <a:lnTo>
                    <a:pt x="3523" y="12382"/>
                  </a:lnTo>
                  <a:lnTo>
                    <a:pt x="3677" y="12245"/>
                  </a:lnTo>
                  <a:lnTo>
                    <a:pt x="4289" y="12245"/>
                  </a:lnTo>
                  <a:lnTo>
                    <a:pt x="4596" y="12382"/>
                  </a:lnTo>
                  <a:lnTo>
                    <a:pt x="5055" y="12382"/>
                  </a:lnTo>
                  <a:lnTo>
                    <a:pt x="5055" y="12520"/>
                  </a:lnTo>
                  <a:lnTo>
                    <a:pt x="5362" y="12520"/>
                  </a:lnTo>
                  <a:lnTo>
                    <a:pt x="5362" y="12657"/>
                  </a:lnTo>
                  <a:lnTo>
                    <a:pt x="5515" y="12795"/>
                  </a:lnTo>
                  <a:lnTo>
                    <a:pt x="5515" y="13896"/>
                  </a:lnTo>
                  <a:lnTo>
                    <a:pt x="5668" y="14033"/>
                  </a:lnTo>
                  <a:lnTo>
                    <a:pt x="5668" y="14171"/>
                  </a:lnTo>
                  <a:lnTo>
                    <a:pt x="5821" y="14308"/>
                  </a:lnTo>
                  <a:lnTo>
                    <a:pt x="6128" y="14308"/>
                  </a:lnTo>
                  <a:lnTo>
                    <a:pt x="6128" y="14446"/>
                  </a:lnTo>
                  <a:lnTo>
                    <a:pt x="6281" y="14446"/>
                  </a:lnTo>
                  <a:lnTo>
                    <a:pt x="6281" y="14996"/>
                  </a:lnTo>
                  <a:lnTo>
                    <a:pt x="6434" y="15134"/>
                  </a:lnTo>
                  <a:lnTo>
                    <a:pt x="6587" y="15134"/>
                  </a:lnTo>
                  <a:lnTo>
                    <a:pt x="6740" y="15271"/>
                  </a:lnTo>
                  <a:lnTo>
                    <a:pt x="7813" y="15271"/>
                  </a:lnTo>
                  <a:lnTo>
                    <a:pt x="7813" y="15134"/>
                  </a:lnTo>
                  <a:lnTo>
                    <a:pt x="8272" y="15134"/>
                  </a:lnTo>
                  <a:lnTo>
                    <a:pt x="8272" y="14996"/>
                  </a:lnTo>
                  <a:lnTo>
                    <a:pt x="8426" y="14996"/>
                  </a:lnTo>
                  <a:lnTo>
                    <a:pt x="8426" y="14308"/>
                  </a:lnTo>
                  <a:lnTo>
                    <a:pt x="8272" y="14171"/>
                  </a:lnTo>
                  <a:lnTo>
                    <a:pt x="8426" y="14033"/>
                  </a:lnTo>
                  <a:lnTo>
                    <a:pt x="8426" y="13758"/>
                  </a:lnTo>
                  <a:lnTo>
                    <a:pt x="8579" y="13758"/>
                  </a:lnTo>
                  <a:lnTo>
                    <a:pt x="8579" y="13620"/>
                  </a:lnTo>
                  <a:lnTo>
                    <a:pt x="8732" y="13620"/>
                  </a:lnTo>
                  <a:lnTo>
                    <a:pt x="8732" y="13483"/>
                  </a:lnTo>
                  <a:lnTo>
                    <a:pt x="9038" y="13483"/>
                  </a:lnTo>
                  <a:lnTo>
                    <a:pt x="9038" y="13758"/>
                  </a:lnTo>
                  <a:lnTo>
                    <a:pt x="9191" y="13758"/>
                  </a:lnTo>
                  <a:lnTo>
                    <a:pt x="9191" y="14308"/>
                  </a:lnTo>
                  <a:lnTo>
                    <a:pt x="9345" y="14446"/>
                  </a:lnTo>
                  <a:lnTo>
                    <a:pt x="9345" y="14583"/>
                  </a:lnTo>
                  <a:lnTo>
                    <a:pt x="9498" y="14721"/>
                  </a:lnTo>
                  <a:lnTo>
                    <a:pt x="9651" y="14721"/>
                  </a:lnTo>
                  <a:lnTo>
                    <a:pt x="9651" y="14583"/>
                  </a:lnTo>
                  <a:lnTo>
                    <a:pt x="9804" y="14583"/>
                  </a:lnTo>
                  <a:lnTo>
                    <a:pt x="9804" y="14446"/>
                  </a:lnTo>
                  <a:lnTo>
                    <a:pt x="9957" y="14446"/>
                  </a:lnTo>
                  <a:lnTo>
                    <a:pt x="10111" y="14308"/>
                  </a:lnTo>
                  <a:lnTo>
                    <a:pt x="10723" y="14308"/>
                  </a:lnTo>
                  <a:lnTo>
                    <a:pt x="11030" y="14583"/>
                  </a:lnTo>
                  <a:lnTo>
                    <a:pt x="11030" y="14721"/>
                  </a:lnTo>
                  <a:lnTo>
                    <a:pt x="11183" y="14859"/>
                  </a:lnTo>
                  <a:lnTo>
                    <a:pt x="11183" y="18023"/>
                  </a:lnTo>
                  <a:lnTo>
                    <a:pt x="11336" y="18023"/>
                  </a:lnTo>
                  <a:lnTo>
                    <a:pt x="11336" y="18161"/>
                  </a:lnTo>
                  <a:lnTo>
                    <a:pt x="11489" y="18161"/>
                  </a:lnTo>
                  <a:lnTo>
                    <a:pt x="11489" y="18298"/>
                  </a:lnTo>
                  <a:lnTo>
                    <a:pt x="11643" y="18298"/>
                  </a:lnTo>
                  <a:lnTo>
                    <a:pt x="11643" y="18436"/>
                  </a:lnTo>
                  <a:lnTo>
                    <a:pt x="11949" y="18436"/>
                  </a:lnTo>
                  <a:lnTo>
                    <a:pt x="12102" y="18573"/>
                  </a:lnTo>
                  <a:lnTo>
                    <a:pt x="12715" y="18573"/>
                  </a:lnTo>
                  <a:lnTo>
                    <a:pt x="13021" y="18436"/>
                  </a:lnTo>
                  <a:lnTo>
                    <a:pt x="13940" y="18436"/>
                  </a:lnTo>
                  <a:lnTo>
                    <a:pt x="14094" y="18573"/>
                  </a:lnTo>
                  <a:lnTo>
                    <a:pt x="14400" y="18573"/>
                  </a:lnTo>
                  <a:lnTo>
                    <a:pt x="14400" y="18711"/>
                  </a:lnTo>
                  <a:lnTo>
                    <a:pt x="14553" y="18711"/>
                  </a:lnTo>
                  <a:lnTo>
                    <a:pt x="14553" y="19261"/>
                  </a:lnTo>
                  <a:lnTo>
                    <a:pt x="14706" y="19399"/>
                  </a:lnTo>
                  <a:lnTo>
                    <a:pt x="14706" y="19674"/>
                  </a:lnTo>
                  <a:lnTo>
                    <a:pt x="14860" y="19674"/>
                  </a:lnTo>
                  <a:lnTo>
                    <a:pt x="15013" y="19811"/>
                  </a:lnTo>
                  <a:lnTo>
                    <a:pt x="15319" y="19811"/>
                  </a:lnTo>
                  <a:lnTo>
                    <a:pt x="15319" y="19674"/>
                  </a:lnTo>
                  <a:lnTo>
                    <a:pt x="15472" y="19674"/>
                  </a:lnTo>
                  <a:lnTo>
                    <a:pt x="15472" y="19399"/>
                  </a:lnTo>
                  <a:lnTo>
                    <a:pt x="15626" y="19261"/>
                  </a:lnTo>
                  <a:lnTo>
                    <a:pt x="15626" y="19124"/>
                  </a:lnTo>
                  <a:lnTo>
                    <a:pt x="15932" y="19124"/>
                  </a:lnTo>
                  <a:lnTo>
                    <a:pt x="16085" y="18986"/>
                  </a:lnTo>
                  <a:lnTo>
                    <a:pt x="16545" y="18986"/>
                  </a:lnTo>
                  <a:lnTo>
                    <a:pt x="16545" y="19399"/>
                  </a:lnTo>
                  <a:lnTo>
                    <a:pt x="16698" y="19399"/>
                  </a:lnTo>
                  <a:lnTo>
                    <a:pt x="16698" y="19536"/>
                  </a:lnTo>
                  <a:lnTo>
                    <a:pt x="16851" y="19536"/>
                  </a:lnTo>
                  <a:lnTo>
                    <a:pt x="17004" y="19674"/>
                  </a:lnTo>
                  <a:lnTo>
                    <a:pt x="17157" y="19674"/>
                  </a:lnTo>
                  <a:lnTo>
                    <a:pt x="17311" y="19811"/>
                  </a:lnTo>
                  <a:lnTo>
                    <a:pt x="17464" y="19811"/>
                  </a:lnTo>
                  <a:lnTo>
                    <a:pt x="17464" y="19949"/>
                  </a:lnTo>
                  <a:lnTo>
                    <a:pt x="17617" y="20087"/>
                  </a:lnTo>
                  <a:lnTo>
                    <a:pt x="17617" y="20775"/>
                  </a:lnTo>
                  <a:lnTo>
                    <a:pt x="17770" y="20912"/>
                  </a:lnTo>
                  <a:lnTo>
                    <a:pt x="17770" y="21050"/>
                  </a:lnTo>
                  <a:lnTo>
                    <a:pt x="18077" y="21325"/>
                  </a:lnTo>
                  <a:lnTo>
                    <a:pt x="18077" y="21462"/>
                  </a:lnTo>
                  <a:lnTo>
                    <a:pt x="18383" y="21462"/>
                  </a:lnTo>
                  <a:lnTo>
                    <a:pt x="18536" y="21600"/>
                  </a:lnTo>
                  <a:lnTo>
                    <a:pt x="18996" y="21600"/>
                  </a:lnTo>
                  <a:lnTo>
                    <a:pt x="19149" y="21462"/>
                  </a:lnTo>
                  <a:lnTo>
                    <a:pt x="19455" y="21462"/>
                  </a:lnTo>
                  <a:lnTo>
                    <a:pt x="19455" y="21325"/>
                  </a:lnTo>
                  <a:lnTo>
                    <a:pt x="19609" y="21187"/>
                  </a:lnTo>
                  <a:lnTo>
                    <a:pt x="19609" y="20912"/>
                  </a:lnTo>
                  <a:lnTo>
                    <a:pt x="19762" y="20775"/>
                  </a:lnTo>
                  <a:lnTo>
                    <a:pt x="19762" y="19949"/>
                  </a:lnTo>
                  <a:lnTo>
                    <a:pt x="19609" y="19811"/>
                  </a:lnTo>
                  <a:lnTo>
                    <a:pt x="19609" y="19674"/>
                  </a:lnTo>
                  <a:lnTo>
                    <a:pt x="19455" y="19536"/>
                  </a:lnTo>
                  <a:lnTo>
                    <a:pt x="18689" y="19536"/>
                  </a:lnTo>
                  <a:lnTo>
                    <a:pt x="18689" y="19399"/>
                  </a:lnTo>
                  <a:lnTo>
                    <a:pt x="18536" y="19399"/>
                  </a:lnTo>
                  <a:lnTo>
                    <a:pt x="18383" y="19261"/>
                  </a:lnTo>
                  <a:lnTo>
                    <a:pt x="18383" y="19124"/>
                  </a:lnTo>
                  <a:lnTo>
                    <a:pt x="18230" y="19124"/>
                  </a:lnTo>
                  <a:lnTo>
                    <a:pt x="18230" y="18711"/>
                  </a:lnTo>
                  <a:lnTo>
                    <a:pt x="18077" y="18573"/>
                  </a:lnTo>
                  <a:lnTo>
                    <a:pt x="18077" y="18023"/>
                  </a:lnTo>
                  <a:lnTo>
                    <a:pt x="18230" y="17748"/>
                  </a:lnTo>
                  <a:lnTo>
                    <a:pt x="18230" y="17060"/>
                  </a:lnTo>
                  <a:lnTo>
                    <a:pt x="18383" y="16647"/>
                  </a:lnTo>
                  <a:lnTo>
                    <a:pt x="18383" y="16372"/>
                  </a:lnTo>
                  <a:lnTo>
                    <a:pt x="18536" y="15959"/>
                  </a:lnTo>
                  <a:lnTo>
                    <a:pt x="18689" y="15822"/>
                  </a:lnTo>
                  <a:lnTo>
                    <a:pt x="18689" y="15684"/>
                  </a:lnTo>
                  <a:lnTo>
                    <a:pt x="18843" y="15409"/>
                  </a:lnTo>
                  <a:lnTo>
                    <a:pt x="18996" y="15271"/>
                  </a:lnTo>
                  <a:lnTo>
                    <a:pt x="19149" y="15271"/>
                  </a:lnTo>
                  <a:lnTo>
                    <a:pt x="19455" y="15134"/>
                  </a:lnTo>
                  <a:lnTo>
                    <a:pt x="19609" y="15134"/>
                  </a:lnTo>
                  <a:lnTo>
                    <a:pt x="19762" y="14996"/>
                  </a:lnTo>
                  <a:lnTo>
                    <a:pt x="19915" y="14996"/>
                  </a:lnTo>
                  <a:lnTo>
                    <a:pt x="19915" y="14583"/>
                  </a:lnTo>
                  <a:lnTo>
                    <a:pt x="20068" y="14446"/>
                  </a:lnTo>
                  <a:lnTo>
                    <a:pt x="20068" y="13208"/>
                  </a:lnTo>
                  <a:lnTo>
                    <a:pt x="19915" y="13070"/>
                  </a:lnTo>
                  <a:lnTo>
                    <a:pt x="19915" y="12795"/>
                  </a:lnTo>
                  <a:lnTo>
                    <a:pt x="19762" y="12520"/>
                  </a:lnTo>
                  <a:lnTo>
                    <a:pt x="19762" y="12245"/>
                  </a:lnTo>
                  <a:lnTo>
                    <a:pt x="19609" y="12107"/>
                  </a:lnTo>
                  <a:lnTo>
                    <a:pt x="19609" y="11557"/>
                  </a:lnTo>
                  <a:lnTo>
                    <a:pt x="19762" y="11282"/>
                  </a:lnTo>
                  <a:lnTo>
                    <a:pt x="19762" y="11006"/>
                  </a:lnTo>
                  <a:lnTo>
                    <a:pt x="19609" y="11006"/>
                  </a:lnTo>
                  <a:lnTo>
                    <a:pt x="19609" y="10594"/>
                  </a:lnTo>
                  <a:lnTo>
                    <a:pt x="19455" y="10318"/>
                  </a:lnTo>
                  <a:lnTo>
                    <a:pt x="19302" y="10318"/>
                  </a:lnTo>
                  <a:lnTo>
                    <a:pt x="18996" y="10043"/>
                  </a:lnTo>
                  <a:lnTo>
                    <a:pt x="18996" y="9355"/>
                  </a:lnTo>
                  <a:lnTo>
                    <a:pt x="19149" y="9080"/>
                  </a:lnTo>
                  <a:lnTo>
                    <a:pt x="19149" y="8943"/>
                  </a:lnTo>
                  <a:lnTo>
                    <a:pt x="18843" y="8943"/>
                  </a:lnTo>
                  <a:lnTo>
                    <a:pt x="18689" y="9080"/>
                  </a:lnTo>
                  <a:lnTo>
                    <a:pt x="18536" y="9080"/>
                  </a:lnTo>
                  <a:lnTo>
                    <a:pt x="18536" y="8943"/>
                  </a:lnTo>
                  <a:lnTo>
                    <a:pt x="18383" y="8943"/>
                  </a:lnTo>
                  <a:lnTo>
                    <a:pt x="18383" y="8392"/>
                  </a:lnTo>
                  <a:lnTo>
                    <a:pt x="18536" y="8392"/>
                  </a:lnTo>
                  <a:lnTo>
                    <a:pt x="18536" y="8255"/>
                  </a:lnTo>
                  <a:lnTo>
                    <a:pt x="18689" y="8255"/>
                  </a:lnTo>
                  <a:lnTo>
                    <a:pt x="18843" y="8117"/>
                  </a:lnTo>
                  <a:lnTo>
                    <a:pt x="18843" y="7704"/>
                  </a:lnTo>
                  <a:lnTo>
                    <a:pt x="18689" y="7567"/>
                  </a:lnTo>
                  <a:lnTo>
                    <a:pt x="18689" y="7429"/>
                  </a:lnTo>
                  <a:lnTo>
                    <a:pt x="18843" y="7292"/>
                  </a:lnTo>
                  <a:lnTo>
                    <a:pt x="18996" y="7292"/>
                  </a:lnTo>
                  <a:lnTo>
                    <a:pt x="19149" y="7154"/>
                  </a:lnTo>
                  <a:lnTo>
                    <a:pt x="19455" y="7154"/>
                  </a:lnTo>
                  <a:lnTo>
                    <a:pt x="19455" y="5090"/>
                  </a:lnTo>
                  <a:lnTo>
                    <a:pt x="19609" y="4953"/>
                  </a:lnTo>
                  <a:lnTo>
                    <a:pt x="19609" y="4678"/>
                  </a:lnTo>
                  <a:lnTo>
                    <a:pt x="19762" y="4678"/>
                  </a:lnTo>
                  <a:lnTo>
                    <a:pt x="19762" y="4540"/>
                  </a:lnTo>
                  <a:lnTo>
                    <a:pt x="20068" y="4540"/>
                  </a:lnTo>
                  <a:lnTo>
                    <a:pt x="20221" y="4403"/>
                  </a:lnTo>
                  <a:lnTo>
                    <a:pt x="20528" y="4403"/>
                  </a:lnTo>
                  <a:lnTo>
                    <a:pt x="20681" y="4265"/>
                  </a:lnTo>
                  <a:lnTo>
                    <a:pt x="20834" y="4265"/>
                  </a:lnTo>
                  <a:lnTo>
                    <a:pt x="21140" y="4127"/>
                  </a:lnTo>
                  <a:lnTo>
                    <a:pt x="21447" y="4127"/>
                  </a:lnTo>
                  <a:lnTo>
                    <a:pt x="21447" y="3990"/>
                  </a:lnTo>
                  <a:lnTo>
                    <a:pt x="21600" y="3990"/>
                  </a:lnTo>
                  <a:lnTo>
                    <a:pt x="21600" y="3302"/>
                  </a:lnTo>
                  <a:lnTo>
                    <a:pt x="20834" y="3302"/>
                  </a:lnTo>
                  <a:lnTo>
                    <a:pt x="20834" y="2476"/>
                  </a:lnTo>
                  <a:lnTo>
                    <a:pt x="20681" y="2064"/>
                  </a:lnTo>
                  <a:lnTo>
                    <a:pt x="20681" y="1651"/>
                  </a:lnTo>
                  <a:lnTo>
                    <a:pt x="20528" y="1513"/>
                  </a:lnTo>
                  <a:lnTo>
                    <a:pt x="20528" y="1376"/>
                  </a:lnTo>
                  <a:lnTo>
                    <a:pt x="20068" y="1376"/>
                  </a:lnTo>
                  <a:lnTo>
                    <a:pt x="19915" y="1238"/>
                  </a:lnTo>
                  <a:lnTo>
                    <a:pt x="19762" y="1238"/>
                  </a:lnTo>
                  <a:lnTo>
                    <a:pt x="19762" y="1101"/>
                  </a:lnTo>
                  <a:lnTo>
                    <a:pt x="19609" y="963"/>
                  </a:lnTo>
                  <a:lnTo>
                    <a:pt x="19609" y="825"/>
                  </a:lnTo>
                  <a:lnTo>
                    <a:pt x="19455" y="825"/>
                  </a:lnTo>
                  <a:lnTo>
                    <a:pt x="19455" y="688"/>
                  </a:lnTo>
                  <a:lnTo>
                    <a:pt x="17157" y="688"/>
                  </a:lnTo>
                  <a:lnTo>
                    <a:pt x="17004" y="550"/>
                  </a:lnTo>
                  <a:lnTo>
                    <a:pt x="16851" y="550"/>
                  </a:lnTo>
                  <a:lnTo>
                    <a:pt x="16851" y="413"/>
                  </a:lnTo>
                  <a:lnTo>
                    <a:pt x="16545" y="138"/>
                  </a:lnTo>
                  <a:lnTo>
                    <a:pt x="16545" y="0"/>
                  </a:lnTo>
                  <a:lnTo>
                    <a:pt x="15626" y="0"/>
                  </a:lnTo>
                  <a:lnTo>
                    <a:pt x="15166" y="138"/>
                  </a:lnTo>
                  <a:lnTo>
                    <a:pt x="14860" y="138"/>
                  </a:lnTo>
                  <a:lnTo>
                    <a:pt x="14706" y="275"/>
                  </a:lnTo>
                  <a:lnTo>
                    <a:pt x="14400" y="275"/>
                  </a:lnTo>
                  <a:lnTo>
                    <a:pt x="14400" y="138"/>
                  </a:lnTo>
                  <a:lnTo>
                    <a:pt x="13940" y="138"/>
                  </a:lnTo>
                  <a:lnTo>
                    <a:pt x="13787" y="0"/>
                  </a:lnTo>
                  <a:lnTo>
                    <a:pt x="13634" y="0"/>
                  </a:lnTo>
                  <a:lnTo>
                    <a:pt x="13634" y="138"/>
                  </a:lnTo>
                  <a:lnTo>
                    <a:pt x="13481" y="138"/>
                  </a:lnTo>
                  <a:lnTo>
                    <a:pt x="13481" y="550"/>
                  </a:lnTo>
                  <a:lnTo>
                    <a:pt x="13021" y="550"/>
                  </a:lnTo>
                  <a:lnTo>
                    <a:pt x="12868" y="688"/>
                  </a:lnTo>
                  <a:lnTo>
                    <a:pt x="12715" y="550"/>
                  </a:lnTo>
                  <a:lnTo>
                    <a:pt x="11336" y="550"/>
                  </a:lnTo>
                  <a:lnTo>
                    <a:pt x="11336" y="688"/>
                  </a:lnTo>
                  <a:lnTo>
                    <a:pt x="11183" y="688"/>
                  </a:lnTo>
                  <a:lnTo>
                    <a:pt x="11183" y="963"/>
                  </a:lnTo>
                  <a:lnTo>
                    <a:pt x="10877" y="1238"/>
                  </a:lnTo>
                  <a:lnTo>
                    <a:pt x="10570" y="1238"/>
                  </a:lnTo>
                  <a:lnTo>
                    <a:pt x="10570" y="1376"/>
                  </a:lnTo>
                  <a:lnTo>
                    <a:pt x="9191" y="1376"/>
                  </a:lnTo>
                  <a:lnTo>
                    <a:pt x="9038" y="1238"/>
                  </a:lnTo>
                  <a:lnTo>
                    <a:pt x="9038" y="1101"/>
                  </a:lnTo>
                  <a:lnTo>
                    <a:pt x="8885" y="1101"/>
                  </a:lnTo>
                  <a:lnTo>
                    <a:pt x="8885" y="825"/>
                  </a:lnTo>
                  <a:lnTo>
                    <a:pt x="8732" y="688"/>
                  </a:lnTo>
                  <a:lnTo>
                    <a:pt x="8732" y="550"/>
                  </a:lnTo>
                  <a:lnTo>
                    <a:pt x="8579" y="550"/>
                  </a:lnTo>
                  <a:lnTo>
                    <a:pt x="8426" y="413"/>
                  </a:lnTo>
                  <a:lnTo>
                    <a:pt x="8119" y="413"/>
                  </a:lnTo>
                  <a:lnTo>
                    <a:pt x="8119" y="275"/>
                  </a:lnTo>
                  <a:lnTo>
                    <a:pt x="7966" y="413"/>
                  </a:lnTo>
                  <a:lnTo>
                    <a:pt x="7813" y="413"/>
                  </a:lnTo>
                  <a:lnTo>
                    <a:pt x="7813" y="550"/>
                  </a:lnTo>
                  <a:lnTo>
                    <a:pt x="7660" y="825"/>
                  </a:lnTo>
                  <a:lnTo>
                    <a:pt x="7506" y="963"/>
                  </a:lnTo>
                  <a:lnTo>
                    <a:pt x="7353" y="963"/>
                  </a:lnTo>
                  <a:lnTo>
                    <a:pt x="7200" y="1101"/>
                  </a:lnTo>
                  <a:lnTo>
                    <a:pt x="7047" y="1101"/>
                  </a:lnTo>
                  <a:lnTo>
                    <a:pt x="6587" y="1513"/>
                  </a:lnTo>
                  <a:lnTo>
                    <a:pt x="7047" y="1513"/>
                  </a:lnTo>
                  <a:lnTo>
                    <a:pt x="7353" y="1789"/>
                  </a:lnTo>
                  <a:lnTo>
                    <a:pt x="7353" y="2201"/>
                  </a:lnTo>
                  <a:lnTo>
                    <a:pt x="7200" y="2339"/>
                  </a:lnTo>
                  <a:lnTo>
                    <a:pt x="7200" y="2752"/>
                  </a:lnTo>
                  <a:lnTo>
                    <a:pt x="7047" y="2889"/>
                  </a:lnTo>
                  <a:lnTo>
                    <a:pt x="7047" y="3027"/>
                  </a:lnTo>
                  <a:lnTo>
                    <a:pt x="6894" y="3027"/>
                  </a:lnTo>
                  <a:lnTo>
                    <a:pt x="6894" y="3164"/>
                  </a:lnTo>
                  <a:lnTo>
                    <a:pt x="6740" y="3164"/>
                  </a:lnTo>
                  <a:lnTo>
                    <a:pt x="6587" y="3302"/>
                  </a:lnTo>
                  <a:lnTo>
                    <a:pt x="6587" y="3715"/>
                  </a:lnTo>
                  <a:lnTo>
                    <a:pt x="6434" y="3990"/>
                  </a:lnTo>
                  <a:lnTo>
                    <a:pt x="6434" y="4127"/>
                  </a:lnTo>
                  <a:lnTo>
                    <a:pt x="6587" y="4403"/>
                  </a:lnTo>
                  <a:lnTo>
                    <a:pt x="6587" y="6466"/>
                  </a:lnTo>
                  <a:lnTo>
                    <a:pt x="6434" y="6466"/>
                  </a:lnTo>
                  <a:lnTo>
                    <a:pt x="6434" y="6604"/>
                  </a:lnTo>
                  <a:lnTo>
                    <a:pt x="6281" y="6741"/>
                  </a:lnTo>
                  <a:lnTo>
                    <a:pt x="6281" y="6879"/>
                  </a:lnTo>
                  <a:lnTo>
                    <a:pt x="5974" y="7154"/>
                  </a:lnTo>
                  <a:lnTo>
                    <a:pt x="5821" y="7154"/>
                  </a:lnTo>
                  <a:lnTo>
                    <a:pt x="5821" y="8530"/>
                  </a:lnTo>
                  <a:lnTo>
                    <a:pt x="5668" y="8530"/>
                  </a:lnTo>
                  <a:lnTo>
                    <a:pt x="5668" y="8668"/>
                  </a:lnTo>
                  <a:lnTo>
                    <a:pt x="4902" y="8668"/>
                  </a:lnTo>
                  <a:lnTo>
                    <a:pt x="4749" y="8805"/>
                  </a:lnTo>
                  <a:lnTo>
                    <a:pt x="4749" y="10318"/>
                  </a:lnTo>
                  <a:lnTo>
                    <a:pt x="4596" y="10318"/>
                  </a:lnTo>
                  <a:lnTo>
                    <a:pt x="4596" y="10456"/>
                  </a:lnTo>
                  <a:lnTo>
                    <a:pt x="4289" y="10456"/>
                  </a:lnTo>
                  <a:lnTo>
                    <a:pt x="4136" y="10594"/>
                  </a:lnTo>
                  <a:lnTo>
                    <a:pt x="3830" y="10594"/>
                  </a:lnTo>
                  <a:lnTo>
                    <a:pt x="3677" y="10731"/>
                  </a:lnTo>
                  <a:lnTo>
                    <a:pt x="3523" y="10731"/>
                  </a:lnTo>
                  <a:lnTo>
                    <a:pt x="3523" y="10869"/>
                  </a:lnTo>
                  <a:lnTo>
                    <a:pt x="3370" y="10869"/>
                  </a:lnTo>
                  <a:lnTo>
                    <a:pt x="3370" y="11006"/>
                  </a:lnTo>
                  <a:lnTo>
                    <a:pt x="3217" y="11144"/>
                  </a:lnTo>
                  <a:lnTo>
                    <a:pt x="2451" y="11144"/>
                  </a:lnTo>
                  <a:lnTo>
                    <a:pt x="2145" y="10869"/>
                  </a:lnTo>
                  <a:lnTo>
                    <a:pt x="1991" y="10869"/>
                  </a:lnTo>
                  <a:lnTo>
                    <a:pt x="1838" y="10731"/>
                  </a:lnTo>
                  <a:lnTo>
                    <a:pt x="1685" y="10731"/>
                  </a:lnTo>
                  <a:lnTo>
                    <a:pt x="1685" y="10869"/>
                  </a:lnTo>
                  <a:lnTo>
                    <a:pt x="1532" y="10869"/>
                  </a:lnTo>
                  <a:lnTo>
                    <a:pt x="1226" y="11006"/>
                  </a:lnTo>
                  <a:lnTo>
                    <a:pt x="1072" y="11144"/>
                  </a:lnTo>
                  <a:lnTo>
                    <a:pt x="766" y="11144"/>
                  </a:lnTo>
                  <a:lnTo>
                    <a:pt x="613" y="11282"/>
                  </a:lnTo>
                  <a:lnTo>
                    <a:pt x="460" y="11282"/>
                  </a:lnTo>
                  <a:lnTo>
                    <a:pt x="306" y="11419"/>
                  </a:lnTo>
                  <a:lnTo>
                    <a:pt x="0" y="11419"/>
                  </a:lnTo>
                  <a:lnTo>
                    <a:pt x="306" y="11832"/>
                  </a:lnTo>
                  <a:lnTo>
                    <a:pt x="460" y="1183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001291" y="3270815"/>
              <a:ext cx="592094" cy="62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" y="11832"/>
                  </a:moveTo>
                  <a:lnTo>
                    <a:pt x="460" y="11969"/>
                  </a:lnTo>
                  <a:lnTo>
                    <a:pt x="153" y="11969"/>
                  </a:lnTo>
                  <a:lnTo>
                    <a:pt x="153" y="12107"/>
                  </a:lnTo>
                  <a:lnTo>
                    <a:pt x="0" y="12107"/>
                  </a:lnTo>
                  <a:lnTo>
                    <a:pt x="0" y="12520"/>
                  </a:lnTo>
                  <a:lnTo>
                    <a:pt x="153" y="12520"/>
                  </a:lnTo>
                  <a:lnTo>
                    <a:pt x="306" y="12657"/>
                  </a:lnTo>
                  <a:lnTo>
                    <a:pt x="1226" y="12657"/>
                  </a:lnTo>
                  <a:lnTo>
                    <a:pt x="1532" y="12795"/>
                  </a:lnTo>
                  <a:lnTo>
                    <a:pt x="1991" y="12795"/>
                  </a:lnTo>
                  <a:lnTo>
                    <a:pt x="2145" y="12657"/>
                  </a:lnTo>
                  <a:lnTo>
                    <a:pt x="2298" y="12657"/>
                  </a:lnTo>
                  <a:lnTo>
                    <a:pt x="2911" y="12382"/>
                  </a:lnTo>
                  <a:lnTo>
                    <a:pt x="3523" y="12382"/>
                  </a:lnTo>
                  <a:lnTo>
                    <a:pt x="3677" y="12245"/>
                  </a:lnTo>
                  <a:lnTo>
                    <a:pt x="4289" y="12245"/>
                  </a:lnTo>
                  <a:lnTo>
                    <a:pt x="4596" y="12382"/>
                  </a:lnTo>
                  <a:lnTo>
                    <a:pt x="5055" y="12382"/>
                  </a:lnTo>
                  <a:lnTo>
                    <a:pt x="5055" y="12520"/>
                  </a:lnTo>
                  <a:lnTo>
                    <a:pt x="5362" y="12520"/>
                  </a:lnTo>
                  <a:lnTo>
                    <a:pt x="5362" y="12657"/>
                  </a:lnTo>
                  <a:lnTo>
                    <a:pt x="5515" y="12795"/>
                  </a:lnTo>
                  <a:lnTo>
                    <a:pt x="5515" y="13896"/>
                  </a:lnTo>
                  <a:lnTo>
                    <a:pt x="5668" y="14033"/>
                  </a:lnTo>
                  <a:lnTo>
                    <a:pt x="5668" y="14171"/>
                  </a:lnTo>
                  <a:lnTo>
                    <a:pt x="5821" y="14308"/>
                  </a:lnTo>
                  <a:lnTo>
                    <a:pt x="6128" y="14308"/>
                  </a:lnTo>
                  <a:lnTo>
                    <a:pt x="6128" y="14446"/>
                  </a:lnTo>
                  <a:lnTo>
                    <a:pt x="6281" y="14446"/>
                  </a:lnTo>
                  <a:lnTo>
                    <a:pt x="6281" y="14996"/>
                  </a:lnTo>
                  <a:lnTo>
                    <a:pt x="6434" y="15134"/>
                  </a:lnTo>
                  <a:lnTo>
                    <a:pt x="6587" y="15134"/>
                  </a:lnTo>
                  <a:lnTo>
                    <a:pt x="6740" y="15271"/>
                  </a:lnTo>
                  <a:lnTo>
                    <a:pt x="7813" y="15271"/>
                  </a:lnTo>
                  <a:lnTo>
                    <a:pt x="7813" y="15134"/>
                  </a:lnTo>
                  <a:lnTo>
                    <a:pt x="8272" y="15134"/>
                  </a:lnTo>
                  <a:lnTo>
                    <a:pt x="8272" y="14996"/>
                  </a:lnTo>
                  <a:lnTo>
                    <a:pt x="8426" y="14996"/>
                  </a:lnTo>
                  <a:lnTo>
                    <a:pt x="8426" y="14308"/>
                  </a:lnTo>
                  <a:lnTo>
                    <a:pt x="8272" y="14171"/>
                  </a:lnTo>
                  <a:lnTo>
                    <a:pt x="8426" y="14033"/>
                  </a:lnTo>
                  <a:lnTo>
                    <a:pt x="8426" y="13758"/>
                  </a:lnTo>
                  <a:lnTo>
                    <a:pt x="8579" y="13758"/>
                  </a:lnTo>
                  <a:lnTo>
                    <a:pt x="8579" y="13620"/>
                  </a:lnTo>
                  <a:lnTo>
                    <a:pt x="8732" y="13620"/>
                  </a:lnTo>
                  <a:lnTo>
                    <a:pt x="8732" y="13483"/>
                  </a:lnTo>
                  <a:lnTo>
                    <a:pt x="9038" y="13483"/>
                  </a:lnTo>
                  <a:lnTo>
                    <a:pt x="9038" y="13758"/>
                  </a:lnTo>
                  <a:lnTo>
                    <a:pt x="9191" y="13758"/>
                  </a:lnTo>
                  <a:lnTo>
                    <a:pt x="9191" y="14308"/>
                  </a:lnTo>
                  <a:lnTo>
                    <a:pt x="9345" y="14446"/>
                  </a:lnTo>
                  <a:lnTo>
                    <a:pt x="9345" y="14583"/>
                  </a:lnTo>
                  <a:lnTo>
                    <a:pt x="9498" y="14721"/>
                  </a:lnTo>
                  <a:lnTo>
                    <a:pt x="9651" y="14721"/>
                  </a:lnTo>
                  <a:lnTo>
                    <a:pt x="9651" y="14583"/>
                  </a:lnTo>
                  <a:lnTo>
                    <a:pt x="9804" y="14583"/>
                  </a:lnTo>
                  <a:lnTo>
                    <a:pt x="9804" y="14446"/>
                  </a:lnTo>
                  <a:lnTo>
                    <a:pt x="9957" y="14446"/>
                  </a:lnTo>
                  <a:lnTo>
                    <a:pt x="10111" y="14308"/>
                  </a:lnTo>
                  <a:lnTo>
                    <a:pt x="10723" y="14308"/>
                  </a:lnTo>
                  <a:lnTo>
                    <a:pt x="11030" y="14583"/>
                  </a:lnTo>
                  <a:lnTo>
                    <a:pt x="11030" y="14721"/>
                  </a:lnTo>
                  <a:lnTo>
                    <a:pt x="11183" y="14859"/>
                  </a:lnTo>
                  <a:lnTo>
                    <a:pt x="11183" y="18023"/>
                  </a:lnTo>
                  <a:lnTo>
                    <a:pt x="11336" y="18023"/>
                  </a:lnTo>
                  <a:lnTo>
                    <a:pt x="11336" y="18161"/>
                  </a:lnTo>
                  <a:lnTo>
                    <a:pt x="11489" y="18161"/>
                  </a:lnTo>
                  <a:lnTo>
                    <a:pt x="11489" y="18298"/>
                  </a:lnTo>
                  <a:lnTo>
                    <a:pt x="11643" y="18298"/>
                  </a:lnTo>
                  <a:lnTo>
                    <a:pt x="11643" y="18436"/>
                  </a:lnTo>
                  <a:lnTo>
                    <a:pt x="11949" y="18436"/>
                  </a:lnTo>
                  <a:lnTo>
                    <a:pt x="12102" y="18573"/>
                  </a:lnTo>
                  <a:lnTo>
                    <a:pt x="12715" y="18573"/>
                  </a:lnTo>
                  <a:lnTo>
                    <a:pt x="13021" y="18436"/>
                  </a:lnTo>
                  <a:lnTo>
                    <a:pt x="13940" y="18436"/>
                  </a:lnTo>
                  <a:lnTo>
                    <a:pt x="14094" y="18573"/>
                  </a:lnTo>
                  <a:lnTo>
                    <a:pt x="14400" y="18573"/>
                  </a:lnTo>
                  <a:lnTo>
                    <a:pt x="14400" y="18711"/>
                  </a:lnTo>
                  <a:lnTo>
                    <a:pt x="14553" y="18711"/>
                  </a:lnTo>
                  <a:lnTo>
                    <a:pt x="14553" y="19261"/>
                  </a:lnTo>
                  <a:lnTo>
                    <a:pt x="14706" y="19399"/>
                  </a:lnTo>
                  <a:lnTo>
                    <a:pt x="14706" y="19674"/>
                  </a:lnTo>
                  <a:lnTo>
                    <a:pt x="14860" y="19674"/>
                  </a:lnTo>
                  <a:lnTo>
                    <a:pt x="15013" y="19811"/>
                  </a:lnTo>
                  <a:lnTo>
                    <a:pt x="15319" y="19811"/>
                  </a:lnTo>
                  <a:lnTo>
                    <a:pt x="15319" y="19674"/>
                  </a:lnTo>
                  <a:lnTo>
                    <a:pt x="15472" y="19674"/>
                  </a:lnTo>
                  <a:lnTo>
                    <a:pt x="15472" y="19399"/>
                  </a:lnTo>
                  <a:lnTo>
                    <a:pt x="15626" y="19261"/>
                  </a:lnTo>
                  <a:lnTo>
                    <a:pt x="15626" y="19124"/>
                  </a:lnTo>
                  <a:lnTo>
                    <a:pt x="15932" y="19124"/>
                  </a:lnTo>
                  <a:lnTo>
                    <a:pt x="16085" y="18986"/>
                  </a:lnTo>
                  <a:lnTo>
                    <a:pt x="16545" y="18986"/>
                  </a:lnTo>
                  <a:lnTo>
                    <a:pt x="16545" y="19399"/>
                  </a:lnTo>
                  <a:lnTo>
                    <a:pt x="16698" y="19399"/>
                  </a:lnTo>
                  <a:lnTo>
                    <a:pt x="16698" y="19536"/>
                  </a:lnTo>
                  <a:lnTo>
                    <a:pt x="16851" y="19536"/>
                  </a:lnTo>
                  <a:lnTo>
                    <a:pt x="17004" y="19674"/>
                  </a:lnTo>
                  <a:lnTo>
                    <a:pt x="17157" y="19674"/>
                  </a:lnTo>
                  <a:lnTo>
                    <a:pt x="17311" y="19811"/>
                  </a:lnTo>
                  <a:lnTo>
                    <a:pt x="17464" y="19811"/>
                  </a:lnTo>
                  <a:lnTo>
                    <a:pt x="17464" y="19949"/>
                  </a:lnTo>
                  <a:lnTo>
                    <a:pt x="17617" y="20087"/>
                  </a:lnTo>
                  <a:lnTo>
                    <a:pt x="17617" y="20775"/>
                  </a:lnTo>
                  <a:lnTo>
                    <a:pt x="17770" y="20912"/>
                  </a:lnTo>
                  <a:lnTo>
                    <a:pt x="17770" y="21050"/>
                  </a:lnTo>
                  <a:lnTo>
                    <a:pt x="18077" y="21325"/>
                  </a:lnTo>
                  <a:lnTo>
                    <a:pt x="18077" y="21462"/>
                  </a:lnTo>
                  <a:lnTo>
                    <a:pt x="18383" y="21462"/>
                  </a:lnTo>
                  <a:lnTo>
                    <a:pt x="18536" y="21600"/>
                  </a:lnTo>
                  <a:lnTo>
                    <a:pt x="18996" y="21600"/>
                  </a:lnTo>
                  <a:lnTo>
                    <a:pt x="19149" y="21462"/>
                  </a:lnTo>
                  <a:lnTo>
                    <a:pt x="19455" y="21462"/>
                  </a:lnTo>
                  <a:lnTo>
                    <a:pt x="19455" y="21325"/>
                  </a:lnTo>
                  <a:lnTo>
                    <a:pt x="19609" y="21187"/>
                  </a:lnTo>
                  <a:lnTo>
                    <a:pt x="19609" y="20912"/>
                  </a:lnTo>
                  <a:lnTo>
                    <a:pt x="19762" y="20775"/>
                  </a:lnTo>
                  <a:lnTo>
                    <a:pt x="19762" y="19949"/>
                  </a:lnTo>
                  <a:lnTo>
                    <a:pt x="19609" y="19811"/>
                  </a:lnTo>
                  <a:lnTo>
                    <a:pt x="19609" y="19674"/>
                  </a:lnTo>
                  <a:lnTo>
                    <a:pt x="19455" y="19536"/>
                  </a:lnTo>
                  <a:lnTo>
                    <a:pt x="18689" y="19536"/>
                  </a:lnTo>
                  <a:lnTo>
                    <a:pt x="18689" y="19399"/>
                  </a:lnTo>
                  <a:lnTo>
                    <a:pt x="18536" y="19399"/>
                  </a:lnTo>
                  <a:lnTo>
                    <a:pt x="18383" y="19261"/>
                  </a:lnTo>
                  <a:lnTo>
                    <a:pt x="18383" y="19124"/>
                  </a:lnTo>
                  <a:lnTo>
                    <a:pt x="18230" y="19124"/>
                  </a:lnTo>
                  <a:lnTo>
                    <a:pt x="18230" y="18711"/>
                  </a:lnTo>
                  <a:lnTo>
                    <a:pt x="18077" y="18573"/>
                  </a:lnTo>
                  <a:lnTo>
                    <a:pt x="18077" y="18023"/>
                  </a:lnTo>
                  <a:lnTo>
                    <a:pt x="18230" y="17748"/>
                  </a:lnTo>
                  <a:lnTo>
                    <a:pt x="18230" y="17060"/>
                  </a:lnTo>
                  <a:lnTo>
                    <a:pt x="18383" y="16647"/>
                  </a:lnTo>
                  <a:lnTo>
                    <a:pt x="18383" y="16372"/>
                  </a:lnTo>
                  <a:lnTo>
                    <a:pt x="18536" y="15959"/>
                  </a:lnTo>
                  <a:lnTo>
                    <a:pt x="18689" y="15822"/>
                  </a:lnTo>
                  <a:lnTo>
                    <a:pt x="18689" y="15684"/>
                  </a:lnTo>
                  <a:lnTo>
                    <a:pt x="18843" y="15409"/>
                  </a:lnTo>
                  <a:lnTo>
                    <a:pt x="18996" y="15271"/>
                  </a:lnTo>
                  <a:lnTo>
                    <a:pt x="19149" y="15271"/>
                  </a:lnTo>
                  <a:lnTo>
                    <a:pt x="19455" y="15134"/>
                  </a:lnTo>
                  <a:lnTo>
                    <a:pt x="19609" y="15134"/>
                  </a:lnTo>
                  <a:lnTo>
                    <a:pt x="19762" y="14996"/>
                  </a:lnTo>
                  <a:lnTo>
                    <a:pt x="19915" y="14996"/>
                  </a:lnTo>
                  <a:lnTo>
                    <a:pt x="19915" y="14583"/>
                  </a:lnTo>
                  <a:lnTo>
                    <a:pt x="20068" y="14446"/>
                  </a:lnTo>
                  <a:lnTo>
                    <a:pt x="20068" y="13208"/>
                  </a:lnTo>
                  <a:lnTo>
                    <a:pt x="19915" y="13070"/>
                  </a:lnTo>
                  <a:lnTo>
                    <a:pt x="19915" y="12795"/>
                  </a:lnTo>
                  <a:lnTo>
                    <a:pt x="19762" y="12520"/>
                  </a:lnTo>
                  <a:lnTo>
                    <a:pt x="19762" y="12245"/>
                  </a:lnTo>
                  <a:lnTo>
                    <a:pt x="19609" y="12107"/>
                  </a:lnTo>
                  <a:lnTo>
                    <a:pt x="19609" y="11557"/>
                  </a:lnTo>
                  <a:lnTo>
                    <a:pt x="19762" y="11282"/>
                  </a:lnTo>
                  <a:lnTo>
                    <a:pt x="19762" y="11006"/>
                  </a:lnTo>
                  <a:lnTo>
                    <a:pt x="19609" y="11006"/>
                  </a:lnTo>
                  <a:lnTo>
                    <a:pt x="19609" y="10594"/>
                  </a:lnTo>
                  <a:lnTo>
                    <a:pt x="19455" y="10318"/>
                  </a:lnTo>
                  <a:lnTo>
                    <a:pt x="19302" y="10318"/>
                  </a:lnTo>
                  <a:lnTo>
                    <a:pt x="18996" y="10043"/>
                  </a:lnTo>
                  <a:lnTo>
                    <a:pt x="18996" y="9355"/>
                  </a:lnTo>
                  <a:lnTo>
                    <a:pt x="19149" y="9080"/>
                  </a:lnTo>
                  <a:lnTo>
                    <a:pt x="19149" y="8943"/>
                  </a:lnTo>
                  <a:lnTo>
                    <a:pt x="18843" y="8943"/>
                  </a:lnTo>
                  <a:lnTo>
                    <a:pt x="18689" y="9080"/>
                  </a:lnTo>
                  <a:lnTo>
                    <a:pt x="18536" y="9080"/>
                  </a:lnTo>
                  <a:lnTo>
                    <a:pt x="18536" y="8943"/>
                  </a:lnTo>
                  <a:lnTo>
                    <a:pt x="18383" y="8943"/>
                  </a:lnTo>
                  <a:lnTo>
                    <a:pt x="18383" y="8392"/>
                  </a:lnTo>
                  <a:lnTo>
                    <a:pt x="18536" y="8392"/>
                  </a:lnTo>
                  <a:lnTo>
                    <a:pt x="18536" y="8255"/>
                  </a:lnTo>
                  <a:lnTo>
                    <a:pt x="18689" y="8255"/>
                  </a:lnTo>
                  <a:lnTo>
                    <a:pt x="18843" y="8117"/>
                  </a:lnTo>
                  <a:lnTo>
                    <a:pt x="18843" y="7704"/>
                  </a:lnTo>
                  <a:lnTo>
                    <a:pt x="18689" y="7567"/>
                  </a:lnTo>
                  <a:lnTo>
                    <a:pt x="18689" y="7429"/>
                  </a:lnTo>
                  <a:lnTo>
                    <a:pt x="18843" y="7292"/>
                  </a:lnTo>
                  <a:lnTo>
                    <a:pt x="18996" y="7292"/>
                  </a:lnTo>
                  <a:lnTo>
                    <a:pt x="19149" y="7154"/>
                  </a:lnTo>
                  <a:lnTo>
                    <a:pt x="19455" y="7154"/>
                  </a:lnTo>
                  <a:lnTo>
                    <a:pt x="19455" y="5090"/>
                  </a:lnTo>
                  <a:lnTo>
                    <a:pt x="19609" y="4953"/>
                  </a:lnTo>
                  <a:lnTo>
                    <a:pt x="19609" y="4678"/>
                  </a:lnTo>
                  <a:lnTo>
                    <a:pt x="19762" y="4678"/>
                  </a:lnTo>
                  <a:lnTo>
                    <a:pt x="19762" y="4540"/>
                  </a:lnTo>
                  <a:lnTo>
                    <a:pt x="20068" y="4540"/>
                  </a:lnTo>
                  <a:lnTo>
                    <a:pt x="20221" y="4403"/>
                  </a:lnTo>
                  <a:lnTo>
                    <a:pt x="20528" y="4403"/>
                  </a:lnTo>
                  <a:lnTo>
                    <a:pt x="20681" y="4265"/>
                  </a:lnTo>
                  <a:lnTo>
                    <a:pt x="20834" y="4265"/>
                  </a:lnTo>
                  <a:lnTo>
                    <a:pt x="21140" y="4127"/>
                  </a:lnTo>
                  <a:lnTo>
                    <a:pt x="21447" y="4127"/>
                  </a:lnTo>
                  <a:lnTo>
                    <a:pt x="21447" y="3990"/>
                  </a:lnTo>
                  <a:lnTo>
                    <a:pt x="21600" y="3990"/>
                  </a:lnTo>
                  <a:lnTo>
                    <a:pt x="21600" y="3302"/>
                  </a:lnTo>
                  <a:lnTo>
                    <a:pt x="20834" y="3302"/>
                  </a:lnTo>
                  <a:lnTo>
                    <a:pt x="20834" y="2476"/>
                  </a:lnTo>
                  <a:lnTo>
                    <a:pt x="20681" y="2064"/>
                  </a:lnTo>
                  <a:lnTo>
                    <a:pt x="20681" y="1651"/>
                  </a:lnTo>
                  <a:lnTo>
                    <a:pt x="20528" y="1513"/>
                  </a:lnTo>
                  <a:lnTo>
                    <a:pt x="20528" y="1376"/>
                  </a:lnTo>
                  <a:lnTo>
                    <a:pt x="20068" y="1376"/>
                  </a:lnTo>
                  <a:lnTo>
                    <a:pt x="19915" y="1238"/>
                  </a:lnTo>
                  <a:lnTo>
                    <a:pt x="19762" y="1238"/>
                  </a:lnTo>
                  <a:lnTo>
                    <a:pt x="19762" y="1101"/>
                  </a:lnTo>
                  <a:lnTo>
                    <a:pt x="19609" y="963"/>
                  </a:lnTo>
                  <a:lnTo>
                    <a:pt x="19609" y="825"/>
                  </a:lnTo>
                  <a:lnTo>
                    <a:pt x="19455" y="825"/>
                  </a:lnTo>
                  <a:lnTo>
                    <a:pt x="19455" y="688"/>
                  </a:lnTo>
                  <a:lnTo>
                    <a:pt x="17157" y="688"/>
                  </a:lnTo>
                  <a:lnTo>
                    <a:pt x="17004" y="550"/>
                  </a:lnTo>
                  <a:lnTo>
                    <a:pt x="16851" y="550"/>
                  </a:lnTo>
                  <a:lnTo>
                    <a:pt x="16851" y="413"/>
                  </a:lnTo>
                  <a:lnTo>
                    <a:pt x="16545" y="138"/>
                  </a:lnTo>
                  <a:lnTo>
                    <a:pt x="16545" y="0"/>
                  </a:lnTo>
                  <a:lnTo>
                    <a:pt x="15626" y="0"/>
                  </a:lnTo>
                  <a:lnTo>
                    <a:pt x="15166" y="138"/>
                  </a:lnTo>
                  <a:lnTo>
                    <a:pt x="14860" y="138"/>
                  </a:lnTo>
                  <a:lnTo>
                    <a:pt x="14706" y="275"/>
                  </a:lnTo>
                  <a:lnTo>
                    <a:pt x="14400" y="275"/>
                  </a:lnTo>
                  <a:lnTo>
                    <a:pt x="14400" y="138"/>
                  </a:lnTo>
                  <a:lnTo>
                    <a:pt x="13940" y="138"/>
                  </a:lnTo>
                  <a:lnTo>
                    <a:pt x="13787" y="0"/>
                  </a:lnTo>
                  <a:lnTo>
                    <a:pt x="13634" y="0"/>
                  </a:lnTo>
                  <a:lnTo>
                    <a:pt x="13634" y="138"/>
                  </a:lnTo>
                  <a:lnTo>
                    <a:pt x="13481" y="138"/>
                  </a:lnTo>
                  <a:lnTo>
                    <a:pt x="13481" y="550"/>
                  </a:lnTo>
                  <a:lnTo>
                    <a:pt x="13021" y="550"/>
                  </a:lnTo>
                  <a:lnTo>
                    <a:pt x="12868" y="688"/>
                  </a:lnTo>
                  <a:lnTo>
                    <a:pt x="12715" y="550"/>
                  </a:lnTo>
                  <a:lnTo>
                    <a:pt x="11336" y="550"/>
                  </a:lnTo>
                  <a:lnTo>
                    <a:pt x="11336" y="688"/>
                  </a:lnTo>
                  <a:lnTo>
                    <a:pt x="11183" y="688"/>
                  </a:lnTo>
                  <a:lnTo>
                    <a:pt x="11183" y="963"/>
                  </a:lnTo>
                  <a:lnTo>
                    <a:pt x="10877" y="1238"/>
                  </a:lnTo>
                  <a:lnTo>
                    <a:pt x="10570" y="1238"/>
                  </a:lnTo>
                  <a:lnTo>
                    <a:pt x="10570" y="1376"/>
                  </a:lnTo>
                  <a:lnTo>
                    <a:pt x="9191" y="1376"/>
                  </a:lnTo>
                  <a:lnTo>
                    <a:pt x="9038" y="1238"/>
                  </a:lnTo>
                  <a:lnTo>
                    <a:pt x="9038" y="1101"/>
                  </a:lnTo>
                  <a:lnTo>
                    <a:pt x="8885" y="1101"/>
                  </a:lnTo>
                  <a:lnTo>
                    <a:pt x="8885" y="825"/>
                  </a:lnTo>
                  <a:lnTo>
                    <a:pt x="8732" y="688"/>
                  </a:lnTo>
                  <a:lnTo>
                    <a:pt x="8732" y="550"/>
                  </a:lnTo>
                  <a:lnTo>
                    <a:pt x="8579" y="550"/>
                  </a:lnTo>
                  <a:lnTo>
                    <a:pt x="8426" y="413"/>
                  </a:lnTo>
                  <a:lnTo>
                    <a:pt x="8119" y="413"/>
                  </a:lnTo>
                  <a:lnTo>
                    <a:pt x="8119" y="275"/>
                  </a:lnTo>
                  <a:lnTo>
                    <a:pt x="7966" y="413"/>
                  </a:lnTo>
                  <a:lnTo>
                    <a:pt x="7813" y="413"/>
                  </a:lnTo>
                  <a:lnTo>
                    <a:pt x="7813" y="550"/>
                  </a:lnTo>
                  <a:lnTo>
                    <a:pt x="7660" y="825"/>
                  </a:lnTo>
                  <a:lnTo>
                    <a:pt x="7506" y="963"/>
                  </a:lnTo>
                  <a:lnTo>
                    <a:pt x="7353" y="963"/>
                  </a:lnTo>
                  <a:lnTo>
                    <a:pt x="7200" y="1101"/>
                  </a:lnTo>
                  <a:lnTo>
                    <a:pt x="7047" y="1101"/>
                  </a:lnTo>
                  <a:lnTo>
                    <a:pt x="6587" y="1513"/>
                  </a:lnTo>
                  <a:lnTo>
                    <a:pt x="7047" y="1513"/>
                  </a:lnTo>
                  <a:lnTo>
                    <a:pt x="7353" y="1789"/>
                  </a:lnTo>
                  <a:lnTo>
                    <a:pt x="7353" y="2201"/>
                  </a:lnTo>
                  <a:lnTo>
                    <a:pt x="7200" y="2339"/>
                  </a:lnTo>
                  <a:lnTo>
                    <a:pt x="7200" y="2752"/>
                  </a:lnTo>
                  <a:lnTo>
                    <a:pt x="7047" y="2889"/>
                  </a:lnTo>
                  <a:lnTo>
                    <a:pt x="7047" y="3027"/>
                  </a:lnTo>
                  <a:lnTo>
                    <a:pt x="6894" y="3027"/>
                  </a:lnTo>
                  <a:lnTo>
                    <a:pt x="6894" y="3164"/>
                  </a:lnTo>
                  <a:lnTo>
                    <a:pt x="6740" y="3164"/>
                  </a:lnTo>
                  <a:lnTo>
                    <a:pt x="6587" y="3302"/>
                  </a:lnTo>
                  <a:lnTo>
                    <a:pt x="6587" y="3715"/>
                  </a:lnTo>
                  <a:lnTo>
                    <a:pt x="6434" y="3990"/>
                  </a:lnTo>
                  <a:lnTo>
                    <a:pt x="6434" y="4127"/>
                  </a:lnTo>
                  <a:lnTo>
                    <a:pt x="6587" y="4403"/>
                  </a:lnTo>
                  <a:lnTo>
                    <a:pt x="6587" y="6466"/>
                  </a:lnTo>
                  <a:lnTo>
                    <a:pt x="6434" y="6466"/>
                  </a:lnTo>
                  <a:lnTo>
                    <a:pt x="6434" y="6604"/>
                  </a:lnTo>
                  <a:lnTo>
                    <a:pt x="6281" y="6741"/>
                  </a:lnTo>
                  <a:lnTo>
                    <a:pt x="6281" y="6879"/>
                  </a:lnTo>
                  <a:lnTo>
                    <a:pt x="5974" y="7154"/>
                  </a:lnTo>
                  <a:lnTo>
                    <a:pt x="5821" y="7154"/>
                  </a:lnTo>
                  <a:lnTo>
                    <a:pt x="5821" y="8530"/>
                  </a:lnTo>
                  <a:lnTo>
                    <a:pt x="5668" y="8530"/>
                  </a:lnTo>
                  <a:lnTo>
                    <a:pt x="5668" y="8668"/>
                  </a:lnTo>
                  <a:lnTo>
                    <a:pt x="4902" y="8668"/>
                  </a:lnTo>
                  <a:lnTo>
                    <a:pt x="4749" y="8805"/>
                  </a:lnTo>
                  <a:lnTo>
                    <a:pt x="4749" y="10318"/>
                  </a:lnTo>
                  <a:lnTo>
                    <a:pt x="4596" y="10318"/>
                  </a:lnTo>
                  <a:lnTo>
                    <a:pt x="4596" y="10456"/>
                  </a:lnTo>
                  <a:lnTo>
                    <a:pt x="4289" y="10456"/>
                  </a:lnTo>
                  <a:lnTo>
                    <a:pt x="4136" y="10594"/>
                  </a:lnTo>
                  <a:lnTo>
                    <a:pt x="3830" y="10594"/>
                  </a:lnTo>
                  <a:lnTo>
                    <a:pt x="3677" y="10731"/>
                  </a:lnTo>
                  <a:lnTo>
                    <a:pt x="3523" y="10731"/>
                  </a:lnTo>
                  <a:lnTo>
                    <a:pt x="3523" y="10869"/>
                  </a:lnTo>
                  <a:lnTo>
                    <a:pt x="3370" y="10869"/>
                  </a:lnTo>
                  <a:lnTo>
                    <a:pt x="3370" y="11006"/>
                  </a:lnTo>
                  <a:lnTo>
                    <a:pt x="3217" y="11144"/>
                  </a:lnTo>
                  <a:lnTo>
                    <a:pt x="2451" y="11144"/>
                  </a:lnTo>
                  <a:lnTo>
                    <a:pt x="2145" y="10869"/>
                  </a:lnTo>
                  <a:lnTo>
                    <a:pt x="1991" y="10869"/>
                  </a:lnTo>
                  <a:lnTo>
                    <a:pt x="1838" y="10731"/>
                  </a:lnTo>
                  <a:lnTo>
                    <a:pt x="1685" y="10731"/>
                  </a:lnTo>
                  <a:lnTo>
                    <a:pt x="1685" y="10869"/>
                  </a:lnTo>
                  <a:lnTo>
                    <a:pt x="1532" y="10869"/>
                  </a:lnTo>
                  <a:lnTo>
                    <a:pt x="1226" y="11006"/>
                  </a:lnTo>
                  <a:lnTo>
                    <a:pt x="1072" y="11144"/>
                  </a:lnTo>
                  <a:lnTo>
                    <a:pt x="766" y="11144"/>
                  </a:lnTo>
                  <a:lnTo>
                    <a:pt x="613" y="11282"/>
                  </a:lnTo>
                  <a:lnTo>
                    <a:pt x="460" y="11282"/>
                  </a:lnTo>
                  <a:lnTo>
                    <a:pt x="306" y="11419"/>
                  </a:lnTo>
                  <a:lnTo>
                    <a:pt x="0" y="11419"/>
                  </a:lnTo>
                  <a:lnTo>
                    <a:pt x="306" y="11832"/>
                  </a:lnTo>
                  <a:lnTo>
                    <a:pt x="460" y="1183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4984493" y="3626250"/>
              <a:ext cx="382131" cy="41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9" y="419"/>
                  </a:moveTo>
                  <a:lnTo>
                    <a:pt x="1187" y="419"/>
                  </a:lnTo>
                  <a:lnTo>
                    <a:pt x="1424" y="629"/>
                  </a:lnTo>
                  <a:lnTo>
                    <a:pt x="3323" y="629"/>
                  </a:lnTo>
                  <a:lnTo>
                    <a:pt x="3560" y="839"/>
                  </a:lnTo>
                  <a:lnTo>
                    <a:pt x="3798" y="629"/>
                  </a:lnTo>
                  <a:lnTo>
                    <a:pt x="4510" y="629"/>
                  </a:lnTo>
                  <a:lnTo>
                    <a:pt x="5459" y="210"/>
                  </a:lnTo>
                  <a:lnTo>
                    <a:pt x="5934" y="210"/>
                  </a:lnTo>
                  <a:lnTo>
                    <a:pt x="6171" y="0"/>
                  </a:lnTo>
                  <a:lnTo>
                    <a:pt x="7596" y="0"/>
                  </a:lnTo>
                  <a:lnTo>
                    <a:pt x="8070" y="210"/>
                  </a:lnTo>
                  <a:lnTo>
                    <a:pt x="8782" y="210"/>
                  </a:lnTo>
                  <a:lnTo>
                    <a:pt x="9020" y="419"/>
                  </a:lnTo>
                  <a:lnTo>
                    <a:pt x="9257" y="419"/>
                  </a:lnTo>
                  <a:lnTo>
                    <a:pt x="9257" y="839"/>
                  </a:lnTo>
                  <a:lnTo>
                    <a:pt x="9495" y="1049"/>
                  </a:lnTo>
                  <a:lnTo>
                    <a:pt x="9495" y="2726"/>
                  </a:lnTo>
                  <a:lnTo>
                    <a:pt x="9732" y="2726"/>
                  </a:lnTo>
                  <a:lnTo>
                    <a:pt x="9732" y="2936"/>
                  </a:lnTo>
                  <a:lnTo>
                    <a:pt x="9969" y="3146"/>
                  </a:lnTo>
                  <a:lnTo>
                    <a:pt x="10444" y="3146"/>
                  </a:lnTo>
                  <a:lnTo>
                    <a:pt x="10444" y="3355"/>
                  </a:lnTo>
                  <a:lnTo>
                    <a:pt x="10681" y="3355"/>
                  </a:lnTo>
                  <a:lnTo>
                    <a:pt x="10681" y="4194"/>
                  </a:lnTo>
                  <a:lnTo>
                    <a:pt x="10919" y="4404"/>
                  </a:lnTo>
                  <a:lnTo>
                    <a:pt x="11156" y="4404"/>
                  </a:lnTo>
                  <a:lnTo>
                    <a:pt x="11393" y="4614"/>
                  </a:lnTo>
                  <a:lnTo>
                    <a:pt x="12818" y="4614"/>
                  </a:lnTo>
                  <a:lnTo>
                    <a:pt x="13055" y="4404"/>
                  </a:lnTo>
                  <a:lnTo>
                    <a:pt x="13530" y="4404"/>
                  </a:lnTo>
                  <a:lnTo>
                    <a:pt x="13767" y="4194"/>
                  </a:lnTo>
                  <a:lnTo>
                    <a:pt x="13767" y="3984"/>
                  </a:lnTo>
                  <a:lnTo>
                    <a:pt x="14004" y="3984"/>
                  </a:lnTo>
                  <a:lnTo>
                    <a:pt x="14004" y="3565"/>
                  </a:lnTo>
                  <a:lnTo>
                    <a:pt x="13767" y="3355"/>
                  </a:lnTo>
                  <a:lnTo>
                    <a:pt x="13767" y="2517"/>
                  </a:lnTo>
                  <a:lnTo>
                    <a:pt x="14004" y="2517"/>
                  </a:lnTo>
                  <a:lnTo>
                    <a:pt x="14004" y="2307"/>
                  </a:lnTo>
                  <a:lnTo>
                    <a:pt x="14242" y="2097"/>
                  </a:lnTo>
                  <a:lnTo>
                    <a:pt x="14479" y="2097"/>
                  </a:lnTo>
                  <a:lnTo>
                    <a:pt x="14479" y="1887"/>
                  </a:lnTo>
                  <a:lnTo>
                    <a:pt x="14716" y="1887"/>
                  </a:lnTo>
                  <a:lnTo>
                    <a:pt x="14954" y="2097"/>
                  </a:lnTo>
                  <a:lnTo>
                    <a:pt x="14954" y="2307"/>
                  </a:lnTo>
                  <a:lnTo>
                    <a:pt x="15191" y="2517"/>
                  </a:lnTo>
                  <a:lnTo>
                    <a:pt x="15191" y="3146"/>
                  </a:lnTo>
                  <a:lnTo>
                    <a:pt x="15429" y="3355"/>
                  </a:lnTo>
                  <a:lnTo>
                    <a:pt x="15429" y="3775"/>
                  </a:lnTo>
                  <a:lnTo>
                    <a:pt x="15903" y="3775"/>
                  </a:lnTo>
                  <a:lnTo>
                    <a:pt x="15903" y="3565"/>
                  </a:lnTo>
                  <a:lnTo>
                    <a:pt x="16141" y="3355"/>
                  </a:lnTo>
                  <a:lnTo>
                    <a:pt x="16378" y="3355"/>
                  </a:lnTo>
                  <a:lnTo>
                    <a:pt x="16615" y="3146"/>
                  </a:lnTo>
                  <a:lnTo>
                    <a:pt x="17565" y="3146"/>
                  </a:lnTo>
                  <a:lnTo>
                    <a:pt x="17802" y="3355"/>
                  </a:lnTo>
                  <a:lnTo>
                    <a:pt x="17802" y="3565"/>
                  </a:lnTo>
                  <a:lnTo>
                    <a:pt x="18040" y="3775"/>
                  </a:lnTo>
                  <a:lnTo>
                    <a:pt x="18040" y="3984"/>
                  </a:lnTo>
                  <a:lnTo>
                    <a:pt x="18277" y="4194"/>
                  </a:lnTo>
                  <a:lnTo>
                    <a:pt x="18277" y="8808"/>
                  </a:lnTo>
                  <a:lnTo>
                    <a:pt x="18752" y="9227"/>
                  </a:lnTo>
                  <a:lnTo>
                    <a:pt x="18989" y="9227"/>
                  </a:lnTo>
                  <a:lnTo>
                    <a:pt x="18989" y="9437"/>
                  </a:lnTo>
                  <a:lnTo>
                    <a:pt x="19226" y="9437"/>
                  </a:lnTo>
                  <a:lnTo>
                    <a:pt x="19464" y="9647"/>
                  </a:lnTo>
                  <a:lnTo>
                    <a:pt x="21125" y="9647"/>
                  </a:lnTo>
                  <a:lnTo>
                    <a:pt x="21363" y="9437"/>
                  </a:lnTo>
                  <a:lnTo>
                    <a:pt x="21363" y="10485"/>
                  </a:lnTo>
                  <a:lnTo>
                    <a:pt x="21600" y="11115"/>
                  </a:lnTo>
                  <a:lnTo>
                    <a:pt x="21600" y="11953"/>
                  </a:lnTo>
                  <a:lnTo>
                    <a:pt x="21363" y="12373"/>
                  </a:lnTo>
                  <a:lnTo>
                    <a:pt x="21363" y="12792"/>
                  </a:lnTo>
                  <a:lnTo>
                    <a:pt x="21125" y="13002"/>
                  </a:lnTo>
                  <a:lnTo>
                    <a:pt x="21125" y="13212"/>
                  </a:lnTo>
                  <a:lnTo>
                    <a:pt x="19701" y="13212"/>
                  </a:lnTo>
                  <a:lnTo>
                    <a:pt x="19226" y="12792"/>
                  </a:lnTo>
                  <a:lnTo>
                    <a:pt x="19226" y="12373"/>
                  </a:lnTo>
                  <a:lnTo>
                    <a:pt x="18989" y="12163"/>
                  </a:lnTo>
                  <a:lnTo>
                    <a:pt x="18277" y="12163"/>
                  </a:lnTo>
                  <a:lnTo>
                    <a:pt x="18277" y="13212"/>
                  </a:lnTo>
                  <a:lnTo>
                    <a:pt x="17090" y="13212"/>
                  </a:lnTo>
                  <a:lnTo>
                    <a:pt x="16853" y="13421"/>
                  </a:lnTo>
                  <a:lnTo>
                    <a:pt x="16853" y="14050"/>
                  </a:lnTo>
                  <a:lnTo>
                    <a:pt x="16615" y="14260"/>
                  </a:lnTo>
                  <a:lnTo>
                    <a:pt x="16615" y="14680"/>
                  </a:lnTo>
                  <a:lnTo>
                    <a:pt x="16853" y="14889"/>
                  </a:lnTo>
                  <a:lnTo>
                    <a:pt x="16853" y="16357"/>
                  </a:lnTo>
                  <a:lnTo>
                    <a:pt x="17090" y="16986"/>
                  </a:lnTo>
                  <a:lnTo>
                    <a:pt x="17090" y="18664"/>
                  </a:lnTo>
                  <a:lnTo>
                    <a:pt x="17327" y="18664"/>
                  </a:lnTo>
                  <a:lnTo>
                    <a:pt x="17327" y="19083"/>
                  </a:lnTo>
                  <a:lnTo>
                    <a:pt x="17802" y="19503"/>
                  </a:lnTo>
                  <a:lnTo>
                    <a:pt x="18040" y="19503"/>
                  </a:lnTo>
                  <a:lnTo>
                    <a:pt x="18277" y="19713"/>
                  </a:lnTo>
                  <a:lnTo>
                    <a:pt x="18277" y="19922"/>
                  </a:lnTo>
                  <a:lnTo>
                    <a:pt x="18514" y="20132"/>
                  </a:lnTo>
                  <a:lnTo>
                    <a:pt x="18514" y="20971"/>
                  </a:lnTo>
                  <a:lnTo>
                    <a:pt x="16615" y="21600"/>
                  </a:lnTo>
                  <a:lnTo>
                    <a:pt x="16141" y="21600"/>
                  </a:lnTo>
                  <a:lnTo>
                    <a:pt x="15191" y="21390"/>
                  </a:lnTo>
                  <a:lnTo>
                    <a:pt x="12343" y="21390"/>
                  </a:lnTo>
                  <a:lnTo>
                    <a:pt x="12105" y="21181"/>
                  </a:lnTo>
                  <a:lnTo>
                    <a:pt x="11631" y="21181"/>
                  </a:lnTo>
                  <a:lnTo>
                    <a:pt x="11631" y="20971"/>
                  </a:lnTo>
                  <a:lnTo>
                    <a:pt x="11393" y="20971"/>
                  </a:lnTo>
                  <a:lnTo>
                    <a:pt x="11393" y="20551"/>
                  </a:lnTo>
                  <a:lnTo>
                    <a:pt x="11156" y="20551"/>
                  </a:lnTo>
                  <a:lnTo>
                    <a:pt x="11156" y="20342"/>
                  </a:lnTo>
                  <a:lnTo>
                    <a:pt x="10919" y="20132"/>
                  </a:lnTo>
                  <a:lnTo>
                    <a:pt x="8782" y="20132"/>
                  </a:lnTo>
                  <a:lnTo>
                    <a:pt x="7596" y="20342"/>
                  </a:lnTo>
                  <a:lnTo>
                    <a:pt x="4985" y="20342"/>
                  </a:lnTo>
                  <a:lnTo>
                    <a:pt x="4747" y="20132"/>
                  </a:lnTo>
                  <a:lnTo>
                    <a:pt x="3560" y="20132"/>
                  </a:lnTo>
                  <a:lnTo>
                    <a:pt x="3323" y="19922"/>
                  </a:lnTo>
                  <a:lnTo>
                    <a:pt x="3086" y="19922"/>
                  </a:lnTo>
                  <a:lnTo>
                    <a:pt x="2611" y="19713"/>
                  </a:lnTo>
                  <a:lnTo>
                    <a:pt x="2374" y="19503"/>
                  </a:lnTo>
                  <a:lnTo>
                    <a:pt x="2136" y="19503"/>
                  </a:lnTo>
                  <a:lnTo>
                    <a:pt x="1899" y="19293"/>
                  </a:lnTo>
                  <a:lnTo>
                    <a:pt x="1662" y="19293"/>
                  </a:lnTo>
                  <a:lnTo>
                    <a:pt x="1187" y="19503"/>
                  </a:lnTo>
                  <a:lnTo>
                    <a:pt x="949" y="19503"/>
                  </a:lnTo>
                  <a:lnTo>
                    <a:pt x="712" y="19713"/>
                  </a:lnTo>
                  <a:lnTo>
                    <a:pt x="237" y="19922"/>
                  </a:lnTo>
                  <a:lnTo>
                    <a:pt x="0" y="19922"/>
                  </a:lnTo>
                  <a:lnTo>
                    <a:pt x="0" y="17196"/>
                  </a:lnTo>
                  <a:lnTo>
                    <a:pt x="237" y="16986"/>
                  </a:lnTo>
                  <a:lnTo>
                    <a:pt x="237" y="16567"/>
                  </a:lnTo>
                  <a:lnTo>
                    <a:pt x="712" y="16148"/>
                  </a:lnTo>
                  <a:lnTo>
                    <a:pt x="949" y="15728"/>
                  </a:lnTo>
                  <a:lnTo>
                    <a:pt x="1424" y="15099"/>
                  </a:lnTo>
                  <a:lnTo>
                    <a:pt x="2374" y="13421"/>
                  </a:lnTo>
                  <a:lnTo>
                    <a:pt x="2611" y="12792"/>
                  </a:lnTo>
                  <a:lnTo>
                    <a:pt x="2848" y="12373"/>
                  </a:lnTo>
                  <a:lnTo>
                    <a:pt x="2848" y="12163"/>
                  </a:lnTo>
                  <a:lnTo>
                    <a:pt x="3086" y="11953"/>
                  </a:lnTo>
                  <a:lnTo>
                    <a:pt x="3086" y="11744"/>
                  </a:lnTo>
                  <a:lnTo>
                    <a:pt x="3798" y="11744"/>
                  </a:lnTo>
                  <a:lnTo>
                    <a:pt x="3798" y="11534"/>
                  </a:lnTo>
                  <a:lnTo>
                    <a:pt x="4035" y="11534"/>
                  </a:lnTo>
                  <a:lnTo>
                    <a:pt x="4035" y="11115"/>
                  </a:lnTo>
                  <a:lnTo>
                    <a:pt x="4273" y="10905"/>
                  </a:lnTo>
                  <a:lnTo>
                    <a:pt x="4273" y="9856"/>
                  </a:lnTo>
                  <a:lnTo>
                    <a:pt x="3798" y="9437"/>
                  </a:lnTo>
                  <a:lnTo>
                    <a:pt x="3798" y="9227"/>
                  </a:lnTo>
                  <a:lnTo>
                    <a:pt x="3323" y="8808"/>
                  </a:lnTo>
                  <a:lnTo>
                    <a:pt x="3323" y="8598"/>
                  </a:lnTo>
                  <a:lnTo>
                    <a:pt x="3086" y="8388"/>
                  </a:lnTo>
                  <a:lnTo>
                    <a:pt x="3086" y="7969"/>
                  </a:lnTo>
                  <a:lnTo>
                    <a:pt x="2848" y="7340"/>
                  </a:lnTo>
                  <a:lnTo>
                    <a:pt x="2848" y="6501"/>
                  </a:lnTo>
                  <a:lnTo>
                    <a:pt x="2611" y="6082"/>
                  </a:lnTo>
                  <a:lnTo>
                    <a:pt x="2611" y="4194"/>
                  </a:lnTo>
                  <a:lnTo>
                    <a:pt x="2374" y="4194"/>
                  </a:lnTo>
                  <a:lnTo>
                    <a:pt x="2374" y="3984"/>
                  </a:lnTo>
                  <a:lnTo>
                    <a:pt x="1899" y="3984"/>
                  </a:lnTo>
                  <a:lnTo>
                    <a:pt x="1424" y="3565"/>
                  </a:lnTo>
                  <a:lnTo>
                    <a:pt x="1424" y="2726"/>
                  </a:lnTo>
                  <a:lnTo>
                    <a:pt x="1662" y="2517"/>
                  </a:lnTo>
                  <a:lnTo>
                    <a:pt x="1662" y="1258"/>
                  </a:lnTo>
                  <a:lnTo>
                    <a:pt x="475" y="1258"/>
                  </a:lnTo>
                  <a:lnTo>
                    <a:pt x="475" y="1049"/>
                  </a:lnTo>
                  <a:lnTo>
                    <a:pt x="712" y="839"/>
                  </a:lnTo>
                  <a:lnTo>
                    <a:pt x="949" y="41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4984493" y="3626250"/>
              <a:ext cx="382131" cy="41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9" y="419"/>
                  </a:moveTo>
                  <a:lnTo>
                    <a:pt x="1187" y="419"/>
                  </a:lnTo>
                  <a:lnTo>
                    <a:pt x="1424" y="629"/>
                  </a:lnTo>
                  <a:lnTo>
                    <a:pt x="3323" y="629"/>
                  </a:lnTo>
                  <a:lnTo>
                    <a:pt x="3560" y="839"/>
                  </a:lnTo>
                  <a:lnTo>
                    <a:pt x="3798" y="629"/>
                  </a:lnTo>
                  <a:lnTo>
                    <a:pt x="4510" y="629"/>
                  </a:lnTo>
                  <a:lnTo>
                    <a:pt x="5459" y="210"/>
                  </a:lnTo>
                  <a:lnTo>
                    <a:pt x="5934" y="210"/>
                  </a:lnTo>
                  <a:lnTo>
                    <a:pt x="6171" y="0"/>
                  </a:lnTo>
                  <a:lnTo>
                    <a:pt x="7596" y="0"/>
                  </a:lnTo>
                  <a:lnTo>
                    <a:pt x="8070" y="210"/>
                  </a:lnTo>
                  <a:lnTo>
                    <a:pt x="8782" y="210"/>
                  </a:lnTo>
                  <a:lnTo>
                    <a:pt x="9020" y="419"/>
                  </a:lnTo>
                  <a:lnTo>
                    <a:pt x="9257" y="419"/>
                  </a:lnTo>
                  <a:lnTo>
                    <a:pt x="9257" y="839"/>
                  </a:lnTo>
                  <a:lnTo>
                    <a:pt x="9495" y="1049"/>
                  </a:lnTo>
                  <a:lnTo>
                    <a:pt x="9495" y="2726"/>
                  </a:lnTo>
                  <a:lnTo>
                    <a:pt x="9732" y="2726"/>
                  </a:lnTo>
                  <a:lnTo>
                    <a:pt x="9732" y="2936"/>
                  </a:lnTo>
                  <a:lnTo>
                    <a:pt x="9969" y="3146"/>
                  </a:lnTo>
                  <a:lnTo>
                    <a:pt x="10444" y="3146"/>
                  </a:lnTo>
                  <a:lnTo>
                    <a:pt x="10444" y="3355"/>
                  </a:lnTo>
                  <a:lnTo>
                    <a:pt x="10681" y="3355"/>
                  </a:lnTo>
                  <a:lnTo>
                    <a:pt x="10681" y="4194"/>
                  </a:lnTo>
                  <a:lnTo>
                    <a:pt x="10919" y="4404"/>
                  </a:lnTo>
                  <a:lnTo>
                    <a:pt x="11156" y="4404"/>
                  </a:lnTo>
                  <a:lnTo>
                    <a:pt x="11393" y="4614"/>
                  </a:lnTo>
                  <a:lnTo>
                    <a:pt x="12818" y="4614"/>
                  </a:lnTo>
                  <a:lnTo>
                    <a:pt x="13055" y="4404"/>
                  </a:lnTo>
                  <a:lnTo>
                    <a:pt x="13530" y="4404"/>
                  </a:lnTo>
                  <a:lnTo>
                    <a:pt x="13767" y="4194"/>
                  </a:lnTo>
                  <a:lnTo>
                    <a:pt x="13767" y="3984"/>
                  </a:lnTo>
                  <a:lnTo>
                    <a:pt x="14004" y="3984"/>
                  </a:lnTo>
                  <a:lnTo>
                    <a:pt x="14004" y="3565"/>
                  </a:lnTo>
                  <a:lnTo>
                    <a:pt x="13767" y="3355"/>
                  </a:lnTo>
                  <a:lnTo>
                    <a:pt x="13767" y="2517"/>
                  </a:lnTo>
                  <a:lnTo>
                    <a:pt x="14004" y="2517"/>
                  </a:lnTo>
                  <a:lnTo>
                    <a:pt x="14004" y="2307"/>
                  </a:lnTo>
                  <a:lnTo>
                    <a:pt x="14242" y="2097"/>
                  </a:lnTo>
                  <a:lnTo>
                    <a:pt x="14479" y="2097"/>
                  </a:lnTo>
                  <a:lnTo>
                    <a:pt x="14479" y="1887"/>
                  </a:lnTo>
                  <a:lnTo>
                    <a:pt x="14716" y="1887"/>
                  </a:lnTo>
                  <a:lnTo>
                    <a:pt x="14954" y="2097"/>
                  </a:lnTo>
                  <a:lnTo>
                    <a:pt x="14954" y="2307"/>
                  </a:lnTo>
                  <a:lnTo>
                    <a:pt x="15191" y="2517"/>
                  </a:lnTo>
                  <a:lnTo>
                    <a:pt x="15191" y="3146"/>
                  </a:lnTo>
                  <a:lnTo>
                    <a:pt x="15429" y="3355"/>
                  </a:lnTo>
                  <a:lnTo>
                    <a:pt x="15429" y="3775"/>
                  </a:lnTo>
                  <a:lnTo>
                    <a:pt x="15903" y="3775"/>
                  </a:lnTo>
                  <a:lnTo>
                    <a:pt x="15903" y="3565"/>
                  </a:lnTo>
                  <a:lnTo>
                    <a:pt x="16141" y="3355"/>
                  </a:lnTo>
                  <a:lnTo>
                    <a:pt x="16378" y="3355"/>
                  </a:lnTo>
                  <a:lnTo>
                    <a:pt x="16615" y="3146"/>
                  </a:lnTo>
                  <a:lnTo>
                    <a:pt x="17565" y="3146"/>
                  </a:lnTo>
                  <a:lnTo>
                    <a:pt x="17802" y="3355"/>
                  </a:lnTo>
                  <a:lnTo>
                    <a:pt x="17802" y="3565"/>
                  </a:lnTo>
                  <a:lnTo>
                    <a:pt x="18040" y="3775"/>
                  </a:lnTo>
                  <a:lnTo>
                    <a:pt x="18040" y="3984"/>
                  </a:lnTo>
                  <a:lnTo>
                    <a:pt x="18277" y="4194"/>
                  </a:lnTo>
                  <a:lnTo>
                    <a:pt x="18277" y="8808"/>
                  </a:lnTo>
                  <a:lnTo>
                    <a:pt x="18752" y="9227"/>
                  </a:lnTo>
                  <a:lnTo>
                    <a:pt x="18989" y="9227"/>
                  </a:lnTo>
                  <a:lnTo>
                    <a:pt x="18989" y="9437"/>
                  </a:lnTo>
                  <a:lnTo>
                    <a:pt x="19226" y="9437"/>
                  </a:lnTo>
                  <a:lnTo>
                    <a:pt x="19464" y="9647"/>
                  </a:lnTo>
                  <a:lnTo>
                    <a:pt x="21125" y="9647"/>
                  </a:lnTo>
                  <a:lnTo>
                    <a:pt x="21363" y="9437"/>
                  </a:lnTo>
                  <a:lnTo>
                    <a:pt x="21363" y="10485"/>
                  </a:lnTo>
                  <a:lnTo>
                    <a:pt x="21600" y="11115"/>
                  </a:lnTo>
                  <a:lnTo>
                    <a:pt x="21600" y="11953"/>
                  </a:lnTo>
                  <a:lnTo>
                    <a:pt x="21363" y="12373"/>
                  </a:lnTo>
                  <a:lnTo>
                    <a:pt x="21363" y="12792"/>
                  </a:lnTo>
                  <a:lnTo>
                    <a:pt x="21125" y="13002"/>
                  </a:lnTo>
                  <a:lnTo>
                    <a:pt x="21125" y="13212"/>
                  </a:lnTo>
                  <a:lnTo>
                    <a:pt x="19701" y="13212"/>
                  </a:lnTo>
                  <a:lnTo>
                    <a:pt x="19226" y="12792"/>
                  </a:lnTo>
                  <a:lnTo>
                    <a:pt x="19226" y="12373"/>
                  </a:lnTo>
                  <a:lnTo>
                    <a:pt x="18989" y="12163"/>
                  </a:lnTo>
                  <a:lnTo>
                    <a:pt x="18277" y="12163"/>
                  </a:lnTo>
                  <a:lnTo>
                    <a:pt x="18277" y="13212"/>
                  </a:lnTo>
                  <a:lnTo>
                    <a:pt x="17090" y="13212"/>
                  </a:lnTo>
                  <a:lnTo>
                    <a:pt x="16853" y="13421"/>
                  </a:lnTo>
                  <a:lnTo>
                    <a:pt x="16853" y="14050"/>
                  </a:lnTo>
                  <a:lnTo>
                    <a:pt x="16615" y="14260"/>
                  </a:lnTo>
                  <a:lnTo>
                    <a:pt x="16615" y="14680"/>
                  </a:lnTo>
                  <a:lnTo>
                    <a:pt x="16853" y="14889"/>
                  </a:lnTo>
                  <a:lnTo>
                    <a:pt x="16853" y="16357"/>
                  </a:lnTo>
                  <a:lnTo>
                    <a:pt x="17090" y="16986"/>
                  </a:lnTo>
                  <a:lnTo>
                    <a:pt x="17090" y="18664"/>
                  </a:lnTo>
                  <a:lnTo>
                    <a:pt x="17327" y="18664"/>
                  </a:lnTo>
                  <a:lnTo>
                    <a:pt x="17327" y="19083"/>
                  </a:lnTo>
                  <a:lnTo>
                    <a:pt x="17802" y="19503"/>
                  </a:lnTo>
                  <a:lnTo>
                    <a:pt x="18040" y="19503"/>
                  </a:lnTo>
                  <a:lnTo>
                    <a:pt x="18277" y="19713"/>
                  </a:lnTo>
                  <a:lnTo>
                    <a:pt x="18277" y="19922"/>
                  </a:lnTo>
                  <a:lnTo>
                    <a:pt x="18514" y="20132"/>
                  </a:lnTo>
                  <a:lnTo>
                    <a:pt x="18514" y="20971"/>
                  </a:lnTo>
                  <a:lnTo>
                    <a:pt x="16615" y="21600"/>
                  </a:lnTo>
                  <a:lnTo>
                    <a:pt x="16141" y="21600"/>
                  </a:lnTo>
                  <a:lnTo>
                    <a:pt x="15191" y="21390"/>
                  </a:lnTo>
                  <a:lnTo>
                    <a:pt x="12343" y="21390"/>
                  </a:lnTo>
                  <a:lnTo>
                    <a:pt x="12105" y="21181"/>
                  </a:lnTo>
                  <a:lnTo>
                    <a:pt x="11631" y="21181"/>
                  </a:lnTo>
                  <a:lnTo>
                    <a:pt x="11631" y="20971"/>
                  </a:lnTo>
                  <a:lnTo>
                    <a:pt x="11393" y="20971"/>
                  </a:lnTo>
                  <a:lnTo>
                    <a:pt x="11393" y="20551"/>
                  </a:lnTo>
                  <a:lnTo>
                    <a:pt x="11156" y="20551"/>
                  </a:lnTo>
                  <a:lnTo>
                    <a:pt x="11156" y="20342"/>
                  </a:lnTo>
                  <a:lnTo>
                    <a:pt x="10919" y="20132"/>
                  </a:lnTo>
                  <a:lnTo>
                    <a:pt x="8782" y="20132"/>
                  </a:lnTo>
                  <a:lnTo>
                    <a:pt x="7596" y="20342"/>
                  </a:lnTo>
                  <a:lnTo>
                    <a:pt x="4985" y="20342"/>
                  </a:lnTo>
                  <a:lnTo>
                    <a:pt x="4747" y="20132"/>
                  </a:lnTo>
                  <a:lnTo>
                    <a:pt x="3560" y="20132"/>
                  </a:lnTo>
                  <a:lnTo>
                    <a:pt x="3323" y="19922"/>
                  </a:lnTo>
                  <a:lnTo>
                    <a:pt x="3086" y="19922"/>
                  </a:lnTo>
                  <a:lnTo>
                    <a:pt x="2611" y="19713"/>
                  </a:lnTo>
                  <a:lnTo>
                    <a:pt x="2374" y="19503"/>
                  </a:lnTo>
                  <a:lnTo>
                    <a:pt x="2136" y="19503"/>
                  </a:lnTo>
                  <a:lnTo>
                    <a:pt x="1899" y="19293"/>
                  </a:lnTo>
                  <a:lnTo>
                    <a:pt x="1662" y="19293"/>
                  </a:lnTo>
                  <a:lnTo>
                    <a:pt x="1187" y="19503"/>
                  </a:lnTo>
                  <a:lnTo>
                    <a:pt x="949" y="19503"/>
                  </a:lnTo>
                  <a:lnTo>
                    <a:pt x="712" y="19713"/>
                  </a:lnTo>
                  <a:lnTo>
                    <a:pt x="237" y="19922"/>
                  </a:lnTo>
                  <a:lnTo>
                    <a:pt x="0" y="19922"/>
                  </a:lnTo>
                  <a:lnTo>
                    <a:pt x="0" y="17196"/>
                  </a:lnTo>
                  <a:lnTo>
                    <a:pt x="237" y="16986"/>
                  </a:lnTo>
                  <a:lnTo>
                    <a:pt x="237" y="16567"/>
                  </a:lnTo>
                  <a:lnTo>
                    <a:pt x="712" y="16148"/>
                  </a:lnTo>
                  <a:lnTo>
                    <a:pt x="949" y="15728"/>
                  </a:lnTo>
                  <a:lnTo>
                    <a:pt x="1424" y="15099"/>
                  </a:lnTo>
                  <a:lnTo>
                    <a:pt x="2374" y="13421"/>
                  </a:lnTo>
                  <a:lnTo>
                    <a:pt x="2611" y="12792"/>
                  </a:lnTo>
                  <a:lnTo>
                    <a:pt x="2848" y="12373"/>
                  </a:lnTo>
                  <a:lnTo>
                    <a:pt x="2848" y="12163"/>
                  </a:lnTo>
                  <a:lnTo>
                    <a:pt x="3086" y="11953"/>
                  </a:lnTo>
                  <a:lnTo>
                    <a:pt x="3086" y="11744"/>
                  </a:lnTo>
                  <a:lnTo>
                    <a:pt x="3798" y="11744"/>
                  </a:lnTo>
                  <a:lnTo>
                    <a:pt x="3798" y="11534"/>
                  </a:lnTo>
                  <a:lnTo>
                    <a:pt x="4035" y="11534"/>
                  </a:lnTo>
                  <a:lnTo>
                    <a:pt x="4035" y="11115"/>
                  </a:lnTo>
                  <a:lnTo>
                    <a:pt x="4273" y="10905"/>
                  </a:lnTo>
                  <a:lnTo>
                    <a:pt x="4273" y="9856"/>
                  </a:lnTo>
                  <a:lnTo>
                    <a:pt x="3798" y="9437"/>
                  </a:lnTo>
                  <a:lnTo>
                    <a:pt x="3798" y="9227"/>
                  </a:lnTo>
                  <a:lnTo>
                    <a:pt x="3323" y="8808"/>
                  </a:lnTo>
                  <a:lnTo>
                    <a:pt x="3323" y="8598"/>
                  </a:lnTo>
                  <a:lnTo>
                    <a:pt x="3086" y="8388"/>
                  </a:lnTo>
                  <a:lnTo>
                    <a:pt x="3086" y="7969"/>
                  </a:lnTo>
                  <a:lnTo>
                    <a:pt x="2848" y="7340"/>
                  </a:lnTo>
                  <a:lnTo>
                    <a:pt x="2848" y="6501"/>
                  </a:lnTo>
                  <a:lnTo>
                    <a:pt x="2611" y="6082"/>
                  </a:lnTo>
                  <a:lnTo>
                    <a:pt x="2611" y="4194"/>
                  </a:lnTo>
                  <a:lnTo>
                    <a:pt x="2374" y="4194"/>
                  </a:lnTo>
                  <a:lnTo>
                    <a:pt x="2374" y="3984"/>
                  </a:lnTo>
                  <a:lnTo>
                    <a:pt x="1899" y="3984"/>
                  </a:lnTo>
                  <a:lnTo>
                    <a:pt x="1424" y="3565"/>
                  </a:lnTo>
                  <a:lnTo>
                    <a:pt x="1424" y="2726"/>
                  </a:lnTo>
                  <a:lnTo>
                    <a:pt x="1662" y="2517"/>
                  </a:lnTo>
                  <a:lnTo>
                    <a:pt x="1662" y="1258"/>
                  </a:lnTo>
                  <a:lnTo>
                    <a:pt x="475" y="1258"/>
                  </a:lnTo>
                  <a:lnTo>
                    <a:pt x="475" y="1049"/>
                  </a:lnTo>
                  <a:lnTo>
                    <a:pt x="712" y="839"/>
                  </a:lnTo>
                  <a:lnTo>
                    <a:pt x="949" y="419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56372" y="3278801"/>
              <a:ext cx="243557" cy="30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41" y="21600"/>
                  </a:moveTo>
                  <a:lnTo>
                    <a:pt x="14897" y="21316"/>
                  </a:lnTo>
                  <a:lnTo>
                    <a:pt x="14524" y="21032"/>
                  </a:lnTo>
                  <a:lnTo>
                    <a:pt x="13779" y="21032"/>
                  </a:lnTo>
                  <a:lnTo>
                    <a:pt x="12290" y="20463"/>
                  </a:lnTo>
                  <a:lnTo>
                    <a:pt x="11917" y="20179"/>
                  </a:lnTo>
                  <a:lnTo>
                    <a:pt x="11917" y="19895"/>
                  </a:lnTo>
                  <a:lnTo>
                    <a:pt x="11545" y="19895"/>
                  </a:lnTo>
                  <a:lnTo>
                    <a:pt x="11545" y="19611"/>
                  </a:lnTo>
                  <a:lnTo>
                    <a:pt x="11172" y="19326"/>
                  </a:lnTo>
                  <a:lnTo>
                    <a:pt x="11172" y="17905"/>
                  </a:lnTo>
                  <a:lnTo>
                    <a:pt x="10428" y="17905"/>
                  </a:lnTo>
                  <a:lnTo>
                    <a:pt x="10055" y="17621"/>
                  </a:lnTo>
                  <a:lnTo>
                    <a:pt x="8566" y="17621"/>
                  </a:lnTo>
                  <a:lnTo>
                    <a:pt x="8193" y="17337"/>
                  </a:lnTo>
                  <a:lnTo>
                    <a:pt x="7821" y="17337"/>
                  </a:lnTo>
                  <a:lnTo>
                    <a:pt x="7821" y="17053"/>
                  </a:lnTo>
                  <a:lnTo>
                    <a:pt x="7448" y="16768"/>
                  </a:lnTo>
                  <a:lnTo>
                    <a:pt x="7076" y="16768"/>
                  </a:lnTo>
                  <a:lnTo>
                    <a:pt x="4097" y="14495"/>
                  </a:lnTo>
                  <a:lnTo>
                    <a:pt x="3724" y="14495"/>
                  </a:lnTo>
                  <a:lnTo>
                    <a:pt x="3352" y="14211"/>
                  </a:lnTo>
                  <a:lnTo>
                    <a:pt x="3352" y="13926"/>
                  </a:lnTo>
                  <a:lnTo>
                    <a:pt x="745" y="13926"/>
                  </a:lnTo>
                  <a:lnTo>
                    <a:pt x="372" y="13642"/>
                  </a:lnTo>
                  <a:lnTo>
                    <a:pt x="372" y="13358"/>
                  </a:lnTo>
                  <a:lnTo>
                    <a:pt x="0" y="13074"/>
                  </a:lnTo>
                  <a:lnTo>
                    <a:pt x="0" y="11937"/>
                  </a:lnTo>
                  <a:lnTo>
                    <a:pt x="372" y="11368"/>
                  </a:lnTo>
                  <a:lnTo>
                    <a:pt x="372" y="10516"/>
                  </a:lnTo>
                  <a:lnTo>
                    <a:pt x="745" y="10232"/>
                  </a:lnTo>
                  <a:lnTo>
                    <a:pt x="745" y="9947"/>
                  </a:lnTo>
                  <a:lnTo>
                    <a:pt x="1490" y="9095"/>
                  </a:lnTo>
                  <a:lnTo>
                    <a:pt x="1862" y="8526"/>
                  </a:lnTo>
                  <a:lnTo>
                    <a:pt x="1862" y="8242"/>
                  </a:lnTo>
                  <a:lnTo>
                    <a:pt x="2234" y="7958"/>
                  </a:lnTo>
                  <a:lnTo>
                    <a:pt x="2234" y="3979"/>
                  </a:lnTo>
                  <a:lnTo>
                    <a:pt x="1862" y="3979"/>
                  </a:lnTo>
                  <a:lnTo>
                    <a:pt x="1862" y="3411"/>
                  </a:lnTo>
                  <a:lnTo>
                    <a:pt x="1117" y="2842"/>
                  </a:lnTo>
                  <a:lnTo>
                    <a:pt x="745" y="2274"/>
                  </a:lnTo>
                  <a:lnTo>
                    <a:pt x="372" y="1989"/>
                  </a:lnTo>
                  <a:lnTo>
                    <a:pt x="4097" y="0"/>
                  </a:lnTo>
                  <a:lnTo>
                    <a:pt x="5586" y="0"/>
                  </a:lnTo>
                  <a:lnTo>
                    <a:pt x="6331" y="284"/>
                  </a:lnTo>
                  <a:lnTo>
                    <a:pt x="7076" y="284"/>
                  </a:lnTo>
                  <a:lnTo>
                    <a:pt x="7448" y="568"/>
                  </a:lnTo>
                  <a:lnTo>
                    <a:pt x="7821" y="568"/>
                  </a:lnTo>
                  <a:lnTo>
                    <a:pt x="8566" y="1137"/>
                  </a:lnTo>
                  <a:lnTo>
                    <a:pt x="8938" y="1137"/>
                  </a:lnTo>
                  <a:lnTo>
                    <a:pt x="9310" y="1421"/>
                  </a:lnTo>
                  <a:lnTo>
                    <a:pt x="9310" y="1705"/>
                  </a:lnTo>
                  <a:lnTo>
                    <a:pt x="9683" y="1705"/>
                  </a:lnTo>
                  <a:lnTo>
                    <a:pt x="9683" y="3126"/>
                  </a:lnTo>
                  <a:lnTo>
                    <a:pt x="10055" y="3126"/>
                  </a:lnTo>
                  <a:lnTo>
                    <a:pt x="10055" y="3411"/>
                  </a:lnTo>
                  <a:lnTo>
                    <a:pt x="10800" y="3411"/>
                  </a:lnTo>
                  <a:lnTo>
                    <a:pt x="11172" y="3695"/>
                  </a:lnTo>
                  <a:lnTo>
                    <a:pt x="13407" y="3695"/>
                  </a:lnTo>
                  <a:lnTo>
                    <a:pt x="13779" y="3411"/>
                  </a:lnTo>
                  <a:lnTo>
                    <a:pt x="14897" y="3411"/>
                  </a:lnTo>
                  <a:lnTo>
                    <a:pt x="15269" y="3126"/>
                  </a:lnTo>
                  <a:lnTo>
                    <a:pt x="15641" y="3126"/>
                  </a:lnTo>
                  <a:lnTo>
                    <a:pt x="16014" y="2842"/>
                  </a:lnTo>
                  <a:lnTo>
                    <a:pt x="16014" y="2558"/>
                  </a:lnTo>
                  <a:lnTo>
                    <a:pt x="15641" y="2274"/>
                  </a:lnTo>
                  <a:lnTo>
                    <a:pt x="15641" y="1989"/>
                  </a:lnTo>
                  <a:lnTo>
                    <a:pt x="16014" y="1989"/>
                  </a:lnTo>
                  <a:lnTo>
                    <a:pt x="16014" y="1705"/>
                  </a:lnTo>
                  <a:lnTo>
                    <a:pt x="19366" y="1705"/>
                  </a:lnTo>
                  <a:lnTo>
                    <a:pt x="20110" y="2274"/>
                  </a:lnTo>
                  <a:lnTo>
                    <a:pt x="20110" y="2558"/>
                  </a:lnTo>
                  <a:lnTo>
                    <a:pt x="20483" y="2558"/>
                  </a:lnTo>
                  <a:lnTo>
                    <a:pt x="21228" y="3126"/>
                  </a:lnTo>
                  <a:lnTo>
                    <a:pt x="21600" y="3126"/>
                  </a:lnTo>
                  <a:lnTo>
                    <a:pt x="20110" y="4263"/>
                  </a:lnTo>
                  <a:lnTo>
                    <a:pt x="20110" y="4547"/>
                  </a:lnTo>
                  <a:lnTo>
                    <a:pt x="19366" y="5116"/>
                  </a:lnTo>
                  <a:lnTo>
                    <a:pt x="19366" y="5968"/>
                  </a:lnTo>
                  <a:lnTo>
                    <a:pt x="18993" y="6537"/>
                  </a:lnTo>
                  <a:lnTo>
                    <a:pt x="18993" y="12789"/>
                  </a:lnTo>
                  <a:lnTo>
                    <a:pt x="19366" y="13074"/>
                  </a:lnTo>
                  <a:lnTo>
                    <a:pt x="19366" y="13642"/>
                  </a:lnTo>
                  <a:lnTo>
                    <a:pt x="19738" y="14211"/>
                  </a:lnTo>
                  <a:lnTo>
                    <a:pt x="19738" y="14495"/>
                  </a:lnTo>
                  <a:lnTo>
                    <a:pt x="20110" y="14495"/>
                  </a:lnTo>
                  <a:lnTo>
                    <a:pt x="20110" y="14779"/>
                  </a:lnTo>
                  <a:lnTo>
                    <a:pt x="20483" y="15063"/>
                  </a:lnTo>
                  <a:lnTo>
                    <a:pt x="20855" y="15063"/>
                  </a:lnTo>
                  <a:lnTo>
                    <a:pt x="20110" y="15632"/>
                  </a:lnTo>
                  <a:lnTo>
                    <a:pt x="20110" y="15916"/>
                  </a:lnTo>
                  <a:lnTo>
                    <a:pt x="19738" y="15916"/>
                  </a:lnTo>
                  <a:lnTo>
                    <a:pt x="19738" y="16200"/>
                  </a:lnTo>
                  <a:lnTo>
                    <a:pt x="19366" y="16768"/>
                  </a:lnTo>
                  <a:lnTo>
                    <a:pt x="19366" y="17053"/>
                  </a:lnTo>
                  <a:lnTo>
                    <a:pt x="18993" y="17337"/>
                  </a:lnTo>
                  <a:lnTo>
                    <a:pt x="18993" y="17621"/>
                  </a:lnTo>
                  <a:lnTo>
                    <a:pt x="18621" y="17621"/>
                  </a:lnTo>
                  <a:lnTo>
                    <a:pt x="17876" y="17905"/>
                  </a:lnTo>
                  <a:lnTo>
                    <a:pt x="17876" y="18189"/>
                  </a:lnTo>
                  <a:lnTo>
                    <a:pt x="17503" y="18474"/>
                  </a:lnTo>
                  <a:lnTo>
                    <a:pt x="17131" y="18474"/>
                  </a:lnTo>
                  <a:lnTo>
                    <a:pt x="17131" y="18758"/>
                  </a:lnTo>
                  <a:lnTo>
                    <a:pt x="16759" y="18758"/>
                  </a:lnTo>
                  <a:lnTo>
                    <a:pt x="16759" y="19895"/>
                  </a:lnTo>
                  <a:lnTo>
                    <a:pt x="16386" y="20179"/>
                  </a:lnTo>
                  <a:lnTo>
                    <a:pt x="16386" y="20463"/>
                  </a:lnTo>
                  <a:lnTo>
                    <a:pt x="15641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56372" y="3278801"/>
              <a:ext cx="243557" cy="30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41" y="21600"/>
                  </a:moveTo>
                  <a:lnTo>
                    <a:pt x="14897" y="21316"/>
                  </a:lnTo>
                  <a:lnTo>
                    <a:pt x="14524" y="21032"/>
                  </a:lnTo>
                  <a:lnTo>
                    <a:pt x="13779" y="21032"/>
                  </a:lnTo>
                  <a:lnTo>
                    <a:pt x="12290" y="20463"/>
                  </a:lnTo>
                  <a:lnTo>
                    <a:pt x="11917" y="20179"/>
                  </a:lnTo>
                  <a:lnTo>
                    <a:pt x="11917" y="19895"/>
                  </a:lnTo>
                  <a:lnTo>
                    <a:pt x="11545" y="19895"/>
                  </a:lnTo>
                  <a:lnTo>
                    <a:pt x="11545" y="19611"/>
                  </a:lnTo>
                  <a:lnTo>
                    <a:pt x="11172" y="19326"/>
                  </a:lnTo>
                  <a:lnTo>
                    <a:pt x="11172" y="17905"/>
                  </a:lnTo>
                  <a:lnTo>
                    <a:pt x="10428" y="17905"/>
                  </a:lnTo>
                  <a:lnTo>
                    <a:pt x="10055" y="17621"/>
                  </a:lnTo>
                  <a:lnTo>
                    <a:pt x="8566" y="17621"/>
                  </a:lnTo>
                  <a:lnTo>
                    <a:pt x="8193" y="17337"/>
                  </a:lnTo>
                  <a:lnTo>
                    <a:pt x="7821" y="17337"/>
                  </a:lnTo>
                  <a:lnTo>
                    <a:pt x="7821" y="17053"/>
                  </a:lnTo>
                  <a:lnTo>
                    <a:pt x="7448" y="16768"/>
                  </a:lnTo>
                  <a:lnTo>
                    <a:pt x="7076" y="16768"/>
                  </a:lnTo>
                  <a:lnTo>
                    <a:pt x="4097" y="14495"/>
                  </a:lnTo>
                  <a:lnTo>
                    <a:pt x="3724" y="14495"/>
                  </a:lnTo>
                  <a:lnTo>
                    <a:pt x="3352" y="14211"/>
                  </a:lnTo>
                  <a:lnTo>
                    <a:pt x="3352" y="13926"/>
                  </a:lnTo>
                  <a:lnTo>
                    <a:pt x="745" y="13926"/>
                  </a:lnTo>
                  <a:lnTo>
                    <a:pt x="372" y="13642"/>
                  </a:lnTo>
                  <a:lnTo>
                    <a:pt x="372" y="13358"/>
                  </a:lnTo>
                  <a:lnTo>
                    <a:pt x="0" y="13074"/>
                  </a:lnTo>
                  <a:lnTo>
                    <a:pt x="0" y="11937"/>
                  </a:lnTo>
                  <a:lnTo>
                    <a:pt x="372" y="11368"/>
                  </a:lnTo>
                  <a:lnTo>
                    <a:pt x="372" y="10516"/>
                  </a:lnTo>
                  <a:lnTo>
                    <a:pt x="745" y="10232"/>
                  </a:lnTo>
                  <a:lnTo>
                    <a:pt x="745" y="9947"/>
                  </a:lnTo>
                  <a:lnTo>
                    <a:pt x="1490" y="9095"/>
                  </a:lnTo>
                  <a:lnTo>
                    <a:pt x="1862" y="8526"/>
                  </a:lnTo>
                  <a:lnTo>
                    <a:pt x="1862" y="8242"/>
                  </a:lnTo>
                  <a:lnTo>
                    <a:pt x="2234" y="7958"/>
                  </a:lnTo>
                  <a:lnTo>
                    <a:pt x="2234" y="3979"/>
                  </a:lnTo>
                  <a:lnTo>
                    <a:pt x="1862" y="3979"/>
                  </a:lnTo>
                  <a:lnTo>
                    <a:pt x="1862" y="3411"/>
                  </a:lnTo>
                  <a:lnTo>
                    <a:pt x="1117" y="2842"/>
                  </a:lnTo>
                  <a:lnTo>
                    <a:pt x="745" y="2274"/>
                  </a:lnTo>
                  <a:lnTo>
                    <a:pt x="372" y="1989"/>
                  </a:lnTo>
                  <a:lnTo>
                    <a:pt x="4097" y="0"/>
                  </a:lnTo>
                  <a:lnTo>
                    <a:pt x="5586" y="0"/>
                  </a:lnTo>
                  <a:lnTo>
                    <a:pt x="6331" y="284"/>
                  </a:lnTo>
                  <a:lnTo>
                    <a:pt x="7076" y="284"/>
                  </a:lnTo>
                  <a:lnTo>
                    <a:pt x="7448" y="568"/>
                  </a:lnTo>
                  <a:lnTo>
                    <a:pt x="7821" y="568"/>
                  </a:lnTo>
                  <a:lnTo>
                    <a:pt x="8566" y="1137"/>
                  </a:lnTo>
                  <a:lnTo>
                    <a:pt x="8938" y="1137"/>
                  </a:lnTo>
                  <a:lnTo>
                    <a:pt x="9310" y="1421"/>
                  </a:lnTo>
                  <a:lnTo>
                    <a:pt x="9310" y="1705"/>
                  </a:lnTo>
                  <a:lnTo>
                    <a:pt x="9683" y="1705"/>
                  </a:lnTo>
                  <a:lnTo>
                    <a:pt x="9683" y="3126"/>
                  </a:lnTo>
                  <a:lnTo>
                    <a:pt x="10055" y="3126"/>
                  </a:lnTo>
                  <a:lnTo>
                    <a:pt x="10055" y="3411"/>
                  </a:lnTo>
                  <a:lnTo>
                    <a:pt x="10800" y="3411"/>
                  </a:lnTo>
                  <a:lnTo>
                    <a:pt x="11172" y="3695"/>
                  </a:lnTo>
                  <a:lnTo>
                    <a:pt x="13407" y="3695"/>
                  </a:lnTo>
                  <a:lnTo>
                    <a:pt x="13779" y="3411"/>
                  </a:lnTo>
                  <a:lnTo>
                    <a:pt x="14897" y="3411"/>
                  </a:lnTo>
                  <a:lnTo>
                    <a:pt x="15269" y="3126"/>
                  </a:lnTo>
                  <a:lnTo>
                    <a:pt x="15641" y="3126"/>
                  </a:lnTo>
                  <a:lnTo>
                    <a:pt x="16014" y="2842"/>
                  </a:lnTo>
                  <a:lnTo>
                    <a:pt x="16014" y="2558"/>
                  </a:lnTo>
                  <a:lnTo>
                    <a:pt x="15641" y="2274"/>
                  </a:lnTo>
                  <a:lnTo>
                    <a:pt x="15641" y="1989"/>
                  </a:lnTo>
                  <a:lnTo>
                    <a:pt x="16014" y="1989"/>
                  </a:lnTo>
                  <a:lnTo>
                    <a:pt x="16014" y="1705"/>
                  </a:lnTo>
                  <a:lnTo>
                    <a:pt x="19366" y="1705"/>
                  </a:lnTo>
                  <a:lnTo>
                    <a:pt x="20110" y="2274"/>
                  </a:lnTo>
                  <a:lnTo>
                    <a:pt x="20110" y="2558"/>
                  </a:lnTo>
                  <a:lnTo>
                    <a:pt x="20483" y="2558"/>
                  </a:lnTo>
                  <a:lnTo>
                    <a:pt x="21228" y="3126"/>
                  </a:lnTo>
                  <a:lnTo>
                    <a:pt x="21600" y="3126"/>
                  </a:lnTo>
                  <a:lnTo>
                    <a:pt x="20110" y="4263"/>
                  </a:lnTo>
                  <a:lnTo>
                    <a:pt x="20110" y="4547"/>
                  </a:lnTo>
                  <a:lnTo>
                    <a:pt x="19366" y="5116"/>
                  </a:lnTo>
                  <a:lnTo>
                    <a:pt x="19366" y="5968"/>
                  </a:lnTo>
                  <a:lnTo>
                    <a:pt x="18993" y="6537"/>
                  </a:lnTo>
                  <a:lnTo>
                    <a:pt x="18993" y="12789"/>
                  </a:lnTo>
                  <a:lnTo>
                    <a:pt x="19366" y="13074"/>
                  </a:lnTo>
                  <a:lnTo>
                    <a:pt x="19366" y="13642"/>
                  </a:lnTo>
                  <a:lnTo>
                    <a:pt x="19738" y="14211"/>
                  </a:lnTo>
                  <a:lnTo>
                    <a:pt x="19738" y="14495"/>
                  </a:lnTo>
                  <a:lnTo>
                    <a:pt x="20110" y="14495"/>
                  </a:lnTo>
                  <a:lnTo>
                    <a:pt x="20110" y="14779"/>
                  </a:lnTo>
                  <a:lnTo>
                    <a:pt x="20483" y="15063"/>
                  </a:lnTo>
                  <a:lnTo>
                    <a:pt x="20855" y="15063"/>
                  </a:lnTo>
                  <a:lnTo>
                    <a:pt x="20110" y="15632"/>
                  </a:lnTo>
                  <a:lnTo>
                    <a:pt x="20110" y="15916"/>
                  </a:lnTo>
                  <a:lnTo>
                    <a:pt x="19738" y="15916"/>
                  </a:lnTo>
                  <a:lnTo>
                    <a:pt x="19738" y="16200"/>
                  </a:lnTo>
                  <a:lnTo>
                    <a:pt x="19366" y="16768"/>
                  </a:lnTo>
                  <a:lnTo>
                    <a:pt x="19366" y="17053"/>
                  </a:lnTo>
                  <a:lnTo>
                    <a:pt x="18993" y="17337"/>
                  </a:lnTo>
                  <a:lnTo>
                    <a:pt x="18993" y="17621"/>
                  </a:lnTo>
                  <a:lnTo>
                    <a:pt x="18621" y="17621"/>
                  </a:lnTo>
                  <a:lnTo>
                    <a:pt x="17876" y="17905"/>
                  </a:lnTo>
                  <a:lnTo>
                    <a:pt x="17876" y="18189"/>
                  </a:lnTo>
                  <a:lnTo>
                    <a:pt x="17503" y="18474"/>
                  </a:lnTo>
                  <a:lnTo>
                    <a:pt x="17131" y="18474"/>
                  </a:lnTo>
                  <a:lnTo>
                    <a:pt x="17131" y="18758"/>
                  </a:lnTo>
                  <a:lnTo>
                    <a:pt x="16759" y="18758"/>
                  </a:lnTo>
                  <a:lnTo>
                    <a:pt x="16759" y="19895"/>
                  </a:lnTo>
                  <a:lnTo>
                    <a:pt x="16386" y="20179"/>
                  </a:lnTo>
                  <a:lnTo>
                    <a:pt x="16386" y="20463"/>
                  </a:lnTo>
                  <a:lnTo>
                    <a:pt x="15641" y="2160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870533" y="3031194"/>
              <a:ext cx="327541" cy="46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3" y="2979"/>
                  </a:moveTo>
                  <a:lnTo>
                    <a:pt x="4154" y="3352"/>
                  </a:lnTo>
                  <a:lnTo>
                    <a:pt x="5815" y="4469"/>
                  </a:lnTo>
                  <a:lnTo>
                    <a:pt x="6646" y="5214"/>
                  </a:lnTo>
                  <a:lnTo>
                    <a:pt x="7754" y="5959"/>
                  </a:lnTo>
                  <a:lnTo>
                    <a:pt x="8031" y="5959"/>
                  </a:lnTo>
                  <a:lnTo>
                    <a:pt x="8031" y="6145"/>
                  </a:lnTo>
                  <a:lnTo>
                    <a:pt x="9969" y="6145"/>
                  </a:lnTo>
                  <a:lnTo>
                    <a:pt x="10246" y="5959"/>
                  </a:lnTo>
                  <a:lnTo>
                    <a:pt x="10800" y="5959"/>
                  </a:lnTo>
                  <a:lnTo>
                    <a:pt x="11354" y="6331"/>
                  </a:lnTo>
                  <a:lnTo>
                    <a:pt x="11631" y="6331"/>
                  </a:lnTo>
                  <a:lnTo>
                    <a:pt x="12462" y="6890"/>
                  </a:lnTo>
                  <a:lnTo>
                    <a:pt x="12462" y="7076"/>
                  </a:lnTo>
                  <a:lnTo>
                    <a:pt x="12738" y="7076"/>
                  </a:lnTo>
                  <a:lnTo>
                    <a:pt x="12738" y="7448"/>
                  </a:lnTo>
                  <a:lnTo>
                    <a:pt x="12462" y="7448"/>
                  </a:lnTo>
                  <a:lnTo>
                    <a:pt x="12462" y="7634"/>
                  </a:lnTo>
                  <a:lnTo>
                    <a:pt x="12185" y="7821"/>
                  </a:lnTo>
                  <a:lnTo>
                    <a:pt x="11631" y="8007"/>
                  </a:lnTo>
                  <a:lnTo>
                    <a:pt x="11354" y="8193"/>
                  </a:lnTo>
                  <a:lnTo>
                    <a:pt x="11077" y="8193"/>
                  </a:lnTo>
                  <a:lnTo>
                    <a:pt x="10523" y="8566"/>
                  </a:lnTo>
                  <a:lnTo>
                    <a:pt x="10523" y="9683"/>
                  </a:lnTo>
                  <a:lnTo>
                    <a:pt x="10246" y="10055"/>
                  </a:lnTo>
                  <a:lnTo>
                    <a:pt x="10246" y="10428"/>
                  </a:lnTo>
                  <a:lnTo>
                    <a:pt x="9969" y="10614"/>
                  </a:lnTo>
                  <a:lnTo>
                    <a:pt x="9969" y="10800"/>
                  </a:lnTo>
                  <a:lnTo>
                    <a:pt x="9138" y="11359"/>
                  </a:lnTo>
                  <a:lnTo>
                    <a:pt x="8585" y="11545"/>
                  </a:lnTo>
                  <a:lnTo>
                    <a:pt x="8308" y="11731"/>
                  </a:lnTo>
                  <a:lnTo>
                    <a:pt x="8031" y="11731"/>
                  </a:lnTo>
                  <a:lnTo>
                    <a:pt x="7754" y="11917"/>
                  </a:lnTo>
                  <a:lnTo>
                    <a:pt x="7477" y="11917"/>
                  </a:lnTo>
                  <a:lnTo>
                    <a:pt x="7200" y="12103"/>
                  </a:lnTo>
                  <a:lnTo>
                    <a:pt x="6923" y="12103"/>
                  </a:lnTo>
                  <a:lnTo>
                    <a:pt x="6092" y="12290"/>
                  </a:lnTo>
                  <a:lnTo>
                    <a:pt x="3323" y="12290"/>
                  </a:lnTo>
                  <a:lnTo>
                    <a:pt x="3323" y="12476"/>
                  </a:lnTo>
                  <a:lnTo>
                    <a:pt x="2492" y="13034"/>
                  </a:lnTo>
                  <a:lnTo>
                    <a:pt x="1938" y="13593"/>
                  </a:lnTo>
                  <a:lnTo>
                    <a:pt x="1938" y="13779"/>
                  </a:lnTo>
                  <a:lnTo>
                    <a:pt x="1385" y="13966"/>
                  </a:lnTo>
                  <a:lnTo>
                    <a:pt x="554" y="14524"/>
                  </a:lnTo>
                  <a:lnTo>
                    <a:pt x="554" y="14710"/>
                  </a:lnTo>
                  <a:lnTo>
                    <a:pt x="277" y="15083"/>
                  </a:lnTo>
                  <a:lnTo>
                    <a:pt x="277" y="15269"/>
                  </a:lnTo>
                  <a:lnTo>
                    <a:pt x="0" y="15455"/>
                  </a:lnTo>
                  <a:lnTo>
                    <a:pt x="0" y="19924"/>
                  </a:lnTo>
                  <a:lnTo>
                    <a:pt x="277" y="20297"/>
                  </a:lnTo>
                  <a:lnTo>
                    <a:pt x="277" y="20669"/>
                  </a:lnTo>
                  <a:lnTo>
                    <a:pt x="554" y="20855"/>
                  </a:lnTo>
                  <a:lnTo>
                    <a:pt x="554" y="21228"/>
                  </a:lnTo>
                  <a:lnTo>
                    <a:pt x="831" y="21228"/>
                  </a:lnTo>
                  <a:lnTo>
                    <a:pt x="1385" y="21600"/>
                  </a:lnTo>
                  <a:lnTo>
                    <a:pt x="2492" y="20483"/>
                  </a:lnTo>
                  <a:lnTo>
                    <a:pt x="3046" y="20110"/>
                  </a:lnTo>
                  <a:lnTo>
                    <a:pt x="3046" y="19924"/>
                  </a:lnTo>
                  <a:lnTo>
                    <a:pt x="3600" y="19366"/>
                  </a:lnTo>
                  <a:lnTo>
                    <a:pt x="3877" y="18993"/>
                  </a:lnTo>
                  <a:lnTo>
                    <a:pt x="3877" y="18807"/>
                  </a:lnTo>
                  <a:lnTo>
                    <a:pt x="4154" y="18807"/>
                  </a:lnTo>
                  <a:lnTo>
                    <a:pt x="4985" y="18248"/>
                  </a:lnTo>
                  <a:lnTo>
                    <a:pt x="5262" y="18248"/>
                  </a:lnTo>
                  <a:lnTo>
                    <a:pt x="5815" y="17876"/>
                  </a:lnTo>
                  <a:lnTo>
                    <a:pt x="6092" y="17876"/>
                  </a:lnTo>
                  <a:lnTo>
                    <a:pt x="6369" y="17690"/>
                  </a:lnTo>
                  <a:lnTo>
                    <a:pt x="6923" y="17503"/>
                  </a:lnTo>
                  <a:lnTo>
                    <a:pt x="7200" y="17131"/>
                  </a:lnTo>
                  <a:lnTo>
                    <a:pt x="8308" y="16572"/>
                  </a:lnTo>
                  <a:lnTo>
                    <a:pt x="11077" y="14710"/>
                  </a:lnTo>
                  <a:lnTo>
                    <a:pt x="12185" y="14152"/>
                  </a:lnTo>
                  <a:lnTo>
                    <a:pt x="13015" y="13407"/>
                  </a:lnTo>
                  <a:lnTo>
                    <a:pt x="13569" y="13221"/>
                  </a:lnTo>
                  <a:lnTo>
                    <a:pt x="13846" y="12848"/>
                  </a:lnTo>
                  <a:lnTo>
                    <a:pt x="15231" y="11917"/>
                  </a:lnTo>
                  <a:lnTo>
                    <a:pt x="15508" y="11545"/>
                  </a:lnTo>
                  <a:lnTo>
                    <a:pt x="15785" y="11359"/>
                  </a:lnTo>
                  <a:lnTo>
                    <a:pt x="16062" y="10986"/>
                  </a:lnTo>
                  <a:lnTo>
                    <a:pt x="16062" y="10800"/>
                  </a:lnTo>
                  <a:lnTo>
                    <a:pt x="16338" y="10614"/>
                  </a:lnTo>
                  <a:lnTo>
                    <a:pt x="16338" y="10241"/>
                  </a:lnTo>
                  <a:lnTo>
                    <a:pt x="16615" y="9869"/>
                  </a:lnTo>
                  <a:lnTo>
                    <a:pt x="16615" y="9497"/>
                  </a:lnTo>
                  <a:lnTo>
                    <a:pt x="16892" y="8752"/>
                  </a:lnTo>
                  <a:lnTo>
                    <a:pt x="16892" y="8379"/>
                  </a:lnTo>
                  <a:lnTo>
                    <a:pt x="17169" y="8193"/>
                  </a:lnTo>
                  <a:lnTo>
                    <a:pt x="17169" y="7634"/>
                  </a:lnTo>
                  <a:lnTo>
                    <a:pt x="17723" y="7076"/>
                  </a:lnTo>
                  <a:lnTo>
                    <a:pt x="18000" y="6517"/>
                  </a:lnTo>
                  <a:lnTo>
                    <a:pt x="18000" y="6331"/>
                  </a:lnTo>
                  <a:lnTo>
                    <a:pt x="18554" y="5959"/>
                  </a:lnTo>
                  <a:lnTo>
                    <a:pt x="18554" y="5772"/>
                  </a:lnTo>
                  <a:lnTo>
                    <a:pt x="19938" y="4841"/>
                  </a:lnTo>
                  <a:lnTo>
                    <a:pt x="19938" y="4655"/>
                  </a:lnTo>
                  <a:lnTo>
                    <a:pt x="20215" y="4469"/>
                  </a:lnTo>
                  <a:lnTo>
                    <a:pt x="20215" y="3724"/>
                  </a:lnTo>
                  <a:lnTo>
                    <a:pt x="20492" y="3352"/>
                  </a:lnTo>
                  <a:lnTo>
                    <a:pt x="20492" y="3166"/>
                  </a:lnTo>
                  <a:lnTo>
                    <a:pt x="21600" y="2421"/>
                  </a:lnTo>
                  <a:lnTo>
                    <a:pt x="21600" y="1862"/>
                  </a:lnTo>
                  <a:lnTo>
                    <a:pt x="21323" y="1862"/>
                  </a:lnTo>
                  <a:lnTo>
                    <a:pt x="21323" y="1676"/>
                  </a:lnTo>
                  <a:lnTo>
                    <a:pt x="20769" y="1490"/>
                  </a:lnTo>
                  <a:lnTo>
                    <a:pt x="20215" y="1117"/>
                  </a:lnTo>
                  <a:lnTo>
                    <a:pt x="20215" y="931"/>
                  </a:lnTo>
                  <a:lnTo>
                    <a:pt x="19938" y="559"/>
                  </a:lnTo>
                  <a:lnTo>
                    <a:pt x="19385" y="186"/>
                  </a:lnTo>
                  <a:lnTo>
                    <a:pt x="19385" y="0"/>
                  </a:lnTo>
                  <a:lnTo>
                    <a:pt x="18554" y="0"/>
                  </a:lnTo>
                  <a:lnTo>
                    <a:pt x="18554" y="186"/>
                  </a:lnTo>
                  <a:lnTo>
                    <a:pt x="18000" y="186"/>
                  </a:lnTo>
                  <a:lnTo>
                    <a:pt x="18000" y="559"/>
                  </a:lnTo>
                  <a:lnTo>
                    <a:pt x="17169" y="1117"/>
                  </a:lnTo>
                  <a:lnTo>
                    <a:pt x="16892" y="1117"/>
                  </a:lnTo>
                  <a:lnTo>
                    <a:pt x="16892" y="1303"/>
                  </a:lnTo>
                  <a:lnTo>
                    <a:pt x="15785" y="1303"/>
                  </a:lnTo>
                  <a:lnTo>
                    <a:pt x="15231" y="1490"/>
                  </a:lnTo>
                  <a:lnTo>
                    <a:pt x="14400" y="1490"/>
                  </a:lnTo>
                  <a:lnTo>
                    <a:pt x="13846" y="1676"/>
                  </a:lnTo>
                  <a:lnTo>
                    <a:pt x="13292" y="2048"/>
                  </a:lnTo>
                  <a:lnTo>
                    <a:pt x="13015" y="2048"/>
                  </a:lnTo>
                  <a:lnTo>
                    <a:pt x="12738" y="2234"/>
                  </a:lnTo>
                  <a:lnTo>
                    <a:pt x="12185" y="2421"/>
                  </a:lnTo>
                  <a:lnTo>
                    <a:pt x="11908" y="2607"/>
                  </a:lnTo>
                  <a:lnTo>
                    <a:pt x="8585" y="2607"/>
                  </a:lnTo>
                  <a:lnTo>
                    <a:pt x="8308" y="2421"/>
                  </a:lnTo>
                  <a:lnTo>
                    <a:pt x="7477" y="2421"/>
                  </a:lnTo>
                  <a:lnTo>
                    <a:pt x="7200" y="2234"/>
                  </a:lnTo>
                  <a:lnTo>
                    <a:pt x="5538" y="1862"/>
                  </a:lnTo>
                  <a:lnTo>
                    <a:pt x="3323" y="2979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870533" y="3031194"/>
              <a:ext cx="327541" cy="46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3" y="2979"/>
                  </a:moveTo>
                  <a:lnTo>
                    <a:pt x="4154" y="3352"/>
                  </a:lnTo>
                  <a:lnTo>
                    <a:pt x="5815" y="4469"/>
                  </a:lnTo>
                  <a:lnTo>
                    <a:pt x="6646" y="5214"/>
                  </a:lnTo>
                  <a:lnTo>
                    <a:pt x="7754" y="5959"/>
                  </a:lnTo>
                  <a:lnTo>
                    <a:pt x="8031" y="5959"/>
                  </a:lnTo>
                  <a:lnTo>
                    <a:pt x="8031" y="6145"/>
                  </a:lnTo>
                  <a:lnTo>
                    <a:pt x="9969" y="6145"/>
                  </a:lnTo>
                  <a:lnTo>
                    <a:pt x="10246" y="5959"/>
                  </a:lnTo>
                  <a:lnTo>
                    <a:pt x="10800" y="5959"/>
                  </a:lnTo>
                  <a:lnTo>
                    <a:pt x="11354" y="6331"/>
                  </a:lnTo>
                  <a:lnTo>
                    <a:pt x="11631" y="6331"/>
                  </a:lnTo>
                  <a:lnTo>
                    <a:pt x="12462" y="6890"/>
                  </a:lnTo>
                  <a:lnTo>
                    <a:pt x="12462" y="7076"/>
                  </a:lnTo>
                  <a:lnTo>
                    <a:pt x="12738" y="7076"/>
                  </a:lnTo>
                  <a:lnTo>
                    <a:pt x="12738" y="7448"/>
                  </a:lnTo>
                  <a:lnTo>
                    <a:pt x="12462" y="7448"/>
                  </a:lnTo>
                  <a:lnTo>
                    <a:pt x="12462" y="7634"/>
                  </a:lnTo>
                  <a:lnTo>
                    <a:pt x="12185" y="7821"/>
                  </a:lnTo>
                  <a:lnTo>
                    <a:pt x="11631" y="8007"/>
                  </a:lnTo>
                  <a:lnTo>
                    <a:pt x="11354" y="8193"/>
                  </a:lnTo>
                  <a:lnTo>
                    <a:pt x="11077" y="8193"/>
                  </a:lnTo>
                  <a:lnTo>
                    <a:pt x="10523" y="8566"/>
                  </a:lnTo>
                  <a:lnTo>
                    <a:pt x="10523" y="9683"/>
                  </a:lnTo>
                  <a:lnTo>
                    <a:pt x="10246" y="10055"/>
                  </a:lnTo>
                  <a:lnTo>
                    <a:pt x="10246" y="10428"/>
                  </a:lnTo>
                  <a:lnTo>
                    <a:pt x="9969" y="10614"/>
                  </a:lnTo>
                  <a:lnTo>
                    <a:pt x="9969" y="10800"/>
                  </a:lnTo>
                  <a:lnTo>
                    <a:pt x="9138" y="11359"/>
                  </a:lnTo>
                  <a:lnTo>
                    <a:pt x="8585" y="11545"/>
                  </a:lnTo>
                  <a:lnTo>
                    <a:pt x="8308" y="11731"/>
                  </a:lnTo>
                  <a:lnTo>
                    <a:pt x="8031" y="11731"/>
                  </a:lnTo>
                  <a:lnTo>
                    <a:pt x="7754" y="11917"/>
                  </a:lnTo>
                  <a:lnTo>
                    <a:pt x="7477" y="11917"/>
                  </a:lnTo>
                  <a:lnTo>
                    <a:pt x="7200" y="12103"/>
                  </a:lnTo>
                  <a:lnTo>
                    <a:pt x="6923" y="12103"/>
                  </a:lnTo>
                  <a:lnTo>
                    <a:pt x="6092" y="12290"/>
                  </a:lnTo>
                  <a:lnTo>
                    <a:pt x="3323" y="12290"/>
                  </a:lnTo>
                  <a:lnTo>
                    <a:pt x="3323" y="12476"/>
                  </a:lnTo>
                  <a:lnTo>
                    <a:pt x="2492" y="13034"/>
                  </a:lnTo>
                  <a:lnTo>
                    <a:pt x="1938" y="13593"/>
                  </a:lnTo>
                  <a:lnTo>
                    <a:pt x="1938" y="13779"/>
                  </a:lnTo>
                  <a:lnTo>
                    <a:pt x="1385" y="13966"/>
                  </a:lnTo>
                  <a:lnTo>
                    <a:pt x="554" y="14524"/>
                  </a:lnTo>
                  <a:lnTo>
                    <a:pt x="554" y="14710"/>
                  </a:lnTo>
                  <a:lnTo>
                    <a:pt x="277" y="15083"/>
                  </a:lnTo>
                  <a:lnTo>
                    <a:pt x="277" y="15269"/>
                  </a:lnTo>
                  <a:lnTo>
                    <a:pt x="0" y="15455"/>
                  </a:lnTo>
                  <a:lnTo>
                    <a:pt x="0" y="19924"/>
                  </a:lnTo>
                  <a:lnTo>
                    <a:pt x="277" y="20297"/>
                  </a:lnTo>
                  <a:lnTo>
                    <a:pt x="277" y="20669"/>
                  </a:lnTo>
                  <a:lnTo>
                    <a:pt x="554" y="20855"/>
                  </a:lnTo>
                  <a:lnTo>
                    <a:pt x="554" y="21228"/>
                  </a:lnTo>
                  <a:lnTo>
                    <a:pt x="831" y="21228"/>
                  </a:lnTo>
                  <a:lnTo>
                    <a:pt x="1385" y="21600"/>
                  </a:lnTo>
                  <a:lnTo>
                    <a:pt x="2492" y="20483"/>
                  </a:lnTo>
                  <a:lnTo>
                    <a:pt x="3046" y="20110"/>
                  </a:lnTo>
                  <a:lnTo>
                    <a:pt x="3046" y="19924"/>
                  </a:lnTo>
                  <a:lnTo>
                    <a:pt x="3600" y="19366"/>
                  </a:lnTo>
                  <a:lnTo>
                    <a:pt x="3877" y="18993"/>
                  </a:lnTo>
                  <a:lnTo>
                    <a:pt x="3877" y="18807"/>
                  </a:lnTo>
                  <a:lnTo>
                    <a:pt x="4154" y="18807"/>
                  </a:lnTo>
                  <a:lnTo>
                    <a:pt x="4985" y="18248"/>
                  </a:lnTo>
                  <a:lnTo>
                    <a:pt x="5262" y="18248"/>
                  </a:lnTo>
                  <a:lnTo>
                    <a:pt x="5815" y="17876"/>
                  </a:lnTo>
                  <a:lnTo>
                    <a:pt x="6092" y="17876"/>
                  </a:lnTo>
                  <a:lnTo>
                    <a:pt x="6369" y="17690"/>
                  </a:lnTo>
                  <a:lnTo>
                    <a:pt x="6923" y="17503"/>
                  </a:lnTo>
                  <a:lnTo>
                    <a:pt x="7200" y="17131"/>
                  </a:lnTo>
                  <a:lnTo>
                    <a:pt x="8308" y="16572"/>
                  </a:lnTo>
                  <a:lnTo>
                    <a:pt x="11077" y="14710"/>
                  </a:lnTo>
                  <a:lnTo>
                    <a:pt x="12185" y="14152"/>
                  </a:lnTo>
                  <a:lnTo>
                    <a:pt x="13015" y="13407"/>
                  </a:lnTo>
                  <a:lnTo>
                    <a:pt x="13569" y="13221"/>
                  </a:lnTo>
                  <a:lnTo>
                    <a:pt x="13846" y="12848"/>
                  </a:lnTo>
                  <a:lnTo>
                    <a:pt x="15231" y="11917"/>
                  </a:lnTo>
                  <a:lnTo>
                    <a:pt x="15508" y="11545"/>
                  </a:lnTo>
                  <a:lnTo>
                    <a:pt x="15785" y="11359"/>
                  </a:lnTo>
                  <a:lnTo>
                    <a:pt x="16062" y="10986"/>
                  </a:lnTo>
                  <a:lnTo>
                    <a:pt x="16062" y="10800"/>
                  </a:lnTo>
                  <a:lnTo>
                    <a:pt x="16338" y="10614"/>
                  </a:lnTo>
                  <a:lnTo>
                    <a:pt x="16338" y="10241"/>
                  </a:lnTo>
                  <a:lnTo>
                    <a:pt x="16615" y="9869"/>
                  </a:lnTo>
                  <a:lnTo>
                    <a:pt x="16615" y="9497"/>
                  </a:lnTo>
                  <a:lnTo>
                    <a:pt x="16892" y="8752"/>
                  </a:lnTo>
                  <a:lnTo>
                    <a:pt x="16892" y="8379"/>
                  </a:lnTo>
                  <a:lnTo>
                    <a:pt x="17169" y="8193"/>
                  </a:lnTo>
                  <a:lnTo>
                    <a:pt x="17169" y="7634"/>
                  </a:lnTo>
                  <a:lnTo>
                    <a:pt x="17723" y="7076"/>
                  </a:lnTo>
                  <a:lnTo>
                    <a:pt x="18000" y="6517"/>
                  </a:lnTo>
                  <a:lnTo>
                    <a:pt x="18000" y="6331"/>
                  </a:lnTo>
                  <a:lnTo>
                    <a:pt x="18554" y="5959"/>
                  </a:lnTo>
                  <a:lnTo>
                    <a:pt x="18554" y="5772"/>
                  </a:lnTo>
                  <a:lnTo>
                    <a:pt x="19938" y="4841"/>
                  </a:lnTo>
                  <a:lnTo>
                    <a:pt x="19938" y="4655"/>
                  </a:lnTo>
                  <a:lnTo>
                    <a:pt x="20215" y="4469"/>
                  </a:lnTo>
                  <a:lnTo>
                    <a:pt x="20215" y="3724"/>
                  </a:lnTo>
                  <a:lnTo>
                    <a:pt x="20492" y="3352"/>
                  </a:lnTo>
                  <a:lnTo>
                    <a:pt x="20492" y="3166"/>
                  </a:lnTo>
                  <a:lnTo>
                    <a:pt x="21600" y="2421"/>
                  </a:lnTo>
                  <a:lnTo>
                    <a:pt x="21600" y="1862"/>
                  </a:lnTo>
                  <a:lnTo>
                    <a:pt x="21323" y="1862"/>
                  </a:lnTo>
                  <a:lnTo>
                    <a:pt x="21323" y="1676"/>
                  </a:lnTo>
                  <a:lnTo>
                    <a:pt x="20769" y="1490"/>
                  </a:lnTo>
                  <a:lnTo>
                    <a:pt x="20215" y="1117"/>
                  </a:lnTo>
                  <a:lnTo>
                    <a:pt x="20215" y="931"/>
                  </a:lnTo>
                  <a:lnTo>
                    <a:pt x="19938" y="559"/>
                  </a:lnTo>
                  <a:lnTo>
                    <a:pt x="19385" y="186"/>
                  </a:lnTo>
                  <a:lnTo>
                    <a:pt x="19385" y="0"/>
                  </a:lnTo>
                  <a:lnTo>
                    <a:pt x="18554" y="0"/>
                  </a:lnTo>
                  <a:lnTo>
                    <a:pt x="18554" y="186"/>
                  </a:lnTo>
                  <a:lnTo>
                    <a:pt x="18000" y="186"/>
                  </a:lnTo>
                  <a:lnTo>
                    <a:pt x="18000" y="559"/>
                  </a:lnTo>
                  <a:lnTo>
                    <a:pt x="17169" y="1117"/>
                  </a:lnTo>
                  <a:lnTo>
                    <a:pt x="16892" y="1117"/>
                  </a:lnTo>
                  <a:lnTo>
                    <a:pt x="16892" y="1303"/>
                  </a:lnTo>
                  <a:lnTo>
                    <a:pt x="15785" y="1303"/>
                  </a:lnTo>
                  <a:lnTo>
                    <a:pt x="15231" y="1490"/>
                  </a:lnTo>
                  <a:lnTo>
                    <a:pt x="14400" y="1490"/>
                  </a:lnTo>
                  <a:lnTo>
                    <a:pt x="13846" y="1676"/>
                  </a:lnTo>
                  <a:lnTo>
                    <a:pt x="13292" y="2048"/>
                  </a:lnTo>
                  <a:lnTo>
                    <a:pt x="13015" y="2048"/>
                  </a:lnTo>
                  <a:lnTo>
                    <a:pt x="12738" y="2234"/>
                  </a:lnTo>
                  <a:lnTo>
                    <a:pt x="12185" y="2421"/>
                  </a:lnTo>
                  <a:lnTo>
                    <a:pt x="11908" y="2607"/>
                  </a:lnTo>
                  <a:lnTo>
                    <a:pt x="8585" y="2607"/>
                  </a:lnTo>
                  <a:lnTo>
                    <a:pt x="8308" y="2421"/>
                  </a:lnTo>
                  <a:lnTo>
                    <a:pt x="7477" y="2421"/>
                  </a:lnTo>
                  <a:lnTo>
                    <a:pt x="7200" y="2234"/>
                  </a:lnTo>
                  <a:lnTo>
                    <a:pt x="5538" y="1862"/>
                  </a:lnTo>
                  <a:lnTo>
                    <a:pt x="3323" y="2979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4917305" y="2304346"/>
              <a:ext cx="466116" cy="52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0" y="164"/>
                  </a:moveTo>
                  <a:lnTo>
                    <a:pt x="3114" y="327"/>
                  </a:lnTo>
                  <a:lnTo>
                    <a:pt x="3503" y="655"/>
                  </a:lnTo>
                  <a:lnTo>
                    <a:pt x="3697" y="655"/>
                  </a:lnTo>
                  <a:lnTo>
                    <a:pt x="3697" y="818"/>
                  </a:lnTo>
                  <a:lnTo>
                    <a:pt x="5449" y="818"/>
                  </a:lnTo>
                  <a:lnTo>
                    <a:pt x="5838" y="982"/>
                  </a:lnTo>
                  <a:lnTo>
                    <a:pt x="7200" y="982"/>
                  </a:lnTo>
                  <a:lnTo>
                    <a:pt x="7395" y="1145"/>
                  </a:lnTo>
                  <a:lnTo>
                    <a:pt x="7784" y="1145"/>
                  </a:lnTo>
                  <a:lnTo>
                    <a:pt x="7784" y="1309"/>
                  </a:lnTo>
                  <a:lnTo>
                    <a:pt x="7978" y="1309"/>
                  </a:lnTo>
                  <a:lnTo>
                    <a:pt x="7978" y="1800"/>
                  </a:lnTo>
                  <a:lnTo>
                    <a:pt x="8173" y="1964"/>
                  </a:lnTo>
                  <a:lnTo>
                    <a:pt x="8173" y="2291"/>
                  </a:lnTo>
                  <a:lnTo>
                    <a:pt x="8368" y="2291"/>
                  </a:lnTo>
                  <a:lnTo>
                    <a:pt x="8562" y="2455"/>
                  </a:lnTo>
                  <a:lnTo>
                    <a:pt x="10508" y="2455"/>
                  </a:lnTo>
                  <a:lnTo>
                    <a:pt x="10508" y="3109"/>
                  </a:lnTo>
                  <a:lnTo>
                    <a:pt x="10703" y="3273"/>
                  </a:lnTo>
                  <a:lnTo>
                    <a:pt x="10897" y="3273"/>
                  </a:lnTo>
                  <a:lnTo>
                    <a:pt x="11286" y="3436"/>
                  </a:lnTo>
                  <a:lnTo>
                    <a:pt x="12065" y="3436"/>
                  </a:lnTo>
                  <a:lnTo>
                    <a:pt x="12259" y="3600"/>
                  </a:lnTo>
                  <a:lnTo>
                    <a:pt x="12843" y="3600"/>
                  </a:lnTo>
                  <a:lnTo>
                    <a:pt x="13232" y="3764"/>
                  </a:lnTo>
                  <a:lnTo>
                    <a:pt x="13427" y="3927"/>
                  </a:lnTo>
                  <a:lnTo>
                    <a:pt x="13816" y="3927"/>
                  </a:lnTo>
                  <a:lnTo>
                    <a:pt x="14011" y="3764"/>
                  </a:lnTo>
                  <a:lnTo>
                    <a:pt x="14205" y="3436"/>
                  </a:lnTo>
                  <a:lnTo>
                    <a:pt x="14205" y="1636"/>
                  </a:lnTo>
                  <a:lnTo>
                    <a:pt x="15373" y="655"/>
                  </a:lnTo>
                  <a:lnTo>
                    <a:pt x="15373" y="491"/>
                  </a:lnTo>
                  <a:lnTo>
                    <a:pt x="15957" y="0"/>
                  </a:lnTo>
                  <a:lnTo>
                    <a:pt x="17319" y="0"/>
                  </a:lnTo>
                  <a:lnTo>
                    <a:pt x="18876" y="1309"/>
                  </a:lnTo>
                  <a:lnTo>
                    <a:pt x="19070" y="1309"/>
                  </a:lnTo>
                  <a:lnTo>
                    <a:pt x="19070" y="1473"/>
                  </a:lnTo>
                  <a:lnTo>
                    <a:pt x="19265" y="1473"/>
                  </a:lnTo>
                  <a:lnTo>
                    <a:pt x="19459" y="1309"/>
                  </a:lnTo>
                  <a:lnTo>
                    <a:pt x="20822" y="1309"/>
                  </a:lnTo>
                  <a:lnTo>
                    <a:pt x="21016" y="1473"/>
                  </a:lnTo>
                  <a:lnTo>
                    <a:pt x="21211" y="1473"/>
                  </a:lnTo>
                  <a:lnTo>
                    <a:pt x="21600" y="1800"/>
                  </a:lnTo>
                  <a:lnTo>
                    <a:pt x="21600" y="2127"/>
                  </a:lnTo>
                  <a:lnTo>
                    <a:pt x="21405" y="2291"/>
                  </a:lnTo>
                  <a:lnTo>
                    <a:pt x="21405" y="17836"/>
                  </a:lnTo>
                  <a:lnTo>
                    <a:pt x="21600" y="18164"/>
                  </a:lnTo>
                  <a:lnTo>
                    <a:pt x="21600" y="18655"/>
                  </a:lnTo>
                  <a:lnTo>
                    <a:pt x="21405" y="18818"/>
                  </a:lnTo>
                  <a:lnTo>
                    <a:pt x="21405" y="19145"/>
                  </a:lnTo>
                  <a:lnTo>
                    <a:pt x="21016" y="19473"/>
                  </a:lnTo>
                  <a:lnTo>
                    <a:pt x="20238" y="19473"/>
                  </a:lnTo>
                  <a:lnTo>
                    <a:pt x="20238" y="20782"/>
                  </a:lnTo>
                  <a:lnTo>
                    <a:pt x="20432" y="21109"/>
                  </a:lnTo>
                  <a:lnTo>
                    <a:pt x="20432" y="21436"/>
                  </a:lnTo>
                  <a:lnTo>
                    <a:pt x="20627" y="21600"/>
                  </a:lnTo>
                  <a:lnTo>
                    <a:pt x="19459" y="21600"/>
                  </a:lnTo>
                  <a:lnTo>
                    <a:pt x="19070" y="21273"/>
                  </a:lnTo>
                  <a:lnTo>
                    <a:pt x="18681" y="21109"/>
                  </a:lnTo>
                  <a:lnTo>
                    <a:pt x="18486" y="20782"/>
                  </a:lnTo>
                  <a:lnTo>
                    <a:pt x="17708" y="20455"/>
                  </a:lnTo>
                  <a:lnTo>
                    <a:pt x="17514" y="20127"/>
                  </a:lnTo>
                  <a:lnTo>
                    <a:pt x="17319" y="19964"/>
                  </a:lnTo>
                  <a:lnTo>
                    <a:pt x="17124" y="19964"/>
                  </a:lnTo>
                  <a:lnTo>
                    <a:pt x="15957" y="19473"/>
                  </a:lnTo>
                  <a:lnTo>
                    <a:pt x="15762" y="19473"/>
                  </a:lnTo>
                  <a:lnTo>
                    <a:pt x="15178" y="19145"/>
                  </a:lnTo>
                  <a:lnTo>
                    <a:pt x="14789" y="18982"/>
                  </a:lnTo>
                  <a:lnTo>
                    <a:pt x="14595" y="18982"/>
                  </a:lnTo>
                  <a:lnTo>
                    <a:pt x="14400" y="18818"/>
                  </a:lnTo>
                  <a:lnTo>
                    <a:pt x="14205" y="18818"/>
                  </a:lnTo>
                  <a:lnTo>
                    <a:pt x="14205" y="18655"/>
                  </a:lnTo>
                  <a:lnTo>
                    <a:pt x="14011" y="18655"/>
                  </a:lnTo>
                  <a:lnTo>
                    <a:pt x="14011" y="18491"/>
                  </a:lnTo>
                  <a:lnTo>
                    <a:pt x="13816" y="18164"/>
                  </a:lnTo>
                  <a:lnTo>
                    <a:pt x="13622" y="18000"/>
                  </a:lnTo>
                  <a:lnTo>
                    <a:pt x="13622" y="17836"/>
                  </a:lnTo>
                  <a:lnTo>
                    <a:pt x="13232" y="17509"/>
                  </a:lnTo>
                  <a:lnTo>
                    <a:pt x="11286" y="17509"/>
                  </a:lnTo>
                  <a:lnTo>
                    <a:pt x="11092" y="17345"/>
                  </a:lnTo>
                  <a:lnTo>
                    <a:pt x="10897" y="17345"/>
                  </a:lnTo>
                  <a:lnTo>
                    <a:pt x="10897" y="17182"/>
                  </a:lnTo>
                  <a:lnTo>
                    <a:pt x="10703" y="17018"/>
                  </a:lnTo>
                  <a:lnTo>
                    <a:pt x="10703" y="16691"/>
                  </a:lnTo>
                  <a:lnTo>
                    <a:pt x="10508" y="16527"/>
                  </a:lnTo>
                  <a:lnTo>
                    <a:pt x="10508" y="16200"/>
                  </a:lnTo>
                  <a:lnTo>
                    <a:pt x="9924" y="16200"/>
                  </a:lnTo>
                  <a:lnTo>
                    <a:pt x="9924" y="16036"/>
                  </a:lnTo>
                  <a:lnTo>
                    <a:pt x="9341" y="16036"/>
                  </a:lnTo>
                  <a:lnTo>
                    <a:pt x="9341" y="15873"/>
                  </a:lnTo>
                  <a:lnTo>
                    <a:pt x="9146" y="15873"/>
                  </a:lnTo>
                  <a:lnTo>
                    <a:pt x="9146" y="15382"/>
                  </a:lnTo>
                  <a:lnTo>
                    <a:pt x="7784" y="15382"/>
                  </a:lnTo>
                  <a:lnTo>
                    <a:pt x="7395" y="15218"/>
                  </a:lnTo>
                  <a:lnTo>
                    <a:pt x="7200" y="15055"/>
                  </a:lnTo>
                  <a:lnTo>
                    <a:pt x="5449" y="15055"/>
                  </a:lnTo>
                  <a:lnTo>
                    <a:pt x="5254" y="14891"/>
                  </a:lnTo>
                  <a:lnTo>
                    <a:pt x="5254" y="14727"/>
                  </a:lnTo>
                  <a:lnTo>
                    <a:pt x="5059" y="14564"/>
                  </a:lnTo>
                  <a:lnTo>
                    <a:pt x="5059" y="14236"/>
                  </a:lnTo>
                  <a:lnTo>
                    <a:pt x="3503" y="14236"/>
                  </a:lnTo>
                  <a:lnTo>
                    <a:pt x="3308" y="14400"/>
                  </a:lnTo>
                  <a:lnTo>
                    <a:pt x="3308" y="14236"/>
                  </a:lnTo>
                  <a:lnTo>
                    <a:pt x="3114" y="13745"/>
                  </a:lnTo>
                  <a:lnTo>
                    <a:pt x="3114" y="13255"/>
                  </a:lnTo>
                  <a:lnTo>
                    <a:pt x="2919" y="13091"/>
                  </a:lnTo>
                  <a:lnTo>
                    <a:pt x="2724" y="13091"/>
                  </a:lnTo>
                  <a:lnTo>
                    <a:pt x="2724" y="12927"/>
                  </a:lnTo>
                  <a:lnTo>
                    <a:pt x="973" y="12927"/>
                  </a:lnTo>
                  <a:lnTo>
                    <a:pt x="778" y="12764"/>
                  </a:lnTo>
                  <a:lnTo>
                    <a:pt x="584" y="12764"/>
                  </a:lnTo>
                  <a:lnTo>
                    <a:pt x="389" y="12600"/>
                  </a:lnTo>
                  <a:lnTo>
                    <a:pt x="195" y="12273"/>
                  </a:lnTo>
                  <a:lnTo>
                    <a:pt x="0" y="12273"/>
                  </a:lnTo>
                  <a:lnTo>
                    <a:pt x="0" y="6055"/>
                  </a:lnTo>
                  <a:lnTo>
                    <a:pt x="195" y="3764"/>
                  </a:lnTo>
                  <a:lnTo>
                    <a:pt x="195" y="2782"/>
                  </a:lnTo>
                  <a:lnTo>
                    <a:pt x="778" y="2455"/>
                  </a:lnTo>
                  <a:lnTo>
                    <a:pt x="1362" y="2291"/>
                  </a:lnTo>
                  <a:lnTo>
                    <a:pt x="1557" y="2127"/>
                  </a:lnTo>
                  <a:lnTo>
                    <a:pt x="2335" y="2127"/>
                  </a:lnTo>
                  <a:lnTo>
                    <a:pt x="2335" y="1964"/>
                  </a:lnTo>
                  <a:lnTo>
                    <a:pt x="2530" y="1964"/>
                  </a:lnTo>
                  <a:lnTo>
                    <a:pt x="2530" y="1309"/>
                  </a:lnTo>
                  <a:lnTo>
                    <a:pt x="2724" y="982"/>
                  </a:lnTo>
                  <a:lnTo>
                    <a:pt x="2724" y="327"/>
                  </a:lnTo>
                  <a:lnTo>
                    <a:pt x="2530" y="16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4917305" y="2304346"/>
              <a:ext cx="466116" cy="52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0" y="164"/>
                  </a:moveTo>
                  <a:lnTo>
                    <a:pt x="3114" y="327"/>
                  </a:lnTo>
                  <a:lnTo>
                    <a:pt x="3503" y="655"/>
                  </a:lnTo>
                  <a:lnTo>
                    <a:pt x="3697" y="655"/>
                  </a:lnTo>
                  <a:lnTo>
                    <a:pt x="3697" y="818"/>
                  </a:lnTo>
                  <a:lnTo>
                    <a:pt x="5449" y="818"/>
                  </a:lnTo>
                  <a:lnTo>
                    <a:pt x="5838" y="982"/>
                  </a:lnTo>
                  <a:lnTo>
                    <a:pt x="7200" y="982"/>
                  </a:lnTo>
                  <a:lnTo>
                    <a:pt x="7395" y="1145"/>
                  </a:lnTo>
                  <a:lnTo>
                    <a:pt x="7784" y="1145"/>
                  </a:lnTo>
                  <a:lnTo>
                    <a:pt x="7784" y="1309"/>
                  </a:lnTo>
                  <a:lnTo>
                    <a:pt x="7978" y="1309"/>
                  </a:lnTo>
                  <a:lnTo>
                    <a:pt x="7978" y="1800"/>
                  </a:lnTo>
                  <a:lnTo>
                    <a:pt x="8173" y="1964"/>
                  </a:lnTo>
                  <a:lnTo>
                    <a:pt x="8173" y="2291"/>
                  </a:lnTo>
                  <a:lnTo>
                    <a:pt x="8368" y="2291"/>
                  </a:lnTo>
                  <a:lnTo>
                    <a:pt x="8562" y="2455"/>
                  </a:lnTo>
                  <a:lnTo>
                    <a:pt x="10508" y="2455"/>
                  </a:lnTo>
                  <a:lnTo>
                    <a:pt x="10508" y="3109"/>
                  </a:lnTo>
                  <a:lnTo>
                    <a:pt x="10703" y="3273"/>
                  </a:lnTo>
                  <a:lnTo>
                    <a:pt x="10897" y="3273"/>
                  </a:lnTo>
                  <a:lnTo>
                    <a:pt x="11286" y="3436"/>
                  </a:lnTo>
                  <a:lnTo>
                    <a:pt x="12065" y="3436"/>
                  </a:lnTo>
                  <a:lnTo>
                    <a:pt x="12259" y="3600"/>
                  </a:lnTo>
                  <a:lnTo>
                    <a:pt x="12843" y="3600"/>
                  </a:lnTo>
                  <a:lnTo>
                    <a:pt x="13232" y="3764"/>
                  </a:lnTo>
                  <a:lnTo>
                    <a:pt x="13427" y="3927"/>
                  </a:lnTo>
                  <a:lnTo>
                    <a:pt x="13816" y="3927"/>
                  </a:lnTo>
                  <a:lnTo>
                    <a:pt x="14011" y="3764"/>
                  </a:lnTo>
                  <a:lnTo>
                    <a:pt x="14205" y="3436"/>
                  </a:lnTo>
                  <a:lnTo>
                    <a:pt x="14205" y="1636"/>
                  </a:lnTo>
                  <a:lnTo>
                    <a:pt x="15373" y="655"/>
                  </a:lnTo>
                  <a:lnTo>
                    <a:pt x="15373" y="491"/>
                  </a:lnTo>
                  <a:lnTo>
                    <a:pt x="15957" y="0"/>
                  </a:lnTo>
                  <a:lnTo>
                    <a:pt x="17319" y="0"/>
                  </a:lnTo>
                  <a:lnTo>
                    <a:pt x="18876" y="1309"/>
                  </a:lnTo>
                  <a:lnTo>
                    <a:pt x="19070" y="1309"/>
                  </a:lnTo>
                  <a:lnTo>
                    <a:pt x="19070" y="1473"/>
                  </a:lnTo>
                  <a:lnTo>
                    <a:pt x="19265" y="1473"/>
                  </a:lnTo>
                  <a:lnTo>
                    <a:pt x="19459" y="1309"/>
                  </a:lnTo>
                  <a:lnTo>
                    <a:pt x="20822" y="1309"/>
                  </a:lnTo>
                  <a:lnTo>
                    <a:pt x="21016" y="1473"/>
                  </a:lnTo>
                  <a:lnTo>
                    <a:pt x="21211" y="1473"/>
                  </a:lnTo>
                  <a:lnTo>
                    <a:pt x="21600" y="1800"/>
                  </a:lnTo>
                  <a:lnTo>
                    <a:pt x="21600" y="2127"/>
                  </a:lnTo>
                  <a:lnTo>
                    <a:pt x="21405" y="2291"/>
                  </a:lnTo>
                  <a:lnTo>
                    <a:pt x="21405" y="17836"/>
                  </a:lnTo>
                  <a:lnTo>
                    <a:pt x="21600" y="18164"/>
                  </a:lnTo>
                  <a:lnTo>
                    <a:pt x="21600" y="18655"/>
                  </a:lnTo>
                  <a:lnTo>
                    <a:pt x="21405" y="18818"/>
                  </a:lnTo>
                  <a:lnTo>
                    <a:pt x="21405" y="19145"/>
                  </a:lnTo>
                  <a:lnTo>
                    <a:pt x="21016" y="19473"/>
                  </a:lnTo>
                  <a:lnTo>
                    <a:pt x="20238" y="19473"/>
                  </a:lnTo>
                  <a:lnTo>
                    <a:pt x="20238" y="20782"/>
                  </a:lnTo>
                  <a:lnTo>
                    <a:pt x="20432" y="21109"/>
                  </a:lnTo>
                  <a:lnTo>
                    <a:pt x="20432" y="21436"/>
                  </a:lnTo>
                  <a:lnTo>
                    <a:pt x="20627" y="21600"/>
                  </a:lnTo>
                  <a:lnTo>
                    <a:pt x="19459" y="21600"/>
                  </a:lnTo>
                  <a:lnTo>
                    <a:pt x="19070" y="21273"/>
                  </a:lnTo>
                  <a:lnTo>
                    <a:pt x="18681" y="21109"/>
                  </a:lnTo>
                  <a:lnTo>
                    <a:pt x="18486" y="20782"/>
                  </a:lnTo>
                  <a:lnTo>
                    <a:pt x="17708" y="20455"/>
                  </a:lnTo>
                  <a:lnTo>
                    <a:pt x="17514" y="20127"/>
                  </a:lnTo>
                  <a:lnTo>
                    <a:pt x="17319" y="19964"/>
                  </a:lnTo>
                  <a:lnTo>
                    <a:pt x="17124" y="19964"/>
                  </a:lnTo>
                  <a:lnTo>
                    <a:pt x="15957" y="19473"/>
                  </a:lnTo>
                  <a:lnTo>
                    <a:pt x="15762" y="19473"/>
                  </a:lnTo>
                  <a:lnTo>
                    <a:pt x="15178" y="19145"/>
                  </a:lnTo>
                  <a:lnTo>
                    <a:pt x="14789" y="18982"/>
                  </a:lnTo>
                  <a:lnTo>
                    <a:pt x="14595" y="18982"/>
                  </a:lnTo>
                  <a:lnTo>
                    <a:pt x="14400" y="18818"/>
                  </a:lnTo>
                  <a:lnTo>
                    <a:pt x="14205" y="18818"/>
                  </a:lnTo>
                  <a:lnTo>
                    <a:pt x="14205" y="18655"/>
                  </a:lnTo>
                  <a:lnTo>
                    <a:pt x="14011" y="18655"/>
                  </a:lnTo>
                  <a:lnTo>
                    <a:pt x="14011" y="18491"/>
                  </a:lnTo>
                  <a:lnTo>
                    <a:pt x="13816" y="18164"/>
                  </a:lnTo>
                  <a:lnTo>
                    <a:pt x="13622" y="18000"/>
                  </a:lnTo>
                  <a:lnTo>
                    <a:pt x="13622" y="17836"/>
                  </a:lnTo>
                  <a:lnTo>
                    <a:pt x="13232" y="17509"/>
                  </a:lnTo>
                  <a:lnTo>
                    <a:pt x="11286" y="17509"/>
                  </a:lnTo>
                  <a:lnTo>
                    <a:pt x="11092" y="17345"/>
                  </a:lnTo>
                  <a:lnTo>
                    <a:pt x="10897" y="17345"/>
                  </a:lnTo>
                  <a:lnTo>
                    <a:pt x="10897" y="17182"/>
                  </a:lnTo>
                  <a:lnTo>
                    <a:pt x="10703" y="17018"/>
                  </a:lnTo>
                  <a:lnTo>
                    <a:pt x="10703" y="16691"/>
                  </a:lnTo>
                  <a:lnTo>
                    <a:pt x="10508" y="16527"/>
                  </a:lnTo>
                  <a:lnTo>
                    <a:pt x="10508" y="16200"/>
                  </a:lnTo>
                  <a:lnTo>
                    <a:pt x="9924" y="16200"/>
                  </a:lnTo>
                  <a:lnTo>
                    <a:pt x="9924" y="16036"/>
                  </a:lnTo>
                  <a:lnTo>
                    <a:pt x="9341" y="16036"/>
                  </a:lnTo>
                  <a:lnTo>
                    <a:pt x="9341" y="15873"/>
                  </a:lnTo>
                  <a:lnTo>
                    <a:pt x="9146" y="15873"/>
                  </a:lnTo>
                  <a:lnTo>
                    <a:pt x="9146" y="15382"/>
                  </a:lnTo>
                  <a:lnTo>
                    <a:pt x="7784" y="15382"/>
                  </a:lnTo>
                  <a:lnTo>
                    <a:pt x="7395" y="15218"/>
                  </a:lnTo>
                  <a:lnTo>
                    <a:pt x="7200" y="15055"/>
                  </a:lnTo>
                  <a:lnTo>
                    <a:pt x="5449" y="15055"/>
                  </a:lnTo>
                  <a:lnTo>
                    <a:pt x="5254" y="14891"/>
                  </a:lnTo>
                  <a:lnTo>
                    <a:pt x="5254" y="14727"/>
                  </a:lnTo>
                  <a:lnTo>
                    <a:pt x="5059" y="14564"/>
                  </a:lnTo>
                  <a:lnTo>
                    <a:pt x="5059" y="14236"/>
                  </a:lnTo>
                  <a:lnTo>
                    <a:pt x="3503" y="14236"/>
                  </a:lnTo>
                  <a:lnTo>
                    <a:pt x="3308" y="14400"/>
                  </a:lnTo>
                  <a:lnTo>
                    <a:pt x="3308" y="14236"/>
                  </a:lnTo>
                  <a:lnTo>
                    <a:pt x="3114" y="13745"/>
                  </a:lnTo>
                  <a:lnTo>
                    <a:pt x="3114" y="13255"/>
                  </a:lnTo>
                  <a:lnTo>
                    <a:pt x="2919" y="13091"/>
                  </a:lnTo>
                  <a:lnTo>
                    <a:pt x="2724" y="13091"/>
                  </a:lnTo>
                  <a:lnTo>
                    <a:pt x="2724" y="12927"/>
                  </a:lnTo>
                  <a:lnTo>
                    <a:pt x="973" y="12927"/>
                  </a:lnTo>
                  <a:lnTo>
                    <a:pt x="778" y="12764"/>
                  </a:lnTo>
                  <a:lnTo>
                    <a:pt x="584" y="12764"/>
                  </a:lnTo>
                  <a:lnTo>
                    <a:pt x="389" y="12600"/>
                  </a:lnTo>
                  <a:lnTo>
                    <a:pt x="195" y="12273"/>
                  </a:lnTo>
                  <a:lnTo>
                    <a:pt x="0" y="12273"/>
                  </a:lnTo>
                  <a:lnTo>
                    <a:pt x="0" y="6055"/>
                  </a:lnTo>
                  <a:lnTo>
                    <a:pt x="195" y="3764"/>
                  </a:lnTo>
                  <a:lnTo>
                    <a:pt x="195" y="2782"/>
                  </a:lnTo>
                  <a:lnTo>
                    <a:pt x="778" y="2455"/>
                  </a:lnTo>
                  <a:lnTo>
                    <a:pt x="1362" y="2291"/>
                  </a:lnTo>
                  <a:lnTo>
                    <a:pt x="1557" y="2127"/>
                  </a:lnTo>
                  <a:lnTo>
                    <a:pt x="2335" y="2127"/>
                  </a:lnTo>
                  <a:lnTo>
                    <a:pt x="2335" y="1964"/>
                  </a:lnTo>
                  <a:lnTo>
                    <a:pt x="2530" y="1964"/>
                  </a:lnTo>
                  <a:lnTo>
                    <a:pt x="2530" y="1309"/>
                  </a:lnTo>
                  <a:lnTo>
                    <a:pt x="2724" y="982"/>
                  </a:lnTo>
                  <a:lnTo>
                    <a:pt x="2724" y="327"/>
                  </a:lnTo>
                  <a:lnTo>
                    <a:pt x="2530" y="16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4917305" y="2304346"/>
              <a:ext cx="466116" cy="52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0" y="164"/>
                  </a:moveTo>
                  <a:lnTo>
                    <a:pt x="3114" y="327"/>
                  </a:lnTo>
                  <a:lnTo>
                    <a:pt x="3503" y="655"/>
                  </a:lnTo>
                  <a:lnTo>
                    <a:pt x="3697" y="655"/>
                  </a:lnTo>
                  <a:lnTo>
                    <a:pt x="3697" y="818"/>
                  </a:lnTo>
                  <a:lnTo>
                    <a:pt x="5449" y="818"/>
                  </a:lnTo>
                  <a:lnTo>
                    <a:pt x="5838" y="982"/>
                  </a:lnTo>
                  <a:lnTo>
                    <a:pt x="7200" y="982"/>
                  </a:lnTo>
                  <a:lnTo>
                    <a:pt x="7395" y="1145"/>
                  </a:lnTo>
                  <a:lnTo>
                    <a:pt x="7784" y="1145"/>
                  </a:lnTo>
                  <a:lnTo>
                    <a:pt x="7784" y="1309"/>
                  </a:lnTo>
                  <a:lnTo>
                    <a:pt x="7978" y="1309"/>
                  </a:lnTo>
                  <a:lnTo>
                    <a:pt x="7978" y="1800"/>
                  </a:lnTo>
                  <a:lnTo>
                    <a:pt x="8173" y="1964"/>
                  </a:lnTo>
                  <a:lnTo>
                    <a:pt x="8173" y="2291"/>
                  </a:lnTo>
                  <a:lnTo>
                    <a:pt x="8368" y="2291"/>
                  </a:lnTo>
                  <a:lnTo>
                    <a:pt x="8562" y="2455"/>
                  </a:lnTo>
                  <a:lnTo>
                    <a:pt x="10508" y="2455"/>
                  </a:lnTo>
                  <a:lnTo>
                    <a:pt x="10508" y="3109"/>
                  </a:lnTo>
                  <a:lnTo>
                    <a:pt x="10703" y="3273"/>
                  </a:lnTo>
                  <a:lnTo>
                    <a:pt x="10897" y="3273"/>
                  </a:lnTo>
                  <a:lnTo>
                    <a:pt x="11286" y="3436"/>
                  </a:lnTo>
                  <a:lnTo>
                    <a:pt x="12065" y="3436"/>
                  </a:lnTo>
                  <a:lnTo>
                    <a:pt x="12259" y="3600"/>
                  </a:lnTo>
                  <a:lnTo>
                    <a:pt x="12843" y="3600"/>
                  </a:lnTo>
                  <a:lnTo>
                    <a:pt x="13232" y="3764"/>
                  </a:lnTo>
                  <a:lnTo>
                    <a:pt x="13427" y="3927"/>
                  </a:lnTo>
                  <a:lnTo>
                    <a:pt x="13816" y="3927"/>
                  </a:lnTo>
                  <a:lnTo>
                    <a:pt x="14011" y="3764"/>
                  </a:lnTo>
                  <a:lnTo>
                    <a:pt x="14205" y="3436"/>
                  </a:lnTo>
                  <a:lnTo>
                    <a:pt x="14205" y="1636"/>
                  </a:lnTo>
                  <a:lnTo>
                    <a:pt x="15373" y="655"/>
                  </a:lnTo>
                  <a:lnTo>
                    <a:pt x="15373" y="491"/>
                  </a:lnTo>
                  <a:lnTo>
                    <a:pt x="15957" y="0"/>
                  </a:lnTo>
                  <a:lnTo>
                    <a:pt x="17319" y="0"/>
                  </a:lnTo>
                  <a:lnTo>
                    <a:pt x="18876" y="1309"/>
                  </a:lnTo>
                  <a:lnTo>
                    <a:pt x="19070" y="1309"/>
                  </a:lnTo>
                  <a:lnTo>
                    <a:pt x="19070" y="1473"/>
                  </a:lnTo>
                  <a:lnTo>
                    <a:pt x="19265" y="1473"/>
                  </a:lnTo>
                  <a:lnTo>
                    <a:pt x="19459" y="1309"/>
                  </a:lnTo>
                  <a:lnTo>
                    <a:pt x="20822" y="1309"/>
                  </a:lnTo>
                  <a:lnTo>
                    <a:pt x="21016" y="1473"/>
                  </a:lnTo>
                  <a:lnTo>
                    <a:pt x="21211" y="1473"/>
                  </a:lnTo>
                  <a:lnTo>
                    <a:pt x="21600" y="1800"/>
                  </a:lnTo>
                  <a:lnTo>
                    <a:pt x="21600" y="2127"/>
                  </a:lnTo>
                  <a:lnTo>
                    <a:pt x="21405" y="2291"/>
                  </a:lnTo>
                  <a:lnTo>
                    <a:pt x="21405" y="17836"/>
                  </a:lnTo>
                  <a:lnTo>
                    <a:pt x="21600" y="18164"/>
                  </a:lnTo>
                  <a:lnTo>
                    <a:pt x="21600" y="18655"/>
                  </a:lnTo>
                  <a:lnTo>
                    <a:pt x="21405" y="18818"/>
                  </a:lnTo>
                  <a:lnTo>
                    <a:pt x="21405" y="19145"/>
                  </a:lnTo>
                  <a:lnTo>
                    <a:pt x="21016" y="19473"/>
                  </a:lnTo>
                  <a:lnTo>
                    <a:pt x="20238" y="19473"/>
                  </a:lnTo>
                  <a:lnTo>
                    <a:pt x="20238" y="20782"/>
                  </a:lnTo>
                  <a:lnTo>
                    <a:pt x="20432" y="21109"/>
                  </a:lnTo>
                  <a:lnTo>
                    <a:pt x="20432" y="21436"/>
                  </a:lnTo>
                  <a:lnTo>
                    <a:pt x="20627" y="21600"/>
                  </a:lnTo>
                  <a:lnTo>
                    <a:pt x="19459" y="21600"/>
                  </a:lnTo>
                  <a:lnTo>
                    <a:pt x="19070" y="21273"/>
                  </a:lnTo>
                  <a:lnTo>
                    <a:pt x="18681" y="21109"/>
                  </a:lnTo>
                  <a:lnTo>
                    <a:pt x="18486" y="20782"/>
                  </a:lnTo>
                  <a:lnTo>
                    <a:pt x="17708" y="20455"/>
                  </a:lnTo>
                  <a:lnTo>
                    <a:pt x="17514" y="20127"/>
                  </a:lnTo>
                  <a:lnTo>
                    <a:pt x="17319" y="19964"/>
                  </a:lnTo>
                  <a:lnTo>
                    <a:pt x="17124" y="19964"/>
                  </a:lnTo>
                  <a:lnTo>
                    <a:pt x="15957" y="19473"/>
                  </a:lnTo>
                  <a:lnTo>
                    <a:pt x="15762" y="19473"/>
                  </a:lnTo>
                  <a:lnTo>
                    <a:pt x="15178" y="19145"/>
                  </a:lnTo>
                  <a:lnTo>
                    <a:pt x="14789" y="18982"/>
                  </a:lnTo>
                  <a:lnTo>
                    <a:pt x="14595" y="18982"/>
                  </a:lnTo>
                  <a:lnTo>
                    <a:pt x="14400" y="18818"/>
                  </a:lnTo>
                  <a:lnTo>
                    <a:pt x="14205" y="18818"/>
                  </a:lnTo>
                  <a:lnTo>
                    <a:pt x="14205" y="18655"/>
                  </a:lnTo>
                  <a:lnTo>
                    <a:pt x="14011" y="18655"/>
                  </a:lnTo>
                  <a:lnTo>
                    <a:pt x="14011" y="18491"/>
                  </a:lnTo>
                  <a:lnTo>
                    <a:pt x="13816" y="18164"/>
                  </a:lnTo>
                  <a:lnTo>
                    <a:pt x="13622" y="18000"/>
                  </a:lnTo>
                  <a:lnTo>
                    <a:pt x="13622" y="17836"/>
                  </a:lnTo>
                  <a:lnTo>
                    <a:pt x="13232" y="17509"/>
                  </a:lnTo>
                  <a:lnTo>
                    <a:pt x="11286" y="17509"/>
                  </a:lnTo>
                  <a:lnTo>
                    <a:pt x="11092" y="17345"/>
                  </a:lnTo>
                  <a:lnTo>
                    <a:pt x="10897" y="17345"/>
                  </a:lnTo>
                  <a:lnTo>
                    <a:pt x="10897" y="17182"/>
                  </a:lnTo>
                  <a:lnTo>
                    <a:pt x="10703" y="17018"/>
                  </a:lnTo>
                  <a:lnTo>
                    <a:pt x="10703" y="16691"/>
                  </a:lnTo>
                  <a:lnTo>
                    <a:pt x="10508" y="16527"/>
                  </a:lnTo>
                  <a:lnTo>
                    <a:pt x="10508" y="16200"/>
                  </a:lnTo>
                  <a:lnTo>
                    <a:pt x="9924" y="16200"/>
                  </a:lnTo>
                  <a:lnTo>
                    <a:pt x="9924" y="16036"/>
                  </a:lnTo>
                  <a:lnTo>
                    <a:pt x="9341" y="16036"/>
                  </a:lnTo>
                  <a:lnTo>
                    <a:pt x="9341" y="15873"/>
                  </a:lnTo>
                  <a:lnTo>
                    <a:pt x="9146" y="15873"/>
                  </a:lnTo>
                  <a:lnTo>
                    <a:pt x="9146" y="15382"/>
                  </a:lnTo>
                  <a:lnTo>
                    <a:pt x="7784" y="15382"/>
                  </a:lnTo>
                  <a:lnTo>
                    <a:pt x="7395" y="15218"/>
                  </a:lnTo>
                  <a:lnTo>
                    <a:pt x="7200" y="15055"/>
                  </a:lnTo>
                  <a:lnTo>
                    <a:pt x="5449" y="15055"/>
                  </a:lnTo>
                  <a:lnTo>
                    <a:pt x="5254" y="14891"/>
                  </a:lnTo>
                  <a:lnTo>
                    <a:pt x="5254" y="14727"/>
                  </a:lnTo>
                  <a:lnTo>
                    <a:pt x="5059" y="14564"/>
                  </a:lnTo>
                  <a:lnTo>
                    <a:pt x="5059" y="14236"/>
                  </a:lnTo>
                  <a:lnTo>
                    <a:pt x="3503" y="14236"/>
                  </a:lnTo>
                  <a:lnTo>
                    <a:pt x="3308" y="14400"/>
                  </a:lnTo>
                  <a:lnTo>
                    <a:pt x="3308" y="14236"/>
                  </a:lnTo>
                  <a:lnTo>
                    <a:pt x="3114" y="13745"/>
                  </a:lnTo>
                  <a:lnTo>
                    <a:pt x="3114" y="13255"/>
                  </a:lnTo>
                  <a:lnTo>
                    <a:pt x="2919" y="13091"/>
                  </a:lnTo>
                  <a:lnTo>
                    <a:pt x="2724" y="13091"/>
                  </a:lnTo>
                  <a:lnTo>
                    <a:pt x="2724" y="12927"/>
                  </a:lnTo>
                  <a:lnTo>
                    <a:pt x="973" y="12927"/>
                  </a:lnTo>
                  <a:lnTo>
                    <a:pt x="778" y="12764"/>
                  </a:lnTo>
                  <a:lnTo>
                    <a:pt x="584" y="12764"/>
                  </a:lnTo>
                  <a:lnTo>
                    <a:pt x="389" y="12600"/>
                  </a:lnTo>
                  <a:lnTo>
                    <a:pt x="195" y="12273"/>
                  </a:lnTo>
                  <a:lnTo>
                    <a:pt x="0" y="12273"/>
                  </a:lnTo>
                  <a:lnTo>
                    <a:pt x="0" y="6055"/>
                  </a:lnTo>
                  <a:lnTo>
                    <a:pt x="195" y="3764"/>
                  </a:lnTo>
                  <a:lnTo>
                    <a:pt x="195" y="2782"/>
                  </a:lnTo>
                  <a:lnTo>
                    <a:pt x="778" y="2455"/>
                  </a:lnTo>
                  <a:lnTo>
                    <a:pt x="1362" y="2291"/>
                  </a:lnTo>
                  <a:lnTo>
                    <a:pt x="1557" y="2127"/>
                  </a:lnTo>
                  <a:lnTo>
                    <a:pt x="2335" y="2127"/>
                  </a:lnTo>
                  <a:lnTo>
                    <a:pt x="2335" y="1964"/>
                  </a:lnTo>
                  <a:lnTo>
                    <a:pt x="2530" y="1964"/>
                  </a:lnTo>
                  <a:lnTo>
                    <a:pt x="2530" y="1309"/>
                  </a:lnTo>
                  <a:lnTo>
                    <a:pt x="2724" y="982"/>
                  </a:lnTo>
                  <a:lnTo>
                    <a:pt x="2724" y="327"/>
                  </a:lnTo>
                  <a:lnTo>
                    <a:pt x="2530" y="16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4917305" y="2304346"/>
              <a:ext cx="466116" cy="52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0" y="164"/>
                  </a:moveTo>
                  <a:lnTo>
                    <a:pt x="3114" y="327"/>
                  </a:lnTo>
                  <a:lnTo>
                    <a:pt x="3503" y="655"/>
                  </a:lnTo>
                  <a:lnTo>
                    <a:pt x="3697" y="655"/>
                  </a:lnTo>
                  <a:lnTo>
                    <a:pt x="3697" y="818"/>
                  </a:lnTo>
                  <a:lnTo>
                    <a:pt x="5449" y="818"/>
                  </a:lnTo>
                  <a:lnTo>
                    <a:pt x="5838" y="982"/>
                  </a:lnTo>
                  <a:lnTo>
                    <a:pt x="7200" y="982"/>
                  </a:lnTo>
                  <a:lnTo>
                    <a:pt x="7395" y="1145"/>
                  </a:lnTo>
                  <a:lnTo>
                    <a:pt x="7784" y="1145"/>
                  </a:lnTo>
                  <a:lnTo>
                    <a:pt x="7784" y="1309"/>
                  </a:lnTo>
                  <a:lnTo>
                    <a:pt x="7978" y="1309"/>
                  </a:lnTo>
                  <a:lnTo>
                    <a:pt x="7978" y="1800"/>
                  </a:lnTo>
                  <a:lnTo>
                    <a:pt x="8173" y="1964"/>
                  </a:lnTo>
                  <a:lnTo>
                    <a:pt x="8173" y="2291"/>
                  </a:lnTo>
                  <a:lnTo>
                    <a:pt x="8368" y="2291"/>
                  </a:lnTo>
                  <a:lnTo>
                    <a:pt x="8562" y="2455"/>
                  </a:lnTo>
                  <a:lnTo>
                    <a:pt x="10508" y="2455"/>
                  </a:lnTo>
                  <a:lnTo>
                    <a:pt x="10508" y="3109"/>
                  </a:lnTo>
                  <a:lnTo>
                    <a:pt x="10703" y="3273"/>
                  </a:lnTo>
                  <a:lnTo>
                    <a:pt x="10897" y="3273"/>
                  </a:lnTo>
                  <a:lnTo>
                    <a:pt x="11286" y="3436"/>
                  </a:lnTo>
                  <a:lnTo>
                    <a:pt x="12065" y="3436"/>
                  </a:lnTo>
                  <a:lnTo>
                    <a:pt x="12259" y="3600"/>
                  </a:lnTo>
                  <a:lnTo>
                    <a:pt x="12843" y="3600"/>
                  </a:lnTo>
                  <a:lnTo>
                    <a:pt x="13232" y="3764"/>
                  </a:lnTo>
                  <a:lnTo>
                    <a:pt x="13427" y="3927"/>
                  </a:lnTo>
                  <a:lnTo>
                    <a:pt x="13816" y="3927"/>
                  </a:lnTo>
                  <a:lnTo>
                    <a:pt x="14011" y="3764"/>
                  </a:lnTo>
                  <a:lnTo>
                    <a:pt x="14205" y="3436"/>
                  </a:lnTo>
                  <a:lnTo>
                    <a:pt x="14205" y="1636"/>
                  </a:lnTo>
                  <a:lnTo>
                    <a:pt x="15373" y="655"/>
                  </a:lnTo>
                  <a:lnTo>
                    <a:pt x="15373" y="491"/>
                  </a:lnTo>
                  <a:lnTo>
                    <a:pt x="15957" y="0"/>
                  </a:lnTo>
                  <a:lnTo>
                    <a:pt x="17319" y="0"/>
                  </a:lnTo>
                  <a:lnTo>
                    <a:pt x="18876" y="1309"/>
                  </a:lnTo>
                  <a:lnTo>
                    <a:pt x="19070" y="1309"/>
                  </a:lnTo>
                  <a:lnTo>
                    <a:pt x="19070" y="1473"/>
                  </a:lnTo>
                  <a:lnTo>
                    <a:pt x="19265" y="1473"/>
                  </a:lnTo>
                  <a:lnTo>
                    <a:pt x="19459" y="1309"/>
                  </a:lnTo>
                  <a:lnTo>
                    <a:pt x="20822" y="1309"/>
                  </a:lnTo>
                  <a:lnTo>
                    <a:pt x="21016" y="1473"/>
                  </a:lnTo>
                  <a:lnTo>
                    <a:pt x="21211" y="1473"/>
                  </a:lnTo>
                  <a:lnTo>
                    <a:pt x="21600" y="1800"/>
                  </a:lnTo>
                  <a:lnTo>
                    <a:pt x="21600" y="2127"/>
                  </a:lnTo>
                  <a:lnTo>
                    <a:pt x="21405" y="2291"/>
                  </a:lnTo>
                  <a:lnTo>
                    <a:pt x="21405" y="17836"/>
                  </a:lnTo>
                  <a:lnTo>
                    <a:pt x="21600" y="18164"/>
                  </a:lnTo>
                  <a:lnTo>
                    <a:pt x="21600" y="18655"/>
                  </a:lnTo>
                  <a:lnTo>
                    <a:pt x="21405" y="18818"/>
                  </a:lnTo>
                  <a:lnTo>
                    <a:pt x="21405" y="19145"/>
                  </a:lnTo>
                  <a:lnTo>
                    <a:pt x="21016" y="19473"/>
                  </a:lnTo>
                  <a:lnTo>
                    <a:pt x="20238" y="19473"/>
                  </a:lnTo>
                  <a:lnTo>
                    <a:pt x="20238" y="20782"/>
                  </a:lnTo>
                  <a:lnTo>
                    <a:pt x="20432" y="21109"/>
                  </a:lnTo>
                  <a:lnTo>
                    <a:pt x="20432" y="21436"/>
                  </a:lnTo>
                  <a:lnTo>
                    <a:pt x="20627" y="21600"/>
                  </a:lnTo>
                  <a:lnTo>
                    <a:pt x="19459" y="21600"/>
                  </a:lnTo>
                  <a:lnTo>
                    <a:pt x="19070" y="21273"/>
                  </a:lnTo>
                  <a:lnTo>
                    <a:pt x="18681" y="21109"/>
                  </a:lnTo>
                  <a:lnTo>
                    <a:pt x="18486" y="20782"/>
                  </a:lnTo>
                  <a:lnTo>
                    <a:pt x="17708" y="20455"/>
                  </a:lnTo>
                  <a:lnTo>
                    <a:pt x="17514" y="20127"/>
                  </a:lnTo>
                  <a:lnTo>
                    <a:pt x="17319" y="19964"/>
                  </a:lnTo>
                  <a:lnTo>
                    <a:pt x="17124" y="19964"/>
                  </a:lnTo>
                  <a:lnTo>
                    <a:pt x="15957" y="19473"/>
                  </a:lnTo>
                  <a:lnTo>
                    <a:pt x="15762" y="19473"/>
                  </a:lnTo>
                  <a:lnTo>
                    <a:pt x="15178" y="19145"/>
                  </a:lnTo>
                  <a:lnTo>
                    <a:pt x="14789" y="18982"/>
                  </a:lnTo>
                  <a:lnTo>
                    <a:pt x="14595" y="18982"/>
                  </a:lnTo>
                  <a:lnTo>
                    <a:pt x="14400" y="18818"/>
                  </a:lnTo>
                  <a:lnTo>
                    <a:pt x="14205" y="18818"/>
                  </a:lnTo>
                  <a:lnTo>
                    <a:pt x="14205" y="18655"/>
                  </a:lnTo>
                  <a:lnTo>
                    <a:pt x="14011" y="18655"/>
                  </a:lnTo>
                  <a:lnTo>
                    <a:pt x="14011" y="18491"/>
                  </a:lnTo>
                  <a:lnTo>
                    <a:pt x="13816" y="18164"/>
                  </a:lnTo>
                  <a:lnTo>
                    <a:pt x="13622" y="18000"/>
                  </a:lnTo>
                  <a:lnTo>
                    <a:pt x="13622" y="17836"/>
                  </a:lnTo>
                  <a:lnTo>
                    <a:pt x="13232" y="17509"/>
                  </a:lnTo>
                  <a:lnTo>
                    <a:pt x="11286" y="17509"/>
                  </a:lnTo>
                  <a:lnTo>
                    <a:pt x="11092" y="17345"/>
                  </a:lnTo>
                  <a:lnTo>
                    <a:pt x="10897" y="17345"/>
                  </a:lnTo>
                  <a:lnTo>
                    <a:pt x="10897" y="17182"/>
                  </a:lnTo>
                  <a:lnTo>
                    <a:pt x="10703" y="17018"/>
                  </a:lnTo>
                  <a:lnTo>
                    <a:pt x="10703" y="16691"/>
                  </a:lnTo>
                  <a:lnTo>
                    <a:pt x="10508" y="16527"/>
                  </a:lnTo>
                  <a:lnTo>
                    <a:pt x="10508" y="16200"/>
                  </a:lnTo>
                  <a:lnTo>
                    <a:pt x="9924" y="16200"/>
                  </a:lnTo>
                  <a:lnTo>
                    <a:pt x="9924" y="16036"/>
                  </a:lnTo>
                  <a:lnTo>
                    <a:pt x="9341" y="16036"/>
                  </a:lnTo>
                  <a:lnTo>
                    <a:pt x="9341" y="15873"/>
                  </a:lnTo>
                  <a:lnTo>
                    <a:pt x="9146" y="15873"/>
                  </a:lnTo>
                  <a:lnTo>
                    <a:pt x="9146" y="15382"/>
                  </a:lnTo>
                  <a:lnTo>
                    <a:pt x="7784" y="15382"/>
                  </a:lnTo>
                  <a:lnTo>
                    <a:pt x="7395" y="15218"/>
                  </a:lnTo>
                  <a:lnTo>
                    <a:pt x="7200" y="15055"/>
                  </a:lnTo>
                  <a:lnTo>
                    <a:pt x="5449" y="15055"/>
                  </a:lnTo>
                  <a:lnTo>
                    <a:pt x="5254" y="14891"/>
                  </a:lnTo>
                  <a:lnTo>
                    <a:pt x="5254" y="14727"/>
                  </a:lnTo>
                  <a:lnTo>
                    <a:pt x="5059" y="14564"/>
                  </a:lnTo>
                  <a:lnTo>
                    <a:pt x="5059" y="14236"/>
                  </a:lnTo>
                  <a:lnTo>
                    <a:pt x="3503" y="14236"/>
                  </a:lnTo>
                  <a:lnTo>
                    <a:pt x="3308" y="14400"/>
                  </a:lnTo>
                  <a:lnTo>
                    <a:pt x="3308" y="14236"/>
                  </a:lnTo>
                  <a:lnTo>
                    <a:pt x="3114" y="13745"/>
                  </a:lnTo>
                  <a:lnTo>
                    <a:pt x="3114" y="13255"/>
                  </a:lnTo>
                  <a:lnTo>
                    <a:pt x="2919" y="13091"/>
                  </a:lnTo>
                  <a:lnTo>
                    <a:pt x="2724" y="13091"/>
                  </a:lnTo>
                  <a:lnTo>
                    <a:pt x="2724" y="12927"/>
                  </a:lnTo>
                  <a:lnTo>
                    <a:pt x="973" y="12927"/>
                  </a:lnTo>
                  <a:lnTo>
                    <a:pt x="778" y="12764"/>
                  </a:lnTo>
                  <a:lnTo>
                    <a:pt x="584" y="12764"/>
                  </a:lnTo>
                  <a:lnTo>
                    <a:pt x="389" y="12600"/>
                  </a:lnTo>
                  <a:lnTo>
                    <a:pt x="195" y="12273"/>
                  </a:lnTo>
                  <a:lnTo>
                    <a:pt x="0" y="12273"/>
                  </a:lnTo>
                  <a:lnTo>
                    <a:pt x="0" y="6055"/>
                  </a:lnTo>
                  <a:lnTo>
                    <a:pt x="195" y="3764"/>
                  </a:lnTo>
                  <a:lnTo>
                    <a:pt x="195" y="2782"/>
                  </a:lnTo>
                  <a:lnTo>
                    <a:pt x="778" y="2455"/>
                  </a:lnTo>
                  <a:lnTo>
                    <a:pt x="1362" y="2291"/>
                  </a:lnTo>
                  <a:lnTo>
                    <a:pt x="1557" y="2127"/>
                  </a:lnTo>
                  <a:lnTo>
                    <a:pt x="2335" y="2127"/>
                  </a:lnTo>
                  <a:lnTo>
                    <a:pt x="2335" y="1964"/>
                  </a:lnTo>
                  <a:lnTo>
                    <a:pt x="2530" y="1964"/>
                  </a:lnTo>
                  <a:lnTo>
                    <a:pt x="2530" y="1309"/>
                  </a:lnTo>
                  <a:lnTo>
                    <a:pt x="2724" y="982"/>
                  </a:lnTo>
                  <a:lnTo>
                    <a:pt x="2724" y="327"/>
                  </a:lnTo>
                  <a:lnTo>
                    <a:pt x="2530" y="164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4917305" y="2304346"/>
              <a:ext cx="466116" cy="52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30" y="164"/>
                  </a:moveTo>
                  <a:lnTo>
                    <a:pt x="3114" y="327"/>
                  </a:lnTo>
                  <a:lnTo>
                    <a:pt x="3503" y="655"/>
                  </a:lnTo>
                  <a:lnTo>
                    <a:pt x="3697" y="655"/>
                  </a:lnTo>
                  <a:lnTo>
                    <a:pt x="3697" y="818"/>
                  </a:lnTo>
                  <a:lnTo>
                    <a:pt x="5449" y="818"/>
                  </a:lnTo>
                  <a:lnTo>
                    <a:pt x="5838" y="982"/>
                  </a:lnTo>
                  <a:lnTo>
                    <a:pt x="7200" y="982"/>
                  </a:lnTo>
                  <a:lnTo>
                    <a:pt x="7395" y="1145"/>
                  </a:lnTo>
                  <a:lnTo>
                    <a:pt x="7784" y="1145"/>
                  </a:lnTo>
                  <a:lnTo>
                    <a:pt x="7784" y="1309"/>
                  </a:lnTo>
                  <a:lnTo>
                    <a:pt x="7978" y="1309"/>
                  </a:lnTo>
                  <a:lnTo>
                    <a:pt x="7978" y="1800"/>
                  </a:lnTo>
                  <a:lnTo>
                    <a:pt x="8173" y="1964"/>
                  </a:lnTo>
                  <a:lnTo>
                    <a:pt x="8173" y="2291"/>
                  </a:lnTo>
                  <a:lnTo>
                    <a:pt x="8368" y="2291"/>
                  </a:lnTo>
                  <a:lnTo>
                    <a:pt x="8562" y="2455"/>
                  </a:lnTo>
                  <a:lnTo>
                    <a:pt x="10508" y="2455"/>
                  </a:lnTo>
                  <a:lnTo>
                    <a:pt x="10508" y="3109"/>
                  </a:lnTo>
                  <a:lnTo>
                    <a:pt x="10703" y="3273"/>
                  </a:lnTo>
                  <a:lnTo>
                    <a:pt x="10897" y="3273"/>
                  </a:lnTo>
                  <a:lnTo>
                    <a:pt x="11286" y="3436"/>
                  </a:lnTo>
                  <a:lnTo>
                    <a:pt x="12065" y="3436"/>
                  </a:lnTo>
                  <a:lnTo>
                    <a:pt x="12259" y="3600"/>
                  </a:lnTo>
                  <a:lnTo>
                    <a:pt x="12843" y="3600"/>
                  </a:lnTo>
                  <a:lnTo>
                    <a:pt x="13232" y="3764"/>
                  </a:lnTo>
                  <a:lnTo>
                    <a:pt x="13427" y="3927"/>
                  </a:lnTo>
                  <a:lnTo>
                    <a:pt x="13816" y="3927"/>
                  </a:lnTo>
                  <a:lnTo>
                    <a:pt x="14011" y="3764"/>
                  </a:lnTo>
                  <a:lnTo>
                    <a:pt x="14205" y="3436"/>
                  </a:lnTo>
                  <a:lnTo>
                    <a:pt x="14205" y="1636"/>
                  </a:lnTo>
                  <a:lnTo>
                    <a:pt x="15373" y="655"/>
                  </a:lnTo>
                  <a:lnTo>
                    <a:pt x="15373" y="491"/>
                  </a:lnTo>
                  <a:lnTo>
                    <a:pt x="15957" y="0"/>
                  </a:lnTo>
                  <a:lnTo>
                    <a:pt x="17319" y="0"/>
                  </a:lnTo>
                  <a:lnTo>
                    <a:pt x="18876" y="1309"/>
                  </a:lnTo>
                  <a:lnTo>
                    <a:pt x="19070" y="1309"/>
                  </a:lnTo>
                  <a:lnTo>
                    <a:pt x="19070" y="1473"/>
                  </a:lnTo>
                  <a:lnTo>
                    <a:pt x="19265" y="1473"/>
                  </a:lnTo>
                  <a:lnTo>
                    <a:pt x="19459" y="1309"/>
                  </a:lnTo>
                  <a:lnTo>
                    <a:pt x="20822" y="1309"/>
                  </a:lnTo>
                  <a:lnTo>
                    <a:pt x="21016" y="1473"/>
                  </a:lnTo>
                  <a:lnTo>
                    <a:pt x="21211" y="1473"/>
                  </a:lnTo>
                  <a:lnTo>
                    <a:pt x="21600" y="1800"/>
                  </a:lnTo>
                  <a:lnTo>
                    <a:pt x="21600" y="2127"/>
                  </a:lnTo>
                  <a:lnTo>
                    <a:pt x="21405" y="2291"/>
                  </a:lnTo>
                  <a:lnTo>
                    <a:pt x="21405" y="17836"/>
                  </a:lnTo>
                  <a:lnTo>
                    <a:pt x="21600" y="18164"/>
                  </a:lnTo>
                  <a:lnTo>
                    <a:pt x="21600" y="18655"/>
                  </a:lnTo>
                  <a:lnTo>
                    <a:pt x="21405" y="18818"/>
                  </a:lnTo>
                  <a:lnTo>
                    <a:pt x="21405" y="19145"/>
                  </a:lnTo>
                  <a:lnTo>
                    <a:pt x="21016" y="19473"/>
                  </a:lnTo>
                  <a:lnTo>
                    <a:pt x="20238" y="19473"/>
                  </a:lnTo>
                  <a:lnTo>
                    <a:pt x="20238" y="20782"/>
                  </a:lnTo>
                  <a:lnTo>
                    <a:pt x="20432" y="21109"/>
                  </a:lnTo>
                  <a:lnTo>
                    <a:pt x="20432" y="21436"/>
                  </a:lnTo>
                  <a:lnTo>
                    <a:pt x="20627" y="21600"/>
                  </a:lnTo>
                  <a:lnTo>
                    <a:pt x="19459" y="21600"/>
                  </a:lnTo>
                  <a:lnTo>
                    <a:pt x="19070" y="21273"/>
                  </a:lnTo>
                  <a:lnTo>
                    <a:pt x="18681" y="21109"/>
                  </a:lnTo>
                  <a:lnTo>
                    <a:pt x="18486" y="20782"/>
                  </a:lnTo>
                  <a:lnTo>
                    <a:pt x="17708" y="20455"/>
                  </a:lnTo>
                  <a:lnTo>
                    <a:pt x="17514" y="20127"/>
                  </a:lnTo>
                  <a:lnTo>
                    <a:pt x="17319" y="19964"/>
                  </a:lnTo>
                  <a:lnTo>
                    <a:pt x="17124" y="19964"/>
                  </a:lnTo>
                  <a:lnTo>
                    <a:pt x="15957" y="19473"/>
                  </a:lnTo>
                  <a:lnTo>
                    <a:pt x="15762" y="19473"/>
                  </a:lnTo>
                  <a:lnTo>
                    <a:pt x="15178" y="19145"/>
                  </a:lnTo>
                  <a:lnTo>
                    <a:pt x="14789" y="18982"/>
                  </a:lnTo>
                  <a:lnTo>
                    <a:pt x="14595" y="18982"/>
                  </a:lnTo>
                  <a:lnTo>
                    <a:pt x="14400" y="18818"/>
                  </a:lnTo>
                  <a:lnTo>
                    <a:pt x="14205" y="18818"/>
                  </a:lnTo>
                  <a:lnTo>
                    <a:pt x="14205" y="18655"/>
                  </a:lnTo>
                  <a:lnTo>
                    <a:pt x="14011" y="18655"/>
                  </a:lnTo>
                  <a:lnTo>
                    <a:pt x="14011" y="18491"/>
                  </a:lnTo>
                  <a:lnTo>
                    <a:pt x="13816" y="18164"/>
                  </a:lnTo>
                  <a:lnTo>
                    <a:pt x="13622" y="18000"/>
                  </a:lnTo>
                  <a:lnTo>
                    <a:pt x="13622" y="17836"/>
                  </a:lnTo>
                  <a:lnTo>
                    <a:pt x="13232" y="17509"/>
                  </a:lnTo>
                  <a:lnTo>
                    <a:pt x="11286" y="17509"/>
                  </a:lnTo>
                  <a:lnTo>
                    <a:pt x="11092" y="17345"/>
                  </a:lnTo>
                  <a:lnTo>
                    <a:pt x="10897" y="17345"/>
                  </a:lnTo>
                  <a:lnTo>
                    <a:pt x="10897" y="17182"/>
                  </a:lnTo>
                  <a:lnTo>
                    <a:pt x="10703" y="17018"/>
                  </a:lnTo>
                  <a:lnTo>
                    <a:pt x="10703" y="16691"/>
                  </a:lnTo>
                  <a:lnTo>
                    <a:pt x="10508" y="16527"/>
                  </a:lnTo>
                  <a:lnTo>
                    <a:pt x="10508" y="16200"/>
                  </a:lnTo>
                  <a:lnTo>
                    <a:pt x="9924" y="16200"/>
                  </a:lnTo>
                  <a:lnTo>
                    <a:pt x="9924" y="16036"/>
                  </a:lnTo>
                  <a:lnTo>
                    <a:pt x="9341" y="16036"/>
                  </a:lnTo>
                  <a:lnTo>
                    <a:pt x="9341" y="15873"/>
                  </a:lnTo>
                  <a:lnTo>
                    <a:pt x="9146" y="15873"/>
                  </a:lnTo>
                  <a:lnTo>
                    <a:pt x="9146" y="15382"/>
                  </a:lnTo>
                  <a:lnTo>
                    <a:pt x="7784" y="15382"/>
                  </a:lnTo>
                  <a:lnTo>
                    <a:pt x="7395" y="15218"/>
                  </a:lnTo>
                  <a:lnTo>
                    <a:pt x="7200" y="15055"/>
                  </a:lnTo>
                  <a:lnTo>
                    <a:pt x="5449" y="15055"/>
                  </a:lnTo>
                  <a:lnTo>
                    <a:pt x="5254" y="14891"/>
                  </a:lnTo>
                  <a:lnTo>
                    <a:pt x="5254" y="14727"/>
                  </a:lnTo>
                  <a:lnTo>
                    <a:pt x="5059" y="14564"/>
                  </a:lnTo>
                  <a:lnTo>
                    <a:pt x="5059" y="14236"/>
                  </a:lnTo>
                  <a:lnTo>
                    <a:pt x="3503" y="14236"/>
                  </a:lnTo>
                  <a:lnTo>
                    <a:pt x="3308" y="14400"/>
                  </a:lnTo>
                  <a:lnTo>
                    <a:pt x="3308" y="14236"/>
                  </a:lnTo>
                  <a:lnTo>
                    <a:pt x="3114" y="13745"/>
                  </a:lnTo>
                  <a:lnTo>
                    <a:pt x="3114" y="13255"/>
                  </a:lnTo>
                  <a:lnTo>
                    <a:pt x="2919" y="13091"/>
                  </a:lnTo>
                  <a:lnTo>
                    <a:pt x="2724" y="13091"/>
                  </a:lnTo>
                  <a:lnTo>
                    <a:pt x="2724" y="12927"/>
                  </a:lnTo>
                  <a:lnTo>
                    <a:pt x="973" y="12927"/>
                  </a:lnTo>
                  <a:lnTo>
                    <a:pt x="778" y="12764"/>
                  </a:lnTo>
                  <a:lnTo>
                    <a:pt x="584" y="12764"/>
                  </a:lnTo>
                  <a:lnTo>
                    <a:pt x="389" y="12600"/>
                  </a:lnTo>
                  <a:lnTo>
                    <a:pt x="195" y="12273"/>
                  </a:lnTo>
                  <a:lnTo>
                    <a:pt x="0" y="12273"/>
                  </a:lnTo>
                  <a:lnTo>
                    <a:pt x="0" y="6055"/>
                  </a:lnTo>
                  <a:lnTo>
                    <a:pt x="195" y="3764"/>
                  </a:lnTo>
                  <a:lnTo>
                    <a:pt x="195" y="2782"/>
                  </a:lnTo>
                  <a:lnTo>
                    <a:pt x="778" y="2455"/>
                  </a:lnTo>
                  <a:lnTo>
                    <a:pt x="1362" y="2291"/>
                  </a:lnTo>
                  <a:lnTo>
                    <a:pt x="1557" y="2127"/>
                  </a:lnTo>
                  <a:lnTo>
                    <a:pt x="2335" y="2127"/>
                  </a:lnTo>
                  <a:lnTo>
                    <a:pt x="2335" y="1964"/>
                  </a:lnTo>
                  <a:lnTo>
                    <a:pt x="2530" y="1964"/>
                  </a:lnTo>
                  <a:lnTo>
                    <a:pt x="2530" y="1309"/>
                  </a:lnTo>
                  <a:lnTo>
                    <a:pt x="2724" y="982"/>
                  </a:lnTo>
                  <a:lnTo>
                    <a:pt x="2724" y="327"/>
                  </a:lnTo>
                  <a:lnTo>
                    <a:pt x="2530" y="164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286838" y="2675757"/>
              <a:ext cx="461918" cy="64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35" y="5232"/>
                  </a:moveTo>
                  <a:lnTo>
                    <a:pt x="3535" y="6037"/>
                  </a:lnTo>
                  <a:lnTo>
                    <a:pt x="3731" y="6574"/>
                  </a:lnTo>
                  <a:lnTo>
                    <a:pt x="3731" y="7513"/>
                  </a:lnTo>
                  <a:lnTo>
                    <a:pt x="3535" y="7647"/>
                  </a:lnTo>
                  <a:lnTo>
                    <a:pt x="3535" y="8050"/>
                  </a:lnTo>
                  <a:lnTo>
                    <a:pt x="3338" y="8050"/>
                  </a:lnTo>
                  <a:lnTo>
                    <a:pt x="3338" y="8184"/>
                  </a:lnTo>
                  <a:lnTo>
                    <a:pt x="3142" y="8184"/>
                  </a:lnTo>
                  <a:lnTo>
                    <a:pt x="3142" y="8318"/>
                  </a:lnTo>
                  <a:lnTo>
                    <a:pt x="2356" y="8318"/>
                  </a:lnTo>
                  <a:lnTo>
                    <a:pt x="2356" y="8452"/>
                  </a:lnTo>
                  <a:lnTo>
                    <a:pt x="1964" y="8720"/>
                  </a:lnTo>
                  <a:lnTo>
                    <a:pt x="1964" y="8855"/>
                  </a:lnTo>
                  <a:lnTo>
                    <a:pt x="1767" y="9257"/>
                  </a:lnTo>
                  <a:lnTo>
                    <a:pt x="1571" y="9525"/>
                  </a:lnTo>
                  <a:lnTo>
                    <a:pt x="1571" y="9660"/>
                  </a:lnTo>
                  <a:lnTo>
                    <a:pt x="1375" y="10062"/>
                  </a:lnTo>
                  <a:lnTo>
                    <a:pt x="1375" y="10465"/>
                  </a:lnTo>
                  <a:lnTo>
                    <a:pt x="196" y="10465"/>
                  </a:lnTo>
                  <a:lnTo>
                    <a:pt x="0" y="10599"/>
                  </a:lnTo>
                  <a:lnTo>
                    <a:pt x="0" y="11135"/>
                  </a:lnTo>
                  <a:lnTo>
                    <a:pt x="196" y="11270"/>
                  </a:lnTo>
                  <a:lnTo>
                    <a:pt x="589" y="11270"/>
                  </a:lnTo>
                  <a:lnTo>
                    <a:pt x="785" y="11404"/>
                  </a:lnTo>
                  <a:lnTo>
                    <a:pt x="982" y="11404"/>
                  </a:lnTo>
                  <a:lnTo>
                    <a:pt x="1178" y="11538"/>
                  </a:lnTo>
                  <a:lnTo>
                    <a:pt x="1178" y="12075"/>
                  </a:lnTo>
                  <a:lnTo>
                    <a:pt x="1375" y="12209"/>
                  </a:lnTo>
                  <a:lnTo>
                    <a:pt x="1375" y="12343"/>
                  </a:lnTo>
                  <a:lnTo>
                    <a:pt x="1964" y="12343"/>
                  </a:lnTo>
                  <a:lnTo>
                    <a:pt x="1964" y="13014"/>
                  </a:lnTo>
                  <a:lnTo>
                    <a:pt x="1767" y="13014"/>
                  </a:lnTo>
                  <a:lnTo>
                    <a:pt x="1767" y="13416"/>
                  </a:lnTo>
                  <a:lnTo>
                    <a:pt x="1964" y="13550"/>
                  </a:lnTo>
                  <a:lnTo>
                    <a:pt x="2160" y="13819"/>
                  </a:lnTo>
                  <a:lnTo>
                    <a:pt x="2356" y="13819"/>
                  </a:lnTo>
                  <a:lnTo>
                    <a:pt x="2356" y="13953"/>
                  </a:lnTo>
                  <a:lnTo>
                    <a:pt x="2749" y="14489"/>
                  </a:lnTo>
                  <a:lnTo>
                    <a:pt x="2945" y="14489"/>
                  </a:lnTo>
                  <a:lnTo>
                    <a:pt x="2945" y="14758"/>
                  </a:lnTo>
                  <a:lnTo>
                    <a:pt x="3142" y="14892"/>
                  </a:lnTo>
                  <a:lnTo>
                    <a:pt x="3142" y="15026"/>
                  </a:lnTo>
                  <a:lnTo>
                    <a:pt x="2945" y="15160"/>
                  </a:lnTo>
                  <a:lnTo>
                    <a:pt x="2945" y="15831"/>
                  </a:lnTo>
                  <a:lnTo>
                    <a:pt x="3142" y="15831"/>
                  </a:lnTo>
                  <a:lnTo>
                    <a:pt x="3338" y="15965"/>
                  </a:lnTo>
                  <a:lnTo>
                    <a:pt x="3535" y="15965"/>
                  </a:lnTo>
                  <a:lnTo>
                    <a:pt x="3535" y="16502"/>
                  </a:lnTo>
                  <a:lnTo>
                    <a:pt x="4124" y="16502"/>
                  </a:lnTo>
                  <a:lnTo>
                    <a:pt x="4320" y="16368"/>
                  </a:lnTo>
                  <a:lnTo>
                    <a:pt x="4713" y="16368"/>
                  </a:lnTo>
                  <a:lnTo>
                    <a:pt x="4713" y="16636"/>
                  </a:lnTo>
                  <a:lnTo>
                    <a:pt x="4909" y="16770"/>
                  </a:lnTo>
                  <a:lnTo>
                    <a:pt x="4909" y="17307"/>
                  </a:lnTo>
                  <a:lnTo>
                    <a:pt x="5105" y="17307"/>
                  </a:lnTo>
                  <a:lnTo>
                    <a:pt x="5105" y="17441"/>
                  </a:lnTo>
                  <a:lnTo>
                    <a:pt x="6284" y="17441"/>
                  </a:lnTo>
                  <a:lnTo>
                    <a:pt x="6284" y="17575"/>
                  </a:lnTo>
                  <a:lnTo>
                    <a:pt x="6480" y="17575"/>
                  </a:lnTo>
                  <a:lnTo>
                    <a:pt x="6480" y="18514"/>
                  </a:lnTo>
                  <a:lnTo>
                    <a:pt x="6676" y="18648"/>
                  </a:lnTo>
                  <a:lnTo>
                    <a:pt x="6873" y="18648"/>
                  </a:lnTo>
                  <a:lnTo>
                    <a:pt x="7265" y="18783"/>
                  </a:lnTo>
                  <a:lnTo>
                    <a:pt x="7462" y="18783"/>
                  </a:lnTo>
                  <a:lnTo>
                    <a:pt x="7462" y="18917"/>
                  </a:lnTo>
                  <a:lnTo>
                    <a:pt x="7855" y="19185"/>
                  </a:lnTo>
                  <a:lnTo>
                    <a:pt x="7855" y="19319"/>
                  </a:lnTo>
                  <a:lnTo>
                    <a:pt x="8051" y="19453"/>
                  </a:lnTo>
                  <a:lnTo>
                    <a:pt x="8051" y="19588"/>
                  </a:lnTo>
                  <a:lnTo>
                    <a:pt x="7855" y="19722"/>
                  </a:lnTo>
                  <a:lnTo>
                    <a:pt x="7855" y="20124"/>
                  </a:lnTo>
                  <a:lnTo>
                    <a:pt x="8051" y="20124"/>
                  </a:lnTo>
                  <a:lnTo>
                    <a:pt x="8051" y="20393"/>
                  </a:lnTo>
                  <a:lnTo>
                    <a:pt x="8247" y="20393"/>
                  </a:lnTo>
                  <a:lnTo>
                    <a:pt x="8444" y="20527"/>
                  </a:lnTo>
                  <a:lnTo>
                    <a:pt x="8640" y="20527"/>
                  </a:lnTo>
                  <a:lnTo>
                    <a:pt x="8836" y="20661"/>
                  </a:lnTo>
                  <a:lnTo>
                    <a:pt x="9622" y="20661"/>
                  </a:lnTo>
                  <a:lnTo>
                    <a:pt x="10015" y="20527"/>
                  </a:lnTo>
                  <a:lnTo>
                    <a:pt x="11193" y="20527"/>
                  </a:lnTo>
                  <a:lnTo>
                    <a:pt x="11389" y="20661"/>
                  </a:lnTo>
                  <a:lnTo>
                    <a:pt x="11782" y="20661"/>
                  </a:lnTo>
                  <a:lnTo>
                    <a:pt x="11782" y="20795"/>
                  </a:lnTo>
                  <a:lnTo>
                    <a:pt x="11978" y="20929"/>
                  </a:lnTo>
                  <a:lnTo>
                    <a:pt x="11978" y="21063"/>
                  </a:lnTo>
                  <a:lnTo>
                    <a:pt x="12175" y="21198"/>
                  </a:lnTo>
                  <a:lnTo>
                    <a:pt x="12764" y="21198"/>
                  </a:lnTo>
                  <a:lnTo>
                    <a:pt x="12960" y="21332"/>
                  </a:lnTo>
                  <a:lnTo>
                    <a:pt x="13156" y="21332"/>
                  </a:lnTo>
                  <a:lnTo>
                    <a:pt x="13156" y="21466"/>
                  </a:lnTo>
                  <a:lnTo>
                    <a:pt x="14924" y="21466"/>
                  </a:lnTo>
                  <a:lnTo>
                    <a:pt x="15316" y="21600"/>
                  </a:lnTo>
                  <a:lnTo>
                    <a:pt x="16298" y="21600"/>
                  </a:lnTo>
                  <a:lnTo>
                    <a:pt x="16495" y="21466"/>
                  </a:lnTo>
                  <a:lnTo>
                    <a:pt x="17673" y="21198"/>
                  </a:lnTo>
                  <a:lnTo>
                    <a:pt x="19636" y="20124"/>
                  </a:lnTo>
                  <a:lnTo>
                    <a:pt x="19636" y="19319"/>
                  </a:lnTo>
                  <a:lnTo>
                    <a:pt x="19440" y="19319"/>
                  </a:lnTo>
                  <a:lnTo>
                    <a:pt x="19440" y="19185"/>
                  </a:lnTo>
                  <a:lnTo>
                    <a:pt x="19244" y="18917"/>
                  </a:lnTo>
                  <a:lnTo>
                    <a:pt x="19047" y="18783"/>
                  </a:lnTo>
                  <a:lnTo>
                    <a:pt x="18851" y="18783"/>
                  </a:lnTo>
                  <a:lnTo>
                    <a:pt x="18851" y="18648"/>
                  </a:lnTo>
                  <a:lnTo>
                    <a:pt x="18458" y="18514"/>
                  </a:lnTo>
                  <a:lnTo>
                    <a:pt x="18262" y="18514"/>
                  </a:lnTo>
                  <a:lnTo>
                    <a:pt x="17869" y="18246"/>
                  </a:lnTo>
                  <a:lnTo>
                    <a:pt x="17869" y="17441"/>
                  </a:lnTo>
                  <a:lnTo>
                    <a:pt x="17673" y="17441"/>
                  </a:lnTo>
                  <a:lnTo>
                    <a:pt x="17673" y="17307"/>
                  </a:lnTo>
                  <a:lnTo>
                    <a:pt x="17084" y="17307"/>
                  </a:lnTo>
                  <a:lnTo>
                    <a:pt x="16887" y="17173"/>
                  </a:lnTo>
                  <a:lnTo>
                    <a:pt x="16691" y="17173"/>
                  </a:lnTo>
                  <a:lnTo>
                    <a:pt x="16495" y="17039"/>
                  </a:lnTo>
                  <a:lnTo>
                    <a:pt x="16495" y="16770"/>
                  </a:lnTo>
                  <a:lnTo>
                    <a:pt x="16298" y="16636"/>
                  </a:lnTo>
                  <a:lnTo>
                    <a:pt x="16298" y="16502"/>
                  </a:lnTo>
                  <a:lnTo>
                    <a:pt x="16102" y="16502"/>
                  </a:lnTo>
                  <a:lnTo>
                    <a:pt x="16102" y="16368"/>
                  </a:lnTo>
                  <a:lnTo>
                    <a:pt x="16298" y="16368"/>
                  </a:lnTo>
                  <a:lnTo>
                    <a:pt x="16298" y="16234"/>
                  </a:lnTo>
                  <a:lnTo>
                    <a:pt x="17673" y="16234"/>
                  </a:lnTo>
                  <a:lnTo>
                    <a:pt x="17869" y="16099"/>
                  </a:lnTo>
                  <a:lnTo>
                    <a:pt x="17869" y="14221"/>
                  </a:lnTo>
                  <a:lnTo>
                    <a:pt x="18065" y="14087"/>
                  </a:lnTo>
                  <a:lnTo>
                    <a:pt x="18065" y="13953"/>
                  </a:lnTo>
                  <a:lnTo>
                    <a:pt x="18655" y="13953"/>
                  </a:lnTo>
                  <a:lnTo>
                    <a:pt x="18851" y="14087"/>
                  </a:lnTo>
                  <a:lnTo>
                    <a:pt x="19244" y="14087"/>
                  </a:lnTo>
                  <a:lnTo>
                    <a:pt x="19244" y="13953"/>
                  </a:lnTo>
                  <a:lnTo>
                    <a:pt x="19440" y="13819"/>
                  </a:lnTo>
                  <a:lnTo>
                    <a:pt x="19440" y="12880"/>
                  </a:lnTo>
                  <a:lnTo>
                    <a:pt x="19244" y="12611"/>
                  </a:lnTo>
                  <a:lnTo>
                    <a:pt x="19244" y="12075"/>
                  </a:lnTo>
                  <a:lnTo>
                    <a:pt x="19440" y="11940"/>
                  </a:lnTo>
                  <a:lnTo>
                    <a:pt x="19440" y="11806"/>
                  </a:lnTo>
                  <a:lnTo>
                    <a:pt x="19636" y="11672"/>
                  </a:lnTo>
                  <a:lnTo>
                    <a:pt x="21207" y="11672"/>
                  </a:lnTo>
                  <a:lnTo>
                    <a:pt x="21207" y="11538"/>
                  </a:lnTo>
                  <a:lnTo>
                    <a:pt x="21404" y="11404"/>
                  </a:lnTo>
                  <a:lnTo>
                    <a:pt x="21404" y="11270"/>
                  </a:lnTo>
                  <a:lnTo>
                    <a:pt x="21600" y="11135"/>
                  </a:lnTo>
                  <a:lnTo>
                    <a:pt x="21600" y="9660"/>
                  </a:lnTo>
                  <a:lnTo>
                    <a:pt x="21404" y="9391"/>
                  </a:lnTo>
                  <a:lnTo>
                    <a:pt x="21404" y="9123"/>
                  </a:lnTo>
                  <a:lnTo>
                    <a:pt x="21011" y="8855"/>
                  </a:lnTo>
                  <a:lnTo>
                    <a:pt x="20422" y="8855"/>
                  </a:lnTo>
                  <a:lnTo>
                    <a:pt x="20225" y="8720"/>
                  </a:lnTo>
                  <a:lnTo>
                    <a:pt x="20029" y="8720"/>
                  </a:lnTo>
                  <a:lnTo>
                    <a:pt x="20029" y="8050"/>
                  </a:lnTo>
                  <a:lnTo>
                    <a:pt x="20225" y="7916"/>
                  </a:lnTo>
                  <a:lnTo>
                    <a:pt x="20815" y="7916"/>
                  </a:lnTo>
                  <a:lnTo>
                    <a:pt x="21011" y="8050"/>
                  </a:lnTo>
                  <a:lnTo>
                    <a:pt x="21404" y="8050"/>
                  </a:lnTo>
                  <a:lnTo>
                    <a:pt x="21404" y="7916"/>
                  </a:lnTo>
                  <a:lnTo>
                    <a:pt x="21600" y="7916"/>
                  </a:lnTo>
                  <a:lnTo>
                    <a:pt x="21600" y="7647"/>
                  </a:lnTo>
                  <a:lnTo>
                    <a:pt x="21404" y="7379"/>
                  </a:lnTo>
                  <a:lnTo>
                    <a:pt x="21404" y="7245"/>
                  </a:lnTo>
                  <a:lnTo>
                    <a:pt x="21207" y="7111"/>
                  </a:lnTo>
                  <a:lnTo>
                    <a:pt x="21207" y="6976"/>
                  </a:lnTo>
                  <a:lnTo>
                    <a:pt x="20815" y="6440"/>
                  </a:lnTo>
                  <a:lnTo>
                    <a:pt x="20815" y="5903"/>
                  </a:lnTo>
                  <a:lnTo>
                    <a:pt x="20618" y="5635"/>
                  </a:lnTo>
                  <a:lnTo>
                    <a:pt x="20618" y="4830"/>
                  </a:lnTo>
                  <a:lnTo>
                    <a:pt x="20815" y="4696"/>
                  </a:lnTo>
                  <a:lnTo>
                    <a:pt x="20815" y="4427"/>
                  </a:lnTo>
                  <a:lnTo>
                    <a:pt x="21600" y="3354"/>
                  </a:lnTo>
                  <a:lnTo>
                    <a:pt x="21600" y="2147"/>
                  </a:lnTo>
                  <a:lnTo>
                    <a:pt x="21207" y="1610"/>
                  </a:lnTo>
                  <a:lnTo>
                    <a:pt x="21207" y="1342"/>
                  </a:lnTo>
                  <a:lnTo>
                    <a:pt x="20815" y="1073"/>
                  </a:lnTo>
                  <a:lnTo>
                    <a:pt x="20815" y="939"/>
                  </a:lnTo>
                  <a:lnTo>
                    <a:pt x="20422" y="671"/>
                  </a:lnTo>
                  <a:lnTo>
                    <a:pt x="19636" y="402"/>
                  </a:lnTo>
                  <a:lnTo>
                    <a:pt x="19244" y="134"/>
                  </a:lnTo>
                  <a:lnTo>
                    <a:pt x="18851" y="0"/>
                  </a:lnTo>
                  <a:lnTo>
                    <a:pt x="18655" y="134"/>
                  </a:lnTo>
                  <a:lnTo>
                    <a:pt x="18458" y="402"/>
                  </a:lnTo>
                  <a:lnTo>
                    <a:pt x="17476" y="1073"/>
                  </a:lnTo>
                  <a:lnTo>
                    <a:pt x="17280" y="1073"/>
                  </a:lnTo>
                  <a:lnTo>
                    <a:pt x="17084" y="1207"/>
                  </a:lnTo>
                  <a:lnTo>
                    <a:pt x="16887" y="1207"/>
                  </a:lnTo>
                  <a:lnTo>
                    <a:pt x="16691" y="1342"/>
                  </a:lnTo>
                  <a:lnTo>
                    <a:pt x="16298" y="1342"/>
                  </a:lnTo>
                  <a:lnTo>
                    <a:pt x="16298" y="1207"/>
                  </a:lnTo>
                  <a:lnTo>
                    <a:pt x="16102" y="1207"/>
                  </a:lnTo>
                  <a:lnTo>
                    <a:pt x="16102" y="1073"/>
                  </a:lnTo>
                  <a:lnTo>
                    <a:pt x="15709" y="805"/>
                  </a:lnTo>
                  <a:lnTo>
                    <a:pt x="15316" y="805"/>
                  </a:lnTo>
                  <a:lnTo>
                    <a:pt x="15120" y="671"/>
                  </a:lnTo>
                  <a:lnTo>
                    <a:pt x="14727" y="671"/>
                  </a:lnTo>
                  <a:lnTo>
                    <a:pt x="14138" y="537"/>
                  </a:lnTo>
                  <a:lnTo>
                    <a:pt x="12960" y="537"/>
                  </a:lnTo>
                  <a:lnTo>
                    <a:pt x="12371" y="402"/>
                  </a:lnTo>
                  <a:lnTo>
                    <a:pt x="9622" y="402"/>
                  </a:lnTo>
                  <a:lnTo>
                    <a:pt x="9033" y="537"/>
                  </a:lnTo>
                  <a:lnTo>
                    <a:pt x="7855" y="537"/>
                  </a:lnTo>
                  <a:lnTo>
                    <a:pt x="7265" y="671"/>
                  </a:lnTo>
                  <a:lnTo>
                    <a:pt x="6873" y="671"/>
                  </a:lnTo>
                  <a:lnTo>
                    <a:pt x="6284" y="805"/>
                  </a:lnTo>
                  <a:lnTo>
                    <a:pt x="6087" y="939"/>
                  </a:lnTo>
                  <a:lnTo>
                    <a:pt x="5695" y="1073"/>
                  </a:lnTo>
                  <a:lnTo>
                    <a:pt x="5302" y="1342"/>
                  </a:lnTo>
                  <a:lnTo>
                    <a:pt x="4713" y="1476"/>
                  </a:lnTo>
                  <a:lnTo>
                    <a:pt x="4320" y="1610"/>
                  </a:lnTo>
                  <a:lnTo>
                    <a:pt x="4320" y="1878"/>
                  </a:lnTo>
                  <a:lnTo>
                    <a:pt x="4516" y="2147"/>
                  </a:lnTo>
                  <a:lnTo>
                    <a:pt x="4516" y="2817"/>
                  </a:lnTo>
                  <a:lnTo>
                    <a:pt x="4320" y="2952"/>
                  </a:lnTo>
                  <a:lnTo>
                    <a:pt x="4320" y="3220"/>
                  </a:lnTo>
                  <a:lnTo>
                    <a:pt x="3927" y="3488"/>
                  </a:lnTo>
                  <a:lnTo>
                    <a:pt x="3142" y="3488"/>
                  </a:lnTo>
                  <a:lnTo>
                    <a:pt x="3142" y="4561"/>
                  </a:lnTo>
                  <a:lnTo>
                    <a:pt x="3338" y="4830"/>
                  </a:lnTo>
                  <a:lnTo>
                    <a:pt x="3338" y="5098"/>
                  </a:lnTo>
                  <a:lnTo>
                    <a:pt x="3535" y="5232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286838" y="2675757"/>
              <a:ext cx="461918" cy="642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35" y="5232"/>
                  </a:moveTo>
                  <a:lnTo>
                    <a:pt x="3535" y="6037"/>
                  </a:lnTo>
                  <a:lnTo>
                    <a:pt x="3731" y="6574"/>
                  </a:lnTo>
                  <a:lnTo>
                    <a:pt x="3731" y="7513"/>
                  </a:lnTo>
                  <a:lnTo>
                    <a:pt x="3535" y="7647"/>
                  </a:lnTo>
                  <a:lnTo>
                    <a:pt x="3535" y="8050"/>
                  </a:lnTo>
                  <a:lnTo>
                    <a:pt x="3338" y="8050"/>
                  </a:lnTo>
                  <a:lnTo>
                    <a:pt x="3338" y="8184"/>
                  </a:lnTo>
                  <a:lnTo>
                    <a:pt x="3142" y="8184"/>
                  </a:lnTo>
                  <a:lnTo>
                    <a:pt x="3142" y="8318"/>
                  </a:lnTo>
                  <a:lnTo>
                    <a:pt x="2356" y="8318"/>
                  </a:lnTo>
                  <a:lnTo>
                    <a:pt x="2356" y="8452"/>
                  </a:lnTo>
                  <a:lnTo>
                    <a:pt x="1964" y="8720"/>
                  </a:lnTo>
                  <a:lnTo>
                    <a:pt x="1964" y="8855"/>
                  </a:lnTo>
                  <a:lnTo>
                    <a:pt x="1767" y="9257"/>
                  </a:lnTo>
                  <a:lnTo>
                    <a:pt x="1571" y="9525"/>
                  </a:lnTo>
                  <a:lnTo>
                    <a:pt x="1571" y="9660"/>
                  </a:lnTo>
                  <a:lnTo>
                    <a:pt x="1375" y="10062"/>
                  </a:lnTo>
                  <a:lnTo>
                    <a:pt x="1375" y="10465"/>
                  </a:lnTo>
                  <a:lnTo>
                    <a:pt x="196" y="10465"/>
                  </a:lnTo>
                  <a:lnTo>
                    <a:pt x="0" y="10599"/>
                  </a:lnTo>
                  <a:lnTo>
                    <a:pt x="0" y="11135"/>
                  </a:lnTo>
                  <a:lnTo>
                    <a:pt x="196" y="11270"/>
                  </a:lnTo>
                  <a:lnTo>
                    <a:pt x="589" y="11270"/>
                  </a:lnTo>
                  <a:lnTo>
                    <a:pt x="785" y="11404"/>
                  </a:lnTo>
                  <a:lnTo>
                    <a:pt x="982" y="11404"/>
                  </a:lnTo>
                  <a:lnTo>
                    <a:pt x="1178" y="11538"/>
                  </a:lnTo>
                  <a:lnTo>
                    <a:pt x="1178" y="12075"/>
                  </a:lnTo>
                  <a:lnTo>
                    <a:pt x="1375" y="12209"/>
                  </a:lnTo>
                  <a:lnTo>
                    <a:pt x="1375" y="12343"/>
                  </a:lnTo>
                  <a:lnTo>
                    <a:pt x="1964" y="12343"/>
                  </a:lnTo>
                  <a:lnTo>
                    <a:pt x="1964" y="13014"/>
                  </a:lnTo>
                  <a:lnTo>
                    <a:pt x="1767" y="13014"/>
                  </a:lnTo>
                  <a:lnTo>
                    <a:pt x="1767" y="13416"/>
                  </a:lnTo>
                  <a:lnTo>
                    <a:pt x="1964" y="13550"/>
                  </a:lnTo>
                  <a:lnTo>
                    <a:pt x="2160" y="13819"/>
                  </a:lnTo>
                  <a:lnTo>
                    <a:pt x="2356" y="13819"/>
                  </a:lnTo>
                  <a:lnTo>
                    <a:pt x="2356" y="13953"/>
                  </a:lnTo>
                  <a:lnTo>
                    <a:pt x="2749" y="14489"/>
                  </a:lnTo>
                  <a:lnTo>
                    <a:pt x="2945" y="14489"/>
                  </a:lnTo>
                  <a:lnTo>
                    <a:pt x="2945" y="14758"/>
                  </a:lnTo>
                  <a:lnTo>
                    <a:pt x="3142" y="14892"/>
                  </a:lnTo>
                  <a:lnTo>
                    <a:pt x="3142" y="15026"/>
                  </a:lnTo>
                  <a:lnTo>
                    <a:pt x="2945" y="15160"/>
                  </a:lnTo>
                  <a:lnTo>
                    <a:pt x="2945" y="15831"/>
                  </a:lnTo>
                  <a:lnTo>
                    <a:pt x="3142" y="15831"/>
                  </a:lnTo>
                  <a:lnTo>
                    <a:pt x="3338" y="15965"/>
                  </a:lnTo>
                  <a:lnTo>
                    <a:pt x="3535" y="15965"/>
                  </a:lnTo>
                  <a:lnTo>
                    <a:pt x="3535" y="16502"/>
                  </a:lnTo>
                  <a:lnTo>
                    <a:pt x="4124" y="16502"/>
                  </a:lnTo>
                  <a:lnTo>
                    <a:pt x="4320" y="16368"/>
                  </a:lnTo>
                  <a:lnTo>
                    <a:pt x="4713" y="16368"/>
                  </a:lnTo>
                  <a:lnTo>
                    <a:pt x="4713" y="16636"/>
                  </a:lnTo>
                  <a:lnTo>
                    <a:pt x="4909" y="16770"/>
                  </a:lnTo>
                  <a:lnTo>
                    <a:pt x="4909" y="17307"/>
                  </a:lnTo>
                  <a:lnTo>
                    <a:pt x="5105" y="17307"/>
                  </a:lnTo>
                  <a:lnTo>
                    <a:pt x="5105" y="17441"/>
                  </a:lnTo>
                  <a:lnTo>
                    <a:pt x="6284" y="17441"/>
                  </a:lnTo>
                  <a:lnTo>
                    <a:pt x="6284" y="17575"/>
                  </a:lnTo>
                  <a:lnTo>
                    <a:pt x="6480" y="17575"/>
                  </a:lnTo>
                  <a:lnTo>
                    <a:pt x="6480" y="18514"/>
                  </a:lnTo>
                  <a:lnTo>
                    <a:pt x="6676" y="18648"/>
                  </a:lnTo>
                  <a:lnTo>
                    <a:pt x="6873" y="18648"/>
                  </a:lnTo>
                  <a:lnTo>
                    <a:pt x="7265" y="18783"/>
                  </a:lnTo>
                  <a:lnTo>
                    <a:pt x="7462" y="18783"/>
                  </a:lnTo>
                  <a:lnTo>
                    <a:pt x="7462" y="18917"/>
                  </a:lnTo>
                  <a:lnTo>
                    <a:pt x="7855" y="19185"/>
                  </a:lnTo>
                  <a:lnTo>
                    <a:pt x="7855" y="19319"/>
                  </a:lnTo>
                  <a:lnTo>
                    <a:pt x="8051" y="19453"/>
                  </a:lnTo>
                  <a:lnTo>
                    <a:pt x="8051" y="19588"/>
                  </a:lnTo>
                  <a:lnTo>
                    <a:pt x="7855" y="19722"/>
                  </a:lnTo>
                  <a:lnTo>
                    <a:pt x="7855" y="20124"/>
                  </a:lnTo>
                  <a:lnTo>
                    <a:pt x="8051" y="20124"/>
                  </a:lnTo>
                  <a:lnTo>
                    <a:pt x="8051" y="20393"/>
                  </a:lnTo>
                  <a:lnTo>
                    <a:pt x="8247" y="20393"/>
                  </a:lnTo>
                  <a:lnTo>
                    <a:pt x="8444" y="20527"/>
                  </a:lnTo>
                  <a:lnTo>
                    <a:pt x="8640" y="20527"/>
                  </a:lnTo>
                  <a:lnTo>
                    <a:pt x="8836" y="20661"/>
                  </a:lnTo>
                  <a:lnTo>
                    <a:pt x="9622" y="20661"/>
                  </a:lnTo>
                  <a:lnTo>
                    <a:pt x="10015" y="20527"/>
                  </a:lnTo>
                  <a:lnTo>
                    <a:pt x="11193" y="20527"/>
                  </a:lnTo>
                  <a:lnTo>
                    <a:pt x="11389" y="20661"/>
                  </a:lnTo>
                  <a:lnTo>
                    <a:pt x="11782" y="20661"/>
                  </a:lnTo>
                  <a:lnTo>
                    <a:pt x="11782" y="20795"/>
                  </a:lnTo>
                  <a:lnTo>
                    <a:pt x="11978" y="20929"/>
                  </a:lnTo>
                  <a:lnTo>
                    <a:pt x="11978" y="21063"/>
                  </a:lnTo>
                  <a:lnTo>
                    <a:pt x="12175" y="21198"/>
                  </a:lnTo>
                  <a:lnTo>
                    <a:pt x="12764" y="21198"/>
                  </a:lnTo>
                  <a:lnTo>
                    <a:pt x="12960" y="21332"/>
                  </a:lnTo>
                  <a:lnTo>
                    <a:pt x="13156" y="21332"/>
                  </a:lnTo>
                  <a:lnTo>
                    <a:pt x="13156" y="21466"/>
                  </a:lnTo>
                  <a:lnTo>
                    <a:pt x="14924" y="21466"/>
                  </a:lnTo>
                  <a:lnTo>
                    <a:pt x="15316" y="21600"/>
                  </a:lnTo>
                  <a:lnTo>
                    <a:pt x="16298" y="21600"/>
                  </a:lnTo>
                  <a:lnTo>
                    <a:pt x="16495" y="21466"/>
                  </a:lnTo>
                  <a:lnTo>
                    <a:pt x="17673" y="21198"/>
                  </a:lnTo>
                  <a:lnTo>
                    <a:pt x="19636" y="20124"/>
                  </a:lnTo>
                  <a:lnTo>
                    <a:pt x="19636" y="19319"/>
                  </a:lnTo>
                  <a:lnTo>
                    <a:pt x="19440" y="19319"/>
                  </a:lnTo>
                  <a:lnTo>
                    <a:pt x="19440" y="19185"/>
                  </a:lnTo>
                  <a:lnTo>
                    <a:pt x="19244" y="18917"/>
                  </a:lnTo>
                  <a:lnTo>
                    <a:pt x="19047" y="18783"/>
                  </a:lnTo>
                  <a:lnTo>
                    <a:pt x="18851" y="18783"/>
                  </a:lnTo>
                  <a:lnTo>
                    <a:pt x="18851" y="18648"/>
                  </a:lnTo>
                  <a:lnTo>
                    <a:pt x="18458" y="18514"/>
                  </a:lnTo>
                  <a:lnTo>
                    <a:pt x="18262" y="18514"/>
                  </a:lnTo>
                  <a:lnTo>
                    <a:pt x="17869" y="18246"/>
                  </a:lnTo>
                  <a:lnTo>
                    <a:pt x="17869" y="17441"/>
                  </a:lnTo>
                  <a:lnTo>
                    <a:pt x="17673" y="17441"/>
                  </a:lnTo>
                  <a:lnTo>
                    <a:pt x="17673" y="17307"/>
                  </a:lnTo>
                  <a:lnTo>
                    <a:pt x="17084" y="17307"/>
                  </a:lnTo>
                  <a:lnTo>
                    <a:pt x="16887" y="17173"/>
                  </a:lnTo>
                  <a:lnTo>
                    <a:pt x="16691" y="17173"/>
                  </a:lnTo>
                  <a:lnTo>
                    <a:pt x="16495" y="17039"/>
                  </a:lnTo>
                  <a:lnTo>
                    <a:pt x="16495" y="16770"/>
                  </a:lnTo>
                  <a:lnTo>
                    <a:pt x="16298" y="16636"/>
                  </a:lnTo>
                  <a:lnTo>
                    <a:pt x="16298" y="16502"/>
                  </a:lnTo>
                  <a:lnTo>
                    <a:pt x="16102" y="16502"/>
                  </a:lnTo>
                  <a:lnTo>
                    <a:pt x="16102" y="16368"/>
                  </a:lnTo>
                  <a:lnTo>
                    <a:pt x="16298" y="16368"/>
                  </a:lnTo>
                  <a:lnTo>
                    <a:pt x="16298" y="16234"/>
                  </a:lnTo>
                  <a:lnTo>
                    <a:pt x="17673" y="16234"/>
                  </a:lnTo>
                  <a:lnTo>
                    <a:pt x="17869" y="16099"/>
                  </a:lnTo>
                  <a:lnTo>
                    <a:pt x="17869" y="14221"/>
                  </a:lnTo>
                  <a:lnTo>
                    <a:pt x="18065" y="14087"/>
                  </a:lnTo>
                  <a:lnTo>
                    <a:pt x="18065" y="13953"/>
                  </a:lnTo>
                  <a:lnTo>
                    <a:pt x="18655" y="13953"/>
                  </a:lnTo>
                  <a:lnTo>
                    <a:pt x="18851" y="14087"/>
                  </a:lnTo>
                  <a:lnTo>
                    <a:pt x="19244" y="14087"/>
                  </a:lnTo>
                  <a:lnTo>
                    <a:pt x="19244" y="13953"/>
                  </a:lnTo>
                  <a:lnTo>
                    <a:pt x="19440" y="13819"/>
                  </a:lnTo>
                  <a:lnTo>
                    <a:pt x="19440" y="12880"/>
                  </a:lnTo>
                  <a:lnTo>
                    <a:pt x="19244" y="12611"/>
                  </a:lnTo>
                  <a:lnTo>
                    <a:pt x="19244" y="12075"/>
                  </a:lnTo>
                  <a:lnTo>
                    <a:pt x="19440" y="11940"/>
                  </a:lnTo>
                  <a:lnTo>
                    <a:pt x="19440" y="11806"/>
                  </a:lnTo>
                  <a:lnTo>
                    <a:pt x="19636" y="11672"/>
                  </a:lnTo>
                  <a:lnTo>
                    <a:pt x="21207" y="11672"/>
                  </a:lnTo>
                  <a:lnTo>
                    <a:pt x="21207" y="11538"/>
                  </a:lnTo>
                  <a:lnTo>
                    <a:pt x="21404" y="11404"/>
                  </a:lnTo>
                  <a:lnTo>
                    <a:pt x="21404" y="11270"/>
                  </a:lnTo>
                  <a:lnTo>
                    <a:pt x="21600" y="11135"/>
                  </a:lnTo>
                  <a:lnTo>
                    <a:pt x="21600" y="9660"/>
                  </a:lnTo>
                  <a:lnTo>
                    <a:pt x="21404" y="9391"/>
                  </a:lnTo>
                  <a:lnTo>
                    <a:pt x="21404" y="9123"/>
                  </a:lnTo>
                  <a:lnTo>
                    <a:pt x="21011" y="8855"/>
                  </a:lnTo>
                  <a:lnTo>
                    <a:pt x="20422" y="8855"/>
                  </a:lnTo>
                  <a:lnTo>
                    <a:pt x="20225" y="8720"/>
                  </a:lnTo>
                  <a:lnTo>
                    <a:pt x="20029" y="8720"/>
                  </a:lnTo>
                  <a:lnTo>
                    <a:pt x="20029" y="8050"/>
                  </a:lnTo>
                  <a:lnTo>
                    <a:pt x="20225" y="7916"/>
                  </a:lnTo>
                  <a:lnTo>
                    <a:pt x="20815" y="7916"/>
                  </a:lnTo>
                  <a:lnTo>
                    <a:pt x="21011" y="8050"/>
                  </a:lnTo>
                  <a:lnTo>
                    <a:pt x="21404" y="8050"/>
                  </a:lnTo>
                  <a:lnTo>
                    <a:pt x="21404" y="7916"/>
                  </a:lnTo>
                  <a:lnTo>
                    <a:pt x="21600" y="7916"/>
                  </a:lnTo>
                  <a:lnTo>
                    <a:pt x="21600" y="7647"/>
                  </a:lnTo>
                  <a:lnTo>
                    <a:pt x="21404" y="7379"/>
                  </a:lnTo>
                  <a:lnTo>
                    <a:pt x="21404" y="7245"/>
                  </a:lnTo>
                  <a:lnTo>
                    <a:pt x="21207" y="7111"/>
                  </a:lnTo>
                  <a:lnTo>
                    <a:pt x="21207" y="6976"/>
                  </a:lnTo>
                  <a:lnTo>
                    <a:pt x="20815" y="6440"/>
                  </a:lnTo>
                  <a:lnTo>
                    <a:pt x="20815" y="5903"/>
                  </a:lnTo>
                  <a:lnTo>
                    <a:pt x="20618" y="5635"/>
                  </a:lnTo>
                  <a:lnTo>
                    <a:pt x="20618" y="4830"/>
                  </a:lnTo>
                  <a:lnTo>
                    <a:pt x="20815" y="4696"/>
                  </a:lnTo>
                  <a:lnTo>
                    <a:pt x="20815" y="4427"/>
                  </a:lnTo>
                  <a:lnTo>
                    <a:pt x="21600" y="3354"/>
                  </a:lnTo>
                  <a:lnTo>
                    <a:pt x="21600" y="2147"/>
                  </a:lnTo>
                  <a:lnTo>
                    <a:pt x="21207" y="1610"/>
                  </a:lnTo>
                  <a:lnTo>
                    <a:pt x="21207" y="1342"/>
                  </a:lnTo>
                  <a:lnTo>
                    <a:pt x="20815" y="1073"/>
                  </a:lnTo>
                  <a:lnTo>
                    <a:pt x="20815" y="939"/>
                  </a:lnTo>
                  <a:lnTo>
                    <a:pt x="20422" y="671"/>
                  </a:lnTo>
                  <a:lnTo>
                    <a:pt x="19636" y="402"/>
                  </a:lnTo>
                  <a:lnTo>
                    <a:pt x="19244" y="134"/>
                  </a:lnTo>
                  <a:lnTo>
                    <a:pt x="18851" y="0"/>
                  </a:lnTo>
                  <a:lnTo>
                    <a:pt x="18655" y="134"/>
                  </a:lnTo>
                  <a:lnTo>
                    <a:pt x="18458" y="402"/>
                  </a:lnTo>
                  <a:lnTo>
                    <a:pt x="17476" y="1073"/>
                  </a:lnTo>
                  <a:lnTo>
                    <a:pt x="17280" y="1073"/>
                  </a:lnTo>
                  <a:lnTo>
                    <a:pt x="17084" y="1207"/>
                  </a:lnTo>
                  <a:lnTo>
                    <a:pt x="16887" y="1207"/>
                  </a:lnTo>
                  <a:lnTo>
                    <a:pt x="16691" y="1342"/>
                  </a:lnTo>
                  <a:lnTo>
                    <a:pt x="16298" y="1342"/>
                  </a:lnTo>
                  <a:lnTo>
                    <a:pt x="16298" y="1207"/>
                  </a:lnTo>
                  <a:lnTo>
                    <a:pt x="16102" y="1207"/>
                  </a:lnTo>
                  <a:lnTo>
                    <a:pt x="16102" y="1073"/>
                  </a:lnTo>
                  <a:lnTo>
                    <a:pt x="15709" y="805"/>
                  </a:lnTo>
                  <a:lnTo>
                    <a:pt x="15316" y="805"/>
                  </a:lnTo>
                  <a:lnTo>
                    <a:pt x="15120" y="671"/>
                  </a:lnTo>
                  <a:lnTo>
                    <a:pt x="14727" y="671"/>
                  </a:lnTo>
                  <a:lnTo>
                    <a:pt x="14138" y="537"/>
                  </a:lnTo>
                  <a:lnTo>
                    <a:pt x="12960" y="537"/>
                  </a:lnTo>
                  <a:lnTo>
                    <a:pt x="12371" y="402"/>
                  </a:lnTo>
                  <a:lnTo>
                    <a:pt x="9622" y="402"/>
                  </a:lnTo>
                  <a:lnTo>
                    <a:pt x="9033" y="537"/>
                  </a:lnTo>
                  <a:lnTo>
                    <a:pt x="7855" y="537"/>
                  </a:lnTo>
                  <a:lnTo>
                    <a:pt x="7265" y="671"/>
                  </a:lnTo>
                  <a:lnTo>
                    <a:pt x="6873" y="671"/>
                  </a:lnTo>
                  <a:lnTo>
                    <a:pt x="6284" y="805"/>
                  </a:lnTo>
                  <a:lnTo>
                    <a:pt x="6087" y="939"/>
                  </a:lnTo>
                  <a:lnTo>
                    <a:pt x="5695" y="1073"/>
                  </a:lnTo>
                  <a:lnTo>
                    <a:pt x="5302" y="1342"/>
                  </a:lnTo>
                  <a:lnTo>
                    <a:pt x="4713" y="1476"/>
                  </a:lnTo>
                  <a:lnTo>
                    <a:pt x="4320" y="1610"/>
                  </a:lnTo>
                  <a:lnTo>
                    <a:pt x="4320" y="1878"/>
                  </a:lnTo>
                  <a:lnTo>
                    <a:pt x="4516" y="2147"/>
                  </a:lnTo>
                  <a:lnTo>
                    <a:pt x="4516" y="2817"/>
                  </a:lnTo>
                  <a:lnTo>
                    <a:pt x="4320" y="2952"/>
                  </a:lnTo>
                  <a:lnTo>
                    <a:pt x="4320" y="3220"/>
                  </a:lnTo>
                  <a:lnTo>
                    <a:pt x="3927" y="3488"/>
                  </a:lnTo>
                  <a:lnTo>
                    <a:pt x="3142" y="3488"/>
                  </a:lnTo>
                  <a:lnTo>
                    <a:pt x="3142" y="4561"/>
                  </a:lnTo>
                  <a:lnTo>
                    <a:pt x="3338" y="4830"/>
                  </a:lnTo>
                  <a:lnTo>
                    <a:pt x="3338" y="5098"/>
                  </a:lnTo>
                  <a:lnTo>
                    <a:pt x="3535" y="5232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87911" y="3362668"/>
              <a:ext cx="197366" cy="21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85" y="0"/>
                  </a:moveTo>
                  <a:lnTo>
                    <a:pt x="10570" y="0"/>
                  </a:lnTo>
                  <a:lnTo>
                    <a:pt x="10570" y="393"/>
                  </a:lnTo>
                  <a:lnTo>
                    <a:pt x="10111" y="393"/>
                  </a:lnTo>
                  <a:lnTo>
                    <a:pt x="9651" y="785"/>
                  </a:lnTo>
                  <a:lnTo>
                    <a:pt x="9191" y="785"/>
                  </a:lnTo>
                  <a:lnTo>
                    <a:pt x="9191" y="1178"/>
                  </a:lnTo>
                  <a:lnTo>
                    <a:pt x="8732" y="1178"/>
                  </a:lnTo>
                  <a:lnTo>
                    <a:pt x="8732" y="3927"/>
                  </a:lnTo>
                  <a:lnTo>
                    <a:pt x="8272" y="4320"/>
                  </a:lnTo>
                  <a:lnTo>
                    <a:pt x="8272" y="5105"/>
                  </a:lnTo>
                  <a:lnTo>
                    <a:pt x="7813" y="5105"/>
                  </a:lnTo>
                  <a:lnTo>
                    <a:pt x="7813" y="5498"/>
                  </a:lnTo>
                  <a:lnTo>
                    <a:pt x="4136" y="5498"/>
                  </a:lnTo>
                  <a:lnTo>
                    <a:pt x="4136" y="5105"/>
                  </a:lnTo>
                  <a:lnTo>
                    <a:pt x="3677" y="5105"/>
                  </a:lnTo>
                  <a:lnTo>
                    <a:pt x="3677" y="4713"/>
                  </a:lnTo>
                  <a:lnTo>
                    <a:pt x="3677" y="8640"/>
                  </a:lnTo>
                  <a:lnTo>
                    <a:pt x="3217" y="8640"/>
                  </a:lnTo>
                  <a:lnTo>
                    <a:pt x="2757" y="9033"/>
                  </a:lnTo>
                  <a:lnTo>
                    <a:pt x="1379" y="9033"/>
                  </a:lnTo>
                  <a:lnTo>
                    <a:pt x="919" y="9425"/>
                  </a:lnTo>
                  <a:lnTo>
                    <a:pt x="460" y="9425"/>
                  </a:lnTo>
                  <a:lnTo>
                    <a:pt x="460" y="10211"/>
                  </a:lnTo>
                  <a:lnTo>
                    <a:pt x="0" y="10211"/>
                  </a:lnTo>
                  <a:lnTo>
                    <a:pt x="460" y="10211"/>
                  </a:lnTo>
                  <a:lnTo>
                    <a:pt x="460" y="10604"/>
                  </a:lnTo>
                  <a:lnTo>
                    <a:pt x="1379" y="10604"/>
                  </a:lnTo>
                  <a:lnTo>
                    <a:pt x="1838" y="10996"/>
                  </a:lnTo>
                  <a:lnTo>
                    <a:pt x="1838" y="12960"/>
                  </a:lnTo>
                  <a:lnTo>
                    <a:pt x="1379" y="13353"/>
                  </a:lnTo>
                  <a:lnTo>
                    <a:pt x="1838" y="13353"/>
                  </a:lnTo>
                  <a:lnTo>
                    <a:pt x="1838" y="14138"/>
                  </a:lnTo>
                  <a:lnTo>
                    <a:pt x="2757" y="14924"/>
                  </a:lnTo>
                  <a:lnTo>
                    <a:pt x="3677" y="15316"/>
                  </a:lnTo>
                  <a:lnTo>
                    <a:pt x="5055" y="16102"/>
                  </a:lnTo>
                  <a:lnTo>
                    <a:pt x="5974" y="16887"/>
                  </a:lnTo>
                  <a:lnTo>
                    <a:pt x="6434" y="17673"/>
                  </a:lnTo>
                  <a:lnTo>
                    <a:pt x="7353" y="18458"/>
                  </a:lnTo>
                  <a:lnTo>
                    <a:pt x="8272" y="19636"/>
                  </a:lnTo>
                  <a:lnTo>
                    <a:pt x="10570" y="21600"/>
                  </a:lnTo>
                  <a:lnTo>
                    <a:pt x="11030" y="20815"/>
                  </a:lnTo>
                  <a:lnTo>
                    <a:pt x="11489" y="20422"/>
                  </a:lnTo>
                  <a:lnTo>
                    <a:pt x="11489" y="20029"/>
                  </a:lnTo>
                  <a:lnTo>
                    <a:pt x="11949" y="19636"/>
                  </a:lnTo>
                  <a:lnTo>
                    <a:pt x="12409" y="18851"/>
                  </a:lnTo>
                  <a:lnTo>
                    <a:pt x="12409" y="18458"/>
                  </a:lnTo>
                  <a:lnTo>
                    <a:pt x="12868" y="18065"/>
                  </a:lnTo>
                  <a:lnTo>
                    <a:pt x="12868" y="17673"/>
                  </a:lnTo>
                  <a:lnTo>
                    <a:pt x="12409" y="17673"/>
                  </a:lnTo>
                  <a:lnTo>
                    <a:pt x="12409" y="17280"/>
                  </a:lnTo>
                  <a:lnTo>
                    <a:pt x="11949" y="17280"/>
                  </a:lnTo>
                  <a:lnTo>
                    <a:pt x="11489" y="16887"/>
                  </a:lnTo>
                  <a:lnTo>
                    <a:pt x="11030" y="16887"/>
                  </a:lnTo>
                  <a:lnTo>
                    <a:pt x="11030" y="16102"/>
                  </a:lnTo>
                  <a:lnTo>
                    <a:pt x="10570" y="15709"/>
                  </a:lnTo>
                  <a:lnTo>
                    <a:pt x="10570" y="15316"/>
                  </a:lnTo>
                  <a:lnTo>
                    <a:pt x="11489" y="14531"/>
                  </a:lnTo>
                  <a:lnTo>
                    <a:pt x="11949" y="14531"/>
                  </a:lnTo>
                  <a:lnTo>
                    <a:pt x="12409" y="14138"/>
                  </a:lnTo>
                  <a:lnTo>
                    <a:pt x="13328" y="14138"/>
                  </a:lnTo>
                  <a:lnTo>
                    <a:pt x="13787" y="13745"/>
                  </a:lnTo>
                  <a:lnTo>
                    <a:pt x="15166" y="13745"/>
                  </a:lnTo>
                  <a:lnTo>
                    <a:pt x="15166" y="14138"/>
                  </a:lnTo>
                  <a:lnTo>
                    <a:pt x="15626" y="14531"/>
                  </a:lnTo>
                  <a:lnTo>
                    <a:pt x="15626" y="14924"/>
                  </a:lnTo>
                  <a:lnTo>
                    <a:pt x="16545" y="15709"/>
                  </a:lnTo>
                  <a:lnTo>
                    <a:pt x="17923" y="15709"/>
                  </a:lnTo>
                  <a:lnTo>
                    <a:pt x="18383" y="15316"/>
                  </a:lnTo>
                  <a:lnTo>
                    <a:pt x="18843" y="15316"/>
                  </a:lnTo>
                  <a:lnTo>
                    <a:pt x="20221" y="14138"/>
                  </a:lnTo>
                  <a:lnTo>
                    <a:pt x="20221" y="13745"/>
                  </a:lnTo>
                  <a:lnTo>
                    <a:pt x="21140" y="12960"/>
                  </a:lnTo>
                  <a:lnTo>
                    <a:pt x="21140" y="12567"/>
                  </a:lnTo>
                  <a:lnTo>
                    <a:pt x="21600" y="12567"/>
                  </a:lnTo>
                  <a:lnTo>
                    <a:pt x="21600" y="10211"/>
                  </a:lnTo>
                  <a:lnTo>
                    <a:pt x="21140" y="9818"/>
                  </a:lnTo>
                  <a:lnTo>
                    <a:pt x="21140" y="9425"/>
                  </a:lnTo>
                  <a:lnTo>
                    <a:pt x="19762" y="8247"/>
                  </a:lnTo>
                  <a:lnTo>
                    <a:pt x="19302" y="8247"/>
                  </a:lnTo>
                  <a:lnTo>
                    <a:pt x="19302" y="7855"/>
                  </a:lnTo>
                  <a:lnTo>
                    <a:pt x="18383" y="7069"/>
                  </a:lnTo>
                  <a:lnTo>
                    <a:pt x="18383" y="5498"/>
                  </a:lnTo>
                  <a:lnTo>
                    <a:pt x="18843" y="5105"/>
                  </a:lnTo>
                  <a:lnTo>
                    <a:pt x="18843" y="2749"/>
                  </a:lnTo>
                  <a:lnTo>
                    <a:pt x="18383" y="2749"/>
                  </a:lnTo>
                  <a:lnTo>
                    <a:pt x="18383" y="2356"/>
                  </a:lnTo>
                  <a:lnTo>
                    <a:pt x="17004" y="2356"/>
                  </a:lnTo>
                  <a:lnTo>
                    <a:pt x="17004" y="2749"/>
                  </a:lnTo>
                  <a:lnTo>
                    <a:pt x="16545" y="2749"/>
                  </a:lnTo>
                  <a:lnTo>
                    <a:pt x="15626" y="1964"/>
                  </a:lnTo>
                  <a:lnTo>
                    <a:pt x="15626" y="785"/>
                  </a:lnTo>
                  <a:lnTo>
                    <a:pt x="16085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887911" y="3362668"/>
              <a:ext cx="197366" cy="21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85" y="0"/>
                  </a:moveTo>
                  <a:lnTo>
                    <a:pt x="10570" y="0"/>
                  </a:lnTo>
                  <a:lnTo>
                    <a:pt x="10570" y="393"/>
                  </a:lnTo>
                  <a:lnTo>
                    <a:pt x="10111" y="393"/>
                  </a:lnTo>
                  <a:lnTo>
                    <a:pt x="9651" y="785"/>
                  </a:lnTo>
                  <a:lnTo>
                    <a:pt x="9191" y="785"/>
                  </a:lnTo>
                  <a:lnTo>
                    <a:pt x="9191" y="1178"/>
                  </a:lnTo>
                  <a:lnTo>
                    <a:pt x="8732" y="1178"/>
                  </a:lnTo>
                  <a:lnTo>
                    <a:pt x="8732" y="3927"/>
                  </a:lnTo>
                  <a:lnTo>
                    <a:pt x="8272" y="4320"/>
                  </a:lnTo>
                  <a:lnTo>
                    <a:pt x="8272" y="5105"/>
                  </a:lnTo>
                  <a:lnTo>
                    <a:pt x="7813" y="5105"/>
                  </a:lnTo>
                  <a:lnTo>
                    <a:pt x="7813" y="5498"/>
                  </a:lnTo>
                  <a:lnTo>
                    <a:pt x="4136" y="5498"/>
                  </a:lnTo>
                  <a:lnTo>
                    <a:pt x="4136" y="5105"/>
                  </a:lnTo>
                  <a:lnTo>
                    <a:pt x="3677" y="5105"/>
                  </a:lnTo>
                  <a:lnTo>
                    <a:pt x="3677" y="4713"/>
                  </a:lnTo>
                  <a:lnTo>
                    <a:pt x="3677" y="8640"/>
                  </a:lnTo>
                  <a:lnTo>
                    <a:pt x="3217" y="8640"/>
                  </a:lnTo>
                  <a:lnTo>
                    <a:pt x="2757" y="9033"/>
                  </a:lnTo>
                  <a:lnTo>
                    <a:pt x="1379" y="9033"/>
                  </a:lnTo>
                  <a:lnTo>
                    <a:pt x="919" y="9425"/>
                  </a:lnTo>
                  <a:lnTo>
                    <a:pt x="460" y="9425"/>
                  </a:lnTo>
                  <a:lnTo>
                    <a:pt x="460" y="10211"/>
                  </a:lnTo>
                  <a:lnTo>
                    <a:pt x="0" y="10211"/>
                  </a:lnTo>
                  <a:lnTo>
                    <a:pt x="460" y="10211"/>
                  </a:lnTo>
                  <a:lnTo>
                    <a:pt x="460" y="10604"/>
                  </a:lnTo>
                  <a:lnTo>
                    <a:pt x="1379" y="10604"/>
                  </a:lnTo>
                  <a:lnTo>
                    <a:pt x="1838" y="10996"/>
                  </a:lnTo>
                  <a:lnTo>
                    <a:pt x="1838" y="12960"/>
                  </a:lnTo>
                  <a:lnTo>
                    <a:pt x="1379" y="13353"/>
                  </a:lnTo>
                  <a:lnTo>
                    <a:pt x="1838" y="13353"/>
                  </a:lnTo>
                  <a:lnTo>
                    <a:pt x="1838" y="14138"/>
                  </a:lnTo>
                  <a:lnTo>
                    <a:pt x="2757" y="14924"/>
                  </a:lnTo>
                  <a:lnTo>
                    <a:pt x="3677" y="15316"/>
                  </a:lnTo>
                  <a:lnTo>
                    <a:pt x="5055" y="16102"/>
                  </a:lnTo>
                  <a:lnTo>
                    <a:pt x="5974" y="16887"/>
                  </a:lnTo>
                  <a:lnTo>
                    <a:pt x="6434" y="17673"/>
                  </a:lnTo>
                  <a:lnTo>
                    <a:pt x="7353" y="18458"/>
                  </a:lnTo>
                  <a:lnTo>
                    <a:pt x="8272" y="19636"/>
                  </a:lnTo>
                  <a:lnTo>
                    <a:pt x="10570" y="21600"/>
                  </a:lnTo>
                  <a:lnTo>
                    <a:pt x="11030" y="20815"/>
                  </a:lnTo>
                  <a:lnTo>
                    <a:pt x="11489" y="20422"/>
                  </a:lnTo>
                  <a:lnTo>
                    <a:pt x="11489" y="20029"/>
                  </a:lnTo>
                  <a:lnTo>
                    <a:pt x="11949" y="19636"/>
                  </a:lnTo>
                  <a:lnTo>
                    <a:pt x="12409" y="18851"/>
                  </a:lnTo>
                  <a:lnTo>
                    <a:pt x="12409" y="18458"/>
                  </a:lnTo>
                  <a:lnTo>
                    <a:pt x="12868" y="18065"/>
                  </a:lnTo>
                  <a:lnTo>
                    <a:pt x="12868" y="17673"/>
                  </a:lnTo>
                  <a:lnTo>
                    <a:pt x="12409" y="17673"/>
                  </a:lnTo>
                  <a:lnTo>
                    <a:pt x="12409" y="17280"/>
                  </a:lnTo>
                  <a:lnTo>
                    <a:pt x="11949" y="17280"/>
                  </a:lnTo>
                  <a:lnTo>
                    <a:pt x="11489" y="16887"/>
                  </a:lnTo>
                  <a:lnTo>
                    <a:pt x="11030" y="16887"/>
                  </a:lnTo>
                  <a:lnTo>
                    <a:pt x="11030" y="16102"/>
                  </a:lnTo>
                  <a:lnTo>
                    <a:pt x="10570" y="15709"/>
                  </a:lnTo>
                  <a:lnTo>
                    <a:pt x="10570" y="15316"/>
                  </a:lnTo>
                  <a:lnTo>
                    <a:pt x="11489" y="14531"/>
                  </a:lnTo>
                  <a:lnTo>
                    <a:pt x="11949" y="14531"/>
                  </a:lnTo>
                  <a:lnTo>
                    <a:pt x="12409" y="14138"/>
                  </a:lnTo>
                  <a:lnTo>
                    <a:pt x="13328" y="14138"/>
                  </a:lnTo>
                  <a:lnTo>
                    <a:pt x="13787" y="13745"/>
                  </a:lnTo>
                  <a:lnTo>
                    <a:pt x="15166" y="13745"/>
                  </a:lnTo>
                  <a:lnTo>
                    <a:pt x="15166" y="14138"/>
                  </a:lnTo>
                  <a:lnTo>
                    <a:pt x="15626" y="14531"/>
                  </a:lnTo>
                  <a:lnTo>
                    <a:pt x="15626" y="14924"/>
                  </a:lnTo>
                  <a:lnTo>
                    <a:pt x="16545" y="15709"/>
                  </a:lnTo>
                  <a:lnTo>
                    <a:pt x="17923" y="15709"/>
                  </a:lnTo>
                  <a:lnTo>
                    <a:pt x="18383" y="15316"/>
                  </a:lnTo>
                  <a:lnTo>
                    <a:pt x="18843" y="15316"/>
                  </a:lnTo>
                  <a:lnTo>
                    <a:pt x="20221" y="14138"/>
                  </a:lnTo>
                  <a:lnTo>
                    <a:pt x="20221" y="13745"/>
                  </a:lnTo>
                  <a:lnTo>
                    <a:pt x="21140" y="12960"/>
                  </a:lnTo>
                  <a:lnTo>
                    <a:pt x="21140" y="12567"/>
                  </a:lnTo>
                  <a:lnTo>
                    <a:pt x="21600" y="12567"/>
                  </a:lnTo>
                  <a:lnTo>
                    <a:pt x="21600" y="10211"/>
                  </a:lnTo>
                  <a:lnTo>
                    <a:pt x="21140" y="9818"/>
                  </a:lnTo>
                  <a:lnTo>
                    <a:pt x="21140" y="9425"/>
                  </a:lnTo>
                  <a:lnTo>
                    <a:pt x="19762" y="8247"/>
                  </a:lnTo>
                  <a:lnTo>
                    <a:pt x="19302" y="8247"/>
                  </a:lnTo>
                  <a:lnTo>
                    <a:pt x="19302" y="7855"/>
                  </a:lnTo>
                  <a:lnTo>
                    <a:pt x="18383" y="7069"/>
                  </a:lnTo>
                  <a:lnTo>
                    <a:pt x="18383" y="5498"/>
                  </a:lnTo>
                  <a:lnTo>
                    <a:pt x="18843" y="5105"/>
                  </a:lnTo>
                  <a:lnTo>
                    <a:pt x="18843" y="2749"/>
                  </a:lnTo>
                  <a:lnTo>
                    <a:pt x="18383" y="2749"/>
                  </a:lnTo>
                  <a:lnTo>
                    <a:pt x="18383" y="2356"/>
                  </a:lnTo>
                  <a:lnTo>
                    <a:pt x="17004" y="2356"/>
                  </a:lnTo>
                  <a:lnTo>
                    <a:pt x="17004" y="2749"/>
                  </a:lnTo>
                  <a:lnTo>
                    <a:pt x="16545" y="2749"/>
                  </a:lnTo>
                  <a:lnTo>
                    <a:pt x="15626" y="1964"/>
                  </a:lnTo>
                  <a:lnTo>
                    <a:pt x="15626" y="785"/>
                  </a:lnTo>
                  <a:lnTo>
                    <a:pt x="16085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371405" y="3099087"/>
              <a:ext cx="197366" cy="18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94" y="21600"/>
                  </a:moveTo>
                  <a:lnTo>
                    <a:pt x="6434" y="21600"/>
                  </a:lnTo>
                  <a:lnTo>
                    <a:pt x="5515" y="21130"/>
                  </a:lnTo>
                  <a:lnTo>
                    <a:pt x="4596" y="21130"/>
                  </a:lnTo>
                  <a:lnTo>
                    <a:pt x="3677" y="20191"/>
                  </a:lnTo>
                  <a:lnTo>
                    <a:pt x="3217" y="20191"/>
                  </a:lnTo>
                  <a:lnTo>
                    <a:pt x="3217" y="16904"/>
                  </a:lnTo>
                  <a:lnTo>
                    <a:pt x="2757" y="16904"/>
                  </a:lnTo>
                  <a:lnTo>
                    <a:pt x="2757" y="15965"/>
                  </a:lnTo>
                  <a:lnTo>
                    <a:pt x="919" y="15965"/>
                  </a:lnTo>
                  <a:lnTo>
                    <a:pt x="919" y="15496"/>
                  </a:lnTo>
                  <a:lnTo>
                    <a:pt x="460" y="15496"/>
                  </a:lnTo>
                  <a:lnTo>
                    <a:pt x="460" y="15026"/>
                  </a:lnTo>
                  <a:lnTo>
                    <a:pt x="0" y="14557"/>
                  </a:lnTo>
                  <a:lnTo>
                    <a:pt x="0" y="9861"/>
                  </a:lnTo>
                  <a:lnTo>
                    <a:pt x="460" y="8922"/>
                  </a:lnTo>
                  <a:lnTo>
                    <a:pt x="460" y="8452"/>
                  </a:lnTo>
                  <a:lnTo>
                    <a:pt x="919" y="7983"/>
                  </a:lnTo>
                  <a:lnTo>
                    <a:pt x="919" y="7513"/>
                  </a:lnTo>
                  <a:lnTo>
                    <a:pt x="1379" y="7513"/>
                  </a:lnTo>
                  <a:lnTo>
                    <a:pt x="2298" y="7043"/>
                  </a:lnTo>
                  <a:lnTo>
                    <a:pt x="2757" y="6574"/>
                  </a:lnTo>
                  <a:lnTo>
                    <a:pt x="3217" y="6574"/>
                  </a:lnTo>
                  <a:lnTo>
                    <a:pt x="3677" y="6104"/>
                  </a:lnTo>
                  <a:lnTo>
                    <a:pt x="4136" y="6104"/>
                  </a:lnTo>
                  <a:lnTo>
                    <a:pt x="4136" y="5635"/>
                  </a:lnTo>
                  <a:lnTo>
                    <a:pt x="4596" y="5635"/>
                  </a:lnTo>
                  <a:lnTo>
                    <a:pt x="4596" y="5165"/>
                  </a:lnTo>
                  <a:lnTo>
                    <a:pt x="4136" y="5165"/>
                  </a:lnTo>
                  <a:lnTo>
                    <a:pt x="4136" y="4696"/>
                  </a:lnTo>
                  <a:lnTo>
                    <a:pt x="3677" y="4696"/>
                  </a:lnTo>
                  <a:lnTo>
                    <a:pt x="3217" y="4226"/>
                  </a:lnTo>
                  <a:lnTo>
                    <a:pt x="2757" y="4226"/>
                  </a:lnTo>
                  <a:lnTo>
                    <a:pt x="2757" y="3757"/>
                  </a:lnTo>
                  <a:lnTo>
                    <a:pt x="2298" y="3757"/>
                  </a:lnTo>
                  <a:lnTo>
                    <a:pt x="2298" y="2348"/>
                  </a:lnTo>
                  <a:lnTo>
                    <a:pt x="2757" y="1878"/>
                  </a:lnTo>
                  <a:lnTo>
                    <a:pt x="3217" y="939"/>
                  </a:lnTo>
                  <a:lnTo>
                    <a:pt x="3217" y="470"/>
                  </a:lnTo>
                  <a:lnTo>
                    <a:pt x="6434" y="470"/>
                  </a:lnTo>
                  <a:lnTo>
                    <a:pt x="10111" y="0"/>
                  </a:lnTo>
                  <a:lnTo>
                    <a:pt x="11949" y="939"/>
                  </a:lnTo>
                  <a:lnTo>
                    <a:pt x="12409" y="1409"/>
                  </a:lnTo>
                  <a:lnTo>
                    <a:pt x="18843" y="1409"/>
                  </a:lnTo>
                  <a:lnTo>
                    <a:pt x="18843" y="3757"/>
                  </a:lnTo>
                  <a:lnTo>
                    <a:pt x="19302" y="4226"/>
                  </a:lnTo>
                  <a:lnTo>
                    <a:pt x="19302" y="5165"/>
                  </a:lnTo>
                  <a:lnTo>
                    <a:pt x="20221" y="5165"/>
                  </a:lnTo>
                  <a:lnTo>
                    <a:pt x="20681" y="5635"/>
                  </a:lnTo>
                  <a:lnTo>
                    <a:pt x="21140" y="5635"/>
                  </a:lnTo>
                  <a:lnTo>
                    <a:pt x="21140" y="6104"/>
                  </a:lnTo>
                  <a:lnTo>
                    <a:pt x="21600" y="6574"/>
                  </a:lnTo>
                  <a:lnTo>
                    <a:pt x="21600" y="7513"/>
                  </a:lnTo>
                  <a:lnTo>
                    <a:pt x="21140" y="7513"/>
                  </a:lnTo>
                  <a:lnTo>
                    <a:pt x="21140" y="8452"/>
                  </a:lnTo>
                  <a:lnTo>
                    <a:pt x="20681" y="8922"/>
                  </a:lnTo>
                  <a:lnTo>
                    <a:pt x="19302" y="8922"/>
                  </a:lnTo>
                  <a:lnTo>
                    <a:pt x="18843" y="9391"/>
                  </a:lnTo>
                  <a:lnTo>
                    <a:pt x="18843" y="17374"/>
                  </a:lnTo>
                  <a:lnTo>
                    <a:pt x="19302" y="19722"/>
                  </a:lnTo>
                  <a:lnTo>
                    <a:pt x="11949" y="19722"/>
                  </a:lnTo>
                  <a:lnTo>
                    <a:pt x="11489" y="20191"/>
                  </a:lnTo>
                  <a:lnTo>
                    <a:pt x="10111" y="20191"/>
                  </a:lnTo>
                  <a:lnTo>
                    <a:pt x="8732" y="21130"/>
                  </a:lnTo>
                  <a:lnTo>
                    <a:pt x="6894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371405" y="3099087"/>
              <a:ext cx="197366" cy="18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94" y="21600"/>
                  </a:moveTo>
                  <a:lnTo>
                    <a:pt x="6434" y="21600"/>
                  </a:lnTo>
                  <a:lnTo>
                    <a:pt x="5515" y="21130"/>
                  </a:lnTo>
                  <a:lnTo>
                    <a:pt x="4596" y="21130"/>
                  </a:lnTo>
                  <a:lnTo>
                    <a:pt x="3677" y="20191"/>
                  </a:lnTo>
                  <a:lnTo>
                    <a:pt x="3217" y="20191"/>
                  </a:lnTo>
                  <a:lnTo>
                    <a:pt x="3217" y="16904"/>
                  </a:lnTo>
                  <a:lnTo>
                    <a:pt x="2757" y="16904"/>
                  </a:lnTo>
                  <a:lnTo>
                    <a:pt x="2757" y="15965"/>
                  </a:lnTo>
                  <a:lnTo>
                    <a:pt x="919" y="15965"/>
                  </a:lnTo>
                  <a:lnTo>
                    <a:pt x="919" y="15496"/>
                  </a:lnTo>
                  <a:lnTo>
                    <a:pt x="460" y="15496"/>
                  </a:lnTo>
                  <a:lnTo>
                    <a:pt x="460" y="15026"/>
                  </a:lnTo>
                  <a:lnTo>
                    <a:pt x="0" y="14557"/>
                  </a:lnTo>
                  <a:lnTo>
                    <a:pt x="0" y="9861"/>
                  </a:lnTo>
                  <a:lnTo>
                    <a:pt x="460" y="8922"/>
                  </a:lnTo>
                  <a:lnTo>
                    <a:pt x="460" y="8452"/>
                  </a:lnTo>
                  <a:lnTo>
                    <a:pt x="919" y="7983"/>
                  </a:lnTo>
                  <a:lnTo>
                    <a:pt x="919" y="7513"/>
                  </a:lnTo>
                  <a:lnTo>
                    <a:pt x="1379" y="7513"/>
                  </a:lnTo>
                  <a:lnTo>
                    <a:pt x="2298" y="7043"/>
                  </a:lnTo>
                  <a:lnTo>
                    <a:pt x="2757" y="6574"/>
                  </a:lnTo>
                  <a:lnTo>
                    <a:pt x="3217" y="6574"/>
                  </a:lnTo>
                  <a:lnTo>
                    <a:pt x="3677" y="6104"/>
                  </a:lnTo>
                  <a:lnTo>
                    <a:pt x="4136" y="6104"/>
                  </a:lnTo>
                  <a:lnTo>
                    <a:pt x="4136" y="5635"/>
                  </a:lnTo>
                  <a:lnTo>
                    <a:pt x="4596" y="5635"/>
                  </a:lnTo>
                  <a:lnTo>
                    <a:pt x="4596" y="5165"/>
                  </a:lnTo>
                  <a:lnTo>
                    <a:pt x="4136" y="5165"/>
                  </a:lnTo>
                  <a:lnTo>
                    <a:pt x="4136" y="4696"/>
                  </a:lnTo>
                  <a:lnTo>
                    <a:pt x="3677" y="4696"/>
                  </a:lnTo>
                  <a:lnTo>
                    <a:pt x="3217" y="4226"/>
                  </a:lnTo>
                  <a:lnTo>
                    <a:pt x="2757" y="4226"/>
                  </a:lnTo>
                  <a:lnTo>
                    <a:pt x="2757" y="3757"/>
                  </a:lnTo>
                  <a:lnTo>
                    <a:pt x="2298" y="3757"/>
                  </a:lnTo>
                  <a:lnTo>
                    <a:pt x="2298" y="2348"/>
                  </a:lnTo>
                  <a:lnTo>
                    <a:pt x="2757" y="1878"/>
                  </a:lnTo>
                  <a:lnTo>
                    <a:pt x="3217" y="939"/>
                  </a:lnTo>
                  <a:lnTo>
                    <a:pt x="3217" y="470"/>
                  </a:lnTo>
                  <a:lnTo>
                    <a:pt x="6434" y="470"/>
                  </a:lnTo>
                  <a:lnTo>
                    <a:pt x="10111" y="0"/>
                  </a:lnTo>
                  <a:lnTo>
                    <a:pt x="11949" y="939"/>
                  </a:lnTo>
                  <a:lnTo>
                    <a:pt x="12409" y="1409"/>
                  </a:lnTo>
                  <a:lnTo>
                    <a:pt x="18843" y="1409"/>
                  </a:lnTo>
                  <a:lnTo>
                    <a:pt x="18843" y="3757"/>
                  </a:lnTo>
                  <a:lnTo>
                    <a:pt x="19302" y="4226"/>
                  </a:lnTo>
                  <a:lnTo>
                    <a:pt x="19302" y="5165"/>
                  </a:lnTo>
                  <a:lnTo>
                    <a:pt x="20221" y="5165"/>
                  </a:lnTo>
                  <a:lnTo>
                    <a:pt x="20681" y="5635"/>
                  </a:lnTo>
                  <a:lnTo>
                    <a:pt x="21140" y="5635"/>
                  </a:lnTo>
                  <a:lnTo>
                    <a:pt x="21140" y="6104"/>
                  </a:lnTo>
                  <a:lnTo>
                    <a:pt x="21600" y="6574"/>
                  </a:lnTo>
                  <a:lnTo>
                    <a:pt x="21600" y="7513"/>
                  </a:lnTo>
                  <a:lnTo>
                    <a:pt x="21140" y="7513"/>
                  </a:lnTo>
                  <a:lnTo>
                    <a:pt x="21140" y="8452"/>
                  </a:lnTo>
                  <a:lnTo>
                    <a:pt x="20681" y="8922"/>
                  </a:lnTo>
                  <a:lnTo>
                    <a:pt x="19302" y="8922"/>
                  </a:lnTo>
                  <a:lnTo>
                    <a:pt x="18843" y="9391"/>
                  </a:lnTo>
                  <a:lnTo>
                    <a:pt x="18843" y="17374"/>
                  </a:lnTo>
                  <a:lnTo>
                    <a:pt x="19302" y="19722"/>
                  </a:lnTo>
                  <a:lnTo>
                    <a:pt x="11949" y="19722"/>
                  </a:lnTo>
                  <a:lnTo>
                    <a:pt x="11489" y="20191"/>
                  </a:lnTo>
                  <a:lnTo>
                    <a:pt x="10111" y="20191"/>
                  </a:lnTo>
                  <a:lnTo>
                    <a:pt x="8732" y="21130"/>
                  </a:lnTo>
                  <a:lnTo>
                    <a:pt x="6894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1506" y="3394618"/>
              <a:ext cx="46192" cy="2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64" y="3600"/>
                  </a:lnTo>
                  <a:lnTo>
                    <a:pt x="0" y="14400"/>
                  </a:lnTo>
                  <a:lnTo>
                    <a:pt x="1964" y="18000"/>
                  </a:lnTo>
                  <a:lnTo>
                    <a:pt x="1964" y="21600"/>
                  </a:lnTo>
                  <a:lnTo>
                    <a:pt x="17673" y="21600"/>
                  </a:lnTo>
                  <a:lnTo>
                    <a:pt x="17673" y="18000"/>
                  </a:lnTo>
                  <a:lnTo>
                    <a:pt x="19636" y="18000"/>
                  </a:lnTo>
                  <a:lnTo>
                    <a:pt x="19636" y="144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4921506" y="3394618"/>
              <a:ext cx="46192" cy="2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64" y="3600"/>
                  </a:lnTo>
                  <a:lnTo>
                    <a:pt x="0" y="14400"/>
                  </a:lnTo>
                  <a:lnTo>
                    <a:pt x="1964" y="18000"/>
                  </a:lnTo>
                  <a:lnTo>
                    <a:pt x="1964" y="21600"/>
                  </a:lnTo>
                  <a:lnTo>
                    <a:pt x="17673" y="21600"/>
                  </a:lnTo>
                  <a:lnTo>
                    <a:pt x="17673" y="18000"/>
                  </a:lnTo>
                  <a:lnTo>
                    <a:pt x="19636" y="18000"/>
                  </a:lnTo>
                  <a:lnTo>
                    <a:pt x="19636" y="144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505199" y="3478485"/>
              <a:ext cx="58790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7714" y="0"/>
                  </a:lnTo>
                  <a:lnTo>
                    <a:pt x="6171" y="1543"/>
                  </a:lnTo>
                  <a:lnTo>
                    <a:pt x="4629" y="1543"/>
                  </a:lnTo>
                  <a:lnTo>
                    <a:pt x="4629" y="10800"/>
                  </a:lnTo>
                  <a:lnTo>
                    <a:pt x="3086" y="12343"/>
                  </a:lnTo>
                  <a:lnTo>
                    <a:pt x="1543" y="12343"/>
                  </a:lnTo>
                  <a:lnTo>
                    <a:pt x="1543" y="15429"/>
                  </a:lnTo>
                  <a:lnTo>
                    <a:pt x="0" y="15429"/>
                  </a:lnTo>
                  <a:lnTo>
                    <a:pt x="0" y="18514"/>
                  </a:lnTo>
                  <a:lnTo>
                    <a:pt x="1543" y="20057"/>
                  </a:lnTo>
                  <a:lnTo>
                    <a:pt x="1543" y="21600"/>
                  </a:lnTo>
                  <a:lnTo>
                    <a:pt x="4629" y="21600"/>
                  </a:lnTo>
                  <a:lnTo>
                    <a:pt x="4629" y="20057"/>
                  </a:lnTo>
                  <a:lnTo>
                    <a:pt x="18514" y="20057"/>
                  </a:lnTo>
                  <a:lnTo>
                    <a:pt x="18514" y="18514"/>
                  </a:lnTo>
                  <a:lnTo>
                    <a:pt x="21600" y="15429"/>
                  </a:lnTo>
                  <a:lnTo>
                    <a:pt x="18514" y="154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5505199" y="3478485"/>
              <a:ext cx="58790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7714" y="0"/>
                  </a:lnTo>
                  <a:lnTo>
                    <a:pt x="6171" y="1543"/>
                  </a:lnTo>
                  <a:lnTo>
                    <a:pt x="4629" y="1543"/>
                  </a:lnTo>
                  <a:lnTo>
                    <a:pt x="4629" y="10800"/>
                  </a:lnTo>
                  <a:lnTo>
                    <a:pt x="3086" y="12343"/>
                  </a:lnTo>
                  <a:lnTo>
                    <a:pt x="1543" y="12343"/>
                  </a:lnTo>
                  <a:lnTo>
                    <a:pt x="1543" y="15429"/>
                  </a:lnTo>
                  <a:lnTo>
                    <a:pt x="0" y="15429"/>
                  </a:lnTo>
                  <a:lnTo>
                    <a:pt x="0" y="18514"/>
                  </a:lnTo>
                  <a:lnTo>
                    <a:pt x="1543" y="20057"/>
                  </a:lnTo>
                  <a:lnTo>
                    <a:pt x="1543" y="21600"/>
                  </a:lnTo>
                  <a:lnTo>
                    <a:pt x="4629" y="21600"/>
                  </a:lnTo>
                  <a:lnTo>
                    <a:pt x="4629" y="20057"/>
                  </a:lnTo>
                  <a:lnTo>
                    <a:pt x="18514" y="20057"/>
                  </a:lnTo>
                  <a:lnTo>
                    <a:pt x="18514" y="18514"/>
                  </a:lnTo>
                  <a:lnTo>
                    <a:pt x="21600" y="15429"/>
                  </a:lnTo>
                  <a:lnTo>
                    <a:pt x="18514" y="154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463788" y="2943333"/>
              <a:ext cx="243557" cy="17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51"/>
                  </a:moveTo>
                  <a:lnTo>
                    <a:pt x="21600" y="11553"/>
                  </a:lnTo>
                  <a:lnTo>
                    <a:pt x="21228" y="12558"/>
                  </a:lnTo>
                  <a:lnTo>
                    <a:pt x="21228" y="13563"/>
                  </a:lnTo>
                  <a:lnTo>
                    <a:pt x="20855" y="14065"/>
                  </a:lnTo>
                  <a:lnTo>
                    <a:pt x="20855" y="14567"/>
                  </a:lnTo>
                  <a:lnTo>
                    <a:pt x="20483" y="15070"/>
                  </a:lnTo>
                  <a:lnTo>
                    <a:pt x="19738" y="15070"/>
                  </a:lnTo>
                  <a:lnTo>
                    <a:pt x="19366" y="15572"/>
                  </a:lnTo>
                  <a:lnTo>
                    <a:pt x="17876" y="15572"/>
                  </a:lnTo>
                  <a:lnTo>
                    <a:pt x="17876" y="16074"/>
                  </a:lnTo>
                  <a:lnTo>
                    <a:pt x="17503" y="16074"/>
                  </a:lnTo>
                  <a:lnTo>
                    <a:pt x="17131" y="16577"/>
                  </a:lnTo>
                  <a:lnTo>
                    <a:pt x="16759" y="17581"/>
                  </a:lnTo>
                  <a:lnTo>
                    <a:pt x="15641" y="19088"/>
                  </a:lnTo>
                  <a:lnTo>
                    <a:pt x="15641" y="19591"/>
                  </a:lnTo>
                  <a:lnTo>
                    <a:pt x="14524" y="20093"/>
                  </a:lnTo>
                  <a:lnTo>
                    <a:pt x="13407" y="20093"/>
                  </a:lnTo>
                  <a:lnTo>
                    <a:pt x="12662" y="19591"/>
                  </a:lnTo>
                  <a:lnTo>
                    <a:pt x="11917" y="19591"/>
                  </a:lnTo>
                  <a:lnTo>
                    <a:pt x="11172" y="18586"/>
                  </a:lnTo>
                  <a:lnTo>
                    <a:pt x="10428" y="18084"/>
                  </a:lnTo>
                  <a:lnTo>
                    <a:pt x="10055" y="18084"/>
                  </a:lnTo>
                  <a:lnTo>
                    <a:pt x="9683" y="17581"/>
                  </a:lnTo>
                  <a:lnTo>
                    <a:pt x="8566" y="17581"/>
                  </a:lnTo>
                  <a:lnTo>
                    <a:pt x="8566" y="18084"/>
                  </a:lnTo>
                  <a:lnTo>
                    <a:pt x="8193" y="18084"/>
                  </a:lnTo>
                  <a:lnTo>
                    <a:pt x="8193" y="18586"/>
                  </a:lnTo>
                  <a:lnTo>
                    <a:pt x="7448" y="19591"/>
                  </a:lnTo>
                  <a:lnTo>
                    <a:pt x="7448" y="21098"/>
                  </a:lnTo>
                  <a:lnTo>
                    <a:pt x="6331" y="21098"/>
                  </a:lnTo>
                  <a:lnTo>
                    <a:pt x="4841" y="21600"/>
                  </a:lnTo>
                  <a:lnTo>
                    <a:pt x="4097" y="21098"/>
                  </a:lnTo>
                  <a:lnTo>
                    <a:pt x="1490" y="21098"/>
                  </a:lnTo>
                  <a:lnTo>
                    <a:pt x="1490" y="20595"/>
                  </a:lnTo>
                  <a:lnTo>
                    <a:pt x="0" y="19591"/>
                  </a:lnTo>
                  <a:lnTo>
                    <a:pt x="372" y="18586"/>
                  </a:lnTo>
                  <a:lnTo>
                    <a:pt x="372" y="17581"/>
                  </a:lnTo>
                  <a:lnTo>
                    <a:pt x="745" y="15572"/>
                  </a:lnTo>
                  <a:lnTo>
                    <a:pt x="745" y="15070"/>
                  </a:lnTo>
                  <a:lnTo>
                    <a:pt x="1117" y="14567"/>
                  </a:lnTo>
                  <a:lnTo>
                    <a:pt x="1117" y="14065"/>
                  </a:lnTo>
                  <a:lnTo>
                    <a:pt x="1490" y="13563"/>
                  </a:lnTo>
                  <a:lnTo>
                    <a:pt x="1862" y="12558"/>
                  </a:lnTo>
                  <a:lnTo>
                    <a:pt x="2979" y="11051"/>
                  </a:lnTo>
                  <a:lnTo>
                    <a:pt x="2979" y="10549"/>
                  </a:lnTo>
                  <a:lnTo>
                    <a:pt x="3352" y="9544"/>
                  </a:lnTo>
                  <a:lnTo>
                    <a:pt x="3724" y="8037"/>
                  </a:lnTo>
                  <a:lnTo>
                    <a:pt x="4097" y="7033"/>
                  </a:lnTo>
                  <a:lnTo>
                    <a:pt x="5214" y="5526"/>
                  </a:lnTo>
                  <a:lnTo>
                    <a:pt x="6331" y="5526"/>
                  </a:lnTo>
                  <a:lnTo>
                    <a:pt x="7448" y="5023"/>
                  </a:lnTo>
                  <a:lnTo>
                    <a:pt x="7821" y="5023"/>
                  </a:lnTo>
                  <a:lnTo>
                    <a:pt x="8193" y="4521"/>
                  </a:lnTo>
                  <a:lnTo>
                    <a:pt x="8566" y="4521"/>
                  </a:lnTo>
                  <a:lnTo>
                    <a:pt x="8938" y="4019"/>
                  </a:lnTo>
                  <a:lnTo>
                    <a:pt x="9310" y="3014"/>
                  </a:lnTo>
                  <a:lnTo>
                    <a:pt x="9683" y="2512"/>
                  </a:lnTo>
                  <a:lnTo>
                    <a:pt x="9683" y="2009"/>
                  </a:lnTo>
                  <a:lnTo>
                    <a:pt x="10428" y="1005"/>
                  </a:lnTo>
                  <a:lnTo>
                    <a:pt x="10428" y="502"/>
                  </a:lnTo>
                  <a:lnTo>
                    <a:pt x="10800" y="502"/>
                  </a:lnTo>
                  <a:lnTo>
                    <a:pt x="11172" y="0"/>
                  </a:lnTo>
                  <a:lnTo>
                    <a:pt x="13407" y="0"/>
                  </a:lnTo>
                  <a:lnTo>
                    <a:pt x="14152" y="502"/>
                  </a:lnTo>
                  <a:lnTo>
                    <a:pt x="15269" y="502"/>
                  </a:lnTo>
                  <a:lnTo>
                    <a:pt x="15641" y="1507"/>
                  </a:lnTo>
                  <a:lnTo>
                    <a:pt x="16014" y="2009"/>
                  </a:lnTo>
                  <a:lnTo>
                    <a:pt x="16014" y="2512"/>
                  </a:lnTo>
                  <a:lnTo>
                    <a:pt x="16386" y="2512"/>
                  </a:lnTo>
                  <a:lnTo>
                    <a:pt x="16386" y="3014"/>
                  </a:lnTo>
                  <a:lnTo>
                    <a:pt x="16759" y="3014"/>
                  </a:lnTo>
                  <a:lnTo>
                    <a:pt x="17131" y="3516"/>
                  </a:lnTo>
                  <a:lnTo>
                    <a:pt x="17503" y="3516"/>
                  </a:lnTo>
                  <a:lnTo>
                    <a:pt x="17876" y="4019"/>
                  </a:lnTo>
                  <a:lnTo>
                    <a:pt x="17876" y="4521"/>
                  </a:lnTo>
                  <a:lnTo>
                    <a:pt x="18248" y="5023"/>
                  </a:lnTo>
                  <a:lnTo>
                    <a:pt x="18248" y="5526"/>
                  </a:lnTo>
                  <a:lnTo>
                    <a:pt x="17876" y="6028"/>
                  </a:lnTo>
                  <a:lnTo>
                    <a:pt x="17876" y="7535"/>
                  </a:lnTo>
                  <a:lnTo>
                    <a:pt x="18248" y="7535"/>
                  </a:lnTo>
                  <a:lnTo>
                    <a:pt x="18248" y="8037"/>
                  </a:lnTo>
                  <a:lnTo>
                    <a:pt x="20110" y="8037"/>
                  </a:lnTo>
                  <a:lnTo>
                    <a:pt x="20110" y="8540"/>
                  </a:lnTo>
                  <a:lnTo>
                    <a:pt x="20483" y="8540"/>
                  </a:lnTo>
                  <a:lnTo>
                    <a:pt x="20855" y="9042"/>
                  </a:lnTo>
                  <a:lnTo>
                    <a:pt x="20855" y="9544"/>
                  </a:lnTo>
                  <a:lnTo>
                    <a:pt x="21228" y="10549"/>
                  </a:lnTo>
                  <a:lnTo>
                    <a:pt x="21600" y="1105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4463788" y="2943333"/>
              <a:ext cx="243557" cy="17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51"/>
                  </a:moveTo>
                  <a:lnTo>
                    <a:pt x="21600" y="11553"/>
                  </a:lnTo>
                  <a:lnTo>
                    <a:pt x="21228" y="12558"/>
                  </a:lnTo>
                  <a:lnTo>
                    <a:pt x="21228" y="13563"/>
                  </a:lnTo>
                  <a:lnTo>
                    <a:pt x="20855" y="14065"/>
                  </a:lnTo>
                  <a:lnTo>
                    <a:pt x="20855" y="14567"/>
                  </a:lnTo>
                  <a:lnTo>
                    <a:pt x="20483" y="15070"/>
                  </a:lnTo>
                  <a:lnTo>
                    <a:pt x="19738" y="15070"/>
                  </a:lnTo>
                  <a:lnTo>
                    <a:pt x="19366" y="15572"/>
                  </a:lnTo>
                  <a:lnTo>
                    <a:pt x="17876" y="15572"/>
                  </a:lnTo>
                  <a:lnTo>
                    <a:pt x="17876" y="16074"/>
                  </a:lnTo>
                  <a:lnTo>
                    <a:pt x="17503" y="16074"/>
                  </a:lnTo>
                  <a:lnTo>
                    <a:pt x="17131" y="16577"/>
                  </a:lnTo>
                  <a:lnTo>
                    <a:pt x="16759" y="17581"/>
                  </a:lnTo>
                  <a:lnTo>
                    <a:pt x="15641" y="19088"/>
                  </a:lnTo>
                  <a:lnTo>
                    <a:pt x="15641" y="19591"/>
                  </a:lnTo>
                  <a:lnTo>
                    <a:pt x="14524" y="20093"/>
                  </a:lnTo>
                  <a:lnTo>
                    <a:pt x="13407" y="20093"/>
                  </a:lnTo>
                  <a:lnTo>
                    <a:pt x="12662" y="19591"/>
                  </a:lnTo>
                  <a:lnTo>
                    <a:pt x="11917" y="19591"/>
                  </a:lnTo>
                  <a:lnTo>
                    <a:pt x="11172" y="18586"/>
                  </a:lnTo>
                  <a:lnTo>
                    <a:pt x="10428" y="18084"/>
                  </a:lnTo>
                  <a:lnTo>
                    <a:pt x="10055" y="18084"/>
                  </a:lnTo>
                  <a:lnTo>
                    <a:pt x="9683" y="17581"/>
                  </a:lnTo>
                  <a:lnTo>
                    <a:pt x="8566" y="17581"/>
                  </a:lnTo>
                  <a:lnTo>
                    <a:pt x="8566" y="18084"/>
                  </a:lnTo>
                  <a:lnTo>
                    <a:pt x="8193" y="18084"/>
                  </a:lnTo>
                  <a:lnTo>
                    <a:pt x="8193" y="18586"/>
                  </a:lnTo>
                  <a:lnTo>
                    <a:pt x="7448" y="19591"/>
                  </a:lnTo>
                  <a:lnTo>
                    <a:pt x="7448" y="21098"/>
                  </a:lnTo>
                  <a:lnTo>
                    <a:pt x="6331" y="21098"/>
                  </a:lnTo>
                  <a:lnTo>
                    <a:pt x="4841" y="21600"/>
                  </a:lnTo>
                  <a:lnTo>
                    <a:pt x="4097" y="21098"/>
                  </a:lnTo>
                  <a:lnTo>
                    <a:pt x="1490" y="21098"/>
                  </a:lnTo>
                  <a:lnTo>
                    <a:pt x="1490" y="20595"/>
                  </a:lnTo>
                  <a:lnTo>
                    <a:pt x="0" y="19591"/>
                  </a:lnTo>
                  <a:lnTo>
                    <a:pt x="372" y="18586"/>
                  </a:lnTo>
                  <a:lnTo>
                    <a:pt x="372" y="17581"/>
                  </a:lnTo>
                  <a:lnTo>
                    <a:pt x="745" y="15572"/>
                  </a:lnTo>
                  <a:lnTo>
                    <a:pt x="745" y="15070"/>
                  </a:lnTo>
                  <a:lnTo>
                    <a:pt x="1117" y="14567"/>
                  </a:lnTo>
                  <a:lnTo>
                    <a:pt x="1117" y="14065"/>
                  </a:lnTo>
                  <a:lnTo>
                    <a:pt x="1490" y="13563"/>
                  </a:lnTo>
                  <a:lnTo>
                    <a:pt x="1862" y="12558"/>
                  </a:lnTo>
                  <a:lnTo>
                    <a:pt x="2979" y="11051"/>
                  </a:lnTo>
                  <a:lnTo>
                    <a:pt x="2979" y="10549"/>
                  </a:lnTo>
                  <a:lnTo>
                    <a:pt x="3352" y="9544"/>
                  </a:lnTo>
                  <a:lnTo>
                    <a:pt x="3724" y="8037"/>
                  </a:lnTo>
                  <a:lnTo>
                    <a:pt x="4097" y="7033"/>
                  </a:lnTo>
                  <a:lnTo>
                    <a:pt x="5214" y="5526"/>
                  </a:lnTo>
                  <a:lnTo>
                    <a:pt x="6331" y="5526"/>
                  </a:lnTo>
                  <a:lnTo>
                    <a:pt x="7448" y="5023"/>
                  </a:lnTo>
                  <a:lnTo>
                    <a:pt x="7821" y="5023"/>
                  </a:lnTo>
                  <a:lnTo>
                    <a:pt x="8193" y="4521"/>
                  </a:lnTo>
                  <a:lnTo>
                    <a:pt x="8566" y="4521"/>
                  </a:lnTo>
                  <a:lnTo>
                    <a:pt x="8938" y="4019"/>
                  </a:lnTo>
                  <a:lnTo>
                    <a:pt x="9310" y="3014"/>
                  </a:lnTo>
                  <a:lnTo>
                    <a:pt x="9683" y="2512"/>
                  </a:lnTo>
                  <a:lnTo>
                    <a:pt x="9683" y="2009"/>
                  </a:lnTo>
                  <a:lnTo>
                    <a:pt x="10428" y="1005"/>
                  </a:lnTo>
                  <a:lnTo>
                    <a:pt x="10428" y="502"/>
                  </a:lnTo>
                  <a:lnTo>
                    <a:pt x="10800" y="502"/>
                  </a:lnTo>
                  <a:lnTo>
                    <a:pt x="11172" y="0"/>
                  </a:lnTo>
                  <a:lnTo>
                    <a:pt x="13407" y="0"/>
                  </a:lnTo>
                  <a:lnTo>
                    <a:pt x="14152" y="502"/>
                  </a:lnTo>
                  <a:lnTo>
                    <a:pt x="15269" y="502"/>
                  </a:lnTo>
                  <a:lnTo>
                    <a:pt x="15641" y="1507"/>
                  </a:lnTo>
                  <a:lnTo>
                    <a:pt x="16014" y="2009"/>
                  </a:lnTo>
                  <a:lnTo>
                    <a:pt x="16014" y="2512"/>
                  </a:lnTo>
                  <a:lnTo>
                    <a:pt x="16386" y="2512"/>
                  </a:lnTo>
                  <a:lnTo>
                    <a:pt x="16386" y="3014"/>
                  </a:lnTo>
                  <a:lnTo>
                    <a:pt x="16759" y="3014"/>
                  </a:lnTo>
                  <a:lnTo>
                    <a:pt x="17131" y="3516"/>
                  </a:lnTo>
                  <a:lnTo>
                    <a:pt x="17503" y="3516"/>
                  </a:lnTo>
                  <a:lnTo>
                    <a:pt x="17876" y="4019"/>
                  </a:lnTo>
                  <a:lnTo>
                    <a:pt x="17876" y="4521"/>
                  </a:lnTo>
                  <a:lnTo>
                    <a:pt x="18248" y="5023"/>
                  </a:lnTo>
                  <a:lnTo>
                    <a:pt x="18248" y="5526"/>
                  </a:lnTo>
                  <a:lnTo>
                    <a:pt x="17876" y="6028"/>
                  </a:lnTo>
                  <a:lnTo>
                    <a:pt x="17876" y="7535"/>
                  </a:lnTo>
                  <a:lnTo>
                    <a:pt x="18248" y="7535"/>
                  </a:lnTo>
                  <a:lnTo>
                    <a:pt x="18248" y="8037"/>
                  </a:lnTo>
                  <a:lnTo>
                    <a:pt x="20110" y="8037"/>
                  </a:lnTo>
                  <a:lnTo>
                    <a:pt x="20110" y="8540"/>
                  </a:lnTo>
                  <a:lnTo>
                    <a:pt x="20483" y="8540"/>
                  </a:lnTo>
                  <a:lnTo>
                    <a:pt x="20855" y="9042"/>
                  </a:lnTo>
                  <a:lnTo>
                    <a:pt x="20855" y="9544"/>
                  </a:lnTo>
                  <a:lnTo>
                    <a:pt x="21228" y="10549"/>
                  </a:lnTo>
                  <a:lnTo>
                    <a:pt x="21600" y="1105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4174042" y="3019213"/>
              <a:ext cx="239358" cy="18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757"/>
                  </a:moveTo>
                  <a:lnTo>
                    <a:pt x="0" y="3287"/>
                  </a:lnTo>
                  <a:lnTo>
                    <a:pt x="1516" y="1409"/>
                  </a:lnTo>
                  <a:lnTo>
                    <a:pt x="1895" y="1409"/>
                  </a:lnTo>
                  <a:lnTo>
                    <a:pt x="2653" y="470"/>
                  </a:lnTo>
                  <a:lnTo>
                    <a:pt x="3411" y="470"/>
                  </a:lnTo>
                  <a:lnTo>
                    <a:pt x="4168" y="0"/>
                  </a:lnTo>
                  <a:lnTo>
                    <a:pt x="4926" y="0"/>
                  </a:lnTo>
                  <a:lnTo>
                    <a:pt x="6442" y="470"/>
                  </a:lnTo>
                  <a:lnTo>
                    <a:pt x="7579" y="470"/>
                  </a:lnTo>
                  <a:lnTo>
                    <a:pt x="7958" y="939"/>
                  </a:lnTo>
                  <a:lnTo>
                    <a:pt x="11747" y="939"/>
                  </a:lnTo>
                  <a:lnTo>
                    <a:pt x="12884" y="1409"/>
                  </a:lnTo>
                  <a:lnTo>
                    <a:pt x="14400" y="1878"/>
                  </a:lnTo>
                  <a:lnTo>
                    <a:pt x="15158" y="1878"/>
                  </a:lnTo>
                  <a:lnTo>
                    <a:pt x="15916" y="2348"/>
                  </a:lnTo>
                  <a:lnTo>
                    <a:pt x="17053" y="2348"/>
                  </a:lnTo>
                  <a:lnTo>
                    <a:pt x="17432" y="2817"/>
                  </a:lnTo>
                  <a:lnTo>
                    <a:pt x="17811" y="2817"/>
                  </a:lnTo>
                  <a:lnTo>
                    <a:pt x="18568" y="3757"/>
                  </a:lnTo>
                  <a:lnTo>
                    <a:pt x="18947" y="3757"/>
                  </a:lnTo>
                  <a:lnTo>
                    <a:pt x="18947" y="4226"/>
                  </a:lnTo>
                  <a:lnTo>
                    <a:pt x="19705" y="5165"/>
                  </a:lnTo>
                  <a:lnTo>
                    <a:pt x="19705" y="6104"/>
                  </a:lnTo>
                  <a:lnTo>
                    <a:pt x="20084" y="6574"/>
                  </a:lnTo>
                  <a:lnTo>
                    <a:pt x="20084" y="7513"/>
                  </a:lnTo>
                  <a:lnTo>
                    <a:pt x="20463" y="7983"/>
                  </a:lnTo>
                  <a:lnTo>
                    <a:pt x="20463" y="10330"/>
                  </a:lnTo>
                  <a:lnTo>
                    <a:pt x="20084" y="11270"/>
                  </a:lnTo>
                  <a:lnTo>
                    <a:pt x="19705" y="11739"/>
                  </a:lnTo>
                  <a:lnTo>
                    <a:pt x="19705" y="13148"/>
                  </a:lnTo>
                  <a:lnTo>
                    <a:pt x="20084" y="13148"/>
                  </a:lnTo>
                  <a:lnTo>
                    <a:pt x="20084" y="13617"/>
                  </a:lnTo>
                  <a:lnTo>
                    <a:pt x="20463" y="13617"/>
                  </a:lnTo>
                  <a:lnTo>
                    <a:pt x="20842" y="14087"/>
                  </a:lnTo>
                  <a:lnTo>
                    <a:pt x="21221" y="14087"/>
                  </a:lnTo>
                  <a:lnTo>
                    <a:pt x="21221" y="14557"/>
                  </a:lnTo>
                  <a:lnTo>
                    <a:pt x="21600" y="14557"/>
                  </a:lnTo>
                  <a:lnTo>
                    <a:pt x="21600" y="15026"/>
                  </a:lnTo>
                  <a:lnTo>
                    <a:pt x="21221" y="15026"/>
                  </a:lnTo>
                  <a:lnTo>
                    <a:pt x="21221" y="15496"/>
                  </a:lnTo>
                  <a:lnTo>
                    <a:pt x="20842" y="15496"/>
                  </a:lnTo>
                  <a:lnTo>
                    <a:pt x="20463" y="15965"/>
                  </a:lnTo>
                  <a:lnTo>
                    <a:pt x="20084" y="15965"/>
                  </a:lnTo>
                  <a:lnTo>
                    <a:pt x="19705" y="16435"/>
                  </a:lnTo>
                  <a:lnTo>
                    <a:pt x="18947" y="16904"/>
                  </a:lnTo>
                  <a:lnTo>
                    <a:pt x="18568" y="16904"/>
                  </a:lnTo>
                  <a:lnTo>
                    <a:pt x="18568" y="17374"/>
                  </a:lnTo>
                  <a:lnTo>
                    <a:pt x="18189" y="17374"/>
                  </a:lnTo>
                  <a:lnTo>
                    <a:pt x="18189" y="18313"/>
                  </a:lnTo>
                  <a:lnTo>
                    <a:pt x="17811" y="19252"/>
                  </a:lnTo>
                  <a:lnTo>
                    <a:pt x="17811" y="21130"/>
                  </a:lnTo>
                  <a:lnTo>
                    <a:pt x="17432" y="21600"/>
                  </a:lnTo>
                  <a:lnTo>
                    <a:pt x="16295" y="21600"/>
                  </a:lnTo>
                  <a:lnTo>
                    <a:pt x="15916" y="21130"/>
                  </a:lnTo>
                  <a:lnTo>
                    <a:pt x="15537" y="21130"/>
                  </a:lnTo>
                  <a:lnTo>
                    <a:pt x="14779" y="20191"/>
                  </a:lnTo>
                  <a:lnTo>
                    <a:pt x="14779" y="19252"/>
                  </a:lnTo>
                  <a:lnTo>
                    <a:pt x="14400" y="18783"/>
                  </a:lnTo>
                  <a:lnTo>
                    <a:pt x="14021" y="17374"/>
                  </a:lnTo>
                  <a:lnTo>
                    <a:pt x="13642" y="16904"/>
                  </a:lnTo>
                  <a:lnTo>
                    <a:pt x="13642" y="14557"/>
                  </a:lnTo>
                  <a:lnTo>
                    <a:pt x="13263" y="14087"/>
                  </a:lnTo>
                  <a:lnTo>
                    <a:pt x="13263" y="13148"/>
                  </a:lnTo>
                  <a:lnTo>
                    <a:pt x="12884" y="13148"/>
                  </a:lnTo>
                  <a:lnTo>
                    <a:pt x="12884" y="12678"/>
                  </a:lnTo>
                  <a:lnTo>
                    <a:pt x="12505" y="12209"/>
                  </a:lnTo>
                  <a:lnTo>
                    <a:pt x="12126" y="12209"/>
                  </a:lnTo>
                  <a:lnTo>
                    <a:pt x="11747" y="11739"/>
                  </a:lnTo>
                  <a:lnTo>
                    <a:pt x="10989" y="11270"/>
                  </a:lnTo>
                  <a:lnTo>
                    <a:pt x="10611" y="11270"/>
                  </a:lnTo>
                  <a:lnTo>
                    <a:pt x="10232" y="10800"/>
                  </a:lnTo>
                  <a:lnTo>
                    <a:pt x="9853" y="10800"/>
                  </a:lnTo>
                  <a:lnTo>
                    <a:pt x="9474" y="11270"/>
                  </a:lnTo>
                  <a:lnTo>
                    <a:pt x="9095" y="11270"/>
                  </a:lnTo>
                  <a:lnTo>
                    <a:pt x="8716" y="11739"/>
                  </a:lnTo>
                  <a:lnTo>
                    <a:pt x="7958" y="12209"/>
                  </a:lnTo>
                  <a:lnTo>
                    <a:pt x="7579" y="12209"/>
                  </a:lnTo>
                  <a:lnTo>
                    <a:pt x="7200" y="12678"/>
                  </a:lnTo>
                  <a:lnTo>
                    <a:pt x="6821" y="12678"/>
                  </a:lnTo>
                  <a:lnTo>
                    <a:pt x="6063" y="13148"/>
                  </a:lnTo>
                  <a:lnTo>
                    <a:pt x="4547" y="13148"/>
                  </a:lnTo>
                  <a:lnTo>
                    <a:pt x="1516" y="9391"/>
                  </a:lnTo>
                  <a:lnTo>
                    <a:pt x="1516" y="8922"/>
                  </a:lnTo>
                  <a:lnTo>
                    <a:pt x="1137" y="8452"/>
                  </a:lnTo>
                  <a:lnTo>
                    <a:pt x="758" y="7513"/>
                  </a:lnTo>
                  <a:lnTo>
                    <a:pt x="758" y="6574"/>
                  </a:lnTo>
                  <a:lnTo>
                    <a:pt x="379" y="6104"/>
                  </a:lnTo>
                  <a:lnTo>
                    <a:pt x="0" y="4226"/>
                  </a:lnTo>
                  <a:lnTo>
                    <a:pt x="0" y="375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4174042" y="3019213"/>
              <a:ext cx="239358" cy="18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757"/>
                  </a:moveTo>
                  <a:lnTo>
                    <a:pt x="0" y="3287"/>
                  </a:lnTo>
                  <a:lnTo>
                    <a:pt x="1516" y="1409"/>
                  </a:lnTo>
                  <a:lnTo>
                    <a:pt x="1895" y="1409"/>
                  </a:lnTo>
                  <a:lnTo>
                    <a:pt x="2653" y="470"/>
                  </a:lnTo>
                  <a:lnTo>
                    <a:pt x="3411" y="470"/>
                  </a:lnTo>
                  <a:lnTo>
                    <a:pt x="4168" y="0"/>
                  </a:lnTo>
                  <a:lnTo>
                    <a:pt x="4926" y="0"/>
                  </a:lnTo>
                  <a:lnTo>
                    <a:pt x="6442" y="470"/>
                  </a:lnTo>
                  <a:lnTo>
                    <a:pt x="7579" y="470"/>
                  </a:lnTo>
                  <a:lnTo>
                    <a:pt x="7958" y="939"/>
                  </a:lnTo>
                  <a:lnTo>
                    <a:pt x="11747" y="939"/>
                  </a:lnTo>
                  <a:lnTo>
                    <a:pt x="12884" y="1409"/>
                  </a:lnTo>
                  <a:lnTo>
                    <a:pt x="14400" y="1878"/>
                  </a:lnTo>
                  <a:lnTo>
                    <a:pt x="15158" y="1878"/>
                  </a:lnTo>
                  <a:lnTo>
                    <a:pt x="15916" y="2348"/>
                  </a:lnTo>
                  <a:lnTo>
                    <a:pt x="17053" y="2348"/>
                  </a:lnTo>
                  <a:lnTo>
                    <a:pt x="17432" y="2817"/>
                  </a:lnTo>
                  <a:lnTo>
                    <a:pt x="17811" y="2817"/>
                  </a:lnTo>
                  <a:lnTo>
                    <a:pt x="18568" y="3757"/>
                  </a:lnTo>
                  <a:lnTo>
                    <a:pt x="18947" y="3757"/>
                  </a:lnTo>
                  <a:lnTo>
                    <a:pt x="18947" y="4226"/>
                  </a:lnTo>
                  <a:lnTo>
                    <a:pt x="19705" y="5165"/>
                  </a:lnTo>
                  <a:lnTo>
                    <a:pt x="19705" y="6104"/>
                  </a:lnTo>
                  <a:lnTo>
                    <a:pt x="20084" y="6574"/>
                  </a:lnTo>
                  <a:lnTo>
                    <a:pt x="20084" y="7513"/>
                  </a:lnTo>
                  <a:lnTo>
                    <a:pt x="20463" y="7983"/>
                  </a:lnTo>
                  <a:lnTo>
                    <a:pt x="20463" y="10330"/>
                  </a:lnTo>
                  <a:lnTo>
                    <a:pt x="20084" y="11270"/>
                  </a:lnTo>
                  <a:lnTo>
                    <a:pt x="19705" y="11739"/>
                  </a:lnTo>
                  <a:lnTo>
                    <a:pt x="19705" y="13148"/>
                  </a:lnTo>
                  <a:lnTo>
                    <a:pt x="20084" y="13148"/>
                  </a:lnTo>
                  <a:lnTo>
                    <a:pt x="20084" y="13617"/>
                  </a:lnTo>
                  <a:lnTo>
                    <a:pt x="20463" y="13617"/>
                  </a:lnTo>
                  <a:lnTo>
                    <a:pt x="20842" y="14087"/>
                  </a:lnTo>
                  <a:lnTo>
                    <a:pt x="21221" y="14087"/>
                  </a:lnTo>
                  <a:lnTo>
                    <a:pt x="21221" y="14557"/>
                  </a:lnTo>
                  <a:lnTo>
                    <a:pt x="21600" y="14557"/>
                  </a:lnTo>
                  <a:lnTo>
                    <a:pt x="21600" y="15026"/>
                  </a:lnTo>
                  <a:lnTo>
                    <a:pt x="21221" y="15026"/>
                  </a:lnTo>
                  <a:lnTo>
                    <a:pt x="21221" y="15496"/>
                  </a:lnTo>
                  <a:lnTo>
                    <a:pt x="20842" y="15496"/>
                  </a:lnTo>
                  <a:lnTo>
                    <a:pt x="20463" y="15965"/>
                  </a:lnTo>
                  <a:lnTo>
                    <a:pt x="20084" y="15965"/>
                  </a:lnTo>
                  <a:lnTo>
                    <a:pt x="19705" y="16435"/>
                  </a:lnTo>
                  <a:lnTo>
                    <a:pt x="18947" y="16904"/>
                  </a:lnTo>
                  <a:lnTo>
                    <a:pt x="18568" y="16904"/>
                  </a:lnTo>
                  <a:lnTo>
                    <a:pt x="18568" y="17374"/>
                  </a:lnTo>
                  <a:lnTo>
                    <a:pt x="18189" y="17374"/>
                  </a:lnTo>
                  <a:lnTo>
                    <a:pt x="18189" y="18313"/>
                  </a:lnTo>
                  <a:lnTo>
                    <a:pt x="17811" y="19252"/>
                  </a:lnTo>
                  <a:lnTo>
                    <a:pt x="17811" y="21130"/>
                  </a:lnTo>
                  <a:lnTo>
                    <a:pt x="17432" y="21600"/>
                  </a:lnTo>
                  <a:lnTo>
                    <a:pt x="16295" y="21600"/>
                  </a:lnTo>
                  <a:lnTo>
                    <a:pt x="15916" y="21130"/>
                  </a:lnTo>
                  <a:lnTo>
                    <a:pt x="15537" y="21130"/>
                  </a:lnTo>
                  <a:lnTo>
                    <a:pt x="14779" y="20191"/>
                  </a:lnTo>
                  <a:lnTo>
                    <a:pt x="14779" y="19252"/>
                  </a:lnTo>
                  <a:lnTo>
                    <a:pt x="14400" y="18783"/>
                  </a:lnTo>
                  <a:lnTo>
                    <a:pt x="14021" y="17374"/>
                  </a:lnTo>
                  <a:lnTo>
                    <a:pt x="13642" y="16904"/>
                  </a:lnTo>
                  <a:lnTo>
                    <a:pt x="13642" y="14557"/>
                  </a:lnTo>
                  <a:lnTo>
                    <a:pt x="13263" y="14087"/>
                  </a:lnTo>
                  <a:lnTo>
                    <a:pt x="13263" y="13148"/>
                  </a:lnTo>
                  <a:lnTo>
                    <a:pt x="12884" y="13148"/>
                  </a:lnTo>
                  <a:lnTo>
                    <a:pt x="12884" y="12678"/>
                  </a:lnTo>
                  <a:lnTo>
                    <a:pt x="12505" y="12209"/>
                  </a:lnTo>
                  <a:lnTo>
                    <a:pt x="12126" y="12209"/>
                  </a:lnTo>
                  <a:lnTo>
                    <a:pt x="11747" y="11739"/>
                  </a:lnTo>
                  <a:lnTo>
                    <a:pt x="10989" y="11270"/>
                  </a:lnTo>
                  <a:lnTo>
                    <a:pt x="10611" y="11270"/>
                  </a:lnTo>
                  <a:lnTo>
                    <a:pt x="10232" y="10800"/>
                  </a:lnTo>
                  <a:lnTo>
                    <a:pt x="9853" y="10800"/>
                  </a:lnTo>
                  <a:lnTo>
                    <a:pt x="9474" y="11270"/>
                  </a:lnTo>
                  <a:lnTo>
                    <a:pt x="9095" y="11270"/>
                  </a:lnTo>
                  <a:lnTo>
                    <a:pt x="8716" y="11739"/>
                  </a:lnTo>
                  <a:lnTo>
                    <a:pt x="7958" y="12209"/>
                  </a:lnTo>
                  <a:lnTo>
                    <a:pt x="7579" y="12209"/>
                  </a:lnTo>
                  <a:lnTo>
                    <a:pt x="7200" y="12678"/>
                  </a:lnTo>
                  <a:lnTo>
                    <a:pt x="6821" y="12678"/>
                  </a:lnTo>
                  <a:lnTo>
                    <a:pt x="6063" y="13148"/>
                  </a:lnTo>
                  <a:lnTo>
                    <a:pt x="4547" y="13148"/>
                  </a:lnTo>
                  <a:lnTo>
                    <a:pt x="1516" y="9391"/>
                  </a:lnTo>
                  <a:lnTo>
                    <a:pt x="1516" y="8922"/>
                  </a:lnTo>
                  <a:lnTo>
                    <a:pt x="1137" y="8452"/>
                  </a:lnTo>
                  <a:lnTo>
                    <a:pt x="758" y="7513"/>
                  </a:lnTo>
                  <a:lnTo>
                    <a:pt x="758" y="6574"/>
                  </a:lnTo>
                  <a:lnTo>
                    <a:pt x="379" y="6104"/>
                  </a:lnTo>
                  <a:lnTo>
                    <a:pt x="0" y="4226"/>
                  </a:lnTo>
                  <a:lnTo>
                    <a:pt x="0" y="375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4543573" y="3083111"/>
              <a:ext cx="113382" cy="19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20700"/>
                  </a:moveTo>
                  <a:lnTo>
                    <a:pt x="0" y="18900"/>
                  </a:lnTo>
                  <a:lnTo>
                    <a:pt x="0" y="10800"/>
                  </a:lnTo>
                  <a:lnTo>
                    <a:pt x="800" y="10800"/>
                  </a:lnTo>
                  <a:lnTo>
                    <a:pt x="800" y="10350"/>
                  </a:lnTo>
                  <a:lnTo>
                    <a:pt x="3200" y="10350"/>
                  </a:lnTo>
                  <a:lnTo>
                    <a:pt x="4000" y="9900"/>
                  </a:lnTo>
                  <a:lnTo>
                    <a:pt x="4000" y="9450"/>
                  </a:lnTo>
                  <a:lnTo>
                    <a:pt x="4800" y="9450"/>
                  </a:lnTo>
                  <a:lnTo>
                    <a:pt x="4800" y="7650"/>
                  </a:lnTo>
                  <a:lnTo>
                    <a:pt x="4000" y="7650"/>
                  </a:lnTo>
                  <a:lnTo>
                    <a:pt x="4000" y="7200"/>
                  </a:lnTo>
                  <a:lnTo>
                    <a:pt x="3200" y="7200"/>
                  </a:lnTo>
                  <a:lnTo>
                    <a:pt x="2400" y="6750"/>
                  </a:lnTo>
                  <a:lnTo>
                    <a:pt x="800" y="6750"/>
                  </a:lnTo>
                  <a:lnTo>
                    <a:pt x="800" y="6300"/>
                  </a:lnTo>
                  <a:lnTo>
                    <a:pt x="0" y="5850"/>
                  </a:lnTo>
                  <a:lnTo>
                    <a:pt x="0" y="3150"/>
                  </a:lnTo>
                  <a:lnTo>
                    <a:pt x="800" y="2700"/>
                  </a:lnTo>
                  <a:lnTo>
                    <a:pt x="800" y="1800"/>
                  </a:lnTo>
                  <a:lnTo>
                    <a:pt x="2400" y="900"/>
                  </a:lnTo>
                  <a:lnTo>
                    <a:pt x="2400" y="450"/>
                  </a:lnTo>
                  <a:lnTo>
                    <a:pt x="3200" y="450"/>
                  </a:lnTo>
                  <a:lnTo>
                    <a:pt x="3200" y="0"/>
                  </a:lnTo>
                  <a:lnTo>
                    <a:pt x="5600" y="0"/>
                  </a:lnTo>
                  <a:lnTo>
                    <a:pt x="6400" y="450"/>
                  </a:lnTo>
                  <a:lnTo>
                    <a:pt x="8000" y="450"/>
                  </a:lnTo>
                  <a:lnTo>
                    <a:pt x="9600" y="1350"/>
                  </a:lnTo>
                  <a:lnTo>
                    <a:pt x="10400" y="1350"/>
                  </a:lnTo>
                  <a:lnTo>
                    <a:pt x="10400" y="1800"/>
                  </a:lnTo>
                  <a:lnTo>
                    <a:pt x="12000" y="1800"/>
                  </a:lnTo>
                  <a:lnTo>
                    <a:pt x="13600" y="2250"/>
                  </a:lnTo>
                  <a:lnTo>
                    <a:pt x="16000" y="2250"/>
                  </a:lnTo>
                  <a:lnTo>
                    <a:pt x="16000" y="5400"/>
                  </a:lnTo>
                  <a:lnTo>
                    <a:pt x="16800" y="5400"/>
                  </a:lnTo>
                  <a:lnTo>
                    <a:pt x="17600" y="5850"/>
                  </a:lnTo>
                  <a:lnTo>
                    <a:pt x="18400" y="5850"/>
                  </a:lnTo>
                  <a:lnTo>
                    <a:pt x="18400" y="6300"/>
                  </a:lnTo>
                  <a:lnTo>
                    <a:pt x="19200" y="6300"/>
                  </a:lnTo>
                  <a:lnTo>
                    <a:pt x="19200" y="7200"/>
                  </a:lnTo>
                  <a:lnTo>
                    <a:pt x="18400" y="7650"/>
                  </a:lnTo>
                  <a:lnTo>
                    <a:pt x="18400" y="11250"/>
                  </a:lnTo>
                  <a:lnTo>
                    <a:pt x="19200" y="12600"/>
                  </a:lnTo>
                  <a:lnTo>
                    <a:pt x="19200" y="13500"/>
                  </a:lnTo>
                  <a:lnTo>
                    <a:pt x="20000" y="14850"/>
                  </a:lnTo>
                  <a:lnTo>
                    <a:pt x="20000" y="16200"/>
                  </a:lnTo>
                  <a:lnTo>
                    <a:pt x="21600" y="18000"/>
                  </a:lnTo>
                  <a:lnTo>
                    <a:pt x="20800" y="18000"/>
                  </a:lnTo>
                  <a:lnTo>
                    <a:pt x="20000" y="18450"/>
                  </a:lnTo>
                  <a:lnTo>
                    <a:pt x="20000" y="18900"/>
                  </a:lnTo>
                  <a:lnTo>
                    <a:pt x="18400" y="19800"/>
                  </a:lnTo>
                  <a:lnTo>
                    <a:pt x="16800" y="19800"/>
                  </a:lnTo>
                  <a:lnTo>
                    <a:pt x="16000" y="19350"/>
                  </a:lnTo>
                  <a:lnTo>
                    <a:pt x="14400" y="19350"/>
                  </a:lnTo>
                  <a:lnTo>
                    <a:pt x="14400" y="19800"/>
                  </a:lnTo>
                  <a:lnTo>
                    <a:pt x="13600" y="19800"/>
                  </a:lnTo>
                  <a:lnTo>
                    <a:pt x="12800" y="20250"/>
                  </a:lnTo>
                  <a:lnTo>
                    <a:pt x="12000" y="21150"/>
                  </a:lnTo>
                  <a:lnTo>
                    <a:pt x="11200" y="21600"/>
                  </a:lnTo>
                  <a:lnTo>
                    <a:pt x="5600" y="21600"/>
                  </a:lnTo>
                  <a:lnTo>
                    <a:pt x="800" y="207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4543573" y="3083111"/>
              <a:ext cx="113382" cy="19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20700"/>
                  </a:moveTo>
                  <a:lnTo>
                    <a:pt x="0" y="18900"/>
                  </a:lnTo>
                  <a:lnTo>
                    <a:pt x="0" y="10800"/>
                  </a:lnTo>
                  <a:lnTo>
                    <a:pt x="800" y="10800"/>
                  </a:lnTo>
                  <a:lnTo>
                    <a:pt x="800" y="10350"/>
                  </a:lnTo>
                  <a:lnTo>
                    <a:pt x="3200" y="10350"/>
                  </a:lnTo>
                  <a:lnTo>
                    <a:pt x="4000" y="9900"/>
                  </a:lnTo>
                  <a:lnTo>
                    <a:pt x="4000" y="9450"/>
                  </a:lnTo>
                  <a:lnTo>
                    <a:pt x="4800" y="9450"/>
                  </a:lnTo>
                  <a:lnTo>
                    <a:pt x="4800" y="7650"/>
                  </a:lnTo>
                  <a:lnTo>
                    <a:pt x="4000" y="7650"/>
                  </a:lnTo>
                  <a:lnTo>
                    <a:pt x="4000" y="7200"/>
                  </a:lnTo>
                  <a:lnTo>
                    <a:pt x="3200" y="7200"/>
                  </a:lnTo>
                  <a:lnTo>
                    <a:pt x="2400" y="6750"/>
                  </a:lnTo>
                  <a:lnTo>
                    <a:pt x="800" y="6750"/>
                  </a:lnTo>
                  <a:lnTo>
                    <a:pt x="800" y="6300"/>
                  </a:lnTo>
                  <a:lnTo>
                    <a:pt x="0" y="5850"/>
                  </a:lnTo>
                  <a:lnTo>
                    <a:pt x="0" y="3150"/>
                  </a:lnTo>
                  <a:lnTo>
                    <a:pt x="800" y="2700"/>
                  </a:lnTo>
                  <a:lnTo>
                    <a:pt x="800" y="1800"/>
                  </a:lnTo>
                  <a:lnTo>
                    <a:pt x="2400" y="900"/>
                  </a:lnTo>
                  <a:lnTo>
                    <a:pt x="2400" y="450"/>
                  </a:lnTo>
                  <a:lnTo>
                    <a:pt x="3200" y="450"/>
                  </a:lnTo>
                  <a:lnTo>
                    <a:pt x="3200" y="0"/>
                  </a:lnTo>
                  <a:lnTo>
                    <a:pt x="5600" y="0"/>
                  </a:lnTo>
                  <a:lnTo>
                    <a:pt x="6400" y="450"/>
                  </a:lnTo>
                  <a:lnTo>
                    <a:pt x="8000" y="450"/>
                  </a:lnTo>
                  <a:lnTo>
                    <a:pt x="9600" y="1350"/>
                  </a:lnTo>
                  <a:lnTo>
                    <a:pt x="10400" y="1350"/>
                  </a:lnTo>
                  <a:lnTo>
                    <a:pt x="10400" y="1800"/>
                  </a:lnTo>
                  <a:lnTo>
                    <a:pt x="12000" y="1800"/>
                  </a:lnTo>
                  <a:lnTo>
                    <a:pt x="13600" y="2250"/>
                  </a:lnTo>
                  <a:lnTo>
                    <a:pt x="16000" y="2250"/>
                  </a:lnTo>
                  <a:lnTo>
                    <a:pt x="16000" y="5400"/>
                  </a:lnTo>
                  <a:lnTo>
                    <a:pt x="16800" y="5400"/>
                  </a:lnTo>
                  <a:lnTo>
                    <a:pt x="17600" y="5850"/>
                  </a:lnTo>
                  <a:lnTo>
                    <a:pt x="18400" y="5850"/>
                  </a:lnTo>
                  <a:lnTo>
                    <a:pt x="18400" y="6300"/>
                  </a:lnTo>
                  <a:lnTo>
                    <a:pt x="19200" y="6300"/>
                  </a:lnTo>
                  <a:lnTo>
                    <a:pt x="19200" y="7200"/>
                  </a:lnTo>
                  <a:lnTo>
                    <a:pt x="18400" y="7650"/>
                  </a:lnTo>
                  <a:lnTo>
                    <a:pt x="18400" y="11250"/>
                  </a:lnTo>
                  <a:lnTo>
                    <a:pt x="19200" y="12600"/>
                  </a:lnTo>
                  <a:lnTo>
                    <a:pt x="19200" y="13500"/>
                  </a:lnTo>
                  <a:lnTo>
                    <a:pt x="20000" y="14850"/>
                  </a:lnTo>
                  <a:lnTo>
                    <a:pt x="20000" y="16200"/>
                  </a:lnTo>
                  <a:lnTo>
                    <a:pt x="21600" y="18000"/>
                  </a:lnTo>
                  <a:lnTo>
                    <a:pt x="20800" y="18000"/>
                  </a:lnTo>
                  <a:lnTo>
                    <a:pt x="20000" y="18450"/>
                  </a:lnTo>
                  <a:lnTo>
                    <a:pt x="20000" y="18900"/>
                  </a:lnTo>
                  <a:lnTo>
                    <a:pt x="18400" y="19800"/>
                  </a:lnTo>
                  <a:lnTo>
                    <a:pt x="16800" y="19800"/>
                  </a:lnTo>
                  <a:lnTo>
                    <a:pt x="16000" y="19350"/>
                  </a:lnTo>
                  <a:lnTo>
                    <a:pt x="14400" y="19350"/>
                  </a:lnTo>
                  <a:lnTo>
                    <a:pt x="14400" y="19800"/>
                  </a:lnTo>
                  <a:lnTo>
                    <a:pt x="13600" y="19800"/>
                  </a:lnTo>
                  <a:lnTo>
                    <a:pt x="12800" y="20250"/>
                  </a:lnTo>
                  <a:lnTo>
                    <a:pt x="12000" y="21150"/>
                  </a:lnTo>
                  <a:lnTo>
                    <a:pt x="11200" y="21600"/>
                  </a:lnTo>
                  <a:lnTo>
                    <a:pt x="5600" y="21600"/>
                  </a:lnTo>
                  <a:lnTo>
                    <a:pt x="800" y="20700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5521996" y="3518421"/>
              <a:ext cx="54591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19938"/>
                  </a:moveTo>
                  <a:lnTo>
                    <a:pt x="19938" y="19938"/>
                  </a:lnTo>
                  <a:lnTo>
                    <a:pt x="21600" y="18277"/>
                  </a:lnTo>
                  <a:lnTo>
                    <a:pt x="21600" y="9969"/>
                  </a:lnTo>
                  <a:lnTo>
                    <a:pt x="19938" y="8308"/>
                  </a:lnTo>
                  <a:lnTo>
                    <a:pt x="19938" y="4985"/>
                  </a:lnTo>
                  <a:lnTo>
                    <a:pt x="18277" y="3323"/>
                  </a:lnTo>
                  <a:lnTo>
                    <a:pt x="18277" y="1662"/>
                  </a:lnTo>
                  <a:lnTo>
                    <a:pt x="16615" y="0"/>
                  </a:lnTo>
                  <a:lnTo>
                    <a:pt x="11631" y="4985"/>
                  </a:lnTo>
                  <a:lnTo>
                    <a:pt x="1662" y="4985"/>
                  </a:lnTo>
                  <a:lnTo>
                    <a:pt x="1662" y="6646"/>
                  </a:lnTo>
                  <a:lnTo>
                    <a:pt x="0" y="9969"/>
                  </a:lnTo>
                  <a:lnTo>
                    <a:pt x="0" y="18277"/>
                  </a:lnTo>
                  <a:lnTo>
                    <a:pt x="3323" y="21600"/>
                  </a:lnTo>
                  <a:lnTo>
                    <a:pt x="6646" y="21600"/>
                  </a:lnTo>
                  <a:lnTo>
                    <a:pt x="9969" y="19938"/>
                  </a:lnTo>
                  <a:lnTo>
                    <a:pt x="11631" y="1993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5521996" y="3518421"/>
              <a:ext cx="54591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19938"/>
                  </a:moveTo>
                  <a:lnTo>
                    <a:pt x="19938" y="19938"/>
                  </a:lnTo>
                  <a:lnTo>
                    <a:pt x="21600" y="18277"/>
                  </a:lnTo>
                  <a:lnTo>
                    <a:pt x="21600" y="9969"/>
                  </a:lnTo>
                  <a:lnTo>
                    <a:pt x="19938" y="8308"/>
                  </a:lnTo>
                  <a:lnTo>
                    <a:pt x="19938" y="4985"/>
                  </a:lnTo>
                  <a:lnTo>
                    <a:pt x="18277" y="3323"/>
                  </a:lnTo>
                  <a:lnTo>
                    <a:pt x="18277" y="1662"/>
                  </a:lnTo>
                  <a:lnTo>
                    <a:pt x="16615" y="0"/>
                  </a:lnTo>
                  <a:lnTo>
                    <a:pt x="11631" y="4985"/>
                  </a:lnTo>
                  <a:lnTo>
                    <a:pt x="1662" y="4985"/>
                  </a:lnTo>
                  <a:lnTo>
                    <a:pt x="1662" y="6646"/>
                  </a:lnTo>
                  <a:lnTo>
                    <a:pt x="0" y="9969"/>
                  </a:lnTo>
                  <a:lnTo>
                    <a:pt x="0" y="18277"/>
                  </a:lnTo>
                  <a:lnTo>
                    <a:pt x="3323" y="21600"/>
                  </a:lnTo>
                  <a:lnTo>
                    <a:pt x="6646" y="21600"/>
                  </a:lnTo>
                  <a:lnTo>
                    <a:pt x="9969" y="19938"/>
                  </a:lnTo>
                  <a:lnTo>
                    <a:pt x="11631" y="1993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5123069" y="4177377"/>
              <a:ext cx="499710" cy="44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964"/>
                  </a:moveTo>
                  <a:lnTo>
                    <a:pt x="18333" y="964"/>
                  </a:lnTo>
                  <a:lnTo>
                    <a:pt x="18151" y="771"/>
                  </a:lnTo>
                  <a:lnTo>
                    <a:pt x="18151" y="579"/>
                  </a:lnTo>
                  <a:lnTo>
                    <a:pt x="17970" y="579"/>
                  </a:lnTo>
                  <a:lnTo>
                    <a:pt x="17970" y="386"/>
                  </a:lnTo>
                  <a:lnTo>
                    <a:pt x="17788" y="386"/>
                  </a:lnTo>
                  <a:lnTo>
                    <a:pt x="17607" y="193"/>
                  </a:lnTo>
                  <a:lnTo>
                    <a:pt x="17244" y="0"/>
                  </a:lnTo>
                  <a:lnTo>
                    <a:pt x="16881" y="771"/>
                  </a:lnTo>
                  <a:lnTo>
                    <a:pt x="16881" y="964"/>
                  </a:lnTo>
                  <a:lnTo>
                    <a:pt x="16699" y="964"/>
                  </a:lnTo>
                  <a:lnTo>
                    <a:pt x="16699" y="1157"/>
                  </a:lnTo>
                  <a:lnTo>
                    <a:pt x="16518" y="1350"/>
                  </a:lnTo>
                  <a:lnTo>
                    <a:pt x="16155" y="1350"/>
                  </a:lnTo>
                  <a:lnTo>
                    <a:pt x="15610" y="1929"/>
                  </a:lnTo>
                  <a:lnTo>
                    <a:pt x="15429" y="2314"/>
                  </a:lnTo>
                  <a:lnTo>
                    <a:pt x="15247" y="2507"/>
                  </a:lnTo>
                  <a:lnTo>
                    <a:pt x="15066" y="2507"/>
                  </a:lnTo>
                  <a:lnTo>
                    <a:pt x="14703" y="2700"/>
                  </a:lnTo>
                  <a:lnTo>
                    <a:pt x="14521" y="2700"/>
                  </a:lnTo>
                  <a:lnTo>
                    <a:pt x="14521" y="2893"/>
                  </a:lnTo>
                  <a:lnTo>
                    <a:pt x="14339" y="2893"/>
                  </a:lnTo>
                  <a:lnTo>
                    <a:pt x="14158" y="3086"/>
                  </a:lnTo>
                  <a:lnTo>
                    <a:pt x="14158" y="3857"/>
                  </a:lnTo>
                  <a:lnTo>
                    <a:pt x="13976" y="4050"/>
                  </a:lnTo>
                  <a:lnTo>
                    <a:pt x="13976" y="4436"/>
                  </a:lnTo>
                  <a:lnTo>
                    <a:pt x="13250" y="4436"/>
                  </a:lnTo>
                  <a:lnTo>
                    <a:pt x="12706" y="5014"/>
                  </a:lnTo>
                  <a:lnTo>
                    <a:pt x="12706" y="5207"/>
                  </a:lnTo>
                  <a:lnTo>
                    <a:pt x="12524" y="5400"/>
                  </a:lnTo>
                  <a:lnTo>
                    <a:pt x="12343" y="5786"/>
                  </a:lnTo>
                  <a:lnTo>
                    <a:pt x="11980" y="6171"/>
                  </a:lnTo>
                  <a:lnTo>
                    <a:pt x="11798" y="6171"/>
                  </a:lnTo>
                  <a:lnTo>
                    <a:pt x="11798" y="6364"/>
                  </a:lnTo>
                  <a:lnTo>
                    <a:pt x="10346" y="6364"/>
                  </a:lnTo>
                  <a:lnTo>
                    <a:pt x="10346" y="6171"/>
                  </a:lnTo>
                  <a:lnTo>
                    <a:pt x="9983" y="5979"/>
                  </a:lnTo>
                  <a:lnTo>
                    <a:pt x="9802" y="5979"/>
                  </a:lnTo>
                  <a:lnTo>
                    <a:pt x="9802" y="5786"/>
                  </a:lnTo>
                  <a:lnTo>
                    <a:pt x="8894" y="5786"/>
                  </a:lnTo>
                  <a:lnTo>
                    <a:pt x="8713" y="5979"/>
                  </a:lnTo>
                  <a:lnTo>
                    <a:pt x="8713" y="6171"/>
                  </a:lnTo>
                  <a:lnTo>
                    <a:pt x="8350" y="6557"/>
                  </a:lnTo>
                  <a:lnTo>
                    <a:pt x="8350" y="6943"/>
                  </a:lnTo>
                  <a:lnTo>
                    <a:pt x="8168" y="7136"/>
                  </a:lnTo>
                  <a:lnTo>
                    <a:pt x="8168" y="7329"/>
                  </a:lnTo>
                  <a:lnTo>
                    <a:pt x="7624" y="7907"/>
                  </a:lnTo>
                  <a:lnTo>
                    <a:pt x="6534" y="7907"/>
                  </a:lnTo>
                  <a:lnTo>
                    <a:pt x="6171" y="7714"/>
                  </a:lnTo>
                  <a:lnTo>
                    <a:pt x="5990" y="7714"/>
                  </a:lnTo>
                  <a:lnTo>
                    <a:pt x="5808" y="7521"/>
                  </a:lnTo>
                  <a:lnTo>
                    <a:pt x="5627" y="7521"/>
                  </a:lnTo>
                  <a:lnTo>
                    <a:pt x="5445" y="7329"/>
                  </a:lnTo>
                  <a:lnTo>
                    <a:pt x="5445" y="6750"/>
                  </a:lnTo>
                  <a:lnTo>
                    <a:pt x="5264" y="6364"/>
                  </a:lnTo>
                  <a:lnTo>
                    <a:pt x="5264" y="5979"/>
                  </a:lnTo>
                  <a:lnTo>
                    <a:pt x="5082" y="5786"/>
                  </a:lnTo>
                  <a:lnTo>
                    <a:pt x="5082" y="5593"/>
                  </a:lnTo>
                  <a:lnTo>
                    <a:pt x="4719" y="5400"/>
                  </a:lnTo>
                  <a:lnTo>
                    <a:pt x="4719" y="5979"/>
                  </a:lnTo>
                  <a:lnTo>
                    <a:pt x="4901" y="6750"/>
                  </a:lnTo>
                  <a:lnTo>
                    <a:pt x="4901" y="7714"/>
                  </a:lnTo>
                  <a:lnTo>
                    <a:pt x="4719" y="8486"/>
                  </a:lnTo>
                  <a:lnTo>
                    <a:pt x="4719" y="9836"/>
                  </a:lnTo>
                  <a:lnTo>
                    <a:pt x="4538" y="10221"/>
                  </a:lnTo>
                  <a:lnTo>
                    <a:pt x="4538" y="10800"/>
                  </a:lnTo>
                  <a:lnTo>
                    <a:pt x="4356" y="10993"/>
                  </a:lnTo>
                  <a:lnTo>
                    <a:pt x="4356" y="11186"/>
                  </a:lnTo>
                  <a:lnTo>
                    <a:pt x="4175" y="11186"/>
                  </a:lnTo>
                  <a:lnTo>
                    <a:pt x="4175" y="11379"/>
                  </a:lnTo>
                  <a:lnTo>
                    <a:pt x="3993" y="11379"/>
                  </a:lnTo>
                  <a:lnTo>
                    <a:pt x="3630" y="11764"/>
                  </a:lnTo>
                  <a:lnTo>
                    <a:pt x="2360" y="11764"/>
                  </a:lnTo>
                  <a:lnTo>
                    <a:pt x="2178" y="11571"/>
                  </a:lnTo>
                  <a:lnTo>
                    <a:pt x="1997" y="11571"/>
                  </a:lnTo>
                  <a:lnTo>
                    <a:pt x="1815" y="11379"/>
                  </a:lnTo>
                  <a:lnTo>
                    <a:pt x="1815" y="11186"/>
                  </a:lnTo>
                  <a:lnTo>
                    <a:pt x="1634" y="10993"/>
                  </a:lnTo>
                  <a:lnTo>
                    <a:pt x="1634" y="10607"/>
                  </a:lnTo>
                  <a:lnTo>
                    <a:pt x="1452" y="10607"/>
                  </a:lnTo>
                  <a:lnTo>
                    <a:pt x="1452" y="10414"/>
                  </a:lnTo>
                  <a:lnTo>
                    <a:pt x="1271" y="10414"/>
                  </a:lnTo>
                  <a:lnTo>
                    <a:pt x="1271" y="10607"/>
                  </a:lnTo>
                  <a:lnTo>
                    <a:pt x="1089" y="10607"/>
                  </a:lnTo>
                  <a:lnTo>
                    <a:pt x="1089" y="10800"/>
                  </a:lnTo>
                  <a:lnTo>
                    <a:pt x="545" y="10800"/>
                  </a:lnTo>
                  <a:lnTo>
                    <a:pt x="182" y="10993"/>
                  </a:lnTo>
                  <a:lnTo>
                    <a:pt x="0" y="10993"/>
                  </a:lnTo>
                  <a:lnTo>
                    <a:pt x="182" y="11186"/>
                  </a:lnTo>
                  <a:lnTo>
                    <a:pt x="182" y="13114"/>
                  </a:lnTo>
                  <a:lnTo>
                    <a:pt x="363" y="13114"/>
                  </a:lnTo>
                  <a:lnTo>
                    <a:pt x="545" y="13307"/>
                  </a:lnTo>
                  <a:lnTo>
                    <a:pt x="1089" y="13307"/>
                  </a:lnTo>
                  <a:lnTo>
                    <a:pt x="1271" y="13500"/>
                  </a:lnTo>
                  <a:lnTo>
                    <a:pt x="1271" y="15429"/>
                  </a:lnTo>
                  <a:lnTo>
                    <a:pt x="1634" y="15429"/>
                  </a:lnTo>
                  <a:lnTo>
                    <a:pt x="1815" y="15621"/>
                  </a:lnTo>
                  <a:lnTo>
                    <a:pt x="1997" y="15621"/>
                  </a:lnTo>
                  <a:lnTo>
                    <a:pt x="1997" y="16007"/>
                  </a:lnTo>
                  <a:lnTo>
                    <a:pt x="1815" y="16007"/>
                  </a:lnTo>
                  <a:lnTo>
                    <a:pt x="1815" y="16200"/>
                  </a:lnTo>
                  <a:lnTo>
                    <a:pt x="2541" y="16200"/>
                  </a:lnTo>
                  <a:lnTo>
                    <a:pt x="2541" y="16971"/>
                  </a:lnTo>
                  <a:lnTo>
                    <a:pt x="2360" y="17164"/>
                  </a:lnTo>
                  <a:lnTo>
                    <a:pt x="2360" y="17550"/>
                  </a:lnTo>
                  <a:lnTo>
                    <a:pt x="2178" y="17550"/>
                  </a:lnTo>
                  <a:lnTo>
                    <a:pt x="1997" y="17743"/>
                  </a:lnTo>
                  <a:lnTo>
                    <a:pt x="1815" y="17743"/>
                  </a:lnTo>
                  <a:lnTo>
                    <a:pt x="1815" y="17936"/>
                  </a:lnTo>
                  <a:lnTo>
                    <a:pt x="1634" y="17936"/>
                  </a:lnTo>
                  <a:lnTo>
                    <a:pt x="1634" y="18514"/>
                  </a:lnTo>
                  <a:lnTo>
                    <a:pt x="1815" y="18707"/>
                  </a:lnTo>
                  <a:lnTo>
                    <a:pt x="1815" y="18900"/>
                  </a:lnTo>
                  <a:lnTo>
                    <a:pt x="2178" y="19286"/>
                  </a:lnTo>
                  <a:lnTo>
                    <a:pt x="2360" y="19671"/>
                  </a:lnTo>
                  <a:lnTo>
                    <a:pt x="3449" y="20829"/>
                  </a:lnTo>
                  <a:lnTo>
                    <a:pt x="3812" y="21021"/>
                  </a:lnTo>
                  <a:lnTo>
                    <a:pt x="3812" y="21214"/>
                  </a:lnTo>
                  <a:lnTo>
                    <a:pt x="3993" y="21214"/>
                  </a:lnTo>
                  <a:lnTo>
                    <a:pt x="4175" y="21407"/>
                  </a:lnTo>
                  <a:lnTo>
                    <a:pt x="4901" y="21407"/>
                  </a:lnTo>
                  <a:lnTo>
                    <a:pt x="5082" y="21600"/>
                  </a:lnTo>
                  <a:lnTo>
                    <a:pt x="5264" y="21600"/>
                  </a:lnTo>
                  <a:lnTo>
                    <a:pt x="5445" y="21407"/>
                  </a:lnTo>
                  <a:lnTo>
                    <a:pt x="5808" y="21407"/>
                  </a:lnTo>
                  <a:lnTo>
                    <a:pt x="5990" y="21214"/>
                  </a:lnTo>
                  <a:lnTo>
                    <a:pt x="6171" y="21214"/>
                  </a:lnTo>
                  <a:lnTo>
                    <a:pt x="6716" y="20636"/>
                  </a:lnTo>
                  <a:lnTo>
                    <a:pt x="6897" y="20250"/>
                  </a:lnTo>
                  <a:lnTo>
                    <a:pt x="6897" y="20057"/>
                  </a:lnTo>
                  <a:lnTo>
                    <a:pt x="7079" y="20057"/>
                  </a:lnTo>
                  <a:lnTo>
                    <a:pt x="7079" y="19864"/>
                  </a:lnTo>
                  <a:lnTo>
                    <a:pt x="7261" y="19864"/>
                  </a:lnTo>
                  <a:lnTo>
                    <a:pt x="7261" y="19671"/>
                  </a:lnTo>
                  <a:lnTo>
                    <a:pt x="7805" y="19671"/>
                  </a:lnTo>
                  <a:lnTo>
                    <a:pt x="7987" y="19479"/>
                  </a:lnTo>
                  <a:lnTo>
                    <a:pt x="8531" y="19479"/>
                  </a:lnTo>
                  <a:lnTo>
                    <a:pt x="8894" y="19671"/>
                  </a:lnTo>
                  <a:lnTo>
                    <a:pt x="9439" y="19671"/>
                  </a:lnTo>
                  <a:lnTo>
                    <a:pt x="9620" y="19864"/>
                  </a:lnTo>
                  <a:lnTo>
                    <a:pt x="9983" y="19864"/>
                  </a:lnTo>
                  <a:lnTo>
                    <a:pt x="9983" y="20250"/>
                  </a:lnTo>
                  <a:lnTo>
                    <a:pt x="10165" y="20443"/>
                  </a:lnTo>
                  <a:lnTo>
                    <a:pt x="10528" y="20443"/>
                  </a:lnTo>
                  <a:lnTo>
                    <a:pt x="10709" y="20250"/>
                  </a:lnTo>
                  <a:lnTo>
                    <a:pt x="10891" y="20250"/>
                  </a:lnTo>
                  <a:lnTo>
                    <a:pt x="11254" y="20057"/>
                  </a:lnTo>
                  <a:lnTo>
                    <a:pt x="11617" y="19671"/>
                  </a:lnTo>
                  <a:lnTo>
                    <a:pt x="11798" y="19671"/>
                  </a:lnTo>
                  <a:lnTo>
                    <a:pt x="12161" y="19286"/>
                  </a:lnTo>
                  <a:lnTo>
                    <a:pt x="12343" y="19286"/>
                  </a:lnTo>
                  <a:lnTo>
                    <a:pt x="12343" y="19093"/>
                  </a:lnTo>
                  <a:lnTo>
                    <a:pt x="13432" y="19093"/>
                  </a:lnTo>
                  <a:lnTo>
                    <a:pt x="13795" y="18900"/>
                  </a:lnTo>
                  <a:lnTo>
                    <a:pt x="14339" y="18900"/>
                  </a:lnTo>
                  <a:lnTo>
                    <a:pt x="14521" y="18707"/>
                  </a:lnTo>
                  <a:lnTo>
                    <a:pt x="14884" y="18514"/>
                  </a:lnTo>
                  <a:lnTo>
                    <a:pt x="15066" y="18321"/>
                  </a:lnTo>
                  <a:lnTo>
                    <a:pt x="15247" y="18321"/>
                  </a:lnTo>
                  <a:lnTo>
                    <a:pt x="15429" y="18129"/>
                  </a:lnTo>
                  <a:lnTo>
                    <a:pt x="15429" y="17936"/>
                  </a:lnTo>
                  <a:lnTo>
                    <a:pt x="15610" y="17743"/>
                  </a:lnTo>
                  <a:lnTo>
                    <a:pt x="15610" y="17550"/>
                  </a:lnTo>
                  <a:lnTo>
                    <a:pt x="15792" y="17164"/>
                  </a:lnTo>
                  <a:lnTo>
                    <a:pt x="15973" y="16971"/>
                  </a:lnTo>
                  <a:lnTo>
                    <a:pt x="15973" y="16779"/>
                  </a:lnTo>
                  <a:lnTo>
                    <a:pt x="16155" y="16586"/>
                  </a:lnTo>
                  <a:lnTo>
                    <a:pt x="16155" y="16393"/>
                  </a:lnTo>
                  <a:lnTo>
                    <a:pt x="16336" y="16393"/>
                  </a:lnTo>
                  <a:lnTo>
                    <a:pt x="16336" y="16200"/>
                  </a:lnTo>
                  <a:lnTo>
                    <a:pt x="16518" y="16007"/>
                  </a:lnTo>
                  <a:lnTo>
                    <a:pt x="16699" y="16007"/>
                  </a:lnTo>
                  <a:lnTo>
                    <a:pt x="16881" y="15814"/>
                  </a:lnTo>
                  <a:lnTo>
                    <a:pt x="17244" y="15621"/>
                  </a:lnTo>
                  <a:lnTo>
                    <a:pt x="17425" y="15621"/>
                  </a:lnTo>
                  <a:lnTo>
                    <a:pt x="17425" y="15429"/>
                  </a:lnTo>
                  <a:lnTo>
                    <a:pt x="17970" y="15043"/>
                  </a:lnTo>
                  <a:lnTo>
                    <a:pt x="18333" y="14657"/>
                  </a:lnTo>
                  <a:lnTo>
                    <a:pt x="18696" y="14464"/>
                  </a:lnTo>
                  <a:lnTo>
                    <a:pt x="19059" y="14079"/>
                  </a:lnTo>
                  <a:lnTo>
                    <a:pt x="19059" y="13886"/>
                  </a:lnTo>
                  <a:lnTo>
                    <a:pt x="19240" y="13693"/>
                  </a:lnTo>
                  <a:lnTo>
                    <a:pt x="19240" y="13114"/>
                  </a:lnTo>
                  <a:lnTo>
                    <a:pt x="19422" y="12536"/>
                  </a:lnTo>
                  <a:lnTo>
                    <a:pt x="19422" y="11957"/>
                  </a:lnTo>
                  <a:lnTo>
                    <a:pt x="19603" y="11571"/>
                  </a:lnTo>
                  <a:lnTo>
                    <a:pt x="19603" y="11186"/>
                  </a:lnTo>
                  <a:lnTo>
                    <a:pt x="19785" y="10993"/>
                  </a:lnTo>
                  <a:lnTo>
                    <a:pt x="19785" y="10800"/>
                  </a:lnTo>
                  <a:lnTo>
                    <a:pt x="20692" y="10800"/>
                  </a:lnTo>
                  <a:lnTo>
                    <a:pt x="20692" y="10607"/>
                  </a:lnTo>
                  <a:lnTo>
                    <a:pt x="20874" y="10607"/>
                  </a:lnTo>
                  <a:lnTo>
                    <a:pt x="21055" y="10414"/>
                  </a:lnTo>
                  <a:lnTo>
                    <a:pt x="21055" y="10221"/>
                  </a:lnTo>
                  <a:lnTo>
                    <a:pt x="21418" y="9836"/>
                  </a:lnTo>
                  <a:lnTo>
                    <a:pt x="21600" y="9257"/>
                  </a:lnTo>
                  <a:lnTo>
                    <a:pt x="21600" y="9064"/>
                  </a:lnTo>
                  <a:lnTo>
                    <a:pt x="20511" y="8679"/>
                  </a:lnTo>
                  <a:lnTo>
                    <a:pt x="20511" y="8293"/>
                  </a:lnTo>
                  <a:lnTo>
                    <a:pt x="20329" y="7907"/>
                  </a:lnTo>
                  <a:lnTo>
                    <a:pt x="20329" y="7521"/>
                  </a:lnTo>
                  <a:lnTo>
                    <a:pt x="20148" y="7329"/>
                  </a:lnTo>
                  <a:lnTo>
                    <a:pt x="19785" y="6557"/>
                  </a:lnTo>
                  <a:lnTo>
                    <a:pt x="19785" y="96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5123069" y="4177377"/>
              <a:ext cx="499710" cy="44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964"/>
                  </a:moveTo>
                  <a:lnTo>
                    <a:pt x="18333" y="964"/>
                  </a:lnTo>
                  <a:lnTo>
                    <a:pt x="18151" y="771"/>
                  </a:lnTo>
                  <a:lnTo>
                    <a:pt x="18151" y="579"/>
                  </a:lnTo>
                  <a:lnTo>
                    <a:pt x="17970" y="579"/>
                  </a:lnTo>
                  <a:lnTo>
                    <a:pt x="17970" y="386"/>
                  </a:lnTo>
                  <a:lnTo>
                    <a:pt x="17788" y="386"/>
                  </a:lnTo>
                  <a:lnTo>
                    <a:pt x="17607" y="193"/>
                  </a:lnTo>
                  <a:lnTo>
                    <a:pt x="17244" y="0"/>
                  </a:lnTo>
                  <a:lnTo>
                    <a:pt x="16881" y="771"/>
                  </a:lnTo>
                  <a:lnTo>
                    <a:pt x="16881" y="964"/>
                  </a:lnTo>
                  <a:lnTo>
                    <a:pt x="16699" y="964"/>
                  </a:lnTo>
                  <a:lnTo>
                    <a:pt x="16699" y="1157"/>
                  </a:lnTo>
                  <a:lnTo>
                    <a:pt x="16518" y="1350"/>
                  </a:lnTo>
                  <a:lnTo>
                    <a:pt x="16155" y="1350"/>
                  </a:lnTo>
                  <a:lnTo>
                    <a:pt x="15610" y="1929"/>
                  </a:lnTo>
                  <a:lnTo>
                    <a:pt x="15429" y="2314"/>
                  </a:lnTo>
                  <a:lnTo>
                    <a:pt x="15247" y="2507"/>
                  </a:lnTo>
                  <a:lnTo>
                    <a:pt x="15066" y="2507"/>
                  </a:lnTo>
                  <a:lnTo>
                    <a:pt x="14703" y="2700"/>
                  </a:lnTo>
                  <a:lnTo>
                    <a:pt x="14521" y="2700"/>
                  </a:lnTo>
                  <a:lnTo>
                    <a:pt x="14521" y="2893"/>
                  </a:lnTo>
                  <a:lnTo>
                    <a:pt x="14339" y="2893"/>
                  </a:lnTo>
                  <a:lnTo>
                    <a:pt x="14158" y="3086"/>
                  </a:lnTo>
                  <a:lnTo>
                    <a:pt x="14158" y="3857"/>
                  </a:lnTo>
                  <a:lnTo>
                    <a:pt x="13976" y="4050"/>
                  </a:lnTo>
                  <a:lnTo>
                    <a:pt x="13976" y="4436"/>
                  </a:lnTo>
                  <a:lnTo>
                    <a:pt x="13250" y="4436"/>
                  </a:lnTo>
                  <a:lnTo>
                    <a:pt x="12706" y="5014"/>
                  </a:lnTo>
                  <a:lnTo>
                    <a:pt x="12706" y="5207"/>
                  </a:lnTo>
                  <a:lnTo>
                    <a:pt x="12524" y="5400"/>
                  </a:lnTo>
                  <a:lnTo>
                    <a:pt x="12343" y="5786"/>
                  </a:lnTo>
                  <a:lnTo>
                    <a:pt x="11980" y="6171"/>
                  </a:lnTo>
                  <a:lnTo>
                    <a:pt x="11798" y="6171"/>
                  </a:lnTo>
                  <a:lnTo>
                    <a:pt x="11798" y="6364"/>
                  </a:lnTo>
                  <a:lnTo>
                    <a:pt x="10346" y="6364"/>
                  </a:lnTo>
                  <a:lnTo>
                    <a:pt x="10346" y="6171"/>
                  </a:lnTo>
                  <a:lnTo>
                    <a:pt x="9983" y="5979"/>
                  </a:lnTo>
                  <a:lnTo>
                    <a:pt x="9802" y="5979"/>
                  </a:lnTo>
                  <a:lnTo>
                    <a:pt x="9802" y="5786"/>
                  </a:lnTo>
                  <a:lnTo>
                    <a:pt x="8894" y="5786"/>
                  </a:lnTo>
                  <a:lnTo>
                    <a:pt x="8713" y="5979"/>
                  </a:lnTo>
                  <a:lnTo>
                    <a:pt x="8713" y="6171"/>
                  </a:lnTo>
                  <a:lnTo>
                    <a:pt x="8350" y="6557"/>
                  </a:lnTo>
                  <a:lnTo>
                    <a:pt x="8350" y="6943"/>
                  </a:lnTo>
                  <a:lnTo>
                    <a:pt x="8168" y="7136"/>
                  </a:lnTo>
                  <a:lnTo>
                    <a:pt x="8168" y="7329"/>
                  </a:lnTo>
                  <a:lnTo>
                    <a:pt x="7624" y="7907"/>
                  </a:lnTo>
                  <a:lnTo>
                    <a:pt x="6534" y="7907"/>
                  </a:lnTo>
                  <a:lnTo>
                    <a:pt x="6171" y="7714"/>
                  </a:lnTo>
                  <a:lnTo>
                    <a:pt x="5990" y="7714"/>
                  </a:lnTo>
                  <a:lnTo>
                    <a:pt x="5808" y="7521"/>
                  </a:lnTo>
                  <a:lnTo>
                    <a:pt x="5627" y="7521"/>
                  </a:lnTo>
                  <a:lnTo>
                    <a:pt x="5445" y="7329"/>
                  </a:lnTo>
                  <a:lnTo>
                    <a:pt x="5445" y="6750"/>
                  </a:lnTo>
                  <a:lnTo>
                    <a:pt x="5264" y="6364"/>
                  </a:lnTo>
                  <a:lnTo>
                    <a:pt x="5264" y="5979"/>
                  </a:lnTo>
                  <a:lnTo>
                    <a:pt x="5082" y="5786"/>
                  </a:lnTo>
                  <a:lnTo>
                    <a:pt x="5082" y="5593"/>
                  </a:lnTo>
                  <a:lnTo>
                    <a:pt x="4719" y="5400"/>
                  </a:lnTo>
                  <a:lnTo>
                    <a:pt x="4719" y="5979"/>
                  </a:lnTo>
                  <a:lnTo>
                    <a:pt x="4901" y="6750"/>
                  </a:lnTo>
                  <a:lnTo>
                    <a:pt x="4901" y="7714"/>
                  </a:lnTo>
                  <a:lnTo>
                    <a:pt x="4719" y="8486"/>
                  </a:lnTo>
                  <a:lnTo>
                    <a:pt x="4719" y="9836"/>
                  </a:lnTo>
                  <a:lnTo>
                    <a:pt x="4538" y="10221"/>
                  </a:lnTo>
                  <a:lnTo>
                    <a:pt x="4538" y="10800"/>
                  </a:lnTo>
                  <a:lnTo>
                    <a:pt x="4356" y="10993"/>
                  </a:lnTo>
                  <a:lnTo>
                    <a:pt x="4356" y="11186"/>
                  </a:lnTo>
                  <a:lnTo>
                    <a:pt x="4175" y="11186"/>
                  </a:lnTo>
                  <a:lnTo>
                    <a:pt x="4175" y="11379"/>
                  </a:lnTo>
                  <a:lnTo>
                    <a:pt x="3993" y="11379"/>
                  </a:lnTo>
                  <a:lnTo>
                    <a:pt x="3630" y="11764"/>
                  </a:lnTo>
                  <a:lnTo>
                    <a:pt x="2360" y="11764"/>
                  </a:lnTo>
                  <a:lnTo>
                    <a:pt x="2178" y="11571"/>
                  </a:lnTo>
                  <a:lnTo>
                    <a:pt x="1997" y="11571"/>
                  </a:lnTo>
                  <a:lnTo>
                    <a:pt x="1815" y="11379"/>
                  </a:lnTo>
                  <a:lnTo>
                    <a:pt x="1815" y="11186"/>
                  </a:lnTo>
                  <a:lnTo>
                    <a:pt x="1634" y="10993"/>
                  </a:lnTo>
                  <a:lnTo>
                    <a:pt x="1634" y="10607"/>
                  </a:lnTo>
                  <a:lnTo>
                    <a:pt x="1452" y="10607"/>
                  </a:lnTo>
                  <a:lnTo>
                    <a:pt x="1452" y="10414"/>
                  </a:lnTo>
                  <a:lnTo>
                    <a:pt x="1271" y="10414"/>
                  </a:lnTo>
                  <a:lnTo>
                    <a:pt x="1271" y="10607"/>
                  </a:lnTo>
                  <a:lnTo>
                    <a:pt x="1089" y="10607"/>
                  </a:lnTo>
                  <a:lnTo>
                    <a:pt x="1089" y="10800"/>
                  </a:lnTo>
                  <a:lnTo>
                    <a:pt x="545" y="10800"/>
                  </a:lnTo>
                  <a:lnTo>
                    <a:pt x="182" y="10993"/>
                  </a:lnTo>
                  <a:lnTo>
                    <a:pt x="0" y="10993"/>
                  </a:lnTo>
                  <a:lnTo>
                    <a:pt x="182" y="11186"/>
                  </a:lnTo>
                  <a:lnTo>
                    <a:pt x="182" y="13114"/>
                  </a:lnTo>
                  <a:lnTo>
                    <a:pt x="363" y="13114"/>
                  </a:lnTo>
                  <a:lnTo>
                    <a:pt x="545" y="13307"/>
                  </a:lnTo>
                  <a:lnTo>
                    <a:pt x="1089" y="13307"/>
                  </a:lnTo>
                  <a:lnTo>
                    <a:pt x="1271" y="13500"/>
                  </a:lnTo>
                  <a:lnTo>
                    <a:pt x="1271" y="15429"/>
                  </a:lnTo>
                  <a:lnTo>
                    <a:pt x="1634" y="15429"/>
                  </a:lnTo>
                  <a:lnTo>
                    <a:pt x="1815" y="15621"/>
                  </a:lnTo>
                  <a:lnTo>
                    <a:pt x="1997" y="15621"/>
                  </a:lnTo>
                  <a:lnTo>
                    <a:pt x="1997" y="16007"/>
                  </a:lnTo>
                  <a:lnTo>
                    <a:pt x="1815" y="16007"/>
                  </a:lnTo>
                  <a:lnTo>
                    <a:pt x="1815" y="16200"/>
                  </a:lnTo>
                  <a:lnTo>
                    <a:pt x="2541" y="16200"/>
                  </a:lnTo>
                  <a:lnTo>
                    <a:pt x="2541" y="16971"/>
                  </a:lnTo>
                  <a:lnTo>
                    <a:pt x="2360" y="17164"/>
                  </a:lnTo>
                  <a:lnTo>
                    <a:pt x="2360" y="17550"/>
                  </a:lnTo>
                  <a:lnTo>
                    <a:pt x="2178" y="17550"/>
                  </a:lnTo>
                  <a:lnTo>
                    <a:pt x="1997" y="17743"/>
                  </a:lnTo>
                  <a:lnTo>
                    <a:pt x="1815" y="17743"/>
                  </a:lnTo>
                  <a:lnTo>
                    <a:pt x="1815" y="17936"/>
                  </a:lnTo>
                  <a:lnTo>
                    <a:pt x="1634" y="17936"/>
                  </a:lnTo>
                  <a:lnTo>
                    <a:pt x="1634" y="18514"/>
                  </a:lnTo>
                  <a:lnTo>
                    <a:pt x="1815" y="18707"/>
                  </a:lnTo>
                  <a:lnTo>
                    <a:pt x="1815" y="18900"/>
                  </a:lnTo>
                  <a:lnTo>
                    <a:pt x="2178" y="19286"/>
                  </a:lnTo>
                  <a:lnTo>
                    <a:pt x="2360" y="19671"/>
                  </a:lnTo>
                  <a:lnTo>
                    <a:pt x="3449" y="20829"/>
                  </a:lnTo>
                  <a:lnTo>
                    <a:pt x="3812" y="21021"/>
                  </a:lnTo>
                  <a:lnTo>
                    <a:pt x="3812" y="21214"/>
                  </a:lnTo>
                  <a:lnTo>
                    <a:pt x="3993" y="21214"/>
                  </a:lnTo>
                  <a:lnTo>
                    <a:pt x="4175" y="21407"/>
                  </a:lnTo>
                  <a:lnTo>
                    <a:pt x="4901" y="21407"/>
                  </a:lnTo>
                  <a:lnTo>
                    <a:pt x="5082" y="21600"/>
                  </a:lnTo>
                  <a:lnTo>
                    <a:pt x="5264" y="21600"/>
                  </a:lnTo>
                  <a:lnTo>
                    <a:pt x="5445" y="21407"/>
                  </a:lnTo>
                  <a:lnTo>
                    <a:pt x="5808" y="21407"/>
                  </a:lnTo>
                  <a:lnTo>
                    <a:pt x="5990" y="21214"/>
                  </a:lnTo>
                  <a:lnTo>
                    <a:pt x="6171" y="21214"/>
                  </a:lnTo>
                  <a:lnTo>
                    <a:pt x="6716" y="20636"/>
                  </a:lnTo>
                  <a:lnTo>
                    <a:pt x="6897" y="20250"/>
                  </a:lnTo>
                  <a:lnTo>
                    <a:pt x="6897" y="20057"/>
                  </a:lnTo>
                  <a:lnTo>
                    <a:pt x="7079" y="20057"/>
                  </a:lnTo>
                  <a:lnTo>
                    <a:pt x="7079" y="19864"/>
                  </a:lnTo>
                  <a:lnTo>
                    <a:pt x="7261" y="19864"/>
                  </a:lnTo>
                  <a:lnTo>
                    <a:pt x="7261" y="19671"/>
                  </a:lnTo>
                  <a:lnTo>
                    <a:pt x="7805" y="19671"/>
                  </a:lnTo>
                  <a:lnTo>
                    <a:pt x="7987" y="19479"/>
                  </a:lnTo>
                  <a:lnTo>
                    <a:pt x="8531" y="19479"/>
                  </a:lnTo>
                  <a:lnTo>
                    <a:pt x="8894" y="19671"/>
                  </a:lnTo>
                  <a:lnTo>
                    <a:pt x="9439" y="19671"/>
                  </a:lnTo>
                  <a:lnTo>
                    <a:pt x="9620" y="19864"/>
                  </a:lnTo>
                  <a:lnTo>
                    <a:pt x="9983" y="19864"/>
                  </a:lnTo>
                  <a:lnTo>
                    <a:pt x="9983" y="20250"/>
                  </a:lnTo>
                  <a:lnTo>
                    <a:pt x="10165" y="20443"/>
                  </a:lnTo>
                  <a:lnTo>
                    <a:pt x="10528" y="20443"/>
                  </a:lnTo>
                  <a:lnTo>
                    <a:pt x="10709" y="20250"/>
                  </a:lnTo>
                  <a:lnTo>
                    <a:pt x="10891" y="20250"/>
                  </a:lnTo>
                  <a:lnTo>
                    <a:pt x="11254" y="20057"/>
                  </a:lnTo>
                  <a:lnTo>
                    <a:pt x="11617" y="19671"/>
                  </a:lnTo>
                  <a:lnTo>
                    <a:pt x="11798" y="19671"/>
                  </a:lnTo>
                  <a:lnTo>
                    <a:pt x="12161" y="19286"/>
                  </a:lnTo>
                  <a:lnTo>
                    <a:pt x="12343" y="19286"/>
                  </a:lnTo>
                  <a:lnTo>
                    <a:pt x="12343" y="19093"/>
                  </a:lnTo>
                  <a:lnTo>
                    <a:pt x="13432" y="19093"/>
                  </a:lnTo>
                  <a:lnTo>
                    <a:pt x="13795" y="18900"/>
                  </a:lnTo>
                  <a:lnTo>
                    <a:pt x="14339" y="18900"/>
                  </a:lnTo>
                  <a:lnTo>
                    <a:pt x="14521" y="18707"/>
                  </a:lnTo>
                  <a:lnTo>
                    <a:pt x="14884" y="18514"/>
                  </a:lnTo>
                  <a:lnTo>
                    <a:pt x="15066" y="18321"/>
                  </a:lnTo>
                  <a:lnTo>
                    <a:pt x="15247" y="18321"/>
                  </a:lnTo>
                  <a:lnTo>
                    <a:pt x="15429" y="18129"/>
                  </a:lnTo>
                  <a:lnTo>
                    <a:pt x="15429" y="17936"/>
                  </a:lnTo>
                  <a:lnTo>
                    <a:pt x="15610" y="17743"/>
                  </a:lnTo>
                  <a:lnTo>
                    <a:pt x="15610" y="17550"/>
                  </a:lnTo>
                  <a:lnTo>
                    <a:pt x="15792" y="17164"/>
                  </a:lnTo>
                  <a:lnTo>
                    <a:pt x="15973" y="16971"/>
                  </a:lnTo>
                  <a:lnTo>
                    <a:pt x="15973" y="16779"/>
                  </a:lnTo>
                  <a:lnTo>
                    <a:pt x="16155" y="16586"/>
                  </a:lnTo>
                  <a:lnTo>
                    <a:pt x="16155" y="16393"/>
                  </a:lnTo>
                  <a:lnTo>
                    <a:pt x="16336" y="16393"/>
                  </a:lnTo>
                  <a:lnTo>
                    <a:pt x="16336" y="16200"/>
                  </a:lnTo>
                  <a:lnTo>
                    <a:pt x="16518" y="16007"/>
                  </a:lnTo>
                  <a:lnTo>
                    <a:pt x="16699" y="16007"/>
                  </a:lnTo>
                  <a:lnTo>
                    <a:pt x="16881" y="15814"/>
                  </a:lnTo>
                  <a:lnTo>
                    <a:pt x="17244" y="15621"/>
                  </a:lnTo>
                  <a:lnTo>
                    <a:pt x="17425" y="15621"/>
                  </a:lnTo>
                  <a:lnTo>
                    <a:pt x="17425" y="15429"/>
                  </a:lnTo>
                  <a:lnTo>
                    <a:pt x="17970" y="15043"/>
                  </a:lnTo>
                  <a:lnTo>
                    <a:pt x="18333" y="14657"/>
                  </a:lnTo>
                  <a:lnTo>
                    <a:pt x="18696" y="14464"/>
                  </a:lnTo>
                  <a:lnTo>
                    <a:pt x="19059" y="14079"/>
                  </a:lnTo>
                  <a:lnTo>
                    <a:pt x="19059" y="13886"/>
                  </a:lnTo>
                  <a:lnTo>
                    <a:pt x="19240" y="13693"/>
                  </a:lnTo>
                  <a:lnTo>
                    <a:pt x="19240" y="13114"/>
                  </a:lnTo>
                  <a:lnTo>
                    <a:pt x="19422" y="12536"/>
                  </a:lnTo>
                  <a:lnTo>
                    <a:pt x="19422" y="11957"/>
                  </a:lnTo>
                  <a:lnTo>
                    <a:pt x="19603" y="11571"/>
                  </a:lnTo>
                  <a:lnTo>
                    <a:pt x="19603" y="11186"/>
                  </a:lnTo>
                  <a:lnTo>
                    <a:pt x="19785" y="10993"/>
                  </a:lnTo>
                  <a:lnTo>
                    <a:pt x="19785" y="10800"/>
                  </a:lnTo>
                  <a:lnTo>
                    <a:pt x="20692" y="10800"/>
                  </a:lnTo>
                  <a:lnTo>
                    <a:pt x="20692" y="10607"/>
                  </a:lnTo>
                  <a:lnTo>
                    <a:pt x="20874" y="10607"/>
                  </a:lnTo>
                  <a:lnTo>
                    <a:pt x="21055" y="10414"/>
                  </a:lnTo>
                  <a:lnTo>
                    <a:pt x="21055" y="10221"/>
                  </a:lnTo>
                  <a:lnTo>
                    <a:pt x="21418" y="9836"/>
                  </a:lnTo>
                  <a:lnTo>
                    <a:pt x="21600" y="9257"/>
                  </a:lnTo>
                  <a:lnTo>
                    <a:pt x="21600" y="9064"/>
                  </a:lnTo>
                  <a:lnTo>
                    <a:pt x="20511" y="8679"/>
                  </a:lnTo>
                  <a:lnTo>
                    <a:pt x="20511" y="8293"/>
                  </a:lnTo>
                  <a:lnTo>
                    <a:pt x="20329" y="7907"/>
                  </a:lnTo>
                  <a:lnTo>
                    <a:pt x="20329" y="7521"/>
                  </a:lnTo>
                  <a:lnTo>
                    <a:pt x="20148" y="7329"/>
                  </a:lnTo>
                  <a:lnTo>
                    <a:pt x="19785" y="6557"/>
                  </a:lnTo>
                  <a:lnTo>
                    <a:pt x="19785" y="964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5547193" y="3785997"/>
              <a:ext cx="323342" cy="57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9" y="21600"/>
                  </a:moveTo>
                  <a:lnTo>
                    <a:pt x="3647" y="21302"/>
                  </a:lnTo>
                  <a:lnTo>
                    <a:pt x="3366" y="21004"/>
                  </a:lnTo>
                  <a:lnTo>
                    <a:pt x="3366" y="20706"/>
                  </a:lnTo>
                  <a:lnTo>
                    <a:pt x="3086" y="20408"/>
                  </a:lnTo>
                  <a:lnTo>
                    <a:pt x="2805" y="20259"/>
                  </a:lnTo>
                  <a:lnTo>
                    <a:pt x="2244" y="19663"/>
                  </a:lnTo>
                  <a:lnTo>
                    <a:pt x="2244" y="19217"/>
                  </a:lnTo>
                  <a:lnTo>
                    <a:pt x="2525" y="18472"/>
                  </a:lnTo>
                  <a:lnTo>
                    <a:pt x="2525" y="14897"/>
                  </a:lnTo>
                  <a:lnTo>
                    <a:pt x="2805" y="14748"/>
                  </a:lnTo>
                  <a:lnTo>
                    <a:pt x="2805" y="14450"/>
                  </a:lnTo>
                  <a:lnTo>
                    <a:pt x="3086" y="14450"/>
                  </a:lnTo>
                  <a:lnTo>
                    <a:pt x="3366" y="14301"/>
                  </a:lnTo>
                  <a:lnTo>
                    <a:pt x="3647" y="14301"/>
                  </a:lnTo>
                  <a:lnTo>
                    <a:pt x="3927" y="14152"/>
                  </a:lnTo>
                  <a:lnTo>
                    <a:pt x="3927" y="14003"/>
                  </a:lnTo>
                  <a:lnTo>
                    <a:pt x="4208" y="13854"/>
                  </a:lnTo>
                  <a:lnTo>
                    <a:pt x="3927" y="13556"/>
                  </a:lnTo>
                  <a:lnTo>
                    <a:pt x="3927" y="12662"/>
                  </a:lnTo>
                  <a:lnTo>
                    <a:pt x="4488" y="12364"/>
                  </a:lnTo>
                  <a:lnTo>
                    <a:pt x="5049" y="12364"/>
                  </a:lnTo>
                  <a:lnTo>
                    <a:pt x="5049" y="12215"/>
                  </a:lnTo>
                  <a:lnTo>
                    <a:pt x="5330" y="12215"/>
                  </a:lnTo>
                  <a:lnTo>
                    <a:pt x="5330" y="12066"/>
                  </a:lnTo>
                  <a:lnTo>
                    <a:pt x="5610" y="11917"/>
                  </a:lnTo>
                  <a:lnTo>
                    <a:pt x="5891" y="11917"/>
                  </a:lnTo>
                  <a:lnTo>
                    <a:pt x="5891" y="11470"/>
                  </a:lnTo>
                  <a:lnTo>
                    <a:pt x="5610" y="11321"/>
                  </a:lnTo>
                  <a:lnTo>
                    <a:pt x="5610" y="11172"/>
                  </a:lnTo>
                  <a:lnTo>
                    <a:pt x="5330" y="10874"/>
                  </a:lnTo>
                  <a:lnTo>
                    <a:pt x="5330" y="10726"/>
                  </a:lnTo>
                  <a:lnTo>
                    <a:pt x="5049" y="10726"/>
                  </a:lnTo>
                  <a:lnTo>
                    <a:pt x="5049" y="9683"/>
                  </a:lnTo>
                  <a:lnTo>
                    <a:pt x="5330" y="9534"/>
                  </a:lnTo>
                  <a:lnTo>
                    <a:pt x="5330" y="9087"/>
                  </a:lnTo>
                  <a:lnTo>
                    <a:pt x="5610" y="8938"/>
                  </a:lnTo>
                  <a:lnTo>
                    <a:pt x="5610" y="8789"/>
                  </a:lnTo>
                  <a:lnTo>
                    <a:pt x="5891" y="8491"/>
                  </a:lnTo>
                  <a:lnTo>
                    <a:pt x="5891" y="8342"/>
                  </a:lnTo>
                  <a:lnTo>
                    <a:pt x="5610" y="8193"/>
                  </a:lnTo>
                  <a:lnTo>
                    <a:pt x="5610" y="7895"/>
                  </a:lnTo>
                  <a:lnTo>
                    <a:pt x="5330" y="7746"/>
                  </a:lnTo>
                  <a:lnTo>
                    <a:pt x="5330" y="7597"/>
                  </a:lnTo>
                  <a:lnTo>
                    <a:pt x="5049" y="7448"/>
                  </a:lnTo>
                  <a:lnTo>
                    <a:pt x="4769" y="7448"/>
                  </a:lnTo>
                  <a:lnTo>
                    <a:pt x="4769" y="7299"/>
                  </a:lnTo>
                  <a:lnTo>
                    <a:pt x="4488" y="7299"/>
                  </a:lnTo>
                  <a:lnTo>
                    <a:pt x="4208" y="7150"/>
                  </a:lnTo>
                  <a:lnTo>
                    <a:pt x="1964" y="7150"/>
                  </a:lnTo>
                  <a:lnTo>
                    <a:pt x="1964" y="7001"/>
                  </a:lnTo>
                  <a:lnTo>
                    <a:pt x="1683" y="7001"/>
                  </a:lnTo>
                  <a:lnTo>
                    <a:pt x="1683" y="6852"/>
                  </a:lnTo>
                  <a:lnTo>
                    <a:pt x="1403" y="6703"/>
                  </a:lnTo>
                  <a:lnTo>
                    <a:pt x="1403" y="6554"/>
                  </a:lnTo>
                  <a:lnTo>
                    <a:pt x="1122" y="6554"/>
                  </a:lnTo>
                  <a:lnTo>
                    <a:pt x="1122" y="6257"/>
                  </a:lnTo>
                  <a:lnTo>
                    <a:pt x="842" y="6257"/>
                  </a:lnTo>
                  <a:lnTo>
                    <a:pt x="842" y="6108"/>
                  </a:lnTo>
                  <a:lnTo>
                    <a:pt x="0" y="6108"/>
                  </a:lnTo>
                  <a:lnTo>
                    <a:pt x="561" y="5959"/>
                  </a:lnTo>
                  <a:lnTo>
                    <a:pt x="1964" y="5959"/>
                  </a:lnTo>
                  <a:lnTo>
                    <a:pt x="2525" y="5810"/>
                  </a:lnTo>
                  <a:lnTo>
                    <a:pt x="3086" y="5810"/>
                  </a:lnTo>
                  <a:lnTo>
                    <a:pt x="3647" y="5512"/>
                  </a:lnTo>
                  <a:lnTo>
                    <a:pt x="3647" y="5065"/>
                  </a:lnTo>
                  <a:lnTo>
                    <a:pt x="3927" y="5065"/>
                  </a:lnTo>
                  <a:lnTo>
                    <a:pt x="3927" y="4916"/>
                  </a:lnTo>
                  <a:lnTo>
                    <a:pt x="4208" y="4767"/>
                  </a:lnTo>
                  <a:lnTo>
                    <a:pt x="4488" y="4767"/>
                  </a:lnTo>
                  <a:lnTo>
                    <a:pt x="4769" y="4618"/>
                  </a:lnTo>
                  <a:lnTo>
                    <a:pt x="5610" y="4618"/>
                  </a:lnTo>
                  <a:lnTo>
                    <a:pt x="6171" y="4767"/>
                  </a:lnTo>
                  <a:lnTo>
                    <a:pt x="6732" y="4767"/>
                  </a:lnTo>
                  <a:lnTo>
                    <a:pt x="7013" y="4916"/>
                  </a:lnTo>
                  <a:lnTo>
                    <a:pt x="7574" y="4916"/>
                  </a:lnTo>
                  <a:lnTo>
                    <a:pt x="7855" y="5065"/>
                  </a:lnTo>
                  <a:lnTo>
                    <a:pt x="8696" y="5065"/>
                  </a:lnTo>
                  <a:lnTo>
                    <a:pt x="8696" y="5959"/>
                  </a:lnTo>
                  <a:lnTo>
                    <a:pt x="8416" y="6108"/>
                  </a:lnTo>
                  <a:lnTo>
                    <a:pt x="8416" y="6257"/>
                  </a:lnTo>
                  <a:lnTo>
                    <a:pt x="8135" y="6554"/>
                  </a:lnTo>
                  <a:lnTo>
                    <a:pt x="8135" y="6703"/>
                  </a:lnTo>
                  <a:lnTo>
                    <a:pt x="7855" y="6852"/>
                  </a:lnTo>
                  <a:lnTo>
                    <a:pt x="7855" y="7150"/>
                  </a:lnTo>
                  <a:lnTo>
                    <a:pt x="8135" y="7150"/>
                  </a:lnTo>
                  <a:lnTo>
                    <a:pt x="8135" y="7448"/>
                  </a:lnTo>
                  <a:lnTo>
                    <a:pt x="8416" y="7448"/>
                  </a:lnTo>
                  <a:lnTo>
                    <a:pt x="8696" y="7597"/>
                  </a:lnTo>
                  <a:lnTo>
                    <a:pt x="9538" y="7597"/>
                  </a:lnTo>
                  <a:lnTo>
                    <a:pt x="9818" y="7448"/>
                  </a:lnTo>
                  <a:lnTo>
                    <a:pt x="10379" y="7448"/>
                  </a:lnTo>
                  <a:lnTo>
                    <a:pt x="10379" y="7001"/>
                  </a:lnTo>
                  <a:lnTo>
                    <a:pt x="10660" y="6852"/>
                  </a:lnTo>
                  <a:lnTo>
                    <a:pt x="10660" y="6703"/>
                  </a:lnTo>
                  <a:lnTo>
                    <a:pt x="10940" y="6554"/>
                  </a:lnTo>
                  <a:lnTo>
                    <a:pt x="11501" y="6406"/>
                  </a:lnTo>
                  <a:lnTo>
                    <a:pt x="11782" y="6406"/>
                  </a:lnTo>
                  <a:lnTo>
                    <a:pt x="11782" y="6257"/>
                  </a:lnTo>
                  <a:lnTo>
                    <a:pt x="12062" y="6257"/>
                  </a:lnTo>
                  <a:lnTo>
                    <a:pt x="12062" y="5661"/>
                  </a:lnTo>
                  <a:lnTo>
                    <a:pt x="11782" y="5363"/>
                  </a:lnTo>
                  <a:lnTo>
                    <a:pt x="11782" y="4916"/>
                  </a:lnTo>
                  <a:lnTo>
                    <a:pt x="11221" y="4618"/>
                  </a:lnTo>
                  <a:lnTo>
                    <a:pt x="11221" y="4469"/>
                  </a:lnTo>
                  <a:lnTo>
                    <a:pt x="10940" y="4171"/>
                  </a:lnTo>
                  <a:lnTo>
                    <a:pt x="10660" y="4022"/>
                  </a:lnTo>
                  <a:lnTo>
                    <a:pt x="10379" y="3724"/>
                  </a:lnTo>
                  <a:lnTo>
                    <a:pt x="9257" y="3128"/>
                  </a:lnTo>
                  <a:lnTo>
                    <a:pt x="9257" y="2979"/>
                  </a:lnTo>
                  <a:lnTo>
                    <a:pt x="8977" y="2979"/>
                  </a:lnTo>
                  <a:lnTo>
                    <a:pt x="8977" y="2234"/>
                  </a:lnTo>
                  <a:lnTo>
                    <a:pt x="9257" y="2086"/>
                  </a:lnTo>
                  <a:lnTo>
                    <a:pt x="9257" y="1788"/>
                  </a:lnTo>
                  <a:lnTo>
                    <a:pt x="9538" y="1490"/>
                  </a:lnTo>
                  <a:lnTo>
                    <a:pt x="9538" y="447"/>
                  </a:lnTo>
                  <a:lnTo>
                    <a:pt x="9257" y="0"/>
                  </a:lnTo>
                  <a:lnTo>
                    <a:pt x="9538" y="149"/>
                  </a:lnTo>
                  <a:lnTo>
                    <a:pt x="10099" y="298"/>
                  </a:lnTo>
                  <a:lnTo>
                    <a:pt x="10940" y="745"/>
                  </a:lnTo>
                  <a:lnTo>
                    <a:pt x="10940" y="894"/>
                  </a:lnTo>
                  <a:lnTo>
                    <a:pt x="11221" y="1043"/>
                  </a:lnTo>
                  <a:lnTo>
                    <a:pt x="11221" y="1341"/>
                  </a:lnTo>
                  <a:lnTo>
                    <a:pt x="11501" y="1341"/>
                  </a:lnTo>
                  <a:lnTo>
                    <a:pt x="11782" y="1490"/>
                  </a:lnTo>
                  <a:lnTo>
                    <a:pt x="12062" y="1490"/>
                  </a:lnTo>
                  <a:lnTo>
                    <a:pt x="12343" y="1639"/>
                  </a:lnTo>
                  <a:lnTo>
                    <a:pt x="15429" y="1639"/>
                  </a:lnTo>
                  <a:lnTo>
                    <a:pt x="15429" y="1490"/>
                  </a:lnTo>
                  <a:lnTo>
                    <a:pt x="15709" y="1490"/>
                  </a:lnTo>
                  <a:lnTo>
                    <a:pt x="15709" y="1043"/>
                  </a:lnTo>
                  <a:lnTo>
                    <a:pt x="15990" y="894"/>
                  </a:lnTo>
                  <a:lnTo>
                    <a:pt x="15990" y="745"/>
                  </a:lnTo>
                  <a:lnTo>
                    <a:pt x="16831" y="745"/>
                  </a:lnTo>
                  <a:lnTo>
                    <a:pt x="17112" y="894"/>
                  </a:lnTo>
                  <a:lnTo>
                    <a:pt x="18234" y="894"/>
                  </a:lnTo>
                  <a:lnTo>
                    <a:pt x="18234" y="745"/>
                  </a:lnTo>
                  <a:lnTo>
                    <a:pt x="18514" y="745"/>
                  </a:lnTo>
                  <a:lnTo>
                    <a:pt x="18514" y="447"/>
                  </a:lnTo>
                  <a:lnTo>
                    <a:pt x="18795" y="447"/>
                  </a:lnTo>
                  <a:lnTo>
                    <a:pt x="18795" y="298"/>
                  </a:lnTo>
                  <a:lnTo>
                    <a:pt x="19356" y="298"/>
                  </a:lnTo>
                  <a:lnTo>
                    <a:pt x="19636" y="149"/>
                  </a:lnTo>
                  <a:lnTo>
                    <a:pt x="21039" y="149"/>
                  </a:lnTo>
                  <a:lnTo>
                    <a:pt x="21039" y="2234"/>
                  </a:lnTo>
                  <a:lnTo>
                    <a:pt x="21319" y="2681"/>
                  </a:lnTo>
                  <a:lnTo>
                    <a:pt x="21319" y="4320"/>
                  </a:lnTo>
                  <a:lnTo>
                    <a:pt x="21600" y="4916"/>
                  </a:lnTo>
                  <a:lnTo>
                    <a:pt x="21600" y="5363"/>
                  </a:lnTo>
                  <a:lnTo>
                    <a:pt x="21319" y="5661"/>
                  </a:lnTo>
                  <a:lnTo>
                    <a:pt x="21319" y="6108"/>
                  </a:lnTo>
                  <a:lnTo>
                    <a:pt x="21039" y="6257"/>
                  </a:lnTo>
                  <a:lnTo>
                    <a:pt x="21039" y="6406"/>
                  </a:lnTo>
                  <a:lnTo>
                    <a:pt x="19917" y="7001"/>
                  </a:lnTo>
                  <a:lnTo>
                    <a:pt x="19917" y="7150"/>
                  </a:lnTo>
                  <a:lnTo>
                    <a:pt x="19636" y="7150"/>
                  </a:lnTo>
                  <a:lnTo>
                    <a:pt x="19636" y="7597"/>
                  </a:lnTo>
                  <a:lnTo>
                    <a:pt x="19356" y="7746"/>
                  </a:lnTo>
                  <a:lnTo>
                    <a:pt x="19075" y="7746"/>
                  </a:lnTo>
                  <a:lnTo>
                    <a:pt x="18795" y="7895"/>
                  </a:lnTo>
                  <a:lnTo>
                    <a:pt x="16270" y="7895"/>
                  </a:lnTo>
                  <a:lnTo>
                    <a:pt x="15990" y="8044"/>
                  </a:lnTo>
                  <a:lnTo>
                    <a:pt x="15990" y="8491"/>
                  </a:lnTo>
                  <a:lnTo>
                    <a:pt x="15709" y="8491"/>
                  </a:lnTo>
                  <a:lnTo>
                    <a:pt x="15709" y="8640"/>
                  </a:lnTo>
                  <a:lnTo>
                    <a:pt x="15148" y="8640"/>
                  </a:lnTo>
                  <a:lnTo>
                    <a:pt x="14587" y="8789"/>
                  </a:lnTo>
                  <a:lnTo>
                    <a:pt x="14306" y="8789"/>
                  </a:lnTo>
                  <a:lnTo>
                    <a:pt x="14306" y="8938"/>
                  </a:lnTo>
                  <a:lnTo>
                    <a:pt x="14026" y="8938"/>
                  </a:lnTo>
                  <a:lnTo>
                    <a:pt x="13745" y="9087"/>
                  </a:lnTo>
                  <a:lnTo>
                    <a:pt x="13745" y="9236"/>
                  </a:lnTo>
                  <a:lnTo>
                    <a:pt x="13465" y="9236"/>
                  </a:lnTo>
                  <a:lnTo>
                    <a:pt x="13465" y="10428"/>
                  </a:lnTo>
                  <a:lnTo>
                    <a:pt x="13184" y="10428"/>
                  </a:lnTo>
                  <a:lnTo>
                    <a:pt x="13184" y="10577"/>
                  </a:lnTo>
                  <a:lnTo>
                    <a:pt x="12343" y="10577"/>
                  </a:lnTo>
                  <a:lnTo>
                    <a:pt x="12062" y="10726"/>
                  </a:lnTo>
                  <a:lnTo>
                    <a:pt x="11501" y="10726"/>
                  </a:lnTo>
                  <a:lnTo>
                    <a:pt x="11221" y="10874"/>
                  </a:lnTo>
                  <a:lnTo>
                    <a:pt x="10940" y="10874"/>
                  </a:lnTo>
                  <a:lnTo>
                    <a:pt x="10660" y="11023"/>
                  </a:lnTo>
                  <a:lnTo>
                    <a:pt x="10660" y="11172"/>
                  </a:lnTo>
                  <a:lnTo>
                    <a:pt x="10379" y="11172"/>
                  </a:lnTo>
                  <a:lnTo>
                    <a:pt x="10379" y="11321"/>
                  </a:lnTo>
                  <a:lnTo>
                    <a:pt x="10099" y="11470"/>
                  </a:lnTo>
                  <a:lnTo>
                    <a:pt x="10099" y="11619"/>
                  </a:lnTo>
                  <a:lnTo>
                    <a:pt x="9818" y="11768"/>
                  </a:lnTo>
                  <a:lnTo>
                    <a:pt x="9818" y="12364"/>
                  </a:lnTo>
                  <a:lnTo>
                    <a:pt x="9538" y="12662"/>
                  </a:lnTo>
                  <a:lnTo>
                    <a:pt x="9538" y="14003"/>
                  </a:lnTo>
                  <a:lnTo>
                    <a:pt x="10099" y="14301"/>
                  </a:lnTo>
                  <a:lnTo>
                    <a:pt x="10379" y="14301"/>
                  </a:lnTo>
                  <a:lnTo>
                    <a:pt x="10379" y="17578"/>
                  </a:lnTo>
                  <a:lnTo>
                    <a:pt x="9818" y="17578"/>
                  </a:lnTo>
                  <a:lnTo>
                    <a:pt x="9538" y="17727"/>
                  </a:lnTo>
                  <a:lnTo>
                    <a:pt x="9538" y="18174"/>
                  </a:lnTo>
                  <a:lnTo>
                    <a:pt x="7855" y="18174"/>
                  </a:lnTo>
                  <a:lnTo>
                    <a:pt x="7855" y="18323"/>
                  </a:lnTo>
                  <a:lnTo>
                    <a:pt x="7574" y="18472"/>
                  </a:lnTo>
                  <a:lnTo>
                    <a:pt x="5891" y="18472"/>
                  </a:lnTo>
                  <a:lnTo>
                    <a:pt x="5610" y="18621"/>
                  </a:lnTo>
                  <a:lnTo>
                    <a:pt x="5610" y="21004"/>
                  </a:lnTo>
                  <a:lnTo>
                    <a:pt x="5330" y="21153"/>
                  </a:lnTo>
                  <a:lnTo>
                    <a:pt x="5330" y="21302"/>
                  </a:lnTo>
                  <a:lnTo>
                    <a:pt x="5049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5547193" y="3785997"/>
              <a:ext cx="323342" cy="57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9" y="21600"/>
                  </a:moveTo>
                  <a:lnTo>
                    <a:pt x="3647" y="21302"/>
                  </a:lnTo>
                  <a:lnTo>
                    <a:pt x="3366" y="21004"/>
                  </a:lnTo>
                  <a:lnTo>
                    <a:pt x="3366" y="20706"/>
                  </a:lnTo>
                  <a:lnTo>
                    <a:pt x="3086" y="20408"/>
                  </a:lnTo>
                  <a:lnTo>
                    <a:pt x="2805" y="20259"/>
                  </a:lnTo>
                  <a:lnTo>
                    <a:pt x="2244" y="19663"/>
                  </a:lnTo>
                  <a:lnTo>
                    <a:pt x="2244" y="19217"/>
                  </a:lnTo>
                  <a:lnTo>
                    <a:pt x="2525" y="18472"/>
                  </a:lnTo>
                  <a:lnTo>
                    <a:pt x="2525" y="14897"/>
                  </a:lnTo>
                  <a:lnTo>
                    <a:pt x="2805" y="14748"/>
                  </a:lnTo>
                  <a:lnTo>
                    <a:pt x="2805" y="14450"/>
                  </a:lnTo>
                  <a:lnTo>
                    <a:pt x="3086" y="14450"/>
                  </a:lnTo>
                  <a:lnTo>
                    <a:pt x="3366" y="14301"/>
                  </a:lnTo>
                  <a:lnTo>
                    <a:pt x="3647" y="14301"/>
                  </a:lnTo>
                  <a:lnTo>
                    <a:pt x="3927" y="14152"/>
                  </a:lnTo>
                  <a:lnTo>
                    <a:pt x="3927" y="14003"/>
                  </a:lnTo>
                  <a:lnTo>
                    <a:pt x="4208" y="13854"/>
                  </a:lnTo>
                  <a:lnTo>
                    <a:pt x="3927" y="13556"/>
                  </a:lnTo>
                  <a:lnTo>
                    <a:pt x="3927" y="12662"/>
                  </a:lnTo>
                  <a:lnTo>
                    <a:pt x="4488" y="12364"/>
                  </a:lnTo>
                  <a:lnTo>
                    <a:pt x="5049" y="12364"/>
                  </a:lnTo>
                  <a:lnTo>
                    <a:pt x="5049" y="12215"/>
                  </a:lnTo>
                  <a:lnTo>
                    <a:pt x="5330" y="12215"/>
                  </a:lnTo>
                  <a:lnTo>
                    <a:pt x="5330" y="12066"/>
                  </a:lnTo>
                  <a:lnTo>
                    <a:pt x="5610" y="11917"/>
                  </a:lnTo>
                  <a:lnTo>
                    <a:pt x="5891" y="11917"/>
                  </a:lnTo>
                  <a:lnTo>
                    <a:pt x="5891" y="11470"/>
                  </a:lnTo>
                  <a:lnTo>
                    <a:pt x="5610" y="11321"/>
                  </a:lnTo>
                  <a:lnTo>
                    <a:pt x="5610" y="11172"/>
                  </a:lnTo>
                  <a:lnTo>
                    <a:pt x="5330" y="10874"/>
                  </a:lnTo>
                  <a:lnTo>
                    <a:pt x="5330" y="10726"/>
                  </a:lnTo>
                  <a:lnTo>
                    <a:pt x="5049" y="10726"/>
                  </a:lnTo>
                  <a:lnTo>
                    <a:pt x="5049" y="9683"/>
                  </a:lnTo>
                  <a:lnTo>
                    <a:pt x="5330" y="9534"/>
                  </a:lnTo>
                  <a:lnTo>
                    <a:pt x="5330" y="9087"/>
                  </a:lnTo>
                  <a:lnTo>
                    <a:pt x="5610" y="8938"/>
                  </a:lnTo>
                  <a:lnTo>
                    <a:pt x="5610" y="8789"/>
                  </a:lnTo>
                  <a:lnTo>
                    <a:pt x="5891" y="8491"/>
                  </a:lnTo>
                  <a:lnTo>
                    <a:pt x="5891" y="8342"/>
                  </a:lnTo>
                  <a:lnTo>
                    <a:pt x="5610" y="8193"/>
                  </a:lnTo>
                  <a:lnTo>
                    <a:pt x="5610" y="7895"/>
                  </a:lnTo>
                  <a:lnTo>
                    <a:pt x="5330" y="7746"/>
                  </a:lnTo>
                  <a:lnTo>
                    <a:pt x="5330" y="7597"/>
                  </a:lnTo>
                  <a:lnTo>
                    <a:pt x="5049" y="7448"/>
                  </a:lnTo>
                  <a:lnTo>
                    <a:pt x="4769" y="7448"/>
                  </a:lnTo>
                  <a:lnTo>
                    <a:pt x="4769" y="7299"/>
                  </a:lnTo>
                  <a:lnTo>
                    <a:pt x="4488" y="7299"/>
                  </a:lnTo>
                  <a:lnTo>
                    <a:pt x="4208" y="7150"/>
                  </a:lnTo>
                  <a:lnTo>
                    <a:pt x="1964" y="7150"/>
                  </a:lnTo>
                  <a:lnTo>
                    <a:pt x="1964" y="7001"/>
                  </a:lnTo>
                  <a:lnTo>
                    <a:pt x="1683" y="7001"/>
                  </a:lnTo>
                  <a:lnTo>
                    <a:pt x="1683" y="6852"/>
                  </a:lnTo>
                  <a:lnTo>
                    <a:pt x="1403" y="6703"/>
                  </a:lnTo>
                  <a:lnTo>
                    <a:pt x="1403" y="6554"/>
                  </a:lnTo>
                  <a:lnTo>
                    <a:pt x="1122" y="6554"/>
                  </a:lnTo>
                  <a:lnTo>
                    <a:pt x="1122" y="6257"/>
                  </a:lnTo>
                  <a:lnTo>
                    <a:pt x="842" y="6257"/>
                  </a:lnTo>
                  <a:lnTo>
                    <a:pt x="842" y="6108"/>
                  </a:lnTo>
                  <a:lnTo>
                    <a:pt x="0" y="6108"/>
                  </a:lnTo>
                  <a:lnTo>
                    <a:pt x="561" y="5959"/>
                  </a:lnTo>
                  <a:lnTo>
                    <a:pt x="1964" y="5959"/>
                  </a:lnTo>
                  <a:lnTo>
                    <a:pt x="2525" y="5810"/>
                  </a:lnTo>
                  <a:lnTo>
                    <a:pt x="3086" y="5810"/>
                  </a:lnTo>
                  <a:lnTo>
                    <a:pt x="3647" y="5512"/>
                  </a:lnTo>
                  <a:lnTo>
                    <a:pt x="3647" y="5065"/>
                  </a:lnTo>
                  <a:lnTo>
                    <a:pt x="3927" y="5065"/>
                  </a:lnTo>
                  <a:lnTo>
                    <a:pt x="3927" y="4916"/>
                  </a:lnTo>
                  <a:lnTo>
                    <a:pt x="4208" y="4767"/>
                  </a:lnTo>
                  <a:lnTo>
                    <a:pt x="4488" y="4767"/>
                  </a:lnTo>
                  <a:lnTo>
                    <a:pt x="4769" y="4618"/>
                  </a:lnTo>
                  <a:lnTo>
                    <a:pt x="5610" y="4618"/>
                  </a:lnTo>
                  <a:lnTo>
                    <a:pt x="6171" y="4767"/>
                  </a:lnTo>
                  <a:lnTo>
                    <a:pt x="6732" y="4767"/>
                  </a:lnTo>
                  <a:lnTo>
                    <a:pt x="7013" y="4916"/>
                  </a:lnTo>
                  <a:lnTo>
                    <a:pt x="7574" y="4916"/>
                  </a:lnTo>
                  <a:lnTo>
                    <a:pt x="7855" y="5065"/>
                  </a:lnTo>
                  <a:lnTo>
                    <a:pt x="8696" y="5065"/>
                  </a:lnTo>
                  <a:lnTo>
                    <a:pt x="8696" y="5959"/>
                  </a:lnTo>
                  <a:lnTo>
                    <a:pt x="8416" y="6108"/>
                  </a:lnTo>
                  <a:lnTo>
                    <a:pt x="8416" y="6257"/>
                  </a:lnTo>
                  <a:lnTo>
                    <a:pt x="8135" y="6554"/>
                  </a:lnTo>
                  <a:lnTo>
                    <a:pt x="8135" y="6703"/>
                  </a:lnTo>
                  <a:lnTo>
                    <a:pt x="7855" y="6852"/>
                  </a:lnTo>
                  <a:lnTo>
                    <a:pt x="7855" y="7150"/>
                  </a:lnTo>
                  <a:lnTo>
                    <a:pt x="8135" y="7150"/>
                  </a:lnTo>
                  <a:lnTo>
                    <a:pt x="8135" y="7448"/>
                  </a:lnTo>
                  <a:lnTo>
                    <a:pt x="8416" y="7448"/>
                  </a:lnTo>
                  <a:lnTo>
                    <a:pt x="8696" y="7597"/>
                  </a:lnTo>
                  <a:lnTo>
                    <a:pt x="9538" y="7597"/>
                  </a:lnTo>
                  <a:lnTo>
                    <a:pt x="9818" y="7448"/>
                  </a:lnTo>
                  <a:lnTo>
                    <a:pt x="10379" y="7448"/>
                  </a:lnTo>
                  <a:lnTo>
                    <a:pt x="10379" y="7001"/>
                  </a:lnTo>
                  <a:lnTo>
                    <a:pt x="10660" y="6852"/>
                  </a:lnTo>
                  <a:lnTo>
                    <a:pt x="10660" y="6703"/>
                  </a:lnTo>
                  <a:lnTo>
                    <a:pt x="10940" y="6554"/>
                  </a:lnTo>
                  <a:lnTo>
                    <a:pt x="11501" y="6406"/>
                  </a:lnTo>
                  <a:lnTo>
                    <a:pt x="11782" y="6406"/>
                  </a:lnTo>
                  <a:lnTo>
                    <a:pt x="11782" y="6257"/>
                  </a:lnTo>
                  <a:lnTo>
                    <a:pt x="12062" y="6257"/>
                  </a:lnTo>
                  <a:lnTo>
                    <a:pt x="12062" y="5661"/>
                  </a:lnTo>
                  <a:lnTo>
                    <a:pt x="11782" y="5363"/>
                  </a:lnTo>
                  <a:lnTo>
                    <a:pt x="11782" y="4916"/>
                  </a:lnTo>
                  <a:lnTo>
                    <a:pt x="11221" y="4618"/>
                  </a:lnTo>
                  <a:lnTo>
                    <a:pt x="11221" y="4469"/>
                  </a:lnTo>
                  <a:lnTo>
                    <a:pt x="10940" y="4171"/>
                  </a:lnTo>
                  <a:lnTo>
                    <a:pt x="10660" y="4022"/>
                  </a:lnTo>
                  <a:lnTo>
                    <a:pt x="10379" y="3724"/>
                  </a:lnTo>
                  <a:lnTo>
                    <a:pt x="9257" y="3128"/>
                  </a:lnTo>
                  <a:lnTo>
                    <a:pt x="9257" y="2979"/>
                  </a:lnTo>
                  <a:lnTo>
                    <a:pt x="8977" y="2979"/>
                  </a:lnTo>
                  <a:lnTo>
                    <a:pt x="8977" y="2234"/>
                  </a:lnTo>
                  <a:lnTo>
                    <a:pt x="9257" y="2086"/>
                  </a:lnTo>
                  <a:lnTo>
                    <a:pt x="9257" y="1788"/>
                  </a:lnTo>
                  <a:lnTo>
                    <a:pt x="9538" y="1490"/>
                  </a:lnTo>
                  <a:lnTo>
                    <a:pt x="9538" y="447"/>
                  </a:lnTo>
                  <a:lnTo>
                    <a:pt x="9257" y="0"/>
                  </a:lnTo>
                  <a:lnTo>
                    <a:pt x="9538" y="149"/>
                  </a:lnTo>
                  <a:lnTo>
                    <a:pt x="10099" y="298"/>
                  </a:lnTo>
                  <a:lnTo>
                    <a:pt x="10940" y="745"/>
                  </a:lnTo>
                  <a:lnTo>
                    <a:pt x="10940" y="894"/>
                  </a:lnTo>
                  <a:lnTo>
                    <a:pt x="11221" y="1043"/>
                  </a:lnTo>
                  <a:lnTo>
                    <a:pt x="11221" y="1341"/>
                  </a:lnTo>
                  <a:lnTo>
                    <a:pt x="11501" y="1341"/>
                  </a:lnTo>
                  <a:lnTo>
                    <a:pt x="11782" y="1490"/>
                  </a:lnTo>
                  <a:lnTo>
                    <a:pt x="12062" y="1490"/>
                  </a:lnTo>
                  <a:lnTo>
                    <a:pt x="12343" y="1639"/>
                  </a:lnTo>
                  <a:lnTo>
                    <a:pt x="15429" y="1639"/>
                  </a:lnTo>
                  <a:lnTo>
                    <a:pt x="15429" y="1490"/>
                  </a:lnTo>
                  <a:lnTo>
                    <a:pt x="15709" y="1490"/>
                  </a:lnTo>
                  <a:lnTo>
                    <a:pt x="15709" y="1043"/>
                  </a:lnTo>
                  <a:lnTo>
                    <a:pt x="15990" y="894"/>
                  </a:lnTo>
                  <a:lnTo>
                    <a:pt x="15990" y="745"/>
                  </a:lnTo>
                  <a:lnTo>
                    <a:pt x="16831" y="745"/>
                  </a:lnTo>
                  <a:lnTo>
                    <a:pt x="17112" y="894"/>
                  </a:lnTo>
                  <a:lnTo>
                    <a:pt x="18234" y="894"/>
                  </a:lnTo>
                  <a:lnTo>
                    <a:pt x="18234" y="745"/>
                  </a:lnTo>
                  <a:lnTo>
                    <a:pt x="18514" y="745"/>
                  </a:lnTo>
                  <a:lnTo>
                    <a:pt x="18514" y="447"/>
                  </a:lnTo>
                  <a:lnTo>
                    <a:pt x="18795" y="447"/>
                  </a:lnTo>
                  <a:lnTo>
                    <a:pt x="18795" y="298"/>
                  </a:lnTo>
                  <a:lnTo>
                    <a:pt x="19356" y="298"/>
                  </a:lnTo>
                  <a:lnTo>
                    <a:pt x="19636" y="149"/>
                  </a:lnTo>
                  <a:lnTo>
                    <a:pt x="21039" y="149"/>
                  </a:lnTo>
                  <a:lnTo>
                    <a:pt x="21039" y="2234"/>
                  </a:lnTo>
                  <a:lnTo>
                    <a:pt x="21319" y="2681"/>
                  </a:lnTo>
                  <a:lnTo>
                    <a:pt x="21319" y="4320"/>
                  </a:lnTo>
                  <a:lnTo>
                    <a:pt x="21600" y="4916"/>
                  </a:lnTo>
                  <a:lnTo>
                    <a:pt x="21600" y="5363"/>
                  </a:lnTo>
                  <a:lnTo>
                    <a:pt x="21319" y="5661"/>
                  </a:lnTo>
                  <a:lnTo>
                    <a:pt x="21319" y="6108"/>
                  </a:lnTo>
                  <a:lnTo>
                    <a:pt x="21039" y="6257"/>
                  </a:lnTo>
                  <a:lnTo>
                    <a:pt x="21039" y="6406"/>
                  </a:lnTo>
                  <a:lnTo>
                    <a:pt x="19917" y="7001"/>
                  </a:lnTo>
                  <a:lnTo>
                    <a:pt x="19917" y="7150"/>
                  </a:lnTo>
                  <a:lnTo>
                    <a:pt x="19636" y="7150"/>
                  </a:lnTo>
                  <a:lnTo>
                    <a:pt x="19636" y="7597"/>
                  </a:lnTo>
                  <a:lnTo>
                    <a:pt x="19356" y="7746"/>
                  </a:lnTo>
                  <a:lnTo>
                    <a:pt x="19075" y="7746"/>
                  </a:lnTo>
                  <a:lnTo>
                    <a:pt x="18795" y="7895"/>
                  </a:lnTo>
                  <a:lnTo>
                    <a:pt x="16270" y="7895"/>
                  </a:lnTo>
                  <a:lnTo>
                    <a:pt x="15990" y="8044"/>
                  </a:lnTo>
                  <a:lnTo>
                    <a:pt x="15990" y="8491"/>
                  </a:lnTo>
                  <a:lnTo>
                    <a:pt x="15709" y="8491"/>
                  </a:lnTo>
                  <a:lnTo>
                    <a:pt x="15709" y="8640"/>
                  </a:lnTo>
                  <a:lnTo>
                    <a:pt x="15148" y="8640"/>
                  </a:lnTo>
                  <a:lnTo>
                    <a:pt x="14587" y="8789"/>
                  </a:lnTo>
                  <a:lnTo>
                    <a:pt x="14306" y="8789"/>
                  </a:lnTo>
                  <a:lnTo>
                    <a:pt x="14306" y="8938"/>
                  </a:lnTo>
                  <a:lnTo>
                    <a:pt x="14026" y="8938"/>
                  </a:lnTo>
                  <a:lnTo>
                    <a:pt x="13745" y="9087"/>
                  </a:lnTo>
                  <a:lnTo>
                    <a:pt x="13745" y="9236"/>
                  </a:lnTo>
                  <a:lnTo>
                    <a:pt x="13465" y="9236"/>
                  </a:lnTo>
                  <a:lnTo>
                    <a:pt x="13465" y="10428"/>
                  </a:lnTo>
                  <a:lnTo>
                    <a:pt x="13184" y="10428"/>
                  </a:lnTo>
                  <a:lnTo>
                    <a:pt x="13184" y="10577"/>
                  </a:lnTo>
                  <a:lnTo>
                    <a:pt x="12343" y="10577"/>
                  </a:lnTo>
                  <a:lnTo>
                    <a:pt x="12062" y="10726"/>
                  </a:lnTo>
                  <a:lnTo>
                    <a:pt x="11501" y="10726"/>
                  </a:lnTo>
                  <a:lnTo>
                    <a:pt x="11221" y="10874"/>
                  </a:lnTo>
                  <a:lnTo>
                    <a:pt x="10940" y="10874"/>
                  </a:lnTo>
                  <a:lnTo>
                    <a:pt x="10660" y="11023"/>
                  </a:lnTo>
                  <a:lnTo>
                    <a:pt x="10660" y="11172"/>
                  </a:lnTo>
                  <a:lnTo>
                    <a:pt x="10379" y="11172"/>
                  </a:lnTo>
                  <a:lnTo>
                    <a:pt x="10379" y="11321"/>
                  </a:lnTo>
                  <a:lnTo>
                    <a:pt x="10099" y="11470"/>
                  </a:lnTo>
                  <a:lnTo>
                    <a:pt x="10099" y="11619"/>
                  </a:lnTo>
                  <a:lnTo>
                    <a:pt x="9818" y="11768"/>
                  </a:lnTo>
                  <a:lnTo>
                    <a:pt x="9818" y="12364"/>
                  </a:lnTo>
                  <a:lnTo>
                    <a:pt x="9538" y="12662"/>
                  </a:lnTo>
                  <a:lnTo>
                    <a:pt x="9538" y="14003"/>
                  </a:lnTo>
                  <a:lnTo>
                    <a:pt x="10099" y="14301"/>
                  </a:lnTo>
                  <a:lnTo>
                    <a:pt x="10379" y="14301"/>
                  </a:lnTo>
                  <a:lnTo>
                    <a:pt x="10379" y="17578"/>
                  </a:lnTo>
                  <a:lnTo>
                    <a:pt x="9818" y="17578"/>
                  </a:lnTo>
                  <a:lnTo>
                    <a:pt x="9538" y="17727"/>
                  </a:lnTo>
                  <a:lnTo>
                    <a:pt x="9538" y="18174"/>
                  </a:lnTo>
                  <a:lnTo>
                    <a:pt x="7855" y="18174"/>
                  </a:lnTo>
                  <a:lnTo>
                    <a:pt x="7855" y="18323"/>
                  </a:lnTo>
                  <a:lnTo>
                    <a:pt x="7574" y="18472"/>
                  </a:lnTo>
                  <a:lnTo>
                    <a:pt x="5891" y="18472"/>
                  </a:lnTo>
                  <a:lnTo>
                    <a:pt x="5610" y="18621"/>
                  </a:lnTo>
                  <a:lnTo>
                    <a:pt x="5610" y="21004"/>
                  </a:lnTo>
                  <a:lnTo>
                    <a:pt x="5330" y="21153"/>
                  </a:lnTo>
                  <a:lnTo>
                    <a:pt x="5330" y="21302"/>
                  </a:lnTo>
                  <a:lnTo>
                    <a:pt x="5049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5534594" y="3474491"/>
              <a:ext cx="327541" cy="35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73"/>
                  </a:moveTo>
                  <a:lnTo>
                    <a:pt x="20215" y="19173"/>
                  </a:lnTo>
                  <a:lnTo>
                    <a:pt x="19938" y="19416"/>
                  </a:lnTo>
                  <a:lnTo>
                    <a:pt x="19385" y="19416"/>
                  </a:lnTo>
                  <a:lnTo>
                    <a:pt x="19385" y="19658"/>
                  </a:lnTo>
                  <a:lnTo>
                    <a:pt x="19108" y="19658"/>
                  </a:lnTo>
                  <a:lnTo>
                    <a:pt x="19108" y="19901"/>
                  </a:lnTo>
                  <a:lnTo>
                    <a:pt x="18831" y="20144"/>
                  </a:lnTo>
                  <a:lnTo>
                    <a:pt x="18831" y="20387"/>
                  </a:lnTo>
                  <a:lnTo>
                    <a:pt x="17723" y="20387"/>
                  </a:lnTo>
                  <a:lnTo>
                    <a:pt x="17446" y="20144"/>
                  </a:lnTo>
                  <a:lnTo>
                    <a:pt x="16615" y="20144"/>
                  </a:lnTo>
                  <a:lnTo>
                    <a:pt x="16615" y="20387"/>
                  </a:lnTo>
                  <a:lnTo>
                    <a:pt x="16338" y="20387"/>
                  </a:lnTo>
                  <a:lnTo>
                    <a:pt x="16338" y="21357"/>
                  </a:lnTo>
                  <a:lnTo>
                    <a:pt x="16062" y="21357"/>
                  </a:lnTo>
                  <a:lnTo>
                    <a:pt x="16062" y="21600"/>
                  </a:lnTo>
                  <a:lnTo>
                    <a:pt x="13015" y="21600"/>
                  </a:lnTo>
                  <a:lnTo>
                    <a:pt x="12738" y="21357"/>
                  </a:lnTo>
                  <a:lnTo>
                    <a:pt x="12185" y="21357"/>
                  </a:lnTo>
                  <a:lnTo>
                    <a:pt x="12185" y="21115"/>
                  </a:lnTo>
                  <a:lnTo>
                    <a:pt x="11908" y="21115"/>
                  </a:lnTo>
                  <a:lnTo>
                    <a:pt x="11908" y="20629"/>
                  </a:lnTo>
                  <a:lnTo>
                    <a:pt x="11631" y="20387"/>
                  </a:lnTo>
                  <a:lnTo>
                    <a:pt x="11631" y="20144"/>
                  </a:lnTo>
                  <a:lnTo>
                    <a:pt x="11354" y="19901"/>
                  </a:lnTo>
                  <a:lnTo>
                    <a:pt x="11354" y="19658"/>
                  </a:lnTo>
                  <a:lnTo>
                    <a:pt x="10246" y="19173"/>
                  </a:lnTo>
                  <a:lnTo>
                    <a:pt x="9415" y="18445"/>
                  </a:lnTo>
                  <a:lnTo>
                    <a:pt x="8862" y="18202"/>
                  </a:lnTo>
                  <a:lnTo>
                    <a:pt x="8308" y="18202"/>
                  </a:lnTo>
                  <a:lnTo>
                    <a:pt x="7754" y="17717"/>
                  </a:lnTo>
                  <a:lnTo>
                    <a:pt x="7477" y="17717"/>
                  </a:lnTo>
                  <a:lnTo>
                    <a:pt x="7200" y="17474"/>
                  </a:lnTo>
                  <a:lnTo>
                    <a:pt x="6923" y="16989"/>
                  </a:lnTo>
                  <a:lnTo>
                    <a:pt x="6369" y="16503"/>
                  </a:lnTo>
                  <a:lnTo>
                    <a:pt x="6369" y="16261"/>
                  </a:lnTo>
                  <a:lnTo>
                    <a:pt x="6092" y="16018"/>
                  </a:lnTo>
                  <a:lnTo>
                    <a:pt x="5815" y="16018"/>
                  </a:lnTo>
                  <a:lnTo>
                    <a:pt x="5815" y="15775"/>
                  </a:lnTo>
                  <a:lnTo>
                    <a:pt x="4708" y="15290"/>
                  </a:lnTo>
                  <a:lnTo>
                    <a:pt x="4431" y="15290"/>
                  </a:lnTo>
                  <a:lnTo>
                    <a:pt x="3600" y="14562"/>
                  </a:lnTo>
                  <a:lnTo>
                    <a:pt x="3323" y="14076"/>
                  </a:lnTo>
                  <a:lnTo>
                    <a:pt x="3046" y="14076"/>
                  </a:lnTo>
                  <a:lnTo>
                    <a:pt x="3046" y="13834"/>
                  </a:lnTo>
                  <a:lnTo>
                    <a:pt x="2769" y="13591"/>
                  </a:lnTo>
                  <a:lnTo>
                    <a:pt x="2769" y="12863"/>
                  </a:lnTo>
                  <a:lnTo>
                    <a:pt x="1108" y="12863"/>
                  </a:lnTo>
                  <a:lnTo>
                    <a:pt x="1108" y="12620"/>
                  </a:lnTo>
                  <a:lnTo>
                    <a:pt x="1385" y="12378"/>
                  </a:lnTo>
                  <a:lnTo>
                    <a:pt x="1385" y="11407"/>
                  </a:lnTo>
                  <a:lnTo>
                    <a:pt x="1108" y="11164"/>
                  </a:lnTo>
                  <a:lnTo>
                    <a:pt x="1108" y="10436"/>
                  </a:lnTo>
                  <a:lnTo>
                    <a:pt x="831" y="10193"/>
                  </a:lnTo>
                  <a:lnTo>
                    <a:pt x="831" y="9708"/>
                  </a:lnTo>
                  <a:lnTo>
                    <a:pt x="554" y="9222"/>
                  </a:lnTo>
                  <a:lnTo>
                    <a:pt x="554" y="8980"/>
                  </a:lnTo>
                  <a:lnTo>
                    <a:pt x="277" y="8737"/>
                  </a:lnTo>
                  <a:lnTo>
                    <a:pt x="277" y="8252"/>
                  </a:lnTo>
                  <a:lnTo>
                    <a:pt x="554" y="7766"/>
                  </a:lnTo>
                  <a:lnTo>
                    <a:pt x="554" y="6796"/>
                  </a:lnTo>
                  <a:lnTo>
                    <a:pt x="0" y="5825"/>
                  </a:lnTo>
                  <a:lnTo>
                    <a:pt x="554" y="5582"/>
                  </a:lnTo>
                  <a:lnTo>
                    <a:pt x="2492" y="5582"/>
                  </a:lnTo>
                  <a:lnTo>
                    <a:pt x="2492" y="5339"/>
                  </a:lnTo>
                  <a:lnTo>
                    <a:pt x="2769" y="5339"/>
                  </a:lnTo>
                  <a:lnTo>
                    <a:pt x="2769" y="4126"/>
                  </a:lnTo>
                  <a:lnTo>
                    <a:pt x="2492" y="3883"/>
                  </a:lnTo>
                  <a:lnTo>
                    <a:pt x="2492" y="3398"/>
                  </a:lnTo>
                  <a:lnTo>
                    <a:pt x="2215" y="3155"/>
                  </a:lnTo>
                  <a:lnTo>
                    <a:pt x="2215" y="2912"/>
                  </a:lnTo>
                  <a:lnTo>
                    <a:pt x="1938" y="2427"/>
                  </a:lnTo>
                  <a:lnTo>
                    <a:pt x="1385" y="485"/>
                  </a:lnTo>
                  <a:lnTo>
                    <a:pt x="1938" y="243"/>
                  </a:lnTo>
                  <a:lnTo>
                    <a:pt x="2215" y="0"/>
                  </a:lnTo>
                  <a:lnTo>
                    <a:pt x="4154" y="0"/>
                  </a:lnTo>
                  <a:lnTo>
                    <a:pt x="4431" y="243"/>
                  </a:lnTo>
                  <a:lnTo>
                    <a:pt x="5538" y="243"/>
                  </a:lnTo>
                  <a:lnTo>
                    <a:pt x="6646" y="0"/>
                  </a:lnTo>
                  <a:lnTo>
                    <a:pt x="10523" y="0"/>
                  </a:lnTo>
                  <a:lnTo>
                    <a:pt x="11077" y="485"/>
                  </a:lnTo>
                  <a:lnTo>
                    <a:pt x="11354" y="485"/>
                  </a:lnTo>
                  <a:lnTo>
                    <a:pt x="11631" y="971"/>
                  </a:lnTo>
                  <a:lnTo>
                    <a:pt x="13292" y="2427"/>
                  </a:lnTo>
                  <a:lnTo>
                    <a:pt x="13569" y="2427"/>
                  </a:lnTo>
                  <a:lnTo>
                    <a:pt x="14400" y="3155"/>
                  </a:lnTo>
                  <a:lnTo>
                    <a:pt x="15508" y="3155"/>
                  </a:lnTo>
                  <a:lnTo>
                    <a:pt x="15785" y="3398"/>
                  </a:lnTo>
                  <a:lnTo>
                    <a:pt x="16338" y="3398"/>
                  </a:lnTo>
                  <a:lnTo>
                    <a:pt x="16338" y="4611"/>
                  </a:lnTo>
                  <a:lnTo>
                    <a:pt x="16615" y="4854"/>
                  </a:lnTo>
                  <a:lnTo>
                    <a:pt x="16615" y="5097"/>
                  </a:lnTo>
                  <a:lnTo>
                    <a:pt x="17169" y="5582"/>
                  </a:lnTo>
                  <a:lnTo>
                    <a:pt x="18831" y="6310"/>
                  </a:lnTo>
                  <a:lnTo>
                    <a:pt x="19108" y="6310"/>
                  </a:lnTo>
                  <a:lnTo>
                    <a:pt x="19662" y="6553"/>
                  </a:lnTo>
                  <a:lnTo>
                    <a:pt x="19662" y="8252"/>
                  </a:lnTo>
                  <a:lnTo>
                    <a:pt x="19938" y="8494"/>
                  </a:lnTo>
                  <a:lnTo>
                    <a:pt x="19662" y="8737"/>
                  </a:lnTo>
                  <a:lnTo>
                    <a:pt x="19662" y="8980"/>
                  </a:lnTo>
                  <a:lnTo>
                    <a:pt x="19108" y="9465"/>
                  </a:lnTo>
                  <a:lnTo>
                    <a:pt x="18831" y="9465"/>
                  </a:lnTo>
                  <a:lnTo>
                    <a:pt x="18831" y="9951"/>
                  </a:lnTo>
                  <a:lnTo>
                    <a:pt x="18554" y="10193"/>
                  </a:lnTo>
                  <a:lnTo>
                    <a:pt x="18554" y="10921"/>
                  </a:lnTo>
                  <a:lnTo>
                    <a:pt x="19662" y="10921"/>
                  </a:lnTo>
                  <a:lnTo>
                    <a:pt x="19662" y="11164"/>
                  </a:lnTo>
                  <a:lnTo>
                    <a:pt x="19938" y="11164"/>
                  </a:lnTo>
                  <a:lnTo>
                    <a:pt x="19938" y="12135"/>
                  </a:lnTo>
                  <a:lnTo>
                    <a:pt x="19662" y="12620"/>
                  </a:lnTo>
                  <a:lnTo>
                    <a:pt x="19662" y="13591"/>
                  </a:lnTo>
                  <a:lnTo>
                    <a:pt x="19938" y="14076"/>
                  </a:lnTo>
                  <a:lnTo>
                    <a:pt x="20215" y="14804"/>
                  </a:lnTo>
                  <a:lnTo>
                    <a:pt x="20215" y="17474"/>
                  </a:lnTo>
                  <a:lnTo>
                    <a:pt x="20492" y="17474"/>
                  </a:lnTo>
                  <a:lnTo>
                    <a:pt x="21046" y="17960"/>
                  </a:lnTo>
                  <a:lnTo>
                    <a:pt x="21046" y="18202"/>
                  </a:lnTo>
                  <a:lnTo>
                    <a:pt x="21323" y="18202"/>
                  </a:lnTo>
                  <a:lnTo>
                    <a:pt x="21323" y="18445"/>
                  </a:lnTo>
                  <a:lnTo>
                    <a:pt x="21600" y="18688"/>
                  </a:lnTo>
                  <a:lnTo>
                    <a:pt x="21600" y="1917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534594" y="3474491"/>
              <a:ext cx="327541" cy="35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73"/>
                  </a:moveTo>
                  <a:lnTo>
                    <a:pt x="20215" y="19173"/>
                  </a:lnTo>
                  <a:lnTo>
                    <a:pt x="19938" y="19416"/>
                  </a:lnTo>
                  <a:lnTo>
                    <a:pt x="19385" y="19416"/>
                  </a:lnTo>
                  <a:lnTo>
                    <a:pt x="19385" y="19658"/>
                  </a:lnTo>
                  <a:lnTo>
                    <a:pt x="19108" y="19658"/>
                  </a:lnTo>
                  <a:lnTo>
                    <a:pt x="19108" y="19901"/>
                  </a:lnTo>
                  <a:lnTo>
                    <a:pt x="18831" y="20144"/>
                  </a:lnTo>
                  <a:lnTo>
                    <a:pt x="18831" y="20387"/>
                  </a:lnTo>
                  <a:lnTo>
                    <a:pt x="17723" y="20387"/>
                  </a:lnTo>
                  <a:lnTo>
                    <a:pt x="17446" y="20144"/>
                  </a:lnTo>
                  <a:lnTo>
                    <a:pt x="16615" y="20144"/>
                  </a:lnTo>
                  <a:lnTo>
                    <a:pt x="16615" y="20387"/>
                  </a:lnTo>
                  <a:lnTo>
                    <a:pt x="16338" y="20387"/>
                  </a:lnTo>
                  <a:lnTo>
                    <a:pt x="16338" y="21357"/>
                  </a:lnTo>
                  <a:lnTo>
                    <a:pt x="16062" y="21357"/>
                  </a:lnTo>
                  <a:lnTo>
                    <a:pt x="16062" y="21600"/>
                  </a:lnTo>
                  <a:lnTo>
                    <a:pt x="13015" y="21600"/>
                  </a:lnTo>
                  <a:lnTo>
                    <a:pt x="12738" y="21357"/>
                  </a:lnTo>
                  <a:lnTo>
                    <a:pt x="12185" y="21357"/>
                  </a:lnTo>
                  <a:lnTo>
                    <a:pt x="12185" y="21115"/>
                  </a:lnTo>
                  <a:lnTo>
                    <a:pt x="11908" y="21115"/>
                  </a:lnTo>
                  <a:lnTo>
                    <a:pt x="11908" y="20629"/>
                  </a:lnTo>
                  <a:lnTo>
                    <a:pt x="11631" y="20387"/>
                  </a:lnTo>
                  <a:lnTo>
                    <a:pt x="11631" y="20144"/>
                  </a:lnTo>
                  <a:lnTo>
                    <a:pt x="11354" y="19901"/>
                  </a:lnTo>
                  <a:lnTo>
                    <a:pt x="11354" y="19658"/>
                  </a:lnTo>
                  <a:lnTo>
                    <a:pt x="10246" y="19173"/>
                  </a:lnTo>
                  <a:lnTo>
                    <a:pt x="9415" y="18445"/>
                  </a:lnTo>
                  <a:lnTo>
                    <a:pt x="8862" y="18202"/>
                  </a:lnTo>
                  <a:lnTo>
                    <a:pt x="8308" y="18202"/>
                  </a:lnTo>
                  <a:lnTo>
                    <a:pt x="7754" y="17717"/>
                  </a:lnTo>
                  <a:lnTo>
                    <a:pt x="7477" y="17717"/>
                  </a:lnTo>
                  <a:lnTo>
                    <a:pt x="7200" y="17474"/>
                  </a:lnTo>
                  <a:lnTo>
                    <a:pt x="6923" y="16989"/>
                  </a:lnTo>
                  <a:lnTo>
                    <a:pt x="6369" y="16503"/>
                  </a:lnTo>
                  <a:lnTo>
                    <a:pt x="6369" y="16261"/>
                  </a:lnTo>
                  <a:lnTo>
                    <a:pt x="6092" y="16018"/>
                  </a:lnTo>
                  <a:lnTo>
                    <a:pt x="5815" y="16018"/>
                  </a:lnTo>
                  <a:lnTo>
                    <a:pt x="5815" y="15775"/>
                  </a:lnTo>
                  <a:lnTo>
                    <a:pt x="4708" y="15290"/>
                  </a:lnTo>
                  <a:lnTo>
                    <a:pt x="4431" y="15290"/>
                  </a:lnTo>
                  <a:lnTo>
                    <a:pt x="3600" y="14562"/>
                  </a:lnTo>
                  <a:lnTo>
                    <a:pt x="3323" y="14076"/>
                  </a:lnTo>
                  <a:lnTo>
                    <a:pt x="3046" y="14076"/>
                  </a:lnTo>
                  <a:lnTo>
                    <a:pt x="3046" y="13834"/>
                  </a:lnTo>
                  <a:lnTo>
                    <a:pt x="2769" y="13591"/>
                  </a:lnTo>
                  <a:lnTo>
                    <a:pt x="2769" y="12863"/>
                  </a:lnTo>
                  <a:lnTo>
                    <a:pt x="1108" y="12863"/>
                  </a:lnTo>
                  <a:lnTo>
                    <a:pt x="1108" y="12620"/>
                  </a:lnTo>
                  <a:lnTo>
                    <a:pt x="1385" y="12378"/>
                  </a:lnTo>
                  <a:lnTo>
                    <a:pt x="1385" y="11407"/>
                  </a:lnTo>
                  <a:lnTo>
                    <a:pt x="1108" y="11164"/>
                  </a:lnTo>
                  <a:lnTo>
                    <a:pt x="1108" y="10436"/>
                  </a:lnTo>
                  <a:lnTo>
                    <a:pt x="831" y="10193"/>
                  </a:lnTo>
                  <a:lnTo>
                    <a:pt x="831" y="9708"/>
                  </a:lnTo>
                  <a:lnTo>
                    <a:pt x="554" y="9222"/>
                  </a:lnTo>
                  <a:lnTo>
                    <a:pt x="554" y="8980"/>
                  </a:lnTo>
                  <a:lnTo>
                    <a:pt x="277" y="8737"/>
                  </a:lnTo>
                  <a:lnTo>
                    <a:pt x="277" y="8252"/>
                  </a:lnTo>
                  <a:lnTo>
                    <a:pt x="554" y="7766"/>
                  </a:lnTo>
                  <a:lnTo>
                    <a:pt x="554" y="6796"/>
                  </a:lnTo>
                  <a:lnTo>
                    <a:pt x="0" y="5825"/>
                  </a:lnTo>
                  <a:lnTo>
                    <a:pt x="554" y="5582"/>
                  </a:lnTo>
                  <a:lnTo>
                    <a:pt x="2492" y="5582"/>
                  </a:lnTo>
                  <a:lnTo>
                    <a:pt x="2492" y="5339"/>
                  </a:lnTo>
                  <a:lnTo>
                    <a:pt x="2769" y="5339"/>
                  </a:lnTo>
                  <a:lnTo>
                    <a:pt x="2769" y="4126"/>
                  </a:lnTo>
                  <a:lnTo>
                    <a:pt x="2492" y="3883"/>
                  </a:lnTo>
                  <a:lnTo>
                    <a:pt x="2492" y="3398"/>
                  </a:lnTo>
                  <a:lnTo>
                    <a:pt x="2215" y="3155"/>
                  </a:lnTo>
                  <a:lnTo>
                    <a:pt x="2215" y="2912"/>
                  </a:lnTo>
                  <a:lnTo>
                    <a:pt x="1938" y="2427"/>
                  </a:lnTo>
                  <a:lnTo>
                    <a:pt x="1385" y="485"/>
                  </a:lnTo>
                  <a:lnTo>
                    <a:pt x="1938" y="243"/>
                  </a:lnTo>
                  <a:lnTo>
                    <a:pt x="2215" y="0"/>
                  </a:lnTo>
                  <a:lnTo>
                    <a:pt x="4154" y="0"/>
                  </a:lnTo>
                  <a:lnTo>
                    <a:pt x="4431" y="243"/>
                  </a:lnTo>
                  <a:lnTo>
                    <a:pt x="5538" y="243"/>
                  </a:lnTo>
                  <a:lnTo>
                    <a:pt x="6646" y="0"/>
                  </a:lnTo>
                  <a:lnTo>
                    <a:pt x="10523" y="0"/>
                  </a:lnTo>
                  <a:lnTo>
                    <a:pt x="11077" y="485"/>
                  </a:lnTo>
                  <a:lnTo>
                    <a:pt x="11354" y="485"/>
                  </a:lnTo>
                  <a:lnTo>
                    <a:pt x="11631" y="971"/>
                  </a:lnTo>
                  <a:lnTo>
                    <a:pt x="13292" y="2427"/>
                  </a:lnTo>
                  <a:lnTo>
                    <a:pt x="13569" y="2427"/>
                  </a:lnTo>
                  <a:lnTo>
                    <a:pt x="14400" y="3155"/>
                  </a:lnTo>
                  <a:lnTo>
                    <a:pt x="15508" y="3155"/>
                  </a:lnTo>
                  <a:lnTo>
                    <a:pt x="15785" y="3398"/>
                  </a:lnTo>
                  <a:lnTo>
                    <a:pt x="16338" y="3398"/>
                  </a:lnTo>
                  <a:lnTo>
                    <a:pt x="16338" y="4611"/>
                  </a:lnTo>
                  <a:lnTo>
                    <a:pt x="16615" y="4854"/>
                  </a:lnTo>
                  <a:lnTo>
                    <a:pt x="16615" y="5097"/>
                  </a:lnTo>
                  <a:lnTo>
                    <a:pt x="17169" y="5582"/>
                  </a:lnTo>
                  <a:lnTo>
                    <a:pt x="18831" y="6310"/>
                  </a:lnTo>
                  <a:lnTo>
                    <a:pt x="19108" y="6310"/>
                  </a:lnTo>
                  <a:lnTo>
                    <a:pt x="19662" y="6553"/>
                  </a:lnTo>
                  <a:lnTo>
                    <a:pt x="19662" y="8252"/>
                  </a:lnTo>
                  <a:lnTo>
                    <a:pt x="19938" y="8494"/>
                  </a:lnTo>
                  <a:lnTo>
                    <a:pt x="19662" y="8737"/>
                  </a:lnTo>
                  <a:lnTo>
                    <a:pt x="19662" y="8980"/>
                  </a:lnTo>
                  <a:lnTo>
                    <a:pt x="19108" y="9465"/>
                  </a:lnTo>
                  <a:lnTo>
                    <a:pt x="18831" y="9465"/>
                  </a:lnTo>
                  <a:lnTo>
                    <a:pt x="18831" y="9951"/>
                  </a:lnTo>
                  <a:lnTo>
                    <a:pt x="18554" y="10193"/>
                  </a:lnTo>
                  <a:lnTo>
                    <a:pt x="18554" y="10921"/>
                  </a:lnTo>
                  <a:lnTo>
                    <a:pt x="19662" y="10921"/>
                  </a:lnTo>
                  <a:lnTo>
                    <a:pt x="19662" y="11164"/>
                  </a:lnTo>
                  <a:lnTo>
                    <a:pt x="19938" y="11164"/>
                  </a:lnTo>
                  <a:lnTo>
                    <a:pt x="19938" y="12135"/>
                  </a:lnTo>
                  <a:lnTo>
                    <a:pt x="19662" y="12620"/>
                  </a:lnTo>
                  <a:lnTo>
                    <a:pt x="19662" y="13591"/>
                  </a:lnTo>
                  <a:lnTo>
                    <a:pt x="19938" y="14076"/>
                  </a:lnTo>
                  <a:lnTo>
                    <a:pt x="20215" y="14804"/>
                  </a:lnTo>
                  <a:lnTo>
                    <a:pt x="20215" y="17474"/>
                  </a:lnTo>
                  <a:lnTo>
                    <a:pt x="20492" y="17474"/>
                  </a:lnTo>
                  <a:lnTo>
                    <a:pt x="21046" y="17960"/>
                  </a:lnTo>
                  <a:lnTo>
                    <a:pt x="21046" y="18202"/>
                  </a:lnTo>
                  <a:lnTo>
                    <a:pt x="21323" y="18202"/>
                  </a:lnTo>
                  <a:lnTo>
                    <a:pt x="21323" y="18445"/>
                  </a:lnTo>
                  <a:lnTo>
                    <a:pt x="21600" y="18688"/>
                  </a:lnTo>
                  <a:lnTo>
                    <a:pt x="21600" y="1917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530394" y="3306757"/>
              <a:ext cx="155373" cy="17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81" y="0"/>
                  </a:moveTo>
                  <a:lnTo>
                    <a:pt x="19265" y="480"/>
                  </a:lnTo>
                  <a:lnTo>
                    <a:pt x="19849" y="1440"/>
                  </a:lnTo>
                  <a:lnTo>
                    <a:pt x="20432" y="1920"/>
                  </a:lnTo>
                  <a:lnTo>
                    <a:pt x="20432" y="2400"/>
                  </a:lnTo>
                  <a:lnTo>
                    <a:pt x="21016" y="2880"/>
                  </a:lnTo>
                  <a:lnTo>
                    <a:pt x="21016" y="4320"/>
                  </a:lnTo>
                  <a:lnTo>
                    <a:pt x="21600" y="4800"/>
                  </a:lnTo>
                  <a:lnTo>
                    <a:pt x="21600" y="8640"/>
                  </a:lnTo>
                  <a:lnTo>
                    <a:pt x="21016" y="9600"/>
                  </a:lnTo>
                  <a:lnTo>
                    <a:pt x="21016" y="10560"/>
                  </a:lnTo>
                  <a:lnTo>
                    <a:pt x="20432" y="11040"/>
                  </a:lnTo>
                  <a:lnTo>
                    <a:pt x="19849" y="12000"/>
                  </a:lnTo>
                  <a:lnTo>
                    <a:pt x="19265" y="13440"/>
                  </a:lnTo>
                  <a:lnTo>
                    <a:pt x="18681" y="13920"/>
                  </a:lnTo>
                  <a:lnTo>
                    <a:pt x="18681" y="14880"/>
                  </a:lnTo>
                  <a:lnTo>
                    <a:pt x="18097" y="16320"/>
                  </a:lnTo>
                  <a:lnTo>
                    <a:pt x="18097" y="18720"/>
                  </a:lnTo>
                  <a:lnTo>
                    <a:pt x="18681" y="19200"/>
                  </a:lnTo>
                  <a:lnTo>
                    <a:pt x="19265" y="20160"/>
                  </a:lnTo>
                  <a:lnTo>
                    <a:pt x="15762" y="20640"/>
                  </a:lnTo>
                  <a:lnTo>
                    <a:pt x="9341" y="20640"/>
                  </a:lnTo>
                  <a:lnTo>
                    <a:pt x="8173" y="20160"/>
                  </a:lnTo>
                  <a:lnTo>
                    <a:pt x="5838" y="20160"/>
                  </a:lnTo>
                  <a:lnTo>
                    <a:pt x="5254" y="20640"/>
                  </a:lnTo>
                  <a:lnTo>
                    <a:pt x="4670" y="20640"/>
                  </a:lnTo>
                  <a:lnTo>
                    <a:pt x="3503" y="21600"/>
                  </a:lnTo>
                  <a:lnTo>
                    <a:pt x="584" y="20640"/>
                  </a:lnTo>
                  <a:lnTo>
                    <a:pt x="0" y="19200"/>
                  </a:lnTo>
                  <a:lnTo>
                    <a:pt x="0" y="16800"/>
                  </a:lnTo>
                  <a:lnTo>
                    <a:pt x="584" y="15360"/>
                  </a:lnTo>
                  <a:lnTo>
                    <a:pt x="584" y="13440"/>
                  </a:lnTo>
                  <a:lnTo>
                    <a:pt x="1168" y="12960"/>
                  </a:lnTo>
                  <a:lnTo>
                    <a:pt x="1168" y="12000"/>
                  </a:lnTo>
                  <a:lnTo>
                    <a:pt x="1751" y="12000"/>
                  </a:lnTo>
                  <a:lnTo>
                    <a:pt x="1751" y="11520"/>
                  </a:lnTo>
                  <a:lnTo>
                    <a:pt x="2919" y="11520"/>
                  </a:lnTo>
                  <a:lnTo>
                    <a:pt x="3503" y="11040"/>
                  </a:lnTo>
                  <a:lnTo>
                    <a:pt x="4670" y="11040"/>
                  </a:lnTo>
                  <a:lnTo>
                    <a:pt x="5254" y="10560"/>
                  </a:lnTo>
                  <a:lnTo>
                    <a:pt x="5838" y="10560"/>
                  </a:lnTo>
                  <a:lnTo>
                    <a:pt x="7589" y="10080"/>
                  </a:lnTo>
                  <a:lnTo>
                    <a:pt x="8173" y="10080"/>
                  </a:lnTo>
                  <a:lnTo>
                    <a:pt x="8173" y="9600"/>
                  </a:lnTo>
                  <a:lnTo>
                    <a:pt x="8757" y="9600"/>
                  </a:lnTo>
                  <a:lnTo>
                    <a:pt x="8757" y="7200"/>
                  </a:lnTo>
                  <a:lnTo>
                    <a:pt x="5838" y="7200"/>
                  </a:lnTo>
                  <a:lnTo>
                    <a:pt x="5838" y="4320"/>
                  </a:lnTo>
                  <a:lnTo>
                    <a:pt x="5254" y="2880"/>
                  </a:lnTo>
                  <a:lnTo>
                    <a:pt x="5254" y="960"/>
                  </a:lnTo>
                  <a:lnTo>
                    <a:pt x="10508" y="960"/>
                  </a:lnTo>
                  <a:lnTo>
                    <a:pt x="11676" y="1440"/>
                  </a:lnTo>
                  <a:lnTo>
                    <a:pt x="14011" y="1440"/>
                  </a:lnTo>
                  <a:lnTo>
                    <a:pt x="14595" y="960"/>
                  </a:lnTo>
                  <a:lnTo>
                    <a:pt x="15178" y="960"/>
                  </a:lnTo>
                  <a:lnTo>
                    <a:pt x="18681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530394" y="3306757"/>
              <a:ext cx="155373" cy="17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81" y="0"/>
                  </a:moveTo>
                  <a:lnTo>
                    <a:pt x="19265" y="480"/>
                  </a:lnTo>
                  <a:lnTo>
                    <a:pt x="19849" y="1440"/>
                  </a:lnTo>
                  <a:lnTo>
                    <a:pt x="20432" y="1920"/>
                  </a:lnTo>
                  <a:lnTo>
                    <a:pt x="20432" y="2400"/>
                  </a:lnTo>
                  <a:lnTo>
                    <a:pt x="21016" y="2880"/>
                  </a:lnTo>
                  <a:lnTo>
                    <a:pt x="21016" y="4320"/>
                  </a:lnTo>
                  <a:lnTo>
                    <a:pt x="21600" y="4800"/>
                  </a:lnTo>
                  <a:lnTo>
                    <a:pt x="21600" y="8640"/>
                  </a:lnTo>
                  <a:lnTo>
                    <a:pt x="21016" y="9600"/>
                  </a:lnTo>
                  <a:lnTo>
                    <a:pt x="21016" y="10560"/>
                  </a:lnTo>
                  <a:lnTo>
                    <a:pt x="20432" y="11040"/>
                  </a:lnTo>
                  <a:lnTo>
                    <a:pt x="19849" y="12000"/>
                  </a:lnTo>
                  <a:lnTo>
                    <a:pt x="19265" y="13440"/>
                  </a:lnTo>
                  <a:lnTo>
                    <a:pt x="18681" y="13920"/>
                  </a:lnTo>
                  <a:lnTo>
                    <a:pt x="18681" y="14880"/>
                  </a:lnTo>
                  <a:lnTo>
                    <a:pt x="18097" y="16320"/>
                  </a:lnTo>
                  <a:lnTo>
                    <a:pt x="18097" y="18720"/>
                  </a:lnTo>
                  <a:lnTo>
                    <a:pt x="18681" y="19200"/>
                  </a:lnTo>
                  <a:lnTo>
                    <a:pt x="19265" y="20160"/>
                  </a:lnTo>
                  <a:lnTo>
                    <a:pt x="15762" y="20640"/>
                  </a:lnTo>
                  <a:lnTo>
                    <a:pt x="9341" y="20640"/>
                  </a:lnTo>
                  <a:lnTo>
                    <a:pt x="8173" y="20160"/>
                  </a:lnTo>
                  <a:lnTo>
                    <a:pt x="5838" y="20160"/>
                  </a:lnTo>
                  <a:lnTo>
                    <a:pt x="5254" y="20640"/>
                  </a:lnTo>
                  <a:lnTo>
                    <a:pt x="4670" y="20640"/>
                  </a:lnTo>
                  <a:lnTo>
                    <a:pt x="3503" y="21600"/>
                  </a:lnTo>
                  <a:lnTo>
                    <a:pt x="584" y="20640"/>
                  </a:lnTo>
                  <a:lnTo>
                    <a:pt x="0" y="19200"/>
                  </a:lnTo>
                  <a:lnTo>
                    <a:pt x="0" y="16800"/>
                  </a:lnTo>
                  <a:lnTo>
                    <a:pt x="584" y="15360"/>
                  </a:lnTo>
                  <a:lnTo>
                    <a:pt x="584" y="13440"/>
                  </a:lnTo>
                  <a:lnTo>
                    <a:pt x="1168" y="12960"/>
                  </a:lnTo>
                  <a:lnTo>
                    <a:pt x="1168" y="12000"/>
                  </a:lnTo>
                  <a:lnTo>
                    <a:pt x="1751" y="12000"/>
                  </a:lnTo>
                  <a:lnTo>
                    <a:pt x="1751" y="11520"/>
                  </a:lnTo>
                  <a:lnTo>
                    <a:pt x="2919" y="11520"/>
                  </a:lnTo>
                  <a:lnTo>
                    <a:pt x="3503" y="11040"/>
                  </a:lnTo>
                  <a:lnTo>
                    <a:pt x="4670" y="11040"/>
                  </a:lnTo>
                  <a:lnTo>
                    <a:pt x="5254" y="10560"/>
                  </a:lnTo>
                  <a:lnTo>
                    <a:pt x="5838" y="10560"/>
                  </a:lnTo>
                  <a:lnTo>
                    <a:pt x="7589" y="10080"/>
                  </a:lnTo>
                  <a:lnTo>
                    <a:pt x="8173" y="10080"/>
                  </a:lnTo>
                  <a:lnTo>
                    <a:pt x="8173" y="9600"/>
                  </a:lnTo>
                  <a:lnTo>
                    <a:pt x="8757" y="9600"/>
                  </a:lnTo>
                  <a:lnTo>
                    <a:pt x="8757" y="7200"/>
                  </a:lnTo>
                  <a:lnTo>
                    <a:pt x="5838" y="7200"/>
                  </a:lnTo>
                  <a:lnTo>
                    <a:pt x="5838" y="4320"/>
                  </a:lnTo>
                  <a:lnTo>
                    <a:pt x="5254" y="2880"/>
                  </a:lnTo>
                  <a:lnTo>
                    <a:pt x="5254" y="960"/>
                  </a:lnTo>
                  <a:lnTo>
                    <a:pt x="10508" y="960"/>
                  </a:lnTo>
                  <a:lnTo>
                    <a:pt x="11676" y="1440"/>
                  </a:lnTo>
                  <a:lnTo>
                    <a:pt x="14011" y="1440"/>
                  </a:lnTo>
                  <a:lnTo>
                    <a:pt x="14595" y="960"/>
                  </a:lnTo>
                  <a:lnTo>
                    <a:pt x="15178" y="960"/>
                  </a:lnTo>
                  <a:lnTo>
                    <a:pt x="18681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278440" y="3686156"/>
              <a:ext cx="373733" cy="34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4" y="21600"/>
                  </a:moveTo>
                  <a:lnTo>
                    <a:pt x="8009" y="21352"/>
                  </a:lnTo>
                  <a:lnTo>
                    <a:pt x="8494" y="21352"/>
                  </a:lnTo>
                  <a:lnTo>
                    <a:pt x="8737" y="21103"/>
                  </a:lnTo>
                  <a:lnTo>
                    <a:pt x="9465" y="21103"/>
                  </a:lnTo>
                  <a:lnTo>
                    <a:pt x="9951" y="21352"/>
                  </a:lnTo>
                  <a:lnTo>
                    <a:pt x="10193" y="21103"/>
                  </a:lnTo>
                  <a:lnTo>
                    <a:pt x="10921" y="21103"/>
                  </a:lnTo>
                  <a:lnTo>
                    <a:pt x="11407" y="20607"/>
                  </a:lnTo>
                  <a:lnTo>
                    <a:pt x="11407" y="19366"/>
                  </a:lnTo>
                  <a:lnTo>
                    <a:pt x="12378" y="19366"/>
                  </a:lnTo>
                  <a:lnTo>
                    <a:pt x="12620" y="19117"/>
                  </a:lnTo>
                  <a:lnTo>
                    <a:pt x="12863" y="19117"/>
                  </a:lnTo>
                  <a:lnTo>
                    <a:pt x="12863" y="18869"/>
                  </a:lnTo>
                  <a:lnTo>
                    <a:pt x="13106" y="18869"/>
                  </a:lnTo>
                  <a:lnTo>
                    <a:pt x="13106" y="17628"/>
                  </a:lnTo>
                  <a:lnTo>
                    <a:pt x="13348" y="17628"/>
                  </a:lnTo>
                  <a:lnTo>
                    <a:pt x="13348" y="17379"/>
                  </a:lnTo>
                  <a:lnTo>
                    <a:pt x="14804" y="17379"/>
                  </a:lnTo>
                  <a:lnTo>
                    <a:pt x="15047" y="17131"/>
                  </a:lnTo>
                  <a:lnTo>
                    <a:pt x="15290" y="16634"/>
                  </a:lnTo>
                  <a:lnTo>
                    <a:pt x="15533" y="16386"/>
                  </a:lnTo>
                  <a:lnTo>
                    <a:pt x="16018" y="16386"/>
                  </a:lnTo>
                  <a:lnTo>
                    <a:pt x="16261" y="16138"/>
                  </a:lnTo>
                  <a:lnTo>
                    <a:pt x="17231" y="16138"/>
                  </a:lnTo>
                  <a:lnTo>
                    <a:pt x="17717" y="15890"/>
                  </a:lnTo>
                  <a:lnTo>
                    <a:pt x="17960" y="15890"/>
                  </a:lnTo>
                  <a:lnTo>
                    <a:pt x="18202" y="15641"/>
                  </a:lnTo>
                  <a:lnTo>
                    <a:pt x="18445" y="15641"/>
                  </a:lnTo>
                  <a:lnTo>
                    <a:pt x="18445" y="15393"/>
                  </a:lnTo>
                  <a:lnTo>
                    <a:pt x="18688" y="15145"/>
                  </a:lnTo>
                  <a:lnTo>
                    <a:pt x="18688" y="14400"/>
                  </a:lnTo>
                  <a:lnTo>
                    <a:pt x="18930" y="14400"/>
                  </a:lnTo>
                  <a:lnTo>
                    <a:pt x="19173" y="14152"/>
                  </a:lnTo>
                  <a:lnTo>
                    <a:pt x="19658" y="14152"/>
                  </a:lnTo>
                  <a:lnTo>
                    <a:pt x="20144" y="13903"/>
                  </a:lnTo>
                  <a:lnTo>
                    <a:pt x="20144" y="11917"/>
                  </a:lnTo>
                  <a:lnTo>
                    <a:pt x="20387" y="11172"/>
                  </a:lnTo>
                  <a:lnTo>
                    <a:pt x="20387" y="10428"/>
                  </a:lnTo>
                  <a:lnTo>
                    <a:pt x="20629" y="10428"/>
                  </a:lnTo>
                  <a:lnTo>
                    <a:pt x="20629" y="10179"/>
                  </a:lnTo>
                  <a:lnTo>
                    <a:pt x="21115" y="9931"/>
                  </a:lnTo>
                  <a:lnTo>
                    <a:pt x="21600" y="9434"/>
                  </a:lnTo>
                  <a:lnTo>
                    <a:pt x="21600" y="9186"/>
                  </a:lnTo>
                  <a:lnTo>
                    <a:pt x="21357" y="9186"/>
                  </a:lnTo>
                  <a:lnTo>
                    <a:pt x="21357" y="8441"/>
                  </a:lnTo>
                  <a:lnTo>
                    <a:pt x="21115" y="7945"/>
                  </a:lnTo>
                  <a:lnTo>
                    <a:pt x="21115" y="4717"/>
                  </a:lnTo>
                  <a:lnTo>
                    <a:pt x="20872" y="4221"/>
                  </a:lnTo>
                  <a:lnTo>
                    <a:pt x="20144" y="3476"/>
                  </a:lnTo>
                  <a:lnTo>
                    <a:pt x="20144" y="3228"/>
                  </a:lnTo>
                  <a:lnTo>
                    <a:pt x="19901" y="3228"/>
                  </a:lnTo>
                  <a:lnTo>
                    <a:pt x="19658" y="2979"/>
                  </a:lnTo>
                  <a:lnTo>
                    <a:pt x="19173" y="2731"/>
                  </a:lnTo>
                  <a:lnTo>
                    <a:pt x="18688" y="2731"/>
                  </a:lnTo>
                  <a:lnTo>
                    <a:pt x="18688" y="2483"/>
                  </a:lnTo>
                  <a:lnTo>
                    <a:pt x="18445" y="2483"/>
                  </a:lnTo>
                  <a:lnTo>
                    <a:pt x="17474" y="1490"/>
                  </a:lnTo>
                  <a:lnTo>
                    <a:pt x="17474" y="1241"/>
                  </a:lnTo>
                  <a:lnTo>
                    <a:pt x="17231" y="993"/>
                  </a:lnTo>
                  <a:lnTo>
                    <a:pt x="17231" y="497"/>
                  </a:lnTo>
                  <a:lnTo>
                    <a:pt x="16989" y="248"/>
                  </a:lnTo>
                  <a:lnTo>
                    <a:pt x="16989" y="0"/>
                  </a:lnTo>
                  <a:lnTo>
                    <a:pt x="15775" y="0"/>
                  </a:lnTo>
                  <a:lnTo>
                    <a:pt x="15775" y="248"/>
                  </a:lnTo>
                  <a:lnTo>
                    <a:pt x="15533" y="745"/>
                  </a:lnTo>
                  <a:lnTo>
                    <a:pt x="15533" y="1241"/>
                  </a:lnTo>
                  <a:lnTo>
                    <a:pt x="15290" y="1241"/>
                  </a:lnTo>
                  <a:lnTo>
                    <a:pt x="15047" y="1490"/>
                  </a:lnTo>
                  <a:lnTo>
                    <a:pt x="14804" y="1490"/>
                  </a:lnTo>
                  <a:lnTo>
                    <a:pt x="14319" y="1738"/>
                  </a:lnTo>
                  <a:lnTo>
                    <a:pt x="14076" y="1738"/>
                  </a:lnTo>
                  <a:lnTo>
                    <a:pt x="14076" y="1986"/>
                  </a:lnTo>
                  <a:lnTo>
                    <a:pt x="13834" y="1986"/>
                  </a:lnTo>
                  <a:lnTo>
                    <a:pt x="13834" y="2234"/>
                  </a:lnTo>
                  <a:lnTo>
                    <a:pt x="13348" y="2731"/>
                  </a:lnTo>
                  <a:lnTo>
                    <a:pt x="13348" y="3228"/>
                  </a:lnTo>
                  <a:lnTo>
                    <a:pt x="13106" y="3724"/>
                  </a:lnTo>
                  <a:lnTo>
                    <a:pt x="13106" y="4221"/>
                  </a:lnTo>
                  <a:lnTo>
                    <a:pt x="12863" y="4966"/>
                  </a:lnTo>
                  <a:lnTo>
                    <a:pt x="12863" y="5959"/>
                  </a:lnTo>
                  <a:lnTo>
                    <a:pt x="12620" y="6207"/>
                  </a:lnTo>
                  <a:lnTo>
                    <a:pt x="12620" y="7945"/>
                  </a:lnTo>
                  <a:lnTo>
                    <a:pt x="12863" y="8193"/>
                  </a:lnTo>
                  <a:lnTo>
                    <a:pt x="12863" y="8690"/>
                  </a:lnTo>
                  <a:lnTo>
                    <a:pt x="13348" y="9186"/>
                  </a:lnTo>
                  <a:lnTo>
                    <a:pt x="13591" y="9186"/>
                  </a:lnTo>
                  <a:lnTo>
                    <a:pt x="13591" y="9434"/>
                  </a:lnTo>
                  <a:lnTo>
                    <a:pt x="14804" y="9434"/>
                  </a:lnTo>
                  <a:lnTo>
                    <a:pt x="14804" y="9683"/>
                  </a:lnTo>
                  <a:lnTo>
                    <a:pt x="15047" y="9683"/>
                  </a:lnTo>
                  <a:lnTo>
                    <a:pt x="15047" y="10179"/>
                  </a:lnTo>
                  <a:lnTo>
                    <a:pt x="15290" y="10428"/>
                  </a:lnTo>
                  <a:lnTo>
                    <a:pt x="15290" y="11421"/>
                  </a:lnTo>
                  <a:lnTo>
                    <a:pt x="15047" y="11669"/>
                  </a:lnTo>
                  <a:lnTo>
                    <a:pt x="15047" y="12414"/>
                  </a:lnTo>
                  <a:lnTo>
                    <a:pt x="14804" y="12662"/>
                  </a:lnTo>
                  <a:lnTo>
                    <a:pt x="14804" y="12910"/>
                  </a:lnTo>
                  <a:lnTo>
                    <a:pt x="14319" y="12910"/>
                  </a:lnTo>
                  <a:lnTo>
                    <a:pt x="14076" y="13159"/>
                  </a:lnTo>
                  <a:lnTo>
                    <a:pt x="13106" y="13159"/>
                  </a:lnTo>
                  <a:lnTo>
                    <a:pt x="12863" y="12910"/>
                  </a:lnTo>
                  <a:lnTo>
                    <a:pt x="12620" y="12910"/>
                  </a:lnTo>
                  <a:lnTo>
                    <a:pt x="12378" y="12662"/>
                  </a:lnTo>
                  <a:lnTo>
                    <a:pt x="12378" y="12414"/>
                  </a:lnTo>
                  <a:lnTo>
                    <a:pt x="12135" y="12166"/>
                  </a:lnTo>
                  <a:lnTo>
                    <a:pt x="12135" y="11917"/>
                  </a:lnTo>
                  <a:lnTo>
                    <a:pt x="11892" y="11917"/>
                  </a:lnTo>
                  <a:lnTo>
                    <a:pt x="11892" y="10428"/>
                  </a:lnTo>
                  <a:lnTo>
                    <a:pt x="11649" y="10179"/>
                  </a:lnTo>
                  <a:lnTo>
                    <a:pt x="11649" y="9931"/>
                  </a:lnTo>
                  <a:lnTo>
                    <a:pt x="11407" y="9931"/>
                  </a:lnTo>
                  <a:lnTo>
                    <a:pt x="11164" y="9683"/>
                  </a:lnTo>
                  <a:lnTo>
                    <a:pt x="10679" y="9683"/>
                  </a:lnTo>
                  <a:lnTo>
                    <a:pt x="10436" y="9434"/>
                  </a:lnTo>
                  <a:lnTo>
                    <a:pt x="10193" y="9434"/>
                  </a:lnTo>
                  <a:lnTo>
                    <a:pt x="10193" y="8690"/>
                  </a:lnTo>
                  <a:lnTo>
                    <a:pt x="9951" y="8690"/>
                  </a:lnTo>
                  <a:lnTo>
                    <a:pt x="9951" y="8441"/>
                  </a:lnTo>
                  <a:lnTo>
                    <a:pt x="9465" y="8441"/>
                  </a:lnTo>
                  <a:lnTo>
                    <a:pt x="9222" y="8690"/>
                  </a:lnTo>
                  <a:lnTo>
                    <a:pt x="8737" y="8690"/>
                  </a:lnTo>
                  <a:lnTo>
                    <a:pt x="8737" y="8938"/>
                  </a:lnTo>
                  <a:lnTo>
                    <a:pt x="8494" y="8938"/>
                  </a:lnTo>
                  <a:lnTo>
                    <a:pt x="8494" y="9434"/>
                  </a:lnTo>
                  <a:lnTo>
                    <a:pt x="8252" y="9683"/>
                  </a:lnTo>
                  <a:lnTo>
                    <a:pt x="8252" y="9931"/>
                  </a:lnTo>
                  <a:lnTo>
                    <a:pt x="7766" y="9931"/>
                  </a:lnTo>
                  <a:lnTo>
                    <a:pt x="7524" y="9683"/>
                  </a:lnTo>
                  <a:lnTo>
                    <a:pt x="7281" y="9683"/>
                  </a:lnTo>
                  <a:lnTo>
                    <a:pt x="7281" y="9434"/>
                  </a:lnTo>
                  <a:lnTo>
                    <a:pt x="7038" y="9186"/>
                  </a:lnTo>
                  <a:lnTo>
                    <a:pt x="7038" y="7945"/>
                  </a:lnTo>
                  <a:lnTo>
                    <a:pt x="6796" y="7945"/>
                  </a:lnTo>
                  <a:lnTo>
                    <a:pt x="6796" y="7697"/>
                  </a:lnTo>
                  <a:lnTo>
                    <a:pt x="5582" y="7697"/>
                  </a:lnTo>
                  <a:lnTo>
                    <a:pt x="5097" y="7448"/>
                  </a:lnTo>
                  <a:lnTo>
                    <a:pt x="4854" y="7697"/>
                  </a:lnTo>
                  <a:lnTo>
                    <a:pt x="4854" y="8193"/>
                  </a:lnTo>
                  <a:lnTo>
                    <a:pt x="5097" y="8690"/>
                  </a:lnTo>
                  <a:lnTo>
                    <a:pt x="5097" y="10924"/>
                  </a:lnTo>
                  <a:lnTo>
                    <a:pt x="4854" y="11172"/>
                  </a:lnTo>
                  <a:lnTo>
                    <a:pt x="4854" y="11669"/>
                  </a:lnTo>
                  <a:lnTo>
                    <a:pt x="4611" y="11669"/>
                  </a:lnTo>
                  <a:lnTo>
                    <a:pt x="4611" y="11917"/>
                  </a:lnTo>
                  <a:lnTo>
                    <a:pt x="3155" y="11917"/>
                  </a:lnTo>
                  <a:lnTo>
                    <a:pt x="2670" y="11421"/>
                  </a:lnTo>
                  <a:lnTo>
                    <a:pt x="2670" y="10924"/>
                  </a:lnTo>
                  <a:lnTo>
                    <a:pt x="2427" y="10676"/>
                  </a:lnTo>
                  <a:lnTo>
                    <a:pt x="1699" y="10676"/>
                  </a:lnTo>
                  <a:lnTo>
                    <a:pt x="1699" y="11917"/>
                  </a:lnTo>
                  <a:lnTo>
                    <a:pt x="485" y="11917"/>
                  </a:lnTo>
                  <a:lnTo>
                    <a:pt x="243" y="12166"/>
                  </a:lnTo>
                  <a:lnTo>
                    <a:pt x="243" y="12910"/>
                  </a:lnTo>
                  <a:lnTo>
                    <a:pt x="0" y="13159"/>
                  </a:lnTo>
                  <a:lnTo>
                    <a:pt x="0" y="13655"/>
                  </a:lnTo>
                  <a:lnTo>
                    <a:pt x="243" y="13903"/>
                  </a:lnTo>
                  <a:lnTo>
                    <a:pt x="243" y="15641"/>
                  </a:lnTo>
                  <a:lnTo>
                    <a:pt x="485" y="16138"/>
                  </a:lnTo>
                  <a:lnTo>
                    <a:pt x="485" y="18372"/>
                  </a:lnTo>
                  <a:lnTo>
                    <a:pt x="728" y="18372"/>
                  </a:lnTo>
                  <a:lnTo>
                    <a:pt x="728" y="18621"/>
                  </a:lnTo>
                  <a:lnTo>
                    <a:pt x="1699" y="19614"/>
                  </a:lnTo>
                  <a:lnTo>
                    <a:pt x="1699" y="19862"/>
                  </a:lnTo>
                  <a:lnTo>
                    <a:pt x="1942" y="20110"/>
                  </a:lnTo>
                  <a:lnTo>
                    <a:pt x="1942" y="21103"/>
                  </a:lnTo>
                  <a:lnTo>
                    <a:pt x="2427" y="21103"/>
                  </a:lnTo>
                  <a:lnTo>
                    <a:pt x="2670" y="21352"/>
                  </a:lnTo>
                  <a:lnTo>
                    <a:pt x="4126" y="21352"/>
                  </a:lnTo>
                  <a:lnTo>
                    <a:pt x="5582" y="21600"/>
                  </a:lnTo>
                  <a:lnTo>
                    <a:pt x="7524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278440" y="3686156"/>
              <a:ext cx="373733" cy="34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4" y="21600"/>
                  </a:moveTo>
                  <a:lnTo>
                    <a:pt x="8009" y="21352"/>
                  </a:lnTo>
                  <a:lnTo>
                    <a:pt x="8494" y="21352"/>
                  </a:lnTo>
                  <a:lnTo>
                    <a:pt x="8737" y="21103"/>
                  </a:lnTo>
                  <a:lnTo>
                    <a:pt x="9465" y="21103"/>
                  </a:lnTo>
                  <a:lnTo>
                    <a:pt x="9951" y="21352"/>
                  </a:lnTo>
                  <a:lnTo>
                    <a:pt x="10193" y="21103"/>
                  </a:lnTo>
                  <a:lnTo>
                    <a:pt x="10921" y="21103"/>
                  </a:lnTo>
                  <a:lnTo>
                    <a:pt x="11407" y="20607"/>
                  </a:lnTo>
                  <a:lnTo>
                    <a:pt x="11407" y="19366"/>
                  </a:lnTo>
                  <a:lnTo>
                    <a:pt x="12378" y="19366"/>
                  </a:lnTo>
                  <a:lnTo>
                    <a:pt x="12620" y="19117"/>
                  </a:lnTo>
                  <a:lnTo>
                    <a:pt x="12863" y="19117"/>
                  </a:lnTo>
                  <a:lnTo>
                    <a:pt x="12863" y="18869"/>
                  </a:lnTo>
                  <a:lnTo>
                    <a:pt x="13106" y="18869"/>
                  </a:lnTo>
                  <a:lnTo>
                    <a:pt x="13106" y="17628"/>
                  </a:lnTo>
                  <a:lnTo>
                    <a:pt x="13348" y="17628"/>
                  </a:lnTo>
                  <a:lnTo>
                    <a:pt x="13348" y="17379"/>
                  </a:lnTo>
                  <a:lnTo>
                    <a:pt x="14804" y="17379"/>
                  </a:lnTo>
                  <a:lnTo>
                    <a:pt x="15047" y="17131"/>
                  </a:lnTo>
                  <a:lnTo>
                    <a:pt x="15290" y="16634"/>
                  </a:lnTo>
                  <a:lnTo>
                    <a:pt x="15533" y="16386"/>
                  </a:lnTo>
                  <a:lnTo>
                    <a:pt x="16018" y="16386"/>
                  </a:lnTo>
                  <a:lnTo>
                    <a:pt x="16261" y="16138"/>
                  </a:lnTo>
                  <a:lnTo>
                    <a:pt x="17231" y="16138"/>
                  </a:lnTo>
                  <a:lnTo>
                    <a:pt x="17717" y="15890"/>
                  </a:lnTo>
                  <a:lnTo>
                    <a:pt x="17960" y="15890"/>
                  </a:lnTo>
                  <a:lnTo>
                    <a:pt x="18202" y="15641"/>
                  </a:lnTo>
                  <a:lnTo>
                    <a:pt x="18445" y="15641"/>
                  </a:lnTo>
                  <a:lnTo>
                    <a:pt x="18445" y="15393"/>
                  </a:lnTo>
                  <a:lnTo>
                    <a:pt x="18688" y="15145"/>
                  </a:lnTo>
                  <a:lnTo>
                    <a:pt x="18688" y="14400"/>
                  </a:lnTo>
                  <a:lnTo>
                    <a:pt x="18930" y="14400"/>
                  </a:lnTo>
                  <a:lnTo>
                    <a:pt x="19173" y="14152"/>
                  </a:lnTo>
                  <a:lnTo>
                    <a:pt x="19658" y="14152"/>
                  </a:lnTo>
                  <a:lnTo>
                    <a:pt x="20144" y="13903"/>
                  </a:lnTo>
                  <a:lnTo>
                    <a:pt x="20144" y="11917"/>
                  </a:lnTo>
                  <a:lnTo>
                    <a:pt x="20387" y="11172"/>
                  </a:lnTo>
                  <a:lnTo>
                    <a:pt x="20387" y="10428"/>
                  </a:lnTo>
                  <a:lnTo>
                    <a:pt x="20629" y="10428"/>
                  </a:lnTo>
                  <a:lnTo>
                    <a:pt x="20629" y="10179"/>
                  </a:lnTo>
                  <a:lnTo>
                    <a:pt x="21115" y="9931"/>
                  </a:lnTo>
                  <a:lnTo>
                    <a:pt x="21600" y="9434"/>
                  </a:lnTo>
                  <a:lnTo>
                    <a:pt x="21600" y="9186"/>
                  </a:lnTo>
                  <a:lnTo>
                    <a:pt x="21357" y="9186"/>
                  </a:lnTo>
                  <a:lnTo>
                    <a:pt x="21357" y="8441"/>
                  </a:lnTo>
                  <a:lnTo>
                    <a:pt x="21115" y="7945"/>
                  </a:lnTo>
                  <a:lnTo>
                    <a:pt x="21115" y="4717"/>
                  </a:lnTo>
                  <a:lnTo>
                    <a:pt x="20872" y="4221"/>
                  </a:lnTo>
                  <a:lnTo>
                    <a:pt x="20144" y="3476"/>
                  </a:lnTo>
                  <a:lnTo>
                    <a:pt x="20144" y="3228"/>
                  </a:lnTo>
                  <a:lnTo>
                    <a:pt x="19901" y="3228"/>
                  </a:lnTo>
                  <a:lnTo>
                    <a:pt x="19658" y="2979"/>
                  </a:lnTo>
                  <a:lnTo>
                    <a:pt x="19173" y="2731"/>
                  </a:lnTo>
                  <a:lnTo>
                    <a:pt x="18688" y="2731"/>
                  </a:lnTo>
                  <a:lnTo>
                    <a:pt x="18688" y="2483"/>
                  </a:lnTo>
                  <a:lnTo>
                    <a:pt x="18445" y="2483"/>
                  </a:lnTo>
                  <a:lnTo>
                    <a:pt x="17474" y="1490"/>
                  </a:lnTo>
                  <a:lnTo>
                    <a:pt x="17474" y="1241"/>
                  </a:lnTo>
                  <a:lnTo>
                    <a:pt x="17231" y="993"/>
                  </a:lnTo>
                  <a:lnTo>
                    <a:pt x="17231" y="497"/>
                  </a:lnTo>
                  <a:lnTo>
                    <a:pt x="16989" y="248"/>
                  </a:lnTo>
                  <a:lnTo>
                    <a:pt x="16989" y="0"/>
                  </a:lnTo>
                  <a:lnTo>
                    <a:pt x="15775" y="0"/>
                  </a:lnTo>
                  <a:lnTo>
                    <a:pt x="15775" y="248"/>
                  </a:lnTo>
                  <a:lnTo>
                    <a:pt x="15533" y="745"/>
                  </a:lnTo>
                  <a:lnTo>
                    <a:pt x="15533" y="1241"/>
                  </a:lnTo>
                  <a:lnTo>
                    <a:pt x="15290" y="1241"/>
                  </a:lnTo>
                  <a:lnTo>
                    <a:pt x="15047" y="1490"/>
                  </a:lnTo>
                  <a:lnTo>
                    <a:pt x="14804" y="1490"/>
                  </a:lnTo>
                  <a:lnTo>
                    <a:pt x="14319" y="1738"/>
                  </a:lnTo>
                  <a:lnTo>
                    <a:pt x="14076" y="1738"/>
                  </a:lnTo>
                  <a:lnTo>
                    <a:pt x="14076" y="1986"/>
                  </a:lnTo>
                  <a:lnTo>
                    <a:pt x="13834" y="1986"/>
                  </a:lnTo>
                  <a:lnTo>
                    <a:pt x="13834" y="2234"/>
                  </a:lnTo>
                  <a:lnTo>
                    <a:pt x="13348" y="2731"/>
                  </a:lnTo>
                  <a:lnTo>
                    <a:pt x="13348" y="3228"/>
                  </a:lnTo>
                  <a:lnTo>
                    <a:pt x="13106" y="3724"/>
                  </a:lnTo>
                  <a:lnTo>
                    <a:pt x="13106" y="4221"/>
                  </a:lnTo>
                  <a:lnTo>
                    <a:pt x="12863" y="4966"/>
                  </a:lnTo>
                  <a:lnTo>
                    <a:pt x="12863" y="5959"/>
                  </a:lnTo>
                  <a:lnTo>
                    <a:pt x="12620" y="6207"/>
                  </a:lnTo>
                  <a:lnTo>
                    <a:pt x="12620" y="7945"/>
                  </a:lnTo>
                  <a:lnTo>
                    <a:pt x="12863" y="8193"/>
                  </a:lnTo>
                  <a:lnTo>
                    <a:pt x="12863" y="8690"/>
                  </a:lnTo>
                  <a:lnTo>
                    <a:pt x="13348" y="9186"/>
                  </a:lnTo>
                  <a:lnTo>
                    <a:pt x="13591" y="9186"/>
                  </a:lnTo>
                  <a:lnTo>
                    <a:pt x="13591" y="9434"/>
                  </a:lnTo>
                  <a:lnTo>
                    <a:pt x="14804" y="9434"/>
                  </a:lnTo>
                  <a:lnTo>
                    <a:pt x="14804" y="9683"/>
                  </a:lnTo>
                  <a:lnTo>
                    <a:pt x="15047" y="9683"/>
                  </a:lnTo>
                  <a:lnTo>
                    <a:pt x="15047" y="10179"/>
                  </a:lnTo>
                  <a:lnTo>
                    <a:pt x="15290" y="10428"/>
                  </a:lnTo>
                  <a:lnTo>
                    <a:pt x="15290" y="11421"/>
                  </a:lnTo>
                  <a:lnTo>
                    <a:pt x="15047" y="11669"/>
                  </a:lnTo>
                  <a:lnTo>
                    <a:pt x="15047" y="12414"/>
                  </a:lnTo>
                  <a:lnTo>
                    <a:pt x="14804" y="12662"/>
                  </a:lnTo>
                  <a:lnTo>
                    <a:pt x="14804" y="12910"/>
                  </a:lnTo>
                  <a:lnTo>
                    <a:pt x="14319" y="12910"/>
                  </a:lnTo>
                  <a:lnTo>
                    <a:pt x="14076" y="13159"/>
                  </a:lnTo>
                  <a:lnTo>
                    <a:pt x="13106" y="13159"/>
                  </a:lnTo>
                  <a:lnTo>
                    <a:pt x="12863" y="12910"/>
                  </a:lnTo>
                  <a:lnTo>
                    <a:pt x="12620" y="12910"/>
                  </a:lnTo>
                  <a:lnTo>
                    <a:pt x="12378" y="12662"/>
                  </a:lnTo>
                  <a:lnTo>
                    <a:pt x="12378" y="12414"/>
                  </a:lnTo>
                  <a:lnTo>
                    <a:pt x="12135" y="12166"/>
                  </a:lnTo>
                  <a:lnTo>
                    <a:pt x="12135" y="11917"/>
                  </a:lnTo>
                  <a:lnTo>
                    <a:pt x="11892" y="11917"/>
                  </a:lnTo>
                  <a:lnTo>
                    <a:pt x="11892" y="10428"/>
                  </a:lnTo>
                  <a:lnTo>
                    <a:pt x="11649" y="10179"/>
                  </a:lnTo>
                  <a:lnTo>
                    <a:pt x="11649" y="9931"/>
                  </a:lnTo>
                  <a:lnTo>
                    <a:pt x="11407" y="9931"/>
                  </a:lnTo>
                  <a:lnTo>
                    <a:pt x="11164" y="9683"/>
                  </a:lnTo>
                  <a:lnTo>
                    <a:pt x="10679" y="9683"/>
                  </a:lnTo>
                  <a:lnTo>
                    <a:pt x="10436" y="9434"/>
                  </a:lnTo>
                  <a:lnTo>
                    <a:pt x="10193" y="9434"/>
                  </a:lnTo>
                  <a:lnTo>
                    <a:pt x="10193" y="8690"/>
                  </a:lnTo>
                  <a:lnTo>
                    <a:pt x="9951" y="8690"/>
                  </a:lnTo>
                  <a:lnTo>
                    <a:pt x="9951" y="8441"/>
                  </a:lnTo>
                  <a:lnTo>
                    <a:pt x="9465" y="8441"/>
                  </a:lnTo>
                  <a:lnTo>
                    <a:pt x="9222" y="8690"/>
                  </a:lnTo>
                  <a:lnTo>
                    <a:pt x="8737" y="8690"/>
                  </a:lnTo>
                  <a:lnTo>
                    <a:pt x="8737" y="8938"/>
                  </a:lnTo>
                  <a:lnTo>
                    <a:pt x="8494" y="8938"/>
                  </a:lnTo>
                  <a:lnTo>
                    <a:pt x="8494" y="9434"/>
                  </a:lnTo>
                  <a:lnTo>
                    <a:pt x="8252" y="9683"/>
                  </a:lnTo>
                  <a:lnTo>
                    <a:pt x="8252" y="9931"/>
                  </a:lnTo>
                  <a:lnTo>
                    <a:pt x="7766" y="9931"/>
                  </a:lnTo>
                  <a:lnTo>
                    <a:pt x="7524" y="9683"/>
                  </a:lnTo>
                  <a:lnTo>
                    <a:pt x="7281" y="9683"/>
                  </a:lnTo>
                  <a:lnTo>
                    <a:pt x="7281" y="9434"/>
                  </a:lnTo>
                  <a:lnTo>
                    <a:pt x="7038" y="9186"/>
                  </a:lnTo>
                  <a:lnTo>
                    <a:pt x="7038" y="7945"/>
                  </a:lnTo>
                  <a:lnTo>
                    <a:pt x="6796" y="7945"/>
                  </a:lnTo>
                  <a:lnTo>
                    <a:pt x="6796" y="7697"/>
                  </a:lnTo>
                  <a:lnTo>
                    <a:pt x="5582" y="7697"/>
                  </a:lnTo>
                  <a:lnTo>
                    <a:pt x="5097" y="7448"/>
                  </a:lnTo>
                  <a:lnTo>
                    <a:pt x="4854" y="7697"/>
                  </a:lnTo>
                  <a:lnTo>
                    <a:pt x="4854" y="8193"/>
                  </a:lnTo>
                  <a:lnTo>
                    <a:pt x="5097" y="8690"/>
                  </a:lnTo>
                  <a:lnTo>
                    <a:pt x="5097" y="10924"/>
                  </a:lnTo>
                  <a:lnTo>
                    <a:pt x="4854" y="11172"/>
                  </a:lnTo>
                  <a:lnTo>
                    <a:pt x="4854" y="11669"/>
                  </a:lnTo>
                  <a:lnTo>
                    <a:pt x="4611" y="11669"/>
                  </a:lnTo>
                  <a:lnTo>
                    <a:pt x="4611" y="11917"/>
                  </a:lnTo>
                  <a:lnTo>
                    <a:pt x="3155" y="11917"/>
                  </a:lnTo>
                  <a:lnTo>
                    <a:pt x="2670" y="11421"/>
                  </a:lnTo>
                  <a:lnTo>
                    <a:pt x="2670" y="10924"/>
                  </a:lnTo>
                  <a:lnTo>
                    <a:pt x="2427" y="10676"/>
                  </a:lnTo>
                  <a:lnTo>
                    <a:pt x="1699" y="10676"/>
                  </a:lnTo>
                  <a:lnTo>
                    <a:pt x="1699" y="11917"/>
                  </a:lnTo>
                  <a:lnTo>
                    <a:pt x="485" y="11917"/>
                  </a:lnTo>
                  <a:lnTo>
                    <a:pt x="243" y="12166"/>
                  </a:lnTo>
                  <a:lnTo>
                    <a:pt x="243" y="12910"/>
                  </a:lnTo>
                  <a:lnTo>
                    <a:pt x="0" y="13159"/>
                  </a:lnTo>
                  <a:lnTo>
                    <a:pt x="0" y="13655"/>
                  </a:lnTo>
                  <a:lnTo>
                    <a:pt x="243" y="13903"/>
                  </a:lnTo>
                  <a:lnTo>
                    <a:pt x="243" y="15641"/>
                  </a:lnTo>
                  <a:lnTo>
                    <a:pt x="485" y="16138"/>
                  </a:lnTo>
                  <a:lnTo>
                    <a:pt x="485" y="18372"/>
                  </a:lnTo>
                  <a:lnTo>
                    <a:pt x="728" y="18372"/>
                  </a:lnTo>
                  <a:lnTo>
                    <a:pt x="728" y="18621"/>
                  </a:lnTo>
                  <a:lnTo>
                    <a:pt x="1699" y="19614"/>
                  </a:lnTo>
                  <a:lnTo>
                    <a:pt x="1699" y="19862"/>
                  </a:lnTo>
                  <a:lnTo>
                    <a:pt x="1942" y="20110"/>
                  </a:lnTo>
                  <a:lnTo>
                    <a:pt x="1942" y="21103"/>
                  </a:lnTo>
                  <a:lnTo>
                    <a:pt x="2427" y="21103"/>
                  </a:lnTo>
                  <a:lnTo>
                    <a:pt x="2670" y="21352"/>
                  </a:lnTo>
                  <a:lnTo>
                    <a:pt x="4126" y="21352"/>
                  </a:lnTo>
                  <a:lnTo>
                    <a:pt x="5582" y="21600"/>
                  </a:lnTo>
                  <a:lnTo>
                    <a:pt x="7524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030686" y="2679751"/>
              <a:ext cx="335940" cy="52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0" y="0"/>
                  </a:moveTo>
                  <a:lnTo>
                    <a:pt x="3510" y="495"/>
                  </a:lnTo>
                  <a:lnTo>
                    <a:pt x="3780" y="660"/>
                  </a:lnTo>
                  <a:lnTo>
                    <a:pt x="3780" y="989"/>
                  </a:lnTo>
                  <a:lnTo>
                    <a:pt x="4050" y="1319"/>
                  </a:lnTo>
                  <a:lnTo>
                    <a:pt x="4590" y="1814"/>
                  </a:lnTo>
                  <a:lnTo>
                    <a:pt x="4860" y="2308"/>
                  </a:lnTo>
                  <a:lnTo>
                    <a:pt x="4860" y="2638"/>
                  </a:lnTo>
                  <a:lnTo>
                    <a:pt x="5130" y="3298"/>
                  </a:lnTo>
                  <a:lnTo>
                    <a:pt x="5400" y="4122"/>
                  </a:lnTo>
                  <a:lnTo>
                    <a:pt x="5400" y="7255"/>
                  </a:lnTo>
                  <a:lnTo>
                    <a:pt x="5130" y="7750"/>
                  </a:lnTo>
                  <a:lnTo>
                    <a:pt x="5130" y="8079"/>
                  </a:lnTo>
                  <a:lnTo>
                    <a:pt x="4860" y="8409"/>
                  </a:lnTo>
                  <a:lnTo>
                    <a:pt x="4860" y="8574"/>
                  </a:lnTo>
                  <a:lnTo>
                    <a:pt x="4590" y="8739"/>
                  </a:lnTo>
                  <a:lnTo>
                    <a:pt x="4590" y="8904"/>
                  </a:lnTo>
                  <a:lnTo>
                    <a:pt x="4320" y="8904"/>
                  </a:lnTo>
                  <a:lnTo>
                    <a:pt x="4320" y="9069"/>
                  </a:lnTo>
                  <a:lnTo>
                    <a:pt x="4050" y="9234"/>
                  </a:lnTo>
                  <a:lnTo>
                    <a:pt x="2970" y="9234"/>
                  </a:lnTo>
                  <a:lnTo>
                    <a:pt x="2700" y="9398"/>
                  </a:lnTo>
                  <a:lnTo>
                    <a:pt x="2430" y="9728"/>
                  </a:lnTo>
                  <a:lnTo>
                    <a:pt x="2430" y="9893"/>
                  </a:lnTo>
                  <a:lnTo>
                    <a:pt x="2160" y="10058"/>
                  </a:lnTo>
                  <a:lnTo>
                    <a:pt x="1890" y="10058"/>
                  </a:lnTo>
                  <a:lnTo>
                    <a:pt x="1890" y="10223"/>
                  </a:lnTo>
                  <a:lnTo>
                    <a:pt x="1620" y="10388"/>
                  </a:lnTo>
                  <a:lnTo>
                    <a:pt x="1080" y="10388"/>
                  </a:lnTo>
                  <a:lnTo>
                    <a:pt x="1080" y="10553"/>
                  </a:lnTo>
                  <a:lnTo>
                    <a:pt x="810" y="10553"/>
                  </a:lnTo>
                  <a:lnTo>
                    <a:pt x="540" y="10718"/>
                  </a:lnTo>
                  <a:lnTo>
                    <a:pt x="540" y="10882"/>
                  </a:lnTo>
                  <a:lnTo>
                    <a:pt x="270" y="11047"/>
                  </a:lnTo>
                  <a:lnTo>
                    <a:pt x="270" y="11212"/>
                  </a:lnTo>
                  <a:lnTo>
                    <a:pt x="0" y="11212"/>
                  </a:lnTo>
                  <a:lnTo>
                    <a:pt x="0" y="12202"/>
                  </a:lnTo>
                  <a:lnTo>
                    <a:pt x="270" y="12366"/>
                  </a:lnTo>
                  <a:lnTo>
                    <a:pt x="1080" y="12366"/>
                  </a:lnTo>
                  <a:lnTo>
                    <a:pt x="1080" y="12696"/>
                  </a:lnTo>
                  <a:lnTo>
                    <a:pt x="1350" y="12696"/>
                  </a:lnTo>
                  <a:lnTo>
                    <a:pt x="1350" y="13356"/>
                  </a:lnTo>
                  <a:lnTo>
                    <a:pt x="1620" y="13521"/>
                  </a:lnTo>
                  <a:lnTo>
                    <a:pt x="1890" y="13850"/>
                  </a:lnTo>
                  <a:lnTo>
                    <a:pt x="2430" y="14345"/>
                  </a:lnTo>
                  <a:lnTo>
                    <a:pt x="2700" y="14675"/>
                  </a:lnTo>
                  <a:lnTo>
                    <a:pt x="2700" y="14840"/>
                  </a:lnTo>
                  <a:lnTo>
                    <a:pt x="2970" y="15005"/>
                  </a:lnTo>
                  <a:lnTo>
                    <a:pt x="2970" y="15664"/>
                  </a:lnTo>
                  <a:lnTo>
                    <a:pt x="2700" y="15664"/>
                  </a:lnTo>
                  <a:lnTo>
                    <a:pt x="2430" y="15829"/>
                  </a:lnTo>
                  <a:lnTo>
                    <a:pt x="1890" y="15829"/>
                  </a:lnTo>
                  <a:lnTo>
                    <a:pt x="1890" y="15994"/>
                  </a:lnTo>
                  <a:lnTo>
                    <a:pt x="2430" y="15994"/>
                  </a:lnTo>
                  <a:lnTo>
                    <a:pt x="2430" y="16159"/>
                  </a:lnTo>
                  <a:lnTo>
                    <a:pt x="2700" y="16324"/>
                  </a:lnTo>
                  <a:lnTo>
                    <a:pt x="2700" y="16818"/>
                  </a:lnTo>
                  <a:lnTo>
                    <a:pt x="2970" y="16818"/>
                  </a:lnTo>
                  <a:lnTo>
                    <a:pt x="2970" y="16983"/>
                  </a:lnTo>
                  <a:lnTo>
                    <a:pt x="3510" y="17313"/>
                  </a:lnTo>
                  <a:lnTo>
                    <a:pt x="3510" y="18137"/>
                  </a:lnTo>
                  <a:lnTo>
                    <a:pt x="3240" y="18137"/>
                  </a:lnTo>
                  <a:lnTo>
                    <a:pt x="2970" y="18302"/>
                  </a:lnTo>
                  <a:lnTo>
                    <a:pt x="2700" y="18302"/>
                  </a:lnTo>
                  <a:lnTo>
                    <a:pt x="2430" y="18467"/>
                  </a:lnTo>
                  <a:lnTo>
                    <a:pt x="2430" y="18962"/>
                  </a:lnTo>
                  <a:lnTo>
                    <a:pt x="2700" y="19127"/>
                  </a:lnTo>
                  <a:lnTo>
                    <a:pt x="2700" y="19292"/>
                  </a:lnTo>
                  <a:lnTo>
                    <a:pt x="2970" y="19456"/>
                  </a:lnTo>
                  <a:lnTo>
                    <a:pt x="2970" y="19621"/>
                  </a:lnTo>
                  <a:lnTo>
                    <a:pt x="3240" y="19786"/>
                  </a:lnTo>
                  <a:lnTo>
                    <a:pt x="3780" y="19951"/>
                  </a:lnTo>
                  <a:lnTo>
                    <a:pt x="4050" y="20116"/>
                  </a:lnTo>
                  <a:lnTo>
                    <a:pt x="4050" y="20281"/>
                  </a:lnTo>
                  <a:lnTo>
                    <a:pt x="4320" y="20446"/>
                  </a:lnTo>
                  <a:lnTo>
                    <a:pt x="4320" y="20611"/>
                  </a:lnTo>
                  <a:lnTo>
                    <a:pt x="4590" y="21105"/>
                  </a:lnTo>
                  <a:lnTo>
                    <a:pt x="5130" y="21600"/>
                  </a:lnTo>
                  <a:lnTo>
                    <a:pt x="5400" y="21435"/>
                  </a:lnTo>
                  <a:lnTo>
                    <a:pt x="5940" y="21270"/>
                  </a:lnTo>
                  <a:lnTo>
                    <a:pt x="8100" y="21270"/>
                  </a:lnTo>
                  <a:lnTo>
                    <a:pt x="8370" y="21105"/>
                  </a:lnTo>
                  <a:lnTo>
                    <a:pt x="8370" y="20776"/>
                  </a:lnTo>
                  <a:lnTo>
                    <a:pt x="8640" y="20611"/>
                  </a:lnTo>
                  <a:lnTo>
                    <a:pt x="8640" y="20446"/>
                  </a:lnTo>
                  <a:lnTo>
                    <a:pt x="10800" y="20446"/>
                  </a:lnTo>
                  <a:lnTo>
                    <a:pt x="11340" y="20116"/>
                  </a:lnTo>
                  <a:lnTo>
                    <a:pt x="11340" y="19951"/>
                  </a:lnTo>
                  <a:lnTo>
                    <a:pt x="11610" y="19786"/>
                  </a:lnTo>
                  <a:lnTo>
                    <a:pt x="11610" y="19621"/>
                  </a:lnTo>
                  <a:lnTo>
                    <a:pt x="12150" y="19621"/>
                  </a:lnTo>
                  <a:lnTo>
                    <a:pt x="12150" y="19456"/>
                  </a:lnTo>
                  <a:lnTo>
                    <a:pt x="13500" y="19456"/>
                  </a:lnTo>
                  <a:lnTo>
                    <a:pt x="13500" y="19292"/>
                  </a:lnTo>
                  <a:lnTo>
                    <a:pt x="13770" y="19292"/>
                  </a:lnTo>
                  <a:lnTo>
                    <a:pt x="14040" y="19127"/>
                  </a:lnTo>
                  <a:lnTo>
                    <a:pt x="14040" y="18962"/>
                  </a:lnTo>
                  <a:lnTo>
                    <a:pt x="14310" y="18632"/>
                  </a:lnTo>
                  <a:lnTo>
                    <a:pt x="14310" y="18467"/>
                  </a:lnTo>
                  <a:lnTo>
                    <a:pt x="14580" y="18467"/>
                  </a:lnTo>
                  <a:lnTo>
                    <a:pt x="14580" y="18302"/>
                  </a:lnTo>
                  <a:lnTo>
                    <a:pt x="15120" y="18302"/>
                  </a:lnTo>
                  <a:lnTo>
                    <a:pt x="15390" y="18137"/>
                  </a:lnTo>
                  <a:lnTo>
                    <a:pt x="15660" y="18137"/>
                  </a:lnTo>
                  <a:lnTo>
                    <a:pt x="15930" y="17973"/>
                  </a:lnTo>
                  <a:lnTo>
                    <a:pt x="15930" y="17808"/>
                  </a:lnTo>
                  <a:lnTo>
                    <a:pt x="16200" y="17643"/>
                  </a:lnTo>
                  <a:lnTo>
                    <a:pt x="16200" y="17313"/>
                  </a:lnTo>
                  <a:lnTo>
                    <a:pt x="16740" y="16983"/>
                  </a:lnTo>
                  <a:lnTo>
                    <a:pt x="17010" y="16653"/>
                  </a:lnTo>
                  <a:lnTo>
                    <a:pt x="17550" y="16489"/>
                  </a:lnTo>
                  <a:lnTo>
                    <a:pt x="17820" y="16324"/>
                  </a:lnTo>
                  <a:lnTo>
                    <a:pt x="18360" y="16324"/>
                  </a:lnTo>
                  <a:lnTo>
                    <a:pt x="18630" y="16159"/>
                  </a:lnTo>
                  <a:lnTo>
                    <a:pt x="18900" y="16159"/>
                  </a:lnTo>
                  <a:lnTo>
                    <a:pt x="18900" y="15994"/>
                  </a:lnTo>
                  <a:lnTo>
                    <a:pt x="19170" y="15829"/>
                  </a:lnTo>
                  <a:lnTo>
                    <a:pt x="19170" y="15169"/>
                  </a:lnTo>
                  <a:lnTo>
                    <a:pt x="18900" y="15169"/>
                  </a:lnTo>
                  <a:lnTo>
                    <a:pt x="18630" y="15005"/>
                  </a:lnTo>
                  <a:lnTo>
                    <a:pt x="18360" y="15005"/>
                  </a:lnTo>
                  <a:lnTo>
                    <a:pt x="18360" y="14840"/>
                  </a:lnTo>
                  <a:lnTo>
                    <a:pt x="18090" y="14840"/>
                  </a:lnTo>
                  <a:lnTo>
                    <a:pt x="18090" y="14015"/>
                  </a:lnTo>
                  <a:lnTo>
                    <a:pt x="17820" y="14015"/>
                  </a:lnTo>
                  <a:lnTo>
                    <a:pt x="17820" y="13850"/>
                  </a:lnTo>
                  <a:lnTo>
                    <a:pt x="17010" y="13850"/>
                  </a:lnTo>
                  <a:lnTo>
                    <a:pt x="16740" y="13685"/>
                  </a:lnTo>
                  <a:lnTo>
                    <a:pt x="16470" y="13685"/>
                  </a:lnTo>
                  <a:lnTo>
                    <a:pt x="16470" y="12861"/>
                  </a:lnTo>
                  <a:lnTo>
                    <a:pt x="18090" y="12861"/>
                  </a:lnTo>
                  <a:lnTo>
                    <a:pt x="18090" y="12696"/>
                  </a:lnTo>
                  <a:lnTo>
                    <a:pt x="18360" y="12696"/>
                  </a:lnTo>
                  <a:lnTo>
                    <a:pt x="18360" y="11872"/>
                  </a:lnTo>
                  <a:lnTo>
                    <a:pt x="18630" y="11707"/>
                  </a:lnTo>
                  <a:lnTo>
                    <a:pt x="18630" y="11542"/>
                  </a:lnTo>
                  <a:lnTo>
                    <a:pt x="19170" y="10882"/>
                  </a:lnTo>
                  <a:lnTo>
                    <a:pt x="19170" y="10718"/>
                  </a:lnTo>
                  <a:lnTo>
                    <a:pt x="19440" y="10388"/>
                  </a:lnTo>
                  <a:lnTo>
                    <a:pt x="19710" y="10388"/>
                  </a:lnTo>
                  <a:lnTo>
                    <a:pt x="19710" y="10223"/>
                  </a:lnTo>
                  <a:lnTo>
                    <a:pt x="19980" y="10223"/>
                  </a:lnTo>
                  <a:lnTo>
                    <a:pt x="19980" y="10058"/>
                  </a:lnTo>
                  <a:lnTo>
                    <a:pt x="21060" y="10058"/>
                  </a:lnTo>
                  <a:lnTo>
                    <a:pt x="21060" y="9893"/>
                  </a:lnTo>
                  <a:lnTo>
                    <a:pt x="21330" y="9728"/>
                  </a:lnTo>
                  <a:lnTo>
                    <a:pt x="21330" y="9069"/>
                  </a:lnTo>
                  <a:lnTo>
                    <a:pt x="21600" y="8739"/>
                  </a:lnTo>
                  <a:lnTo>
                    <a:pt x="21600" y="7915"/>
                  </a:lnTo>
                  <a:lnTo>
                    <a:pt x="21330" y="7420"/>
                  </a:lnTo>
                  <a:lnTo>
                    <a:pt x="21330" y="6431"/>
                  </a:lnTo>
                  <a:lnTo>
                    <a:pt x="20250" y="6431"/>
                  </a:lnTo>
                  <a:lnTo>
                    <a:pt x="19980" y="6266"/>
                  </a:lnTo>
                  <a:lnTo>
                    <a:pt x="19440" y="6266"/>
                  </a:lnTo>
                  <a:lnTo>
                    <a:pt x="18630" y="5771"/>
                  </a:lnTo>
                  <a:lnTo>
                    <a:pt x="18090" y="5606"/>
                  </a:lnTo>
                  <a:lnTo>
                    <a:pt x="16740" y="4782"/>
                  </a:lnTo>
                  <a:lnTo>
                    <a:pt x="16200" y="4617"/>
                  </a:lnTo>
                  <a:lnTo>
                    <a:pt x="15930" y="4452"/>
                  </a:lnTo>
                  <a:lnTo>
                    <a:pt x="14850" y="4122"/>
                  </a:lnTo>
                  <a:lnTo>
                    <a:pt x="14580" y="4122"/>
                  </a:lnTo>
                  <a:lnTo>
                    <a:pt x="13770" y="3957"/>
                  </a:lnTo>
                  <a:lnTo>
                    <a:pt x="13230" y="3792"/>
                  </a:lnTo>
                  <a:lnTo>
                    <a:pt x="12960" y="3627"/>
                  </a:lnTo>
                  <a:lnTo>
                    <a:pt x="12420" y="3463"/>
                  </a:lnTo>
                  <a:lnTo>
                    <a:pt x="12150" y="3463"/>
                  </a:lnTo>
                  <a:lnTo>
                    <a:pt x="12150" y="3298"/>
                  </a:lnTo>
                  <a:lnTo>
                    <a:pt x="11880" y="3133"/>
                  </a:lnTo>
                  <a:lnTo>
                    <a:pt x="11880" y="2803"/>
                  </a:lnTo>
                  <a:lnTo>
                    <a:pt x="11610" y="2638"/>
                  </a:lnTo>
                  <a:lnTo>
                    <a:pt x="11610" y="2473"/>
                  </a:lnTo>
                  <a:lnTo>
                    <a:pt x="11340" y="2473"/>
                  </a:lnTo>
                  <a:lnTo>
                    <a:pt x="11340" y="2308"/>
                  </a:lnTo>
                  <a:lnTo>
                    <a:pt x="10800" y="2308"/>
                  </a:lnTo>
                  <a:lnTo>
                    <a:pt x="10800" y="2144"/>
                  </a:lnTo>
                  <a:lnTo>
                    <a:pt x="8100" y="2144"/>
                  </a:lnTo>
                  <a:lnTo>
                    <a:pt x="7560" y="1814"/>
                  </a:lnTo>
                  <a:lnTo>
                    <a:pt x="7560" y="1484"/>
                  </a:lnTo>
                  <a:lnTo>
                    <a:pt x="7290" y="1319"/>
                  </a:lnTo>
                  <a:lnTo>
                    <a:pt x="7290" y="989"/>
                  </a:lnTo>
                  <a:lnTo>
                    <a:pt x="7020" y="989"/>
                  </a:lnTo>
                  <a:lnTo>
                    <a:pt x="7020" y="824"/>
                  </a:lnTo>
                  <a:lnTo>
                    <a:pt x="5940" y="824"/>
                  </a:lnTo>
                  <a:lnTo>
                    <a:pt x="5670" y="660"/>
                  </a:lnTo>
                  <a:lnTo>
                    <a:pt x="5400" y="660"/>
                  </a:lnTo>
                  <a:lnTo>
                    <a:pt x="5400" y="165"/>
                  </a:lnTo>
                  <a:lnTo>
                    <a:pt x="5130" y="165"/>
                  </a:lnTo>
                  <a:lnTo>
                    <a:pt x="5130" y="0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030686" y="2679751"/>
              <a:ext cx="335940" cy="52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0" y="0"/>
                  </a:moveTo>
                  <a:lnTo>
                    <a:pt x="3510" y="495"/>
                  </a:lnTo>
                  <a:lnTo>
                    <a:pt x="3780" y="660"/>
                  </a:lnTo>
                  <a:lnTo>
                    <a:pt x="3780" y="989"/>
                  </a:lnTo>
                  <a:lnTo>
                    <a:pt x="4050" y="1319"/>
                  </a:lnTo>
                  <a:lnTo>
                    <a:pt x="4590" y="1814"/>
                  </a:lnTo>
                  <a:lnTo>
                    <a:pt x="4860" y="2308"/>
                  </a:lnTo>
                  <a:lnTo>
                    <a:pt x="4860" y="2638"/>
                  </a:lnTo>
                  <a:lnTo>
                    <a:pt x="5130" y="3298"/>
                  </a:lnTo>
                  <a:lnTo>
                    <a:pt x="5400" y="4122"/>
                  </a:lnTo>
                  <a:lnTo>
                    <a:pt x="5400" y="7255"/>
                  </a:lnTo>
                  <a:lnTo>
                    <a:pt x="5130" y="7750"/>
                  </a:lnTo>
                  <a:lnTo>
                    <a:pt x="5130" y="8079"/>
                  </a:lnTo>
                  <a:lnTo>
                    <a:pt x="4860" y="8409"/>
                  </a:lnTo>
                  <a:lnTo>
                    <a:pt x="4860" y="8574"/>
                  </a:lnTo>
                  <a:lnTo>
                    <a:pt x="4590" y="8739"/>
                  </a:lnTo>
                  <a:lnTo>
                    <a:pt x="4590" y="8904"/>
                  </a:lnTo>
                  <a:lnTo>
                    <a:pt x="4320" y="8904"/>
                  </a:lnTo>
                  <a:lnTo>
                    <a:pt x="4320" y="9069"/>
                  </a:lnTo>
                  <a:lnTo>
                    <a:pt x="4050" y="9234"/>
                  </a:lnTo>
                  <a:lnTo>
                    <a:pt x="2970" y="9234"/>
                  </a:lnTo>
                  <a:lnTo>
                    <a:pt x="2700" y="9398"/>
                  </a:lnTo>
                  <a:lnTo>
                    <a:pt x="2430" y="9728"/>
                  </a:lnTo>
                  <a:lnTo>
                    <a:pt x="2430" y="9893"/>
                  </a:lnTo>
                  <a:lnTo>
                    <a:pt x="2160" y="10058"/>
                  </a:lnTo>
                  <a:lnTo>
                    <a:pt x="1890" y="10058"/>
                  </a:lnTo>
                  <a:lnTo>
                    <a:pt x="1890" y="10223"/>
                  </a:lnTo>
                  <a:lnTo>
                    <a:pt x="1620" y="10388"/>
                  </a:lnTo>
                  <a:lnTo>
                    <a:pt x="1080" y="10388"/>
                  </a:lnTo>
                  <a:lnTo>
                    <a:pt x="1080" y="10553"/>
                  </a:lnTo>
                  <a:lnTo>
                    <a:pt x="810" y="10553"/>
                  </a:lnTo>
                  <a:lnTo>
                    <a:pt x="540" y="10718"/>
                  </a:lnTo>
                  <a:lnTo>
                    <a:pt x="540" y="10882"/>
                  </a:lnTo>
                  <a:lnTo>
                    <a:pt x="270" y="11047"/>
                  </a:lnTo>
                  <a:lnTo>
                    <a:pt x="270" y="11212"/>
                  </a:lnTo>
                  <a:lnTo>
                    <a:pt x="0" y="11212"/>
                  </a:lnTo>
                  <a:lnTo>
                    <a:pt x="0" y="12202"/>
                  </a:lnTo>
                  <a:lnTo>
                    <a:pt x="270" y="12366"/>
                  </a:lnTo>
                  <a:lnTo>
                    <a:pt x="1080" y="12366"/>
                  </a:lnTo>
                  <a:lnTo>
                    <a:pt x="1080" y="12696"/>
                  </a:lnTo>
                  <a:lnTo>
                    <a:pt x="1350" y="12696"/>
                  </a:lnTo>
                  <a:lnTo>
                    <a:pt x="1350" y="13356"/>
                  </a:lnTo>
                  <a:lnTo>
                    <a:pt x="1620" y="13521"/>
                  </a:lnTo>
                  <a:lnTo>
                    <a:pt x="1890" y="13850"/>
                  </a:lnTo>
                  <a:lnTo>
                    <a:pt x="2430" y="14345"/>
                  </a:lnTo>
                  <a:lnTo>
                    <a:pt x="2700" y="14675"/>
                  </a:lnTo>
                  <a:lnTo>
                    <a:pt x="2700" y="14840"/>
                  </a:lnTo>
                  <a:lnTo>
                    <a:pt x="2970" y="15005"/>
                  </a:lnTo>
                  <a:lnTo>
                    <a:pt x="2970" y="15664"/>
                  </a:lnTo>
                  <a:lnTo>
                    <a:pt x="2700" y="15664"/>
                  </a:lnTo>
                  <a:lnTo>
                    <a:pt x="2430" y="15829"/>
                  </a:lnTo>
                  <a:lnTo>
                    <a:pt x="1890" y="15829"/>
                  </a:lnTo>
                  <a:lnTo>
                    <a:pt x="1890" y="15994"/>
                  </a:lnTo>
                  <a:lnTo>
                    <a:pt x="2430" y="15994"/>
                  </a:lnTo>
                  <a:lnTo>
                    <a:pt x="2430" y="16159"/>
                  </a:lnTo>
                  <a:lnTo>
                    <a:pt x="2700" y="16324"/>
                  </a:lnTo>
                  <a:lnTo>
                    <a:pt x="2700" y="16818"/>
                  </a:lnTo>
                  <a:lnTo>
                    <a:pt x="2970" y="16818"/>
                  </a:lnTo>
                  <a:lnTo>
                    <a:pt x="2970" y="16983"/>
                  </a:lnTo>
                  <a:lnTo>
                    <a:pt x="3510" y="17313"/>
                  </a:lnTo>
                  <a:lnTo>
                    <a:pt x="3510" y="18137"/>
                  </a:lnTo>
                  <a:lnTo>
                    <a:pt x="3240" y="18137"/>
                  </a:lnTo>
                  <a:lnTo>
                    <a:pt x="2970" y="18302"/>
                  </a:lnTo>
                  <a:lnTo>
                    <a:pt x="2700" y="18302"/>
                  </a:lnTo>
                  <a:lnTo>
                    <a:pt x="2430" y="18467"/>
                  </a:lnTo>
                  <a:lnTo>
                    <a:pt x="2430" y="18962"/>
                  </a:lnTo>
                  <a:lnTo>
                    <a:pt x="2700" y="19127"/>
                  </a:lnTo>
                  <a:lnTo>
                    <a:pt x="2700" y="19292"/>
                  </a:lnTo>
                  <a:lnTo>
                    <a:pt x="2970" y="19456"/>
                  </a:lnTo>
                  <a:lnTo>
                    <a:pt x="2970" y="19621"/>
                  </a:lnTo>
                  <a:lnTo>
                    <a:pt x="3240" y="19786"/>
                  </a:lnTo>
                  <a:lnTo>
                    <a:pt x="3780" y="19951"/>
                  </a:lnTo>
                  <a:lnTo>
                    <a:pt x="4050" y="20116"/>
                  </a:lnTo>
                  <a:lnTo>
                    <a:pt x="4050" y="20281"/>
                  </a:lnTo>
                  <a:lnTo>
                    <a:pt x="4320" y="20446"/>
                  </a:lnTo>
                  <a:lnTo>
                    <a:pt x="4320" y="20611"/>
                  </a:lnTo>
                  <a:lnTo>
                    <a:pt x="4590" y="21105"/>
                  </a:lnTo>
                  <a:lnTo>
                    <a:pt x="5130" y="21600"/>
                  </a:lnTo>
                  <a:lnTo>
                    <a:pt x="5400" y="21435"/>
                  </a:lnTo>
                  <a:lnTo>
                    <a:pt x="5940" y="21270"/>
                  </a:lnTo>
                  <a:lnTo>
                    <a:pt x="8100" y="21270"/>
                  </a:lnTo>
                  <a:lnTo>
                    <a:pt x="8370" y="21105"/>
                  </a:lnTo>
                  <a:lnTo>
                    <a:pt x="8370" y="20776"/>
                  </a:lnTo>
                  <a:lnTo>
                    <a:pt x="8640" y="20611"/>
                  </a:lnTo>
                  <a:lnTo>
                    <a:pt x="8640" y="20446"/>
                  </a:lnTo>
                  <a:lnTo>
                    <a:pt x="10800" y="20446"/>
                  </a:lnTo>
                  <a:lnTo>
                    <a:pt x="11340" y="20116"/>
                  </a:lnTo>
                  <a:lnTo>
                    <a:pt x="11340" y="19951"/>
                  </a:lnTo>
                  <a:lnTo>
                    <a:pt x="11610" y="19786"/>
                  </a:lnTo>
                  <a:lnTo>
                    <a:pt x="11610" y="19621"/>
                  </a:lnTo>
                  <a:lnTo>
                    <a:pt x="12150" y="19621"/>
                  </a:lnTo>
                  <a:lnTo>
                    <a:pt x="12150" y="19456"/>
                  </a:lnTo>
                  <a:lnTo>
                    <a:pt x="13500" y="19456"/>
                  </a:lnTo>
                  <a:lnTo>
                    <a:pt x="13500" y="19292"/>
                  </a:lnTo>
                  <a:lnTo>
                    <a:pt x="13770" y="19292"/>
                  </a:lnTo>
                  <a:lnTo>
                    <a:pt x="14040" y="19127"/>
                  </a:lnTo>
                  <a:lnTo>
                    <a:pt x="14040" y="18962"/>
                  </a:lnTo>
                  <a:lnTo>
                    <a:pt x="14310" y="18632"/>
                  </a:lnTo>
                  <a:lnTo>
                    <a:pt x="14310" y="18467"/>
                  </a:lnTo>
                  <a:lnTo>
                    <a:pt x="14580" y="18467"/>
                  </a:lnTo>
                  <a:lnTo>
                    <a:pt x="14580" y="18302"/>
                  </a:lnTo>
                  <a:lnTo>
                    <a:pt x="15120" y="18302"/>
                  </a:lnTo>
                  <a:lnTo>
                    <a:pt x="15390" y="18137"/>
                  </a:lnTo>
                  <a:lnTo>
                    <a:pt x="15660" y="18137"/>
                  </a:lnTo>
                  <a:lnTo>
                    <a:pt x="15930" y="17973"/>
                  </a:lnTo>
                  <a:lnTo>
                    <a:pt x="15930" y="17808"/>
                  </a:lnTo>
                  <a:lnTo>
                    <a:pt x="16200" y="17643"/>
                  </a:lnTo>
                  <a:lnTo>
                    <a:pt x="16200" y="17313"/>
                  </a:lnTo>
                  <a:lnTo>
                    <a:pt x="16740" y="16983"/>
                  </a:lnTo>
                  <a:lnTo>
                    <a:pt x="17010" y="16653"/>
                  </a:lnTo>
                  <a:lnTo>
                    <a:pt x="17550" y="16489"/>
                  </a:lnTo>
                  <a:lnTo>
                    <a:pt x="17820" y="16324"/>
                  </a:lnTo>
                  <a:lnTo>
                    <a:pt x="18360" y="16324"/>
                  </a:lnTo>
                  <a:lnTo>
                    <a:pt x="18630" y="16159"/>
                  </a:lnTo>
                  <a:lnTo>
                    <a:pt x="18900" y="16159"/>
                  </a:lnTo>
                  <a:lnTo>
                    <a:pt x="18900" y="15994"/>
                  </a:lnTo>
                  <a:lnTo>
                    <a:pt x="19170" y="15829"/>
                  </a:lnTo>
                  <a:lnTo>
                    <a:pt x="19170" y="15169"/>
                  </a:lnTo>
                  <a:lnTo>
                    <a:pt x="18900" y="15169"/>
                  </a:lnTo>
                  <a:lnTo>
                    <a:pt x="18630" y="15005"/>
                  </a:lnTo>
                  <a:lnTo>
                    <a:pt x="18360" y="15005"/>
                  </a:lnTo>
                  <a:lnTo>
                    <a:pt x="18360" y="14840"/>
                  </a:lnTo>
                  <a:lnTo>
                    <a:pt x="18090" y="14840"/>
                  </a:lnTo>
                  <a:lnTo>
                    <a:pt x="18090" y="14015"/>
                  </a:lnTo>
                  <a:lnTo>
                    <a:pt x="17820" y="14015"/>
                  </a:lnTo>
                  <a:lnTo>
                    <a:pt x="17820" y="13850"/>
                  </a:lnTo>
                  <a:lnTo>
                    <a:pt x="17010" y="13850"/>
                  </a:lnTo>
                  <a:lnTo>
                    <a:pt x="16740" y="13685"/>
                  </a:lnTo>
                  <a:lnTo>
                    <a:pt x="16470" y="13685"/>
                  </a:lnTo>
                  <a:lnTo>
                    <a:pt x="16470" y="12861"/>
                  </a:lnTo>
                  <a:lnTo>
                    <a:pt x="18090" y="12861"/>
                  </a:lnTo>
                  <a:lnTo>
                    <a:pt x="18090" y="12696"/>
                  </a:lnTo>
                  <a:lnTo>
                    <a:pt x="18360" y="12696"/>
                  </a:lnTo>
                  <a:lnTo>
                    <a:pt x="18360" y="11872"/>
                  </a:lnTo>
                  <a:lnTo>
                    <a:pt x="18630" y="11707"/>
                  </a:lnTo>
                  <a:lnTo>
                    <a:pt x="18630" y="11542"/>
                  </a:lnTo>
                  <a:lnTo>
                    <a:pt x="19170" y="10882"/>
                  </a:lnTo>
                  <a:lnTo>
                    <a:pt x="19170" y="10718"/>
                  </a:lnTo>
                  <a:lnTo>
                    <a:pt x="19440" y="10388"/>
                  </a:lnTo>
                  <a:lnTo>
                    <a:pt x="19710" y="10388"/>
                  </a:lnTo>
                  <a:lnTo>
                    <a:pt x="19710" y="10223"/>
                  </a:lnTo>
                  <a:lnTo>
                    <a:pt x="19980" y="10223"/>
                  </a:lnTo>
                  <a:lnTo>
                    <a:pt x="19980" y="10058"/>
                  </a:lnTo>
                  <a:lnTo>
                    <a:pt x="21060" y="10058"/>
                  </a:lnTo>
                  <a:lnTo>
                    <a:pt x="21060" y="9893"/>
                  </a:lnTo>
                  <a:lnTo>
                    <a:pt x="21330" y="9728"/>
                  </a:lnTo>
                  <a:lnTo>
                    <a:pt x="21330" y="9069"/>
                  </a:lnTo>
                  <a:lnTo>
                    <a:pt x="21600" y="8739"/>
                  </a:lnTo>
                  <a:lnTo>
                    <a:pt x="21600" y="7915"/>
                  </a:lnTo>
                  <a:lnTo>
                    <a:pt x="21330" y="7420"/>
                  </a:lnTo>
                  <a:lnTo>
                    <a:pt x="21330" y="6431"/>
                  </a:lnTo>
                  <a:lnTo>
                    <a:pt x="20250" y="6431"/>
                  </a:lnTo>
                  <a:lnTo>
                    <a:pt x="19980" y="6266"/>
                  </a:lnTo>
                  <a:lnTo>
                    <a:pt x="19440" y="6266"/>
                  </a:lnTo>
                  <a:lnTo>
                    <a:pt x="18630" y="5771"/>
                  </a:lnTo>
                  <a:lnTo>
                    <a:pt x="18090" y="5606"/>
                  </a:lnTo>
                  <a:lnTo>
                    <a:pt x="16740" y="4782"/>
                  </a:lnTo>
                  <a:lnTo>
                    <a:pt x="16200" y="4617"/>
                  </a:lnTo>
                  <a:lnTo>
                    <a:pt x="15930" y="4452"/>
                  </a:lnTo>
                  <a:lnTo>
                    <a:pt x="14850" y="4122"/>
                  </a:lnTo>
                  <a:lnTo>
                    <a:pt x="14580" y="4122"/>
                  </a:lnTo>
                  <a:lnTo>
                    <a:pt x="13770" y="3957"/>
                  </a:lnTo>
                  <a:lnTo>
                    <a:pt x="13230" y="3792"/>
                  </a:lnTo>
                  <a:lnTo>
                    <a:pt x="12960" y="3627"/>
                  </a:lnTo>
                  <a:lnTo>
                    <a:pt x="12420" y="3463"/>
                  </a:lnTo>
                  <a:lnTo>
                    <a:pt x="12150" y="3463"/>
                  </a:lnTo>
                  <a:lnTo>
                    <a:pt x="12150" y="3298"/>
                  </a:lnTo>
                  <a:lnTo>
                    <a:pt x="11880" y="3133"/>
                  </a:lnTo>
                  <a:lnTo>
                    <a:pt x="11880" y="2803"/>
                  </a:lnTo>
                  <a:lnTo>
                    <a:pt x="11610" y="2638"/>
                  </a:lnTo>
                  <a:lnTo>
                    <a:pt x="11610" y="2473"/>
                  </a:lnTo>
                  <a:lnTo>
                    <a:pt x="11340" y="2473"/>
                  </a:lnTo>
                  <a:lnTo>
                    <a:pt x="11340" y="2308"/>
                  </a:lnTo>
                  <a:lnTo>
                    <a:pt x="10800" y="2308"/>
                  </a:lnTo>
                  <a:lnTo>
                    <a:pt x="10800" y="2144"/>
                  </a:lnTo>
                  <a:lnTo>
                    <a:pt x="8100" y="2144"/>
                  </a:lnTo>
                  <a:lnTo>
                    <a:pt x="7560" y="1814"/>
                  </a:lnTo>
                  <a:lnTo>
                    <a:pt x="7560" y="1484"/>
                  </a:lnTo>
                  <a:lnTo>
                    <a:pt x="7290" y="1319"/>
                  </a:lnTo>
                  <a:lnTo>
                    <a:pt x="7290" y="989"/>
                  </a:lnTo>
                  <a:lnTo>
                    <a:pt x="7020" y="989"/>
                  </a:lnTo>
                  <a:lnTo>
                    <a:pt x="7020" y="824"/>
                  </a:lnTo>
                  <a:lnTo>
                    <a:pt x="5940" y="824"/>
                  </a:lnTo>
                  <a:lnTo>
                    <a:pt x="5670" y="660"/>
                  </a:lnTo>
                  <a:lnTo>
                    <a:pt x="5400" y="660"/>
                  </a:lnTo>
                  <a:lnTo>
                    <a:pt x="5400" y="165"/>
                  </a:lnTo>
                  <a:lnTo>
                    <a:pt x="5130" y="165"/>
                  </a:lnTo>
                  <a:lnTo>
                    <a:pt x="5130" y="0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4635956" y="2651795"/>
              <a:ext cx="478714" cy="3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26" y="21373"/>
                  </a:moveTo>
                  <a:lnTo>
                    <a:pt x="4926" y="21145"/>
                  </a:lnTo>
                  <a:lnTo>
                    <a:pt x="5116" y="20918"/>
                  </a:lnTo>
                  <a:lnTo>
                    <a:pt x="5116" y="20691"/>
                  </a:lnTo>
                  <a:lnTo>
                    <a:pt x="5305" y="20463"/>
                  </a:lnTo>
                  <a:lnTo>
                    <a:pt x="5305" y="20236"/>
                  </a:lnTo>
                  <a:lnTo>
                    <a:pt x="5495" y="19781"/>
                  </a:lnTo>
                  <a:lnTo>
                    <a:pt x="5684" y="19554"/>
                  </a:lnTo>
                  <a:lnTo>
                    <a:pt x="5684" y="19326"/>
                  </a:lnTo>
                  <a:lnTo>
                    <a:pt x="5874" y="19326"/>
                  </a:lnTo>
                  <a:lnTo>
                    <a:pt x="6063" y="19099"/>
                  </a:lnTo>
                  <a:lnTo>
                    <a:pt x="6442" y="19099"/>
                  </a:lnTo>
                  <a:lnTo>
                    <a:pt x="6821" y="18872"/>
                  </a:lnTo>
                  <a:lnTo>
                    <a:pt x="7768" y="18872"/>
                  </a:lnTo>
                  <a:lnTo>
                    <a:pt x="7958" y="19099"/>
                  </a:lnTo>
                  <a:lnTo>
                    <a:pt x="8337" y="19099"/>
                  </a:lnTo>
                  <a:lnTo>
                    <a:pt x="8337" y="19326"/>
                  </a:lnTo>
                  <a:lnTo>
                    <a:pt x="8526" y="19781"/>
                  </a:lnTo>
                  <a:lnTo>
                    <a:pt x="8526" y="20008"/>
                  </a:lnTo>
                  <a:lnTo>
                    <a:pt x="8716" y="20236"/>
                  </a:lnTo>
                  <a:lnTo>
                    <a:pt x="8905" y="20236"/>
                  </a:lnTo>
                  <a:lnTo>
                    <a:pt x="8905" y="19554"/>
                  </a:lnTo>
                  <a:lnTo>
                    <a:pt x="9095" y="19326"/>
                  </a:lnTo>
                  <a:lnTo>
                    <a:pt x="10800" y="19326"/>
                  </a:lnTo>
                  <a:lnTo>
                    <a:pt x="11179" y="19099"/>
                  </a:lnTo>
                  <a:lnTo>
                    <a:pt x="11747" y="19099"/>
                  </a:lnTo>
                  <a:lnTo>
                    <a:pt x="11747" y="19326"/>
                  </a:lnTo>
                  <a:lnTo>
                    <a:pt x="11937" y="19326"/>
                  </a:lnTo>
                  <a:lnTo>
                    <a:pt x="11937" y="19554"/>
                  </a:lnTo>
                  <a:lnTo>
                    <a:pt x="12126" y="19554"/>
                  </a:lnTo>
                  <a:lnTo>
                    <a:pt x="12316" y="20008"/>
                  </a:lnTo>
                  <a:lnTo>
                    <a:pt x="12505" y="20008"/>
                  </a:lnTo>
                  <a:lnTo>
                    <a:pt x="12505" y="20236"/>
                  </a:lnTo>
                  <a:lnTo>
                    <a:pt x="13642" y="20236"/>
                  </a:lnTo>
                  <a:lnTo>
                    <a:pt x="13642" y="19554"/>
                  </a:lnTo>
                  <a:lnTo>
                    <a:pt x="13832" y="19326"/>
                  </a:lnTo>
                  <a:lnTo>
                    <a:pt x="14021" y="19326"/>
                  </a:lnTo>
                  <a:lnTo>
                    <a:pt x="14021" y="19099"/>
                  </a:lnTo>
                  <a:lnTo>
                    <a:pt x="14968" y="19099"/>
                  </a:lnTo>
                  <a:lnTo>
                    <a:pt x="15158" y="19326"/>
                  </a:lnTo>
                  <a:lnTo>
                    <a:pt x="15726" y="19326"/>
                  </a:lnTo>
                  <a:lnTo>
                    <a:pt x="15726" y="19554"/>
                  </a:lnTo>
                  <a:lnTo>
                    <a:pt x="15916" y="19554"/>
                  </a:lnTo>
                  <a:lnTo>
                    <a:pt x="15916" y="19781"/>
                  </a:lnTo>
                  <a:lnTo>
                    <a:pt x="16105" y="20008"/>
                  </a:lnTo>
                  <a:lnTo>
                    <a:pt x="16105" y="20236"/>
                  </a:lnTo>
                  <a:lnTo>
                    <a:pt x="16484" y="20236"/>
                  </a:lnTo>
                  <a:lnTo>
                    <a:pt x="16674" y="20008"/>
                  </a:lnTo>
                  <a:lnTo>
                    <a:pt x="16863" y="19554"/>
                  </a:lnTo>
                  <a:lnTo>
                    <a:pt x="17242" y="19099"/>
                  </a:lnTo>
                  <a:lnTo>
                    <a:pt x="18000" y="18644"/>
                  </a:lnTo>
                  <a:lnTo>
                    <a:pt x="18000" y="18417"/>
                  </a:lnTo>
                  <a:lnTo>
                    <a:pt x="17811" y="17962"/>
                  </a:lnTo>
                  <a:lnTo>
                    <a:pt x="17811" y="17280"/>
                  </a:lnTo>
                  <a:lnTo>
                    <a:pt x="18000" y="17053"/>
                  </a:lnTo>
                  <a:lnTo>
                    <a:pt x="18000" y="16825"/>
                  </a:lnTo>
                  <a:lnTo>
                    <a:pt x="18379" y="16371"/>
                  </a:lnTo>
                  <a:lnTo>
                    <a:pt x="18379" y="16143"/>
                  </a:lnTo>
                  <a:lnTo>
                    <a:pt x="18568" y="16143"/>
                  </a:lnTo>
                  <a:lnTo>
                    <a:pt x="18568" y="15916"/>
                  </a:lnTo>
                  <a:lnTo>
                    <a:pt x="18947" y="15916"/>
                  </a:lnTo>
                  <a:lnTo>
                    <a:pt x="19705" y="15006"/>
                  </a:lnTo>
                  <a:lnTo>
                    <a:pt x="19705" y="14552"/>
                  </a:lnTo>
                  <a:lnTo>
                    <a:pt x="19895" y="14552"/>
                  </a:lnTo>
                  <a:lnTo>
                    <a:pt x="19895" y="14324"/>
                  </a:lnTo>
                  <a:lnTo>
                    <a:pt x="20653" y="14324"/>
                  </a:lnTo>
                  <a:lnTo>
                    <a:pt x="21032" y="13869"/>
                  </a:lnTo>
                  <a:lnTo>
                    <a:pt x="21032" y="13642"/>
                  </a:lnTo>
                  <a:lnTo>
                    <a:pt x="21221" y="13415"/>
                  </a:lnTo>
                  <a:lnTo>
                    <a:pt x="21221" y="12960"/>
                  </a:lnTo>
                  <a:lnTo>
                    <a:pt x="21411" y="12733"/>
                  </a:lnTo>
                  <a:lnTo>
                    <a:pt x="21411" y="12278"/>
                  </a:lnTo>
                  <a:lnTo>
                    <a:pt x="21600" y="11596"/>
                  </a:lnTo>
                  <a:lnTo>
                    <a:pt x="21600" y="7276"/>
                  </a:lnTo>
                  <a:lnTo>
                    <a:pt x="21411" y="6139"/>
                  </a:lnTo>
                  <a:lnTo>
                    <a:pt x="21411" y="5002"/>
                  </a:lnTo>
                  <a:lnTo>
                    <a:pt x="21221" y="5002"/>
                  </a:lnTo>
                  <a:lnTo>
                    <a:pt x="21221" y="4547"/>
                  </a:lnTo>
                  <a:lnTo>
                    <a:pt x="21032" y="4093"/>
                  </a:lnTo>
                  <a:lnTo>
                    <a:pt x="20653" y="3411"/>
                  </a:lnTo>
                  <a:lnTo>
                    <a:pt x="20653" y="2956"/>
                  </a:lnTo>
                  <a:lnTo>
                    <a:pt x="20463" y="2728"/>
                  </a:lnTo>
                  <a:lnTo>
                    <a:pt x="20463" y="2274"/>
                  </a:lnTo>
                  <a:lnTo>
                    <a:pt x="20274" y="2046"/>
                  </a:lnTo>
                  <a:lnTo>
                    <a:pt x="20274" y="1592"/>
                  </a:lnTo>
                  <a:lnTo>
                    <a:pt x="19895" y="1364"/>
                  </a:lnTo>
                  <a:lnTo>
                    <a:pt x="19516" y="1364"/>
                  </a:lnTo>
                  <a:lnTo>
                    <a:pt x="19326" y="1137"/>
                  </a:lnTo>
                  <a:lnTo>
                    <a:pt x="17811" y="1137"/>
                  </a:lnTo>
                  <a:lnTo>
                    <a:pt x="17811" y="909"/>
                  </a:lnTo>
                  <a:lnTo>
                    <a:pt x="17621" y="909"/>
                  </a:lnTo>
                  <a:lnTo>
                    <a:pt x="17621" y="227"/>
                  </a:lnTo>
                  <a:lnTo>
                    <a:pt x="17242" y="227"/>
                  </a:lnTo>
                  <a:lnTo>
                    <a:pt x="17053" y="0"/>
                  </a:lnTo>
                  <a:lnTo>
                    <a:pt x="16484" y="0"/>
                  </a:lnTo>
                  <a:lnTo>
                    <a:pt x="16295" y="227"/>
                  </a:lnTo>
                  <a:lnTo>
                    <a:pt x="15726" y="227"/>
                  </a:lnTo>
                  <a:lnTo>
                    <a:pt x="15537" y="455"/>
                  </a:lnTo>
                  <a:lnTo>
                    <a:pt x="15537" y="682"/>
                  </a:lnTo>
                  <a:lnTo>
                    <a:pt x="15347" y="909"/>
                  </a:lnTo>
                  <a:lnTo>
                    <a:pt x="15158" y="909"/>
                  </a:lnTo>
                  <a:lnTo>
                    <a:pt x="14968" y="1137"/>
                  </a:lnTo>
                  <a:lnTo>
                    <a:pt x="14589" y="1364"/>
                  </a:lnTo>
                  <a:lnTo>
                    <a:pt x="14211" y="1364"/>
                  </a:lnTo>
                  <a:lnTo>
                    <a:pt x="14021" y="1592"/>
                  </a:lnTo>
                  <a:lnTo>
                    <a:pt x="13832" y="1592"/>
                  </a:lnTo>
                  <a:lnTo>
                    <a:pt x="13642" y="1819"/>
                  </a:lnTo>
                  <a:lnTo>
                    <a:pt x="13263" y="2046"/>
                  </a:lnTo>
                  <a:lnTo>
                    <a:pt x="12884" y="2501"/>
                  </a:lnTo>
                  <a:lnTo>
                    <a:pt x="12884" y="2728"/>
                  </a:lnTo>
                  <a:lnTo>
                    <a:pt x="12695" y="2728"/>
                  </a:lnTo>
                  <a:lnTo>
                    <a:pt x="12695" y="2956"/>
                  </a:lnTo>
                  <a:lnTo>
                    <a:pt x="12505" y="2956"/>
                  </a:lnTo>
                  <a:lnTo>
                    <a:pt x="12505" y="3411"/>
                  </a:lnTo>
                  <a:lnTo>
                    <a:pt x="12126" y="3865"/>
                  </a:lnTo>
                  <a:lnTo>
                    <a:pt x="11937" y="3865"/>
                  </a:lnTo>
                  <a:lnTo>
                    <a:pt x="11937" y="4093"/>
                  </a:lnTo>
                  <a:lnTo>
                    <a:pt x="11558" y="4093"/>
                  </a:lnTo>
                  <a:lnTo>
                    <a:pt x="11368" y="4320"/>
                  </a:lnTo>
                  <a:lnTo>
                    <a:pt x="10611" y="4320"/>
                  </a:lnTo>
                  <a:lnTo>
                    <a:pt x="10232" y="4547"/>
                  </a:lnTo>
                  <a:lnTo>
                    <a:pt x="9853" y="4547"/>
                  </a:lnTo>
                  <a:lnTo>
                    <a:pt x="9853" y="4775"/>
                  </a:lnTo>
                  <a:lnTo>
                    <a:pt x="9663" y="5002"/>
                  </a:lnTo>
                  <a:lnTo>
                    <a:pt x="9663" y="5912"/>
                  </a:lnTo>
                  <a:lnTo>
                    <a:pt x="9474" y="5912"/>
                  </a:lnTo>
                  <a:lnTo>
                    <a:pt x="9474" y="6139"/>
                  </a:lnTo>
                  <a:lnTo>
                    <a:pt x="9095" y="6139"/>
                  </a:lnTo>
                  <a:lnTo>
                    <a:pt x="8905" y="6366"/>
                  </a:lnTo>
                  <a:lnTo>
                    <a:pt x="8716" y="6366"/>
                  </a:lnTo>
                  <a:lnTo>
                    <a:pt x="8716" y="6594"/>
                  </a:lnTo>
                  <a:lnTo>
                    <a:pt x="7958" y="7503"/>
                  </a:lnTo>
                  <a:lnTo>
                    <a:pt x="7958" y="7731"/>
                  </a:lnTo>
                  <a:lnTo>
                    <a:pt x="5684" y="7731"/>
                  </a:lnTo>
                  <a:lnTo>
                    <a:pt x="5495" y="7958"/>
                  </a:lnTo>
                  <a:lnTo>
                    <a:pt x="5495" y="8413"/>
                  </a:lnTo>
                  <a:lnTo>
                    <a:pt x="5305" y="8640"/>
                  </a:lnTo>
                  <a:lnTo>
                    <a:pt x="5305" y="8867"/>
                  </a:lnTo>
                  <a:lnTo>
                    <a:pt x="5684" y="10232"/>
                  </a:lnTo>
                  <a:lnTo>
                    <a:pt x="5684" y="11141"/>
                  </a:lnTo>
                  <a:lnTo>
                    <a:pt x="5874" y="11596"/>
                  </a:lnTo>
                  <a:lnTo>
                    <a:pt x="5874" y="13642"/>
                  </a:lnTo>
                  <a:lnTo>
                    <a:pt x="5684" y="13869"/>
                  </a:lnTo>
                  <a:lnTo>
                    <a:pt x="5684" y="14324"/>
                  </a:lnTo>
                  <a:lnTo>
                    <a:pt x="4547" y="14324"/>
                  </a:lnTo>
                  <a:lnTo>
                    <a:pt x="4547" y="14779"/>
                  </a:lnTo>
                  <a:lnTo>
                    <a:pt x="4737" y="14779"/>
                  </a:lnTo>
                  <a:lnTo>
                    <a:pt x="4737" y="15461"/>
                  </a:lnTo>
                  <a:lnTo>
                    <a:pt x="4358" y="15461"/>
                  </a:lnTo>
                  <a:lnTo>
                    <a:pt x="4358" y="15688"/>
                  </a:lnTo>
                  <a:lnTo>
                    <a:pt x="3789" y="15688"/>
                  </a:lnTo>
                  <a:lnTo>
                    <a:pt x="3411" y="15916"/>
                  </a:lnTo>
                  <a:lnTo>
                    <a:pt x="1137" y="15916"/>
                  </a:lnTo>
                  <a:lnTo>
                    <a:pt x="947" y="16143"/>
                  </a:lnTo>
                  <a:lnTo>
                    <a:pt x="758" y="16143"/>
                  </a:lnTo>
                  <a:lnTo>
                    <a:pt x="379" y="16371"/>
                  </a:lnTo>
                  <a:lnTo>
                    <a:pt x="0" y="16825"/>
                  </a:lnTo>
                  <a:lnTo>
                    <a:pt x="189" y="17280"/>
                  </a:lnTo>
                  <a:lnTo>
                    <a:pt x="379" y="17507"/>
                  </a:lnTo>
                  <a:lnTo>
                    <a:pt x="379" y="17735"/>
                  </a:lnTo>
                  <a:lnTo>
                    <a:pt x="568" y="17962"/>
                  </a:lnTo>
                  <a:lnTo>
                    <a:pt x="947" y="18189"/>
                  </a:lnTo>
                  <a:lnTo>
                    <a:pt x="1137" y="18189"/>
                  </a:lnTo>
                  <a:lnTo>
                    <a:pt x="1326" y="18417"/>
                  </a:lnTo>
                  <a:lnTo>
                    <a:pt x="1326" y="20008"/>
                  </a:lnTo>
                  <a:lnTo>
                    <a:pt x="1516" y="20008"/>
                  </a:lnTo>
                  <a:lnTo>
                    <a:pt x="1516" y="20236"/>
                  </a:lnTo>
                  <a:lnTo>
                    <a:pt x="2463" y="20236"/>
                  </a:lnTo>
                  <a:lnTo>
                    <a:pt x="2463" y="20463"/>
                  </a:lnTo>
                  <a:lnTo>
                    <a:pt x="2653" y="20463"/>
                  </a:lnTo>
                  <a:lnTo>
                    <a:pt x="2653" y="20691"/>
                  </a:lnTo>
                  <a:lnTo>
                    <a:pt x="2842" y="20918"/>
                  </a:lnTo>
                  <a:lnTo>
                    <a:pt x="3032" y="21373"/>
                  </a:lnTo>
                  <a:lnTo>
                    <a:pt x="3032" y="21600"/>
                  </a:lnTo>
                  <a:lnTo>
                    <a:pt x="4358" y="21373"/>
                  </a:lnTo>
                  <a:lnTo>
                    <a:pt x="4926" y="2137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4635956" y="2651795"/>
              <a:ext cx="478714" cy="3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26" y="21373"/>
                  </a:moveTo>
                  <a:lnTo>
                    <a:pt x="4926" y="21145"/>
                  </a:lnTo>
                  <a:lnTo>
                    <a:pt x="5116" y="20918"/>
                  </a:lnTo>
                  <a:lnTo>
                    <a:pt x="5116" y="20691"/>
                  </a:lnTo>
                  <a:lnTo>
                    <a:pt x="5305" y="20463"/>
                  </a:lnTo>
                  <a:lnTo>
                    <a:pt x="5305" y="20236"/>
                  </a:lnTo>
                  <a:lnTo>
                    <a:pt x="5495" y="19781"/>
                  </a:lnTo>
                  <a:lnTo>
                    <a:pt x="5684" y="19554"/>
                  </a:lnTo>
                  <a:lnTo>
                    <a:pt x="5684" y="19326"/>
                  </a:lnTo>
                  <a:lnTo>
                    <a:pt x="5874" y="19326"/>
                  </a:lnTo>
                  <a:lnTo>
                    <a:pt x="6063" y="19099"/>
                  </a:lnTo>
                  <a:lnTo>
                    <a:pt x="6442" y="19099"/>
                  </a:lnTo>
                  <a:lnTo>
                    <a:pt x="6821" y="18872"/>
                  </a:lnTo>
                  <a:lnTo>
                    <a:pt x="7768" y="18872"/>
                  </a:lnTo>
                  <a:lnTo>
                    <a:pt x="7958" y="19099"/>
                  </a:lnTo>
                  <a:lnTo>
                    <a:pt x="8337" y="19099"/>
                  </a:lnTo>
                  <a:lnTo>
                    <a:pt x="8337" y="19326"/>
                  </a:lnTo>
                  <a:lnTo>
                    <a:pt x="8526" y="19781"/>
                  </a:lnTo>
                  <a:lnTo>
                    <a:pt x="8526" y="20008"/>
                  </a:lnTo>
                  <a:lnTo>
                    <a:pt x="8716" y="20236"/>
                  </a:lnTo>
                  <a:lnTo>
                    <a:pt x="8905" y="20236"/>
                  </a:lnTo>
                  <a:lnTo>
                    <a:pt x="8905" y="19554"/>
                  </a:lnTo>
                  <a:lnTo>
                    <a:pt x="9095" y="19326"/>
                  </a:lnTo>
                  <a:lnTo>
                    <a:pt x="10800" y="19326"/>
                  </a:lnTo>
                  <a:lnTo>
                    <a:pt x="11179" y="19099"/>
                  </a:lnTo>
                  <a:lnTo>
                    <a:pt x="11747" y="19099"/>
                  </a:lnTo>
                  <a:lnTo>
                    <a:pt x="11747" y="19326"/>
                  </a:lnTo>
                  <a:lnTo>
                    <a:pt x="11937" y="19326"/>
                  </a:lnTo>
                  <a:lnTo>
                    <a:pt x="11937" y="19554"/>
                  </a:lnTo>
                  <a:lnTo>
                    <a:pt x="12126" y="19554"/>
                  </a:lnTo>
                  <a:lnTo>
                    <a:pt x="12316" y="20008"/>
                  </a:lnTo>
                  <a:lnTo>
                    <a:pt x="12505" y="20008"/>
                  </a:lnTo>
                  <a:lnTo>
                    <a:pt x="12505" y="20236"/>
                  </a:lnTo>
                  <a:lnTo>
                    <a:pt x="13642" y="20236"/>
                  </a:lnTo>
                  <a:lnTo>
                    <a:pt x="13642" y="19554"/>
                  </a:lnTo>
                  <a:lnTo>
                    <a:pt x="13832" y="19326"/>
                  </a:lnTo>
                  <a:lnTo>
                    <a:pt x="14021" y="19326"/>
                  </a:lnTo>
                  <a:lnTo>
                    <a:pt x="14021" y="19099"/>
                  </a:lnTo>
                  <a:lnTo>
                    <a:pt x="14968" y="19099"/>
                  </a:lnTo>
                  <a:lnTo>
                    <a:pt x="15158" y="19326"/>
                  </a:lnTo>
                  <a:lnTo>
                    <a:pt x="15726" y="19326"/>
                  </a:lnTo>
                  <a:lnTo>
                    <a:pt x="15726" y="19554"/>
                  </a:lnTo>
                  <a:lnTo>
                    <a:pt x="15916" y="19554"/>
                  </a:lnTo>
                  <a:lnTo>
                    <a:pt x="15916" y="19781"/>
                  </a:lnTo>
                  <a:lnTo>
                    <a:pt x="16105" y="20008"/>
                  </a:lnTo>
                  <a:lnTo>
                    <a:pt x="16105" y="20236"/>
                  </a:lnTo>
                  <a:lnTo>
                    <a:pt x="16484" y="20236"/>
                  </a:lnTo>
                  <a:lnTo>
                    <a:pt x="16674" y="20008"/>
                  </a:lnTo>
                  <a:lnTo>
                    <a:pt x="16863" y="19554"/>
                  </a:lnTo>
                  <a:lnTo>
                    <a:pt x="17242" y="19099"/>
                  </a:lnTo>
                  <a:lnTo>
                    <a:pt x="18000" y="18644"/>
                  </a:lnTo>
                  <a:lnTo>
                    <a:pt x="18000" y="18417"/>
                  </a:lnTo>
                  <a:lnTo>
                    <a:pt x="17811" y="17962"/>
                  </a:lnTo>
                  <a:lnTo>
                    <a:pt x="17811" y="17280"/>
                  </a:lnTo>
                  <a:lnTo>
                    <a:pt x="18000" y="17053"/>
                  </a:lnTo>
                  <a:lnTo>
                    <a:pt x="18000" y="16825"/>
                  </a:lnTo>
                  <a:lnTo>
                    <a:pt x="18379" y="16371"/>
                  </a:lnTo>
                  <a:lnTo>
                    <a:pt x="18379" y="16143"/>
                  </a:lnTo>
                  <a:lnTo>
                    <a:pt x="18568" y="16143"/>
                  </a:lnTo>
                  <a:lnTo>
                    <a:pt x="18568" y="15916"/>
                  </a:lnTo>
                  <a:lnTo>
                    <a:pt x="18947" y="15916"/>
                  </a:lnTo>
                  <a:lnTo>
                    <a:pt x="19705" y="15006"/>
                  </a:lnTo>
                  <a:lnTo>
                    <a:pt x="19705" y="14552"/>
                  </a:lnTo>
                  <a:lnTo>
                    <a:pt x="19895" y="14552"/>
                  </a:lnTo>
                  <a:lnTo>
                    <a:pt x="19895" y="14324"/>
                  </a:lnTo>
                  <a:lnTo>
                    <a:pt x="20653" y="14324"/>
                  </a:lnTo>
                  <a:lnTo>
                    <a:pt x="21032" y="13869"/>
                  </a:lnTo>
                  <a:lnTo>
                    <a:pt x="21032" y="13642"/>
                  </a:lnTo>
                  <a:lnTo>
                    <a:pt x="21221" y="13415"/>
                  </a:lnTo>
                  <a:lnTo>
                    <a:pt x="21221" y="12960"/>
                  </a:lnTo>
                  <a:lnTo>
                    <a:pt x="21411" y="12733"/>
                  </a:lnTo>
                  <a:lnTo>
                    <a:pt x="21411" y="12278"/>
                  </a:lnTo>
                  <a:lnTo>
                    <a:pt x="21600" y="11596"/>
                  </a:lnTo>
                  <a:lnTo>
                    <a:pt x="21600" y="7276"/>
                  </a:lnTo>
                  <a:lnTo>
                    <a:pt x="21411" y="6139"/>
                  </a:lnTo>
                  <a:lnTo>
                    <a:pt x="21411" y="5002"/>
                  </a:lnTo>
                  <a:lnTo>
                    <a:pt x="21221" y="5002"/>
                  </a:lnTo>
                  <a:lnTo>
                    <a:pt x="21221" y="4547"/>
                  </a:lnTo>
                  <a:lnTo>
                    <a:pt x="21032" y="4093"/>
                  </a:lnTo>
                  <a:lnTo>
                    <a:pt x="20653" y="3411"/>
                  </a:lnTo>
                  <a:lnTo>
                    <a:pt x="20653" y="2956"/>
                  </a:lnTo>
                  <a:lnTo>
                    <a:pt x="20463" y="2728"/>
                  </a:lnTo>
                  <a:lnTo>
                    <a:pt x="20463" y="2274"/>
                  </a:lnTo>
                  <a:lnTo>
                    <a:pt x="20274" y="2046"/>
                  </a:lnTo>
                  <a:lnTo>
                    <a:pt x="20274" y="1592"/>
                  </a:lnTo>
                  <a:lnTo>
                    <a:pt x="19895" y="1364"/>
                  </a:lnTo>
                  <a:lnTo>
                    <a:pt x="19516" y="1364"/>
                  </a:lnTo>
                  <a:lnTo>
                    <a:pt x="19326" y="1137"/>
                  </a:lnTo>
                  <a:lnTo>
                    <a:pt x="17811" y="1137"/>
                  </a:lnTo>
                  <a:lnTo>
                    <a:pt x="17811" y="909"/>
                  </a:lnTo>
                  <a:lnTo>
                    <a:pt x="17621" y="909"/>
                  </a:lnTo>
                  <a:lnTo>
                    <a:pt x="17621" y="227"/>
                  </a:lnTo>
                  <a:lnTo>
                    <a:pt x="17242" y="227"/>
                  </a:lnTo>
                  <a:lnTo>
                    <a:pt x="17053" y="0"/>
                  </a:lnTo>
                  <a:lnTo>
                    <a:pt x="16484" y="0"/>
                  </a:lnTo>
                  <a:lnTo>
                    <a:pt x="16295" y="227"/>
                  </a:lnTo>
                  <a:lnTo>
                    <a:pt x="15726" y="227"/>
                  </a:lnTo>
                  <a:lnTo>
                    <a:pt x="15537" y="455"/>
                  </a:lnTo>
                  <a:lnTo>
                    <a:pt x="15537" y="682"/>
                  </a:lnTo>
                  <a:lnTo>
                    <a:pt x="15347" y="909"/>
                  </a:lnTo>
                  <a:lnTo>
                    <a:pt x="15158" y="909"/>
                  </a:lnTo>
                  <a:lnTo>
                    <a:pt x="14968" y="1137"/>
                  </a:lnTo>
                  <a:lnTo>
                    <a:pt x="14589" y="1364"/>
                  </a:lnTo>
                  <a:lnTo>
                    <a:pt x="14211" y="1364"/>
                  </a:lnTo>
                  <a:lnTo>
                    <a:pt x="14021" y="1592"/>
                  </a:lnTo>
                  <a:lnTo>
                    <a:pt x="13832" y="1592"/>
                  </a:lnTo>
                  <a:lnTo>
                    <a:pt x="13642" y="1819"/>
                  </a:lnTo>
                  <a:lnTo>
                    <a:pt x="13263" y="2046"/>
                  </a:lnTo>
                  <a:lnTo>
                    <a:pt x="12884" y="2501"/>
                  </a:lnTo>
                  <a:lnTo>
                    <a:pt x="12884" y="2728"/>
                  </a:lnTo>
                  <a:lnTo>
                    <a:pt x="12695" y="2728"/>
                  </a:lnTo>
                  <a:lnTo>
                    <a:pt x="12695" y="2956"/>
                  </a:lnTo>
                  <a:lnTo>
                    <a:pt x="12505" y="2956"/>
                  </a:lnTo>
                  <a:lnTo>
                    <a:pt x="12505" y="3411"/>
                  </a:lnTo>
                  <a:lnTo>
                    <a:pt x="12126" y="3865"/>
                  </a:lnTo>
                  <a:lnTo>
                    <a:pt x="11937" y="3865"/>
                  </a:lnTo>
                  <a:lnTo>
                    <a:pt x="11937" y="4093"/>
                  </a:lnTo>
                  <a:lnTo>
                    <a:pt x="11558" y="4093"/>
                  </a:lnTo>
                  <a:lnTo>
                    <a:pt x="11368" y="4320"/>
                  </a:lnTo>
                  <a:lnTo>
                    <a:pt x="10611" y="4320"/>
                  </a:lnTo>
                  <a:lnTo>
                    <a:pt x="10232" y="4547"/>
                  </a:lnTo>
                  <a:lnTo>
                    <a:pt x="9853" y="4547"/>
                  </a:lnTo>
                  <a:lnTo>
                    <a:pt x="9853" y="4775"/>
                  </a:lnTo>
                  <a:lnTo>
                    <a:pt x="9663" y="5002"/>
                  </a:lnTo>
                  <a:lnTo>
                    <a:pt x="9663" y="5912"/>
                  </a:lnTo>
                  <a:lnTo>
                    <a:pt x="9474" y="5912"/>
                  </a:lnTo>
                  <a:lnTo>
                    <a:pt x="9474" y="6139"/>
                  </a:lnTo>
                  <a:lnTo>
                    <a:pt x="9095" y="6139"/>
                  </a:lnTo>
                  <a:lnTo>
                    <a:pt x="8905" y="6366"/>
                  </a:lnTo>
                  <a:lnTo>
                    <a:pt x="8716" y="6366"/>
                  </a:lnTo>
                  <a:lnTo>
                    <a:pt x="8716" y="6594"/>
                  </a:lnTo>
                  <a:lnTo>
                    <a:pt x="7958" y="7503"/>
                  </a:lnTo>
                  <a:lnTo>
                    <a:pt x="7958" y="7731"/>
                  </a:lnTo>
                  <a:lnTo>
                    <a:pt x="5684" y="7731"/>
                  </a:lnTo>
                  <a:lnTo>
                    <a:pt x="5495" y="7958"/>
                  </a:lnTo>
                  <a:lnTo>
                    <a:pt x="5495" y="8413"/>
                  </a:lnTo>
                  <a:lnTo>
                    <a:pt x="5305" y="8640"/>
                  </a:lnTo>
                  <a:lnTo>
                    <a:pt x="5305" y="8867"/>
                  </a:lnTo>
                  <a:lnTo>
                    <a:pt x="5684" y="10232"/>
                  </a:lnTo>
                  <a:lnTo>
                    <a:pt x="5684" y="11141"/>
                  </a:lnTo>
                  <a:lnTo>
                    <a:pt x="5874" y="11596"/>
                  </a:lnTo>
                  <a:lnTo>
                    <a:pt x="5874" y="13642"/>
                  </a:lnTo>
                  <a:lnTo>
                    <a:pt x="5684" y="13869"/>
                  </a:lnTo>
                  <a:lnTo>
                    <a:pt x="5684" y="14324"/>
                  </a:lnTo>
                  <a:lnTo>
                    <a:pt x="4547" y="14324"/>
                  </a:lnTo>
                  <a:lnTo>
                    <a:pt x="4547" y="14779"/>
                  </a:lnTo>
                  <a:lnTo>
                    <a:pt x="4737" y="14779"/>
                  </a:lnTo>
                  <a:lnTo>
                    <a:pt x="4737" y="15461"/>
                  </a:lnTo>
                  <a:lnTo>
                    <a:pt x="4358" y="15461"/>
                  </a:lnTo>
                  <a:lnTo>
                    <a:pt x="4358" y="15688"/>
                  </a:lnTo>
                  <a:lnTo>
                    <a:pt x="3789" y="15688"/>
                  </a:lnTo>
                  <a:lnTo>
                    <a:pt x="3411" y="15916"/>
                  </a:lnTo>
                  <a:lnTo>
                    <a:pt x="1137" y="15916"/>
                  </a:lnTo>
                  <a:lnTo>
                    <a:pt x="947" y="16143"/>
                  </a:lnTo>
                  <a:lnTo>
                    <a:pt x="758" y="16143"/>
                  </a:lnTo>
                  <a:lnTo>
                    <a:pt x="379" y="16371"/>
                  </a:lnTo>
                  <a:lnTo>
                    <a:pt x="0" y="16825"/>
                  </a:lnTo>
                  <a:lnTo>
                    <a:pt x="189" y="17280"/>
                  </a:lnTo>
                  <a:lnTo>
                    <a:pt x="379" y="17507"/>
                  </a:lnTo>
                  <a:lnTo>
                    <a:pt x="379" y="17735"/>
                  </a:lnTo>
                  <a:lnTo>
                    <a:pt x="568" y="17962"/>
                  </a:lnTo>
                  <a:lnTo>
                    <a:pt x="947" y="18189"/>
                  </a:lnTo>
                  <a:lnTo>
                    <a:pt x="1137" y="18189"/>
                  </a:lnTo>
                  <a:lnTo>
                    <a:pt x="1326" y="18417"/>
                  </a:lnTo>
                  <a:lnTo>
                    <a:pt x="1326" y="20008"/>
                  </a:lnTo>
                  <a:lnTo>
                    <a:pt x="1516" y="20008"/>
                  </a:lnTo>
                  <a:lnTo>
                    <a:pt x="1516" y="20236"/>
                  </a:lnTo>
                  <a:lnTo>
                    <a:pt x="2463" y="20236"/>
                  </a:lnTo>
                  <a:lnTo>
                    <a:pt x="2463" y="20463"/>
                  </a:lnTo>
                  <a:lnTo>
                    <a:pt x="2653" y="20463"/>
                  </a:lnTo>
                  <a:lnTo>
                    <a:pt x="2653" y="20691"/>
                  </a:lnTo>
                  <a:lnTo>
                    <a:pt x="2842" y="20918"/>
                  </a:lnTo>
                  <a:lnTo>
                    <a:pt x="3032" y="21373"/>
                  </a:lnTo>
                  <a:lnTo>
                    <a:pt x="3032" y="21600"/>
                  </a:lnTo>
                  <a:lnTo>
                    <a:pt x="4358" y="21373"/>
                  </a:lnTo>
                  <a:lnTo>
                    <a:pt x="4926" y="2137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4136248" y="2967296"/>
              <a:ext cx="104981" cy="3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" y="2400"/>
                  </a:moveTo>
                  <a:lnTo>
                    <a:pt x="4320" y="4800"/>
                  </a:lnTo>
                  <a:lnTo>
                    <a:pt x="9504" y="4800"/>
                  </a:lnTo>
                  <a:lnTo>
                    <a:pt x="10368" y="2400"/>
                  </a:lnTo>
                  <a:lnTo>
                    <a:pt x="12096" y="2400"/>
                  </a:lnTo>
                  <a:lnTo>
                    <a:pt x="12960" y="0"/>
                  </a:lnTo>
                  <a:lnTo>
                    <a:pt x="18144" y="0"/>
                  </a:lnTo>
                  <a:lnTo>
                    <a:pt x="19008" y="2400"/>
                  </a:lnTo>
                  <a:lnTo>
                    <a:pt x="20736" y="2400"/>
                  </a:lnTo>
                  <a:lnTo>
                    <a:pt x="20736" y="7200"/>
                  </a:lnTo>
                  <a:lnTo>
                    <a:pt x="21600" y="7200"/>
                  </a:lnTo>
                  <a:lnTo>
                    <a:pt x="21600" y="9600"/>
                  </a:lnTo>
                  <a:lnTo>
                    <a:pt x="20736" y="12000"/>
                  </a:lnTo>
                  <a:lnTo>
                    <a:pt x="20736" y="16800"/>
                  </a:lnTo>
                  <a:lnTo>
                    <a:pt x="19008" y="16800"/>
                  </a:lnTo>
                  <a:lnTo>
                    <a:pt x="19008" y="14400"/>
                  </a:lnTo>
                  <a:lnTo>
                    <a:pt x="16416" y="14400"/>
                  </a:lnTo>
                  <a:lnTo>
                    <a:pt x="16416" y="12000"/>
                  </a:lnTo>
                  <a:lnTo>
                    <a:pt x="11232" y="12000"/>
                  </a:lnTo>
                  <a:lnTo>
                    <a:pt x="11232" y="14400"/>
                  </a:lnTo>
                  <a:lnTo>
                    <a:pt x="10368" y="16800"/>
                  </a:lnTo>
                  <a:lnTo>
                    <a:pt x="9504" y="16800"/>
                  </a:lnTo>
                  <a:lnTo>
                    <a:pt x="8640" y="19200"/>
                  </a:lnTo>
                  <a:lnTo>
                    <a:pt x="7776" y="19200"/>
                  </a:lnTo>
                  <a:lnTo>
                    <a:pt x="6912" y="21600"/>
                  </a:lnTo>
                  <a:lnTo>
                    <a:pt x="1728" y="21600"/>
                  </a:lnTo>
                  <a:lnTo>
                    <a:pt x="864" y="19200"/>
                  </a:lnTo>
                  <a:lnTo>
                    <a:pt x="0" y="19200"/>
                  </a:lnTo>
                  <a:lnTo>
                    <a:pt x="0" y="16800"/>
                  </a:lnTo>
                  <a:lnTo>
                    <a:pt x="864" y="16800"/>
                  </a:lnTo>
                  <a:lnTo>
                    <a:pt x="2592" y="14400"/>
                  </a:lnTo>
                  <a:lnTo>
                    <a:pt x="4320" y="9600"/>
                  </a:lnTo>
                  <a:lnTo>
                    <a:pt x="3456" y="9600"/>
                  </a:lnTo>
                  <a:lnTo>
                    <a:pt x="3456" y="7200"/>
                  </a:lnTo>
                  <a:lnTo>
                    <a:pt x="2592" y="4800"/>
                  </a:lnTo>
                  <a:lnTo>
                    <a:pt x="1728" y="4800"/>
                  </a:lnTo>
                  <a:lnTo>
                    <a:pt x="1728" y="24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4136248" y="2967296"/>
              <a:ext cx="104981" cy="3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" y="2400"/>
                  </a:moveTo>
                  <a:lnTo>
                    <a:pt x="4320" y="4800"/>
                  </a:lnTo>
                  <a:lnTo>
                    <a:pt x="9504" y="4800"/>
                  </a:lnTo>
                  <a:lnTo>
                    <a:pt x="10368" y="2400"/>
                  </a:lnTo>
                  <a:lnTo>
                    <a:pt x="12096" y="2400"/>
                  </a:lnTo>
                  <a:lnTo>
                    <a:pt x="12960" y="0"/>
                  </a:lnTo>
                  <a:lnTo>
                    <a:pt x="18144" y="0"/>
                  </a:lnTo>
                  <a:lnTo>
                    <a:pt x="19008" y="2400"/>
                  </a:lnTo>
                  <a:lnTo>
                    <a:pt x="20736" y="2400"/>
                  </a:lnTo>
                  <a:lnTo>
                    <a:pt x="20736" y="7200"/>
                  </a:lnTo>
                  <a:lnTo>
                    <a:pt x="21600" y="7200"/>
                  </a:lnTo>
                  <a:lnTo>
                    <a:pt x="21600" y="9600"/>
                  </a:lnTo>
                  <a:lnTo>
                    <a:pt x="20736" y="12000"/>
                  </a:lnTo>
                  <a:lnTo>
                    <a:pt x="20736" y="16800"/>
                  </a:lnTo>
                  <a:lnTo>
                    <a:pt x="19008" y="16800"/>
                  </a:lnTo>
                  <a:lnTo>
                    <a:pt x="19008" y="14400"/>
                  </a:lnTo>
                  <a:lnTo>
                    <a:pt x="16416" y="14400"/>
                  </a:lnTo>
                  <a:lnTo>
                    <a:pt x="16416" y="12000"/>
                  </a:lnTo>
                  <a:lnTo>
                    <a:pt x="11232" y="12000"/>
                  </a:lnTo>
                  <a:lnTo>
                    <a:pt x="11232" y="14400"/>
                  </a:lnTo>
                  <a:lnTo>
                    <a:pt x="10368" y="16800"/>
                  </a:lnTo>
                  <a:lnTo>
                    <a:pt x="9504" y="16800"/>
                  </a:lnTo>
                  <a:lnTo>
                    <a:pt x="8640" y="19200"/>
                  </a:lnTo>
                  <a:lnTo>
                    <a:pt x="7776" y="19200"/>
                  </a:lnTo>
                  <a:lnTo>
                    <a:pt x="6912" y="21600"/>
                  </a:lnTo>
                  <a:lnTo>
                    <a:pt x="1728" y="21600"/>
                  </a:lnTo>
                  <a:lnTo>
                    <a:pt x="864" y="19200"/>
                  </a:lnTo>
                  <a:lnTo>
                    <a:pt x="0" y="19200"/>
                  </a:lnTo>
                  <a:lnTo>
                    <a:pt x="0" y="16800"/>
                  </a:lnTo>
                  <a:lnTo>
                    <a:pt x="864" y="16800"/>
                  </a:lnTo>
                  <a:lnTo>
                    <a:pt x="2592" y="14400"/>
                  </a:lnTo>
                  <a:lnTo>
                    <a:pt x="4320" y="9600"/>
                  </a:lnTo>
                  <a:lnTo>
                    <a:pt x="3456" y="9600"/>
                  </a:lnTo>
                  <a:lnTo>
                    <a:pt x="3456" y="7200"/>
                  </a:lnTo>
                  <a:lnTo>
                    <a:pt x="2592" y="4800"/>
                  </a:lnTo>
                  <a:lnTo>
                    <a:pt x="1728" y="4800"/>
                  </a:lnTo>
                  <a:lnTo>
                    <a:pt x="1728" y="24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4132049" y="3007232"/>
              <a:ext cx="96583" cy="4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91"/>
                  </a:moveTo>
                  <a:lnTo>
                    <a:pt x="20661" y="3927"/>
                  </a:lnTo>
                  <a:lnTo>
                    <a:pt x="16904" y="1964"/>
                  </a:lnTo>
                  <a:lnTo>
                    <a:pt x="15965" y="1964"/>
                  </a:lnTo>
                  <a:lnTo>
                    <a:pt x="14087" y="0"/>
                  </a:lnTo>
                  <a:lnTo>
                    <a:pt x="6574" y="0"/>
                  </a:lnTo>
                  <a:lnTo>
                    <a:pt x="4696" y="1964"/>
                  </a:lnTo>
                  <a:lnTo>
                    <a:pt x="1878" y="3927"/>
                  </a:lnTo>
                  <a:lnTo>
                    <a:pt x="0" y="3927"/>
                  </a:lnTo>
                  <a:lnTo>
                    <a:pt x="0" y="15709"/>
                  </a:lnTo>
                  <a:lnTo>
                    <a:pt x="7513" y="15709"/>
                  </a:lnTo>
                  <a:lnTo>
                    <a:pt x="8452" y="19636"/>
                  </a:lnTo>
                  <a:lnTo>
                    <a:pt x="9391" y="21600"/>
                  </a:lnTo>
                  <a:lnTo>
                    <a:pt x="9391" y="19636"/>
                  </a:lnTo>
                  <a:lnTo>
                    <a:pt x="12209" y="13745"/>
                  </a:lnTo>
                  <a:lnTo>
                    <a:pt x="12209" y="11782"/>
                  </a:lnTo>
                  <a:lnTo>
                    <a:pt x="13148" y="11782"/>
                  </a:lnTo>
                  <a:lnTo>
                    <a:pt x="14087" y="9818"/>
                  </a:lnTo>
                  <a:lnTo>
                    <a:pt x="15026" y="9818"/>
                  </a:lnTo>
                  <a:lnTo>
                    <a:pt x="15965" y="7855"/>
                  </a:lnTo>
                  <a:lnTo>
                    <a:pt x="17843" y="7855"/>
                  </a:lnTo>
                  <a:lnTo>
                    <a:pt x="20661" y="5891"/>
                  </a:lnTo>
                  <a:lnTo>
                    <a:pt x="21600" y="589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4132049" y="3007232"/>
              <a:ext cx="96583" cy="4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891"/>
                  </a:moveTo>
                  <a:lnTo>
                    <a:pt x="20661" y="3927"/>
                  </a:lnTo>
                  <a:lnTo>
                    <a:pt x="16904" y="1964"/>
                  </a:lnTo>
                  <a:lnTo>
                    <a:pt x="15965" y="1964"/>
                  </a:lnTo>
                  <a:lnTo>
                    <a:pt x="14087" y="0"/>
                  </a:lnTo>
                  <a:lnTo>
                    <a:pt x="6574" y="0"/>
                  </a:lnTo>
                  <a:lnTo>
                    <a:pt x="4696" y="1964"/>
                  </a:lnTo>
                  <a:lnTo>
                    <a:pt x="1878" y="3927"/>
                  </a:lnTo>
                  <a:lnTo>
                    <a:pt x="0" y="3927"/>
                  </a:lnTo>
                  <a:lnTo>
                    <a:pt x="0" y="15709"/>
                  </a:lnTo>
                  <a:lnTo>
                    <a:pt x="7513" y="15709"/>
                  </a:lnTo>
                  <a:lnTo>
                    <a:pt x="8452" y="19636"/>
                  </a:lnTo>
                  <a:lnTo>
                    <a:pt x="9391" y="21600"/>
                  </a:lnTo>
                  <a:lnTo>
                    <a:pt x="9391" y="19636"/>
                  </a:lnTo>
                  <a:lnTo>
                    <a:pt x="12209" y="13745"/>
                  </a:lnTo>
                  <a:lnTo>
                    <a:pt x="12209" y="11782"/>
                  </a:lnTo>
                  <a:lnTo>
                    <a:pt x="13148" y="11782"/>
                  </a:lnTo>
                  <a:lnTo>
                    <a:pt x="14087" y="9818"/>
                  </a:lnTo>
                  <a:lnTo>
                    <a:pt x="15026" y="9818"/>
                  </a:lnTo>
                  <a:lnTo>
                    <a:pt x="15965" y="7855"/>
                  </a:lnTo>
                  <a:lnTo>
                    <a:pt x="17843" y="7855"/>
                  </a:lnTo>
                  <a:lnTo>
                    <a:pt x="20661" y="5891"/>
                  </a:lnTo>
                  <a:lnTo>
                    <a:pt x="21600" y="589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920925" y="3821940"/>
              <a:ext cx="251955" cy="47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363"/>
                  </a:moveTo>
                  <a:lnTo>
                    <a:pt x="15840" y="363"/>
                  </a:lnTo>
                  <a:lnTo>
                    <a:pt x="15840" y="1089"/>
                  </a:lnTo>
                  <a:lnTo>
                    <a:pt x="16200" y="1271"/>
                  </a:lnTo>
                  <a:lnTo>
                    <a:pt x="16200" y="2178"/>
                  </a:lnTo>
                  <a:lnTo>
                    <a:pt x="15840" y="2178"/>
                  </a:lnTo>
                  <a:lnTo>
                    <a:pt x="15840" y="2360"/>
                  </a:lnTo>
                  <a:lnTo>
                    <a:pt x="15120" y="2360"/>
                  </a:lnTo>
                  <a:lnTo>
                    <a:pt x="15120" y="2541"/>
                  </a:lnTo>
                  <a:lnTo>
                    <a:pt x="14760" y="2541"/>
                  </a:lnTo>
                  <a:lnTo>
                    <a:pt x="14760" y="3812"/>
                  </a:lnTo>
                  <a:lnTo>
                    <a:pt x="14400" y="3993"/>
                  </a:lnTo>
                  <a:lnTo>
                    <a:pt x="13680" y="3993"/>
                  </a:lnTo>
                  <a:lnTo>
                    <a:pt x="13320" y="3812"/>
                  </a:lnTo>
                  <a:lnTo>
                    <a:pt x="12960" y="3812"/>
                  </a:lnTo>
                  <a:lnTo>
                    <a:pt x="12960" y="3993"/>
                  </a:lnTo>
                  <a:lnTo>
                    <a:pt x="12600" y="3993"/>
                  </a:lnTo>
                  <a:lnTo>
                    <a:pt x="12600" y="4175"/>
                  </a:lnTo>
                  <a:lnTo>
                    <a:pt x="12240" y="4356"/>
                  </a:lnTo>
                  <a:lnTo>
                    <a:pt x="12240" y="4719"/>
                  </a:lnTo>
                  <a:lnTo>
                    <a:pt x="11880" y="5082"/>
                  </a:lnTo>
                  <a:lnTo>
                    <a:pt x="11880" y="5264"/>
                  </a:lnTo>
                  <a:lnTo>
                    <a:pt x="11520" y="5264"/>
                  </a:lnTo>
                  <a:lnTo>
                    <a:pt x="10800" y="5627"/>
                  </a:lnTo>
                  <a:lnTo>
                    <a:pt x="10440" y="5627"/>
                  </a:lnTo>
                  <a:lnTo>
                    <a:pt x="10440" y="5990"/>
                  </a:lnTo>
                  <a:lnTo>
                    <a:pt x="10080" y="6171"/>
                  </a:lnTo>
                  <a:lnTo>
                    <a:pt x="10080" y="6534"/>
                  </a:lnTo>
                  <a:lnTo>
                    <a:pt x="9000" y="6534"/>
                  </a:lnTo>
                  <a:lnTo>
                    <a:pt x="9000" y="6353"/>
                  </a:lnTo>
                  <a:lnTo>
                    <a:pt x="8640" y="6353"/>
                  </a:lnTo>
                  <a:lnTo>
                    <a:pt x="8640" y="5627"/>
                  </a:lnTo>
                  <a:lnTo>
                    <a:pt x="8280" y="5627"/>
                  </a:lnTo>
                  <a:lnTo>
                    <a:pt x="8280" y="5445"/>
                  </a:lnTo>
                  <a:lnTo>
                    <a:pt x="7560" y="5445"/>
                  </a:lnTo>
                  <a:lnTo>
                    <a:pt x="7560" y="5627"/>
                  </a:lnTo>
                  <a:lnTo>
                    <a:pt x="6840" y="5627"/>
                  </a:lnTo>
                  <a:lnTo>
                    <a:pt x="6840" y="5990"/>
                  </a:lnTo>
                  <a:lnTo>
                    <a:pt x="6480" y="6171"/>
                  </a:lnTo>
                  <a:lnTo>
                    <a:pt x="6480" y="6353"/>
                  </a:lnTo>
                  <a:lnTo>
                    <a:pt x="5760" y="6353"/>
                  </a:lnTo>
                  <a:lnTo>
                    <a:pt x="5400" y="6534"/>
                  </a:lnTo>
                  <a:lnTo>
                    <a:pt x="4680" y="6534"/>
                  </a:lnTo>
                  <a:lnTo>
                    <a:pt x="4680" y="7624"/>
                  </a:lnTo>
                  <a:lnTo>
                    <a:pt x="4320" y="7624"/>
                  </a:lnTo>
                  <a:lnTo>
                    <a:pt x="4320" y="7805"/>
                  </a:lnTo>
                  <a:lnTo>
                    <a:pt x="3240" y="7805"/>
                  </a:lnTo>
                  <a:lnTo>
                    <a:pt x="3240" y="7987"/>
                  </a:lnTo>
                  <a:lnTo>
                    <a:pt x="2880" y="8168"/>
                  </a:lnTo>
                  <a:lnTo>
                    <a:pt x="2880" y="8894"/>
                  </a:lnTo>
                  <a:lnTo>
                    <a:pt x="2520" y="9257"/>
                  </a:lnTo>
                  <a:lnTo>
                    <a:pt x="2520" y="9802"/>
                  </a:lnTo>
                  <a:lnTo>
                    <a:pt x="2880" y="10165"/>
                  </a:lnTo>
                  <a:lnTo>
                    <a:pt x="2880" y="10891"/>
                  </a:lnTo>
                  <a:lnTo>
                    <a:pt x="3240" y="11072"/>
                  </a:lnTo>
                  <a:lnTo>
                    <a:pt x="3240" y="11254"/>
                  </a:lnTo>
                  <a:lnTo>
                    <a:pt x="3960" y="11617"/>
                  </a:lnTo>
                  <a:lnTo>
                    <a:pt x="4680" y="11617"/>
                  </a:lnTo>
                  <a:lnTo>
                    <a:pt x="4680" y="11980"/>
                  </a:lnTo>
                  <a:lnTo>
                    <a:pt x="5040" y="11980"/>
                  </a:lnTo>
                  <a:lnTo>
                    <a:pt x="5040" y="12524"/>
                  </a:lnTo>
                  <a:lnTo>
                    <a:pt x="4680" y="12706"/>
                  </a:lnTo>
                  <a:lnTo>
                    <a:pt x="4680" y="12887"/>
                  </a:lnTo>
                  <a:lnTo>
                    <a:pt x="4320" y="12887"/>
                  </a:lnTo>
                  <a:lnTo>
                    <a:pt x="3960" y="13069"/>
                  </a:lnTo>
                  <a:lnTo>
                    <a:pt x="3960" y="13250"/>
                  </a:lnTo>
                  <a:lnTo>
                    <a:pt x="3600" y="13432"/>
                  </a:lnTo>
                  <a:lnTo>
                    <a:pt x="3600" y="14339"/>
                  </a:lnTo>
                  <a:lnTo>
                    <a:pt x="3240" y="14339"/>
                  </a:lnTo>
                  <a:lnTo>
                    <a:pt x="3240" y="14521"/>
                  </a:lnTo>
                  <a:lnTo>
                    <a:pt x="2160" y="14521"/>
                  </a:lnTo>
                  <a:lnTo>
                    <a:pt x="2160" y="14703"/>
                  </a:lnTo>
                  <a:lnTo>
                    <a:pt x="1800" y="14703"/>
                  </a:lnTo>
                  <a:lnTo>
                    <a:pt x="1800" y="15247"/>
                  </a:lnTo>
                  <a:lnTo>
                    <a:pt x="1440" y="15429"/>
                  </a:lnTo>
                  <a:lnTo>
                    <a:pt x="360" y="15429"/>
                  </a:lnTo>
                  <a:lnTo>
                    <a:pt x="360" y="15610"/>
                  </a:lnTo>
                  <a:lnTo>
                    <a:pt x="0" y="15792"/>
                  </a:lnTo>
                  <a:lnTo>
                    <a:pt x="0" y="17244"/>
                  </a:lnTo>
                  <a:lnTo>
                    <a:pt x="360" y="17244"/>
                  </a:lnTo>
                  <a:lnTo>
                    <a:pt x="360" y="17425"/>
                  </a:lnTo>
                  <a:lnTo>
                    <a:pt x="1080" y="17425"/>
                  </a:lnTo>
                  <a:lnTo>
                    <a:pt x="1440" y="17244"/>
                  </a:lnTo>
                  <a:lnTo>
                    <a:pt x="2160" y="17244"/>
                  </a:lnTo>
                  <a:lnTo>
                    <a:pt x="2520" y="17425"/>
                  </a:lnTo>
                  <a:lnTo>
                    <a:pt x="2520" y="18514"/>
                  </a:lnTo>
                  <a:lnTo>
                    <a:pt x="2160" y="19059"/>
                  </a:lnTo>
                  <a:lnTo>
                    <a:pt x="2160" y="19603"/>
                  </a:lnTo>
                  <a:lnTo>
                    <a:pt x="1800" y="19785"/>
                  </a:lnTo>
                  <a:lnTo>
                    <a:pt x="1800" y="20511"/>
                  </a:lnTo>
                  <a:lnTo>
                    <a:pt x="2520" y="20874"/>
                  </a:lnTo>
                  <a:lnTo>
                    <a:pt x="2880" y="20874"/>
                  </a:lnTo>
                  <a:lnTo>
                    <a:pt x="2880" y="20692"/>
                  </a:lnTo>
                  <a:lnTo>
                    <a:pt x="3960" y="20692"/>
                  </a:lnTo>
                  <a:lnTo>
                    <a:pt x="3960" y="20874"/>
                  </a:lnTo>
                  <a:lnTo>
                    <a:pt x="4320" y="20874"/>
                  </a:lnTo>
                  <a:lnTo>
                    <a:pt x="4320" y="21055"/>
                  </a:lnTo>
                  <a:lnTo>
                    <a:pt x="5040" y="21418"/>
                  </a:lnTo>
                  <a:lnTo>
                    <a:pt x="5400" y="21418"/>
                  </a:lnTo>
                  <a:lnTo>
                    <a:pt x="5760" y="21600"/>
                  </a:lnTo>
                  <a:lnTo>
                    <a:pt x="6480" y="21600"/>
                  </a:lnTo>
                  <a:lnTo>
                    <a:pt x="6480" y="21418"/>
                  </a:lnTo>
                  <a:lnTo>
                    <a:pt x="6840" y="21418"/>
                  </a:lnTo>
                  <a:lnTo>
                    <a:pt x="7560" y="21055"/>
                  </a:lnTo>
                  <a:lnTo>
                    <a:pt x="7560" y="20874"/>
                  </a:lnTo>
                  <a:lnTo>
                    <a:pt x="7920" y="20874"/>
                  </a:lnTo>
                  <a:lnTo>
                    <a:pt x="7920" y="20692"/>
                  </a:lnTo>
                  <a:lnTo>
                    <a:pt x="9720" y="20692"/>
                  </a:lnTo>
                  <a:lnTo>
                    <a:pt x="10800" y="20148"/>
                  </a:lnTo>
                  <a:lnTo>
                    <a:pt x="11520" y="20148"/>
                  </a:lnTo>
                  <a:lnTo>
                    <a:pt x="11880" y="19966"/>
                  </a:lnTo>
                  <a:lnTo>
                    <a:pt x="12240" y="19966"/>
                  </a:lnTo>
                  <a:lnTo>
                    <a:pt x="12240" y="19785"/>
                  </a:lnTo>
                  <a:lnTo>
                    <a:pt x="12600" y="19785"/>
                  </a:lnTo>
                  <a:lnTo>
                    <a:pt x="12600" y="18151"/>
                  </a:lnTo>
                  <a:lnTo>
                    <a:pt x="12960" y="18151"/>
                  </a:lnTo>
                  <a:lnTo>
                    <a:pt x="12960" y="17970"/>
                  </a:lnTo>
                  <a:lnTo>
                    <a:pt x="14040" y="17970"/>
                  </a:lnTo>
                  <a:lnTo>
                    <a:pt x="14040" y="17788"/>
                  </a:lnTo>
                  <a:lnTo>
                    <a:pt x="14400" y="17788"/>
                  </a:lnTo>
                  <a:lnTo>
                    <a:pt x="14400" y="15429"/>
                  </a:lnTo>
                  <a:lnTo>
                    <a:pt x="15120" y="15429"/>
                  </a:lnTo>
                  <a:lnTo>
                    <a:pt x="15120" y="15247"/>
                  </a:lnTo>
                  <a:lnTo>
                    <a:pt x="15480" y="15066"/>
                  </a:lnTo>
                  <a:lnTo>
                    <a:pt x="15480" y="14339"/>
                  </a:lnTo>
                  <a:lnTo>
                    <a:pt x="15120" y="14158"/>
                  </a:lnTo>
                  <a:lnTo>
                    <a:pt x="15120" y="13250"/>
                  </a:lnTo>
                  <a:lnTo>
                    <a:pt x="14760" y="13069"/>
                  </a:lnTo>
                  <a:lnTo>
                    <a:pt x="14760" y="12343"/>
                  </a:lnTo>
                  <a:lnTo>
                    <a:pt x="15120" y="12161"/>
                  </a:lnTo>
                  <a:lnTo>
                    <a:pt x="15120" y="11980"/>
                  </a:lnTo>
                  <a:lnTo>
                    <a:pt x="15480" y="11980"/>
                  </a:lnTo>
                  <a:lnTo>
                    <a:pt x="15840" y="11798"/>
                  </a:lnTo>
                  <a:lnTo>
                    <a:pt x="16560" y="11617"/>
                  </a:lnTo>
                  <a:lnTo>
                    <a:pt x="16920" y="11617"/>
                  </a:lnTo>
                  <a:lnTo>
                    <a:pt x="16920" y="11435"/>
                  </a:lnTo>
                  <a:lnTo>
                    <a:pt x="17280" y="11435"/>
                  </a:lnTo>
                  <a:lnTo>
                    <a:pt x="18000" y="11072"/>
                  </a:lnTo>
                  <a:lnTo>
                    <a:pt x="18000" y="8350"/>
                  </a:lnTo>
                  <a:lnTo>
                    <a:pt x="18360" y="8350"/>
                  </a:lnTo>
                  <a:lnTo>
                    <a:pt x="19080" y="7987"/>
                  </a:lnTo>
                  <a:lnTo>
                    <a:pt x="19440" y="7987"/>
                  </a:lnTo>
                  <a:lnTo>
                    <a:pt x="19440" y="5990"/>
                  </a:lnTo>
                  <a:lnTo>
                    <a:pt x="20880" y="5990"/>
                  </a:lnTo>
                  <a:lnTo>
                    <a:pt x="21240" y="5808"/>
                  </a:lnTo>
                  <a:lnTo>
                    <a:pt x="21240" y="5627"/>
                  </a:lnTo>
                  <a:lnTo>
                    <a:pt x="21600" y="5445"/>
                  </a:lnTo>
                  <a:lnTo>
                    <a:pt x="21600" y="3267"/>
                  </a:lnTo>
                  <a:lnTo>
                    <a:pt x="21240" y="3086"/>
                  </a:lnTo>
                  <a:lnTo>
                    <a:pt x="21240" y="2723"/>
                  </a:lnTo>
                  <a:lnTo>
                    <a:pt x="20880" y="2723"/>
                  </a:lnTo>
                  <a:lnTo>
                    <a:pt x="20880" y="2541"/>
                  </a:lnTo>
                  <a:lnTo>
                    <a:pt x="20160" y="2541"/>
                  </a:lnTo>
                  <a:lnTo>
                    <a:pt x="20160" y="2360"/>
                  </a:lnTo>
                  <a:lnTo>
                    <a:pt x="19440" y="2360"/>
                  </a:lnTo>
                  <a:lnTo>
                    <a:pt x="19440" y="726"/>
                  </a:lnTo>
                  <a:lnTo>
                    <a:pt x="18360" y="182"/>
                  </a:lnTo>
                  <a:lnTo>
                    <a:pt x="17640" y="182"/>
                  </a:lnTo>
                  <a:lnTo>
                    <a:pt x="17640" y="0"/>
                  </a:lnTo>
                  <a:lnTo>
                    <a:pt x="17280" y="0"/>
                  </a:lnTo>
                  <a:lnTo>
                    <a:pt x="17280" y="182"/>
                  </a:lnTo>
                  <a:lnTo>
                    <a:pt x="16560" y="182"/>
                  </a:lnTo>
                  <a:lnTo>
                    <a:pt x="16200" y="36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20925" y="3821940"/>
              <a:ext cx="251955" cy="47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363"/>
                  </a:moveTo>
                  <a:lnTo>
                    <a:pt x="15840" y="363"/>
                  </a:lnTo>
                  <a:lnTo>
                    <a:pt x="15840" y="1089"/>
                  </a:lnTo>
                  <a:lnTo>
                    <a:pt x="16200" y="1271"/>
                  </a:lnTo>
                  <a:lnTo>
                    <a:pt x="16200" y="2178"/>
                  </a:lnTo>
                  <a:lnTo>
                    <a:pt x="15840" y="2178"/>
                  </a:lnTo>
                  <a:lnTo>
                    <a:pt x="15840" y="2360"/>
                  </a:lnTo>
                  <a:lnTo>
                    <a:pt x="15120" y="2360"/>
                  </a:lnTo>
                  <a:lnTo>
                    <a:pt x="15120" y="2541"/>
                  </a:lnTo>
                  <a:lnTo>
                    <a:pt x="14760" y="2541"/>
                  </a:lnTo>
                  <a:lnTo>
                    <a:pt x="14760" y="3812"/>
                  </a:lnTo>
                  <a:lnTo>
                    <a:pt x="14400" y="3993"/>
                  </a:lnTo>
                  <a:lnTo>
                    <a:pt x="13680" y="3993"/>
                  </a:lnTo>
                  <a:lnTo>
                    <a:pt x="13320" y="3812"/>
                  </a:lnTo>
                  <a:lnTo>
                    <a:pt x="12960" y="3812"/>
                  </a:lnTo>
                  <a:lnTo>
                    <a:pt x="12960" y="3993"/>
                  </a:lnTo>
                  <a:lnTo>
                    <a:pt x="12600" y="3993"/>
                  </a:lnTo>
                  <a:lnTo>
                    <a:pt x="12600" y="4175"/>
                  </a:lnTo>
                  <a:lnTo>
                    <a:pt x="12240" y="4356"/>
                  </a:lnTo>
                  <a:lnTo>
                    <a:pt x="12240" y="4719"/>
                  </a:lnTo>
                  <a:lnTo>
                    <a:pt x="11880" y="5082"/>
                  </a:lnTo>
                  <a:lnTo>
                    <a:pt x="11880" y="5264"/>
                  </a:lnTo>
                  <a:lnTo>
                    <a:pt x="11520" y="5264"/>
                  </a:lnTo>
                  <a:lnTo>
                    <a:pt x="10800" y="5627"/>
                  </a:lnTo>
                  <a:lnTo>
                    <a:pt x="10440" y="5627"/>
                  </a:lnTo>
                  <a:lnTo>
                    <a:pt x="10440" y="5990"/>
                  </a:lnTo>
                  <a:lnTo>
                    <a:pt x="10080" y="6171"/>
                  </a:lnTo>
                  <a:lnTo>
                    <a:pt x="10080" y="6534"/>
                  </a:lnTo>
                  <a:lnTo>
                    <a:pt x="9000" y="6534"/>
                  </a:lnTo>
                  <a:lnTo>
                    <a:pt x="9000" y="6353"/>
                  </a:lnTo>
                  <a:lnTo>
                    <a:pt x="8640" y="6353"/>
                  </a:lnTo>
                  <a:lnTo>
                    <a:pt x="8640" y="5627"/>
                  </a:lnTo>
                  <a:lnTo>
                    <a:pt x="8280" y="5627"/>
                  </a:lnTo>
                  <a:lnTo>
                    <a:pt x="8280" y="5445"/>
                  </a:lnTo>
                  <a:lnTo>
                    <a:pt x="7560" y="5445"/>
                  </a:lnTo>
                  <a:lnTo>
                    <a:pt x="7560" y="5627"/>
                  </a:lnTo>
                  <a:lnTo>
                    <a:pt x="6840" y="5627"/>
                  </a:lnTo>
                  <a:lnTo>
                    <a:pt x="6840" y="5990"/>
                  </a:lnTo>
                  <a:lnTo>
                    <a:pt x="6480" y="6171"/>
                  </a:lnTo>
                  <a:lnTo>
                    <a:pt x="6480" y="6353"/>
                  </a:lnTo>
                  <a:lnTo>
                    <a:pt x="5760" y="6353"/>
                  </a:lnTo>
                  <a:lnTo>
                    <a:pt x="5400" y="6534"/>
                  </a:lnTo>
                  <a:lnTo>
                    <a:pt x="4680" y="6534"/>
                  </a:lnTo>
                  <a:lnTo>
                    <a:pt x="4680" y="7624"/>
                  </a:lnTo>
                  <a:lnTo>
                    <a:pt x="4320" y="7624"/>
                  </a:lnTo>
                  <a:lnTo>
                    <a:pt x="4320" y="7805"/>
                  </a:lnTo>
                  <a:lnTo>
                    <a:pt x="3240" y="7805"/>
                  </a:lnTo>
                  <a:lnTo>
                    <a:pt x="3240" y="7987"/>
                  </a:lnTo>
                  <a:lnTo>
                    <a:pt x="2880" y="8168"/>
                  </a:lnTo>
                  <a:lnTo>
                    <a:pt x="2880" y="8894"/>
                  </a:lnTo>
                  <a:lnTo>
                    <a:pt x="2520" y="9257"/>
                  </a:lnTo>
                  <a:lnTo>
                    <a:pt x="2520" y="9802"/>
                  </a:lnTo>
                  <a:lnTo>
                    <a:pt x="2880" y="10165"/>
                  </a:lnTo>
                  <a:lnTo>
                    <a:pt x="2880" y="10891"/>
                  </a:lnTo>
                  <a:lnTo>
                    <a:pt x="3240" y="11072"/>
                  </a:lnTo>
                  <a:lnTo>
                    <a:pt x="3240" y="11254"/>
                  </a:lnTo>
                  <a:lnTo>
                    <a:pt x="3960" y="11617"/>
                  </a:lnTo>
                  <a:lnTo>
                    <a:pt x="4680" y="11617"/>
                  </a:lnTo>
                  <a:lnTo>
                    <a:pt x="4680" y="11980"/>
                  </a:lnTo>
                  <a:lnTo>
                    <a:pt x="5040" y="11980"/>
                  </a:lnTo>
                  <a:lnTo>
                    <a:pt x="5040" y="12524"/>
                  </a:lnTo>
                  <a:lnTo>
                    <a:pt x="4680" y="12706"/>
                  </a:lnTo>
                  <a:lnTo>
                    <a:pt x="4680" y="12887"/>
                  </a:lnTo>
                  <a:lnTo>
                    <a:pt x="4320" y="12887"/>
                  </a:lnTo>
                  <a:lnTo>
                    <a:pt x="3960" y="13069"/>
                  </a:lnTo>
                  <a:lnTo>
                    <a:pt x="3960" y="13250"/>
                  </a:lnTo>
                  <a:lnTo>
                    <a:pt x="3600" y="13432"/>
                  </a:lnTo>
                  <a:lnTo>
                    <a:pt x="3600" y="14339"/>
                  </a:lnTo>
                  <a:lnTo>
                    <a:pt x="3240" y="14339"/>
                  </a:lnTo>
                  <a:lnTo>
                    <a:pt x="3240" y="14521"/>
                  </a:lnTo>
                  <a:lnTo>
                    <a:pt x="2160" y="14521"/>
                  </a:lnTo>
                  <a:lnTo>
                    <a:pt x="2160" y="14703"/>
                  </a:lnTo>
                  <a:lnTo>
                    <a:pt x="1800" y="14703"/>
                  </a:lnTo>
                  <a:lnTo>
                    <a:pt x="1800" y="15247"/>
                  </a:lnTo>
                  <a:lnTo>
                    <a:pt x="1440" y="15429"/>
                  </a:lnTo>
                  <a:lnTo>
                    <a:pt x="360" y="15429"/>
                  </a:lnTo>
                  <a:lnTo>
                    <a:pt x="360" y="15610"/>
                  </a:lnTo>
                  <a:lnTo>
                    <a:pt x="0" y="15792"/>
                  </a:lnTo>
                  <a:lnTo>
                    <a:pt x="0" y="17244"/>
                  </a:lnTo>
                  <a:lnTo>
                    <a:pt x="360" y="17244"/>
                  </a:lnTo>
                  <a:lnTo>
                    <a:pt x="360" y="17425"/>
                  </a:lnTo>
                  <a:lnTo>
                    <a:pt x="1080" y="17425"/>
                  </a:lnTo>
                  <a:lnTo>
                    <a:pt x="1440" y="17244"/>
                  </a:lnTo>
                  <a:lnTo>
                    <a:pt x="2160" y="17244"/>
                  </a:lnTo>
                  <a:lnTo>
                    <a:pt x="2520" y="17425"/>
                  </a:lnTo>
                  <a:lnTo>
                    <a:pt x="2520" y="18514"/>
                  </a:lnTo>
                  <a:lnTo>
                    <a:pt x="2160" y="19059"/>
                  </a:lnTo>
                  <a:lnTo>
                    <a:pt x="2160" y="19603"/>
                  </a:lnTo>
                  <a:lnTo>
                    <a:pt x="1800" y="19785"/>
                  </a:lnTo>
                  <a:lnTo>
                    <a:pt x="1800" y="20511"/>
                  </a:lnTo>
                  <a:lnTo>
                    <a:pt x="2520" y="20874"/>
                  </a:lnTo>
                  <a:lnTo>
                    <a:pt x="2880" y="20874"/>
                  </a:lnTo>
                  <a:lnTo>
                    <a:pt x="2880" y="20692"/>
                  </a:lnTo>
                  <a:lnTo>
                    <a:pt x="3960" y="20692"/>
                  </a:lnTo>
                  <a:lnTo>
                    <a:pt x="3960" y="20874"/>
                  </a:lnTo>
                  <a:lnTo>
                    <a:pt x="4320" y="20874"/>
                  </a:lnTo>
                  <a:lnTo>
                    <a:pt x="4320" y="21055"/>
                  </a:lnTo>
                  <a:lnTo>
                    <a:pt x="5040" y="21418"/>
                  </a:lnTo>
                  <a:lnTo>
                    <a:pt x="5400" y="21418"/>
                  </a:lnTo>
                  <a:lnTo>
                    <a:pt x="5760" y="21600"/>
                  </a:lnTo>
                  <a:lnTo>
                    <a:pt x="6480" y="21600"/>
                  </a:lnTo>
                  <a:lnTo>
                    <a:pt x="6480" y="21418"/>
                  </a:lnTo>
                  <a:lnTo>
                    <a:pt x="6840" y="21418"/>
                  </a:lnTo>
                  <a:lnTo>
                    <a:pt x="7560" y="21055"/>
                  </a:lnTo>
                  <a:lnTo>
                    <a:pt x="7560" y="20874"/>
                  </a:lnTo>
                  <a:lnTo>
                    <a:pt x="7920" y="20874"/>
                  </a:lnTo>
                  <a:lnTo>
                    <a:pt x="7920" y="20692"/>
                  </a:lnTo>
                  <a:lnTo>
                    <a:pt x="9720" y="20692"/>
                  </a:lnTo>
                  <a:lnTo>
                    <a:pt x="10800" y="20148"/>
                  </a:lnTo>
                  <a:lnTo>
                    <a:pt x="11520" y="20148"/>
                  </a:lnTo>
                  <a:lnTo>
                    <a:pt x="11880" y="19966"/>
                  </a:lnTo>
                  <a:lnTo>
                    <a:pt x="12240" y="19966"/>
                  </a:lnTo>
                  <a:lnTo>
                    <a:pt x="12240" y="19785"/>
                  </a:lnTo>
                  <a:lnTo>
                    <a:pt x="12600" y="19785"/>
                  </a:lnTo>
                  <a:lnTo>
                    <a:pt x="12600" y="18151"/>
                  </a:lnTo>
                  <a:lnTo>
                    <a:pt x="12960" y="18151"/>
                  </a:lnTo>
                  <a:lnTo>
                    <a:pt x="12960" y="17970"/>
                  </a:lnTo>
                  <a:lnTo>
                    <a:pt x="14040" y="17970"/>
                  </a:lnTo>
                  <a:lnTo>
                    <a:pt x="14040" y="17788"/>
                  </a:lnTo>
                  <a:lnTo>
                    <a:pt x="14400" y="17788"/>
                  </a:lnTo>
                  <a:lnTo>
                    <a:pt x="14400" y="15429"/>
                  </a:lnTo>
                  <a:lnTo>
                    <a:pt x="15120" y="15429"/>
                  </a:lnTo>
                  <a:lnTo>
                    <a:pt x="15120" y="15247"/>
                  </a:lnTo>
                  <a:lnTo>
                    <a:pt x="15480" y="15066"/>
                  </a:lnTo>
                  <a:lnTo>
                    <a:pt x="15480" y="14339"/>
                  </a:lnTo>
                  <a:lnTo>
                    <a:pt x="15120" y="14158"/>
                  </a:lnTo>
                  <a:lnTo>
                    <a:pt x="15120" y="13250"/>
                  </a:lnTo>
                  <a:lnTo>
                    <a:pt x="14760" y="13069"/>
                  </a:lnTo>
                  <a:lnTo>
                    <a:pt x="14760" y="12343"/>
                  </a:lnTo>
                  <a:lnTo>
                    <a:pt x="15120" y="12161"/>
                  </a:lnTo>
                  <a:lnTo>
                    <a:pt x="15120" y="11980"/>
                  </a:lnTo>
                  <a:lnTo>
                    <a:pt x="15480" y="11980"/>
                  </a:lnTo>
                  <a:lnTo>
                    <a:pt x="15840" y="11798"/>
                  </a:lnTo>
                  <a:lnTo>
                    <a:pt x="16560" y="11617"/>
                  </a:lnTo>
                  <a:lnTo>
                    <a:pt x="16920" y="11617"/>
                  </a:lnTo>
                  <a:lnTo>
                    <a:pt x="16920" y="11435"/>
                  </a:lnTo>
                  <a:lnTo>
                    <a:pt x="17280" y="11435"/>
                  </a:lnTo>
                  <a:lnTo>
                    <a:pt x="18000" y="11072"/>
                  </a:lnTo>
                  <a:lnTo>
                    <a:pt x="18000" y="8350"/>
                  </a:lnTo>
                  <a:lnTo>
                    <a:pt x="18360" y="8350"/>
                  </a:lnTo>
                  <a:lnTo>
                    <a:pt x="19080" y="7987"/>
                  </a:lnTo>
                  <a:lnTo>
                    <a:pt x="19440" y="7987"/>
                  </a:lnTo>
                  <a:lnTo>
                    <a:pt x="19440" y="5990"/>
                  </a:lnTo>
                  <a:lnTo>
                    <a:pt x="20880" y="5990"/>
                  </a:lnTo>
                  <a:lnTo>
                    <a:pt x="21240" y="5808"/>
                  </a:lnTo>
                  <a:lnTo>
                    <a:pt x="21240" y="5627"/>
                  </a:lnTo>
                  <a:lnTo>
                    <a:pt x="21600" y="5445"/>
                  </a:lnTo>
                  <a:lnTo>
                    <a:pt x="21600" y="3267"/>
                  </a:lnTo>
                  <a:lnTo>
                    <a:pt x="21240" y="3086"/>
                  </a:lnTo>
                  <a:lnTo>
                    <a:pt x="21240" y="2723"/>
                  </a:lnTo>
                  <a:lnTo>
                    <a:pt x="20880" y="2723"/>
                  </a:lnTo>
                  <a:lnTo>
                    <a:pt x="20880" y="2541"/>
                  </a:lnTo>
                  <a:lnTo>
                    <a:pt x="20160" y="2541"/>
                  </a:lnTo>
                  <a:lnTo>
                    <a:pt x="20160" y="2360"/>
                  </a:lnTo>
                  <a:lnTo>
                    <a:pt x="19440" y="2360"/>
                  </a:lnTo>
                  <a:lnTo>
                    <a:pt x="19440" y="726"/>
                  </a:lnTo>
                  <a:lnTo>
                    <a:pt x="18360" y="182"/>
                  </a:lnTo>
                  <a:lnTo>
                    <a:pt x="17640" y="182"/>
                  </a:lnTo>
                  <a:lnTo>
                    <a:pt x="17640" y="0"/>
                  </a:lnTo>
                  <a:lnTo>
                    <a:pt x="17280" y="0"/>
                  </a:lnTo>
                  <a:lnTo>
                    <a:pt x="17280" y="182"/>
                  </a:lnTo>
                  <a:lnTo>
                    <a:pt x="16560" y="182"/>
                  </a:lnTo>
                  <a:lnTo>
                    <a:pt x="16200" y="36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887329" y="3035188"/>
              <a:ext cx="67189" cy="5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21600"/>
                  </a:moveTo>
                  <a:lnTo>
                    <a:pt x="5400" y="21600"/>
                  </a:lnTo>
                  <a:lnTo>
                    <a:pt x="2700" y="20160"/>
                  </a:lnTo>
                  <a:lnTo>
                    <a:pt x="0" y="20160"/>
                  </a:lnTo>
                  <a:lnTo>
                    <a:pt x="0" y="8640"/>
                  </a:lnTo>
                  <a:lnTo>
                    <a:pt x="1350" y="5760"/>
                  </a:lnTo>
                  <a:lnTo>
                    <a:pt x="1350" y="2880"/>
                  </a:lnTo>
                  <a:lnTo>
                    <a:pt x="2700" y="0"/>
                  </a:lnTo>
                  <a:lnTo>
                    <a:pt x="21600" y="12960"/>
                  </a:lnTo>
                  <a:lnTo>
                    <a:pt x="1215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87329" y="3035188"/>
              <a:ext cx="67189" cy="5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50" y="21600"/>
                  </a:moveTo>
                  <a:lnTo>
                    <a:pt x="5400" y="21600"/>
                  </a:lnTo>
                  <a:lnTo>
                    <a:pt x="2700" y="20160"/>
                  </a:lnTo>
                  <a:lnTo>
                    <a:pt x="0" y="20160"/>
                  </a:lnTo>
                  <a:lnTo>
                    <a:pt x="0" y="8640"/>
                  </a:lnTo>
                  <a:lnTo>
                    <a:pt x="1350" y="5760"/>
                  </a:lnTo>
                  <a:lnTo>
                    <a:pt x="1350" y="2880"/>
                  </a:lnTo>
                  <a:lnTo>
                    <a:pt x="2700" y="0"/>
                  </a:lnTo>
                  <a:lnTo>
                    <a:pt x="21600" y="12960"/>
                  </a:lnTo>
                  <a:lnTo>
                    <a:pt x="1215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631177" y="3766029"/>
              <a:ext cx="96583" cy="22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0" y="9257"/>
                  </a:lnTo>
                  <a:lnTo>
                    <a:pt x="939" y="8871"/>
                  </a:lnTo>
                  <a:lnTo>
                    <a:pt x="939" y="8100"/>
                  </a:lnTo>
                  <a:lnTo>
                    <a:pt x="1878" y="8100"/>
                  </a:lnTo>
                  <a:lnTo>
                    <a:pt x="2817" y="7714"/>
                  </a:lnTo>
                  <a:lnTo>
                    <a:pt x="3757" y="7714"/>
                  </a:lnTo>
                  <a:lnTo>
                    <a:pt x="3757" y="7329"/>
                  </a:lnTo>
                  <a:lnTo>
                    <a:pt x="4696" y="7329"/>
                  </a:lnTo>
                  <a:lnTo>
                    <a:pt x="4696" y="5786"/>
                  </a:lnTo>
                  <a:lnTo>
                    <a:pt x="3757" y="5400"/>
                  </a:lnTo>
                  <a:lnTo>
                    <a:pt x="3757" y="4629"/>
                  </a:lnTo>
                  <a:lnTo>
                    <a:pt x="2817" y="4243"/>
                  </a:lnTo>
                  <a:lnTo>
                    <a:pt x="2817" y="1543"/>
                  </a:lnTo>
                  <a:lnTo>
                    <a:pt x="3757" y="0"/>
                  </a:lnTo>
                  <a:lnTo>
                    <a:pt x="4696" y="0"/>
                  </a:lnTo>
                  <a:lnTo>
                    <a:pt x="5635" y="386"/>
                  </a:lnTo>
                  <a:lnTo>
                    <a:pt x="6574" y="386"/>
                  </a:lnTo>
                  <a:lnTo>
                    <a:pt x="10330" y="1157"/>
                  </a:lnTo>
                  <a:lnTo>
                    <a:pt x="12209" y="1929"/>
                  </a:lnTo>
                  <a:lnTo>
                    <a:pt x="13148" y="3086"/>
                  </a:lnTo>
                  <a:lnTo>
                    <a:pt x="13148" y="5786"/>
                  </a:lnTo>
                  <a:lnTo>
                    <a:pt x="12209" y="6557"/>
                  </a:lnTo>
                  <a:lnTo>
                    <a:pt x="12209" y="6943"/>
                  </a:lnTo>
                  <a:lnTo>
                    <a:pt x="11270" y="7714"/>
                  </a:lnTo>
                  <a:lnTo>
                    <a:pt x="11270" y="9643"/>
                  </a:lnTo>
                  <a:lnTo>
                    <a:pt x="12209" y="9643"/>
                  </a:lnTo>
                  <a:lnTo>
                    <a:pt x="12209" y="10029"/>
                  </a:lnTo>
                  <a:lnTo>
                    <a:pt x="15965" y="11571"/>
                  </a:lnTo>
                  <a:lnTo>
                    <a:pt x="16904" y="12343"/>
                  </a:lnTo>
                  <a:lnTo>
                    <a:pt x="17843" y="12729"/>
                  </a:lnTo>
                  <a:lnTo>
                    <a:pt x="18783" y="13500"/>
                  </a:lnTo>
                  <a:lnTo>
                    <a:pt x="18783" y="13886"/>
                  </a:lnTo>
                  <a:lnTo>
                    <a:pt x="19722" y="14271"/>
                  </a:lnTo>
                  <a:lnTo>
                    <a:pt x="19722" y="14657"/>
                  </a:lnTo>
                  <a:lnTo>
                    <a:pt x="20661" y="15429"/>
                  </a:lnTo>
                  <a:lnTo>
                    <a:pt x="20661" y="15814"/>
                  </a:lnTo>
                  <a:lnTo>
                    <a:pt x="21600" y="16586"/>
                  </a:lnTo>
                  <a:lnTo>
                    <a:pt x="21600" y="17743"/>
                  </a:lnTo>
                  <a:lnTo>
                    <a:pt x="19722" y="18514"/>
                  </a:lnTo>
                  <a:lnTo>
                    <a:pt x="17843" y="18900"/>
                  </a:lnTo>
                  <a:lnTo>
                    <a:pt x="16904" y="19286"/>
                  </a:lnTo>
                  <a:lnTo>
                    <a:pt x="16904" y="19671"/>
                  </a:lnTo>
                  <a:lnTo>
                    <a:pt x="15965" y="20057"/>
                  </a:lnTo>
                  <a:lnTo>
                    <a:pt x="15965" y="20829"/>
                  </a:lnTo>
                  <a:lnTo>
                    <a:pt x="14087" y="21600"/>
                  </a:lnTo>
                  <a:lnTo>
                    <a:pt x="10330" y="21600"/>
                  </a:lnTo>
                  <a:lnTo>
                    <a:pt x="9391" y="21214"/>
                  </a:lnTo>
                  <a:lnTo>
                    <a:pt x="8452" y="21214"/>
                  </a:lnTo>
                  <a:lnTo>
                    <a:pt x="8452" y="20829"/>
                  </a:lnTo>
                  <a:lnTo>
                    <a:pt x="7513" y="20443"/>
                  </a:lnTo>
                  <a:lnTo>
                    <a:pt x="7513" y="19671"/>
                  </a:lnTo>
                  <a:lnTo>
                    <a:pt x="8452" y="19286"/>
                  </a:lnTo>
                  <a:lnTo>
                    <a:pt x="8452" y="18900"/>
                  </a:lnTo>
                  <a:lnTo>
                    <a:pt x="9391" y="18129"/>
                  </a:lnTo>
                  <a:lnTo>
                    <a:pt x="9391" y="17743"/>
                  </a:lnTo>
                  <a:lnTo>
                    <a:pt x="10330" y="17357"/>
                  </a:lnTo>
                  <a:lnTo>
                    <a:pt x="10330" y="15043"/>
                  </a:lnTo>
                  <a:lnTo>
                    <a:pt x="7513" y="15043"/>
                  </a:lnTo>
                  <a:lnTo>
                    <a:pt x="6574" y="14657"/>
                  </a:lnTo>
                  <a:lnTo>
                    <a:pt x="4696" y="14657"/>
                  </a:lnTo>
                  <a:lnTo>
                    <a:pt x="3757" y="14271"/>
                  </a:lnTo>
                  <a:lnTo>
                    <a:pt x="1878" y="14271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631177" y="3766029"/>
              <a:ext cx="96583" cy="22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0"/>
                  </a:moveTo>
                  <a:lnTo>
                    <a:pt x="0" y="9257"/>
                  </a:lnTo>
                  <a:lnTo>
                    <a:pt x="939" y="8871"/>
                  </a:lnTo>
                  <a:lnTo>
                    <a:pt x="939" y="8100"/>
                  </a:lnTo>
                  <a:lnTo>
                    <a:pt x="1878" y="8100"/>
                  </a:lnTo>
                  <a:lnTo>
                    <a:pt x="2817" y="7714"/>
                  </a:lnTo>
                  <a:lnTo>
                    <a:pt x="3757" y="7714"/>
                  </a:lnTo>
                  <a:lnTo>
                    <a:pt x="3757" y="7329"/>
                  </a:lnTo>
                  <a:lnTo>
                    <a:pt x="4696" y="7329"/>
                  </a:lnTo>
                  <a:lnTo>
                    <a:pt x="4696" y="5786"/>
                  </a:lnTo>
                  <a:lnTo>
                    <a:pt x="3757" y="5400"/>
                  </a:lnTo>
                  <a:lnTo>
                    <a:pt x="3757" y="4629"/>
                  </a:lnTo>
                  <a:lnTo>
                    <a:pt x="2817" y="4243"/>
                  </a:lnTo>
                  <a:lnTo>
                    <a:pt x="2817" y="1543"/>
                  </a:lnTo>
                  <a:lnTo>
                    <a:pt x="3757" y="0"/>
                  </a:lnTo>
                  <a:lnTo>
                    <a:pt x="4696" y="0"/>
                  </a:lnTo>
                  <a:lnTo>
                    <a:pt x="5635" y="386"/>
                  </a:lnTo>
                  <a:lnTo>
                    <a:pt x="6574" y="386"/>
                  </a:lnTo>
                  <a:lnTo>
                    <a:pt x="10330" y="1157"/>
                  </a:lnTo>
                  <a:lnTo>
                    <a:pt x="12209" y="1929"/>
                  </a:lnTo>
                  <a:lnTo>
                    <a:pt x="13148" y="3086"/>
                  </a:lnTo>
                  <a:lnTo>
                    <a:pt x="13148" y="5786"/>
                  </a:lnTo>
                  <a:lnTo>
                    <a:pt x="12209" y="6557"/>
                  </a:lnTo>
                  <a:lnTo>
                    <a:pt x="12209" y="6943"/>
                  </a:lnTo>
                  <a:lnTo>
                    <a:pt x="11270" y="7714"/>
                  </a:lnTo>
                  <a:lnTo>
                    <a:pt x="11270" y="9643"/>
                  </a:lnTo>
                  <a:lnTo>
                    <a:pt x="12209" y="9643"/>
                  </a:lnTo>
                  <a:lnTo>
                    <a:pt x="12209" y="10029"/>
                  </a:lnTo>
                  <a:lnTo>
                    <a:pt x="15965" y="11571"/>
                  </a:lnTo>
                  <a:lnTo>
                    <a:pt x="16904" y="12343"/>
                  </a:lnTo>
                  <a:lnTo>
                    <a:pt x="17843" y="12729"/>
                  </a:lnTo>
                  <a:lnTo>
                    <a:pt x="18783" y="13500"/>
                  </a:lnTo>
                  <a:lnTo>
                    <a:pt x="18783" y="13886"/>
                  </a:lnTo>
                  <a:lnTo>
                    <a:pt x="19722" y="14271"/>
                  </a:lnTo>
                  <a:lnTo>
                    <a:pt x="19722" y="14657"/>
                  </a:lnTo>
                  <a:lnTo>
                    <a:pt x="20661" y="15429"/>
                  </a:lnTo>
                  <a:lnTo>
                    <a:pt x="20661" y="15814"/>
                  </a:lnTo>
                  <a:lnTo>
                    <a:pt x="21600" y="16586"/>
                  </a:lnTo>
                  <a:lnTo>
                    <a:pt x="21600" y="17743"/>
                  </a:lnTo>
                  <a:lnTo>
                    <a:pt x="19722" y="18514"/>
                  </a:lnTo>
                  <a:lnTo>
                    <a:pt x="17843" y="18900"/>
                  </a:lnTo>
                  <a:lnTo>
                    <a:pt x="16904" y="19286"/>
                  </a:lnTo>
                  <a:lnTo>
                    <a:pt x="16904" y="19671"/>
                  </a:lnTo>
                  <a:lnTo>
                    <a:pt x="15965" y="20057"/>
                  </a:lnTo>
                  <a:lnTo>
                    <a:pt x="15965" y="20829"/>
                  </a:lnTo>
                  <a:lnTo>
                    <a:pt x="14087" y="21600"/>
                  </a:lnTo>
                  <a:lnTo>
                    <a:pt x="10330" y="21600"/>
                  </a:lnTo>
                  <a:lnTo>
                    <a:pt x="9391" y="21214"/>
                  </a:lnTo>
                  <a:lnTo>
                    <a:pt x="8452" y="21214"/>
                  </a:lnTo>
                  <a:lnTo>
                    <a:pt x="8452" y="20829"/>
                  </a:lnTo>
                  <a:lnTo>
                    <a:pt x="7513" y="20443"/>
                  </a:lnTo>
                  <a:lnTo>
                    <a:pt x="7513" y="19671"/>
                  </a:lnTo>
                  <a:lnTo>
                    <a:pt x="8452" y="19286"/>
                  </a:lnTo>
                  <a:lnTo>
                    <a:pt x="8452" y="18900"/>
                  </a:lnTo>
                  <a:lnTo>
                    <a:pt x="9391" y="18129"/>
                  </a:lnTo>
                  <a:lnTo>
                    <a:pt x="9391" y="17743"/>
                  </a:lnTo>
                  <a:lnTo>
                    <a:pt x="10330" y="17357"/>
                  </a:lnTo>
                  <a:lnTo>
                    <a:pt x="10330" y="15043"/>
                  </a:lnTo>
                  <a:lnTo>
                    <a:pt x="7513" y="15043"/>
                  </a:lnTo>
                  <a:lnTo>
                    <a:pt x="6574" y="14657"/>
                  </a:lnTo>
                  <a:lnTo>
                    <a:pt x="4696" y="14657"/>
                  </a:lnTo>
                  <a:lnTo>
                    <a:pt x="3757" y="14271"/>
                  </a:lnTo>
                  <a:lnTo>
                    <a:pt x="1878" y="14271"/>
                  </a:lnTo>
                  <a:lnTo>
                    <a:pt x="0" y="135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4854317" y="2156581"/>
              <a:ext cx="121779" cy="21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7" y="21200"/>
                  </a:moveTo>
                  <a:lnTo>
                    <a:pt x="10428" y="21600"/>
                  </a:lnTo>
                  <a:lnTo>
                    <a:pt x="8938" y="21600"/>
                  </a:lnTo>
                  <a:lnTo>
                    <a:pt x="8938" y="21200"/>
                  </a:lnTo>
                  <a:lnTo>
                    <a:pt x="8193" y="21200"/>
                  </a:lnTo>
                  <a:lnTo>
                    <a:pt x="8193" y="18800"/>
                  </a:lnTo>
                  <a:lnTo>
                    <a:pt x="7448" y="18400"/>
                  </a:lnTo>
                  <a:lnTo>
                    <a:pt x="7448" y="18000"/>
                  </a:lnTo>
                  <a:lnTo>
                    <a:pt x="6703" y="18000"/>
                  </a:lnTo>
                  <a:lnTo>
                    <a:pt x="6703" y="17600"/>
                  </a:lnTo>
                  <a:lnTo>
                    <a:pt x="4469" y="17600"/>
                  </a:lnTo>
                  <a:lnTo>
                    <a:pt x="3724" y="17200"/>
                  </a:lnTo>
                  <a:lnTo>
                    <a:pt x="2979" y="17200"/>
                  </a:lnTo>
                  <a:lnTo>
                    <a:pt x="1490" y="16400"/>
                  </a:lnTo>
                  <a:lnTo>
                    <a:pt x="1490" y="16000"/>
                  </a:lnTo>
                  <a:lnTo>
                    <a:pt x="745" y="15600"/>
                  </a:lnTo>
                  <a:lnTo>
                    <a:pt x="745" y="14800"/>
                  </a:lnTo>
                  <a:lnTo>
                    <a:pt x="0" y="14400"/>
                  </a:lnTo>
                  <a:lnTo>
                    <a:pt x="0" y="13200"/>
                  </a:lnTo>
                  <a:lnTo>
                    <a:pt x="745" y="12800"/>
                  </a:lnTo>
                  <a:lnTo>
                    <a:pt x="745" y="11600"/>
                  </a:lnTo>
                  <a:lnTo>
                    <a:pt x="1490" y="11200"/>
                  </a:lnTo>
                  <a:lnTo>
                    <a:pt x="1490" y="10800"/>
                  </a:lnTo>
                  <a:lnTo>
                    <a:pt x="2234" y="10800"/>
                  </a:lnTo>
                  <a:lnTo>
                    <a:pt x="2979" y="10400"/>
                  </a:lnTo>
                  <a:lnTo>
                    <a:pt x="5959" y="10400"/>
                  </a:lnTo>
                  <a:lnTo>
                    <a:pt x="6703" y="10000"/>
                  </a:lnTo>
                  <a:lnTo>
                    <a:pt x="6703" y="9200"/>
                  </a:lnTo>
                  <a:lnTo>
                    <a:pt x="5959" y="9200"/>
                  </a:lnTo>
                  <a:lnTo>
                    <a:pt x="5959" y="8800"/>
                  </a:lnTo>
                  <a:lnTo>
                    <a:pt x="4469" y="8000"/>
                  </a:lnTo>
                  <a:lnTo>
                    <a:pt x="4469" y="7600"/>
                  </a:lnTo>
                  <a:lnTo>
                    <a:pt x="3724" y="7600"/>
                  </a:lnTo>
                  <a:lnTo>
                    <a:pt x="3724" y="6800"/>
                  </a:lnTo>
                  <a:lnTo>
                    <a:pt x="4469" y="6400"/>
                  </a:lnTo>
                  <a:lnTo>
                    <a:pt x="4469" y="5600"/>
                  </a:lnTo>
                  <a:lnTo>
                    <a:pt x="5214" y="5600"/>
                  </a:lnTo>
                  <a:lnTo>
                    <a:pt x="5214" y="5200"/>
                  </a:lnTo>
                  <a:lnTo>
                    <a:pt x="5959" y="5200"/>
                  </a:lnTo>
                  <a:lnTo>
                    <a:pt x="6703" y="5600"/>
                  </a:lnTo>
                  <a:lnTo>
                    <a:pt x="7448" y="5600"/>
                  </a:lnTo>
                  <a:lnTo>
                    <a:pt x="7448" y="2800"/>
                  </a:lnTo>
                  <a:lnTo>
                    <a:pt x="6703" y="2000"/>
                  </a:lnTo>
                  <a:lnTo>
                    <a:pt x="6703" y="1600"/>
                  </a:lnTo>
                  <a:lnTo>
                    <a:pt x="8193" y="1200"/>
                  </a:lnTo>
                  <a:lnTo>
                    <a:pt x="8938" y="400"/>
                  </a:lnTo>
                  <a:lnTo>
                    <a:pt x="10428" y="400"/>
                  </a:lnTo>
                  <a:lnTo>
                    <a:pt x="11172" y="0"/>
                  </a:lnTo>
                  <a:lnTo>
                    <a:pt x="12662" y="0"/>
                  </a:lnTo>
                  <a:lnTo>
                    <a:pt x="14152" y="800"/>
                  </a:lnTo>
                  <a:lnTo>
                    <a:pt x="14897" y="800"/>
                  </a:lnTo>
                  <a:lnTo>
                    <a:pt x="15641" y="1200"/>
                  </a:lnTo>
                  <a:lnTo>
                    <a:pt x="16386" y="1200"/>
                  </a:lnTo>
                  <a:lnTo>
                    <a:pt x="16386" y="1600"/>
                  </a:lnTo>
                  <a:lnTo>
                    <a:pt x="18621" y="1600"/>
                  </a:lnTo>
                  <a:lnTo>
                    <a:pt x="19366" y="2000"/>
                  </a:lnTo>
                  <a:lnTo>
                    <a:pt x="20110" y="2000"/>
                  </a:lnTo>
                  <a:lnTo>
                    <a:pt x="20110" y="2800"/>
                  </a:lnTo>
                  <a:lnTo>
                    <a:pt x="19366" y="3200"/>
                  </a:lnTo>
                  <a:lnTo>
                    <a:pt x="19366" y="3600"/>
                  </a:lnTo>
                  <a:lnTo>
                    <a:pt x="18621" y="4000"/>
                  </a:lnTo>
                  <a:lnTo>
                    <a:pt x="18621" y="4800"/>
                  </a:lnTo>
                  <a:lnTo>
                    <a:pt x="19366" y="4800"/>
                  </a:lnTo>
                  <a:lnTo>
                    <a:pt x="19366" y="5200"/>
                  </a:lnTo>
                  <a:lnTo>
                    <a:pt x="20855" y="6000"/>
                  </a:lnTo>
                  <a:lnTo>
                    <a:pt x="20855" y="8800"/>
                  </a:lnTo>
                  <a:lnTo>
                    <a:pt x="20110" y="9200"/>
                  </a:lnTo>
                  <a:lnTo>
                    <a:pt x="20110" y="9600"/>
                  </a:lnTo>
                  <a:lnTo>
                    <a:pt x="19366" y="9600"/>
                  </a:lnTo>
                  <a:lnTo>
                    <a:pt x="19366" y="10000"/>
                  </a:lnTo>
                  <a:lnTo>
                    <a:pt x="16386" y="10000"/>
                  </a:lnTo>
                  <a:lnTo>
                    <a:pt x="16386" y="10400"/>
                  </a:lnTo>
                  <a:lnTo>
                    <a:pt x="15641" y="10400"/>
                  </a:lnTo>
                  <a:lnTo>
                    <a:pt x="15641" y="13200"/>
                  </a:lnTo>
                  <a:lnTo>
                    <a:pt x="17131" y="13200"/>
                  </a:lnTo>
                  <a:lnTo>
                    <a:pt x="18621" y="13600"/>
                  </a:lnTo>
                  <a:lnTo>
                    <a:pt x="19366" y="13600"/>
                  </a:lnTo>
                  <a:lnTo>
                    <a:pt x="19366" y="14000"/>
                  </a:lnTo>
                  <a:lnTo>
                    <a:pt x="21600" y="15200"/>
                  </a:lnTo>
                  <a:lnTo>
                    <a:pt x="21600" y="17600"/>
                  </a:lnTo>
                  <a:lnTo>
                    <a:pt x="20855" y="18400"/>
                  </a:lnTo>
                  <a:lnTo>
                    <a:pt x="20855" y="19600"/>
                  </a:lnTo>
                  <a:lnTo>
                    <a:pt x="20110" y="19600"/>
                  </a:lnTo>
                  <a:lnTo>
                    <a:pt x="19366" y="20000"/>
                  </a:lnTo>
                  <a:lnTo>
                    <a:pt x="17131" y="20000"/>
                  </a:lnTo>
                  <a:lnTo>
                    <a:pt x="14152" y="20800"/>
                  </a:lnTo>
                  <a:lnTo>
                    <a:pt x="11917" y="212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4854317" y="2156581"/>
              <a:ext cx="121779" cy="21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7" y="21200"/>
                  </a:moveTo>
                  <a:lnTo>
                    <a:pt x="10428" y="21600"/>
                  </a:lnTo>
                  <a:lnTo>
                    <a:pt x="8938" y="21600"/>
                  </a:lnTo>
                  <a:lnTo>
                    <a:pt x="8938" y="21200"/>
                  </a:lnTo>
                  <a:lnTo>
                    <a:pt x="8193" y="21200"/>
                  </a:lnTo>
                  <a:lnTo>
                    <a:pt x="8193" y="18800"/>
                  </a:lnTo>
                  <a:lnTo>
                    <a:pt x="7448" y="18400"/>
                  </a:lnTo>
                  <a:lnTo>
                    <a:pt x="7448" y="18000"/>
                  </a:lnTo>
                  <a:lnTo>
                    <a:pt x="6703" y="18000"/>
                  </a:lnTo>
                  <a:lnTo>
                    <a:pt x="6703" y="17600"/>
                  </a:lnTo>
                  <a:lnTo>
                    <a:pt x="4469" y="17600"/>
                  </a:lnTo>
                  <a:lnTo>
                    <a:pt x="3724" y="17200"/>
                  </a:lnTo>
                  <a:lnTo>
                    <a:pt x="2979" y="17200"/>
                  </a:lnTo>
                  <a:lnTo>
                    <a:pt x="1490" y="16400"/>
                  </a:lnTo>
                  <a:lnTo>
                    <a:pt x="1490" y="16000"/>
                  </a:lnTo>
                  <a:lnTo>
                    <a:pt x="745" y="15600"/>
                  </a:lnTo>
                  <a:lnTo>
                    <a:pt x="745" y="14800"/>
                  </a:lnTo>
                  <a:lnTo>
                    <a:pt x="0" y="14400"/>
                  </a:lnTo>
                  <a:lnTo>
                    <a:pt x="0" y="13200"/>
                  </a:lnTo>
                  <a:lnTo>
                    <a:pt x="745" y="12800"/>
                  </a:lnTo>
                  <a:lnTo>
                    <a:pt x="745" y="11600"/>
                  </a:lnTo>
                  <a:lnTo>
                    <a:pt x="1490" y="11200"/>
                  </a:lnTo>
                  <a:lnTo>
                    <a:pt x="1490" y="10800"/>
                  </a:lnTo>
                  <a:lnTo>
                    <a:pt x="2234" y="10800"/>
                  </a:lnTo>
                  <a:lnTo>
                    <a:pt x="2979" y="10400"/>
                  </a:lnTo>
                  <a:lnTo>
                    <a:pt x="5959" y="10400"/>
                  </a:lnTo>
                  <a:lnTo>
                    <a:pt x="6703" y="10000"/>
                  </a:lnTo>
                  <a:lnTo>
                    <a:pt x="6703" y="9200"/>
                  </a:lnTo>
                  <a:lnTo>
                    <a:pt x="5959" y="9200"/>
                  </a:lnTo>
                  <a:lnTo>
                    <a:pt x="5959" y="8800"/>
                  </a:lnTo>
                  <a:lnTo>
                    <a:pt x="4469" y="8000"/>
                  </a:lnTo>
                  <a:lnTo>
                    <a:pt x="4469" y="7600"/>
                  </a:lnTo>
                  <a:lnTo>
                    <a:pt x="3724" y="7600"/>
                  </a:lnTo>
                  <a:lnTo>
                    <a:pt x="3724" y="6800"/>
                  </a:lnTo>
                  <a:lnTo>
                    <a:pt x="4469" y="6400"/>
                  </a:lnTo>
                  <a:lnTo>
                    <a:pt x="4469" y="5600"/>
                  </a:lnTo>
                  <a:lnTo>
                    <a:pt x="5214" y="5600"/>
                  </a:lnTo>
                  <a:lnTo>
                    <a:pt x="5214" y="5200"/>
                  </a:lnTo>
                  <a:lnTo>
                    <a:pt x="5959" y="5200"/>
                  </a:lnTo>
                  <a:lnTo>
                    <a:pt x="6703" y="5600"/>
                  </a:lnTo>
                  <a:lnTo>
                    <a:pt x="7448" y="5600"/>
                  </a:lnTo>
                  <a:lnTo>
                    <a:pt x="7448" y="2800"/>
                  </a:lnTo>
                  <a:lnTo>
                    <a:pt x="6703" y="2000"/>
                  </a:lnTo>
                  <a:lnTo>
                    <a:pt x="6703" y="1600"/>
                  </a:lnTo>
                  <a:lnTo>
                    <a:pt x="8193" y="1200"/>
                  </a:lnTo>
                  <a:lnTo>
                    <a:pt x="8938" y="400"/>
                  </a:lnTo>
                  <a:lnTo>
                    <a:pt x="10428" y="400"/>
                  </a:lnTo>
                  <a:lnTo>
                    <a:pt x="11172" y="0"/>
                  </a:lnTo>
                  <a:lnTo>
                    <a:pt x="12662" y="0"/>
                  </a:lnTo>
                  <a:lnTo>
                    <a:pt x="14152" y="800"/>
                  </a:lnTo>
                  <a:lnTo>
                    <a:pt x="14897" y="800"/>
                  </a:lnTo>
                  <a:lnTo>
                    <a:pt x="15641" y="1200"/>
                  </a:lnTo>
                  <a:lnTo>
                    <a:pt x="16386" y="1200"/>
                  </a:lnTo>
                  <a:lnTo>
                    <a:pt x="16386" y="1600"/>
                  </a:lnTo>
                  <a:lnTo>
                    <a:pt x="18621" y="1600"/>
                  </a:lnTo>
                  <a:lnTo>
                    <a:pt x="19366" y="2000"/>
                  </a:lnTo>
                  <a:lnTo>
                    <a:pt x="20110" y="2000"/>
                  </a:lnTo>
                  <a:lnTo>
                    <a:pt x="20110" y="2800"/>
                  </a:lnTo>
                  <a:lnTo>
                    <a:pt x="19366" y="3200"/>
                  </a:lnTo>
                  <a:lnTo>
                    <a:pt x="19366" y="3600"/>
                  </a:lnTo>
                  <a:lnTo>
                    <a:pt x="18621" y="4000"/>
                  </a:lnTo>
                  <a:lnTo>
                    <a:pt x="18621" y="4800"/>
                  </a:lnTo>
                  <a:lnTo>
                    <a:pt x="19366" y="4800"/>
                  </a:lnTo>
                  <a:lnTo>
                    <a:pt x="19366" y="5200"/>
                  </a:lnTo>
                  <a:lnTo>
                    <a:pt x="20855" y="6000"/>
                  </a:lnTo>
                  <a:lnTo>
                    <a:pt x="20855" y="8800"/>
                  </a:lnTo>
                  <a:lnTo>
                    <a:pt x="20110" y="9200"/>
                  </a:lnTo>
                  <a:lnTo>
                    <a:pt x="20110" y="9600"/>
                  </a:lnTo>
                  <a:lnTo>
                    <a:pt x="19366" y="9600"/>
                  </a:lnTo>
                  <a:lnTo>
                    <a:pt x="19366" y="10000"/>
                  </a:lnTo>
                  <a:lnTo>
                    <a:pt x="16386" y="10000"/>
                  </a:lnTo>
                  <a:lnTo>
                    <a:pt x="16386" y="10400"/>
                  </a:lnTo>
                  <a:lnTo>
                    <a:pt x="15641" y="10400"/>
                  </a:lnTo>
                  <a:lnTo>
                    <a:pt x="15641" y="13200"/>
                  </a:lnTo>
                  <a:lnTo>
                    <a:pt x="17131" y="13200"/>
                  </a:lnTo>
                  <a:lnTo>
                    <a:pt x="18621" y="13600"/>
                  </a:lnTo>
                  <a:lnTo>
                    <a:pt x="19366" y="13600"/>
                  </a:lnTo>
                  <a:lnTo>
                    <a:pt x="19366" y="14000"/>
                  </a:lnTo>
                  <a:lnTo>
                    <a:pt x="21600" y="15200"/>
                  </a:lnTo>
                  <a:lnTo>
                    <a:pt x="21600" y="17600"/>
                  </a:lnTo>
                  <a:lnTo>
                    <a:pt x="20855" y="18400"/>
                  </a:lnTo>
                  <a:lnTo>
                    <a:pt x="20855" y="19600"/>
                  </a:lnTo>
                  <a:lnTo>
                    <a:pt x="20110" y="19600"/>
                  </a:lnTo>
                  <a:lnTo>
                    <a:pt x="19366" y="20000"/>
                  </a:lnTo>
                  <a:lnTo>
                    <a:pt x="17131" y="20000"/>
                  </a:lnTo>
                  <a:lnTo>
                    <a:pt x="14152" y="20800"/>
                  </a:lnTo>
                  <a:lnTo>
                    <a:pt x="11917" y="212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287420" y="2216485"/>
              <a:ext cx="314944" cy="28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738"/>
                  </a:moveTo>
                  <a:lnTo>
                    <a:pt x="17280" y="2434"/>
                  </a:lnTo>
                  <a:lnTo>
                    <a:pt x="19872" y="2434"/>
                  </a:lnTo>
                  <a:lnTo>
                    <a:pt x="21024" y="3651"/>
                  </a:lnTo>
                  <a:lnTo>
                    <a:pt x="21024" y="3955"/>
                  </a:lnTo>
                  <a:lnTo>
                    <a:pt x="21312" y="3955"/>
                  </a:lnTo>
                  <a:lnTo>
                    <a:pt x="21312" y="4259"/>
                  </a:lnTo>
                  <a:lnTo>
                    <a:pt x="21024" y="4259"/>
                  </a:lnTo>
                  <a:lnTo>
                    <a:pt x="21024" y="4563"/>
                  </a:lnTo>
                  <a:lnTo>
                    <a:pt x="20736" y="4868"/>
                  </a:lnTo>
                  <a:lnTo>
                    <a:pt x="20736" y="5172"/>
                  </a:lnTo>
                  <a:lnTo>
                    <a:pt x="20160" y="5780"/>
                  </a:lnTo>
                  <a:lnTo>
                    <a:pt x="20160" y="6389"/>
                  </a:lnTo>
                  <a:lnTo>
                    <a:pt x="20448" y="6389"/>
                  </a:lnTo>
                  <a:lnTo>
                    <a:pt x="20736" y="6693"/>
                  </a:lnTo>
                  <a:lnTo>
                    <a:pt x="21312" y="6693"/>
                  </a:lnTo>
                  <a:lnTo>
                    <a:pt x="21312" y="6997"/>
                  </a:lnTo>
                  <a:lnTo>
                    <a:pt x="21600" y="6997"/>
                  </a:lnTo>
                  <a:lnTo>
                    <a:pt x="21600" y="8518"/>
                  </a:lnTo>
                  <a:lnTo>
                    <a:pt x="21312" y="9127"/>
                  </a:lnTo>
                  <a:lnTo>
                    <a:pt x="21312" y="9431"/>
                  </a:lnTo>
                  <a:lnTo>
                    <a:pt x="21024" y="9735"/>
                  </a:lnTo>
                  <a:lnTo>
                    <a:pt x="21024" y="10344"/>
                  </a:lnTo>
                  <a:lnTo>
                    <a:pt x="20736" y="10344"/>
                  </a:lnTo>
                  <a:lnTo>
                    <a:pt x="20736" y="10648"/>
                  </a:lnTo>
                  <a:lnTo>
                    <a:pt x="20448" y="10952"/>
                  </a:lnTo>
                  <a:lnTo>
                    <a:pt x="18144" y="10952"/>
                  </a:lnTo>
                  <a:lnTo>
                    <a:pt x="18144" y="11256"/>
                  </a:lnTo>
                  <a:lnTo>
                    <a:pt x="17856" y="11256"/>
                  </a:lnTo>
                  <a:lnTo>
                    <a:pt x="17856" y="12777"/>
                  </a:lnTo>
                  <a:lnTo>
                    <a:pt x="18144" y="13082"/>
                  </a:lnTo>
                  <a:lnTo>
                    <a:pt x="18432" y="13082"/>
                  </a:lnTo>
                  <a:lnTo>
                    <a:pt x="18432" y="13386"/>
                  </a:lnTo>
                  <a:lnTo>
                    <a:pt x="18720" y="13386"/>
                  </a:lnTo>
                  <a:lnTo>
                    <a:pt x="18720" y="13690"/>
                  </a:lnTo>
                  <a:lnTo>
                    <a:pt x="19008" y="13690"/>
                  </a:lnTo>
                  <a:lnTo>
                    <a:pt x="18720" y="13994"/>
                  </a:lnTo>
                  <a:lnTo>
                    <a:pt x="18720" y="14299"/>
                  </a:lnTo>
                  <a:lnTo>
                    <a:pt x="18432" y="14299"/>
                  </a:lnTo>
                  <a:lnTo>
                    <a:pt x="18432" y="14603"/>
                  </a:lnTo>
                  <a:lnTo>
                    <a:pt x="18144" y="14603"/>
                  </a:lnTo>
                  <a:lnTo>
                    <a:pt x="17856" y="15211"/>
                  </a:lnTo>
                  <a:lnTo>
                    <a:pt x="17280" y="15515"/>
                  </a:lnTo>
                  <a:lnTo>
                    <a:pt x="16992" y="15515"/>
                  </a:lnTo>
                  <a:lnTo>
                    <a:pt x="16416" y="15820"/>
                  </a:lnTo>
                  <a:lnTo>
                    <a:pt x="16416" y="16124"/>
                  </a:lnTo>
                  <a:lnTo>
                    <a:pt x="16128" y="16124"/>
                  </a:lnTo>
                  <a:lnTo>
                    <a:pt x="15840" y="16732"/>
                  </a:lnTo>
                  <a:lnTo>
                    <a:pt x="15264" y="17037"/>
                  </a:lnTo>
                  <a:lnTo>
                    <a:pt x="14688" y="17645"/>
                  </a:lnTo>
                  <a:lnTo>
                    <a:pt x="14688" y="17949"/>
                  </a:lnTo>
                  <a:lnTo>
                    <a:pt x="14400" y="18254"/>
                  </a:lnTo>
                  <a:lnTo>
                    <a:pt x="14112" y="18254"/>
                  </a:lnTo>
                  <a:lnTo>
                    <a:pt x="13536" y="18558"/>
                  </a:lnTo>
                  <a:lnTo>
                    <a:pt x="12960" y="19166"/>
                  </a:lnTo>
                  <a:lnTo>
                    <a:pt x="11232" y="19166"/>
                  </a:lnTo>
                  <a:lnTo>
                    <a:pt x="10944" y="19775"/>
                  </a:lnTo>
                  <a:lnTo>
                    <a:pt x="10944" y="20079"/>
                  </a:lnTo>
                  <a:lnTo>
                    <a:pt x="10656" y="20079"/>
                  </a:lnTo>
                  <a:lnTo>
                    <a:pt x="10656" y="20383"/>
                  </a:lnTo>
                  <a:lnTo>
                    <a:pt x="10368" y="20383"/>
                  </a:lnTo>
                  <a:lnTo>
                    <a:pt x="10080" y="20079"/>
                  </a:lnTo>
                  <a:lnTo>
                    <a:pt x="8928" y="20079"/>
                  </a:lnTo>
                  <a:lnTo>
                    <a:pt x="8928" y="21600"/>
                  </a:lnTo>
                  <a:lnTo>
                    <a:pt x="6624" y="21600"/>
                  </a:lnTo>
                  <a:lnTo>
                    <a:pt x="6624" y="21296"/>
                  </a:lnTo>
                  <a:lnTo>
                    <a:pt x="6912" y="20992"/>
                  </a:lnTo>
                  <a:lnTo>
                    <a:pt x="6912" y="20383"/>
                  </a:lnTo>
                  <a:lnTo>
                    <a:pt x="6624" y="20383"/>
                  </a:lnTo>
                  <a:lnTo>
                    <a:pt x="6624" y="20079"/>
                  </a:lnTo>
                  <a:lnTo>
                    <a:pt x="6336" y="20079"/>
                  </a:lnTo>
                  <a:lnTo>
                    <a:pt x="5760" y="20383"/>
                  </a:lnTo>
                  <a:lnTo>
                    <a:pt x="0" y="20383"/>
                  </a:lnTo>
                  <a:lnTo>
                    <a:pt x="0" y="20079"/>
                  </a:lnTo>
                  <a:lnTo>
                    <a:pt x="576" y="19470"/>
                  </a:lnTo>
                  <a:lnTo>
                    <a:pt x="864" y="18862"/>
                  </a:lnTo>
                  <a:lnTo>
                    <a:pt x="1440" y="18254"/>
                  </a:lnTo>
                  <a:lnTo>
                    <a:pt x="1728" y="18254"/>
                  </a:lnTo>
                  <a:lnTo>
                    <a:pt x="2016" y="17949"/>
                  </a:lnTo>
                  <a:lnTo>
                    <a:pt x="2592" y="17949"/>
                  </a:lnTo>
                  <a:lnTo>
                    <a:pt x="2880" y="17645"/>
                  </a:lnTo>
                  <a:lnTo>
                    <a:pt x="3168" y="17037"/>
                  </a:lnTo>
                  <a:lnTo>
                    <a:pt x="3744" y="16428"/>
                  </a:lnTo>
                  <a:lnTo>
                    <a:pt x="3744" y="15820"/>
                  </a:lnTo>
                  <a:lnTo>
                    <a:pt x="4032" y="15515"/>
                  </a:lnTo>
                  <a:lnTo>
                    <a:pt x="4032" y="13082"/>
                  </a:lnTo>
                  <a:lnTo>
                    <a:pt x="4320" y="11256"/>
                  </a:lnTo>
                  <a:lnTo>
                    <a:pt x="4320" y="10039"/>
                  </a:lnTo>
                  <a:lnTo>
                    <a:pt x="4608" y="9735"/>
                  </a:lnTo>
                  <a:lnTo>
                    <a:pt x="4608" y="8518"/>
                  </a:lnTo>
                  <a:lnTo>
                    <a:pt x="4896" y="8214"/>
                  </a:lnTo>
                  <a:lnTo>
                    <a:pt x="4896" y="7910"/>
                  </a:lnTo>
                  <a:lnTo>
                    <a:pt x="5184" y="7606"/>
                  </a:lnTo>
                  <a:lnTo>
                    <a:pt x="5760" y="7606"/>
                  </a:lnTo>
                  <a:lnTo>
                    <a:pt x="6048" y="7910"/>
                  </a:lnTo>
                  <a:lnTo>
                    <a:pt x="6336" y="7606"/>
                  </a:lnTo>
                  <a:lnTo>
                    <a:pt x="6336" y="6085"/>
                  </a:lnTo>
                  <a:lnTo>
                    <a:pt x="8640" y="6085"/>
                  </a:lnTo>
                  <a:lnTo>
                    <a:pt x="8928" y="6389"/>
                  </a:lnTo>
                  <a:lnTo>
                    <a:pt x="9216" y="6389"/>
                  </a:lnTo>
                  <a:lnTo>
                    <a:pt x="9504" y="6085"/>
                  </a:lnTo>
                  <a:lnTo>
                    <a:pt x="9792" y="6085"/>
                  </a:lnTo>
                  <a:lnTo>
                    <a:pt x="9792" y="4259"/>
                  </a:lnTo>
                  <a:lnTo>
                    <a:pt x="10080" y="3955"/>
                  </a:lnTo>
                  <a:lnTo>
                    <a:pt x="10080" y="3651"/>
                  </a:lnTo>
                  <a:lnTo>
                    <a:pt x="10368" y="3651"/>
                  </a:lnTo>
                  <a:lnTo>
                    <a:pt x="10656" y="3042"/>
                  </a:lnTo>
                  <a:lnTo>
                    <a:pt x="10944" y="3042"/>
                  </a:lnTo>
                  <a:lnTo>
                    <a:pt x="10944" y="2738"/>
                  </a:lnTo>
                  <a:lnTo>
                    <a:pt x="11520" y="2130"/>
                  </a:lnTo>
                  <a:lnTo>
                    <a:pt x="11808" y="1521"/>
                  </a:lnTo>
                  <a:lnTo>
                    <a:pt x="11808" y="913"/>
                  </a:lnTo>
                  <a:lnTo>
                    <a:pt x="12096" y="608"/>
                  </a:lnTo>
                  <a:lnTo>
                    <a:pt x="12096" y="0"/>
                  </a:lnTo>
                  <a:lnTo>
                    <a:pt x="12960" y="0"/>
                  </a:lnTo>
                  <a:lnTo>
                    <a:pt x="13824" y="913"/>
                  </a:lnTo>
                  <a:lnTo>
                    <a:pt x="14112" y="913"/>
                  </a:lnTo>
                  <a:lnTo>
                    <a:pt x="14400" y="1217"/>
                  </a:lnTo>
                  <a:lnTo>
                    <a:pt x="15840" y="1217"/>
                  </a:lnTo>
                  <a:lnTo>
                    <a:pt x="16128" y="1521"/>
                  </a:lnTo>
                  <a:lnTo>
                    <a:pt x="16416" y="1521"/>
                  </a:lnTo>
                  <a:lnTo>
                    <a:pt x="16704" y="1825"/>
                  </a:lnTo>
                  <a:lnTo>
                    <a:pt x="16704" y="2130"/>
                  </a:lnTo>
                  <a:lnTo>
                    <a:pt x="16992" y="2434"/>
                  </a:lnTo>
                  <a:lnTo>
                    <a:pt x="17280" y="2434"/>
                  </a:lnTo>
                  <a:lnTo>
                    <a:pt x="17280" y="273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287420" y="2216485"/>
              <a:ext cx="314944" cy="28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738"/>
                  </a:moveTo>
                  <a:lnTo>
                    <a:pt x="17280" y="2434"/>
                  </a:lnTo>
                  <a:lnTo>
                    <a:pt x="19872" y="2434"/>
                  </a:lnTo>
                  <a:lnTo>
                    <a:pt x="21024" y="3651"/>
                  </a:lnTo>
                  <a:lnTo>
                    <a:pt x="21024" y="3955"/>
                  </a:lnTo>
                  <a:lnTo>
                    <a:pt x="21312" y="3955"/>
                  </a:lnTo>
                  <a:lnTo>
                    <a:pt x="21312" y="4259"/>
                  </a:lnTo>
                  <a:lnTo>
                    <a:pt x="21024" y="4259"/>
                  </a:lnTo>
                  <a:lnTo>
                    <a:pt x="21024" y="4563"/>
                  </a:lnTo>
                  <a:lnTo>
                    <a:pt x="20736" y="4868"/>
                  </a:lnTo>
                  <a:lnTo>
                    <a:pt x="20736" y="5172"/>
                  </a:lnTo>
                  <a:lnTo>
                    <a:pt x="20160" y="5780"/>
                  </a:lnTo>
                  <a:lnTo>
                    <a:pt x="20160" y="6389"/>
                  </a:lnTo>
                  <a:lnTo>
                    <a:pt x="20448" y="6389"/>
                  </a:lnTo>
                  <a:lnTo>
                    <a:pt x="20736" y="6693"/>
                  </a:lnTo>
                  <a:lnTo>
                    <a:pt x="21312" y="6693"/>
                  </a:lnTo>
                  <a:lnTo>
                    <a:pt x="21312" y="6997"/>
                  </a:lnTo>
                  <a:lnTo>
                    <a:pt x="21600" y="6997"/>
                  </a:lnTo>
                  <a:lnTo>
                    <a:pt x="21600" y="8518"/>
                  </a:lnTo>
                  <a:lnTo>
                    <a:pt x="21312" y="9127"/>
                  </a:lnTo>
                  <a:lnTo>
                    <a:pt x="21312" y="9431"/>
                  </a:lnTo>
                  <a:lnTo>
                    <a:pt x="21024" y="9735"/>
                  </a:lnTo>
                  <a:lnTo>
                    <a:pt x="21024" y="10344"/>
                  </a:lnTo>
                  <a:lnTo>
                    <a:pt x="20736" y="10344"/>
                  </a:lnTo>
                  <a:lnTo>
                    <a:pt x="20736" y="10648"/>
                  </a:lnTo>
                  <a:lnTo>
                    <a:pt x="20448" y="10952"/>
                  </a:lnTo>
                  <a:lnTo>
                    <a:pt x="18144" y="10952"/>
                  </a:lnTo>
                  <a:lnTo>
                    <a:pt x="18144" y="11256"/>
                  </a:lnTo>
                  <a:lnTo>
                    <a:pt x="17856" y="11256"/>
                  </a:lnTo>
                  <a:lnTo>
                    <a:pt x="17856" y="12777"/>
                  </a:lnTo>
                  <a:lnTo>
                    <a:pt x="18144" y="13082"/>
                  </a:lnTo>
                  <a:lnTo>
                    <a:pt x="18432" y="13082"/>
                  </a:lnTo>
                  <a:lnTo>
                    <a:pt x="18432" y="13386"/>
                  </a:lnTo>
                  <a:lnTo>
                    <a:pt x="18720" y="13386"/>
                  </a:lnTo>
                  <a:lnTo>
                    <a:pt x="18720" y="13690"/>
                  </a:lnTo>
                  <a:lnTo>
                    <a:pt x="19008" y="13690"/>
                  </a:lnTo>
                  <a:lnTo>
                    <a:pt x="18720" y="13994"/>
                  </a:lnTo>
                  <a:lnTo>
                    <a:pt x="18720" y="14299"/>
                  </a:lnTo>
                  <a:lnTo>
                    <a:pt x="18432" y="14299"/>
                  </a:lnTo>
                  <a:lnTo>
                    <a:pt x="18432" y="14603"/>
                  </a:lnTo>
                  <a:lnTo>
                    <a:pt x="18144" y="14603"/>
                  </a:lnTo>
                  <a:lnTo>
                    <a:pt x="17856" y="15211"/>
                  </a:lnTo>
                  <a:lnTo>
                    <a:pt x="17280" y="15515"/>
                  </a:lnTo>
                  <a:lnTo>
                    <a:pt x="16992" y="15515"/>
                  </a:lnTo>
                  <a:lnTo>
                    <a:pt x="16416" y="15820"/>
                  </a:lnTo>
                  <a:lnTo>
                    <a:pt x="16416" y="16124"/>
                  </a:lnTo>
                  <a:lnTo>
                    <a:pt x="16128" y="16124"/>
                  </a:lnTo>
                  <a:lnTo>
                    <a:pt x="15840" y="16732"/>
                  </a:lnTo>
                  <a:lnTo>
                    <a:pt x="15264" y="17037"/>
                  </a:lnTo>
                  <a:lnTo>
                    <a:pt x="14688" y="17645"/>
                  </a:lnTo>
                  <a:lnTo>
                    <a:pt x="14688" y="17949"/>
                  </a:lnTo>
                  <a:lnTo>
                    <a:pt x="14400" y="18254"/>
                  </a:lnTo>
                  <a:lnTo>
                    <a:pt x="14112" y="18254"/>
                  </a:lnTo>
                  <a:lnTo>
                    <a:pt x="13536" y="18558"/>
                  </a:lnTo>
                  <a:lnTo>
                    <a:pt x="12960" y="19166"/>
                  </a:lnTo>
                  <a:lnTo>
                    <a:pt x="11232" y="19166"/>
                  </a:lnTo>
                  <a:lnTo>
                    <a:pt x="10944" y="19775"/>
                  </a:lnTo>
                  <a:lnTo>
                    <a:pt x="10944" y="20079"/>
                  </a:lnTo>
                  <a:lnTo>
                    <a:pt x="10656" y="20079"/>
                  </a:lnTo>
                  <a:lnTo>
                    <a:pt x="10656" y="20383"/>
                  </a:lnTo>
                  <a:lnTo>
                    <a:pt x="10368" y="20383"/>
                  </a:lnTo>
                  <a:lnTo>
                    <a:pt x="10080" y="20079"/>
                  </a:lnTo>
                  <a:lnTo>
                    <a:pt x="8928" y="20079"/>
                  </a:lnTo>
                  <a:lnTo>
                    <a:pt x="8928" y="21600"/>
                  </a:lnTo>
                  <a:lnTo>
                    <a:pt x="6624" y="21600"/>
                  </a:lnTo>
                  <a:lnTo>
                    <a:pt x="6624" y="21296"/>
                  </a:lnTo>
                  <a:lnTo>
                    <a:pt x="6912" y="20992"/>
                  </a:lnTo>
                  <a:lnTo>
                    <a:pt x="6912" y="20383"/>
                  </a:lnTo>
                  <a:lnTo>
                    <a:pt x="6624" y="20383"/>
                  </a:lnTo>
                  <a:lnTo>
                    <a:pt x="6624" y="20079"/>
                  </a:lnTo>
                  <a:lnTo>
                    <a:pt x="6336" y="20079"/>
                  </a:lnTo>
                  <a:lnTo>
                    <a:pt x="5760" y="20383"/>
                  </a:lnTo>
                  <a:lnTo>
                    <a:pt x="0" y="20383"/>
                  </a:lnTo>
                  <a:lnTo>
                    <a:pt x="0" y="20079"/>
                  </a:lnTo>
                  <a:lnTo>
                    <a:pt x="576" y="19470"/>
                  </a:lnTo>
                  <a:lnTo>
                    <a:pt x="864" y="18862"/>
                  </a:lnTo>
                  <a:lnTo>
                    <a:pt x="1440" y="18254"/>
                  </a:lnTo>
                  <a:lnTo>
                    <a:pt x="1728" y="18254"/>
                  </a:lnTo>
                  <a:lnTo>
                    <a:pt x="2016" y="17949"/>
                  </a:lnTo>
                  <a:lnTo>
                    <a:pt x="2592" y="17949"/>
                  </a:lnTo>
                  <a:lnTo>
                    <a:pt x="2880" y="17645"/>
                  </a:lnTo>
                  <a:lnTo>
                    <a:pt x="3168" y="17037"/>
                  </a:lnTo>
                  <a:lnTo>
                    <a:pt x="3744" y="16428"/>
                  </a:lnTo>
                  <a:lnTo>
                    <a:pt x="3744" y="15820"/>
                  </a:lnTo>
                  <a:lnTo>
                    <a:pt x="4032" y="15515"/>
                  </a:lnTo>
                  <a:lnTo>
                    <a:pt x="4032" y="13082"/>
                  </a:lnTo>
                  <a:lnTo>
                    <a:pt x="4320" y="11256"/>
                  </a:lnTo>
                  <a:lnTo>
                    <a:pt x="4320" y="10039"/>
                  </a:lnTo>
                  <a:lnTo>
                    <a:pt x="4608" y="9735"/>
                  </a:lnTo>
                  <a:lnTo>
                    <a:pt x="4608" y="8518"/>
                  </a:lnTo>
                  <a:lnTo>
                    <a:pt x="4896" y="8214"/>
                  </a:lnTo>
                  <a:lnTo>
                    <a:pt x="4896" y="7910"/>
                  </a:lnTo>
                  <a:lnTo>
                    <a:pt x="5184" y="7606"/>
                  </a:lnTo>
                  <a:lnTo>
                    <a:pt x="5760" y="7606"/>
                  </a:lnTo>
                  <a:lnTo>
                    <a:pt x="6048" y="7910"/>
                  </a:lnTo>
                  <a:lnTo>
                    <a:pt x="6336" y="7606"/>
                  </a:lnTo>
                  <a:lnTo>
                    <a:pt x="6336" y="6085"/>
                  </a:lnTo>
                  <a:lnTo>
                    <a:pt x="8640" y="6085"/>
                  </a:lnTo>
                  <a:lnTo>
                    <a:pt x="8928" y="6389"/>
                  </a:lnTo>
                  <a:lnTo>
                    <a:pt x="9216" y="6389"/>
                  </a:lnTo>
                  <a:lnTo>
                    <a:pt x="9504" y="6085"/>
                  </a:lnTo>
                  <a:lnTo>
                    <a:pt x="9792" y="6085"/>
                  </a:lnTo>
                  <a:lnTo>
                    <a:pt x="9792" y="4259"/>
                  </a:lnTo>
                  <a:lnTo>
                    <a:pt x="10080" y="3955"/>
                  </a:lnTo>
                  <a:lnTo>
                    <a:pt x="10080" y="3651"/>
                  </a:lnTo>
                  <a:lnTo>
                    <a:pt x="10368" y="3651"/>
                  </a:lnTo>
                  <a:lnTo>
                    <a:pt x="10656" y="3042"/>
                  </a:lnTo>
                  <a:lnTo>
                    <a:pt x="10944" y="3042"/>
                  </a:lnTo>
                  <a:lnTo>
                    <a:pt x="10944" y="2738"/>
                  </a:lnTo>
                  <a:lnTo>
                    <a:pt x="11520" y="2130"/>
                  </a:lnTo>
                  <a:lnTo>
                    <a:pt x="11808" y="1521"/>
                  </a:lnTo>
                  <a:lnTo>
                    <a:pt x="11808" y="913"/>
                  </a:lnTo>
                  <a:lnTo>
                    <a:pt x="12096" y="608"/>
                  </a:lnTo>
                  <a:lnTo>
                    <a:pt x="12096" y="0"/>
                  </a:lnTo>
                  <a:lnTo>
                    <a:pt x="12960" y="0"/>
                  </a:lnTo>
                  <a:lnTo>
                    <a:pt x="13824" y="913"/>
                  </a:lnTo>
                  <a:lnTo>
                    <a:pt x="14112" y="913"/>
                  </a:lnTo>
                  <a:lnTo>
                    <a:pt x="14400" y="1217"/>
                  </a:lnTo>
                  <a:lnTo>
                    <a:pt x="15840" y="1217"/>
                  </a:lnTo>
                  <a:lnTo>
                    <a:pt x="16128" y="1521"/>
                  </a:lnTo>
                  <a:lnTo>
                    <a:pt x="16416" y="1521"/>
                  </a:lnTo>
                  <a:lnTo>
                    <a:pt x="16704" y="1825"/>
                  </a:lnTo>
                  <a:lnTo>
                    <a:pt x="16704" y="2130"/>
                  </a:lnTo>
                  <a:lnTo>
                    <a:pt x="16992" y="2434"/>
                  </a:lnTo>
                  <a:lnTo>
                    <a:pt x="17280" y="2434"/>
                  </a:lnTo>
                  <a:lnTo>
                    <a:pt x="17280" y="273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4287420" y="2216485"/>
              <a:ext cx="314944" cy="28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738"/>
                  </a:moveTo>
                  <a:lnTo>
                    <a:pt x="17280" y="2434"/>
                  </a:lnTo>
                  <a:lnTo>
                    <a:pt x="19872" y="2434"/>
                  </a:lnTo>
                  <a:lnTo>
                    <a:pt x="21024" y="3651"/>
                  </a:lnTo>
                  <a:lnTo>
                    <a:pt x="21024" y="3955"/>
                  </a:lnTo>
                  <a:lnTo>
                    <a:pt x="21312" y="3955"/>
                  </a:lnTo>
                  <a:lnTo>
                    <a:pt x="21312" y="4259"/>
                  </a:lnTo>
                  <a:lnTo>
                    <a:pt x="21024" y="4259"/>
                  </a:lnTo>
                  <a:lnTo>
                    <a:pt x="21024" y="4563"/>
                  </a:lnTo>
                  <a:lnTo>
                    <a:pt x="20736" y="4868"/>
                  </a:lnTo>
                  <a:lnTo>
                    <a:pt x="20736" y="5172"/>
                  </a:lnTo>
                  <a:lnTo>
                    <a:pt x="20160" y="5780"/>
                  </a:lnTo>
                  <a:lnTo>
                    <a:pt x="20160" y="6389"/>
                  </a:lnTo>
                  <a:lnTo>
                    <a:pt x="20448" y="6389"/>
                  </a:lnTo>
                  <a:lnTo>
                    <a:pt x="20736" y="6693"/>
                  </a:lnTo>
                  <a:lnTo>
                    <a:pt x="21312" y="6693"/>
                  </a:lnTo>
                  <a:lnTo>
                    <a:pt x="21312" y="6997"/>
                  </a:lnTo>
                  <a:lnTo>
                    <a:pt x="21600" y="6997"/>
                  </a:lnTo>
                  <a:lnTo>
                    <a:pt x="21600" y="8518"/>
                  </a:lnTo>
                  <a:lnTo>
                    <a:pt x="21312" y="9127"/>
                  </a:lnTo>
                  <a:lnTo>
                    <a:pt x="21312" y="9431"/>
                  </a:lnTo>
                  <a:lnTo>
                    <a:pt x="21024" y="9735"/>
                  </a:lnTo>
                  <a:lnTo>
                    <a:pt x="21024" y="10344"/>
                  </a:lnTo>
                  <a:lnTo>
                    <a:pt x="20736" y="10344"/>
                  </a:lnTo>
                  <a:lnTo>
                    <a:pt x="20736" y="10648"/>
                  </a:lnTo>
                  <a:lnTo>
                    <a:pt x="20448" y="10952"/>
                  </a:lnTo>
                  <a:lnTo>
                    <a:pt x="18144" y="10952"/>
                  </a:lnTo>
                  <a:lnTo>
                    <a:pt x="18144" y="11256"/>
                  </a:lnTo>
                  <a:lnTo>
                    <a:pt x="17856" y="11256"/>
                  </a:lnTo>
                  <a:lnTo>
                    <a:pt x="17856" y="12777"/>
                  </a:lnTo>
                  <a:lnTo>
                    <a:pt x="18144" y="13082"/>
                  </a:lnTo>
                  <a:lnTo>
                    <a:pt x="18432" y="13082"/>
                  </a:lnTo>
                  <a:lnTo>
                    <a:pt x="18432" y="13386"/>
                  </a:lnTo>
                  <a:lnTo>
                    <a:pt x="18720" y="13386"/>
                  </a:lnTo>
                  <a:lnTo>
                    <a:pt x="18720" y="13690"/>
                  </a:lnTo>
                  <a:lnTo>
                    <a:pt x="19008" y="13690"/>
                  </a:lnTo>
                  <a:lnTo>
                    <a:pt x="18720" y="13994"/>
                  </a:lnTo>
                  <a:lnTo>
                    <a:pt x="18720" y="14299"/>
                  </a:lnTo>
                  <a:lnTo>
                    <a:pt x="18432" y="14299"/>
                  </a:lnTo>
                  <a:lnTo>
                    <a:pt x="18432" y="14603"/>
                  </a:lnTo>
                  <a:lnTo>
                    <a:pt x="18144" y="14603"/>
                  </a:lnTo>
                  <a:lnTo>
                    <a:pt x="17856" y="15211"/>
                  </a:lnTo>
                  <a:lnTo>
                    <a:pt x="17280" y="15515"/>
                  </a:lnTo>
                  <a:lnTo>
                    <a:pt x="16992" y="15515"/>
                  </a:lnTo>
                  <a:lnTo>
                    <a:pt x="16416" y="15820"/>
                  </a:lnTo>
                  <a:lnTo>
                    <a:pt x="16416" y="16124"/>
                  </a:lnTo>
                  <a:lnTo>
                    <a:pt x="16128" y="16124"/>
                  </a:lnTo>
                  <a:lnTo>
                    <a:pt x="15840" y="16732"/>
                  </a:lnTo>
                  <a:lnTo>
                    <a:pt x="15264" y="17037"/>
                  </a:lnTo>
                  <a:lnTo>
                    <a:pt x="14688" y="17645"/>
                  </a:lnTo>
                  <a:lnTo>
                    <a:pt x="14688" y="17949"/>
                  </a:lnTo>
                  <a:lnTo>
                    <a:pt x="14400" y="18254"/>
                  </a:lnTo>
                  <a:lnTo>
                    <a:pt x="14112" y="18254"/>
                  </a:lnTo>
                  <a:lnTo>
                    <a:pt x="13536" y="18558"/>
                  </a:lnTo>
                  <a:lnTo>
                    <a:pt x="12960" y="19166"/>
                  </a:lnTo>
                  <a:lnTo>
                    <a:pt x="11232" y="19166"/>
                  </a:lnTo>
                  <a:lnTo>
                    <a:pt x="10944" y="19775"/>
                  </a:lnTo>
                  <a:lnTo>
                    <a:pt x="10944" y="20079"/>
                  </a:lnTo>
                  <a:lnTo>
                    <a:pt x="10656" y="20079"/>
                  </a:lnTo>
                  <a:lnTo>
                    <a:pt x="10656" y="20383"/>
                  </a:lnTo>
                  <a:lnTo>
                    <a:pt x="10368" y="20383"/>
                  </a:lnTo>
                  <a:lnTo>
                    <a:pt x="10080" y="20079"/>
                  </a:lnTo>
                  <a:lnTo>
                    <a:pt x="8928" y="20079"/>
                  </a:lnTo>
                  <a:lnTo>
                    <a:pt x="8928" y="21600"/>
                  </a:lnTo>
                  <a:lnTo>
                    <a:pt x="6624" y="21600"/>
                  </a:lnTo>
                  <a:lnTo>
                    <a:pt x="6624" y="21296"/>
                  </a:lnTo>
                  <a:lnTo>
                    <a:pt x="6912" y="20992"/>
                  </a:lnTo>
                  <a:lnTo>
                    <a:pt x="6912" y="20383"/>
                  </a:lnTo>
                  <a:lnTo>
                    <a:pt x="6624" y="20383"/>
                  </a:lnTo>
                  <a:lnTo>
                    <a:pt x="6624" y="20079"/>
                  </a:lnTo>
                  <a:lnTo>
                    <a:pt x="6336" y="20079"/>
                  </a:lnTo>
                  <a:lnTo>
                    <a:pt x="5760" y="20383"/>
                  </a:lnTo>
                  <a:lnTo>
                    <a:pt x="0" y="20383"/>
                  </a:lnTo>
                  <a:lnTo>
                    <a:pt x="0" y="20079"/>
                  </a:lnTo>
                  <a:lnTo>
                    <a:pt x="576" y="19470"/>
                  </a:lnTo>
                  <a:lnTo>
                    <a:pt x="864" y="18862"/>
                  </a:lnTo>
                  <a:lnTo>
                    <a:pt x="1440" y="18254"/>
                  </a:lnTo>
                  <a:lnTo>
                    <a:pt x="1728" y="18254"/>
                  </a:lnTo>
                  <a:lnTo>
                    <a:pt x="2016" y="17949"/>
                  </a:lnTo>
                  <a:lnTo>
                    <a:pt x="2592" y="17949"/>
                  </a:lnTo>
                  <a:lnTo>
                    <a:pt x="2880" y="17645"/>
                  </a:lnTo>
                  <a:lnTo>
                    <a:pt x="3168" y="17037"/>
                  </a:lnTo>
                  <a:lnTo>
                    <a:pt x="3744" y="16428"/>
                  </a:lnTo>
                  <a:lnTo>
                    <a:pt x="3744" y="15820"/>
                  </a:lnTo>
                  <a:lnTo>
                    <a:pt x="4032" y="15515"/>
                  </a:lnTo>
                  <a:lnTo>
                    <a:pt x="4032" y="13082"/>
                  </a:lnTo>
                  <a:lnTo>
                    <a:pt x="4320" y="11256"/>
                  </a:lnTo>
                  <a:lnTo>
                    <a:pt x="4320" y="10039"/>
                  </a:lnTo>
                  <a:lnTo>
                    <a:pt x="4608" y="9735"/>
                  </a:lnTo>
                  <a:lnTo>
                    <a:pt x="4608" y="8518"/>
                  </a:lnTo>
                  <a:lnTo>
                    <a:pt x="4896" y="8214"/>
                  </a:lnTo>
                  <a:lnTo>
                    <a:pt x="4896" y="7910"/>
                  </a:lnTo>
                  <a:lnTo>
                    <a:pt x="5184" y="7606"/>
                  </a:lnTo>
                  <a:lnTo>
                    <a:pt x="5760" y="7606"/>
                  </a:lnTo>
                  <a:lnTo>
                    <a:pt x="6048" y="7910"/>
                  </a:lnTo>
                  <a:lnTo>
                    <a:pt x="6336" y="7606"/>
                  </a:lnTo>
                  <a:lnTo>
                    <a:pt x="6336" y="6085"/>
                  </a:lnTo>
                  <a:lnTo>
                    <a:pt x="8640" y="6085"/>
                  </a:lnTo>
                  <a:lnTo>
                    <a:pt x="8928" y="6389"/>
                  </a:lnTo>
                  <a:lnTo>
                    <a:pt x="9216" y="6389"/>
                  </a:lnTo>
                  <a:lnTo>
                    <a:pt x="9504" y="6085"/>
                  </a:lnTo>
                  <a:lnTo>
                    <a:pt x="9792" y="6085"/>
                  </a:lnTo>
                  <a:lnTo>
                    <a:pt x="9792" y="4259"/>
                  </a:lnTo>
                  <a:lnTo>
                    <a:pt x="10080" y="3955"/>
                  </a:lnTo>
                  <a:lnTo>
                    <a:pt x="10080" y="3651"/>
                  </a:lnTo>
                  <a:lnTo>
                    <a:pt x="10368" y="3651"/>
                  </a:lnTo>
                  <a:lnTo>
                    <a:pt x="10656" y="3042"/>
                  </a:lnTo>
                  <a:lnTo>
                    <a:pt x="10944" y="3042"/>
                  </a:lnTo>
                  <a:lnTo>
                    <a:pt x="10944" y="2738"/>
                  </a:lnTo>
                  <a:lnTo>
                    <a:pt x="11520" y="2130"/>
                  </a:lnTo>
                  <a:lnTo>
                    <a:pt x="11808" y="1521"/>
                  </a:lnTo>
                  <a:lnTo>
                    <a:pt x="11808" y="913"/>
                  </a:lnTo>
                  <a:lnTo>
                    <a:pt x="12096" y="608"/>
                  </a:lnTo>
                  <a:lnTo>
                    <a:pt x="12096" y="0"/>
                  </a:lnTo>
                  <a:lnTo>
                    <a:pt x="12960" y="0"/>
                  </a:lnTo>
                  <a:lnTo>
                    <a:pt x="13824" y="913"/>
                  </a:lnTo>
                  <a:lnTo>
                    <a:pt x="14112" y="913"/>
                  </a:lnTo>
                  <a:lnTo>
                    <a:pt x="14400" y="1217"/>
                  </a:lnTo>
                  <a:lnTo>
                    <a:pt x="15840" y="1217"/>
                  </a:lnTo>
                  <a:lnTo>
                    <a:pt x="16128" y="1521"/>
                  </a:lnTo>
                  <a:lnTo>
                    <a:pt x="16416" y="1521"/>
                  </a:lnTo>
                  <a:lnTo>
                    <a:pt x="16704" y="1825"/>
                  </a:lnTo>
                  <a:lnTo>
                    <a:pt x="16704" y="2130"/>
                  </a:lnTo>
                  <a:lnTo>
                    <a:pt x="16992" y="2434"/>
                  </a:lnTo>
                  <a:lnTo>
                    <a:pt x="17280" y="2434"/>
                  </a:lnTo>
                  <a:lnTo>
                    <a:pt x="17280" y="273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4287420" y="2216485"/>
              <a:ext cx="314944" cy="28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738"/>
                  </a:moveTo>
                  <a:lnTo>
                    <a:pt x="17280" y="2434"/>
                  </a:lnTo>
                  <a:lnTo>
                    <a:pt x="19872" y="2434"/>
                  </a:lnTo>
                  <a:lnTo>
                    <a:pt x="21024" y="3651"/>
                  </a:lnTo>
                  <a:lnTo>
                    <a:pt x="21024" y="3955"/>
                  </a:lnTo>
                  <a:lnTo>
                    <a:pt x="21312" y="3955"/>
                  </a:lnTo>
                  <a:lnTo>
                    <a:pt x="21312" y="4259"/>
                  </a:lnTo>
                  <a:lnTo>
                    <a:pt x="21024" y="4259"/>
                  </a:lnTo>
                  <a:lnTo>
                    <a:pt x="21024" y="4563"/>
                  </a:lnTo>
                  <a:lnTo>
                    <a:pt x="20736" y="4868"/>
                  </a:lnTo>
                  <a:lnTo>
                    <a:pt x="20736" y="5172"/>
                  </a:lnTo>
                  <a:lnTo>
                    <a:pt x="20160" y="5780"/>
                  </a:lnTo>
                  <a:lnTo>
                    <a:pt x="20160" y="6389"/>
                  </a:lnTo>
                  <a:lnTo>
                    <a:pt x="20448" y="6389"/>
                  </a:lnTo>
                  <a:lnTo>
                    <a:pt x="20736" y="6693"/>
                  </a:lnTo>
                  <a:lnTo>
                    <a:pt x="21312" y="6693"/>
                  </a:lnTo>
                  <a:lnTo>
                    <a:pt x="21312" y="6997"/>
                  </a:lnTo>
                  <a:lnTo>
                    <a:pt x="21600" y="6997"/>
                  </a:lnTo>
                  <a:lnTo>
                    <a:pt x="21600" y="8518"/>
                  </a:lnTo>
                  <a:lnTo>
                    <a:pt x="21312" y="9127"/>
                  </a:lnTo>
                  <a:lnTo>
                    <a:pt x="21312" y="9431"/>
                  </a:lnTo>
                  <a:lnTo>
                    <a:pt x="21024" y="9735"/>
                  </a:lnTo>
                  <a:lnTo>
                    <a:pt x="21024" y="10344"/>
                  </a:lnTo>
                  <a:lnTo>
                    <a:pt x="20736" y="10344"/>
                  </a:lnTo>
                  <a:lnTo>
                    <a:pt x="20736" y="10648"/>
                  </a:lnTo>
                  <a:lnTo>
                    <a:pt x="20448" y="10952"/>
                  </a:lnTo>
                  <a:lnTo>
                    <a:pt x="18144" y="10952"/>
                  </a:lnTo>
                  <a:lnTo>
                    <a:pt x="18144" y="11256"/>
                  </a:lnTo>
                  <a:lnTo>
                    <a:pt x="17856" y="11256"/>
                  </a:lnTo>
                  <a:lnTo>
                    <a:pt x="17856" y="12777"/>
                  </a:lnTo>
                  <a:lnTo>
                    <a:pt x="18144" y="13082"/>
                  </a:lnTo>
                  <a:lnTo>
                    <a:pt x="18432" y="13082"/>
                  </a:lnTo>
                  <a:lnTo>
                    <a:pt x="18432" y="13386"/>
                  </a:lnTo>
                  <a:lnTo>
                    <a:pt x="18720" y="13386"/>
                  </a:lnTo>
                  <a:lnTo>
                    <a:pt x="18720" y="13690"/>
                  </a:lnTo>
                  <a:lnTo>
                    <a:pt x="19008" y="13690"/>
                  </a:lnTo>
                  <a:lnTo>
                    <a:pt x="18720" y="13994"/>
                  </a:lnTo>
                  <a:lnTo>
                    <a:pt x="18720" y="14299"/>
                  </a:lnTo>
                  <a:lnTo>
                    <a:pt x="18432" y="14299"/>
                  </a:lnTo>
                  <a:lnTo>
                    <a:pt x="18432" y="14603"/>
                  </a:lnTo>
                  <a:lnTo>
                    <a:pt x="18144" y="14603"/>
                  </a:lnTo>
                  <a:lnTo>
                    <a:pt x="17856" y="15211"/>
                  </a:lnTo>
                  <a:lnTo>
                    <a:pt x="17280" y="15515"/>
                  </a:lnTo>
                  <a:lnTo>
                    <a:pt x="16992" y="15515"/>
                  </a:lnTo>
                  <a:lnTo>
                    <a:pt x="16416" y="15820"/>
                  </a:lnTo>
                  <a:lnTo>
                    <a:pt x="16416" y="16124"/>
                  </a:lnTo>
                  <a:lnTo>
                    <a:pt x="16128" y="16124"/>
                  </a:lnTo>
                  <a:lnTo>
                    <a:pt x="15840" y="16732"/>
                  </a:lnTo>
                  <a:lnTo>
                    <a:pt x="15264" y="17037"/>
                  </a:lnTo>
                  <a:lnTo>
                    <a:pt x="14688" y="17645"/>
                  </a:lnTo>
                  <a:lnTo>
                    <a:pt x="14688" y="17949"/>
                  </a:lnTo>
                  <a:lnTo>
                    <a:pt x="14400" y="18254"/>
                  </a:lnTo>
                  <a:lnTo>
                    <a:pt x="14112" y="18254"/>
                  </a:lnTo>
                  <a:lnTo>
                    <a:pt x="13536" y="18558"/>
                  </a:lnTo>
                  <a:lnTo>
                    <a:pt x="12960" y="19166"/>
                  </a:lnTo>
                  <a:lnTo>
                    <a:pt x="11232" y="19166"/>
                  </a:lnTo>
                  <a:lnTo>
                    <a:pt x="10944" y="19775"/>
                  </a:lnTo>
                  <a:lnTo>
                    <a:pt x="10944" y="20079"/>
                  </a:lnTo>
                  <a:lnTo>
                    <a:pt x="10656" y="20079"/>
                  </a:lnTo>
                  <a:lnTo>
                    <a:pt x="10656" y="20383"/>
                  </a:lnTo>
                  <a:lnTo>
                    <a:pt x="10368" y="20383"/>
                  </a:lnTo>
                  <a:lnTo>
                    <a:pt x="10080" y="20079"/>
                  </a:lnTo>
                  <a:lnTo>
                    <a:pt x="8928" y="20079"/>
                  </a:lnTo>
                  <a:lnTo>
                    <a:pt x="8928" y="21600"/>
                  </a:lnTo>
                  <a:lnTo>
                    <a:pt x="6624" y="21600"/>
                  </a:lnTo>
                  <a:lnTo>
                    <a:pt x="6624" y="21296"/>
                  </a:lnTo>
                  <a:lnTo>
                    <a:pt x="6912" y="20992"/>
                  </a:lnTo>
                  <a:lnTo>
                    <a:pt x="6912" y="20383"/>
                  </a:lnTo>
                  <a:lnTo>
                    <a:pt x="6624" y="20383"/>
                  </a:lnTo>
                  <a:lnTo>
                    <a:pt x="6624" y="20079"/>
                  </a:lnTo>
                  <a:lnTo>
                    <a:pt x="6336" y="20079"/>
                  </a:lnTo>
                  <a:lnTo>
                    <a:pt x="5760" y="20383"/>
                  </a:lnTo>
                  <a:lnTo>
                    <a:pt x="0" y="20383"/>
                  </a:lnTo>
                  <a:lnTo>
                    <a:pt x="0" y="20079"/>
                  </a:lnTo>
                  <a:lnTo>
                    <a:pt x="576" y="19470"/>
                  </a:lnTo>
                  <a:lnTo>
                    <a:pt x="864" y="18862"/>
                  </a:lnTo>
                  <a:lnTo>
                    <a:pt x="1440" y="18254"/>
                  </a:lnTo>
                  <a:lnTo>
                    <a:pt x="1728" y="18254"/>
                  </a:lnTo>
                  <a:lnTo>
                    <a:pt x="2016" y="17949"/>
                  </a:lnTo>
                  <a:lnTo>
                    <a:pt x="2592" y="17949"/>
                  </a:lnTo>
                  <a:lnTo>
                    <a:pt x="2880" y="17645"/>
                  </a:lnTo>
                  <a:lnTo>
                    <a:pt x="3168" y="17037"/>
                  </a:lnTo>
                  <a:lnTo>
                    <a:pt x="3744" y="16428"/>
                  </a:lnTo>
                  <a:lnTo>
                    <a:pt x="3744" y="15820"/>
                  </a:lnTo>
                  <a:lnTo>
                    <a:pt x="4032" y="15515"/>
                  </a:lnTo>
                  <a:lnTo>
                    <a:pt x="4032" y="13082"/>
                  </a:lnTo>
                  <a:lnTo>
                    <a:pt x="4320" y="11256"/>
                  </a:lnTo>
                  <a:lnTo>
                    <a:pt x="4320" y="10039"/>
                  </a:lnTo>
                  <a:lnTo>
                    <a:pt x="4608" y="9735"/>
                  </a:lnTo>
                  <a:lnTo>
                    <a:pt x="4608" y="8518"/>
                  </a:lnTo>
                  <a:lnTo>
                    <a:pt x="4896" y="8214"/>
                  </a:lnTo>
                  <a:lnTo>
                    <a:pt x="4896" y="7910"/>
                  </a:lnTo>
                  <a:lnTo>
                    <a:pt x="5184" y="7606"/>
                  </a:lnTo>
                  <a:lnTo>
                    <a:pt x="5760" y="7606"/>
                  </a:lnTo>
                  <a:lnTo>
                    <a:pt x="6048" y="7910"/>
                  </a:lnTo>
                  <a:lnTo>
                    <a:pt x="6336" y="7606"/>
                  </a:lnTo>
                  <a:lnTo>
                    <a:pt x="6336" y="6085"/>
                  </a:lnTo>
                  <a:lnTo>
                    <a:pt x="8640" y="6085"/>
                  </a:lnTo>
                  <a:lnTo>
                    <a:pt x="8928" y="6389"/>
                  </a:lnTo>
                  <a:lnTo>
                    <a:pt x="9216" y="6389"/>
                  </a:lnTo>
                  <a:lnTo>
                    <a:pt x="9504" y="6085"/>
                  </a:lnTo>
                  <a:lnTo>
                    <a:pt x="9792" y="6085"/>
                  </a:lnTo>
                  <a:lnTo>
                    <a:pt x="9792" y="4259"/>
                  </a:lnTo>
                  <a:lnTo>
                    <a:pt x="10080" y="3955"/>
                  </a:lnTo>
                  <a:lnTo>
                    <a:pt x="10080" y="3651"/>
                  </a:lnTo>
                  <a:lnTo>
                    <a:pt x="10368" y="3651"/>
                  </a:lnTo>
                  <a:lnTo>
                    <a:pt x="10656" y="3042"/>
                  </a:lnTo>
                  <a:lnTo>
                    <a:pt x="10944" y="3042"/>
                  </a:lnTo>
                  <a:lnTo>
                    <a:pt x="10944" y="2738"/>
                  </a:lnTo>
                  <a:lnTo>
                    <a:pt x="11520" y="2130"/>
                  </a:lnTo>
                  <a:lnTo>
                    <a:pt x="11808" y="1521"/>
                  </a:lnTo>
                  <a:lnTo>
                    <a:pt x="11808" y="913"/>
                  </a:lnTo>
                  <a:lnTo>
                    <a:pt x="12096" y="608"/>
                  </a:lnTo>
                  <a:lnTo>
                    <a:pt x="12096" y="0"/>
                  </a:lnTo>
                  <a:lnTo>
                    <a:pt x="12960" y="0"/>
                  </a:lnTo>
                  <a:lnTo>
                    <a:pt x="13824" y="913"/>
                  </a:lnTo>
                  <a:lnTo>
                    <a:pt x="14112" y="913"/>
                  </a:lnTo>
                  <a:lnTo>
                    <a:pt x="14400" y="1217"/>
                  </a:lnTo>
                  <a:lnTo>
                    <a:pt x="15840" y="1217"/>
                  </a:lnTo>
                  <a:lnTo>
                    <a:pt x="16128" y="1521"/>
                  </a:lnTo>
                  <a:lnTo>
                    <a:pt x="16416" y="1521"/>
                  </a:lnTo>
                  <a:lnTo>
                    <a:pt x="16704" y="1825"/>
                  </a:lnTo>
                  <a:lnTo>
                    <a:pt x="16704" y="2130"/>
                  </a:lnTo>
                  <a:lnTo>
                    <a:pt x="16992" y="2434"/>
                  </a:lnTo>
                  <a:lnTo>
                    <a:pt x="17280" y="2434"/>
                  </a:lnTo>
                  <a:lnTo>
                    <a:pt x="17280" y="2738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4287420" y="2216485"/>
              <a:ext cx="314944" cy="28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738"/>
                  </a:moveTo>
                  <a:lnTo>
                    <a:pt x="17280" y="2434"/>
                  </a:lnTo>
                  <a:lnTo>
                    <a:pt x="19872" y="2434"/>
                  </a:lnTo>
                  <a:lnTo>
                    <a:pt x="21024" y="3651"/>
                  </a:lnTo>
                  <a:lnTo>
                    <a:pt x="21024" y="3955"/>
                  </a:lnTo>
                  <a:lnTo>
                    <a:pt x="21312" y="3955"/>
                  </a:lnTo>
                  <a:lnTo>
                    <a:pt x="21312" y="4259"/>
                  </a:lnTo>
                  <a:lnTo>
                    <a:pt x="21024" y="4259"/>
                  </a:lnTo>
                  <a:lnTo>
                    <a:pt x="21024" y="4563"/>
                  </a:lnTo>
                  <a:lnTo>
                    <a:pt x="20736" y="4868"/>
                  </a:lnTo>
                  <a:lnTo>
                    <a:pt x="20736" y="5172"/>
                  </a:lnTo>
                  <a:lnTo>
                    <a:pt x="20160" y="5780"/>
                  </a:lnTo>
                  <a:lnTo>
                    <a:pt x="20160" y="6389"/>
                  </a:lnTo>
                  <a:lnTo>
                    <a:pt x="20448" y="6389"/>
                  </a:lnTo>
                  <a:lnTo>
                    <a:pt x="20736" y="6693"/>
                  </a:lnTo>
                  <a:lnTo>
                    <a:pt x="21312" y="6693"/>
                  </a:lnTo>
                  <a:lnTo>
                    <a:pt x="21312" y="6997"/>
                  </a:lnTo>
                  <a:lnTo>
                    <a:pt x="21600" y="6997"/>
                  </a:lnTo>
                  <a:lnTo>
                    <a:pt x="21600" y="8518"/>
                  </a:lnTo>
                  <a:lnTo>
                    <a:pt x="21312" y="9127"/>
                  </a:lnTo>
                  <a:lnTo>
                    <a:pt x="21312" y="9431"/>
                  </a:lnTo>
                  <a:lnTo>
                    <a:pt x="21024" y="9735"/>
                  </a:lnTo>
                  <a:lnTo>
                    <a:pt x="21024" y="10344"/>
                  </a:lnTo>
                  <a:lnTo>
                    <a:pt x="20736" y="10344"/>
                  </a:lnTo>
                  <a:lnTo>
                    <a:pt x="20736" y="10648"/>
                  </a:lnTo>
                  <a:lnTo>
                    <a:pt x="20448" y="10952"/>
                  </a:lnTo>
                  <a:lnTo>
                    <a:pt x="18144" y="10952"/>
                  </a:lnTo>
                  <a:lnTo>
                    <a:pt x="18144" y="11256"/>
                  </a:lnTo>
                  <a:lnTo>
                    <a:pt x="17856" y="11256"/>
                  </a:lnTo>
                  <a:lnTo>
                    <a:pt x="17856" y="12777"/>
                  </a:lnTo>
                  <a:lnTo>
                    <a:pt x="18144" y="13082"/>
                  </a:lnTo>
                  <a:lnTo>
                    <a:pt x="18432" y="13082"/>
                  </a:lnTo>
                  <a:lnTo>
                    <a:pt x="18432" y="13386"/>
                  </a:lnTo>
                  <a:lnTo>
                    <a:pt x="18720" y="13386"/>
                  </a:lnTo>
                  <a:lnTo>
                    <a:pt x="18720" y="13690"/>
                  </a:lnTo>
                  <a:lnTo>
                    <a:pt x="19008" y="13690"/>
                  </a:lnTo>
                  <a:lnTo>
                    <a:pt x="18720" y="13994"/>
                  </a:lnTo>
                  <a:lnTo>
                    <a:pt x="18720" y="14299"/>
                  </a:lnTo>
                  <a:lnTo>
                    <a:pt x="18432" y="14299"/>
                  </a:lnTo>
                  <a:lnTo>
                    <a:pt x="18432" y="14603"/>
                  </a:lnTo>
                  <a:lnTo>
                    <a:pt x="18144" y="14603"/>
                  </a:lnTo>
                  <a:lnTo>
                    <a:pt x="17856" y="15211"/>
                  </a:lnTo>
                  <a:lnTo>
                    <a:pt x="17280" y="15515"/>
                  </a:lnTo>
                  <a:lnTo>
                    <a:pt x="16992" y="15515"/>
                  </a:lnTo>
                  <a:lnTo>
                    <a:pt x="16416" y="15820"/>
                  </a:lnTo>
                  <a:lnTo>
                    <a:pt x="16416" y="16124"/>
                  </a:lnTo>
                  <a:lnTo>
                    <a:pt x="16128" y="16124"/>
                  </a:lnTo>
                  <a:lnTo>
                    <a:pt x="15840" y="16732"/>
                  </a:lnTo>
                  <a:lnTo>
                    <a:pt x="15264" y="17037"/>
                  </a:lnTo>
                  <a:lnTo>
                    <a:pt x="14688" y="17645"/>
                  </a:lnTo>
                  <a:lnTo>
                    <a:pt x="14688" y="17949"/>
                  </a:lnTo>
                  <a:lnTo>
                    <a:pt x="14400" y="18254"/>
                  </a:lnTo>
                  <a:lnTo>
                    <a:pt x="14112" y="18254"/>
                  </a:lnTo>
                  <a:lnTo>
                    <a:pt x="13536" y="18558"/>
                  </a:lnTo>
                  <a:lnTo>
                    <a:pt x="12960" y="19166"/>
                  </a:lnTo>
                  <a:lnTo>
                    <a:pt x="11232" y="19166"/>
                  </a:lnTo>
                  <a:lnTo>
                    <a:pt x="10944" y="19775"/>
                  </a:lnTo>
                  <a:lnTo>
                    <a:pt x="10944" y="20079"/>
                  </a:lnTo>
                  <a:lnTo>
                    <a:pt x="10656" y="20079"/>
                  </a:lnTo>
                  <a:lnTo>
                    <a:pt x="10656" y="20383"/>
                  </a:lnTo>
                  <a:lnTo>
                    <a:pt x="10368" y="20383"/>
                  </a:lnTo>
                  <a:lnTo>
                    <a:pt x="10080" y="20079"/>
                  </a:lnTo>
                  <a:lnTo>
                    <a:pt x="8928" y="20079"/>
                  </a:lnTo>
                  <a:lnTo>
                    <a:pt x="8928" y="21600"/>
                  </a:lnTo>
                  <a:lnTo>
                    <a:pt x="6624" y="21600"/>
                  </a:lnTo>
                  <a:lnTo>
                    <a:pt x="6624" y="21296"/>
                  </a:lnTo>
                  <a:lnTo>
                    <a:pt x="6912" y="20992"/>
                  </a:lnTo>
                  <a:lnTo>
                    <a:pt x="6912" y="20383"/>
                  </a:lnTo>
                  <a:lnTo>
                    <a:pt x="6624" y="20383"/>
                  </a:lnTo>
                  <a:lnTo>
                    <a:pt x="6624" y="20079"/>
                  </a:lnTo>
                  <a:lnTo>
                    <a:pt x="6336" y="20079"/>
                  </a:lnTo>
                  <a:lnTo>
                    <a:pt x="5760" y="20383"/>
                  </a:lnTo>
                  <a:lnTo>
                    <a:pt x="0" y="20383"/>
                  </a:lnTo>
                  <a:lnTo>
                    <a:pt x="0" y="20079"/>
                  </a:lnTo>
                  <a:lnTo>
                    <a:pt x="576" y="19470"/>
                  </a:lnTo>
                  <a:lnTo>
                    <a:pt x="864" y="18862"/>
                  </a:lnTo>
                  <a:lnTo>
                    <a:pt x="1440" y="18254"/>
                  </a:lnTo>
                  <a:lnTo>
                    <a:pt x="1728" y="18254"/>
                  </a:lnTo>
                  <a:lnTo>
                    <a:pt x="2016" y="17949"/>
                  </a:lnTo>
                  <a:lnTo>
                    <a:pt x="2592" y="17949"/>
                  </a:lnTo>
                  <a:lnTo>
                    <a:pt x="2880" y="17645"/>
                  </a:lnTo>
                  <a:lnTo>
                    <a:pt x="3168" y="17037"/>
                  </a:lnTo>
                  <a:lnTo>
                    <a:pt x="3744" y="16428"/>
                  </a:lnTo>
                  <a:lnTo>
                    <a:pt x="3744" y="15820"/>
                  </a:lnTo>
                  <a:lnTo>
                    <a:pt x="4032" y="15515"/>
                  </a:lnTo>
                  <a:lnTo>
                    <a:pt x="4032" y="13082"/>
                  </a:lnTo>
                  <a:lnTo>
                    <a:pt x="4320" y="11256"/>
                  </a:lnTo>
                  <a:lnTo>
                    <a:pt x="4320" y="10039"/>
                  </a:lnTo>
                  <a:lnTo>
                    <a:pt x="4608" y="9735"/>
                  </a:lnTo>
                  <a:lnTo>
                    <a:pt x="4608" y="8518"/>
                  </a:lnTo>
                  <a:lnTo>
                    <a:pt x="4896" y="8214"/>
                  </a:lnTo>
                  <a:lnTo>
                    <a:pt x="4896" y="7910"/>
                  </a:lnTo>
                  <a:lnTo>
                    <a:pt x="5184" y="7606"/>
                  </a:lnTo>
                  <a:lnTo>
                    <a:pt x="5760" y="7606"/>
                  </a:lnTo>
                  <a:lnTo>
                    <a:pt x="6048" y="7910"/>
                  </a:lnTo>
                  <a:lnTo>
                    <a:pt x="6336" y="7606"/>
                  </a:lnTo>
                  <a:lnTo>
                    <a:pt x="6336" y="6085"/>
                  </a:lnTo>
                  <a:lnTo>
                    <a:pt x="8640" y="6085"/>
                  </a:lnTo>
                  <a:lnTo>
                    <a:pt x="8928" y="6389"/>
                  </a:lnTo>
                  <a:lnTo>
                    <a:pt x="9216" y="6389"/>
                  </a:lnTo>
                  <a:lnTo>
                    <a:pt x="9504" y="6085"/>
                  </a:lnTo>
                  <a:lnTo>
                    <a:pt x="9792" y="6085"/>
                  </a:lnTo>
                  <a:lnTo>
                    <a:pt x="9792" y="4259"/>
                  </a:lnTo>
                  <a:lnTo>
                    <a:pt x="10080" y="3955"/>
                  </a:lnTo>
                  <a:lnTo>
                    <a:pt x="10080" y="3651"/>
                  </a:lnTo>
                  <a:lnTo>
                    <a:pt x="10368" y="3651"/>
                  </a:lnTo>
                  <a:lnTo>
                    <a:pt x="10656" y="3042"/>
                  </a:lnTo>
                  <a:lnTo>
                    <a:pt x="10944" y="3042"/>
                  </a:lnTo>
                  <a:lnTo>
                    <a:pt x="10944" y="2738"/>
                  </a:lnTo>
                  <a:lnTo>
                    <a:pt x="11520" y="2130"/>
                  </a:lnTo>
                  <a:lnTo>
                    <a:pt x="11808" y="1521"/>
                  </a:lnTo>
                  <a:lnTo>
                    <a:pt x="11808" y="913"/>
                  </a:lnTo>
                  <a:lnTo>
                    <a:pt x="12096" y="608"/>
                  </a:lnTo>
                  <a:lnTo>
                    <a:pt x="12096" y="0"/>
                  </a:lnTo>
                  <a:lnTo>
                    <a:pt x="12960" y="0"/>
                  </a:lnTo>
                  <a:lnTo>
                    <a:pt x="13824" y="913"/>
                  </a:lnTo>
                  <a:lnTo>
                    <a:pt x="14112" y="913"/>
                  </a:lnTo>
                  <a:lnTo>
                    <a:pt x="14400" y="1217"/>
                  </a:lnTo>
                  <a:lnTo>
                    <a:pt x="15840" y="1217"/>
                  </a:lnTo>
                  <a:lnTo>
                    <a:pt x="16128" y="1521"/>
                  </a:lnTo>
                  <a:lnTo>
                    <a:pt x="16416" y="1521"/>
                  </a:lnTo>
                  <a:lnTo>
                    <a:pt x="16704" y="1825"/>
                  </a:lnTo>
                  <a:lnTo>
                    <a:pt x="16704" y="2130"/>
                  </a:lnTo>
                  <a:lnTo>
                    <a:pt x="16992" y="2434"/>
                  </a:lnTo>
                  <a:lnTo>
                    <a:pt x="17280" y="2434"/>
                  </a:lnTo>
                  <a:lnTo>
                    <a:pt x="17280" y="2738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555590" y="4313162"/>
              <a:ext cx="46192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77"/>
                  </a:moveTo>
                  <a:lnTo>
                    <a:pt x="17673" y="11631"/>
                  </a:lnTo>
                  <a:lnTo>
                    <a:pt x="17673" y="8308"/>
                  </a:lnTo>
                  <a:lnTo>
                    <a:pt x="15709" y="6646"/>
                  </a:lnTo>
                  <a:lnTo>
                    <a:pt x="11782" y="0"/>
                  </a:lnTo>
                  <a:lnTo>
                    <a:pt x="9818" y="0"/>
                  </a:lnTo>
                  <a:lnTo>
                    <a:pt x="7855" y="1662"/>
                  </a:lnTo>
                  <a:lnTo>
                    <a:pt x="5891" y="1662"/>
                  </a:lnTo>
                  <a:lnTo>
                    <a:pt x="3927" y="3323"/>
                  </a:lnTo>
                  <a:lnTo>
                    <a:pt x="1964" y="3323"/>
                  </a:lnTo>
                  <a:lnTo>
                    <a:pt x="1964" y="4985"/>
                  </a:lnTo>
                  <a:lnTo>
                    <a:pt x="0" y="4985"/>
                  </a:lnTo>
                  <a:lnTo>
                    <a:pt x="0" y="16615"/>
                  </a:lnTo>
                  <a:lnTo>
                    <a:pt x="1964" y="18277"/>
                  </a:lnTo>
                  <a:lnTo>
                    <a:pt x="3927" y="18277"/>
                  </a:lnTo>
                  <a:lnTo>
                    <a:pt x="7855" y="19938"/>
                  </a:lnTo>
                  <a:lnTo>
                    <a:pt x="11782" y="19938"/>
                  </a:lnTo>
                  <a:lnTo>
                    <a:pt x="11782" y="21600"/>
                  </a:lnTo>
                  <a:lnTo>
                    <a:pt x="15709" y="21600"/>
                  </a:lnTo>
                  <a:lnTo>
                    <a:pt x="17673" y="19938"/>
                  </a:lnTo>
                  <a:lnTo>
                    <a:pt x="19636" y="19938"/>
                  </a:lnTo>
                  <a:lnTo>
                    <a:pt x="21600" y="1827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555590" y="4313162"/>
              <a:ext cx="46192" cy="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77"/>
                  </a:moveTo>
                  <a:lnTo>
                    <a:pt x="17673" y="11631"/>
                  </a:lnTo>
                  <a:lnTo>
                    <a:pt x="17673" y="8308"/>
                  </a:lnTo>
                  <a:lnTo>
                    <a:pt x="15709" y="6646"/>
                  </a:lnTo>
                  <a:lnTo>
                    <a:pt x="11782" y="0"/>
                  </a:lnTo>
                  <a:lnTo>
                    <a:pt x="9818" y="0"/>
                  </a:lnTo>
                  <a:lnTo>
                    <a:pt x="7855" y="1662"/>
                  </a:lnTo>
                  <a:lnTo>
                    <a:pt x="5891" y="1662"/>
                  </a:lnTo>
                  <a:lnTo>
                    <a:pt x="3927" y="3323"/>
                  </a:lnTo>
                  <a:lnTo>
                    <a:pt x="1964" y="3323"/>
                  </a:lnTo>
                  <a:lnTo>
                    <a:pt x="1964" y="4985"/>
                  </a:lnTo>
                  <a:lnTo>
                    <a:pt x="0" y="4985"/>
                  </a:lnTo>
                  <a:lnTo>
                    <a:pt x="0" y="16615"/>
                  </a:lnTo>
                  <a:lnTo>
                    <a:pt x="1964" y="18277"/>
                  </a:lnTo>
                  <a:lnTo>
                    <a:pt x="3927" y="18277"/>
                  </a:lnTo>
                  <a:lnTo>
                    <a:pt x="7855" y="19938"/>
                  </a:lnTo>
                  <a:lnTo>
                    <a:pt x="11782" y="19938"/>
                  </a:lnTo>
                  <a:lnTo>
                    <a:pt x="11782" y="21600"/>
                  </a:lnTo>
                  <a:lnTo>
                    <a:pt x="15709" y="21600"/>
                  </a:lnTo>
                  <a:lnTo>
                    <a:pt x="17673" y="19938"/>
                  </a:lnTo>
                  <a:lnTo>
                    <a:pt x="19636" y="19938"/>
                  </a:lnTo>
                  <a:lnTo>
                    <a:pt x="21600" y="18277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425414" y="4409009"/>
              <a:ext cx="88186" cy="7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9" y="1200"/>
                  </a:moveTo>
                  <a:lnTo>
                    <a:pt x="8229" y="2400"/>
                  </a:lnTo>
                  <a:lnTo>
                    <a:pt x="7200" y="3600"/>
                  </a:lnTo>
                  <a:lnTo>
                    <a:pt x="7200" y="6000"/>
                  </a:lnTo>
                  <a:lnTo>
                    <a:pt x="2057" y="6000"/>
                  </a:lnTo>
                  <a:lnTo>
                    <a:pt x="2057" y="7200"/>
                  </a:lnTo>
                  <a:lnTo>
                    <a:pt x="1029" y="7200"/>
                  </a:lnTo>
                  <a:lnTo>
                    <a:pt x="1029" y="10800"/>
                  </a:lnTo>
                  <a:lnTo>
                    <a:pt x="0" y="12000"/>
                  </a:lnTo>
                  <a:lnTo>
                    <a:pt x="0" y="14400"/>
                  </a:lnTo>
                  <a:lnTo>
                    <a:pt x="1029" y="15600"/>
                  </a:lnTo>
                  <a:lnTo>
                    <a:pt x="1029" y="19200"/>
                  </a:lnTo>
                  <a:lnTo>
                    <a:pt x="2057" y="19200"/>
                  </a:lnTo>
                  <a:lnTo>
                    <a:pt x="2057" y="20400"/>
                  </a:lnTo>
                  <a:lnTo>
                    <a:pt x="5143" y="20400"/>
                  </a:lnTo>
                  <a:lnTo>
                    <a:pt x="6171" y="19200"/>
                  </a:lnTo>
                  <a:lnTo>
                    <a:pt x="9257" y="19200"/>
                  </a:lnTo>
                  <a:lnTo>
                    <a:pt x="9257" y="21600"/>
                  </a:lnTo>
                  <a:lnTo>
                    <a:pt x="14400" y="21600"/>
                  </a:lnTo>
                  <a:lnTo>
                    <a:pt x="14400" y="20400"/>
                  </a:lnTo>
                  <a:lnTo>
                    <a:pt x="16457" y="18000"/>
                  </a:lnTo>
                  <a:lnTo>
                    <a:pt x="16457" y="14400"/>
                  </a:lnTo>
                  <a:lnTo>
                    <a:pt x="17486" y="13200"/>
                  </a:lnTo>
                  <a:lnTo>
                    <a:pt x="20571" y="13200"/>
                  </a:lnTo>
                  <a:lnTo>
                    <a:pt x="21600" y="12000"/>
                  </a:lnTo>
                  <a:lnTo>
                    <a:pt x="21600" y="1200"/>
                  </a:lnTo>
                  <a:lnTo>
                    <a:pt x="20571" y="1200"/>
                  </a:lnTo>
                  <a:lnTo>
                    <a:pt x="20571" y="0"/>
                  </a:lnTo>
                  <a:lnTo>
                    <a:pt x="9257" y="0"/>
                  </a:lnTo>
                  <a:lnTo>
                    <a:pt x="9257" y="1200"/>
                  </a:lnTo>
                  <a:lnTo>
                    <a:pt x="8229" y="12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425414" y="4409009"/>
              <a:ext cx="88186" cy="7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9" y="1200"/>
                  </a:moveTo>
                  <a:lnTo>
                    <a:pt x="8229" y="2400"/>
                  </a:lnTo>
                  <a:lnTo>
                    <a:pt x="7200" y="3600"/>
                  </a:lnTo>
                  <a:lnTo>
                    <a:pt x="7200" y="6000"/>
                  </a:lnTo>
                  <a:lnTo>
                    <a:pt x="2057" y="6000"/>
                  </a:lnTo>
                  <a:lnTo>
                    <a:pt x="2057" y="7200"/>
                  </a:lnTo>
                  <a:lnTo>
                    <a:pt x="1029" y="7200"/>
                  </a:lnTo>
                  <a:lnTo>
                    <a:pt x="1029" y="10800"/>
                  </a:lnTo>
                  <a:lnTo>
                    <a:pt x="0" y="12000"/>
                  </a:lnTo>
                  <a:lnTo>
                    <a:pt x="0" y="14400"/>
                  </a:lnTo>
                  <a:lnTo>
                    <a:pt x="1029" y="15600"/>
                  </a:lnTo>
                  <a:lnTo>
                    <a:pt x="1029" y="19200"/>
                  </a:lnTo>
                  <a:lnTo>
                    <a:pt x="2057" y="19200"/>
                  </a:lnTo>
                  <a:lnTo>
                    <a:pt x="2057" y="20400"/>
                  </a:lnTo>
                  <a:lnTo>
                    <a:pt x="5143" y="20400"/>
                  </a:lnTo>
                  <a:lnTo>
                    <a:pt x="6171" y="19200"/>
                  </a:lnTo>
                  <a:lnTo>
                    <a:pt x="9257" y="19200"/>
                  </a:lnTo>
                  <a:lnTo>
                    <a:pt x="9257" y="21600"/>
                  </a:lnTo>
                  <a:lnTo>
                    <a:pt x="14400" y="21600"/>
                  </a:lnTo>
                  <a:lnTo>
                    <a:pt x="14400" y="20400"/>
                  </a:lnTo>
                  <a:lnTo>
                    <a:pt x="16457" y="18000"/>
                  </a:lnTo>
                  <a:lnTo>
                    <a:pt x="16457" y="14400"/>
                  </a:lnTo>
                  <a:lnTo>
                    <a:pt x="17486" y="13200"/>
                  </a:lnTo>
                  <a:lnTo>
                    <a:pt x="20571" y="13200"/>
                  </a:lnTo>
                  <a:lnTo>
                    <a:pt x="21600" y="12000"/>
                  </a:lnTo>
                  <a:lnTo>
                    <a:pt x="21600" y="1200"/>
                  </a:lnTo>
                  <a:lnTo>
                    <a:pt x="20571" y="1200"/>
                  </a:lnTo>
                  <a:lnTo>
                    <a:pt x="20571" y="0"/>
                  </a:lnTo>
                  <a:lnTo>
                    <a:pt x="9257" y="0"/>
                  </a:lnTo>
                  <a:lnTo>
                    <a:pt x="9257" y="1200"/>
                  </a:lnTo>
                  <a:lnTo>
                    <a:pt x="8229" y="12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2414561" y="2775599"/>
              <a:ext cx="92383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080"/>
                  </a:moveTo>
                  <a:lnTo>
                    <a:pt x="14727" y="2160"/>
                  </a:lnTo>
                  <a:lnTo>
                    <a:pt x="14727" y="3240"/>
                  </a:lnTo>
                  <a:lnTo>
                    <a:pt x="13745" y="4320"/>
                  </a:lnTo>
                  <a:lnTo>
                    <a:pt x="13745" y="5400"/>
                  </a:lnTo>
                  <a:lnTo>
                    <a:pt x="12764" y="6480"/>
                  </a:lnTo>
                  <a:lnTo>
                    <a:pt x="12764" y="8640"/>
                  </a:lnTo>
                  <a:lnTo>
                    <a:pt x="13745" y="8640"/>
                  </a:lnTo>
                  <a:lnTo>
                    <a:pt x="15709" y="10800"/>
                  </a:lnTo>
                  <a:lnTo>
                    <a:pt x="15709" y="12960"/>
                  </a:lnTo>
                  <a:lnTo>
                    <a:pt x="13745" y="12960"/>
                  </a:lnTo>
                  <a:lnTo>
                    <a:pt x="13745" y="14040"/>
                  </a:lnTo>
                  <a:lnTo>
                    <a:pt x="5891" y="14040"/>
                  </a:lnTo>
                  <a:lnTo>
                    <a:pt x="3927" y="12960"/>
                  </a:lnTo>
                  <a:lnTo>
                    <a:pt x="1964" y="12960"/>
                  </a:lnTo>
                  <a:lnTo>
                    <a:pt x="982" y="14040"/>
                  </a:lnTo>
                  <a:lnTo>
                    <a:pt x="0" y="14040"/>
                  </a:lnTo>
                  <a:lnTo>
                    <a:pt x="0" y="17280"/>
                  </a:lnTo>
                  <a:lnTo>
                    <a:pt x="982" y="18360"/>
                  </a:lnTo>
                  <a:lnTo>
                    <a:pt x="982" y="19440"/>
                  </a:lnTo>
                  <a:lnTo>
                    <a:pt x="1964" y="19440"/>
                  </a:lnTo>
                  <a:lnTo>
                    <a:pt x="1964" y="20520"/>
                  </a:lnTo>
                  <a:lnTo>
                    <a:pt x="9818" y="20520"/>
                  </a:lnTo>
                  <a:lnTo>
                    <a:pt x="18655" y="21600"/>
                  </a:lnTo>
                  <a:lnTo>
                    <a:pt x="20618" y="17280"/>
                  </a:lnTo>
                  <a:lnTo>
                    <a:pt x="20618" y="14040"/>
                  </a:lnTo>
                  <a:lnTo>
                    <a:pt x="21600" y="12960"/>
                  </a:lnTo>
                  <a:lnTo>
                    <a:pt x="21600" y="9720"/>
                  </a:lnTo>
                  <a:lnTo>
                    <a:pt x="20618" y="6480"/>
                  </a:lnTo>
                  <a:lnTo>
                    <a:pt x="20618" y="0"/>
                  </a:lnTo>
                  <a:lnTo>
                    <a:pt x="17673" y="0"/>
                  </a:lnTo>
                  <a:lnTo>
                    <a:pt x="16691" y="1080"/>
                  </a:lnTo>
                  <a:lnTo>
                    <a:pt x="15709" y="108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2414561" y="2775599"/>
              <a:ext cx="92383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080"/>
                  </a:moveTo>
                  <a:lnTo>
                    <a:pt x="14727" y="2160"/>
                  </a:lnTo>
                  <a:lnTo>
                    <a:pt x="14727" y="3240"/>
                  </a:lnTo>
                  <a:lnTo>
                    <a:pt x="13745" y="4320"/>
                  </a:lnTo>
                  <a:lnTo>
                    <a:pt x="13745" y="5400"/>
                  </a:lnTo>
                  <a:lnTo>
                    <a:pt x="12764" y="6480"/>
                  </a:lnTo>
                  <a:lnTo>
                    <a:pt x="12764" y="8640"/>
                  </a:lnTo>
                  <a:lnTo>
                    <a:pt x="13745" y="8640"/>
                  </a:lnTo>
                  <a:lnTo>
                    <a:pt x="15709" y="10800"/>
                  </a:lnTo>
                  <a:lnTo>
                    <a:pt x="15709" y="12960"/>
                  </a:lnTo>
                  <a:lnTo>
                    <a:pt x="13745" y="12960"/>
                  </a:lnTo>
                  <a:lnTo>
                    <a:pt x="13745" y="14040"/>
                  </a:lnTo>
                  <a:lnTo>
                    <a:pt x="5891" y="14040"/>
                  </a:lnTo>
                  <a:lnTo>
                    <a:pt x="3927" y="12960"/>
                  </a:lnTo>
                  <a:lnTo>
                    <a:pt x="1964" y="12960"/>
                  </a:lnTo>
                  <a:lnTo>
                    <a:pt x="982" y="14040"/>
                  </a:lnTo>
                  <a:lnTo>
                    <a:pt x="0" y="14040"/>
                  </a:lnTo>
                  <a:lnTo>
                    <a:pt x="0" y="17280"/>
                  </a:lnTo>
                  <a:lnTo>
                    <a:pt x="982" y="18360"/>
                  </a:lnTo>
                  <a:lnTo>
                    <a:pt x="982" y="19440"/>
                  </a:lnTo>
                  <a:lnTo>
                    <a:pt x="1964" y="19440"/>
                  </a:lnTo>
                  <a:lnTo>
                    <a:pt x="1964" y="20520"/>
                  </a:lnTo>
                  <a:lnTo>
                    <a:pt x="9818" y="20520"/>
                  </a:lnTo>
                  <a:lnTo>
                    <a:pt x="18655" y="21600"/>
                  </a:lnTo>
                  <a:lnTo>
                    <a:pt x="20618" y="17280"/>
                  </a:lnTo>
                  <a:lnTo>
                    <a:pt x="20618" y="14040"/>
                  </a:lnTo>
                  <a:lnTo>
                    <a:pt x="21600" y="12960"/>
                  </a:lnTo>
                  <a:lnTo>
                    <a:pt x="21600" y="9720"/>
                  </a:lnTo>
                  <a:lnTo>
                    <a:pt x="20618" y="6480"/>
                  </a:lnTo>
                  <a:lnTo>
                    <a:pt x="20618" y="0"/>
                  </a:lnTo>
                  <a:lnTo>
                    <a:pt x="17673" y="0"/>
                  </a:lnTo>
                  <a:lnTo>
                    <a:pt x="16691" y="1080"/>
                  </a:lnTo>
                  <a:lnTo>
                    <a:pt x="15709" y="108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2796691" y="3166978"/>
              <a:ext cx="134377" cy="25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5" y="0"/>
                  </a:moveTo>
                  <a:lnTo>
                    <a:pt x="6075" y="2743"/>
                  </a:lnTo>
                  <a:lnTo>
                    <a:pt x="4725" y="3429"/>
                  </a:lnTo>
                  <a:lnTo>
                    <a:pt x="4050" y="3429"/>
                  </a:lnTo>
                  <a:lnTo>
                    <a:pt x="4050" y="3771"/>
                  </a:lnTo>
                  <a:lnTo>
                    <a:pt x="3375" y="4114"/>
                  </a:lnTo>
                  <a:lnTo>
                    <a:pt x="3375" y="4800"/>
                  </a:lnTo>
                  <a:lnTo>
                    <a:pt x="2700" y="5143"/>
                  </a:lnTo>
                  <a:lnTo>
                    <a:pt x="1350" y="5486"/>
                  </a:lnTo>
                  <a:lnTo>
                    <a:pt x="675" y="5829"/>
                  </a:lnTo>
                  <a:lnTo>
                    <a:pt x="675" y="6171"/>
                  </a:lnTo>
                  <a:lnTo>
                    <a:pt x="0" y="6514"/>
                  </a:lnTo>
                  <a:lnTo>
                    <a:pt x="0" y="8914"/>
                  </a:lnTo>
                  <a:lnTo>
                    <a:pt x="2025" y="9943"/>
                  </a:lnTo>
                  <a:lnTo>
                    <a:pt x="2025" y="10286"/>
                  </a:lnTo>
                  <a:lnTo>
                    <a:pt x="2700" y="10629"/>
                  </a:lnTo>
                  <a:lnTo>
                    <a:pt x="2700" y="12000"/>
                  </a:lnTo>
                  <a:lnTo>
                    <a:pt x="4050" y="12343"/>
                  </a:lnTo>
                  <a:lnTo>
                    <a:pt x="5400" y="12343"/>
                  </a:lnTo>
                  <a:lnTo>
                    <a:pt x="6075" y="12686"/>
                  </a:lnTo>
                  <a:lnTo>
                    <a:pt x="6750" y="12686"/>
                  </a:lnTo>
                  <a:lnTo>
                    <a:pt x="6750" y="13371"/>
                  </a:lnTo>
                  <a:lnTo>
                    <a:pt x="7425" y="13714"/>
                  </a:lnTo>
                  <a:lnTo>
                    <a:pt x="7425" y="16114"/>
                  </a:lnTo>
                  <a:lnTo>
                    <a:pt x="6750" y="16457"/>
                  </a:lnTo>
                  <a:lnTo>
                    <a:pt x="6750" y="16800"/>
                  </a:lnTo>
                  <a:lnTo>
                    <a:pt x="6075" y="17143"/>
                  </a:lnTo>
                  <a:lnTo>
                    <a:pt x="6075" y="18171"/>
                  </a:lnTo>
                  <a:lnTo>
                    <a:pt x="6750" y="18514"/>
                  </a:lnTo>
                  <a:lnTo>
                    <a:pt x="6750" y="18857"/>
                  </a:lnTo>
                  <a:lnTo>
                    <a:pt x="8100" y="19543"/>
                  </a:lnTo>
                  <a:lnTo>
                    <a:pt x="8100" y="19886"/>
                  </a:lnTo>
                  <a:lnTo>
                    <a:pt x="8775" y="20229"/>
                  </a:lnTo>
                  <a:lnTo>
                    <a:pt x="9450" y="20914"/>
                  </a:lnTo>
                  <a:lnTo>
                    <a:pt x="10125" y="20914"/>
                  </a:lnTo>
                  <a:lnTo>
                    <a:pt x="10125" y="21257"/>
                  </a:lnTo>
                  <a:lnTo>
                    <a:pt x="10800" y="21257"/>
                  </a:lnTo>
                  <a:lnTo>
                    <a:pt x="11475" y="21600"/>
                  </a:lnTo>
                  <a:lnTo>
                    <a:pt x="12825" y="21600"/>
                  </a:lnTo>
                  <a:lnTo>
                    <a:pt x="13500" y="21257"/>
                  </a:lnTo>
                  <a:lnTo>
                    <a:pt x="14175" y="21257"/>
                  </a:lnTo>
                  <a:lnTo>
                    <a:pt x="14850" y="20914"/>
                  </a:lnTo>
                  <a:lnTo>
                    <a:pt x="14850" y="20571"/>
                  </a:lnTo>
                  <a:lnTo>
                    <a:pt x="15525" y="20229"/>
                  </a:lnTo>
                  <a:lnTo>
                    <a:pt x="16200" y="20229"/>
                  </a:lnTo>
                  <a:lnTo>
                    <a:pt x="16875" y="19886"/>
                  </a:lnTo>
                  <a:lnTo>
                    <a:pt x="17550" y="19886"/>
                  </a:lnTo>
                  <a:lnTo>
                    <a:pt x="18900" y="20229"/>
                  </a:lnTo>
                  <a:lnTo>
                    <a:pt x="19575" y="20229"/>
                  </a:lnTo>
                  <a:lnTo>
                    <a:pt x="20250" y="19543"/>
                  </a:lnTo>
                  <a:lnTo>
                    <a:pt x="20250" y="18857"/>
                  </a:lnTo>
                  <a:lnTo>
                    <a:pt x="20925" y="18171"/>
                  </a:lnTo>
                  <a:lnTo>
                    <a:pt x="20925" y="17486"/>
                  </a:lnTo>
                  <a:lnTo>
                    <a:pt x="20250" y="17143"/>
                  </a:lnTo>
                  <a:lnTo>
                    <a:pt x="20250" y="16457"/>
                  </a:lnTo>
                  <a:lnTo>
                    <a:pt x="19575" y="16114"/>
                  </a:lnTo>
                  <a:lnTo>
                    <a:pt x="18900" y="16114"/>
                  </a:lnTo>
                  <a:lnTo>
                    <a:pt x="18900" y="15771"/>
                  </a:lnTo>
                  <a:lnTo>
                    <a:pt x="18225" y="15771"/>
                  </a:lnTo>
                  <a:lnTo>
                    <a:pt x="16875" y="15086"/>
                  </a:lnTo>
                  <a:lnTo>
                    <a:pt x="16200" y="15086"/>
                  </a:lnTo>
                  <a:lnTo>
                    <a:pt x="15525" y="14743"/>
                  </a:lnTo>
                  <a:lnTo>
                    <a:pt x="15525" y="14057"/>
                  </a:lnTo>
                  <a:lnTo>
                    <a:pt x="14850" y="13714"/>
                  </a:lnTo>
                  <a:lnTo>
                    <a:pt x="14850" y="12343"/>
                  </a:lnTo>
                  <a:lnTo>
                    <a:pt x="16875" y="11314"/>
                  </a:lnTo>
                  <a:lnTo>
                    <a:pt x="19575" y="11314"/>
                  </a:lnTo>
                  <a:lnTo>
                    <a:pt x="20250" y="11657"/>
                  </a:lnTo>
                  <a:lnTo>
                    <a:pt x="20925" y="11657"/>
                  </a:lnTo>
                  <a:lnTo>
                    <a:pt x="20925" y="11314"/>
                  </a:lnTo>
                  <a:lnTo>
                    <a:pt x="21600" y="11314"/>
                  </a:lnTo>
                  <a:lnTo>
                    <a:pt x="21600" y="6857"/>
                  </a:lnTo>
                  <a:lnTo>
                    <a:pt x="20925" y="6514"/>
                  </a:lnTo>
                  <a:lnTo>
                    <a:pt x="20925" y="6171"/>
                  </a:lnTo>
                  <a:lnTo>
                    <a:pt x="18900" y="5143"/>
                  </a:lnTo>
                  <a:lnTo>
                    <a:pt x="14850" y="5143"/>
                  </a:lnTo>
                  <a:lnTo>
                    <a:pt x="14850" y="4800"/>
                  </a:lnTo>
                  <a:lnTo>
                    <a:pt x="14175" y="4457"/>
                  </a:lnTo>
                  <a:lnTo>
                    <a:pt x="14175" y="3771"/>
                  </a:lnTo>
                  <a:lnTo>
                    <a:pt x="14850" y="3429"/>
                  </a:lnTo>
                  <a:lnTo>
                    <a:pt x="14175" y="3086"/>
                  </a:lnTo>
                  <a:lnTo>
                    <a:pt x="14175" y="2743"/>
                  </a:lnTo>
                  <a:lnTo>
                    <a:pt x="12150" y="2743"/>
                  </a:lnTo>
                  <a:lnTo>
                    <a:pt x="11475" y="2400"/>
                  </a:lnTo>
                  <a:lnTo>
                    <a:pt x="10800" y="2400"/>
                  </a:lnTo>
                  <a:lnTo>
                    <a:pt x="10800" y="1371"/>
                  </a:lnTo>
                  <a:lnTo>
                    <a:pt x="10125" y="1029"/>
                  </a:lnTo>
                  <a:lnTo>
                    <a:pt x="10125" y="343"/>
                  </a:lnTo>
                  <a:lnTo>
                    <a:pt x="9450" y="343"/>
                  </a:lnTo>
                  <a:lnTo>
                    <a:pt x="8775" y="0"/>
                  </a:lnTo>
                  <a:lnTo>
                    <a:pt x="6075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2796691" y="3166978"/>
              <a:ext cx="134377" cy="25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5" y="0"/>
                  </a:moveTo>
                  <a:lnTo>
                    <a:pt x="6075" y="2743"/>
                  </a:lnTo>
                  <a:lnTo>
                    <a:pt x="4725" y="3429"/>
                  </a:lnTo>
                  <a:lnTo>
                    <a:pt x="4050" y="3429"/>
                  </a:lnTo>
                  <a:lnTo>
                    <a:pt x="4050" y="3771"/>
                  </a:lnTo>
                  <a:lnTo>
                    <a:pt x="3375" y="4114"/>
                  </a:lnTo>
                  <a:lnTo>
                    <a:pt x="3375" y="4800"/>
                  </a:lnTo>
                  <a:lnTo>
                    <a:pt x="2700" y="5143"/>
                  </a:lnTo>
                  <a:lnTo>
                    <a:pt x="1350" y="5486"/>
                  </a:lnTo>
                  <a:lnTo>
                    <a:pt x="675" y="5829"/>
                  </a:lnTo>
                  <a:lnTo>
                    <a:pt x="675" y="6171"/>
                  </a:lnTo>
                  <a:lnTo>
                    <a:pt x="0" y="6514"/>
                  </a:lnTo>
                  <a:lnTo>
                    <a:pt x="0" y="8914"/>
                  </a:lnTo>
                  <a:lnTo>
                    <a:pt x="2025" y="9943"/>
                  </a:lnTo>
                  <a:lnTo>
                    <a:pt x="2025" y="10286"/>
                  </a:lnTo>
                  <a:lnTo>
                    <a:pt x="2700" y="10629"/>
                  </a:lnTo>
                  <a:lnTo>
                    <a:pt x="2700" y="12000"/>
                  </a:lnTo>
                  <a:lnTo>
                    <a:pt x="4050" y="12343"/>
                  </a:lnTo>
                  <a:lnTo>
                    <a:pt x="5400" y="12343"/>
                  </a:lnTo>
                  <a:lnTo>
                    <a:pt x="6075" y="12686"/>
                  </a:lnTo>
                  <a:lnTo>
                    <a:pt x="6750" y="12686"/>
                  </a:lnTo>
                  <a:lnTo>
                    <a:pt x="6750" y="13371"/>
                  </a:lnTo>
                  <a:lnTo>
                    <a:pt x="7425" y="13714"/>
                  </a:lnTo>
                  <a:lnTo>
                    <a:pt x="7425" y="16114"/>
                  </a:lnTo>
                  <a:lnTo>
                    <a:pt x="6750" y="16457"/>
                  </a:lnTo>
                  <a:lnTo>
                    <a:pt x="6750" y="16800"/>
                  </a:lnTo>
                  <a:lnTo>
                    <a:pt x="6075" y="17143"/>
                  </a:lnTo>
                  <a:lnTo>
                    <a:pt x="6075" y="18171"/>
                  </a:lnTo>
                  <a:lnTo>
                    <a:pt x="6750" y="18514"/>
                  </a:lnTo>
                  <a:lnTo>
                    <a:pt x="6750" y="18857"/>
                  </a:lnTo>
                  <a:lnTo>
                    <a:pt x="8100" y="19543"/>
                  </a:lnTo>
                  <a:lnTo>
                    <a:pt x="8100" y="19886"/>
                  </a:lnTo>
                  <a:lnTo>
                    <a:pt x="8775" y="20229"/>
                  </a:lnTo>
                  <a:lnTo>
                    <a:pt x="9450" y="20914"/>
                  </a:lnTo>
                  <a:lnTo>
                    <a:pt x="10125" y="20914"/>
                  </a:lnTo>
                  <a:lnTo>
                    <a:pt x="10125" y="21257"/>
                  </a:lnTo>
                  <a:lnTo>
                    <a:pt x="10800" y="21257"/>
                  </a:lnTo>
                  <a:lnTo>
                    <a:pt x="11475" y="21600"/>
                  </a:lnTo>
                  <a:lnTo>
                    <a:pt x="12825" y="21600"/>
                  </a:lnTo>
                  <a:lnTo>
                    <a:pt x="13500" y="21257"/>
                  </a:lnTo>
                  <a:lnTo>
                    <a:pt x="14175" y="21257"/>
                  </a:lnTo>
                  <a:lnTo>
                    <a:pt x="14850" y="20914"/>
                  </a:lnTo>
                  <a:lnTo>
                    <a:pt x="14850" y="20571"/>
                  </a:lnTo>
                  <a:lnTo>
                    <a:pt x="15525" y="20229"/>
                  </a:lnTo>
                  <a:lnTo>
                    <a:pt x="16200" y="20229"/>
                  </a:lnTo>
                  <a:lnTo>
                    <a:pt x="16875" y="19886"/>
                  </a:lnTo>
                  <a:lnTo>
                    <a:pt x="17550" y="19886"/>
                  </a:lnTo>
                  <a:lnTo>
                    <a:pt x="18900" y="20229"/>
                  </a:lnTo>
                  <a:lnTo>
                    <a:pt x="19575" y="20229"/>
                  </a:lnTo>
                  <a:lnTo>
                    <a:pt x="20250" y="19543"/>
                  </a:lnTo>
                  <a:lnTo>
                    <a:pt x="20250" y="18857"/>
                  </a:lnTo>
                  <a:lnTo>
                    <a:pt x="20925" y="18171"/>
                  </a:lnTo>
                  <a:lnTo>
                    <a:pt x="20925" y="17486"/>
                  </a:lnTo>
                  <a:lnTo>
                    <a:pt x="20250" y="17143"/>
                  </a:lnTo>
                  <a:lnTo>
                    <a:pt x="20250" y="16457"/>
                  </a:lnTo>
                  <a:lnTo>
                    <a:pt x="19575" y="16114"/>
                  </a:lnTo>
                  <a:lnTo>
                    <a:pt x="18900" y="16114"/>
                  </a:lnTo>
                  <a:lnTo>
                    <a:pt x="18900" y="15771"/>
                  </a:lnTo>
                  <a:lnTo>
                    <a:pt x="18225" y="15771"/>
                  </a:lnTo>
                  <a:lnTo>
                    <a:pt x="16875" y="15086"/>
                  </a:lnTo>
                  <a:lnTo>
                    <a:pt x="16200" y="15086"/>
                  </a:lnTo>
                  <a:lnTo>
                    <a:pt x="15525" y="14743"/>
                  </a:lnTo>
                  <a:lnTo>
                    <a:pt x="15525" y="14057"/>
                  </a:lnTo>
                  <a:lnTo>
                    <a:pt x="14850" y="13714"/>
                  </a:lnTo>
                  <a:lnTo>
                    <a:pt x="14850" y="12343"/>
                  </a:lnTo>
                  <a:lnTo>
                    <a:pt x="16875" y="11314"/>
                  </a:lnTo>
                  <a:lnTo>
                    <a:pt x="19575" y="11314"/>
                  </a:lnTo>
                  <a:lnTo>
                    <a:pt x="20250" y="11657"/>
                  </a:lnTo>
                  <a:lnTo>
                    <a:pt x="20925" y="11657"/>
                  </a:lnTo>
                  <a:lnTo>
                    <a:pt x="20925" y="11314"/>
                  </a:lnTo>
                  <a:lnTo>
                    <a:pt x="21600" y="11314"/>
                  </a:lnTo>
                  <a:lnTo>
                    <a:pt x="21600" y="6857"/>
                  </a:lnTo>
                  <a:lnTo>
                    <a:pt x="20925" y="6514"/>
                  </a:lnTo>
                  <a:lnTo>
                    <a:pt x="20925" y="6171"/>
                  </a:lnTo>
                  <a:lnTo>
                    <a:pt x="18900" y="5143"/>
                  </a:lnTo>
                  <a:lnTo>
                    <a:pt x="14850" y="5143"/>
                  </a:lnTo>
                  <a:lnTo>
                    <a:pt x="14850" y="4800"/>
                  </a:lnTo>
                  <a:lnTo>
                    <a:pt x="14175" y="4457"/>
                  </a:lnTo>
                  <a:lnTo>
                    <a:pt x="14175" y="3771"/>
                  </a:lnTo>
                  <a:lnTo>
                    <a:pt x="14850" y="3429"/>
                  </a:lnTo>
                  <a:lnTo>
                    <a:pt x="14175" y="3086"/>
                  </a:lnTo>
                  <a:lnTo>
                    <a:pt x="14175" y="2743"/>
                  </a:lnTo>
                  <a:lnTo>
                    <a:pt x="12150" y="2743"/>
                  </a:lnTo>
                  <a:lnTo>
                    <a:pt x="11475" y="2400"/>
                  </a:lnTo>
                  <a:lnTo>
                    <a:pt x="10800" y="2400"/>
                  </a:lnTo>
                  <a:lnTo>
                    <a:pt x="10800" y="1371"/>
                  </a:lnTo>
                  <a:lnTo>
                    <a:pt x="10125" y="1029"/>
                  </a:lnTo>
                  <a:lnTo>
                    <a:pt x="10125" y="343"/>
                  </a:lnTo>
                  <a:lnTo>
                    <a:pt x="9450" y="343"/>
                  </a:lnTo>
                  <a:lnTo>
                    <a:pt x="8775" y="0"/>
                  </a:lnTo>
                  <a:lnTo>
                    <a:pt x="6075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2406162" y="3306757"/>
              <a:ext cx="1213580" cy="128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1337"/>
                  </a:moveTo>
                  <a:lnTo>
                    <a:pt x="3289" y="1337"/>
                  </a:lnTo>
                  <a:lnTo>
                    <a:pt x="2990" y="1404"/>
                  </a:lnTo>
                  <a:lnTo>
                    <a:pt x="2541" y="1605"/>
                  </a:lnTo>
                  <a:lnTo>
                    <a:pt x="2466" y="1605"/>
                  </a:lnTo>
                  <a:lnTo>
                    <a:pt x="2317" y="1739"/>
                  </a:lnTo>
                  <a:lnTo>
                    <a:pt x="2317" y="1806"/>
                  </a:lnTo>
                  <a:lnTo>
                    <a:pt x="2242" y="1806"/>
                  </a:lnTo>
                  <a:lnTo>
                    <a:pt x="2242" y="2006"/>
                  </a:lnTo>
                  <a:lnTo>
                    <a:pt x="2317" y="2073"/>
                  </a:lnTo>
                  <a:lnTo>
                    <a:pt x="2392" y="2073"/>
                  </a:lnTo>
                  <a:lnTo>
                    <a:pt x="2392" y="2140"/>
                  </a:lnTo>
                  <a:lnTo>
                    <a:pt x="2466" y="2140"/>
                  </a:lnTo>
                  <a:lnTo>
                    <a:pt x="2466" y="2274"/>
                  </a:lnTo>
                  <a:lnTo>
                    <a:pt x="2392" y="2274"/>
                  </a:lnTo>
                  <a:lnTo>
                    <a:pt x="2242" y="2341"/>
                  </a:lnTo>
                  <a:lnTo>
                    <a:pt x="2242" y="2407"/>
                  </a:lnTo>
                  <a:lnTo>
                    <a:pt x="2167" y="2407"/>
                  </a:lnTo>
                  <a:lnTo>
                    <a:pt x="2167" y="2742"/>
                  </a:lnTo>
                  <a:lnTo>
                    <a:pt x="2242" y="2876"/>
                  </a:lnTo>
                  <a:lnTo>
                    <a:pt x="2317" y="3143"/>
                  </a:lnTo>
                  <a:lnTo>
                    <a:pt x="2317" y="3344"/>
                  </a:lnTo>
                  <a:lnTo>
                    <a:pt x="2392" y="3477"/>
                  </a:lnTo>
                  <a:lnTo>
                    <a:pt x="2392" y="3745"/>
                  </a:lnTo>
                  <a:lnTo>
                    <a:pt x="2317" y="3745"/>
                  </a:lnTo>
                  <a:lnTo>
                    <a:pt x="2317" y="3812"/>
                  </a:lnTo>
                  <a:lnTo>
                    <a:pt x="1794" y="3812"/>
                  </a:lnTo>
                  <a:lnTo>
                    <a:pt x="1869" y="3879"/>
                  </a:lnTo>
                  <a:lnTo>
                    <a:pt x="1943" y="4079"/>
                  </a:lnTo>
                  <a:lnTo>
                    <a:pt x="2018" y="4146"/>
                  </a:lnTo>
                  <a:lnTo>
                    <a:pt x="2167" y="4414"/>
                  </a:lnTo>
                  <a:lnTo>
                    <a:pt x="2167" y="4614"/>
                  </a:lnTo>
                  <a:lnTo>
                    <a:pt x="2093" y="4681"/>
                  </a:lnTo>
                  <a:lnTo>
                    <a:pt x="2093" y="4815"/>
                  </a:lnTo>
                  <a:lnTo>
                    <a:pt x="2018" y="4882"/>
                  </a:lnTo>
                  <a:lnTo>
                    <a:pt x="2018" y="4949"/>
                  </a:lnTo>
                  <a:lnTo>
                    <a:pt x="1943" y="4949"/>
                  </a:lnTo>
                  <a:lnTo>
                    <a:pt x="1869" y="5015"/>
                  </a:lnTo>
                  <a:lnTo>
                    <a:pt x="1794" y="5015"/>
                  </a:lnTo>
                  <a:lnTo>
                    <a:pt x="1794" y="5082"/>
                  </a:lnTo>
                  <a:lnTo>
                    <a:pt x="1644" y="5082"/>
                  </a:lnTo>
                  <a:lnTo>
                    <a:pt x="1570" y="5149"/>
                  </a:lnTo>
                  <a:lnTo>
                    <a:pt x="1495" y="5082"/>
                  </a:lnTo>
                  <a:lnTo>
                    <a:pt x="1345" y="5082"/>
                  </a:lnTo>
                  <a:lnTo>
                    <a:pt x="1271" y="5015"/>
                  </a:lnTo>
                  <a:lnTo>
                    <a:pt x="972" y="5015"/>
                  </a:lnTo>
                  <a:lnTo>
                    <a:pt x="972" y="5082"/>
                  </a:lnTo>
                  <a:lnTo>
                    <a:pt x="897" y="5082"/>
                  </a:lnTo>
                  <a:lnTo>
                    <a:pt x="673" y="5283"/>
                  </a:lnTo>
                  <a:lnTo>
                    <a:pt x="673" y="5417"/>
                  </a:lnTo>
                  <a:lnTo>
                    <a:pt x="598" y="5484"/>
                  </a:lnTo>
                  <a:lnTo>
                    <a:pt x="598" y="5751"/>
                  </a:lnTo>
                  <a:lnTo>
                    <a:pt x="673" y="5885"/>
                  </a:lnTo>
                  <a:lnTo>
                    <a:pt x="673" y="6085"/>
                  </a:lnTo>
                  <a:lnTo>
                    <a:pt x="598" y="6085"/>
                  </a:lnTo>
                  <a:lnTo>
                    <a:pt x="598" y="6152"/>
                  </a:lnTo>
                  <a:lnTo>
                    <a:pt x="523" y="6152"/>
                  </a:lnTo>
                  <a:lnTo>
                    <a:pt x="448" y="6219"/>
                  </a:lnTo>
                  <a:lnTo>
                    <a:pt x="374" y="6219"/>
                  </a:lnTo>
                  <a:lnTo>
                    <a:pt x="299" y="6286"/>
                  </a:lnTo>
                  <a:lnTo>
                    <a:pt x="149" y="6286"/>
                  </a:lnTo>
                  <a:lnTo>
                    <a:pt x="149" y="6353"/>
                  </a:lnTo>
                  <a:lnTo>
                    <a:pt x="75" y="6353"/>
                  </a:lnTo>
                  <a:lnTo>
                    <a:pt x="75" y="6487"/>
                  </a:lnTo>
                  <a:lnTo>
                    <a:pt x="0" y="6554"/>
                  </a:lnTo>
                  <a:lnTo>
                    <a:pt x="0" y="6888"/>
                  </a:lnTo>
                  <a:lnTo>
                    <a:pt x="75" y="6955"/>
                  </a:lnTo>
                  <a:lnTo>
                    <a:pt x="75" y="7022"/>
                  </a:lnTo>
                  <a:lnTo>
                    <a:pt x="149" y="7089"/>
                  </a:lnTo>
                  <a:lnTo>
                    <a:pt x="149" y="7155"/>
                  </a:lnTo>
                  <a:lnTo>
                    <a:pt x="224" y="7155"/>
                  </a:lnTo>
                  <a:lnTo>
                    <a:pt x="448" y="7356"/>
                  </a:lnTo>
                  <a:lnTo>
                    <a:pt x="523" y="7356"/>
                  </a:lnTo>
                  <a:lnTo>
                    <a:pt x="523" y="7490"/>
                  </a:lnTo>
                  <a:lnTo>
                    <a:pt x="598" y="7557"/>
                  </a:lnTo>
                  <a:lnTo>
                    <a:pt x="598" y="7690"/>
                  </a:lnTo>
                  <a:lnTo>
                    <a:pt x="673" y="7757"/>
                  </a:lnTo>
                  <a:lnTo>
                    <a:pt x="1046" y="7757"/>
                  </a:lnTo>
                  <a:lnTo>
                    <a:pt x="1046" y="8025"/>
                  </a:lnTo>
                  <a:lnTo>
                    <a:pt x="1121" y="8025"/>
                  </a:lnTo>
                  <a:lnTo>
                    <a:pt x="1121" y="8092"/>
                  </a:lnTo>
                  <a:lnTo>
                    <a:pt x="1271" y="8092"/>
                  </a:lnTo>
                  <a:lnTo>
                    <a:pt x="1345" y="8159"/>
                  </a:lnTo>
                  <a:lnTo>
                    <a:pt x="1570" y="8159"/>
                  </a:lnTo>
                  <a:lnTo>
                    <a:pt x="1644" y="8092"/>
                  </a:lnTo>
                  <a:lnTo>
                    <a:pt x="1719" y="8092"/>
                  </a:lnTo>
                  <a:lnTo>
                    <a:pt x="1794" y="7958"/>
                  </a:lnTo>
                  <a:lnTo>
                    <a:pt x="1869" y="7958"/>
                  </a:lnTo>
                  <a:lnTo>
                    <a:pt x="1943" y="7891"/>
                  </a:lnTo>
                  <a:lnTo>
                    <a:pt x="2018" y="7891"/>
                  </a:lnTo>
                  <a:lnTo>
                    <a:pt x="2093" y="7958"/>
                  </a:lnTo>
                  <a:lnTo>
                    <a:pt x="2093" y="8092"/>
                  </a:lnTo>
                  <a:lnTo>
                    <a:pt x="2167" y="8159"/>
                  </a:lnTo>
                  <a:lnTo>
                    <a:pt x="2167" y="8493"/>
                  </a:lnTo>
                  <a:lnTo>
                    <a:pt x="2242" y="8493"/>
                  </a:lnTo>
                  <a:lnTo>
                    <a:pt x="2242" y="8560"/>
                  </a:lnTo>
                  <a:lnTo>
                    <a:pt x="2317" y="8627"/>
                  </a:lnTo>
                  <a:lnTo>
                    <a:pt x="2392" y="8627"/>
                  </a:lnTo>
                  <a:lnTo>
                    <a:pt x="2466" y="8693"/>
                  </a:lnTo>
                  <a:lnTo>
                    <a:pt x="2616" y="8693"/>
                  </a:lnTo>
                  <a:lnTo>
                    <a:pt x="2691" y="8760"/>
                  </a:lnTo>
                  <a:lnTo>
                    <a:pt x="3289" y="8760"/>
                  </a:lnTo>
                  <a:lnTo>
                    <a:pt x="3438" y="8627"/>
                  </a:lnTo>
                  <a:lnTo>
                    <a:pt x="3513" y="8627"/>
                  </a:lnTo>
                  <a:lnTo>
                    <a:pt x="3513" y="8560"/>
                  </a:lnTo>
                  <a:lnTo>
                    <a:pt x="3588" y="8560"/>
                  </a:lnTo>
                  <a:lnTo>
                    <a:pt x="3588" y="8493"/>
                  </a:lnTo>
                  <a:lnTo>
                    <a:pt x="3662" y="8493"/>
                  </a:lnTo>
                  <a:lnTo>
                    <a:pt x="3662" y="8359"/>
                  </a:lnTo>
                  <a:lnTo>
                    <a:pt x="3737" y="8359"/>
                  </a:lnTo>
                  <a:lnTo>
                    <a:pt x="3737" y="8292"/>
                  </a:lnTo>
                  <a:lnTo>
                    <a:pt x="3961" y="8292"/>
                  </a:lnTo>
                  <a:lnTo>
                    <a:pt x="4036" y="8359"/>
                  </a:lnTo>
                  <a:lnTo>
                    <a:pt x="4036" y="8292"/>
                  </a:lnTo>
                  <a:lnTo>
                    <a:pt x="4111" y="8225"/>
                  </a:lnTo>
                  <a:lnTo>
                    <a:pt x="4111" y="7958"/>
                  </a:lnTo>
                  <a:lnTo>
                    <a:pt x="4185" y="7958"/>
                  </a:lnTo>
                  <a:lnTo>
                    <a:pt x="4185" y="7891"/>
                  </a:lnTo>
                  <a:lnTo>
                    <a:pt x="4484" y="7891"/>
                  </a:lnTo>
                  <a:lnTo>
                    <a:pt x="4559" y="7958"/>
                  </a:lnTo>
                  <a:lnTo>
                    <a:pt x="4783" y="7958"/>
                  </a:lnTo>
                  <a:lnTo>
                    <a:pt x="4783" y="8025"/>
                  </a:lnTo>
                  <a:lnTo>
                    <a:pt x="4858" y="8025"/>
                  </a:lnTo>
                  <a:lnTo>
                    <a:pt x="4858" y="8159"/>
                  </a:lnTo>
                  <a:lnTo>
                    <a:pt x="4933" y="8225"/>
                  </a:lnTo>
                  <a:lnTo>
                    <a:pt x="4933" y="9095"/>
                  </a:lnTo>
                  <a:lnTo>
                    <a:pt x="5008" y="9228"/>
                  </a:lnTo>
                  <a:lnTo>
                    <a:pt x="5082" y="9295"/>
                  </a:lnTo>
                  <a:lnTo>
                    <a:pt x="5082" y="9362"/>
                  </a:lnTo>
                  <a:lnTo>
                    <a:pt x="5157" y="9496"/>
                  </a:lnTo>
                  <a:lnTo>
                    <a:pt x="5232" y="9563"/>
                  </a:lnTo>
                  <a:lnTo>
                    <a:pt x="6129" y="9563"/>
                  </a:lnTo>
                  <a:lnTo>
                    <a:pt x="6129" y="9697"/>
                  </a:lnTo>
                  <a:lnTo>
                    <a:pt x="6502" y="9697"/>
                  </a:lnTo>
                  <a:lnTo>
                    <a:pt x="6502" y="9763"/>
                  </a:lnTo>
                  <a:lnTo>
                    <a:pt x="6577" y="9763"/>
                  </a:lnTo>
                  <a:lnTo>
                    <a:pt x="6577" y="10031"/>
                  </a:lnTo>
                  <a:lnTo>
                    <a:pt x="6652" y="10031"/>
                  </a:lnTo>
                  <a:lnTo>
                    <a:pt x="6652" y="10098"/>
                  </a:lnTo>
                  <a:lnTo>
                    <a:pt x="7325" y="10098"/>
                  </a:lnTo>
                  <a:lnTo>
                    <a:pt x="7325" y="10165"/>
                  </a:lnTo>
                  <a:lnTo>
                    <a:pt x="7474" y="10165"/>
                  </a:lnTo>
                  <a:lnTo>
                    <a:pt x="7474" y="10633"/>
                  </a:lnTo>
                  <a:lnTo>
                    <a:pt x="7549" y="10633"/>
                  </a:lnTo>
                  <a:lnTo>
                    <a:pt x="7549" y="10700"/>
                  </a:lnTo>
                  <a:lnTo>
                    <a:pt x="7773" y="10700"/>
                  </a:lnTo>
                  <a:lnTo>
                    <a:pt x="7773" y="10767"/>
                  </a:lnTo>
                  <a:lnTo>
                    <a:pt x="7698" y="10767"/>
                  </a:lnTo>
                  <a:lnTo>
                    <a:pt x="7624" y="10833"/>
                  </a:lnTo>
                  <a:lnTo>
                    <a:pt x="7549" y="10833"/>
                  </a:lnTo>
                  <a:lnTo>
                    <a:pt x="7549" y="10900"/>
                  </a:lnTo>
                  <a:lnTo>
                    <a:pt x="7474" y="10967"/>
                  </a:lnTo>
                  <a:lnTo>
                    <a:pt x="7474" y="11435"/>
                  </a:lnTo>
                  <a:lnTo>
                    <a:pt x="7549" y="11502"/>
                  </a:lnTo>
                  <a:lnTo>
                    <a:pt x="7549" y="11569"/>
                  </a:lnTo>
                  <a:lnTo>
                    <a:pt x="7624" y="11569"/>
                  </a:lnTo>
                  <a:lnTo>
                    <a:pt x="7698" y="11636"/>
                  </a:lnTo>
                  <a:lnTo>
                    <a:pt x="7773" y="11636"/>
                  </a:lnTo>
                  <a:lnTo>
                    <a:pt x="7773" y="11703"/>
                  </a:lnTo>
                  <a:lnTo>
                    <a:pt x="7922" y="11837"/>
                  </a:lnTo>
                  <a:lnTo>
                    <a:pt x="8072" y="11837"/>
                  </a:lnTo>
                  <a:lnTo>
                    <a:pt x="8147" y="11770"/>
                  </a:lnTo>
                  <a:lnTo>
                    <a:pt x="8670" y="11770"/>
                  </a:lnTo>
                  <a:lnTo>
                    <a:pt x="8670" y="12171"/>
                  </a:lnTo>
                  <a:lnTo>
                    <a:pt x="8969" y="12171"/>
                  </a:lnTo>
                  <a:lnTo>
                    <a:pt x="8969" y="12238"/>
                  </a:lnTo>
                  <a:lnTo>
                    <a:pt x="9044" y="12238"/>
                  </a:lnTo>
                  <a:lnTo>
                    <a:pt x="9044" y="12572"/>
                  </a:lnTo>
                  <a:lnTo>
                    <a:pt x="9118" y="12639"/>
                  </a:lnTo>
                  <a:lnTo>
                    <a:pt x="9193" y="12639"/>
                  </a:lnTo>
                  <a:lnTo>
                    <a:pt x="9268" y="12706"/>
                  </a:lnTo>
                  <a:lnTo>
                    <a:pt x="9268" y="13174"/>
                  </a:lnTo>
                  <a:lnTo>
                    <a:pt x="9193" y="13241"/>
                  </a:lnTo>
                  <a:lnTo>
                    <a:pt x="9193" y="13375"/>
                  </a:lnTo>
                  <a:lnTo>
                    <a:pt x="9118" y="13508"/>
                  </a:lnTo>
                  <a:lnTo>
                    <a:pt x="8969" y="13642"/>
                  </a:lnTo>
                  <a:lnTo>
                    <a:pt x="8819" y="13642"/>
                  </a:lnTo>
                  <a:lnTo>
                    <a:pt x="8670" y="13709"/>
                  </a:lnTo>
                  <a:lnTo>
                    <a:pt x="8670" y="13843"/>
                  </a:lnTo>
                  <a:lnTo>
                    <a:pt x="8745" y="13910"/>
                  </a:lnTo>
                  <a:lnTo>
                    <a:pt x="8745" y="14043"/>
                  </a:lnTo>
                  <a:lnTo>
                    <a:pt x="8819" y="14043"/>
                  </a:lnTo>
                  <a:lnTo>
                    <a:pt x="8819" y="14110"/>
                  </a:lnTo>
                  <a:lnTo>
                    <a:pt x="9044" y="14110"/>
                  </a:lnTo>
                  <a:lnTo>
                    <a:pt x="9118" y="14177"/>
                  </a:lnTo>
                  <a:lnTo>
                    <a:pt x="9118" y="14244"/>
                  </a:lnTo>
                  <a:lnTo>
                    <a:pt x="9193" y="14244"/>
                  </a:lnTo>
                  <a:lnTo>
                    <a:pt x="9193" y="14311"/>
                  </a:lnTo>
                  <a:lnTo>
                    <a:pt x="9118" y="14378"/>
                  </a:lnTo>
                  <a:lnTo>
                    <a:pt x="9118" y="14511"/>
                  </a:lnTo>
                  <a:lnTo>
                    <a:pt x="9193" y="14578"/>
                  </a:lnTo>
                  <a:lnTo>
                    <a:pt x="9193" y="14645"/>
                  </a:lnTo>
                  <a:lnTo>
                    <a:pt x="9642" y="14645"/>
                  </a:lnTo>
                  <a:lnTo>
                    <a:pt x="9642" y="14712"/>
                  </a:lnTo>
                  <a:lnTo>
                    <a:pt x="9716" y="14712"/>
                  </a:lnTo>
                  <a:lnTo>
                    <a:pt x="9716" y="14779"/>
                  </a:lnTo>
                  <a:lnTo>
                    <a:pt x="9791" y="14846"/>
                  </a:lnTo>
                  <a:lnTo>
                    <a:pt x="9791" y="14913"/>
                  </a:lnTo>
                  <a:lnTo>
                    <a:pt x="9866" y="14980"/>
                  </a:lnTo>
                  <a:lnTo>
                    <a:pt x="9940" y="14980"/>
                  </a:lnTo>
                  <a:lnTo>
                    <a:pt x="10015" y="15046"/>
                  </a:lnTo>
                  <a:lnTo>
                    <a:pt x="10613" y="15046"/>
                  </a:lnTo>
                  <a:lnTo>
                    <a:pt x="10613" y="15113"/>
                  </a:lnTo>
                  <a:lnTo>
                    <a:pt x="10688" y="15113"/>
                  </a:lnTo>
                  <a:lnTo>
                    <a:pt x="10688" y="15247"/>
                  </a:lnTo>
                  <a:lnTo>
                    <a:pt x="10613" y="15314"/>
                  </a:lnTo>
                  <a:lnTo>
                    <a:pt x="10613" y="15581"/>
                  </a:lnTo>
                  <a:lnTo>
                    <a:pt x="10688" y="15648"/>
                  </a:lnTo>
                  <a:lnTo>
                    <a:pt x="11136" y="15648"/>
                  </a:lnTo>
                  <a:lnTo>
                    <a:pt x="11136" y="15715"/>
                  </a:lnTo>
                  <a:lnTo>
                    <a:pt x="11211" y="15715"/>
                  </a:lnTo>
                  <a:lnTo>
                    <a:pt x="11211" y="15983"/>
                  </a:lnTo>
                  <a:lnTo>
                    <a:pt x="11286" y="16116"/>
                  </a:lnTo>
                  <a:lnTo>
                    <a:pt x="11211" y="16250"/>
                  </a:lnTo>
                  <a:lnTo>
                    <a:pt x="11211" y="16852"/>
                  </a:lnTo>
                  <a:lnTo>
                    <a:pt x="11286" y="16919"/>
                  </a:lnTo>
                  <a:lnTo>
                    <a:pt x="11286" y="17387"/>
                  </a:lnTo>
                  <a:lnTo>
                    <a:pt x="11361" y="17454"/>
                  </a:lnTo>
                  <a:lnTo>
                    <a:pt x="11361" y="17588"/>
                  </a:lnTo>
                  <a:lnTo>
                    <a:pt x="11734" y="17588"/>
                  </a:lnTo>
                  <a:lnTo>
                    <a:pt x="11734" y="17989"/>
                  </a:lnTo>
                  <a:lnTo>
                    <a:pt x="11286" y="17989"/>
                  </a:lnTo>
                  <a:lnTo>
                    <a:pt x="11286" y="18056"/>
                  </a:lnTo>
                  <a:lnTo>
                    <a:pt x="11211" y="18056"/>
                  </a:lnTo>
                  <a:lnTo>
                    <a:pt x="11211" y="18123"/>
                  </a:lnTo>
                  <a:lnTo>
                    <a:pt x="11062" y="18256"/>
                  </a:lnTo>
                  <a:lnTo>
                    <a:pt x="11062" y="18323"/>
                  </a:lnTo>
                  <a:lnTo>
                    <a:pt x="10987" y="18323"/>
                  </a:lnTo>
                  <a:lnTo>
                    <a:pt x="10987" y="18390"/>
                  </a:lnTo>
                  <a:lnTo>
                    <a:pt x="10837" y="18390"/>
                  </a:lnTo>
                  <a:lnTo>
                    <a:pt x="10763" y="18457"/>
                  </a:lnTo>
                  <a:lnTo>
                    <a:pt x="10688" y="18457"/>
                  </a:lnTo>
                  <a:lnTo>
                    <a:pt x="10688" y="18524"/>
                  </a:lnTo>
                  <a:lnTo>
                    <a:pt x="10613" y="18591"/>
                  </a:lnTo>
                  <a:lnTo>
                    <a:pt x="10538" y="18724"/>
                  </a:lnTo>
                  <a:lnTo>
                    <a:pt x="10314" y="18925"/>
                  </a:lnTo>
                  <a:lnTo>
                    <a:pt x="10239" y="19059"/>
                  </a:lnTo>
                  <a:lnTo>
                    <a:pt x="10090" y="19193"/>
                  </a:lnTo>
                  <a:lnTo>
                    <a:pt x="9940" y="19460"/>
                  </a:lnTo>
                  <a:lnTo>
                    <a:pt x="10015" y="19594"/>
                  </a:lnTo>
                  <a:lnTo>
                    <a:pt x="10090" y="19661"/>
                  </a:lnTo>
                  <a:lnTo>
                    <a:pt x="10165" y="19661"/>
                  </a:lnTo>
                  <a:lnTo>
                    <a:pt x="10165" y="19728"/>
                  </a:lnTo>
                  <a:lnTo>
                    <a:pt x="10239" y="19728"/>
                  </a:lnTo>
                  <a:lnTo>
                    <a:pt x="10239" y="19794"/>
                  </a:lnTo>
                  <a:lnTo>
                    <a:pt x="10389" y="19794"/>
                  </a:lnTo>
                  <a:lnTo>
                    <a:pt x="10538" y="19861"/>
                  </a:lnTo>
                  <a:lnTo>
                    <a:pt x="10613" y="19861"/>
                  </a:lnTo>
                  <a:lnTo>
                    <a:pt x="10688" y="19928"/>
                  </a:lnTo>
                  <a:lnTo>
                    <a:pt x="10987" y="20062"/>
                  </a:lnTo>
                  <a:lnTo>
                    <a:pt x="11734" y="20731"/>
                  </a:lnTo>
                  <a:lnTo>
                    <a:pt x="11809" y="20864"/>
                  </a:lnTo>
                  <a:lnTo>
                    <a:pt x="11884" y="20931"/>
                  </a:lnTo>
                  <a:lnTo>
                    <a:pt x="11958" y="21065"/>
                  </a:lnTo>
                  <a:lnTo>
                    <a:pt x="12108" y="21199"/>
                  </a:lnTo>
                  <a:lnTo>
                    <a:pt x="12108" y="21466"/>
                  </a:lnTo>
                  <a:lnTo>
                    <a:pt x="12183" y="21600"/>
                  </a:lnTo>
                  <a:lnTo>
                    <a:pt x="12407" y="21399"/>
                  </a:lnTo>
                  <a:lnTo>
                    <a:pt x="12407" y="21333"/>
                  </a:lnTo>
                  <a:lnTo>
                    <a:pt x="12482" y="21266"/>
                  </a:lnTo>
                  <a:lnTo>
                    <a:pt x="12482" y="21199"/>
                  </a:lnTo>
                  <a:lnTo>
                    <a:pt x="12556" y="21132"/>
                  </a:lnTo>
                  <a:lnTo>
                    <a:pt x="12556" y="20931"/>
                  </a:lnTo>
                  <a:lnTo>
                    <a:pt x="12482" y="20798"/>
                  </a:lnTo>
                  <a:lnTo>
                    <a:pt x="12482" y="20731"/>
                  </a:lnTo>
                  <a:lnTo>
                    <a:pt x="12556" y="20664"/>
                  </a:lnTo>
                  <a:lnTo>
                    <a:pt x="12556" y="20463"/>
                  </a:lnTo>
                  <a:lnTo>
                    <a:pt x="12631" y="20329"/>
                  </a:lnTo>
                  <a:lnTo>
                    <a:pt x="12631" y="19594"/>
                  </a:lnTo>
                  <a:lnTo>
                    <a:pt x="12855" y="19594"/>
                  </a:lnTo>
                  <a:lnTo>
                    <a:pt x="13005" y="19728"/>
                  </a:lnTo>
                  <a:lnTo>
                    <a:pt x="13005" y="19995"/>
                  </a:lnTo>
                  <a:lnTo>
                    <a:pt x="12930" y="20062"/>
                  </a:lnTo>
                  <a:lnTo>
                    <a:pt x="12930" y="20129"/>
                  </a:lnTo>
                  <a:lnTo>
                    <a:pt x="12781" y="20263"/>
                  </a:lnTo>
                  <a:lnTo>
                    <a:pt x="12781" y="20329"/>
                  </a:lnTo>
                  <a:lnTo>
                    <a:pt x="12855" y="20329"/>
                  </a:lnTo>
                  <a:lnTo>
                    <a:pt x="12855" y="20396"/>
                  </a:lnTo>
                  <a:lnTo>
                    <a:pt x="12930" y="20396"/>
                  </a:lnTo>
                  <a:lnTo>
                    <a:pt x="13005" y="20329"/>
                  </a:lnTo>
                  <a:lnTo>
                    <a:pt x="13080" y="20329"/>
                  </a:lnTo>
                  <a:lnTo>
                    <a:pt x="13154" y="20263"/>
                  </a:lnTo>
                  <a:lnTo>
                    <a:pt x="13229" y="20263"/>
                  </a:lnTo>
                  <a:lnTo>
                    <a:pt x="13229" y="20196"/>
                  </a:lnTo>
                  <a:lnTo>
                    <a:pt x="13304" y="20196"/>
                  </a:lnTo>
                  <a:lnTo>
                    <a:pt x="13304" y="20062"/>
                  </a:lnTo>
                  <a:lnTo>
                    <a:pt x="13379" y="19995"/>
                  </a:lnTo>
                  <a:lnTo>
                    <a:pt x="13379" y="19728"/>
                  </a:lnTo>
                  <a:lnTo>
                    <a:pt x="13453" y="19728"/>
                  </a:lnTo>
                  <a:lnTo>
                    <a:pt x="13453" y="19661"/>
                  </a:lnTo>
                  <a:lnTo>
                    <a:pt x="13603" y="19661"/>
                  </a:lnTo>
                  <a:lnTo>
                    <a:pt x="13603" y="19594"/>
                  </a:lnTo>
                  <a:lnTo>
                    <a:pt x="13678" y="19594"/>
                  </a:lnTo>
                  <a:lnTo>
                    <a:pt x="13752" y="19527"/>
                  </a:lnTo>
                  <a:lnTo>
                    <a:pt x="13752" y="19393"/>
                  </a:lnTo>
                  <a:lnTo>
                    <a:pt x="13678" y="19259"/>
                  </a:lnTo>
                  <a:lnTo>
                    <a:pt x="13678" y="19059"/>
                  </a:lnTo>
                  <a:lnTo>
                    <a:pt x="13603" y="18992"/>
                  </a:lnTo>
                  <a:lnTo>
                    <a:pt x="13603" y="18858"/>
                  </a:lnTo>
                  <a:lnTo>
                    <a:pt x="13678" y="18858"/>
                  </a:lnTo>
                  <a:lnTo>
                    <a:pt x="13678" y="18791"/>
                  </a:lnTo>
                  <a:lnTo>
                    <a:pt x="13752" y="18791"/>
                  </a:lnTo>
                  <a:lnTo>
                    <a:pt x="13752" y="18724"/>
                  </a:lnTo>
                  <a:lnTo>
                    <a:pt x="13827" y="18724"/>
                  </a:lnTo>
                  <a:lnTo>
                    <a:pt x="13976" y="18658"/>
                  </a:lnTo>
                  <a:lnTo>
                    <a:pt x="14051" y="18658"/>
                  </a:lnTo>
                  <a:lnTo>
                    <a:pt x="14126" y="18591"/>
                  </a:lnTo>
                  <a:lnTo>
                    <a:pt x="14201" y="18591"/>
                  </a:lnTo>
                  <a:lnTo>
                    <a:pt x="14201" y="18524"/>
                  </a:lnTo>
                  <a:lnTo>
                    <a:pt x="14275" y="18524"/>
                  </a:lnTo>
                  <a:lnTo>
                    <a:pt x="14275" y="18457"/>
                  </a:lnTo>
                  <a:lnTo>
                    <a:pt x="14350" y="18390"/>
                  </a:lnTo>
                  <a:lnTo>
                    <a:pt x="14350" y="18056"/>
                  </a:lnTo>
                  <a:lnTo>
                    <a:pt x="14425" y="17989"/>
                  </a:lnTo>
                  <a:lnTo>
                    <a:pt x="14425" y="16919"/>
                  </a:lnTo>
                  <a:lnTo>
                    <a:pt x="14500" y="16785"/>
                  </a:lnTo>
                  <a:lnTo>
                    <a:pt x="14500" y="16651"/>
                  </a:lnTo>
                  <a:lnTo>
                    <a:pt x="14574" y="16585"/>
                  </a:lnTo>
                  <a:lnTo>
                    <a:pt x="14574" y="16518"/>
                  </a:lnTo>
                  <a:lnTo>
                    <a:pt x="14649" y="16518"/>
                  </a:lnTo>
                  <a:lnTo>
                    <a:pt x="14649" y="16451"/>
                  </a:lnTo>
                  <a:lnTo>
                    <a:pt x="14799" y="16451"/>
                  </a:lnTo>
                  <a:lnTo>
                    <a:pt x="14873" y="16384"/>
                  </a:lnTo>
                  <a:lnTo>
                    <a:pt x="15023" y="16384"/>
                  </a:lnTo>
                  <a:lnTo>
                    <a:pt x="15023" y="16317"/>
                  </a:lnTo>
                  <a:lnTo>
                    <a:pt x="15098" y="16317"/>
                  </a:lnTo>
                  <a:lnTo>
                    <a:pt x="15098" y="16183"/>
                  </a:lnTo>
                  <a:lnTo>
                    <a:pt x="15172" y="16116"/>
                  </a:lnTo>
                  <a:lnTo>
                    <a:pt x="15172" y="16050"/>
                  </a:lnTo>
                  <a:lnTo>
                    <a:pt x="15247" y="16050"/>
                  </a:lnTo>
                  <a:lnTo>
                    <a:pt x="15247" y="15983"/>
                  </a:lnTo>
                  <a:lnTo>
                    <a:pt x="15322" y="15983"/>
                  </a:lnTo>
                  <a:lnTo>
                    <a:pt x="15471" y="15849"/>
                  </a:lnTo>
                  <a:lnTo>
                    <a:pt x="15621" y="15782"/>
                  </a:lnTo>
                  <a:lnTo>
                    <a:pt x="15770" y="15648"/>
                  </a:lnTo>
                  <a:lnTo>
                    <a:pt x="15920" y="15581"/>
                  </a:lnTo>
                  <a:lnTo>
                    <a:pt x="15994" y="15581"/>
                  </a:lnTo>
                  <a:lnTo>
                    <a:pt x="16069" y="15515"/>
                  </a:lnTo>
                  <a:lnTo>
                    <a:pt x="16219" y="15515"/>
                  </a:lnTo>
                  <a:lnTo>
                    <a:pt x="16293" y="15448"/>
                  </a:lnTo>
                  <a:lnTo>
                    <a:pt x="17116" y="15448"/>
                  </a:lnTo>
                  <a:lnTo>
                    <a:pt x="17116" y="15381"/>
                  </a:lnTo>
                  <a:lnTo>
                    <a:pt x="17190" y="15381"/>
                  </a:lnTo>
                  <a:lnTo>
                    <a:pt x="17190" y="15314"/>
                  </a:lnTo>
                  <a:lnTo>
                    <a:pt x="17265" y="15247"/>
                  </a:lnTo>
                  <a:lnTo>
                    <a:pt x="17265" y="15180"/>
                  </a:lnTo>
                  <a:lnTo>
                    <a:pt x="17340" y="15180"/>
                  </a:lnTo>
                  <a:lnTo>
                    <a:pt x="17340" y="15113"/>
                  </a:lnTo>
                  <a:lnTo>
                    <a:pt x="17415" y="15113"/>
                  </a:lnTo>
                  <a:lnTo>
                    <a:pt x="17415" y="15046"/>
                  </a:lnTo>
                  <a:lnTo>
                    <a:pt x="17639" y="15046"/>
                  </a:lnTo>
                  <a:lnTo>
                    <a:pt x="17788" y="15113"/>
                  </a:lnTo>
                  <a:lnTo>
                    <a:pt x="18162" y="15113"/>
                  </a:lnTo>
                  <a:lnTo>
                    <a:pt x="18162" y="15046"/>
                  </a:lnTo>
                  <a:lnTo>
                    <a:pt x="18237" y="15046"/>
                  </a:lnTo>
                  <a:lnTo>
                    <a:pt x="18237" y="14913"/>
                  </a:lnTo>
                  <a:lnTo>
                    <a:pt x="18311" y="14913"/>
                  </a:lnTo>
                  <a:lnTo>
                    <a:pt x="18311" y="14110"/>
                  </a:lnTo>
                  <a:lnTo>
                    <a:pt x="18386" y="14110"/>
                  </a:lnTo>
                  <a:lnTo>
                    <a:pt x="18536" y="13843"/>
                  </a:lnTo>
                  <a:lnTo>
                    <a:pt x="18610" y="13843"/>
                  </a:lnTo>
                  <a:lnTo>
                    <a:pt x="18610" y="13776"/>
                  </a:lnTo>
                  <a:lnTo>
                    <a:pt x="18760" y="13508"/>
                  </a:lnTo>
                  <a:lnTo>
                    <a:pt x="18760" y="13375"/>
                  </a:lnTo>
                  <a:lnTo>
                    <a:pt x="18835" y="13241"/>
                  </a:lnTo>
                  <a:lnTo>
                    <a:pt x="18835" y="12438"/>
                  </a:lnTo>
                  <a:lnTo>
                    <a:pt x="18909" y="12372"/>
                  </a:lnTo>
                  <a:lnTo>
                    <a:pt x="18909" y="12305"/>
                  </a:lnTo>
                  <a:lnTo>
                    <a:pt x="18984" y="12305"/>
                  </a:lnTo>
                  <a:lnTo>
                    <a:pt x="19059" y="12238"/>
                  </a:lnTo>
                  <a:lnTo>
                    <a:pt x="19134" y="12238"/>
                  </a:lnTo>
                  <a:lnTo>
                    <a:pt x="19208" y="12171"/>
                  </a:lnTo>
                  <a:lnTo>
                    <a:pt x="19208" y="12104"/>
                  </a:lnTo>
                  <a:lnTo>
                    <a:pt x="19283" y="12037"/>
                  </a:lnTo>
                  <a:lnTo>
                    <a:pt x="19283" y="11302"/>
                  </a:lnTo>
                  <a:lnTo>
                    <a:pt x="19208" y="10900"/>
                  </a:lnTo>
                  <a:lnTo>
                    <a:pt x="19208" y="10499"/>
                  </a:lnTo>
                  <a:lnTo>
                    <a:pt x="19134" y="10365"/>
                  </a:lnTo>
                  <a:lnTo>
                    <a:pt x="19134" y="10031"/>
                  </a:lnTo>
                  <a:lnTo>
                    <a:pt x="19208" y="9964"/>
                  </a:lnTo>
                  <a:lnTo>
                    <a:pt x="19208" y="9763"/>
                  </a:lnTo>
                  <a:lnTo>
                    <a:pt x="19283" y="9697"/>
                  </a:lnTo>
                  <a:lnTo>
                    <a:pt x="19283" y="9630"/>
                  </a:lnTo>
                  <a:lnTo>
                    <a:pt x="19358" y="9563"/>
                  </a:lnTo>
                  <a:lnTo>
                    <a:pt x="19657" y="9563"/>
                  </a:lnTo>
                  <a:lnTo>
                    <a:pt x="19731" y="9496"/>
                  </a:lnTo>
                  <a:lnTo>
                    <a:pt x="19806" y="9496"/>
                  </a:lnTo>
                  <a:lnTo>
                    <a:pt x="19806" y="9028"/>
                  </a:lnTo>
                  <a:lnTo>
                    <a:pt x="20105" y="8760"/>
                  </a:lnTo>
                  <a:lnTo>
                    <a:pt x="20105" y="8493"/>
                  </a:lnTo>
                  <a:lnTo>
                    <a:pt x="20180" y="8426"/>
                  </a:lnTo>
                  <a:lnTo>
                    <a:pt x="20180" y="8359"/>
                  </a:lnTo>
                  <a:lnTo>
                    <a:pt x="20255" y="8292"/>
                  </a:lnTo>
                  <a:lnTo>
                    <a:pt x="20479" y="8292"/>
                  </a:lnTo>
                  <a:lnTo>
                    <a:pt x="20479" y="8225"/>
                  </a:lnTo>
                  <a:lnTo>
                    <a:pt x="20554" y="8159"/>
                  </a:lnTo>
                  <a:lnTo>
                    <a:pt x="20554" y="7824"/>
                  </a:lnTo>
                  <a:lnTo>
                    <a:pt x="20628" y="7824"/>
                  </a:lnTo>
                  <a:lnTo>
                    <a:pt x="20628" y="7757"/>
                  </a:lnTo>
                  <a:lnTo>
                    <a:pt x="20703" y="7757"/>
                  </a:lnTo>
                  <a:lnTo>
                    <a:pt x="20778" y="7690"/>
                  </a:lnTo>
                  <a:lnTo>
                    <a:pt x="21002" y="7690"/>
                  </a:lnTo>
                  <a:lnTo>
                    <a:pt x="21002" y="7624"/>
                  </a:lnTo>
                  <a:lnTo>
                    <a:pt x="21077" y="7557"/>
                  </a:lnTo>
                  <a:lnTo>
                    <a:pt x="21002" y="7490"/>
                  </a:lnTo>
                  <a:lnTo>
                    <a:pt x="21002" y="7222"/>
                  </a:lnTo>
                  <a:lnTo>
                    <a:pt x="21226" y="7222"/>
                  </a:lnTo>
                  <a:lnTo>
                    <a:pt x="21301" y="7155"/>
                  </a:lnTo>
                  <a:lnTo>
                    <a:pt x="21301" y="7022"/>
                  </a:lnTo>
                  <a:lnTo>
                    <a:pt x="21226" y="6955"/>
                  </a:lnTo>
                  <a:lnTo>
                    <a:pt x="21226" y="6687"/>
                  </a:lnTo>
                  <a:lnTo>
                    <a:pt x="21525" y="6687"/>
                  </a:lnTo>
                  <a:lnTo>
                    <a:pt x="21525" y="6620"/>
                  </a:lnTo>
                  <a:lnTo>
                    <a:pt x="21600" y="6554"/>
                  </a:lnTo>
                  <a:lnTo>
                    <a:pt x="21600" y="6286"/>
                  </a:lnTo>
                  <a:lnTo>
                    <a:pt x="21525" y="6286"/>
                  </a:lnTo>
                  <a:lnTo>
                    <a:pt x="21525" y="6219"/>
                  </a:lnTo>
                  <a:lnTo>
                    <a:pt x="21152" y="6219"/>
                  </a:lnTo>
                  <a:lnTo>
                    <a:pt x="21152" y="5350"/>
                  </a:lnTo>
                  <a:lnTo>
                    <a:pt x="21077" y="5283"/>
                  </a:lnTo>
                  <a:lnTo>
                    <a:pt x="21077" y="5216"/>
                  </a:lnTo>
                  <a:lnTo>
                    <a:pt x="21002" y="5149"/>
                  </a:lnTo>
                  <a:lnTo>
                    <a:pt x="20927" y="5149"/>
                  </a:lnTo>
                  <a:lnTo>
                    <a:pt x="20853" y="5082"/>
                  </a:lnTo>
                  <a:lnTo>
                    <a:pt x="20628" y="5082"/>
                  </a:lnTo>
                  <a:lnTo>
                    <a:pt x="20554" y="5015"/>
                  </a:lnTo>
                  <a:lnTo>
                    <a:pt x="20329" y="5015"/>
                  </a:lnTo>
                  <a:lnTo>
                    <a:pt x="20105" y="4815"/>
                  </a:lnTo>
                  <a:lnTo>
                    <a:pt x="20105" y="4748"/>
                  </a:lnTo>
                  <a:lnTo>
                    <a:pt x="19956" y="4614"/>
                  </a:lnTo>
                  <a:lnTo>
                    <a:pt x="19956" y="4480"/>
                  </a:lnTo>
                  <a:lnTo>
                    <a:pt x="19881" y="4414"/>
                  </a:lnTo>
                  <a:lnTo>
                    <a:pt x="19358" y="4414"/>
                  </a:lnTo>
                  <a:lnTo>
                    <a:pt x="19283" y="4347"/>
                  </a:lnTo>
                  <a:lnTo>
                    <a:pt x="19283" y="4079"/>
                  </a:lnTo>
                  <a:lnTo>
                    <a:pt x="19134" y="3946"/>
                  </a:lnTo>
                  <a:lnTo>
                    <a:pt x="19059" y="3946"/>
                  </a:lnTo>
                  <a:lnTo>
                    <a:pt x="18984" y="3879"/>
                  </a:lnTo>
                  <a:lnTo>
                    <a:pt x="18237" y="3879"/>
                  </a:lnTo>
                  <a:lnTo>
                    <a:pt x="18087" y="3812"/>
                  </a:lnTo>
                  <a:lnTo>
                    <a:pt x="17863" y="3812"/>
                  </a:lnTo>
                  <a:lnTo>
                    <a:pt x="17788" y="3745"/>
                  </a:lnTo>
                  <a:lnTo>
                    <a:pt x="17713" y="3745"/>
                  </a:lnTo>
                  <a:lnTo>
                    <a:pt x="17639" y="3678"/>
                  </a:lnTo>
                  <a:lnTo>
                    <a:pt x="17639" y="3611"/>
                  </a:lnTo>
                  <a:lnTo>
                    <a:pt x="17564" y="3544"/>
                  </a:lnTo>
                  <a:lnTo>
                    <a:pt x="17415" y="3544"/>
                  </a:lnTo>
                  <a:lnTo>
                    <a:pt x="17415" y="3611"/>
                  </a:lnTo>
                  <a:lnTo>
                    <a:pt x="17340" y="3611"/>
                  </a:lnTo>
                  <a:lnTo>
                    <a:pt x="17265" y="3678"/>
                  </a:lnTo>
                  <a:lnTo>
                    <a:pt x="17190" y="3678"/>
                  </a:lnTo>
                  <a:lnTo>
                    <a:pt x="17190" y="3745"/>
                  </a:lnTo>
                  <a:lnTo>
                    <a:pt x="16817" y="3745"/>
                  </a:lnTo>
                  <a:lnTo>
                    <a:pt x="16742" y="3678"/>
                  </a:lnTo>
                  <a:lnTo>
                    <a:pt x="16592" y="3678"/>
                  </a:lnTo>
                  <a:lnTo>
                    <a:pt x="16518" y="3544"/>
                  </a:lnTo>
                  <a:lnTo>
                    <a:pt x="16368" y="3477"/>
                  </a:lnTo>
                  <a:lnTo>
                    <a:pt x="16293" y="3411"/>
                  </a:lnTo>
                  <a:lnTo>
                    <a:pt x="16219" y="3277"/>
                  </a:lnTo>
                  <a:lnTo>
                    <a:pt x="16144" y="3210"/>
                  </a:lnTo>
                  <a:lnTo>
                    <a:pt x="16144" y="3143"/>
                  </a:lnTo>
                  <a:lnTo>
                    <a:pt x="15994" y="3009"/>
                  </a:lnTo>
                  <a:lnTo>
                    <a:pt x="15845" y="2942"/>
                  </a:lnTo>
                  <a:lnTo>
                    <a:pt x="15696" y="2942"/>
                  </a:lnTo>
                  <a:lnTo>
                    <a:pt x="15621" y="2876"/>
                  </a:lnTo>
                  <a:lnTo>
                    <a:pt x="15471" y="2876"/>
                  </a:lnTo>
                  <a:lnTo>
                    <a:pt x="15397" y="2809"/>
                  </a:lnTo>
                  <a:lnTo>
                    <a:pt x="14649" y="2809"/>
                  </a:lnTo>
                  <a:lnTo>
                    <a:pt x="14500" y="2876"/>
                  </a:lnTo>
                  <a:lnTo>
                    <a:pt x="14275" y="2876"/>
                  </a:lnTo>
                  <a:lnTo>
                    <a:pt x="14275" y="2942"/>
                  </a:lnTo>
                  <a:lnTo>
                    <a:pt x="14126" y="2942"/>
                  </a:lnTo>
                  <a:lnTo>
                    <a:pt x="14126" y="3009"/>
                  </a:lnTo>
                  <a:lnTo>
                    <a:pt x="14051" y="3009"/>
                  </a:lnTo>
                  <a:lnTo>
                    <a:pt x="14051" y="3210"/>
                  </a:lnTo>
                  <a:lnTo>
                    <a:pt x="13976" y="3210"/>
                  </a:lnTo>
                  <a:lnTo>
                    <a:pt x="13976" y="3277"/>
                  </a:lnTo>
                  <a:lnTo>
                    <a:pt x="13902" y="3344"/>
                  </a:lnTo>
                  <a:lnTo>
                    <a:pt x="13827" y="3344"/>
                  </a:lnTo>
                  <a:lnTo>
                    <a:pt x="13678" y="3477"/>
                  </a:lnTo>
                  <a:lnTo>
                    <a:pt x="13453" y="3477"/>
                  </a:lnTo>
                  <a:lnTo>
                    <a:pt x="13453" y="3411"/>
                  </a:lnTo>
                  <a:lnTo>
                    <a:pt x="13528" y="3344"/>
                  </a:lnTo>
                  <a:lnTo>
                    <a:pt x="13528" y="3277"/>
                  </a:lnTo>
                  <a:lnTo>
                    <a:pt x="13678" y="3143"/>
                  </a:lnTo>
                  <a:lnTo>
                    <a:pt x="13678" y="3076"/>
                  </a:lnTo>
                  <a:lnTo>
                    <a:pt x="13752" y="3076"/>
                  </a:lnTo>
                  <a:lnTo>
                    <a:pt x="13752" y="3009"/>
                  </a:lnTo>
                  <a:lnTo>
                    <a:pt x="13827" y="2876"/>
                  </a:lnTo>
                  <a:lnTo>
                    <a:pt x="13902" y="2876"/>
                  </a:lnTo>
                  <a:lnTo>
                    <a:pt x="13976" y="2809"/>
                  </a:lnTo>
                  <a:lnTo>
                    <a:pt x="13976" y="2675"/>
                  </a:lnTo>
                  <a:lnTo>
                    <a:pt x="13902" y="2608"/>
                  </a:lnTo>
                  <a:lnTo>
                    <a:pt x="13827" y="2608"/>
                  </a:lnTo>
                  <a:lnTo>
                    <a:pt x="13752" y="2541"/>
                  </a:lnTo>
                  <a:lnTo>
                    <a:pt x="13678" y="2541"/>
                  </a:lnTo>
                  <a:lnTo>
                    <a:pt x="13603" y="2474"/>
                  </a:lnTo>
                  <a:lnTo>
                    <a:pt x="13304" y="2474"/>
                  </a:lnTo>
                  <a:lnTo>
                    <a:pt x="13229" y="2541"/>
                  </a:lnTo>
                  <a:lnTo>
                    <a:pt x="13154" y="2541"/>
                  </a:lnTo>
                  <a:lnTo>
                    <a:pt x="12556" y="3076"/>
                  </a:lnTo>
                  <a:lnTo>
                    <a:pt x="12556" y="3143"/>
                  </a:lnTo>
                  <a:lnTo>
                    <a:pt x="12108" y="3544"/>
                  </a:lnTo>
                  <a:lnTo>
                    <a:pt x="11958" y="3544"/>
                  </a:lnTo>
                  <a:lnTo>
                    <a:pt x="11958" y="3277"/>
                  </a:lnTo>
                  <a:lnTo>
                    <a:pt x="12033" y="3277"/>
                  </a:lnTo>
                  <a:lnTo>
                    <a:pt x="12033" y="3210"/>
                  </a:lnTo>
                  <a:lnTo>
                    <a:pt x="12108" y="3143"/>
                  </a:lnTo>
                  <a:lnTo>
                    <a:pt x="12183" y="3009"/>
                  </a:lnTo>
                  <a:lnTo>
                    <a:pt x="12332" y="2942"/>
                  </a:lnTo>
                  <a:lnTo>
                    <a:pt x="12407" y="2809"/>
                  </a:lnTo>
                  <a:lnTo>
                    <a:pt x="12556" y="2675"/>
                  </a:lnTo>
                  <a:lnTo>
                    <a:pt x="12631" y="2541"/>
                  </a:lnTo>
                  <a:lnTo>
                    <a:pt x="12781" y="2407"/>
                  </a:lnTo>
                  <a:lnTo>
                    <a:pt x="12930" y="2140"/>
                  </a:lnTo>
                  <a:lnTo>
                    <a:pt x="12930" y="2006"/>
                  </a:lnTo>
                  <a:lnTo>
                    <a:pt x="13080" y="1872"/>
                  </a:lnTo>
                  <a:lnTo>
                    <a:pt x="13080" y="1806"/>
                  </a:lnTo>
                  <a:lnTo>
                    <a:pt x="13154" y="1739"/>
                  </a:lnTo>
                  <a:lnTo>
                    <a:pt x="13154" y="1471"/>
                  </a:lnTo>
                  <a:lnTo>
                    <a:pt x="12930" y="1070"/>
                  </a:lnTo>
                  <a:lnTo>
                    <a:pt x="12855" y="1003"/>
                  </a:lnTo>
                  <a:lnTo>
                    <a:pt x="12781" y="869"/>
                  </a:lnTo>
                  <a:lnTo>
                    <a:pt x="12706" y="802"/>
                  </a:lnTo>
                  <a:lnTo>
                    <a:pt x="12706" y="736"/>
                  </a:lnTo>
                  <a:lnTo>
                    <a:pt x="12631" y="736"/>
                  </a:lnTo>
                  <a:lnTo>
                    <a:pt x="12407" y="535"/>
                  </a:lnTo>
                  <a:lnTo>
                    <a:pt x="12257" y="535"/>
                  </a:lnTo>
                  <a:lnTo>
                    <a:pt x="12183" y="468"/>
                  </a:lnTo>
                  <a:lnTo>
                    <a:pt x="12033" y="468"/>
                  </a:lnTo>
                  <a:lnTo>
                    <a:pt x="12033" y="535"/>
                  </a:lnTo>
                  <a:lnTo>
                    <a:pt x="11958" y="535"/>
                  </a:lnTo>
                  <a:lnTo>
                    <a:pt x="11884" y="602"/>
                  </a:lnTo>
                  <a:lnTo>
                    <a:pt x="11809" y="602"/>
                  </a:lnTo>
                  <a:lnTo>
                    <a:pt x="11734" y="736"/>
                  </a:lnTo>
                  <a:lnTo>
                    <a:pt x="11734" y="802"/>
                  </a:lnTo>
                  <a:lnTo>
                    <a:pt x="11585" y="936"/>
                  </a:lnTo>
                  <a:lnTo>
                    <a:pt x="11510" y="1070"/>
                  </a:lnTo>
                  <a:lnTo>
                    <a:pt x="11510" y="1137"/>
                  </a:lnTo>
                  <a:lnTo>
                    <a:pt x="11435" y="1204"/>
                  </a:lnTo>
                  <a:lnTo>
                    <a:pt x="11435" y="1271"/>
                  </a:lnTo>
                  <a:lnTo>
                    <a:pt x="11361" y="1337"/>
                  </a:lnTo>
                  <a:lnTo>
                    <a:pt x="11286" y="1337"/>
                  </a:lnTo>
                  <a:lnTo>
                    <a:pt x="11286" y="1404"/>
                  </a:lnTo>
                  <a:lnTo>
                    <a:pt x="11062" y="1404"/>
                  </a:lnTo>
                  <a:lnTo>
                    <a:pt x="10987" y="1337"/>
                  </a:lnTo>
                  <a:lnTo>
                    <a:pt x="10837" y="1337"/>
                  </a:lnTo>
                  <a:lnTo>
                    <a:pt x="10613" y="1137"/>
                  </a:lnTo>
                  <a:lnTo>
                    <a:pt x="10613" y="1070"/>
                  </a:lnTo>
                  <a:lnTo>
                    <a:pt x="9791" y="1070"/>
                  </a:lnTo>
                  <a:lnTo>
                    <a:pt x="9791" y="1538"/>
                  </a:lnTo>
                  <a:lnTo>
                    <a:pt x="9716" y="1605"/>
                  </a:lnTo>
                  <a:lnTo>
                    <a:pt x="8670" y="1605"/>
                  </a:lnTo>
                  <a:lnTo>
                    <a:pt x="8595" y="1672"/>
                  </a:lnTo>
                  <a:lnTo>
                    <a:pt x="8595" y="1806"/>
                  </a:lnTo>
                  <a:lnTo>
                    <a:pt x="8446" y="1806"/>
                  </a:lnTo>
                  <a:lnTo>
                    <a:pt x="8371" y="1872"/>
                  </a:lnTo>
                  <a:lnTo>
                    <a:pt x="8147" y="1872"/>
                  </a:lnTo>
                  <a:lnTo>
                    <a:pt x="8147" y="1806"/>
                  </a:lnTo>
                  <a:lnTo>
                    <a:pt x="8072" y="1806"/>
                  </a:lnTo>
                  <a:lnTo>
                    <a:pt x="7997" y="1739"/>
                  </a:lnTo>
                  <a:lnTo>
                    <a:pt x="7922" y="1605"/>
                  </a:lnTo>
                  <a:lnTo>
                    <a:pt x="7773" y="1471"/>
                  </a:lnTo>
                  <a:lnTo>
                    <a:pt x="7698" y="1337"/>
                  </a:lnTo>
                  <a:lnTo>
                    <a:pt x="7698" y="1271"/>
                  </a:lnTo>
                  <a:lnTo>
                    <a:pt x="7624" y="1204"/>
                  </a:lnTo>
                  <a:lnTo>
                    <a:pt x="7624" y="1003"/>
                  </a:lnTo>
                  <a:lnTo>
                    <a:pt x="7698" y="936"/>
                  </a:lnTo>
                  <a:lnTo>
                    <a:pt x="7698" y="869"/>
                  </a:lnTo>
                  <a:lnTo>
                    <a:pt x="7773" y="802"/>
                  </a:lnTo>
                  <a:lnTo>
                    <a:pt x="7773" y="334"/>
                  </a:lnTo>
                  <a:lnTo>
                    <a:pt x="7698" y="267"/>
                  </a:lnTo>
                  <a:lnTo>
                    <a:pt x="7698" y="134"/>
                  </a:lnTo>
                  <a:lnTo>
                    <a:pt x="7624" y="134"/>
                  </a:lnTo>
                  <a:lnTo>
                    <a:pt x="7549" y="67"/>
                  </a:lnTo>
                  <a:lnTo>
                    <a:pt x="7399" y="67"/>
                  </a:lnTo>
                  <a:lnTo>
                    <a:pt x="7250" y="0"/>
                  </a:lnTo>
                  <a:lnTo>
                    <a:pt x="7175" y="67"/>
                  </a:lnTo>
                  <a:lnTo>
                    <a:pt x="7175" y="201"/>
                  </a:lnTo>
                  <a:lnTo>
                    <a:pt x="7100" y="267"/>
                  </a:lnTo>
                  <a:lnTo>
                    <a:pt x="7100" y="334"/>
                  </a:lnTo>
                  <a:lnTo>
                    <a:pt x="7026" y="334"/>
                  </a:lnTo>
                  <a:lnTo>
                    <a:pt x="6951" y="401"/>
                  </a:lnTo>
                  <a:lnTo>
                    <a:pt x="6577" y="401"/>
                  </a:lnTo>
                  <a:lnTo>
                    <a:pt x="6502" y="334"/>
                  </a:lnTo>
                  <a:lnTo>
                    <a:pt x="6203" y="334"/>
                  </a:lnTo>
                  <a:lnTo>
                    <a:pt x="6129" y="401"/>
                  </a:lnTo>
                  <a:lnTo>
                    <a:pt x="6054" y="401"/>
                  </a:lnTo>
                  <a:lnTo>
                    <a:pt x="5904" y="535"/>
                  </a:lnTo>
                  <a:lnTo>
                    <a:pt x="5830" y="535"/>
                  </a:lnTo>
                  <a:lnTo>
                    <a:pt x="5830" y="602"/>
                  </a:lnTo>
                  <a:lnTo>
                    <a:pt x="5755" y="535"/>
                  </a:lnTo>
                  <a:lnTo>
                    <a:pt x="5680" y="535"/>
                  </a:lnTo>
                  <a:lnTo>
                    <a:pt x="5606" y="468"/>
                  </a:lnTo>
                  <a:lnTo>
                    <a:pt x="5606" y="401"/>
                  </a:lnTo>
                  <a:lnTo>
                    <a:pt x="5381" y="201"/>
                  </a:lnTo>
                  <a:lnTo>
                    <a:pt x="5232" y="201"/>
                  </a:lnTo>
                  <a:lnTo>
                    <a:pt x="5157" y="267"/>
                  </a:lnTo>
                  <a:lnTo>
                    <a:pt x="5082" y="267"/>
                  </a:lnTo>
                  <a:lnTo>
                    <a:pt x="5082" y="334"/>
                  </a:lnTo>
                  <a:lnTo>
                    <a:pt x="5008" y="401"/>
                  </a:lnTo>
                  <a:lnTo>
                    <a:pt x="5008" y="1003"/>
                  </a:lnTo>
                  <a:lnTo>
                    <a:pt x="5082" y="1003"/>
                  </a:lnTo>
                  <a:lnTo>
                    <a:pt x="5082" y="1070"/>
                  </a:lnTo>
                  <a:lnTo>
                    <a:pt x="5157" y="1070"/>
                  </a:lnTo>
                  <a:lnTo>
                    <a:pt x="5232" y="1137"/>
                  </a:lnTo>
                  <a:lnTo>
                    <a:pt x="5381" y="1137"/>
                  </a:lnTo>
                  <a:lnTo>
                    <a:pt x="5381" y="1204"/>
                  </a:lnTo>
                  <a:lnTo>
                    <a:pt x="5456" y="1204"/>
                  </a:lnTo>
                  <a:lnTo>
                    <a:pt x="5456" y="1605"/>
                  </a:lnTo>
                  <a:lnTo>
                    <a:pt x="5232" y="1806"/>
                  </a:lnTo>
                  <a:lnTo>
                    <a:pt x="5157" y="1806"/>
                  </a:lnTo>
                  <a:lnTo>
                    <a:pt x="5082" y="1872"/>
                  </a:lnTo>
                  <a:lnTo>
                    <a:pt x="5008" y="1872"/>
                  </a:lnTo>
                  <a:lnTo>
                    <a:pt x="5008" y="1939"/>
                  </a:lnTo>
                  <a:lnTo>
                    <a:pt x="4783" y="1939"/>
                  </a:lnTo>
                  <a:lnTo>
                    <a:pt x="4709" y="2006"/>
                  </a:lnTo>
                  <a:lnTo>
                    <a:pt x="4410" y="2006"/>
                  </a:lnTo>
                  <a:lnTo>
                    <a:pt x="4335" y="1939"/>
                  </a:lnTo>
                  <a:lnTo>
                    <a:pt x="4185" y="1939"/>
                  </a:lnTo>
                  <a:lnTo>
                    <a:pt x="3961" y="1739"/>
                  </a:lnTo>
                  <a:lnTo>
                    <a:pt x="3887" y="1605"/>
                  </a:lnTo>
                  <a:lnTo>
                    <a:pt x="3662" y="1404"/>
                  </a:lnTo>
                  <a:lnTo>
                    <a:pt x="3513" y="1404"/>
                  </a:lnTo>
                  <a:lnTo>
                    <a:pt x="3363" y="1337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2406162" y="3306757"/>
              <a:ext cx="1213580" cy="128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3" y="1337"/>
                  </a:moveTo>
                  <a:lnTo>
                    <a:pt x="3289" y="1337"/>
                  </a:lnTo>
                  <a:lnTo>
                    <a:pt x="2990" y="1404"/>
                  </a:lnTo>
                  <a:lnTo>
                    <a:pt x="2541" y="1605"/>
                  </a:lnTo>
                  <a:lnTo>
                    <a:pt x="2466" y="1605"/>
                  </a:lnTo>
                  <a:lnTo>
                    <a:pt x="2317" y="1739"/>
                  </a:lnTo>
                  <a:lnTo>
                    <a:pt x="2317" y="1806"/>
                  </a:lnTo>
                  <a:lnTo>
                    <a:pt x="2242" y="1806"/>
                  </a:lnTo>
                  <a:lnTo>
                    <a:pt x="2242" y="2006"/>
                  </a:lnTo>
                  <a:lnTo>
                    <a:pt x="2317" y="2073"/>
                  </a:lnTo>
                  <a:lnTo>
                    <a:pt x="2392" y="2073"/>
                  </a:lnTo>
                  <a:lnTo>
                    <a:pt x="2392" y="2140"/>
                  </a:lnTo>
                  <a:lnTo>
                    <a:pt x="2466" y="2140"/>
                  </a:lnTo>
                  <a:lnTo>
                    <a:pt x="2466" y="2274"/>
                  </a:lnTo>
                  <a:lnTo>
                    <a:pt x="2392" y="2274"/>
                  </a:lnTo>
                  <a:lnTo>
                    <a:pt x="2242" y="2341"/>
                  </a:lnTo>
                  <a:lnTo>
                    <a:pt x="2242" y="2407"/>
                  </a:lnTo>
                  <a:lnTo>
                    <a:pt x="2167" y="2407"/>
                  </a:lnTo>
                  <a:lnTo>
                    <a:pt x="2167" y="2742"/>
                  </a:lnTo>
                  <a:lnTo>
                    <a:pt x="2242" y="2876"/>
                  </a:lnTo>
                  <a:lnTo>
                    <a:pt x="2317" y="3143"/>
                  </a:lnTo>
                  <a:lnTo>
                    <a:pt x="2317" y="3344"/>
                  </a:lnTo>
                  <a:lnTo>
                    <a:pt x="2392" y="3477"/>
                  </a:lnTo>
                  <a:lnTo>
                    <a:pt x="2392" y="3745"/>
                  </a:lnTo>
                  <a:lnTo>
                    <a:pt x="2317" y="3745"/>
                  </a:lnTo>
                  <a:lnTo>
                    <a:pt x="2317" y="3812"/>
                  </a:lnTo>
                  <a:lnTo>
                    <a:pt x="1794" y="3812"/>
                  </a:lnTo>
                  <a:lnTo>
                    <a:pt x="1869" y="3879"/>
                  </a:lnTo>
                  <a:lnTo>
                    <a:pt x="1943" y="4079"/>
                  </a:lnTo>
                  <a:lnTo>
                    <a:pt x="2018" y="4146"/>
                  </a:lnTo>
                  <a:lnTo>
                    <a:pt x="2167" y="4414"/>
                  </a:lnTo>
                  <a:lnTo>
                    <a:pt x="2167" y="4614"/>
                  </a:lnTo>
                  <a:lnTo>
                    <a:pt x="2093" y="4681"/>
                  </a:lnTo>
                  <a:lnTo>
                    <a:pt x="2093" y="4815"/>
                  </a:lnTo>
                  <a:lnTo>
                    <a:pt x="2018" y="4882"/>
                  </a:lnTo>
                  <a:lnTo>
                    <a:pt x="2018" y="4949"/>
                  </a:lnTo>
                  <a:lnTo>
                    <a:pt x="1943" y="4949"/>
                  </a:lnTo>
                  <a:lnTo>
                    <a:pt x="1869" y="5015"/>
                  </a:lnTo>
                  <a:lnTo>
                    <a:pt x="1794" y="5015"/>
                  </a:lnTo>
                  <a:lnTo>
                    <a:pt x="1794" y="5082"/>
                  </a:lnTo>
                  <a:lnTo>
                    <a:pt x="1644" y="5082"/>
                  </a:lnTo>
                  <a:lnTo>
                    <a:pt x="1570" y="5149"/>
                  </a:lnTo>
                  <a:lnTo>
                    <a:pt x="1495" y="5082"/>
                  </a:lnTo>
                  <a:lnTo>
                    <a:pt x="1345" y="5082"/>
                  </a:lnTo>
                  <a:lnTo>
                    <a:pt x="1271" y="5015"/>
                  </a:lnTo>
                  <a:lnTo>
                    <a:pt x="972" y="5015"/>
                  </a:lnTo>
                  <a:lnTo>
                    <a:pt x="972" y="5082"/>
                  </a:lnTo>
                  <a:lnTo>
                    <a:pt x="897" y="5082"/>
                  </a:lnTo>
                  <a:lnTo>
                    <a:pt x="673" y="5283"/>
                  </a:lnTo>
                  <a:lnTo>
                    <a:pt x="673" y="5417"/>
                  </a:lnTo>
                  <a:lnTo>
                    <a:pt x="598" y="5484"/>
                  </a:lnTo>
                  <a:lnTo>
                    <a:pt x="598" y="5751"/>
                  </a:lnTo>
                  <a:lnTo>
                    <a:pt x="673" y="5885"/>
                  </a:lnTo>
                  <a:lnTo>
                    <a:pt x="673" y="6085"/>
                  </a:lnTo>
                  <a:lnTo>
                    <a:pt x="598" y="6085"/>
                  </a:lnTo>
                  <a:lnTo>
                    <a:pt x="598" y="6152"/>
                  </a:lnTo>
                  <a:lnTo>
                    <a:pt x="523" y="6152"/>
                  </a:lnTo>
                  <a:lnTo>
                    <a:pt x="448" y="6219"/>
                  </a:lnTo>
                  <a:lnTo>
                    <a:pt x="374" y="6219"/>
                  </a:lnTo>
                  <a:lnTo>
                    <a:pt x="299" y="6286"/>
                  </a:lnTo>
                  <a:lnTo>
                    <a:pt x="149" y="6286"/>
                  </a:lnTo>
                  <a:lnTo>
                    <a:pt x="149" y="6353"/>
                  </a:lnTo>
                  <a:lnTo>
                    <a:pt x="75" y="6353"/>
                  </a:lnTo>
                  <a:lnTo>
                    <a:pt x="75" y="6487"/>
                  </a:lnTo>
                  <a:lnTo>
                    <a:pt x="0" y="6554"/>
                  </a:lnTo>
                  <a:lnTo>
                    <a:pt x="0" y="6888"/>
                  </a:lnTo>
                  <a:lnTo>
                    <a:pt x="75" y="6955"/>
                  </a:lnTo>
                  <a:lnTo>
                    <a:pt x="75" y="7022"/>
                  </a:lnTo>
                  <a:lnTo>
                    <a:pt x="149" y="7089"/>
                  </a:lnTo>
                  <a:lnTo>
                    <a:pt x="149" y="7155"/>
                  </a:lnTo>
                  <a:lnTo>
                    <a:pt x="224" y="7155"/>
                  </a:lnTo>
                  <a:lnTo>
                    <a:pt x="448" y="7356"/>
                  </a:lnTo>
                  <a:lnTo>
                    <a:pt x="523" y="7356"/>
                  </a:lnTo>
                  <a:lnTo>
                    <a:pt x="523" y="7490"/>
                  </a:lnTo>
                  <a:lnTo>
                    <a:pt x="598" y="7557"/>
                  </a:lnTo>
                  <a:lnTo>
                    <a:pt x="598" y="7690"/>
                  </a:lnTo>
                  <a:lnTo>
                    <a:pt x="673" y="7757"/>
                  </a:lnTo>
                  <a:lnTo>
                    <a:pt x="1046" y="7757"/>
                  </a:lnTo>
                  <a:lnTo>
                    <a:pt x="1046" y="8025"/>
                  </a:lnTo>
                  <a:lnTo>
                    <a:pt x="1121" y="8025"/>
                  </a:lnTo>
                  <a:lnTo>
                    <a:pt x="1121" y="8092"/>
                  </a:lnTo>
                  <a:lnTo>
                    <a:pt x="1271" y="8092"/>
                  </a:lnTo>
                  <a:lnTo>
                    <a:pt x="1345" y="8159"/>
                  </a:lnTo>
                  <a:lnTo>
                    <a:pt x="1570" y="8159"/>
                  </a:lnTo>
                  <a:lnTo>
                    <a:pt x="1644" y="8092"/>
                  </a:lnTo>
                  <a:lnTo>
                    <a:pt x="1719" y="8092"/>
                  </a:lnTo>
                  <a:lnTo>
                    <a:pt x="1794" y="7958"/>
                  </a:lnTo>
                  <a:lnTo>
                    <a:pt x="1869" y="7958"/>
                  </a:lnTo>
                  <a:lnTo>
                    <a:pt x="1943" y="7891"/>
                  </a:lnTo>
                  <a:lnTo>
                    <a:pt x="2018" y="7891"/>
                  </a:lnTo>
                  <a:lnTo>
                    <a:pt x="2093" y="7958"/>
                  </a:lnTo>
                  <a:lnTo>
                    <a:pt x="2093" y="8092"/>
                  </a:lnTo>
                  <a:lnTo>
                    <a:pt x="2167" y="8159"/>
                  </a:lnTo>
                  <a:lnTo>
                    <a:pt x="2167" y="8493"/>
                  </a:lnTo>
                  <a:lnTo>
                    <a:pt x="2242" y="8493"/>
                  </a:lnTo>
                  <a:lnTo>
                    <a:pt x="2242" y="8560"/>
                  </a:lnTo>
                  <a:lnTo>
                    <a:pt x="2317" y="8627"/>
                  </a:lnTo>
                  <a:lnTo>
                    <a:pt x="2392" y="8627"/>
                  </a:lnTo>
                  <a:lnTo>
                    <a:pt x="2466" y="8693"/>
                  </a:lnTo>
                  <a:lnTo>
                    <a:pt x="2616" y="8693"/>
                  </a:lnTo>
                  <a:lnTo>
                    <a:pt x="2691" y="8760"/>
                  </a:lnTo>
                  <a:lnTo>
                    <a:pt x="3289" y="8760"/>
                  </a:lnTo>
                  <a:lnTo>
                    <a:pt x="3438" y="8627"/>
                  </a:lnTo>
                  <a:lnTo>
                    <a:pt x="3513" y="8627"/>
                  </a:lnTo>
                  <a:lnTo>
                    <a:pt x="3513" y="8560"/>
                  </a:lnTo>
                  <a:lnTo>
                    <a:pt x="3588" y="8560"/>
                  </a:lnTo>
                  <a:lnTo>
                    <a:pt x="3588" y="8493"/>
                  </a:lnTo>
                  <a:lnTo>
                    <a:pt x="3662" y="8493"/>
                  </a:lnTo>
                  <a:lnTo>
                    <a:pt x="3662" y="8359"/>
                  </a:lnTo>
                  <a:lnTo>
                    <a:pt x="3737" y="8359"/>
                  </a:lnTo>
                  <a:lnTo>
                    <a:pt x="3737" y="8292"/>
                  </a:lnTo>
                  <a:lnTo>
                    <a:pt x="3961" y="8292"/>
                  </a:lnTo>
                  <a:lnTo>
                    <a:pt x="4036" y="8359"/>
                  </a:lnTo>
                  <a:lnTo>
                    <a:pt x="4036" y="8292"/>
                  </a:lnTo>
                  <a:lnTo>
                    <a:pt x="4111" y="8225"/>
                  </a:lnTo>
                  <a:lnTo>
                    <a:pt x="4111" y="7958"/>
                  </a:lnTo>
                  <a:lnTo>
                    <a:pt x="4185" y="7958"/>
                  </a:lnTo>
                  <a:lnTo>
                    <a:pt x="4185" y="7891"/>
                  </a:lnTo>
                  <a:lnTo>
                    <a:pt x="4484" y="7891"/>
                  </a:lnTo>
                  <a:lnTo>
                    <a:pt x="4559" y="7958"/>
                  </a:lnTo>
                  <a:lnTo>
                    <a:pt x="4783" y="7958"/>
                  </a:lnTo>
                  <a:lnTo>
                    <a:pt x="4783" y="8025"/>
                  </a:lnTo>
                  <a:lnTo>
                    <a:pt x="4858" y="8025"/>
                  </a:lnTo>
                  <a:lnTo>
                    <a:pt x="4858" y="8159"/>
                  </a:lnTo>
                  <a:lnTo>
                    <a:pt x="4933" y="8225"/>
                  </a:lnTo>
                  <a:lnTo>
                    <a:pt x="4933" y="9095"/>
                  </a:lnTo>
                  <a:lnTo>
                    <a:pt x="5008" y="9228"/>
                  </a:lnTo>
                  <a:lnTo>
                    <a:pt x="5082" y="9295"/>
                  </a:lnTo>
                  <a:lnTo>
                    <a:pt x="5082" y="9362"/>
                  </a:lnTo>
                  <a:lnTo>
                    <a:pt x="5157" y="9496"/>
                  </a:lnTo>
                  <a:lnTo>
                    <a:pt x="5232" y="9563"/>
                  </a:lnTo>
                  <a:lnTo>
                    <a:pt x="6129" y="9563"/>
                  </a:lnTo>
                  <a:lnTo>
                    <a:pt x="6129" y="9697"/>
                  </a:lnTo>
                  <a:lnTo>
                    <a:pt x="6502" y="9697"/>
                  </a:lnTo>
                  <a:lnTo>
                    <a:pt x="6502" y="9763"/>
                  </a:lnTo>
                  <a:lnTo>
                    <a:pt x="6577" y="9763"/>
                  </a:lnTo>
                  <a:lnTo>
                    <a:pt x="6577" y="10031"/>
                  </a:lnTo>
                  <a:lnTo>
                    <a:pt x="6652" y="10031"/>
                  </a:lnTo>
                  <a:lnTo>
                    <a:pt x="6652" y="10098"/>
                  </a:lnTo>
                  <a:lnTo>
                    <a:pt x="7325" y="10098"/>
                  </a:lnTo>
                  <a:lnTo>
                    <a:pt x="7325" y="10165"/>
                  </a:lnTo>
                  <a:lnTo>
                    <a:pt x="7474" y="10165"/>
                  </a:lnTo>
                  <a:lnTo>
                    <a:pt x="7474" y="10633"/>
                  </a:lnTo>
                  <a:lnTo>
                    <a:pt x="7549" y="10633"/>
                  </a:lnTo>
                  <a:lnTo>
                    <a:pt x="7549" y="10700"/>
                  </a:lnTo>
                  <a:lnTo>
                    <a:pt x="7773" y="10700"/>
                  </a:lnTo>
                  <a:lnTo>
                    <a:pt x="7773" y="10767"/>
                  </a:lnTo>
                  <a:lnTo>
                    <a:pt x="7698" y="10767"/>
                  </a:lnTo>
                  <a:lnTo>
                    <a:pt x="7624" y="10833"/>
                  </a:lnTo>
                  <a:lnTo>
                    <a:pt x="7549" y="10833"/>
                  </a:lnTo>
                  <a:lnTo>
                    <a:pt x="7549" y="10900"/>
                  </a:lnTo>
                  <a:lnTo>
                    <a:pt x="7474" y="10967"/>
                  </a:lnTo>
                  <a:lnTo>
                    <a:pt x="7474" y="11435"/>
                  </a:lnTo>
                  <a:lnTo>
                    <a:pt x="7549" y="11502"/>
                  </a:lnTo>
                  <a:lnTo>
                    <a:pt x="7549" y="11569"/>
                  </a:lnTo>
                  <a:lnTo>
                    <a:pt x="7624" y="11569"/>
                  </a:lnTo>
                  <a:lnTo>
                    <a:pt x="7698" y="11636"/>
                  </a:lnTo>
                  <a:lnTo>
                    <a:pt x="7773" y="11636"/>
                  </a:lnTo>
                  <a:lnTo>
                    <a:pt x="7773" y="11703"/>
                  </a:lnTo>
                  <a:lnTo>
                    <a:pt x="7922" y="11837"/>
                  </a:lnTo>
                  <a:lnTo>
                    <a:pt x="8072" y="11837"/>
                  </a:lnTo>
                  <a:lnTo>
                    <a:pt x="8147" y="11770"/>
                  </a:lnTo>
                  <a:lnTo>
                    <a:pt x="8670" y="11770"/>
                  </a:lnTo>
                  <a:lnTo>
                    <a:pt x="8670" y="12171"/>
                  </a:lnTo>
                  <a:lnTo>
                    <a:pt x="8969" y="12171"/>
                  </a:lnTo>
                  <a:lnTo>
                    <a:pt x="8969" y="12238"/>
                  </a:lnTo>
                  <a:lnTo>
                    <a:pt x="9044" y="12238"/>
                  </a:lnTo>
                  <a:lnTo>
                    <a:pt x="9044" y="12572"/>
                  </a:lnTo>
                  <a:lnTo>
                    <a:pt x="9118" y="12639"/>
                  </a:lnTo>
                  <a:lnTo>
                    <a:pt x="9193" y="12639"/>
                  </a:lnTo>
                  <a:lnTo>
                    <a:pt x="9268" y="12706"/>
                  </a:lnTo>
                  <a:lnTo>
                    <a:pt x="9268" y="13174"/>
                  </a:lnTo>
                  <a:lnTo>
                    <a:pt x="9193" y="13241"/>
                  </a:lnTo>
                  <a:lnTo>
                    <a:pt x="9193" y="13375"/>
                  </a:lnTo>
                  <a:lnTo>
                    <a:pt x="9118" y="13508"/>
                  </a:lnTo>
                  <a:lnTo>
                    <a:pt x="8969" y="13642"/>
                  </a:lnTo>
                  <a:lnTo>
                    <a:pt x="8819" y="13642"/>
                  </a:lnTo>
                  <a:lnTo>
                    <a:pt x="8670" y="13709"/>
                  </a:lnTo>
                  <a:lnTo>
                    <a:pt x="8670" y="13843"/>
                  </a:lnTo>
                  <a:lnTo>
                    <a:pt x="8745" y="13910"/>
                  </a:lnTo>
                  <a:lnTo>
                    <a:pt x="8745" y="14043"/>
                  </a:lnTo>
                  <a:lnTo>
                    <a:pt x="8819" y="14043"/>
                  </a:lnTo>
                  <a:lnTo>
                    <a:pt x="8819" y="14110"/>
                  </a:lnTo>
                  <a:lnTo>
                    <a:pt x="9044" y="14110"/>
                  </a:lnTo>
                  <a:lnTo>
                    <a:pt x="9118" y="14177"/>
                  </a:lnTo>
                  <a:lnTo>
                    <a:pt x="9118" y="14244"/>
                  </a:lnTo>
                  <a:lnTo>
                    <a:pt x="9193" y="14244"/>
                  </a:lnTo>
                  <a:lnTo>
                    <a:pt x="9193" y="14311"/>
                  </a:lnTo>
                  <a:lnTo>
                    <a:pt x="9118" y="14378"/>
                  </a:lnTo>
                  <a:lnTo>
                    <a:pt x="9118" y="14511"/>
                  </a:lnTo>
                  <a:lnTo>
                    <a:pt x="9193" y="14578"/>
                  </a:lnTo>
                  <a:lnTo>
                    <a:pt x="9193" y="14645"/>
                  </a:lnTo>
                  <a:lnTo>
                    <a:pt x="9642" y="14645"/>
                  </a:lnTo>
                  <a:lnTo>
                    <a:pt x="9642" y="14712"/>
                  </a:lnTo>
                  <a:lnTo>
                    <a:pt x="9716" y="14712"/>
                  </a:lnTo>
                  <a:lnTo>
                    <a:pt x="9716" y="14779"/>
                  </a:lnTo>
                  <a:lnTo>
                    <a:pt x="9791" y="14846"/>
                  </a:lnTo>
                  <a:lnTo>
                    <a:pt x="9791" y="14913"/>
                  </a:lnTo>
                  <a:lnTo>
                    <a:pt x="9866" y="14980"/>
                  </a:lnTo>
                  <a:lnTo>
                    <a:pt x="9940" y="14980"/>
                  </a:lnTo>
                  <a:lnTo>
                    <a:pt x="10015" y="15046"/>
                  </a:lnTo>
                  <a:lnTo>
                    <a:pt x="10613" y="15046"/>
                  </a:lnTo>
                  <a:lnTo>
                    <a:pt x="10613" y="15113"/>
                  </a:lnTo>
                  <a:lnTo>
                    <a:pt x="10688" y="15113"/>
                  </a:lnTo>
                  <a:lnTo>
                    <a:pt x="10688" y="15247"/>
                  </a:lnTo>
                  <a:lnTo>
                    <a:pt x="10613" y="15314"/>
                  </a:lnTo>
                  <a:lnTo>
                    <a:pt x="10613" y="15581"/>
                  </a:lnTo>
                  <a:lnTo>
                    <a:pt x="10688" y="15648"/>
                  </a:lnTo>
                  <a:lnTo>
                    <a:pt x="11136" y="15648"/>
                  </a:lnTo>
                  <a:lnTo>
                    <a:pt x="11136" y="15715"/>
                  </a:lnTo>
                  <a:lnTo>
                    <a:pt x="11211" y="15715"/>
                  </a:lnTo>
                  <a:lnTo>
                    <a:pt x="11211" y="15983"/>
                  </a:lnTo>
                  <a:lnTo>
                    <a:pt x="11286" y="16116"/>
                  </a:lnTo>
                  <a:lnTo>
                    <a:pt x="11211" y="16250"/>
                  </a:lnTo>
                  <a:lnTo>
                    <a:pt x="11211" y="16852"/>
                  </a:lnTo>
                  <a:lnTo>
                    <a:pt x="11286" y="16919"/>
                  </a:lnTo>
                  <a:lnTo>
                    <a:pt x="11286" y="17387"/>
                  </a:lnTo>
                  <a:lnTo>
                    <a:pt x="11361" y="17454"/>
                  </a:lnTo>
                  <a:lnTo>
                    <a:pt x="11361" y="17588"/>
                  </a:lnTo>
                  <a:lnTo>
                    <a:pt x="11734" y="17588"/>
                  </a:lnTo>
                  <a:lnTo>
                    <a:pt x="11734" y="17989"/>
                  </a:lnTo>
                  <a:lnTo>
                    <a:pt x="11286" y="17989"/>
                  </a:lnTo>
                  <a:lnTo>
                    <a:pt x="11286" y="18056"/>
                  </a:lnTo>
                  <a:lnTo>
                    <a:pt x="11211" y="18056"/>
                  </a:lnTo>
                  <a:lnTo>
                    <a:pt x="11211" y="18123"/>
                  </a:lnTo>
                  <a:lnTo>
                    <a:pt x="11062" y="18256"/>
                  </a:lnTo>
                  <a:lnTo>
                    <a:pt x="11062" y="18323"/>
                  </a:lnTo>
                  <a:lnTo>
                    <a:pt x="10987" y="18323"/>
                  </a:lnTo>
                  <a:lnTo>
                    <a:pt x="10987" y="18390"/>
                  </a:lnTo>
                  <a:lnTo>
                    <a:pt x="10837" y="18390"/>
                  </a:lnTo>
                  <a:lnTo>
                    <a:pt x="10763" y="18457"/>
                  </a:lnTo>
                  <a:lnTo>
                    <a:pt x="10688" y="18457"/>
                  </a:lnTo>
                  <a:lnTo>
                    <a:pt x="10688" y="18524"/>
                  </a:lnTo>
                  <a:lnTo>
                    <a:pt x="10613" y="18591"/>
                  </a:lnTo>
                  <a:lnTo>
                    <a:pt x="10538" y="18724"/>
                  </a:lnTo>
                  <a:lnTo>
                    <a:pt x="10314" y="18925"/>
                  </a:lnTo>
                  <a:lnTo>
                    <a:pt x="10239" y="19059"/>
                  </a:lnTo>
                  <a:lnTo>
                    <a:pt x="10090" y="19193"/>
                  </a:lnTo>
                  <a:lnTo>
                    <a:pt x="9940" y="19460"/>
                  </a:lnTo>
                  <a:lnTo>
                    <a:pt x="10015" y="19594"/>
                  </a:lnTo>
                  <a:lnTo>
                    <a:pt x="10090" y="19661"/>
                  </a:lnTo>
                  <a:lnTo>
                    <a:pt x="10165" y="19661"/>
                  </a:lnTo>
                  <a:lnTo>
                    <a:pt x="10165" y="19728"/>
                  </a:lnTo>
                  <a:lnTo>
                    <a:pt x="10239" y="19728"/>
                  </a:lnTo>
                  <a:lnTo>
                    <a:pt x="10239" y="19794"/>
                  </a:lnTo>
                  <a:lnTo>
                    <a:pt x="10389" y="19794"/>
                  </a:lnTo>
                  <a:lnTo>
                    <a:pt x="10538" y="19861"/>
                  </a:lnTo>
                  <a:lnTo>
                    <a:pt x="10613" y="19861"/>
                  </a:lnTo>
                  <a:lnTo>
                    <a:pt x="10688" y="19928"/>
                  </a:lnTo>
                  <a:lnTo>
                    <a:pt x="10987" y="20062"/>
                  </a:lnTo>
                  <a:lnTo>
                    <a:pt x="11734" y="20731"/>
                  </a:lnTo>
                  <a:lnTo>
                    <a:pt x="11809" y="20864"/>
                  </a:lnTo>
                  <a:lnTo>
                    <a:pt x="11884" y="20931"/>
                  </a:lnTo>
                  <a:lnTo>
                    <a:pt x="11958" y="21065"/>
                  </a:lnTo>
                  <a:lnTo>
                    <a:pt x="12108" y="21199"/>
                  </a:lnTo>
                  <a:lnTo>
                    <a:pt x="12108" y="21466"/>
                  </a:lnTo>
                  <a:lnTo>
                    <a:pt x="12183" y="21600"/>
                  </a:lnTo>
                  <a:lnTo>
                    <a:pt x="12407" y="21399"/>
                  </a:lnTo>
                  <a:lnTo>
                    <a:pt x="12407" y="21333"/>
                  </a:lnTo>
                  <a:lnTo>
                    <a:pt x="12482" y="21266"/>
                  </a:lnTo>
                  <a:lnTo>
                    <a:pt x="12482" y="21199"/>
                  </a:lnTo>
                  <a:lnTo>
                    <a:pt x="12556" y="21132"/>
                  </a:lnTo>
                  <a:lnTo>
                    <a:pt x="12556" y="20931"/>
                  </a:lnTo>
                  <a:lnTo>
                    <a:pt x="12482" y="20798"/>
                  </a:lnTo>
                  <a:lnTo>
                    <a:pt x="12482" y="20731"/>
                  </a:lnTo>
                  <a:lnTo>
                    <a:pt x="12556" y="20664"/>
                  </a:lnTo>
                  <a:lnTo>
                    <a:pt x="12556" y="20463"/>
                  </a:lnTo>
                  <a:lnTo>
                    <a:pt x="12631" y="20329"/>
                  </a:lnTo>
                  <a:lnTo>
                    <a:pt x="12631" y="19594"/>
                  </a:lnTo>
                  <a:lnTo>
                    <a:pt x="12855" y="19594"/>
                  </a:lnTo>
                  <a:lnTo>
                    <a:pt x="13005" y="19728"/>
                  </a:lnTo>
                  <a:lnTo>
                    <a:pt x="13005" y="19995"/>
                  </a:lnTo>
                  <a:lnTo>
                    <a:pt x="12930" y="20062"/>
                  </a:lnTo>
                  <a:lnTo>
                    <a:pt x="12930" y="20129"/>
                  </a:lnTo>
                  <a:lnTo>
                    <a:pt x="12781" y="20263"/>
                  </a:lnTo>
                  <a:lnTo>
                    <a:pt x="12781" y="20329"/>
                  </a:lnTo>
                  <a:lnTo>
                    <a:pt x="12855" y="20329"/>
                  </a:lnTo>
                  <a:lnTo>
                    <a:pt x="12855" y="20396"/>
                  </a:lnTo>
                  <a:lnTo>
                    <a:pt x="12930" y="20396"/>
                  </a:lnTo>
                  <a:lnTo>
                    <a:pt x="13005" y="20329"/>
                  </a:lnTo>
                  <a:lnTo>
                    <a:pt x="13080" y="20329"/>
                  </a:lnTo>
                  <a:lnTo>
                    <a:pt x="13154" y="20263"/>
                  </a:lnTo>
                  <a:lnTo>
                    <a:pt x="13229" y="20263"/>
                  </a:lnTo>
                  <a:lnTo>
                    <a:pt x="13229" y="20196"/>
                  </a:lnTo>
                  <a:lnTo>
                    <a:pt x="13304" y="20196"/>
                  </a:lnTo>
                  <a:lnTo>
                    <a:pt x="13304" y="20062"/>
                  </a:lnTo>
                  <a:lnTo>
                    <a:pt x="13379" y="19995"/>
                  </a:lnTo>
                  <a:lnTo>
                    <a:pt x="13379" y="19728"/>
                  </a:lnTo>
                  <a:lnTo>
                    <a:pt x="13453" y="19728"/>
                  </a:lnTo>
                  <a:lnTo>
                    <a:pt x="13453" y="19661"/>
                  </a:lnTo>
                  <a:lnTo>
                    <a:pt x="13603" y="19661"/>
                  </a:lnTo>
                  <a:lnTo>
                    <a:pt x="13603" y="19594"/>
                  </a:lnTo>
                  <a:lnTo>
                    <a:pt x="13678" y="19594"/>
                  </a:lnTo>
                  <a:lnTo>
                    <a:pt x="13752" y="19527"/>
                  </a:lnTo>
                  <a:lnTo>
                    <a:pt x="13752" y="19393"/>
                  </a:lnTo>
                  <a:lnTo>
                    <a:pt x="13678" y="19259"/>
                  </a:lnTo>
                  <a:lnTo>
                    <a:pt x="13678" y="19059"/>
                  </a:lnTo>
                  <a:lnTo>
                    <a:pt x="13603" y="18992"/>
                  </a:lnTo>
                  <a:lnTo>
                    <a:pt x="13603" y="18858"/>
                  </a:lnTo>
                  <a:lnTo>
                    <a:pt x="13678" y="18858"/>
                  </a:lnTo>
                  <a:lnTo>
                    <a:pt x="13678" y="18791"/>
                  </a:lnTo>
                  <a:lnTo>
                    <a:pt x="13752" y="18791"/>
                  </a:lnTo>
                  <a:lnTo>
                    <a:pt x="13752" y="18724"/>
                  </a:lnTo>
                  <a:lnTo>
                    <a:pt x="13827" y="18724"/>
                  </a:lnTo>
                  <a:lnTo>
                    <a:pt x="13976" y="18658"/>
                  </a:lnTo>
                  <a:lnTo>
                    <a:pt x="14051" y="18658"/>
                  </a:lnTo>
                  <a:lnTo>
                    <a:pt x="14126" y="18591"/>
                  </a:lnTo>
                  <a:lnTo>
                    <a:pt x="14201" y="18591"/>
                  </a:lnTo>
                  <a:lnTo>
                    <a:pt x="14201" y="18524"/>
                  </a:lnTo>
                  <a:lnTo>
                    <a:pt x="14275" y="18524"/>
                  </a:lnTo>
                  <a:lnTo>
                    <a:pt x="14275" y="18457"/>
                  </a:lnTo>
                  <a:lnTo>
                    <a:pt x="14350" y="18390"/>
                  </a:lnTo>
                  <a:lnTo>
                    <a:pt x="14350" y="18056"/>
                  </a:lnTo>
                  <a:lnTo>
                    <a:pt x="14425" y="17989"/>
                  </a:lnTo>
                  <a:lnTo>
                    <a:pt x="14425" y="16919"/>
                  </a:lnTo>
                  <a:lnTo>
                    <a:pt x="14500" y="16785"/>
                  </a:lnTo>
                  <a:lnTo>
                    <a:pt x="14500" y="16651"/>
                  </a:lnTo>
                  <a:lnTo>
                    <a:pt x="14574" y="16585"/>
                  </a:lnTo>
                  <a:lnTo>
                    <a:pt x="14574" y="16518"/>
                  </a:lnTo>
                  <a:lnTo>
                    <a:pt x="14649" y="16518"/>
                  </a:lnTo>
                  <a:lnTo>
                    <a:pt x="14649" y="16451"/>
                  </a:lnTo>
                  <a:lnTo>
                    <a:pt x="14799" y="16451"/>
                  </a:lnTo>
                  <a:lnTo>
                    <a:pt x="14873" y="16384"/>
                  </a:lnTo>
                  <a:lnTo>
                    <a:pt x="15023" y="16384"/>
                  </a:lnTo>
                  <a:lnTo>
                    <a:pt x="15023" y="16317"/>
                  </a:lnTo>
                  <a:lnTo>
                    <a:pt x="15098" y="16317"/>
                  </a:lnTo>
                  <a:lnTo>
                    <a:pt x="15098" y="16183"/>
                  </a:lnTo>
                  <a:lnTo>
                    <a:pt x="15172" y="16116"/>
                  </a:lnTo>
                  <a:lnTo>
                    <a:pt x="15172" y="16050"/>
                  </a:lnTo>
                  <a:lnTo>
                    <a:pt x="15247" y="16050"/>
                  </a:lnTo>
                  <a:lnTo>
                    <a:pt x="15247" y="15983"/>
                  </a:lnTo>
                  <a:lnTo>
                    <a:pt x="15322" y="15983"/>
                  </a:lnTo>
                  <a:lnTo>
                    <a:pt x="15471" y="15849"/>
                  </a:lnTo>
                  <a:lnTo>
                    <a:pt x="15621" y="15782"/>
                  </a:lnTo>
                  <a:lnTo>
                    <a:pt x="15770" y="15648"/>
                  </a:lnTo>
                  <a:lnTo>
                    <a:pt x="15920" y="15581"/>
                  </a:lnTo>
                  <a:lnTo>
                    <a:pt x="15994" y="15581"/>
                  </a:lnTo>
                  <a:lnTo>
                    <a:pt x="16069" y="15515"/>
                  </a:lnTo>
                  <a:lnTo>
                    <a:pt x="16219" y="15515"/>
                  </a:lnTo>
                  <a:lnTo>
                    <a:pt x="16293" y="15448"/>
                  </a:lnTo>
                  <a:lnTo>
                    <a:pt x="17116" y="15448"/>
                  </a:lnTo>
                  <a:lnTo>
                    <a:pt x="17116" y="15381"/>
                  </a:lnTo>
                  <a:lnTo>
                    <a:pt x="17190" y="15381"/>
                  </a:lnTo>
                  <a:lnTo>
                    <a:pt x="17190" y="15314"/>
                  </a:lnTo>
                  <a:lnTo>
                    <a:pt x="17265" y="15247"/>
                  </a:lnTo>
                  <a:lnTo>
                    <a:pt x="17265" y="15180"/>
                  </a:lnTo>
                  <a:lnTo>
                    <a:pt x="17340" y="15180"/>
                  </a:lnTo>
                  <a:lnTo>
                    <a:pt x="17340" y="15113"/>
                  </a:lnTo>
                  <a:lnTo>
                    <a:pt x="17415" y="15113"/>
                  </a:lnTo>
                  <a:lnTo>
                    <a:pt x="17415" y="15046"/>
                  </a:lnTo>
                  <a:lnTo>
                    <a:pt x="17639" y="15046"/>
                  </a:lnTo>
                  <a:lnTo>
                    <a:pt x="17788" y="15113"/>
                  </a:lnTo>
                  <a:lnTo>
                    <a:pt x="18162" y="15113"/>
                  </a:lnTo>
                  <a:lnTo>
                    <a:pt x="18162" y="15046"/>
                  </a:lnTo>
                  <a:lnTo>
                    <a:pt x="18237" y="15046"/>
                  </a:lnTo>
                  <a:lnTo>
                    <a:pt x="18237" y="14913"/>
                  </a:lnTo>
                  <a:lnTo>
                    <a:pt x="18311" y="14913"/>
                  </a:lnTo>
                  <a:lnTo>
                    <a:pt x="18311" y="14110"/>
                  </a:lnTo>
                  <a:lnTo>
                    <a:pt x="18386" y="14110"/>
                  </a:lnTo>
                  <a:lnTo>
                    <a:pt x="18536" y="13843"/>
                  </a:lnTo>
                  <a:lnTo>
                    <a:pt x="18610" y="13843"/>
                  </a:lnTo>
                  <a:lnTo>
                    <a:pt x="18610" y="13776"/>
                  </a:lnTo>
                  <a:lnTo>
                    <a:pt x="18760" y="13508"/>
                  </a:lnTo>
                  <a:lnTo>
                    <a:pt x="18760" y="13375"/>
                  </a:lnTo>
                  <a:lnTo>
                    <a:pt x="18835" y="13241"/>
                  </a:lnTo>
                  <a:lnTo>
                    <a:pt x="18835" y="12438"/>
                  </a:lnTo>
                  <a:lnTo>
                    <a:pt x="18909" y="12372"/>
                  </a:lnTo>
                  <a:lnTo>
                    <a:pt x="18909" y="12305"/>
                  </a:lnTo>
                  <a:lnTo>
                    <a:pt x="18984" y="12305"/>
                  </a:lnTo>
                  <a:lnTo>
                    <a:pt x="19059" y="12238"/>
                  </a:lnTo>
                  <a:lnTo>
                    <a:pt x="19134" y="12238"/>
                  </a:lnTo>
                  <a:lnTo>
                    <a:pt x="19208" y="12171"/>
                  </a:lnTo>
                  <a:lnTo>
                    <a:pt x="19208" y="12104"/>
                  </a:lnTo>
                  <a:lnTo>
                    <a:pt x="19283" y="12037"/>
                  </a:lnTo>
                  <a:lnTo>
                    <a:pt x="19283" y="11302"/>
                  </a:lnTo>
                  <a:lnTo>
                    <a:pt x="19208" y="10900"/>
                  </a:lnTo>
                  <a:lnTo>
                    <a:pt x="19208" y="10499"/>
                  </a:lnTo>
                  <a:lnTo>
                    <a:pt x="19134" y="10365"/>
                  </a:lnTo>
                  <a:lnTo>
                    <a:pt x="19134" y="10031"/>
                  </a:lnTo>
                  <a:lnTo>
                    <a:pt x="19208" y="9964"/>
                  </a:lnTo>
                  <a:lnTo>
                    <a:pt x="19208" y="9763"/>
                  </a:lnTo>
                  <a:lnTo>
                    <a:pt x="19283" y="9697"/>
                  </a:lnTo>
                  <a:lnTo>
                    <a:pt x="19283" y="9630"/>
                  </a:lnTo>
                  <a:lnTo>
                    <a:pt x="19358" y="9563"/>
                  </a:lnTo>
                  <a:lnTo>
                    <a:pt x="19657" y="9563"/>
                  </a:lnTo>
                  <a:lnTo>
                    <a:pt x="19731" y="9496"/>
                  </a:lnTo>
                  <a:lnTo>
                    <a:pt x="19806" y="9496"/>
                  </a:lnTo>
                  <a:lnTo>
                    <a:pt x="19806" y="9028"/>
                  </a:lnTo>
                  <a:lnTo>
                    <a:pt x="20105" y="8760"/>
                  </a:lnTo>
                  <a:lnTo>
                    <a:pt x="20105" y="8493"/>
                  </a:lnTo>
                  <a:lnTo>
                    <a:pt x="20180" y="8426"/>
                  </a:lnTo>
                  <a:lnTo>
                    <a:pt x="20180" y="8359"/>
                  </a:lnTo>
                  <a:lnTo>
                    <a:pt x="20255" y="8292"/>
                  </a:lnTo>
                  <a:lnTo>
                    <a:pt x="20479" y="8292"/>
                  </a:lnTo>
                  <a:lnTo>
                    <a:pt x="20479" y="8225"/>
                  </a:lnTo>
                  <a:lnTo>
                    <a:pt x="20554" y="8159"/>
                  </a:lnTo>
                  <a:lnTo>
                    <a:pt x="20554" y="7824"/>
                  </a:lnTo>
                  <a:lnTo>
                    <a:pt x="20628" y="7824"/>
                  </a:lnTo>
                  <a:lnTo>
                    <a:pt x="20628" y="7757"/>
                  </a:lnTo>
                  <a:lnTo>
                    <a:pt x="20703" y="7757"/>
                  </a:lnTo>
                  <a:lnTo>
                    <a:pt x="20778" y="7690"/>
                  </a:lnTo>
                  <a:lnTo>
                    <a:pt x="21002" y="7690"/>
                  </a:lnTo>
                  <a:lnTo>
                    <a:pt x="21002" y="7624"/>
                  </a:lnTo>
                  <a:lnTo>
                    <a:pt x="21077" y="7557"/>
                  </a:lnTo>
                  <a:lnTo>
                    <a:pt x="21002" y="7490"/>
                  </a:lnTo>
                  <a:lnTo>
                    <a:pt x="21002" y="7222"/>
                  </a:lnTo>
                  <a:lnTo>
                    <a:pt x="21226" y="7222"/>
                  </a:lnTo>
                  <a:lnTo>
                    <a:pt x="21301" y="7155"/>
                  </a:lnTo>
                  <a:lnTo>
                    <a:pt x="21301" y="7022"/>
                  </a:lnTo>
                  <a:lnTo>
                    <a:pt x="21226" y="6955"/>
                  </a:lnTo>
                  <a:lnTo>
                    <a:pt x="21226" y="6687"/>
                  </a:lnTo>
                  <a:lnTo>
                    <a:pt x="21525" y="6687"/>
                  </a:lnTo>
                  <a:lnTo>
                    <a:pt x="21525" y="6620"/>
                  </a:lnTo>
                  <a:lnTo>
                    <a:pt x="21600" y="6554"/>
                  </a:lnTo>
                  <a:lnTo>
                    <a:pt x="21600" y="6286"/>
                  </a:lnTo>
                  <a:lnTo>
                    <a:pt x="21525" y="6286"/>
                  </a:lnTo>
                  <a:lnTo>
                    <a:pt x="21525" y="6219"/>
                  </a:lnTo>
                  <a:lnTo>
                    <a:pt x="21152" y="6219"/>
                  </a:lnTo>
                  <a:lnTo>
                    <a:pt x="21152" y="5350"/>
                  </a:lnTo>
                  <a:lnTo>
                    <a:pt x="21077" y="5283"/>
                  </a:lnTo>
                  <a:lnTo>
                    <a:pt x="21077" y="5216"/>
                  </a:lnTo>
                  <a:lnTo>
                    <a:pt x="21002" y="5149"/>
                  </a:lnTo>
                  <a:lnTo>
                    <a:pt x="20927" y="5149"/>
                  </a:lnTo>
                  <a:lnTo>
                    <a:pt x="20853" y="5082"/>
                  </a:lnTo>
                  <a:lnTo>
                    <a:pt x="20628" y="5082"/>
                  </a:lnTo>
                  <a:lnTo>
                    <a:pt x="20554" y="5015"/>
                  </a:lnTo>
                  <a:lnTo>
                    <a:pt x="20329" y="5015"/>
                  </a:lnTo>
                  <a:lnTo>
                    <a:pt x="20105" y="4815"/>
                  </a:lnTo>
                  <a:lnTo>
                    <a:pt x="20105" y="4748"/>
                  </a:lnTo>
                  <a:lnTo>
                    <a:pt x="19956" y="4614"/>
                  </a:lnTo>
                  <a:lnTo>
                    <a:pt x="19956" y="4480"/>
                  </a:lnTo>
                  <a:lnTo>
                    <a:pt x="19881" y="4414"/>
                  </a:lnTo>
                  <a:lnTo>
                    <a:pt x="19358" y="4414"/>
                  </a:lnTo>
                  <a:lnTo>
                    <a:pt x="19283" y="4347"/>
                  </a:lnTo>
                  <a:lnTo>
                    <a:pt x="19283" y="4079"/>
                  </a:lnTo>
                  <a:lnTo>
                    <a:pt x="19134" y="3946"/>
                  </a:lnTo>
                  <a:lnTo>
                    <a:pt x="19059" y="3946"/>
                  </a:lnTo>
                  <a:lnTo>
                    <a:pt x="18984" y="3879"/>
                  </a:lnTo>
                  <a:lnTo>
                    <a:pt x="18237" y="3879"/>
                  </a:lnTo>
                  <a:lnTo>
                    <a:pt x="18087" y="3812"/>
                  </a:lnTo>
                  <a:lnTo>
                    <a:pt x="17863" y="3812"/>
                  </a:lnTo>
                  <a:lnTo>
                    <a:pt x="17788" y="3745"/>
                  </a:lnTo>
                  <a:lnTo>
                    <a:pt x="17713" y="3745"/>
                  </a:lnTo>
                  <a:lnTo>
                    <a:pt x="17639" y="3678"/>
                  </a:lnTo>
                  <a:lnTo>
                    <a:pt x="17639" y="3611"/>
                  </a:lnTo>
                  <a:lnTo>
                    <a:pt x="17564" y="3544"/>
                  </a:lnTo>
                  <a:lnTo>
                    <a:pt x="17415" y="3544"/>
                  </a:lnTo>
                  <a:lnTo>
                    <a:pt x="17415" y="3611"/>
                  </a:lnTo>
                  <a:lnTo>
                    <a:pt x="17340" y="3611"/>
                  </a:lnTo>
                  <a:lnTo>
                    <a:pt x="17265" y="3678"/>
                  </a:lnTo>
                  <a:lnTo>
                    <a:pt x="17190" y="3678"/>
                  </a:lnTo>
                  <a:lnTo>
                    <a:pt x="17190" y="3745"/>
                  </a:lnTo>
                  <a:lnTo>
                    <a:pt x="16817" y="3745"/>
                  </a:lnTo>
                  <a:lnTo>
                    <a:pt x="16742" y="3678"/>
                  </a:lnTo>
                  <a:lnTo>
                    <a:pt x="16592" y="3678"/>
                  </a:lnTo>
                  <a:lnTo>
                    <a:pt x="16518" y="3544"/>
                  </a:lnTo>
                  <a:lnTo>
                    <a:pt x="16368" y="3477"/>
                  </a:lnTo>
                  <a:lnTo>
                    <a:pt x="16293" y="3411"/>
                  </a:lnTo>
                  <a:lnTo>
                    <a:pt x="16219" y="3277"/>
                  </a:lnTo>
                  <a:lnTo>
                    <a:pt x="16144" y="3210"/>
                  </a:lnTo>
                  <a:lnTo>
                    <a:pt x="16144" y="3143"/>
                  </a:lnTo>
                  <a:lnTo>
                    <a:pt x="15994" y="3009"/>
                  </a:lnTo>
                  <a:lnTo>
                    <a:pt x="15845" y="2942"/>
                  </a:lnTo>
                  <a:lnTo>
                    <a:pt x="15696" y="2942"/>
                  </a:lnTo>
                  <a:lnTo>
                    <a:pt x="15621" y="2876"/>
                  </a:lnTo>
                  <a:lnTo>
                    <a:pt x="15471" y="2876"/>
                  </a:lnTo>
                  <a:lnTo>
                    <a:pt x="15397" y="2809"/>
                  </a:lnTo>
                  <a:lnTo>
                    <a:pt x="14649" y="2809"/>
                  </a:lnTo>
                  <a:lnTo>
                    <a:pt x="14500" y="2876"/>
                  </a:lnTo>
                  <a:lnTo>
                    <a:pt x="14275" y="2876"/>
                  </a:lnTo>
                  <a:lnTo>
                    <a:pt x="14275" y="2942"/>
                  </a:lnTo>
                  <a:lnTo>
                    <a:pt x="14126" y="2942"/>
                  </a:lnTo>
                  <a:lnTo>
                    <a:pt x="14126" y="3009"/>
                  </a:lnTo>
                  <a:lnTo>
                    <a:pt x="14051" y="3009"/>
                  </a:lnTo>
                  <a:lnTo>
                    <a:pt x="14051" y="3210"/>
                  </a:lnTo>
                  <a:lnTo>
                    <a:pt x="13976" y="3210"/>
                  </a:lnTo>
                  <a:lnTo>
                    <a:pt x="13976" y="3277"/>
                  </a:lnTo>
                  <a:lnTo>
                    <a:pt x="13902" y="3344"/>
                  </a:lnTo>
                  <a:lnTo>
                    <a:pt x="13827" y="3344"/>
                  </a:lnTo>
                  <a:lnTo>
                    <a:pt x="13678" y="3477"/>
                  </a:lnTo>
                  <a:lnTo>
                    <a:pt x="13453" y="3477"/>
                  </a:lnTo>
                  <a:lnTo>
                    <a:pt x="13453" y="3411"/>
                  </a:lnTo>
                  <a:lnTo>
                    <a:pt x="13528" y="3344"/>
                  </a:lnTo>
                  <a:lnTo>
                    <a:pt x="13528" y="3277"/>
                  </a:lnTo>
                  <a:lnTo>
                    <a:pt x="13678" y="3143"/>
                  </a:lnTo>
                  <a:lnTo>
                    <a:pt x="13678" y="3076"/>
                  </a:lnTo>
                  <a:lnTo>
                    <a:pt x="13752" y="3076"/>
                  </a:lnTo>
                  <a:lnTo>
                    <a:pt x="13752" y="3009"/>
                  </a:lnTo>
                  <a:lnTo>
                    <a:pt x="13827" y="2876"/>
                  </a:lnTo>
                  <a:lnTo>
                    <a:pt x="13902" y="2876"/>
                  </a:lnTo>
                  <a:lnTo>
                    <a:pt x="13976" y="2809"/>
                  </a:lnTo>
                  <a:lnTo>
                    <a:pt x="13976" y="2675"/>
                  </a:lnTo>
                  <a:lnTo>
                    <a:pt x="13902" y="2608"/>
                  </a:lnTo>
                  <a:lnTo>
                    <a:pt x="13827" y="2608"/>
                  </a:lnTo>
                  <a:lnTo>
                    <a:pt x="13752" y="2541"/>
                  </a:lnTo>
                  <a:lnTo>
                    <a:pt x="13678" y="2541"/>
                  </a:lnTo>
                  <a:lnTo>
                    <a:pt x="13603" y="2474"/>
                  </a:lnTo>
                  <a:lnTo>
                    <a:pt x="13304" y="2474"/>
                  </a:lnTo>
                  <a:lnTo>
                    <a:pt x="13229" y="2541"/>
                  </a:lnTo>
                  <a:lnTo>
                    <a:pt x="13154" y="2541"/>
                  </a:lnTo>
                  <a:lnTo>
                    <a:pt x="12556" y="3076"/>
                  </a:lnTo>
                  <a:lnTo>
                    <a:pt x="12556" y="3143"/>
                  </a:lnTo>
                  <a:lnTo>
                    <a:pt x="12108" y="3544"/>
                  </a:lnTo>
                  <a:lnTo>
                    <a:pt x="11958" y="3544"/>
                  </a:lnTo>
                  <a:lnTo>
                    <a:pt x="11958" y="3277"/>
                  </a:lnTo>
                  <a:lnTo>
                    <a:pt x="12033" y="3277"/>
                  </a:lnTo>
                  <a:lnTo>
                    <a:pt x="12033" y="3210"/>
                  </a:lnTo>
                  <a:lnTo>
                    <a:pt x="12108" y="3143"/>
                  </a:lnTo>
                  <a:lnTo>
                    <a:pt x="12183" y="3009"/>
                  </a:lnTo>
                  <a:lnTo>
                    <a:pt x="12332" y="2942"/>
                  </a:lnTo>
                  <a:lnTo>
                    <a:pt x="12407" y="2809"/>
                  </a:lnTo>
                  <a:lnTo>
                    <a:pt x="12556" y="2675"/>
                  </a:lnTo>
                  <a:lnTo>
                    <a:pt x="12631" y="2541"/>
                  </a:lnTo>
                  <a:lnTo>
                    <a:pt x="12781" y="2407"/>
                  </a:lnTo>
                  <a:lnTo>
                    <a:pt x="12930" y="2140"/>
                  </a:lnTo>
                  <a:lnTo>
                    <a:pt x="12930" y="2006"/>
                  </a:lnTo>
                  <a:lnTo>
                    <a:pt x="13080" y="1872"/>
                  </a:lnTo>
                  <a:lnTo>
                    <a:pt x="13080" y="1806"/>
                  </a:lnTo>
                  <a:lnTo>
                    <a:pt x="13154" y="1739"/>
                  </a:lnTo>
                  <a:lnTo>
                    <a:pt x="13154" y="1471"/>
                  </a:lnTo>
                  <a:lnTo>
                    <a:pt x="12930" y="1070"/>
                  </a:lnTo>
                  <a:lnTo>
                    <a:pt x="12855" y="1003"/>
                  </a:lnTo>
                  <a:lnTo>
                    <a:pt x="12781" y="869"/>
                  </a:lnTo>
                  <a:lnTo>
                    <a:pt x="12706" y="802"/>
                  </a:lnTo>
                  <a:lnTo>
                    <a:pt x="12706" y="736"/>
                  </a:lnTo>
                  <a:lnTo>
                    <a:pt x="12631" y="736"/>
                  </a:lnTo>
                  <a:lnTo>
                    <a:pt x="12407" y="535"/>
                  </a:lnTo>
                  <a:lnTo>
                    <a:pt x="12257" y="535"/>
                  </a:lnTo>
                  <a:lnTo>
                    <a:pt x="12183" y="468"/>
                  </a:lnTo>
                  <a:lnTo>
                    <a:pt x="12033" y="468"/>
                  </a:lnTo>
                  <a:lnTo>
                    <a:pt x="12033" y="535"/>
                  </a:lnTo>
                  <a:lnTo>
                    <a:pt x="11958" y="535"/>
                  </a:lnTo>
                  <a:lnTo>
                    <a:pt x="11884" y="602"/>
                  </a:lnTo>
                  <a:lnTo>
                    <a:pt x="11809" y="602"/>
                  </a:lnTo>
                  <a:lnTo>
                    <a:pt x="11734" y="736"/>
                  </a:lnTo>
                  <a:lnTo>
                    <a:pt x="11734" y="802"/>
                  </a:lnTo>
                  <a:lnTo>
                    <a:pt x="11585" y="936"/>
                  </a:lnTo>
                  <a:lnTo>
                    <a:pt x="11510" y="1070"/>
                  </a:lnTo>
                  <a:lnTo>
                    <a:pt x="11510" y="1137"/>
                  </a:lnTo>
                  <a:lnTo>
                    <a:pt x="11435" y="1204"/>
                  </a:lnTo>
                  <a:lnTo>
                    <a:pt x="11435" y="1271"/>
                  </a:lnTo>
                  <a:lnTo>
                    <a:pt x="11361" y="1337"/>
                  </a:lnTo>
                  <a:lnTo>
                    <a:pt x="11286" y="1337"/>
                  </a:lnTo>
                  <a:lnTo>
                    <a:pt x="11286" y="1404"/>
                  </a:lnTo>
                  <a:lnTo>
                    <a:pt x="11062" y="1404"/>
                  </a:lnTo>
                  <a:lnTo>
                    <a:pt x="10987" y="1337"/>
                  </a:lnTo>
                  <a:lnTo>
                    <a:pt x="10837" y="1337"/>
                  </a:lnTo>
                  <a:lnTo>
                    <a:pt x="10613" y="1137"/>
                  </a:lnTo>
                  <a:lnTo>
                    <a:pt x="10613" y="1070"/>
                  </a:lnTo>
                  <a:lnTo>
                    <a:pt x="9791" y="1070"/>
                  </a:lnTo>
                  <a:lnTo>
                    <a:pt x="9791" y="1538"/>
                  </a:lnTo>
                  <a:lnTo>
                    <a:pt x="9716" y="1605"/>
                  </a:lnTo>
                  <a:lnTo>
                    <a:pt x="8670" y="1605"/>
                  </a:lnTo>
                  <a:lnTo>
                    <a:pt x="8595" y="1672"/>
                  </a:lnTo>
                  <a:lnTo>
                    <a:pt x="8595" y="1806"/>
                  </a:lnTo>
                  <a:lnTo>
                    <a:pt x="8446" y="1806"/>
                  </a:lnTo>
                  <a:lnTo>
                    <a:pt x="8371" y="1872"/>
                  </a:lnTo>
                  <a:lnTo>
                    <a:pt x="8147" y="1872"/>
                  </a:lnTo>
                  <a:lnTo>
                    <a:pt x="8147" y="1806"/>
                  </a:lnTo>
                  <a:lnTo>
                    <a:pt x="8072" y="1806"/>
                  </a:lnTo>
                  <a:lnTo>
                    <a:pt x="7997" y="1739"/>
                  </a:lnTo>
                  <a:lnTo>
                    <a:pt x="7922" y="1605"/>
                  </a:lnTo>
                  <a:lnTo>
                    <a:pt x="7773" y="1471"/>
                  </a:lnTo>
                  <a:lnTo>
                    <a:pt x="7698" y="1337"/>
                  </a:lnTo>
                  <a:lnTo>
                    <a:pt x="7698" y="1271"/>
                  </a:lnTo>
                  <a:lnTo>
                    <a:pt x="7624" y="1204"/>
                  </a:lnTo>
                  <a:lnTo>
                    <a:pt x="7624" y="1003"/>
                  </a:lnTo>
                  <a:lnTo>
                    <a:pt x="7698" y="936"/>
                  </a:lnTo>
                  <a:lnTo>
                    <a:pt x="7698" y="869"/>
                  </a:lnTo>
                  <a:lnTo>
                    <a:pt x="7773" y="802"/>
                  </a:lnTo>
                  <a:lnTo>
                    <a:pt x="7773" y="334"/>
                  </a:lnTo>
                  <a:lnTo>
                    <a:pt x="7698" y="267"/>
                  </a:lnTo>
                  <a:lnTo>
                    <a:pt x="7698" y="134"/>
                  </a:lnTo>
                  <a:lnTo>
                    <a:pt x="7624" y="134"/>
                  </a:lnTo>
                  <a:lnTo>
                    <a:pt x="7549" y="67"/>
                  </a:lnTo>
                  <a:lnTo>
                    <a:pt x="7399" y="67"/>
                  </a:lnTo>
                  <a:lnTo>
                    <a:pt x="7250" y="0"/>
                  </a:lnTo>
                  <a:lnTo>
                    <a:pt x="7175" y="67"/>
                  </a:lnTo>
                  <a:lnTo>
                    <a:pt x="7175" y="201"/>
                  </a:lnTo>
                  <a:lnTo>
                    <a:pt x="7100" y="267"/>
                  </a:lnTo>
                  <a:lnTo>
                    <a:pt x="7100" y="334"/>
                  </a:lnTo>
                  <a:lnTo>
                    <a:pt x="7026" y="334"/>
                  </a:lnTo>
                  <a:lnTo>
                    <a:pt x="6951" y="401"/>
                  </a:lnTo>
                  <a:lnTo>
                    <a:pt x="6577" y="401"/>
                  </a:lnTo>
                  <a:lnTo>
                    <a:pt x="6502" y="334"/>
                  </a:lnTo>
                  <a:lnTo>
                    <a:pt x="6203" y="334"/>
                  </a:lnTo>
                  <a:lnTo>
                    <a:pt x="6129" y="401"/>
                  </a:lnTo>
                  <a:lnTo>
                    <a:pt x="6054" y="401"/>
                  </a:lnTo>
                  <a:lnTo>
                    <a:pt x="5904" y="535"/>
                  </a:lnTo>
                  <a:lnTo>
                    <a:pt x="5830" y="535"/>
                  </a:lnTo>
                  <a:lnTo>
                    <a:pt x="5830" y="602"/>
                  </a:lnTo>
                  <a:lnTo>
                    <a:pt x="5755" y="535"/>
                  </a:lnTo>
                  <a:lnTo>
                    <a:pt x="5680" y="535"/>
                  </a:lnTo>
                  <a:lnTo>
                    <a:pt x="5606" y="468"/>
                  </a:lnTo>
                  <a:lnTo>
                    <a:pt x="5606" y="401"/>
                  </a:lnTo>
                  <a:lnTo>
                    <a:pt x="5381" y="201"/>
                  </a:lnTo>
                  <a:lnTo>
                    <a:pt x="5232" y="201"/>
                  </a:lnTo>
                  <a:lnTo>
                    <a:pt x="5157" y="267"/>
                  </a:lnTo>
                  <a:lnTo>
                    <a:pt x="5082" y="267"/>
                  </a:lnTo>
                  <a:lnTo>
                    <a:pt x="5082" y="334"/>
                  </a:lnTo>
                  <a:lnTo>
                    <a:pt x="5008" y="401"/>
                  </a:lnTo>
                  <a:lnTo>
                    <a:pt x="5008" y="1003"/>
                  </a:lnTo>
                  <a:lnTo>
                    <a:pt x="5082" y="1003"/>
                  </a:lnTo>
                  <a:lnTo>
                    <a:pt x="5082" y="1070"/>
                  </a:lnTo>
                  <a:lnTo>
                    <a:pt x="5157" y="1070"/>
                  </a:lnTo>
                  <a:lnTo>
                    <a:pt x="5232" y="1137"/>
                  </a:lnTo>
                  <a:lnTo>
                    <a:pt x="5381" y="1137"/>
                  </a:lnTo>
                  <a:lnTo>
                    <a:pt x="5381" y="1204"/>
                  </a:lnTo>
                  <a:lnTo>
                    <a:pt x="5456" y="1204"/>
                  </a:lnTo>
                  <a:lnTo>
                    <a:pt x="5456" y="1605"/>
                  </a:lnTo>
                  <a:lnTo>
                    <a:pt x="5232" y="1806"/>
                  </a:lnTo>
                  <a:lnTo>
                    <a:pt x="5157" y="1806"/>
                  </a:lnTo>
                  <a:lnTo>
                    <a:pt x="5082" y="1872"/>
                  </a:lnTo>
                  <a:lnTo>
                    <a:pt x="5008" y="1872"/>
                  </a:lnTo>
                  <a:lnTo>
                    <a:pt x="5008" y="1939"/>
                  </a:lnTo>
                  <a:lnTo>
                    <a:pt x="4783" y="1939"/>
                  </a:lnTo>
                  <a:lnTo>
                    <a:pt x="4709" y="2006"/>
                  </a:lnTo>
                  <a:lnTo>
                    <a:pt x="4410" y="2006"/>
                  </a:lnTo>
                  <a:lnTo>
                    <a:pt x="4335" y="1939"/>
                  </a:lnTo>
                  <a:lnTo>
                    <a:pt x="4185" y="1939"/>
                  </a:lnTo>
                  <a:lnTo>
                    <a:pt x="3961" y="1739"/>
                  </a:lnTo>
                  <a:lnTo>
                    <a:pt x="3887" y="1605"/>
                  </a:lnTo>
                  <a:lnTo>
                    <a:pt x="3662" y="1404"/>
                  </a:lnTo>
                  <a:lnTo>
                    <a:pt x="3513" y="1404"/>
                  </a:lnTo>
                  <a:lnTo>
                    <a:pt x="3363" y="1337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767297" y="4089516"/>
              <a:ext cx="277150" cy="29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0216"/>
                  </a:moveTo>
                  <a:lnTo>
                    <a:pt x="3927" y="10508"/>
                  </a:lnTo>
                  <a:lnTo>
                    <a:pt x="3927" y="10800"/>
                  </a:lnTo>
                  <a:lnTo>
                    <a:pt x="4255" y="11092"/>
                  </a:lnTo>
                  <a:lnTo>
                    <a:pt x="4582" y="11092"/>
                  </a:lnTo>
                  <a:lnTo>
                    <a:pt x="4909" y="11384"/>
                  </a:lnTo>
                  <a:lnTo>
                    <a:pt x="5236" y="11384"/>
                  </a:lnTo>
                  <a:lnTo>
                    <a:pt x="5564" y="11676"/>
                  </a:lnTo>
                  <a:lnTo>
                    <a:pt x="6218" y="11676"/>
                  </a:lnTo>
                  <a:lnTo>
                    <a:pt x="6545" y="12259"/>
                  </a:lnTo>
                  <a:lnTo>
                    <a:pt x="7200" y="12843"/>
                  </a:lnTo>
                  <a:lnTo>
                    <a:pt x="7200" y="13135"/>
                  </a:lnTo>
                  <a:lnTo>
                    <a:pt x="7527" y="13427"/>
                  </a:lnTo>
                  <a:lnTo>
                    <a:pt x="7527" y="14011"/>
                  </a:lnTo>
                  <a:lnTo>
                    <a:pt x="7855" y="14011"/>
                  </a:lnTo>
                  <a:lnTo>
                    <a:pt x="7855" y="14303"/>
                  </a:lnTo>
                  <a:lnTo>
                    <a:pt x="11127" y="14303"/>
                  </a:lnTo>
                  <a:lnTo>
                    <a:pt x="11127" y="14595"/>
                  </a:lnTo>
                  <a:lnTo>
                    <a:pt x="11455" y="14595"/>
                  </a:lnTo>
                  <a:lnTo>
                    <a:pt x="11782" y="14886"/>
                  </a:lnTo>
                  <a:lnTo>
                    <a:pt x="12436" y="15178"/>
                  </a:lnTo>
                  <a:lnTo>
                    <a:pt x="12436" y="15470"/>
                  </a:lnTo>
                  <a:lnTo>
                    <a:pt x="12764" y="15762"/>
                  </a:lnTo>
                  <a:lnTo>
                    <a:pt x="12764" y="16346"/>
                  </a:lnTo>
                  <a:lnTo>
                    <a:pt x="12436" y="16638"/>
                  </a:lnTo>
                  <a:lnTo>
                    <a:pt x="12436" y="17222"/>
                  </a:lnTo>
                  <a:lnTo>
                    <a:pt x="12109" y="18097"/>
                  </a:lnTo>
                  <a:lnTo>
                    <a:pt x="11782" y="18389"/>
                  </a:lnTo>
                  <a:lnTo>
                    <a:pt x="11782" y="18973"/>
                  </a:lnTo>
                  <a:lnTo>
                    <a:pt x="11455" y="19265"/>
                  </a:lnTo>
                  <a:lnTo>
                    <a:pt x="11127" y="19849"/>
                  </a:lnTo>
                  <a:lnTo>
                    <a:pt x="11127" y="20724"/>
                  </a:lnTo>
                  <a:lnTo>
                    <a:pt x="11455" y="20724"/>
                  </a:lnTo>
                  <a:lnTo>
                    <a:pt x="11455" y="21016"/>
                  </a:lnTo>
                  <a:lnTo>
                    <a:pt x="11782" y="21016"/>
                  </a:lnTo>
                  <a:lnTo>
                    <a:pt x="12109" y="21308"/>
                  </a:lnTo>
                  <a:lnTo>
                    <a:pt x="12436" y="21308"/>
                  </a:lnTo>
                  <a:lnTo>
                    <a:pt x="13091" y="21600"/>
                  </a:lnTo>
                  <a:lnTo>
                    <a:pt x="17018" y="21600"/>
                  </a:lnTo>
                  <a:lnTo>
                    <a:pt x="17673" y="21308"/>
                  </a:lnTo>
                  <a:lnTo>
                    <a:pt x="18000" y="21308"/>
                  </a:lnTo>
                  <a:lnTo>
                    <a:pt x="18327" y="21016"/>
                  </a:lnTo>
                  <a:lnTo>
                    <a:pt x="18655" y="21016"/>
                  </a:lnTo>
                  <a:lnTo>
                    <a:pt x="18655" y="19849"/>
                  </a:lnTo>
                  <a:lnTo>
                    <a:pt x="18982" y="19849"/>
                  </a:lnTo>
                  <a:lnTo>
                    <a:pt x="18982" y="19557"/>
                  </a:lnTo>
                  <a:lnTo>
                    <a:pt x="19309" y="19557"/>
                  </a:lnTo>
                  <a:lnTo>
                    <a:pt x="19964" y="18973"/>
                  </a:lnTo>
                  <a:lnTo>
                    <a:pt x="20291" y="18973"/>
                  </a:lnTo>
                  <a:lnTo>
                    <a:pt x="20618" y="18681"/>
                  </a:lnTo>
                  <a:lnTo>
                    <a:pt x="20618" y="18389"/>
                  </a:lnTo>
                  <a:lnTo>
                    <a:pt x="20945" y="17805"/>
                  </a:lnTo>
                  <a:lnTo>
                    <a:pt x="21600" y="17222"/>
                  </a:lnTo>
                  <a:lnTo>
                    <a:pt x="21273" y="16930"/>
                  </a:lnTo>
                  <a:lnTo>
                    <a:pt x="21273" y="16638"/>
                  </a:lnTo>
                  <a:lnTo>
                    <a:pt x="20945" y="16346"/>
                  </a:lnTo>
                  <a:lnTo>
                    <a:pt x="20945" y="13719"/>
                  </a:lnTo>
                  <a:lnTo>
                    <a:pt x="21273" y="12843"/>
                  </a:lnTo>
                  <a:lnTo>
                    <a:pt x="21273" y="12551"/>
                  </a:lnTo>
                  <a:lnTo>
                    <a:pt x="20945" y="12259"/>
                  </a:lnTo>
                  <a:lnTo>
                    <a:pt x="20945" y="11384"/>
                  </a:lnTo>
                  <a:lnTo>
                    <a:pt x="20618" y="11092"/>
                  </a:lnTo>
                  <a:lnTo>
                    <a:pt x="18655" y="11092"/>
                  </a:lnTo>
                  <a:lnTo>
                    <a:pt x="18655" y="10800"/>
                  </a:lnTo>
                  <a:lnTo>
                    <a:pt x="18327" y="10800"/>
                  </a:lnTo>
                  <a:lnTo>
                    <a:pt x="18327" y="9632"/>
                  </a:lnTo>
                  <a:lnTo>
                    <a:pt x="18655" y="9341"/>
                  </a:lnTo>
                  <a:lnTo>
                    <a:pt x="18655" y="8757"/>
                  </a:lnTo>
                  <a:lnTo>
                    <a:pt x="18327" y="8465"/>
                  </a:lnTo>
                  <a:lnTo>
                    <a:pt x="15709" y="8465"/>
                  </a:lnTo>
                  <a:lnTo>
                    <a:pt x="15382" y="8173"/>
                  </a:lnTo>
                  <a:lnTo>
                    <a:pt x="15055" y="8173"/>
                  </a:lnTo>
                  <a:lnTo>
                    <a:pt x="15055" y="7881"/>
                  </a:lnTo>
                  <a:lnTo>
                    <a:pt x="14727" y="7881"/>
                  </a:lnTo>
                  <a:lnTo>
                    <a:pt x="14727" y="7589"/>
                  </a:lnTo>
                  <a:lnTo>
                    <a:pt x="14400" y="7297"/>
                  </a:lnTo>
                  <a:lnTo>
                    <a:pt x="14400" y="7005"/>
                  </a:lnTo>
                  <a:lnTo>
                    <a:pt x="14073" y="6714"/>
                  </a:lnTo>
                  <a:lnTo>
                    <a:pt x="12436" y="6714"/>
                  </a:lnTo>
                  <a:lnTo>
                    <a:pt x="12109" y="6422"/>
                  </a:lnTo>
                  <a:lnTo>
                    <a:pt x="12109" y="6130"/>
                  </a:lnTo>
                  <a:lnTo>
                    <a:pt x="11782" y="6130"/>
                  </a:lnTo>
                  <a:lnTo>
                    <a:pt x="11782" y="5546"/>
                  </a:lnTo>
                  <a:lnTo>
                    <a:pt x="12109" y="5254"/>
                  </a:lnTo>
                  <a:lnTo>
                    <a:pt x="12109" y="4962"/>
                  </a:lnTo>
                  <a:lnTo>
                    <a:pt x="11455" y="4378"/>
                  </a:lnTo>
                  <a:lnTo>
                    <a:pt x="10473" y="4378"/>
                  </a:lnTo>
                  <a:lnTo>
                    <a:pt x="10473" y="4086"/>
                  </a:lnTo>
                  <a:lnTo>
                    <a:pt x="10145" y="4086"/>
                  </a:lnTo>
                  <a:lnTo>
                    <a:pt x="10145" y="3503"/>
                  </a:lnTo>
                  <a:lnTo>
                    <a:pt x="9818" y="3211"/>
                  </a:lnTo>
                  <a:lnTo>
                    <a:pt x="9818" y="2335"/>
                  </a:lnTo>
                  <a:lnTo>
                    <a:pt x="9491" y="1751"/>
                  </a:lnTo>
                  <a:lnTo>
                    <a:pt x="9491" y="1459"/>
                  </a:lnTo>
                  <a:lnTo>
                    <a:pt x="9164" y="1459"/>
                  </a:lnTo>
                  <a:lnTo>
                    <a:pt x="9164" y="1168"/>
                  </a:lnTo>
                  <a:lnTo>
                    <a:pt x="8836" y="876"/>
                  </a:lnTo>
                  <a:lnTo>
                    <a:pt x="8509" y="876"/>
                  </a:lnTo>
                  <a:lnTo>
                    <a:pt x="8182" y="584"/>
                  </a:lnTo>
                  <a:lnTo>
                    <a:pt x="7855" y="584"/>
                  </a:lnTo>
                  <a:lnTo>
                    <a:pt x="7527" y="292"/>
                  </a:lnTo>
                  <a:lnTo>
                    <a:pt x="7200" y="292"/>
                  </a:lnTo>
                  <a:lnTo>
                    <a:pt x="6873" y="0"/>
                  </a:lnTo>
                  <a:lnTo>
                    <a:pt x="5891" y="0"/>
                  </a:lnTo>
                  <a:lnTo>
                    <a:pt x="5564" y="292"/>
                  </a:lnTo>
                  <a:lnTo>
                    <a:pt x="5236" y="292"/>
                  </a:lnTo>
                  <a:lnTo>
                    <a:pt x="5236" y="584"/>
                  </a:lnTo>
                  <a:lnTo>
                    <a:pt x="4582" y="876"/>
                  </a:lnTo>
                  <a:lnTo>
                    <a:pt x="4255" y="1168"/>
                  </a:lnTo>
                  <a:lnTo>
                    <a:pt x="4255" y="1459"/>
                  </a:lnTo>
                  <a:lnTo>
                    <a:pt x="3600" y="1459"/>
                  </a:lnTo>
                  <a:lnTo>
                    <a:pt x="2945" y="1751"/>
                  </a:lnTo>
                  <a:lnTo>
                    <a:pt x="2291" y="1751"/>
                  </a:lnTo>
                  <a:lnTo>
                    <a:pt x="1964" y="2043"/>
                  </a:lnTo>
                  <a:lnTo>
                    <a:pt x="1636" y="2043"/>
                  </a:lnTo>
                  <a:lnTo>
                    <a:pt x="1636" y="2335"/>
                  </a:lnTo>
                  <a:lnTo>
                    <a:pt x="1309" y="2335"/>
                  </a:lnTo>
                  <a:lnTo>
                    <a:pt x="1309" y="2627"/>
                  </a:lnTo>
                  <a:lnTo>
                    <a:pt x="982" y="2919"/>
                  </a:lnTo>
                  <a:lnTo>
                    <a:pt x="982" y="3211"/>
                  </a:lnTo>
                  <a:lnTo>
                    <a:pt x="655" y="3503"/>
                  </a:lnTo>
                  <a:lnTo>
                    <a:pt x="655" y="4378"/>
                  </a:lnTo>
                  <a:lnTo>
                    <a:pt x="327" y="4962"/>
                  </a:lnTo>
                  <a:lnTo>
                    <a:pt x="0" y="6130"/>
                  </a:lnTo>
                  <a:lnTo>
                    <a:pt x="0" y="7881"/>
                  </a:lnTo>
                  <a:lnTo>
                    <a:pt x="327" y="8465"/>
                  </a:lnTo>
                  <a:lnTo>
                    <a:pt x="982" y="8757"/>
                  </a:lnTo>
                  <a:lnTo>
                    <a:pt x="982" y="9049"/>
                  </a:lnTo>
                  <a:lnTo>
                    <a:pt x="1309" y="9341"/>
                  </a:lnTo>
                  <a:lnTo>
                    <a:pt x="1636" y="9341"/>
                  </a:lnTo>
                  <a:lnTo>
                    <a:pt x="2945" y="9924"/>
                  </a:lnTo>
                  <a:lnTo>
                    <a:pt x="3273" y="9924"/>
                  </a:lnTo>
                  <a:lnTo>
                    <a:pt x="3600" y="1021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2767297" y="4089516"/>
              <a:ext cx="277150" cy="29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0216"/>
                  </a:moveTo>
                  <a:lnTo>
                    <a:pt x="3927" y="10508"/>
                  </a:lnTo>
                  <a:lnTo>
                    <a:pt x="3927" y="10800"/>
                  </a:lnTo>
                  <a:lnTo>
                    <a:pt x="4255" y="11092"/>
                  </a:lnTo>
                  <a:lnTo>
                    <a:pt x="4582" y="11092"/>
                  </a:lnTo>
                  <a:lnTo>
                    <a:pt x="4909" y="11384"/>
                  </a:lnTo>
                  <a:lnTo>
                    <a:pt x="5236" y="11384"/>
                  </a:lnTo>
                  <a:lnTo>
                    <a:pt x="5564" y="11676"/>
                  </a:lnTo>
                  <a:lnTo>
                    <a:pt x="6218" y="11676"/>
                  </a:lnTo>
                  <a:lnTo>
                    <a:pt x="6545" y="12259"/>
                  </a:lnTo>
                  <a:lnTo>
                    <a:pt x="7200" y="12843"/>
                  </a:lnTo>
                  <a:lnTo>
                    <a:pt x="7200" y="13135"/>
                  </a:lnTo>
                  <a:lnTo>
                    <a:pt x="7527" y="13427"/>
                  </a:lnTo>
                  <a:lnTo>
                    <a:pt x="7527" y="14011"/>
                  </a:lnTo>
                  <a:lnTo>
                    <a:pt x="7855" y="14011"/>
                  </a:lnTo>
                  <a:lnTo>
                    <a:pt x="7855" y="14303"/>
                  </a:lnTo>
                  <a:lnTo>
                    <a:pt x="11127" y="14303"/>
                  </a:lnTo>
                  <a:lnTo>
                    <a:pt x="11127" y="14595"/>
                  </a:lnTo>
                  <a:lnTo>
                    <a:pt x="11455" y="14595"/>
                  </a:lnTo>
                  <a:lnTo>
                    <a:pt x="11782" y="14886"/>
                  </a:lnTo>
                  <a:lnTo>
                    <a:pt x="12436" y="15178"/>
                  </a:lnTo>
                  <a:lnTo>
                    <a:pt x="12436" y="15470"/>
                  </a:lnTo>
                  <a:lnTo>
                    <a:pt x="12764" y="15762"/>
                  </a:lnTo>
                  <a:lnTo>
                    <a:pt x="12764" y="16346"/>
                  </a:lnTo>
                  <a:lnTo>
                    <a:pt x="12436" y="16638"/>
                  </a:lnTo>
                  <a:lnTo>
                    <a:pt x="12436" y="17222"/>
                  </a:lnTo>
                  <a:lnTo>
                    <a:pt x="12109" y="18097"/>
                  </a:lnTo>
                  <a:lnTo>
                    <a:pt x="11782" y="18389"/>
                  </a:lnTo>
                  <a:lnTo>
                    <a:pt x="11782" y="18973"/>
                  </a:lnTo>
                  <a:lnTo>
                    <a:pt x="11455" y="19265"/>
                  </a:lnTo>
                  <a:lnTo>
                    <a:pt x="11127" y="19849"/>
                  </a:lnTo>
                  <a:lnTo>
                    <a:pt x="11127" y="20724"/>
                  </a:lnTo>
                  <a:lnTo>
                    <a:pt x="11455" y="20724"/>
                  </a:lnTo>
                  <a:lnTo>
                    <a:pt x="11455" y="21016"/>
                  </a:lnTo>
                  <a:lnTo>
                    <a:pt x="11782" y="21016"/>
                  </a:lnTo>
                  <a:lnTo>
                    <a:pt x="12109" y="21308"/>
                  </a:lnTo>
                  <a:lnTo>
                    <a:pt x="12436" y="21308"/>
                  </a:lnTo>
                  <a:lnTo>
                    <a:pt x="13091" y="21600"/>
                  </a:lnTo>
                  <a:lnTo>
                    <a:pt x="17018" y="21600"/>
                  </a:lnTo>
                  <a:lnTo>
                    <a:pt x="17673" y="21308"/>
                  </a:lnTo>
                  <a:lnTo>
                    <a:pt x="18000" y="21308"/>
                  </a:lnTo>
                  <a:lnTo>
                    <a:pt x="18327" y="21016"/>
                  </a:lnTo>
                  <a:lnTo>
                    <a:pt x="18655" y="21016"/>
                  </a:lnTo>
                  <a:lnTo>
                    <a:pt x="18655" y="19849"/>
                  </a:lnTo>
                  <a:lnTo>
                    <a:pt x="18982" y="19849"/>
                  </a:lnTo>
                  <a:lnTo>
                    <a:pt x="18982" y="19557"/>
                  </a:lnTo>
                  <a:lnTo>
                    <a:pt x="19309" y="19557"/>
                  </a:lnTo>
                  <a:lnTo>
                    <a:pt x="19964" y="18973"/>
                  </a:lnTo>
                  <a:lnTo>
                    <a:pt x="20291" y="18973"/>
                  </a:lnTo>
                  <a:lnTo>
                    <a:pt x="20618" y="18681"/>
                  </a:lnTo>
                  <a:lnTo>
                    <a:pt x="20618" y="18389"/>
                  </a:lnTo>
                  <a:lnTo>
                    <a:pt x="20945" y="17805"/>
                  </a:lnTo>
                  <a:lnTo>
                    <a:pt x="21600" y="17222"/>
                  </a:lnTo>
                  <a:lnTo>
                    <a:pt x="21273" y="16930"/>
                  </a:lnTo>
                  <a:lnTo>
                    <a:pt x="21273" y="16638"/>
                  </a:lnTo>
                  <a:lnTo>
                    <a:pt x="20945" y="16346"/>
                  </a:lnTo>
                  <a:lnTo>
                    <a:pt x="20945" y="13719"/>
                  </a:lnTo>
                  <a:lnTo>
                    <a:pt x="21273" y="12843"/>
                  </a:lnTo>
                  <a:lnTo>
                    <a:pt x="21273" y="12551"/>
                  </a:lnTo>
                  <a:lnTo>
                    <a:pt x="20945" y="12259"/>
                  </a:lnTo>
                  <a:lnTo>
                    <a:pt x="20945" y="11384"/>
                  </a:lnTo>
                  <a:lnTo>
                    <a:pt x="20618" y="11092"/>
                  </a:lnTo>
                  <a:lnTo>
                    <a:pt x="18655" y="11092"/>
                  </a:lnTo>
                  <a:lnTo>
                    <a:pt x="18655" y="10800"/>
                  </a:lnTo>
                  <a:lnTo>
                    <a:pt x="18327" y="10800"/>
                  </a:lnTo>
                  <a:lnTo>
                    <a:pt x="18327" y="9632"/>
                  </a:lnTo>
                  <a:lnTo>
                    <a:pt x="18655" y="9341"/>
                  </a:lnTo>
                  <a:lnTo>
                    <a:pt x="18655" y="8757"/>
                  </a:lnTo>
                  <a:lnTo>
                    <a:pt x="18327" y="8465"/>
                  </a:lnTo>
                  <a:lnTo>
                    <a:pt x="15709" y="8465"/>
                  </a:lnTo>
                  <a:lnTo>
                    <a:pt x="15382" y="8173"/>
                  </a:lnTo>
                  <a:lnTo>
                    <a:pt x="15055" y="8173"/>
                  </a:lnTo>
                  <a:lnTo>
                    <a:pt x="15055" y="7881"/>
                  </a:lnTo>
                  <a:lnTo>
                    <a:pt x="14727" y="7881"/>
                  </a:lnTo>
                  <a:lnTo>
                    <a:pt x="14727" y="7589"/>
                  </a:lnTo>
                  <a:lnTo>
                    <a:pt x="14400" y="7297"/>
                  </a:lnTo>
                  <a:lnTo>
                    <a:pt x="14400" y="7005"/>
                  </a:lnTo>
                  <a:lnTo>
                    <a:pt x="14073" y="6714"/>
                  </a:lnTo>
                  <a:lnTo>
                    <a:pt x="12436" y="6714"/>
                  </a:lnTo>
                  <a:lnTo>
                    <a:pt x="12109" y="6422"/>
                  </a:lnTo>
                  <a:lnTo>
                    <a:pt x="12109" y="6130"/>
                  </a:lnTo>
                  <a:lnTo>
                    <a:pt x="11782" y="6130"/>
                  </a:lnTo>
                  <a:lnTo>
                    <a:pt x="11782" y="5546"/>
                  </a:lnTo>
                  <a:lnTo>
                    <a:pt x="12109" y="5254"/>
                  </a:lnTo>
                  <a:lnTo>
                    <a:pt x="12109" y="4962"/>
                  </a:lnTo>
                  <a:lnTo>
                    <a:pt x="11455" y="4378"/>
                  </a:lnTo>
                  <a:lnTo>
                    <a:pt x="10473" y="4378"/>
                  </a:lnTo>
                  <a:lnTo>
                    <a:pt x="10473" y="4086"/>
                  </a:lnTo>
                  <a:lnTo>
                    <a:pt x="10145" y="4086"/>
                  </a:lnTo>
                  <a:lnTo>
                    <a:pt x="10145" y="3503"/>
                  </a:lnTo>
                  <a:lnTo>
                    <a:pt x="9818" y="3211"/>
                  </a:lnTo>
                  <a:lnTo>
                    <a:pt x="9818" y="2335"/>
                  </a:lnTo>
                  <a:lnTo>
                    <a:pt x="9491" y="1751"/>
                  </a:lnTo>
                  <a:lnTo>
                    <a:pt x="9491" y="1459"/>
                  </a:lnTo>
                  <a:lnTo>
                    <a:pt x="9164" y="1459"/>
                  </a:lnTo>
                  <a:lnTo>
                    <a:pt x="9164" y="1168"/>
                  </a:lnTo>
                  <a:lnTo>
                    <a:pt x="8836" y="876"/>
                  </a:lnTo>
                  <a:lnTo>
                    <a:pt x="8509" y="876"/>
                  </a:lnTo>
                  <a:lnTo>
                    <a:pt x="8182" y="584"/>
                  </a:lnTo>
                  <a:lnTo>
                    <a:pt x="7855" y="584"/>
                  </a:lnTo>
                  <a:lnTo>
                    <a:pt x="7527" y="292"/>
                  </a:lnTo>
                  <a:lnTo>
                    <a:pt x="7200" y="292"/>
                  </a:lnTo>
                  <a:lnTo>
                    <a:pt x="6873" y="0"/>
                  </a:lnTo>
                  <a:lnTo>
                    <a:pt x="5891" y="0"/>
                  </a:lnTo>
                  <a:lnTo>
                    <a:pt x="5564" y="292"/>
                  </a:lnTo>
                  <a:lnTo>
                    <a:pt x="5236" y="292"/>
                  </a:lnTo>
                  <a:lnTo>
                    <a:pt x="5236" y="584"/>
                  </a:lnTo>
                  <a:lnTo>
                    <a:pt x="4582" y="876"/>
                  </a:lnTo>
                  <a:lnTo>
                    <a:pt x="4255" y="1168"/>
                  </a:lnTo>
                  <a:lnTo>
                    <a:pt x="4255" y="1459"/>
                  </a:lnTo>
                  <a:lnTo>
                    <a:pt x="3600" y="1459"/>
                  </a:lnTo>
                  <a:lnTo>
                    <a:pt x="2945" y="1751"/>
                  </a:lnTo>
                  <a:lnTo>
                    <a:pt x="2291" y="1751"/>
                  </a:lnTo>
                  <a:lnTo>
                    <a:pt x="1964" y="2043"/>
                  </a:lnTo>
                  <a:lnTo>
                    <a:pt x="1636" y="2043"/>
                  </a:lnTo>
                  <a:lnTo>
                    <a:pt x="1636" y="2335"/>
                  </a:lnTo>
                  <a:lnTo>
                    <a:pt x="1309" y="2335"/>
                  </a:lnTo>
                  <a:lnTo>
                    <a:pt x="1309" y="2627"/>
                  </a:lnTo>
                  <a:lnTo>
                    <a:pt x="982" y="2919"/>
                  </a:lnTo>
                  <a:lnTo>
                    <a:pt x="982" y="3211"/>
                  </a:lnTo>
                  <a:lnTo>
                    <a:pt x="655" y="3503"/>
                  </a:lnTo>
                  <a:lnTo>
                    <a:pt x="655" y="4378"/>
                  </a:lnTo>
                  <a:lnTo>
                    <a:pt x="327" y="4962"/>
                  </a:lnTo>
                  <a:lnTo>
                    <a:pt x="0" y="6130"/>
                  </a:lnTo>
                  <a:lnTo>
                    <a:pt x="0" y="7881"/>
                  </a:lnTo>
                  <a:lnTo>
                    <a:pt x="327" y="8465"/>
                  </a:lnTo>
                  <a:lnTo>
                    <a:pt x="982" y="8757"/>
                  </a:lnTo>
                  <a:lnTo>
                    <a:pt x="982" y="9049"/>
                  </a:lnTo>
                  <a:lnTo>
                    <a:pt x="1309" y="9341"/>
                  </a:lnTo>
                  <a:lnTo>
                    <a:pt x="1636" y="9341"/>
                  </a:lnTo>
                  <a:lnTo>
                    <a:pt x="2945" y="9924"/>
                  </a:lnTo>
                  <a:lnTo>
                    <a:pt x="3273" y="9924"/>
                  </a:lnTo>
                  <a:lnTo>
                    <a:pt x="3600" y="10216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2926867" y="4468915"/>
              <a:ext cx="163770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0"/>
                  </a:moveTo>
                  <a:lnTo>
                    <a:pt x="5538" y="1005"/>
                  </a:lnTo>
                  <a:lnTo>
                    <a:pt x="6646" y="2009"/>
                  </a:lnTo>
                  <a:lnTo>
                    <a:pt x="7200" y="2009"/>
                  </a:lnTo>
                  <a:lnTo>
                    <a:pt x="7754" y="2512"/>
                  </a:lnTo>
                  <a:lnTo>
                    <a:pt x="8862" y="2512"/>
                  </a:lnTo>
                  <a:lnTo>
                    <a:pt x="9969" y="3014"/>
                  </a:lnTo>
                  <a:lnTo>
                    <a:pt x="10523" y="3516"/>
                  </a:lnTo>
                  <a:lnTo>
                    <a:pt x="11631" y="4019"/>
                  </a:lnTo>
                  <a:lnTo>
                    <a:pt x="12738" y="5023"/>
                  </a:lnTo>
                  <a:lnTo>
                    <a:pt x="13846" y="5526"/>
                  </a:lnTo>
                  <a:lnTo>
                    <a:pt x="19385" y="10549"/>
                  </a:lnTo>
                  <a:lnTo>
                    <a:pt x="19385" y="11051"/>
                  </a:lnTo>
                  <a:lnTo>
                    <a:pt x="19938" y="12056"/>
                  </a:lnTo>
                  <a:lnTo>
                    <a:pt x="21046" y="13060"/>
                  </a:lnTo>
                  <a:lnTo>
                    <a:pt x="21046" y="14065"/>
                  </a:lnTo>
                  <a:lnTo>
                    <a:pt x="21600" y="15070"/>
                  </a:lnTo>
                  <a:lnTo>
                    <a:pt x="21600" y="16074"/>
                  </a:lnTo>
                  <a:lnTo>
                    <a:pt x="20492" y="16577"/>
                  </a:lnTo>
                  <a:lnTo>
                    <a:pt x="18277" y="18586"/>
                  </a:lnTo>
                  <a:lnTo>
                    <a:pt x="18277" y="19088"/>
                  </a:lnTo>
                  <a:lnTo>
                    <a:pt x="17723" y="19591"/>
                  </a:lnTo>
                  <a:lnTo>
                    <a:pt x="17723" y="20093"/>
                  </a:lnTo>
                  <a:lnTo>
                    <a:pt x="17169" y="20093"/>
                  </a:lnTo>
                  <a:lnTo>
                    <a:pt x="17169" y="20595"/>
                  </a:lnTo>
                  <a:lnTo>
                    <a:pt x="14400" y="20595"/>
                  </a:lnTo>
                  <a:lnTo>
                    <a:pt x="14400" y="21098"/>
                  </a:lnTo>
                  <a:lnTo>
                    <a:pt x="13846" y="21098"/>
                  </a:lnTo>
                  <a:lnTo>
                    <a:pt x="13846" y="21600"/>
                  </a:lnTo>
                  <a:lnTo>
                    <a:pt x="12738" y="21600"/>
                  </a:lnTo>
                  <a:lnTo>
                    <a:pt x="12185" y="21098"/>
                  </a:lnTo>
                  <a:lnTo>
                    <a:pt x="8862" y="19591"/>
                  </a:lnTo>
                  <a:lnTo>
                    <a:pt x="7754" y="19591"/>
                  </a:lnTo>
                  <a:lnTo>
                    <a:pt x="6646" y="18586"/>
                  </a:lnTo>
                  <a:lnTo>
                    <a:pt x="6092" y="18586"/>
                  </a:lnTo>
                  <a:lnTo>
                    <a:pt x="5538" y="18084"/>
                  </a:lnTo>
                  <a:lnTo>
                    <a:pt x="4431" y="18084"/>
                  </a:lnTo>
                  <a:lnTo>
                    <a:pt x="4431" y="18586"/>
                  </a:lnTo>
                  <a:lnTo>
                    <a:pt x="3877" y="18586"/>
                  </a:lnTo>
                  <a:lnTo>
                    <a:pt x="3877" y="19088"/>
                  </a:lnTo>
                  <a:lnTo>
                    <a:pt x="3323" y="19591"/>
                  </a:lnTo>
                  <a:lnTo>
                    <a:pt x="3323" y="20093"/>
                  </a:lnTo>
                  <a:lnTo>
                    <a:pt x="1108" y="20093"/>
                  </a:lnTo>
                  <a:lnTo>
                    <a:pt x="1108" y="19088"/>
                  </a:lnTo>
                  <a:lnTo>
                    <a:pt x="554" y="18084"/>
                  </a:lnTo>
                  <a:lnTo>
                    <a:pt x="554" y="14567"/>
                  </a:lnTo>
                  <a:lnTo>
                    <a:pt x="0" y="13060"/>
                  </a:lnTo>
                  <a:lnTo>
                    <a:pt x="0" y="8037"/>
                  </a:lnTo>
                  <a:lnTo>
                    <a:pt x="554" y="7033"/>
                  </a:lnTo>
                  <a:lnTo>
                    <a:pt x="554" y="6028"/>
                  </a:lnTo>
                  <a:lnTo>
                    <a:pt x="1108" y="5526"/>
                  </a:lnTo>
                  <a:lnTo>
                    <a:pt x="2769" y="2512"/>
                  </a:lnTo>
                  <a:lnTo>
                    <a:pt x="3877" y="1005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2926867" y="4468915"/>
              <a:ext cx="163770" cy="17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5" y="0"/>
                  </a:moveTo>
                  <a:lnTo>
                    <a:pt x="5538" y="1005"/>
                  </a:lnTo>
                  <a:lnTo>
                    <a:pt x="6646" y="2009"/>
                  </a:lnTo>
                  <a:lnTo>
                    <a:pt x="7200" y="2009"/>
                  </a:lnTo>
                  <a:lnTo>
                    <a:pt x="7754" y="2512"/>
                  </a:lnTo>
                  <a:lnTo>
                    <a:pt x="8862" y="2512"/>
                  </a:lnTo>
                  <a:lnTo>
                    <a:pt x="9969" y="3014"/>
                  </a:lnTo>
                  <a:lnTo>
                    <a:pt x="10523" y="3516"/>
                  </a:lnTo>
                  <a:lnTo>
                    <a:pt x="11631" y="4019"/>
                  </a:lnTo>
                  <a:lnTo>
                    <a:pt x="12738" y="5023"/>
                  </a:lnTo>
                  <a:lnTo>
                    <a:pt x="13846" y="5526"/>
                  </a:lnTo>
                  <a:lnTo>
                    <a:pt x="19385" y="10549"/>
                  </a:lnTo>
                  <a:lnTo>
                    <a:pt x="19385" y="11051"/>
                  </a:lnTo>
                  <a:lnTo>
                    <a:pt x="19938" y="12056"/>
                  </a:lnTo>
                  <a:lnTo>
                    <a:pt x="21046" y="13060"/>
                  </a:lnTo>
                  <a:lnTo>
                    <a:pt x="21046" y="14065"/>
                  </a:lnTo>
                  <a:lnTo>
                    <a:pt x="21600" y="15070"/>
                  </a:lnTo>
                  <a:lnTo>
                    <a:pt x="21600" y="16074"/>
                  </a:lnTo>
                  <a:lnTo>
                    <a:pt x="20492" y="16577"/>
                  </a:lnTo>
                  <a:lnTo>
                    <a:pt x="18277" y="18586"/>
                  </a:lnTo>
                  <a:lnTo>
                    <a:pt x="18277" y="19088"/>
                  </a:lnTo>
                  <a:lnTo>
                    <a:pt x="17723" y="19591"/>
                  </a:lnTo>
                  <a:lnTo>
                    <a:pt x="17723" y="20093"/>
                  </a:lnTo>
                  <a:lnTo>
                    <a:pt x="17169" y="20093"/>
                  </a:lnTo>
                  <a:lnTo>
                    <a:pt x="17169" y="20595"/>
                  </a:lnTo>
                  <a:lnTo>
                    <a:pt x="14400" y="20595"/>
                  </a:lnTo>
                  <a:lnTo>
                    <a:pt x="14400" y="21098"/>
                  </a:lnTo>
                  <a:lnTo>
                    <a:pt x="13846" y="21098"/>
                  </a:lnTo>
                  <a:lnTo>
                    <a:pt x="13846" y="21600"/>
                  </a:lnTo>
                  <a:lnTo>
                    <a:pt x="12738" y="21600"/>
                  </a:lnTo>
                  <a:lnTo>
                    <a:pt x="12185" y="21098"/>
                  </a:lnTo>
                  <a:lnTo>
                    <a:pt x="8862" y="19591"/>
                  </a:lnTo>
                  <a:lnTo>
                    <a:pt x="7754" y="19591"/>
                  </a:lnTo>
                  <a:lnTo>
                    <a:pt x="6646" y="18586"/>
                  </a:lnTo>
                  <a:lnTo>
                    <a:pt x="6092" y="18586"/>
                  </a:lnTo>
                  <a:lnTo>
                    <a:pt x="5538" y="18084"/>
                  </a:lnTo>
                  <a:lnTo>
                    <a:pt x="4431" y="18084"/>
                  </a:lnTo>
                  <a:lnTo>
                    <a:pt x="4431" y="18586"/>
                  </a:lnTo>
                  <a:lnTo>
                    <a:pt x="3877" y="18586"/>
                  </a:lnTo>
                  <a:lnTo>
                    <a:pt x="3877" y="19088"/>
                  </a:lnTo>
                  <a:lnTo>
                    <a:pt x="3323" y="19591"/>
                  </a:lnTo>
                  <a:lnTo>
                    <a:pt x="3323" y="20093"/>
                  </a:lnTo>
                  <a:lnTo>
                    <a:pt x="1108" y="20093"/>
                  </a:lnTo>
                  <a:lnTo>
                    <a:pt x="1108" y="19088"/>
                  </a:lnTo>
                  <a:lnTo>
                    <a:pt x="554" y="18084"/>
                  </a:lnTo>
                  <a:lnTo>
                    <a:pt x="554" y="14567"/>
                  </a:lnTo>
                  <a:lnTo>
                    <a:pt x="0" y="13060"/>
                  </a:lnTo>
                  <a:lnTo>
                    <a:pt x="0" y="8037"/>
                  </a:lnTo>
                  <a:lnTo>
                    <a:pt x="554" y="7033"/>
                  </a:lnTo>
                  <a:lnTo>
                    <a:pt x="554" y="6028"/>
                  </a:lnTo>
                  <a:lnTo>
                    <a:pt x="1108" y="5526"/>
                  </a:lnTo>
                  <a:lnTo>
                    <a:pt x="2769" y="2512"/>
                  </a:lnTo>
                  <a:lnTo>
                    <a:pt x="3877" y="1005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2548936" y="3782004"/>
              <a:ext cx="377932" cy="44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80" y="16735"/>
                  </a:moveTo>
                  <a:lnTo>
                    <a:pt x="20160" y="16735"/>
                  </a:lnTo>
                  <a:lnTo>
                    <a:pt x="20400" y="16541"/>
                  </a:lnTo>
                  <a:lnTo>
                    <a:pt x="20640" y="16541"/>
                  </a:lnTo>
                  <a:lnTo>
                    <a:pt x="21120" y="16151"/>
                  </a:lnTo>
                  <a:lnTo>
                    <a:pt x="21120" y="15957"/>
                  </a:lnTo>
                  <a:lnTo>
                    <a:pt x="21360" y="15762"/>
                  </a:lnTo>
                  <a:lnTo>
                    <a:pt x="21360" y="15373"/>
                  </a:lnTo>
                  <a:lnTo>
                    <a:pt x="21600" y="14984"/>
                  </a:lnTo>
                  <a:lnTo>
                    <a:pt x="21600" y="14011"/>
                  </a:lnTo>
                  <a:lnTo>
                    <a:pt x="21120" y="13622"/>
                  </a:lnTo>
                  <a:lnTo>
                    <a:pt x="20880" y="13622"/>
                  </a:lnTo>
                  <a:lnTo>
                    <a:pt x="20880" y="12843"/>
                  </a:lnTo>
                  <a:lnTo>
                    <a:pt x="20640" y="12649"/>
                  </a:lnTo>
                  <a:lnTo>
                    <a:pt x="20640" y="12259"/>
                  </a:lnTo>
                  <a:lnTo>
                    <a:pt x="19680" y="12259"/>
                  </a:lnTo>
                  <a:lnTo>
                    <a:pt x="19680" y="11286"/>
                  </a:lnTo>
                  <a:lnTo>
                    <a:pt x="19440" y="11286"/>
                  </a:lnTo>
                  <a:lnTo>
                    <a:pt x="19440" y="11092"/>
                  </a:lnTo>
                  <a:lnTo>
                    <a:pt x="18240" y="11092"/>
                  </a:lnTo>
                  <a:lnTo>
                    <a:pt x="18000" y="11286"/>
                  </a:lnTo>
                  <a:lnTo>
                    <a:pt x="17040" y="11286"/>
                  </a:lnTo>
                  <a:lnTo>
                    <a:pt x="17040" y="11092"/>
                  </a:lnTo>
                  <a:lnTo>
                    <a:pt x="16800" y="11092"/>
                  </a:lnTo>
                  <a:lnTo>
                    <a:pt x="16800" y="10897"/>
                  </a:lnTo>
                  <a:lnTo>
                    <a:pt x="16560" y="10703"/>
                  </a:lnTo>
                  <a:lnTo>
                    <a:pt x="16080" y="10703"/>
                  </a:lnTo>
                  <a:lnTo>
                    <a:pt x="16080" y="10508"/>
                  </a:lnTo>
                  <a:lnTo>
                    <a:pt x="15840" y="10314"/>
                  </a:lnTo>
                  <a:lnTo>
                    <a:pt x="15840" y="8757"/>
                  </a:lnTo>
                  <a:lnTo>
                    <a:pt x="16080" y="8562"/>
                  </a:lnTo>
                  <a:lnTo>
                    <a:pt x="16080" y="8368"/>
                  </a:lnTo>
                  <a:lnTo>
                    <a:pt x="16560" y="8368"/>
                  </a:lnTo>
                  <a:lnTo>
                    <a:pt x="16560" y="8173"/>
                  </a:lnTo>
                  <a:lnTo>
                    <a:pt x="16800" y="8173"/>
                  </a:lnTo>
                  <a:lnTo>
                    <a:pt x="16800" y="7978"/>
                  </a:lnTo>
                  <a:lnTo>
                    <a:pt x="16080" y="7978"/>
                  </a:lnTo>
                  <a:lnTo>
                    <a:pt x="15840" y="7784"/>
                  </a:lnTo>
                  <a:lnTo>
                    <a:pt x="15840" y="6616"/>
                  </a:lnTo>
                  <a:lnTo>
                    <a:pt x="15600" y="6422"/>
                  </a:lnTo>
                  <a:lnTo>
                    <a:pt x="14880" y="6422"/>
                  </a:lnTo>
                  <a:lnTo>
                    <a:pt x="14640" y="6227"/>
                  </a:lnTo>
                  <a:lnTo>
                    <a:pt x="12960" y="6227"/>
                  </a:lnTo>
                  <a:lnTo>
                    <a:pt x="12960" y="5449"/>
                  </a:lnTo>
                  <a:lnTo>
                    <a:pt x="12720" y="5254"/>
                  </a:lnTo>
                  <a:lnTo>
                    <a:pt x="12480" y="5254"/>
                  </a:lnTo>
                  <a:lnTo>
                    <a:pt x="12240" y="5059"/>
                  </a:lnTo>
                  <a:lnTo>
                    <a:pt x="11520" y="5059"/>
                  </a:lnTo>
                  <a:lnTo>
                    <a:pt x="11520" y="4865"/>
                  </a:lnTo>
                  <a:lnTo>
                    <a:pt x="11280" y="4865"/>
                  </a:lnTo>
                  <a:lnTo>
                    <a:pt x="11280" y="4670"/>
                  </a:lnTo>
                  <a:lnTo>
                    <a:pt x="8400" y="4670"/>
                  </a:lnTo>
                  <a:lnTo>
                    <a:pt x="8400" y="4476"/>
                  </a:lnTo>
                  <a:lnTo>
                    <a:pt x="8160" y="4281"/>
                  </a:lnTo>
                  <a:lnTo>
                    <a:pt x="8160" y="4086"/>
                  </a:lnTo>
                  <a:lnTo>
                    <a:pt x="7920" y="3697"/>
                  </a:lnTo>
                  <a:lnTo>
                    <a:pt x="7680" y="3503"/>
                  </a:lnTo>
                  <a:lnTo>
                    <a:pt x="7680" y="2919"/>
                  </a:lnTo>
                  <a:lnTo>
                    <a:pt x="7440" y="2919"/>
                  </a:lnTo>
                  <a:lnTo>
                    <a:pt x="7440" y="2530"/>
                  </a:lnTo>
                  <a:lnTo>
                    <a:pt x="7680" y="1557"/>
                  </a:lnTo>
                  <a:lnTo>
                    <a:pt x="7680" y="778"/>
                  </a:lnTo>
                  <a:lnTo>
                    <a:pt x="7440" y="584"/>
                  </a:lnTo>
                  <a:lnTo>
                    <a:pt x="7440" y="195"/>
                  </a:lnTo>
                  <a:lnTo>
                    <a:pt x="6960" y="195"/>
                  </a:lnTo>
                  <a:lnTo>
                    <a:pt x="6960" y="0"/>
                  </a:lnTo>
                  <a:lnTo>
                    <a:pt x="5040" y="0"/>
                  </a:lnTo>
                  <a:lnTo>
                    <a:pt x="5040" y="973"/>
                  </a:lnTo>
                  <a:lnTo>
                    <a:pt x="4800" y="973"/>
                  </a:lnTo>
                  <a:lnTo>
                    <a:pt x="4800" y="1168"/>
                  </a:lnTo>
                  <a:lnTo>
                    <a:pt x="4320" y="1168"/>
                  </a:lnTo>
                  <a:lnTo>
                    <a:pt x="4080" y="973"/>
                  </a:lnTo>
                  <a:lnTo>
                    <a:pt x="3840" y="973"/>
                  </a:lnTo>
                  <a:lnTo>
                    <a:pt x="3840" y="1168"/>
                  </a:lnTo>
                  <a:lnTo>
                    <a:pt x="3600" y="1362"/>
                  </a:lnTo>
                  <a:lnTo>
                    <a:pt x="3600" y="1557"/>
                  </a:lnTo>
                  <a:lnTo>
                    <a:pt x="2880" y="2141"/>
                  </a:lnTo>
                  <a:lnTo>
                    <a:pt x="2640" y="2141"/>
                  </a:lnTo>
                  <a:lnTo>
                    <a:pt x="2400" y="2335"/>
                  </a:lnTo>
                  <a:lnTo>
                    <a:pt x="2160" y="2335"/>
                  </a:lnTo>
                  <a:lnTo>
                    <a:pt x="1920" y="2530"/>
                  </a:lnTo>
                  <a:lnTo>
                    <a:pt x="1440" y="2530"/>
                  </a:lnTo>
                  <a:lnTo>
                    <a:pt x="960" y="2335"/>
                  </a:lnTo>
                  <a:lnTo>
                    <a:pt x="480" y="2335"/>
                  </a:lnTo>
                  <a:lnTo>
                    <a:pt x="720" y="2530"/>
                  </a:lnTo>
                  <a:lnTo>
                    <a:pt x="1200" y="3114"/>
                  </a:lnTo>
                  <a:lnTo>
                    <a:pt x="1680" y="3503"/>
                  </a:lnTo>
                  <a:lnTo>
                    <a:pt x="1680" y="3892"/>
                  </a:lnTo>
                  <a:lnTo>
                    <a:pt x="1920" y="3892"/>
                  </a:lnTo>
                  <a:lnTo>
                    <a:pt x="1920" y="5059"/>
                  </a:lnTo>
                  <a:lnTo>
                    <a:pt x="1680" y="5254"/>
                  </a:lnTo>
                  <a:lnTo>
                    <a:pt x="1680" y="5643"/>
                  </a:lnTo>
                  <a:lnTo>
                    <a:pt x="1440" y="5643"/>
                  </a:lnTo>
                  <a:lnTo>
                    <a:pt x="1200" y="5838"/>
                  </a:lnTo>
                  <a:lnTo>
                    <a:pt x="960" y="5838"/>
                  </a:lnTo>
                  <a:lnTo>
                    <a:pt x="960" y="6032"/>
                  </a:lnTo>
                  <a:lnTo>
                    <a:pt x="720" y="6032"/>
                  </a:lnTo>
                  <a:lnTo>
                    <a:pt x="720" y="7005"/>
                  </a:lnTo>
                  <a:lnTo>
                    <a:pt x="960" y="7589"/>
                  </a:lnTo>
                  <a:lnTo>
                    <a:pt x="960" y="8173"/>
                  </a:lnTo>
                  <a:lnTo>
                    <a:pt x="720" y="8562"/>
                  </a:lnTo>
                  <a:lnTo>
                    <a:pt x="720" y="9535"/>
                  </a:lnTo>
                  <a:lnTo>
                    <a:pt x="480" y="9924"/>
                  </a:lnTo>
                  <a:lnTo>
                    <a:pt x="480" y="10314"/>
                  </a:lnTo>
                  <a:lnTo>
                    <a:pt x="720" y="10508"/>
                  </a:lnTo>
                  <a:lnTo>
                    <a:pt x="720" y="10703"/>
                  </a:lnTo>
                  <a:lnTo>
                    <a:pt x="1200" y="11092"/>
                  </a:lnTo>
                  <a:lnTo>
                    <a:pt x="1200" y="11286"/>
                  </a:lnTo>
                  <a:lnTo>
                    <a:pt x="960" y="11481"/>
                  </a:lnTo>
                  <a:lnTo>
                    <a:pt x="480" y="11481"/>
                  </a:lnTo>
                  <a:lnTo>
                    <a:pt x="480" y="11676"/>
                  </a:lnTo>
                  <a:lnTo>
                    <a:pt x="240" y="11870"/>
                  </a:lnTo>
                  <a:lnTo>
                    <a:pt x="240" y="12065"/>
                  </a:lnTo>
                  <a:lnTo>
                    <a:pt x="0" y="12454"/>
                  </a:lnTo>
                  <a:lnTo>
                    <a:pt x="0" y="12649"/>
                  </a:lnTo>
                  <a:lnTo>
                    <a:pt x="240" y="12649"/>
                  </a:lnTo>
                  <a:lnTo>
                    <a:pt x="960" y="13232"/>
                  </a:lnTo>
                  <a:lnTo>
                    <a:pt x="960" y="13427"/>
                  </a:lnTo>
                  <a:lnTo>
                    <a:pt x="1200" y="13427"/>
                  </a:lnTo>
                  <a:lnTo>
                    <a:pt x="1200" y="14984"/>
                  </a:lnTo>
                  <a:lnTo>
                    <a:pt x="1440" y="14984"/>
                  </a:lnTo>
                  <a:lnTo>
                    <a:pt x="1440" y="15178"/>
                  </a:lnTo>
                  <a:lnTo>
                    <a:pt x="1680" y="15373"/>
                  </a:lnTo>
                  <a:lnTo>
                    <a:pt x="2160" y="15373"/>
                  </a:lnTo>
                  <a:lnTo>
                    <a:pt x="2640" y="15762"/>
                  </a:lnTo>
                  <a:lnTo>
                    <a:pt x="2640" y="15957"/>
                  </a:lnTo>
                  <a:lnTo>
                    <a:pt x="2880" y="15957"/>
                  </a:lnTo>
                  <a:lnTo>
                    <a:pt x="2880" y="19265"/>
                  </a:lnTo>
                  <a:lnTo>
                    <a:pt x="3120" y="19654"/>
                  </a:lnTo>
                  <a:lnTo>
                    <a:pt x="3360" y="19849"/>
                  </a:lnTo>
                  <a:lnTo>
                    <a:pt x="3360" y="20238"/>
                  </a:lnTo>
                  <a:lnTo>
                    <a:pt x="4320" y="21016"/>
                  </a:lnTo>
                  <a:lnTo>
                    <a:pt x="4320" y="21211"/>
                  </a:lnTo>
                  <a:lnTo>
                    <a:pt x="4560" y="21211"/>
                  </a:lnTo>
                  <a:lnTo>
                    <a:pt x="4800" y="21405"/>
                  </a:lnTo>
                  <a:lnTo>
                    <a:pt x="5520" y="21600"/>
                  </a:lnTo>
                  <a:lnTo>
                    <a:pt x="5520" y="21211"/>
                  </a:lnTo>
                  <a:lnTo>
                    <a:pt x="6000" y="20432"/>
                  </a:lnTo>
                  <a:lnTo>
                    <a:pt x="6000" y="20238"/>
                  </a:lnTo>
                  <a:lnTo>
                    <a:pt x="6480" y="19849"/>
                  </a:lnTo>
                  <a:lnTo>
                    <a:pt x="6720" y="19849"/>
                  </a:lnTo>
                  <a:lnTo>
                    <a:pt x="6960" y="20043"/>
                  </a:lnTo>
                  <a:lnTo>
                    <a:pt x="7200" y="20043"/>
                  </a:lnTo>
                  <a:lnTo>
                    <a:pt x="7440" y="20238"/>
                  </a:lnTo>
                  <a:lnTo>
                    <a:pt x="7680" y="20627"/>
                  </a:lnTo>
                  <a:lnTo>
                    <a:pt x="7920" y="20822"/>
                  </a:lnTo>
                  <a:lnTo>
                    <a:pt x="8160" y="20822"/>
                  </a:lnTo>
                  <a:lnTo>
                    <a:pt x="8160" y="21016"/>
                  </a:lnTo>
                  <a:lnTo>
                    <a:pt x="8640" y="21211"/>
                  </a:lnTo>
                  <a:lnTo>
                    <a:pt x="8880" y="21211"/>
                  </a:lnTo>
                  <a:lnTo>
                    <a:pt x="9120" y="21405"/>
                  </a:lnTo>
                  <a:lnTo>
                    <a:pt x="9360" y="21405"/>
                  </a:lnTo>
                  <a:lnTo>
                    <a:pt x="9840" y="21600"/>
                  </a:lnTo>
                  <a:lnTo>
                    <a:pt x="10320" y="21600"/>
                  </a:lnTo>
                  <a:lnTo>
                    <a:pt x="10560" y="21405"/>
                  </a:lnTo>
                  <a:lnTo>
                    <a:pt x="10800" y="21405"/>
                  </a:lnTo>
                  <a:lnTo>
                    <a:pt x="12240" y="20238"/>
                  </a:lnTo>
                  <a:lnTo>
                    <a:pt x="12480" y="19265"/>
                  </a:lnTo>
                  <a:lnTo>
                    <a:pt x="12720" y="18486"/>
                  </a:lnTo>
                  <a:lnTo>
                    <a:pt x="12960" y="18097"/>
                  </a:lnTo>
                  <a:lnTo>
                    <a:pt x="12960" y="17514"/>
                  </a:lnTo>
                  <a:lnTo>
                    <a:pt x="13200" y="17124"/>
                  </a:lnTo>
                  <a:lnTo>
                    <a:pt x="13200" y="16930"/>
                  </a:lnTo>
                  <a:lnTo>
                    <a:pt x="13440" y="16735"/>
                  </a:lnTo>
                  <a:lnTo>
                    <a:pt x="13440" y="16541"/>
                  </a:lnTo>
                  <a:lnTo>
                    <a:pt x="13680" y="16541"/>
                  </a:lnTo>
                  <a:lnTo>
                    <a:pt x="13920" y="16346"/>
                  </a:lnTo>
                  <a:lnTo>
                    <a:pt x="14160" y="16346"/>
                  </a:lnTo>
                  <a:lnTo>
                    <a:pt x="14400" y="16151"/>
                  </a:lnTo>
                  <a:lnTo>
                    <a:pt x="15120" y="16151"/>
                  </a:lnTo>
                  <a:lnTo>
                    <a:pt x="15360" y="15957"/>
                  </a:lnTo>
                  <a:lnTo>
                    <a:pt x="15600" y="15957"/>
                  </a:lnTo>
                  <a:lnTo>
                    <a:pt x="15600" y="15762"/>
                  </a:lnTo>
                  <a:lnTo>
                    <a:pt x="15840" y="15762"/>
                  </a:lnTo>
                  <a:lnTo>
                    <a:pt x="16080" y="15373"/>
                  </a:lnTo>
                  <a:lnTo>
                    <a:pt x="16320" y="15373"/>
                  </a:lnTo>
                  <a:lnTo>
                    <a:pt x="16560" y="15178"/>
                  </a:lnTo>
                  <a:lnTo>
                    <a:pt x="18000" y="15178"/>
                  </a:lnTo>
                  <a:lnTo>
                    <a:pt x="18240" y="15373"/>
                  </a:lnTo>
                  <a:lnTo>
                    <a:pt x="18480" y="15373"/>
                  </a:lnTo>
                  <a:lnTo>
                    <a:pt x="18960" y="15762"/>
                  </a:lnTo>
                  <a:lnTo>
                    <a:pt x="19200" y="15762"/>
                  </a:lnTo>
                  <a:lnTo>
                    <a:pt x="19200" y="15957"/>
                  </a:lnTo>
                  <a:lnTo>
                    <a:pt x="19440" y="16151"/>
                  </a:lnTo>
                  <a:lnTo>
                    <a:pt x="19440" y="16346"/>
                  </a:lnTo>
                  <a:lnTo>
                    <a:pt x="19680" y="16541"/>
                  </a:lnTo>
                  <a:lnTo>
                    <a:pt x="19680" y="1673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2548936" y="3782004"/>
              <a:ext cx="377932" cy="44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80" y="16735"/>
                  </a:moveTo>
                  <a:lnTo>
                    <a:pt x="20160" y="16735"/>
                  </a:lnTo>
                  <a:lnTo>
                    <a:pt x="20400" y="16541"/>
                  </a:lnTo>
                  <a:lnTo>
                    <a:pt x="20640" y="16541"/>
                  </a:lnTo>
                  <a:lnTo>
                    <a:pt x="21120" y="16151"/>
                  </a:lnTo>
                  <a:lnTo>
                    <a:pt x="21120" y="15957"/>
                  </a:lnTo>
                  <a:lnTo>
                    <a:pt x="21360" y="15762"/>
                  </a:lnTo>
                  <a:lnTo>
                    <a:pt x="21360" y="15373"/>
                  </a:lnTo>
                  <a:lnTo>
                    <a:pt x="21600" y="14984"/>
                  </a:lnTo>
                  <a:lnTo>
                    <a:pt x="21600" y="14011"/>
                  </a:lnTo>
                  <a:lnTo>
                    <a:pt x="21120" y="13622"/>
                  </a:lnTo>
                  <a:lnTo>
                    <a:pt x="20880" y="13622"/>
                  </a:lnTo>
                  <a:lnTo>
                    <a:pt x="20880" y="12843"/>
                  </a:lnTo>
                  <a:lnTo>
                    <a:pt x="20640" y="12649"/>
                  </a:lnTo>
                  <a:lnTo>
                    <a:pt x="20640" y="12259"/>
                  </a:lnTo>
                  <a:lnTo>
                    <a:pt x="19680" y="12259"/>
                  </a:lnTo>
                  <a:lnTo>
                    <a:pt x="19680" y="11286"/>
                  </a:lnTo>
                  <a:lnTo>
                    <a:pt x="19440" y="11286"/>
                  </a:lnTo>
                  <a:lnTo>
                    <a:pt x="19440" y="11092"/>
                  </a:lnTo>
                  <a:lnTo>
                    <a:pt x="18240" y="11092"/>
                  </a:lnTo>
                  <a:lnTo>
                    <a:pt x="18000" y="11286"/>
                  </a:lnTo>
                  <a:lnTo>
                    <a:pt x="17040" y="11286"/>
                  </a:lnTo>
                  <a:lnTo>
                    <a:pt x="17040" y="11092"/>
                  </a:lnTo>
                  <a:lnTo>
                    <a:pt x="16800" y="11092"/>
                  </a:lnTo>
                  <a:lnTo>
                    <a:pt x="16800" y="10897"/>
                  </a:lnTo>
                  <a:lnTo>
                    <a:pt x="16560" y="10703"/>
                  </a:lnTo>
                  <a:lnTo>
                    <a:pt x="16080" y="10703"/>
                  </a:lnTo>
                  <a:lnTo>
                    <a:pt x="16080" y="10508"/>
                  </a:lnTo>
                  <a:lnTo>
                    <a:pt x="15840" y="10314"/>
                  </a:lnTo>
                  <a:lnTo>
                    <a:pt x="15840" y="8757"/>
                  </a:lnTo>
                  <a:lnTo>
                    <a:pt x="16080" y="8562"/>
                  </a:lnTo>
                  <a:lnTo>
                    <a:pt x="16080" y="8368"/>
                  </a:lnTo>
                  <a:lnTo>
                    <a:pt x="16560" y="8368"/>
                  </a:lnTo>
                  <a:lnTo>
                    <a:pt x="16560" y="8173"/>
                  </a:lnTo>
                  <a:lnTo>
                    <a:pt x="16800" y="8173"/>
                  </a:lnTo>
                  <a:lnTo>
                    <a:pt x="16800" y="7978"/>
                  </a:lnTo>
                  <a:lnTo>
                    <a:pt x="16080" y="7978"/>
                  </a:lnTo>
                  <a:lnTo>
                    <a:pt x="15840" y="7784"/>
                  </a:lnTo>
                  <a:lnTo>
                    <a:pt x="15840" y="6616"/>
                  </a:lnTo>
                  <a:lnTo>
                    <a:pt x="15600" y="6422"/>
                  </a:lnTo>
                  <a:lnTo>
                    <a:pt x="14880" y="6422"/>
                  </a:lnTo>
                  <a:lnTo>
                    <a:pt x="14640" y="6227"/>
                  </a:lnTo>
                  <a:lnTo>
                    <a:pt x="12960" y="6227"/>
                  </a:lnTo>
                  <a:lnTo>
                    <a:pt x="12960" y="5449"/>
                  </a:lnTo>
                  <a:lnTo>
                    <a:pt x="12720" y="5254"/>
                  </a:lnTo>
                  <a:lnTo>
                    <a:pt x="12480" y="5254"/>
                  </a:lnTo>
                  <a:lnTo>
                    <a:pt x="12240" y="5059"/>
                  </a:lnTo>
                  <a:lnTo>
                    <a:pt x="11520" y="5059"/>
                  </a:lnTo>
                  <a:lnTo>
                    <a:pt x="11520" y="4865"/>
                  </a:lnTo>
                  <a:lnTo>
                    <a:pt x="11280" y="4865"/>
                  </a:lnTo>
                  <a:lnTo>
                    <a:pt x="11280" y="4670"/>
                  </a:lnTo>
                  <a:lnTo>
                    <a:pt x="8400" y="4670"/>
                  </a:lnTo>
                  <a:lnTo>
                    <a:pt x="8400" y="4476"/>
                  </a:lnTo>
                  <a:lnTo>
                    <a:pt x="8160" y="4281"/>
                  </a:lnTo>
                  <a:lnTo>
                    <a:pt x="8160" y="4086"/>
                  </a:lnTo>
                  <a:lnTo>
                    <a:pt x="7920" y="3697"/>
                  </a:lnTo>
                  <a:lnTo>
                    <a:pt x="7680" y="3503"/>
                  </a:lnTo>
                  <a:lnTo>
                    <a:pt x="7680" y="2919"/>
                  </a:lnTo>
                  <a:lnTo>
                    <a:pt x="7440" y="2919"/>
                  </a:lnTo>
                  <a:lnTo>
                    <a:pt x="7440" y="2530"/>
                  </a:lnTo>
                  <a:lnTo>
                    <a:pt x="7680" y="1557"/>
                  </a:lnTo>
                  <a:lnTo>
                    <a:pt x="7680" y="778"/>
                  </a:lnTo>
                  <a:lnTo>
                    <a:pt x="7440" y="584"/>
                  </a:lnTo>
                  <a:lnTo>
                    <a:pt x="7440" y="195"/>
                  </a:lnTo>
                  <a:lnTo>
                    <a:pt x="6960" y="195"/>
                  </a:lnTo>
                  <a:lnTo>
                    <a:pt x="6960" y="0"/>
                  </a:lnTo>
                  <a:lnTo>
                    <a:pt x="5040" y="0"/>
                  </a:lnTo>
                  <a:lnTo>
                    <a:pt x="5040" y="973"/>
                  </a:lnTo>
                  <a:lnTo>
                    <a:pt x="4800" y="973"/>
                  </a:lnTo>
                  <a:lnTo>
                    <a:pt x="4800" y="1168"/>
                  </a:lnTo>
                  <a:lnTo>
                    <a:pt x="4320" y="1168"/>
                  </a:lnTo>
                  <a:lnTo>
                    <a:pt x="4080" y="973"/>
                  </a:lnTo>
                  <a:lnTo>
                    <a:pt x="3840" y="973"/>
                  </a:lnTo>
                  <a:lnTo>
                    <a:pt x="3840" y="1168"/>
                  </a:lnTo>
                  <a:lnTo>
                    <a:pt x="3600" y="1362"/>
                  </a:lnTo>
                  <a:lnTo>
                    <a:pt x="3600" y="1557"/>
                  </a:lnTo>
                  <a:lnTo>
                    <a:pt x="2880" y="2141"/>
                  </a:lnTo>
                  <a:lnTo>
                    <a:pt x="2640" y="2141"/>
                  </a:lnTo>
                  <a:lnTo>
                    <a:pt x="2400" y="2335"/>
                  </a:lnTo>
                  <a:lnTo>
                    <a:pt x="2160" y="2335"/>
                  </a:lnTo>
                  <a:lnTo>
                    <a:pt x="1920" y="2530"/>
                  </a:lnTo>
                  <a:lnTo>
                    <a:pt x="1440" y="2530"/>
                  </a:lnTo>
                  <a:lnTo>
                    <a:pt x="960" y="2335"/>
                  </a:lnTo>
                  <a:lnTo>
                    <a:pt x="480" y="2335"/>
                  </a:lnTo>
                  <a:lnTo>
                    <a:pt x="720" y="2530"/>
                  </a:lnTo>
                  <a:lnTo>
                    <a:pt x="1200" y="3114"/>
                  </a:lnTo>
                  <a:lnTo>
                    <a:pt x="1680" y="3503"/>
                  </a:lnTo>
                  <a:lnTo>
                    <a:pt x="1680" y="3892"/>
                  </a:lnTo>
                  <a:lnTo>
                    <a:pt x="1920" y="3892"/>
                  </a:lnTo>
                  <a:lnTo>
                    <a:pt x="1920" y="5059"/>
                  </a:lnTo>
                  <a:lnTo>
                    <a:pt x="1680" y="5254"/>
                  </a:lnTo>
                  <a:lnTo>
                    <a:pt x="1680" y="5643"/>
                  </a:lnTo>
                  <a:lnTo>
                    <a:pt x="1440" y="5643"/>
                  </a:lnTo>
                  <a:lnTo>
                    <a:pt x="1200" y="5838"/>
                  </a:lnTo>
                  <a:lnTo>
                    <a:pt x="960" y="5838"/>
                  </a:lnTo>
                  <a:lnTo>
                    <a:pt x="960" y="6032"/>
                  </a:lnTo>
                  <a:lnTo>
                    <a:pt x="720" y="6032"/>
                  </a:lnTo>
                  <a:lnTo>
                    <a:pt x="720" y="7005"/>
                  </a:lnTo>
                  <a:lnTo>
                    <a:pt x="960" y="7589"/>
                  </a:lnTo>
                  <a:lnTo>
                    <a:pt x="960" y="8173"/>
                  </a:lnTo>
                  <a:lnTo>
                    <a:pt x="720" y="8562"/>
                  </a:lnTo>
                  <a:lnTo>
                    <a:pt x="720" y="9535"/>
                  </a:lnTo>
                  <a:lnTo>
                    <a:pt x="480" y="9924"/>
                  </a:lnTo>
                  <a:lnTo>
                    <a:pt x="480" y="10314"/>
                  </a:lnTo>
                  <a:lnTo>
                    <a:pt x="720" y="10508"/>
                  </a:lnTo>
                  <a:lnTo>
                    <a:pt x="720" y="10703"/>
                  </a:lnTo>
                  <a:lnTo>
                    <a:pt x="1200" y="11092"/>
                  </a:lnTo>
                  <a:lnTo>
                    <a:pt x="1200" y="11286"/>
                  </a:lnTo>
                  <a:lnTo>
                    <a:pt x="960" y="11481"/>
                  </a:lnTo>
                  <a:lnTo>
                    <a:pt x="480" y="11481"/>
                  </a:lnTo>
                  <a:lnTo>
                    <a:pt x="480" y="11676"/>
                  </a:lnTo>
                  <a:lnTo>
                    <a:pt x="240" y="11870"/>
                  </a:lnTo>
                  <a:lnTo>
                    <a:pt x="240" y="12065"/>
                  </a:lnTo>
                  <a:lnTo>
                    <a:pt x="0" y="12454"/>
                  </a:lnTo>
                  <a:lnTo>
                    <a:pt x="0" y="12649"/>
                  </a:lnTo>
                  <a:lnTo>
                    <a:pt x="240" y="12649"/>
                  </a:lnTo>
                  <a:lnTo>
                    <a:pt x="960" y="13232"/>
                  </a:lnTo>
                  <a:lnTo>
                    <a:pt x="960" y="13427"/>
                  </a:lnTo>
                  <a:lnTo>
                    <a:pt x="1200" y="13427"/>
                  </a:lnTo>
                  <a:lnTo>
                    <a:pt x="1200" y="14984"/>
                  </a:lnTo>
                  <a:lnTo>
                    <a:pt x="1440" y="14984"/>
                  </a:lnTo>
                  <a:lnTo>
                    <a:pt x="1440" y="15178"/>
                  </a:lnTo>
                  <a:lnTo>
                    <a:pt x="1680" y="15373"/>
                  </a:lnTo>
                  <a:lnTo>
                    <a:pt x="2160" y="15373"/>
                  </a:lnTo>
                  <a:lnTo>
                    <a:pt x="2640" y="15762"/>
                  </a:lnTo>
                  <a:lnTo>
                    <a:pt x="2640" y="15957"/>
                  </a:lnTo>
                  <a:lnTo>
                    <a:pt x="2880" y="15957"/>
                  </a:lnTo>
                  <a:lnTo>
                    <a:pt x="2880" y="19265"/>
                  </a:lnTo>
                  <a:lnTo>
                    <a:pt x="3120" y="19654"/>
                  </a:lnTo>
                  <a:lnTo>
                    <a:pt x="3360" y="19849"/>
                  </a:lnTo>
                  <a:lnTo>
                    <a:pt x="3360" y="20238"/>
                  </a:lnTo>
                  <a:lnTo>
                    <a:pt x="4320" y="21016"/>
                  </a:lnTo>
                  <a:lnTo>
                    <a:pt x="4320" y="21211"/>
                  </a:lnTo>
                  <a:lnTo>
                    <a:pt x="4560" y="21211"/>
                  </a:lnTo>
                  <a:lnTo>
                    <a:pt x="4800" y="21405"/>
                  </a:lnTo>
                  <a:lnTo>
                    <a:pt x="5520" y="21600"/>
                  </a:lnTo>
                  <a:lnTo>
                    <a:pt x="5520" y="21211"/>
                  </a:lnTo>
                  <a:lnTo>
                    <a:pt x="6000" y="20432"/>
                  </a:lnTo>
                  <a:lnTo>
                    <a:pt x="6000" y="20238"/>
                  </a:lnTo>
                  <a:lnTo>
                    <a:pt x="6480" y="19849"/>
                  </a:lnTo>
                  <a:lnTo>
                    <a:pt x="6720" y="19849"/>
                  </a:lnTo>
                  <a:lnTo>
                    <a:pt x="6960" y="20043"/>
                  </a:lnTo>
                  <a:lnTo>
                    <a:pt x="7200" y="20043"/>
                  </a:lnTo>
                  <a:lnTo>
                    <a:pt x="7440" y="20238"/>
                  </a:lnTo>
                  <a:lnTo>
                    <a:pt x="7680" y="20627"/>
                  </a:lnTo>
                  <a:lnTo>
                    <a:pt x="7920" y="20822"/>
                  </a:lnTo>
                  <a:lnTo>
                    <a:pt x="8160" y="20822"/>
                  </a:lnTo>
                  <a:lnTo>
                    <a:pt x="8160" y="21016"/>
                  </a:lnTo>
                  <a:lnTo>
                    <a:pt x="8640" y="21211"/>
                  </a:lnTo>
                  <a:lnTo>
                    <a:pt x="8880" y="21211"/>
                  </a:lnTo>
                  <a:lnTo>
                    <a:pt x="9120" y="21405"/>
                  </a:lnTo>
                  <a:lnTo>
                    <a:pt x="9360" y="21405"/>
                  </a:lnTo>
                  <a:lnTo>
                    <a:pt x="9840" y="21600"/>
                  </a:lnTo>
                  <a:lnTo>
                    <a:pt x="10320" y="21600"/>
                  </a:lnTo>
                  <a:lnTo>
                    <a:pt x="10560" y="21405"/>
                  </a:lnTo>
                  <a:lnTo>
                    <a:pt x="10800" y="21405"/>
                  </a:lnTo>
                  <a:lnTo>
                    <a:pt x="12240" y="20238"/>
                  </a:lnTo>
                  <a:lnTo>
                    <a:pt x="12480" y="19265"/>
                  </a:lnTo>
                  <a:lnTo>
                    <a:pt x="12720" y="18486"/>
                  </a:lnTo>
                  <a:lnTo>
                    <a:pt x="12960" y="18097"/>
                  </a:lnTo>
                  <a:lnTo>
                    <a:pt x="12960" y="17514"/>
                  </a:lnTo>
                  <a:lnTo>
                    <a:pt x="13200" y="17124"/>
                  </a:lnTo>
                  <a:lnTo>
                    <a:pt x="13200" y="16930"/>
                  </a:lnTo>
                  <a:lnTo>
                    <a:pt x="13440" y="16735"/>
                  </a:lnTo>
                  <a:lnTo>
                    <a:pt x="13440" y="16541"/>
                  </a:lnTo>
                  <a:lnTo>
                    <a:pt x="13680" y="16541"/>
                  </a:lnTo>
                  <a:lnTo>
                    <a:pt x="13920" y="16346"/>
                  </a:lnTo>
                  <a:lnTo>
                    <a:pt x="14160" y="16346"/>
                  </a:lnTo>
                  <a:lnTo>
                    <a:pt x="14400" y="16151"/>
                  </a:lnTo>
                  <a:lnTo>
                    <a:pt x="15120" y="16151"/>
                  </a:lnTo>
                  <a:lnTo>
                    <a:pt x="15360" y="15957"/>
                  </a:lnTo>
                  <a:lnTo>
                    <a:pt x="15600" y="15957"/>
                  </a:lnTo>
                  <a:lnTo>
                    <a:pt x="15600" y="15762"/>
                  </a:lnTo>
                  <a:lnTo>
                    <a:pt x="15840" y="15762"/>
                  </a:lnTo>
                  <a:lnTo>
                    <a:pt x="16080" y="15373"/>
                  </a:lnTo>
                  <a:lnTo>
                    <a:pt x="16320" y="15373"/>
                  </a:lnTo>
                  <a:lnTo>
                    <a:pt x="16560" y="15178"/>
                  </a:lnTo>
                  <a:lnTo>
                    <a:pt x="18000" y="15178"/>
                  </a:lnTo>
                  <a:lnTo>
                    <a:pt x="18240" y="15373"/>
                  </a:lnTo>
                  <a:lnTo>
                    <a:pt x="18480" y="15373"/>
                  </a:lnTo>
                  <a:lnTo>
                    <a:pt x="18960" y="15762"/>
                  </a:lnTo>
                  <a:lnTo>
                    <a:pt x="19200" y="15762"/>
                  </a:lnTo>
                  <a:lnTo>
                    <a:pt x="19200" y="15957"/>
                  </a:lnTo>
                  <a:lnTo>
                    <a:pt x="19440" y="16151"/>
                  </a:lnTo>
                  <a:lnTo>
                    <a:pt x="19440" y="16346"/>
                  </a:lnTo>
                  <a:lnTo>
                    <a:pt x="19680" y="16541"/>
                  </a:lnTo>
                  <a:lnTo>
                    <a:pt x="19680" y="16735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183604" y="3510435"/>
              <a:ext cx="398928" cy="54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7" y="946"/>
                  </a:moveTo>
                  <a:lnTo>
                    <a:pt x="17280" y="788"/>
                  </a:lnTo>
                  <a:lnTo>
                    <a:pt x="16825" y="631"/>
                  </a:lnTo>
                  <a:lnTo>
                    <a:pt x="16371" y="315"/>
                  </a:lnTo>
                  <a:lnTo>
                    <a:pt x="16143" y="315"/>
                  </a:lnTo>
                  <a:lnTo>
                    <a:pt x="15916" y="158"/>
                  </a:lnTo>
                  <a:lnTo>
                    <a:pt x="14324" y="158"/>
                  </a:lnTo>
                  <a:lnTo>
                    <a:pt x="13415" y="0"/>
                  </a:lnTo>
                  <a:lnTo>
                    <a:pt x="13187" y="0"/>
                  </a:lnTo>
                  <a:lnTo>
                    <a:pt x="12733" y="315"/>
                  </a:lnTo>
                  <a:lnTo>
                    <a:pt x="12505" y="631"/>
                  </a:lnTo>
                  <a:lnTo>
                    <a:pt x="12505" y="788"/>
                  </a:lnTo>
                  <a:lnTo>
                    <a:pt x="12278" y="788"/>
                  </a:lnTo>
                  <a:lnTo>
                    <a:pt x="11823" y="1104"/>
                  </a:lnTo>
                  <a:lnTo>
                    <a:pt x="11596" y="1104"/>
                  </a:lnTo>
                  <a:lnTo>
                    <a:pt x="11368" y="1261"/>
                  </a:lnTo>
                  <a:lnTo>
                    <a:pt x="8640" y="1892"/>
                  </a:lnTo>
                  <a:lnTo>
                    <a:pt x="8185" y="2207"/>
                  </a:lnTo>
                  <a:lnTo>
                    <a:pt x="7731" y="2207"/>
                  </a:lnTo>
                  <a:lnTo>
                    <a:pt x="7503" y="2365"/>
                  </a:lnTo>
                  <a:lnTo>
                    <a:pt x="7276" y="2365"/>
                  </a:lnTo>
                  <a:lnTo>
                    <a:pt x="7048" y="2523"/>
                  </a:lnTo>
                  <a:lnTo>
                    <a:pt x="6366" y="2838"/>
                  </a:lnTo>
                  <a:lnTo>
                    <a:pt x="5229" y="3469"/>
                  </a:lnTo>
                  <a:lnTo>
                    <a:pt x="4093" y="4257"/>
                  </a:lnTo>
                  <a:lnTo>
                    <a:pt x="3411" y="4257"/>
                  </a:lnTo>
                  <a:lnTo>
                    <a:pt x="2956" y="3942"/>
                  </a:lnTo>
                  <a:lnTo>
                    <a:pt x="2956" y="3784"/>
                  </a:lnTo>
                  <a:lnTo>
                    <a:pt x="2501" y="3469"/>
                  </a:lnTo>
                  <a:lnTo>
                    <a:pt x="2501" y="3311"/>
                  </a:lnTo>
                  <a:lnTo>
                    <a:pt x="2274" y="2996"/>
                  </a:lnTo>
                  <a:lnTo>
                    <a:pt x="2274" y="2680"/>
                  </a:lnTo>
                  <a:lnTo>
                    <a:pt x="2046" y="2523"/>
                  </a:lnTo>
                  <a:lnTo>
                    <a:pt x="2046" y="2365"/>
                  </a:lnTo>
                  <a:lnTo>
                    <a:pt x="1364" y="2365"/>
                  </a:lnTo>
                  <a:lnTo>
                    <a:pt x="1137" y="2523"/>
                  </a:lnTo>
                  <a:lnTo>
                    <a:pt x="909" y="2523"/>
                  </a:lnTo>
                  <a:lnTo>
                    <a:pt x="455" y="2838"/>
                  </a:lnTo>
                  <a:lnTo>
                    <a:pt x="455" y="3153"/>
                  </a:lnTo>
                  <a:lnTo>
                    <a:pt x="227" y="3153"/>
                  </a:lnTo>
                  <a:lnTo>
                    <a:pt x="227" y="3942"/>
                  </a:lnTo>
                  <a:lnTo>
                    <a:pt x="0" y="4099"/>
                  </a:lnTo>
                  <a:lnTo>
                    <a:pt x="0" y="4730"/>
                  </a:lnTo>
                  <a:lnTo>
                    <a:pt x="227" y="4888"/>
                  </a:lnTo>
                  <a:lnTo>
                    <a:pt x="227" y="5361"/>
                  </a:lnTo>
                  <a:lnTo>
                    <a:pt x="455" y="5518"/>
                  </a:lnTo>
                  <a:lnTo>
                    <a:pt x="455" y="5676"/>
                  </a:lnTo>
                  <a:lnTo>
                    <a:pt x="1592" y="5676"/>
                  </a:lnTo>
                  <a:lnTo>
                    <a:pt x="1819" y="5518"/>
                  </a:lnTo>
                  <a:lnTo>
                    <a:pt x="2046" y="5518"/>
                  </a:lnTo>
                  <a:lnTo>
                    <a:pt x="2046" y="5676"/>
                  </a:lnTo>
                  <a:lnTo>
                    <a:pt x="2274" y="5676"/>
                  </a:lnTo>
                  <a:lnTo>
                    <a:pt x="2501" y="5834"/>
                  </a:lnTo>
                  <a:lnTo>
                    <a:pt x="2501" y="6307"/>
                  </a:lnTo>
                  <a:lnTo>
                    <a:pt x="2728" y="6622"/>
                  </a:lnTo>
                  <a:lnTo>
                    <a:pt x="2728" y="7410"/>
                  </a:lnTo>
                  <a:lnTo>
                    <a:pt x="2956" y="7410"/>
                  </a:lnTo>
                  <a:lnTo>
                    <a:pt x="2956" y="7568"/>
                  </a:lnTo>
                  <a:lnTo>
                    <a:pt x="3183" y="7568"/>
                  </a:lnTo>
                  <a:lnTo>
                    <a:pt x="3411" y="7726"/>
                  </a:lnTo>
                  <a:lnTo>
                    <a:pt x="3638" y="7726"/>
                  </a:lnTo>
                  <a:lnTo>
                    <a:pt x="3638" y="7883"/>
                  </a:lnTo>
                  <a:lnTo>
                    <a:pt x="3865" y="7883"/>
                  </a:lnTo>
                  <a:lnTo>
                    <a:pt x="3865" y="8987"/>
                  </a:lnTo>
                  <a:lnTo>
                    <a:pt x="4093" y="8987"/>
                  </a:lnTo>
                  <a:lnTo>
                    <a:pt x="4093" y="9302"/>
                  </a:lnTo>
                  <a:lnTo>
                    <a:pt x="4320" y="9618"/>
                  </a:lnTo>
                  <a:lnTo>
                    <a:pt x="4320" y="9775"/>
                  </a:lnTo>
                  <a:lnTo>
                    <a:pt x="4547" y="9933"/>
                  </a:lnTo>
                  <a:lnTo>
                    <a:pt x="4547" y="10091"/>
                  </a:lnTo>
                  <a:lnTo>
                    <a:pt x="4775" y="10091"/>
                  </a:lnTo>
                  <a:lnTo>
                    <a:pt x="4775" y="10248"/>
                  </a:lnTo>
                  <a:lnTo>
                    <a:pt x="5229" y="10248"/>
                  </a:lnTo>
                  <a:lnTo>
                    <a:pt x="5457" y="10406"/>
                  </a:lnTo>
                  <a:lnTo>
                    <a:pt x="5684" y="10406"/>
                  </a:lnTo>
                  <a:lnTo>
                    <a:pt x="5684" y="11667"/>
                  </a:lnTo>
                  <a:lnTo>
                    <a:pt x="5912" y="11667"/>
                  </a:lnTo>
                  <a:lnTo>
                    <a:pt x="6366" y="11982"/>
                  </a:lnTo>
                  <a:lnTo>
                    <a:pt x="6366" y="12140"/>
                  </a:lnTo>
                  <a:lnTo>
                    <a:pt x="7048" y="12613"/>
                  </a:lnTo>
                  <a:lnTo>
                    <a:pt x="7048" y="12928"/>
                  </a:lnTo>
                  <a:lnTo>
                    <a:pt x="7276" y="13244"/>
                  </a:lnTo>
                  <a:lnTo>
                    <a:pt x="7276" y="13401"/>
                  </a:lnTo>
                  <a:lnTo>
                    <a:pt x="7503" y="13717"/>
                  </a:lnTo>
                  <a:lnTo>
                    <a:pt x="7503" y="14032"/>
                  </a:lnTo>
                  <a:lnTo>
                    <a:pt x="7958" y="14663"/>
                  </a:lnTo>
                  <a:lnTo>
                    <a:pt x="7958" y="14820"/>
                  </a:lnTo>
                  <a:lnTo>
                    <a:pt x="8185" y="14820"/>
                  </a:lnTo>
                  <a:lnTo>
                    <a:pt x="8185" y="14978"/>
                  </a:lnTo>
                  <a:lnTo>
                    <a:pt x="8413" y="14978"/>
                  </a:lnTo>
                  <a:lnTo>
                    <a:pt x="8640" y="15136"/>
                  </a:lnTo>
                  <a:lnTo>
                    <a:pt x="8867" y="15136"/>
                  </a:lnTo>
                  <a:lnTo>
                    <a:pt x="8867" y="15609"/>
                  </a:lnTo>
                  <a:lnTo>
                    <a:pt x="8640" y="15609"/>
                  </a:lnTo>
                  <a:lnTo>
                    <a:pt x="8640" y="16239"/>
                  </a:lnTo>
                  <a:lnTo>
                    <a:pt x="8867" y="16239"/>
                  </a:lnTo>
                  <a:lnTo>
                    <a:pt x="8867" y="16555"/>
                  </a:lnTo>
                  <a:lnTo>
                    <a:pt x="9777" y="17185"/>
                  </a:lnTo>
                  <a:lnTo>
                    <a:pt x="10004" y="17185"/>
                  </a:lnTo>
                  <a:lnTo>
                    <a:pt x="10459" y="17343"/>
                  </a:lnTo>
                  <a:lnTo>
                    <a:pt x="10914" y="17658"/>
                  </a:lnTo>
                  <a:lnTo>
                    <a:pt x="11141" y="17658"/>
                  </a:lnTo>
                  <a:lnTo>
                    <a:pt x="11141" y="17816"/>
                  </a:lnTo>
                  <a:lnTo>
                    <a:pt x="11596" y="18289"/>
                  </a:lnTo>
                  <a:lnTo>
                    <a:pt x="12733" y="19077"/>
                  </a:lnTo>
                  <a:lnTo>
                    <a:pt x="12960" y="19077"/>
                  </a:lnTo>
                  <a:lnTo>
                    <a:pt x="13415" y="19235"/>
                  </a:lnTo>
                  <a:lnTo>
                    <a:pt x="13642" y="19235"/>
                  </a:lnTo>
                  <a:lnTo>
                    <a:pt x="14324" y="19393"/>
                  </a:lnTo>
                  <a:lnTo>
                    <a:pt x="14779" y="19550"/>
                  </a:lnTo>
                  <a:lnTo>
                    <a:pt x="15006" y="19550"/>
                  </a:lnTo>
                  <a:lnTo>
                    <a:pt x="15461" y="19866"/>
                  </a:lnTo>
                  <a:lnTo>
                    <a:pt x="16143" y="20181"/>
                  </a:lnTo>
                  <a:lnTo>
                    <a:pt x="16598" y="20496"/>
                  </a:lnTo>
                  <a:lnTo>
                    <a:pt x="17280" y="20812"/>
                  </a:lnTo>
                  <a:lnTo>
                    <a:pt x="17962" y="21285"/>
                  </a:lnTo>
                  <a:lnTo>
                    <a:pt x="18644" y="21600"/>
                  </a:lnTo>
                  <a:lnTo>
                    <a:pt x="19781" y="20812"/>
                  </a:lnTo>
                  <a:lnTo>
                    <a:pt x="20008" y="20496"/>
                  </a:lnTo>
                  <a:lnTo>
                    <a:pt x="20008" y="20181"/>
                  </a:lnTo>
                  <a:lnTo>
                    <a:pt x="20236" y="20023"/>
                  </a:lnTo>
                  <a:lnTo>
                    <a:pt x="20236" y="19866"/>
                  </a:lnTo>
                  <a:lnTo>
                    <a:pt x="20918" y="19866"/>
                  </a:lnTo>
                  <a:lnTo>
                    <a:pt x="20918" y="19550"/>
                  </a:lnTo>
                  <a:lnTo>
                    <a:pt x="20691" y="19550"/>
                  </a:lnTo>
                  <a:lnTo>
                    <a:pt x="20691" y="19393"/>
                  </a:lnTo>
                  <a:lnTo>
                    <a:pt x="20463" y="19235"/>
                  </a:lnTo>
                  <a:lnTo>
                    <a:pt x="20236" y="19235"/>
                  </a:lnTo>
                  <a:lnTo>
                    <a:pt x="20236" y="18447"/>
                  </a:lnTo>
                  <a:lnTo>
                    <a:pt x="20463" y="18131"/>
                  </a:lnTo>
                  <a:lnTo>
                    <a:pt x="20463" y="15451"/>
                  </a:lnTo>
                  <a:lnTo>
                    <a:pt x="20691" y="15451"/>
                  </a:lnTo>
                  <a:lnTo>
                    <a:pt x="21145" y="15136"/>
                  </a:lnTo>
                  <a:lnTo>
                    <a:pt x="21373" y="15136"/>
                  </a:lnTo>
                  <a:lnTo>
                    <a:pt x="21373" y="14663"/>
                  </a:lnTo>
                  <a:lnTo>
                    <a:pt x="21600" y="14505"/>
                  </a:lnTo>
                  <a:lnTo>
                    <a:pt x="21600" y="13874"/>
                  </a:lnTo>
                  <a:lnTo>
                    <a:pt x="21373" y="13874"/>
                  </a:lnTo>
                  <a:lnTo>
                    <a:pt x="21373" y="13717"/>
                  </a:lnTo>
                  <a:lnTo>
                    <a:pt x="21145" y="13559"/>
                  </a:lnTo>
                  <a:lnTo>
                    <a:pt x="21145" y="13244"/>
                  </a:lnTo>
                  <a:lnTo>
                    <a:pt x="20008" y="12455"/>
                  </a:lnTo>
                  <a:lnTo>
                    <a:pt x="19554" y="12298"/>
                  </a:lnTo>
                  <a:lnTo>
                    <a:pt x="19326" y="12298"/>
                  </a:lnTo>
                  <a:lnTo>
                    <a:pt x="19099" y="12140"/>
                  </a:lnTo>
                  <a:lnTo>
                    <a:pt x="18872" y="12140"/>
                  </a:lnTo>
                  <a:lnTo>
                    <a:pt x="18872" y="11982"/>
                  </a:lnTo>
                  <a:lnTo>
                    <a:pt x="18644" y="11982"/>
                  </a:lnTo>
                  <a:lnTo>
                    <a:pt x="18644" y="11194"/>
                  </a:lnTo>
                  <a:lnTo>
                    <a:pt x="18417" y="11036"/>
                  </a:lnTo>
                  <a:lnTo>
                    <a:pt x="18417" y="10564"/>
                  </a:lnTo>
                  <a:lnTo>
                    <a:pt x="17962" y="10564"/>
                  </a:lnTo>
                  <a:lnTo>
                    <a:pt x="17735" y="10721"/>
                  </a:lnTo>
                  <a:lnTo>
                    <a:pt x="17507" y="10721"/>
                  </a:lnTo>
                  <a:lnTo>
                    <a:pt x="17280" y="11036"/>
                  </a:lnTo>
                  <a:lnTo>
                    <a:pt x="16598" y="11036"/>
                  </a:lnTo>
                  <a:lnTo>
                    <a:pt x="16598" y="11194"/>
                  </a:lnTo>
                  <a:lnTo>
                    <a:pt x="16371" y="11036"/>
                  </a:lnTo>
                  <a:lnTo>
                    <a:pt x="15461" y="11036"/>
                  </a:lnTo>
                  <a:lnTo>
                    <a:pt x="15461" y="10879"/>
                  </a:lnTo>
                  <a:lnTo>
                    <a:pt x="15234" y="10879"/>
                  </a:lnTo>
                  <a:lnTo>
                    <a:pt x="15234" y="10248"/>
                  </a:lnTo>
                  <a:lnTo>
                    <a:pt x="14097" y="10248"/>
                  </a:lnTo>
                  <a:lnTo>
                    <a:pt x="14097" y="10091"/>
                  </a:lnTo>
                  <a:lnTo>
                    <a:pt x="13869" y="10091"/>
                  </a:lnTo>
                  <a:lnTo>
                    <a:pt x="13869" y="9775"/>
                  </a:lnTo>
                  <a:lnTo>
                    <a:pt x="13642" y="9618"/>
                  </a:lnTo>
                  <a:lnTo>
                    <a:pt x="13642" y="9302"/>
                  </a:lnTo>
                  <a:lnTo>
                    <a:pt x="13415" y="9302"/>
                  </a:lnTo>
                  <a:lnTo>
                    <a:pt x="13415" y="9145"/>
                  </a:lnTo>
                  <a:lnTo>
                    <a:pt x="12960" y="8987"/>
                  </a:lnTo>
                  <a:lnTo>
                    <a:pt x="12733" y="8829"/>
                  </a:lnTo>
                  <a:lnTo>
                    <a:pt x="12505" y="8829"/>
                  </a:lnTo>
                  <a:lnTo>
                    <a:pt x="12505" y="8672"/>
                  </a:lnTo>
                  <a:lnTo>
                    <a:pt x="12278" y="8672"/>
                  </a:lnTo>
                  <a:lnTo>
                    <a:pt x="12278" y="8356"/>
                  </a:lnTo>
                  <a:lnTo>
                    <a:pt x="12051" y="8041"/>
                  </a:lnTo>
                  <a:lnTo>
                    <a:pt x="12051" y="7253"/>
                  </a:lnTo>
                  <a:lnTo>
                    <a:pt x="12278" y="7095"/>
                  </a:lnTo>
                  <a:lnTo>
                    <a:pt x="12278" y="6937"/>
                  </a:lnTo>
                  <a:lnTo>
                    <a:pt x="12505" y="6780"/>
                  </a:lnTo>
                  <a:lnTo>
                    <a:pt x="12733" y="6780"/>
                  </a:lnTo>
                  <a:lnTo>
                    <a:pt x="13187" y="6622"/>
                  </a:lnTo>
                  <a:lnTo>
                    <a:pt x="13415" y="6622"/>
                  </a:lnTo>
                  <a:lnTo>
                    <a:pt x="14097" y="6149"/>
                  </a:lnTo>
                  <a:lnTo>
                    <a:pt x="14097" y="5834"/>
                  </a:lnTo>
                  <a:lnTo>
                    <a:pt x="13869" y="5676"/>
                  </a:lnTo>
                  <a:lnTo>
                    <a:pt x="13869" y="4888"/>
                  </a:lnTo>
                  <a:lnTo>
                    <a:pt x="14097" y="4730"/>
                  </a:lnTo>
                  <a:lnTo>
                    <a:pt x="14097" y="4415"/>
                  </a:lnTo>
                  <a:lnTo>
                    <a:pt x="14779" y="3942"/>
                  </a:lnTo>
                  <a:lnTo>
                    <a:pt x="15006" y="3942"/>
                  </a:lnTo>
                  <a:lnTo>
                    <a:pt x="15006" y="3784"/>
                  </a:lnTo>
                  <a:lnTo>
                    <a:pt x="15916" y="3784"/>
                  </a:lnTo>
                  <a:lnTo>
                    <a:pt x="16143" y="3942"/>
                  </a:lnTo>
                  <a:lnTo>
                    <a:pt x="17280" y="3942"/>
                  </a:lnTo>
                  <a:lnTo>
                    <a:pt x="17507" y="3784"/>
                  </a:lnTo>
                  <a:lnTo>
                    <a:pt x="17735" y="3784"/>
                  </a:lnTo>
                  <a:lnTo>
                    <a:pt x="18417" y="3311"/>
                  </a:lnTo>
                  <a:lnTo>
                    <a:pt x="18417" y="2996"/>
                  </a:lnTo>
                  <a:lnTo>
                    <a:pt x="18644" y="2838"/>
                  </a:lnTo>
                  <a:lnTo>
                    <a:pt x="18644" y="2365"/>
                  </a:lnTo>
                  <a:lnTo>
                    <a:pt x="18417" y="2207"/>
                  </a:lnTo>
                  <a:lnTo>
                    <a:pt x="18417" y="2050"/>
                  </a:lnTo>
                  <a:lnTo>
                    <a:pt x="18189" y="1734"/>
                  </a:lnTo>
                  <a:lnTo>
                    <a:pt x="17962" y="1577"/>
                  </a:lnTo>
                  <a:lnTo>
                    <a:pt x="17507" y="1104"/>
                  </a:lnTo>
                  <a:lnTo>
                    <a:pt x="17507" y="94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183604" y="3510435"/>
              <a:ext cx="398928" cy="54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7" y="946"/>
                  </a:moveTo>
                  <a:lnTo>
                    <a:pt x="17280" y="788"/>
                  </a:lnTo>
                  <a:lnTo>
                    <a:pt x="16825" y="631"/>
                  </a:lnTo>
                  <a:lnTo>
                    <a:pt x="16371" y="315"/>
                  </a:lnTo>
                  <a:lnTo>
                    <a:pt x="16143" y="315"/>
                  </a:lnTo>
                  <a:lnTo>
                    <a:pt x="15916" y="158"/>
                  </a:lnTo>
                  <a:lnTo>
                    <a:pt x="14324" y="158"/>
                  </a:lnTo>
                  <a:lnTo>
                    <a:pt x="13415" y="0"/>
                  </a:lnTo>
                  <a:lnTo>
                    <a:pt x="13187" y="0"/>
                  </a:lnTo>
                  <a:lnTo>
                    <a:pt x="12733" y="315"/>
                  </a:lnTo>
                  <a:lnTo>
                    <a:pt x="12505" y="631"/>
                  </a:lnTo>
                  <a:lnTo>
                    <a:pt x="12505" y="788"/>
                  </a:lnTo>
                  <a:lnTo>
                    <a:pt x="12278" y="788"/>
                  </a:lnTo>
                  <a:lnTo>
                    <a:pt x="11823" y="1104"/>
                  </a:lnTo>
                  <a:lnTo>
                    <a:pt x="11596" y="1104"/>
                  </a:lnTo>
                  <a:lnTo>
                    <a:pt x="11368" y="1261"/>
                  </a:lnTo>
                  <a:lnTo>
                    <a:pt x="8640" y="1892"/>
                  </a:lnTo>
                  <a:lnTo>
                    <a:pt x="8185" y="2207"/>
                  </a:lnTo>
                  <a:lnTo>
                    <a:pt x="7731" y="2207"/>
                  </a:lnTo>
                  <a:lnTo>
                    <a:pt x="7503" y="2365"/>
                  </a:lnTo>
                  <a:lnTo>
                    <a:pt x="7276" y="2365"/>
                  </a:lnTo>
                  <a:lnTo>
                    <a:pt x="7048" y="2523"/>
                  </a:lnTo>
                  <a:lnTo>
                    <a:pt x="6366" y="2838"/>
                  </a:lnTo>
                  <a:lnTo>
                    <a:pt x="5229" y="3469"/>
                  </a:lnTo>
                  <a:lnTo>
                    <a:pt x="4093" y="4257"/>
                  </a:lnTo>
                  <a:lnTo>
                    <a:pt x="3411" y="4257"/>
                  </a:lnTo>
                  <a:lnTo>
                    <a:pt x="2956" y="3942"/>
                  </a:lnTo>
                  <a:lnTo>
                    <a:pt x="2956" y="3784"/>
                  </a:lnTo>
                  <a:lnTo>
                    <a:pt x="2501" y="3469"/>
                  </a:lnTo>
                  <a:lnTo>
                    <a:pt x="2501" y="3311"/>
                  </a:lnTo>
                  <a:lnTo>
                    <a:pt x="2274" y="2996"/>
                  </a:lnTo>
                  <a:lnTo>
                    <a:pt x="2274" y="2680"/>
                  </a:lnTo>
                  <a:lnTo>
                    <a:pt x="2046" y="2523"/>
                  </a:lnTo>
                  <a:lnTo>
                    <a:pt x="2046" y="2365"/>
                  </a:lnTo>
                  <a:lnTo>
                    <a:pt x="1364" y="2365"/>
                  </a:lnTo>
                  <a:lnTo>
                    <a:pt x="1137" y="2523"/>
                  </a:lnTo>
                  <a:lnTo>
                    <a:pt x="909" y="2523"/>
                  </a:lnTo>
                  <a:lnTo>
                    <a:pt x="455" y="2838"/>
                  </a:lnTo>
                  <a:lnTo>
                    <a:pt x="455" y="3153"/>
                  </a:lnTo>
                  <a:lnTo>
                    <a:pt x="227" y="3153"/>
                  </a:lnTo>
                  <a:lnTo>
                    <a:pt x="227" y="3942"/>
                  </a:lnTo>
                  <a:lnTo>
                    <a:pt x="0" y="4099"/>
                  </a:lnTo>
                  <a:lnTo>
                    <a:pt x="0" y="4730"/>
                  </a:lnTo>
                  <a:lnTo>
                    <a:pt x="227" y="4888"/>
                  </a:lnTo>
                  <a:lnTo>
                    <a:pt x="227" y="5361"/>
                  </a:lnTo>
                  <a:lnTo>
                    <a:pt x="455" y="5518"/>
                  </a:lnTo>
                  <a:lnTo>
                    <a:pt x="455" y="5676"/>
                  </a:lnTo>
                  <a:lnTo>
                    <a:pt x="1592" y="5676"/>
                  </a:lnTo>
                  <a:lnTo>
                    <a:pt x="1819" y="5518"/>
                  </a:lnTo>
                  <a:lnTo>
                    <a:pt x="2046" y="5518"/>
                  </a:lnTo>
                  <a:lnTo>
                    <a:pt x="2046" y="5676"/>
                  </a:lnTo>
                  <a:lnTo>
                    <a:pt x="2274" y="5676"/>
                  </a:lnTo>
                  <a:lnTo>
                    <a:pt x="2501" y="5834"/>
                  </a:lnTo>
                  <a:lnTo>
                    <a:pt x="2501" y="6307"/>
                  </a:lnTo>
                  <a:lnTo>
                    <a:pt x="2728" y="6622"/>
                  </a:lnTo>
                  <a:lnTo>
                    <a:pt x="2728" y="7410"/>
                  </a:lnTo>
                  <a:lnTo>
                    <a:pt x="2956" y="7410"/>
                  </a:lnTo>
                  <a:lnTo>
                    <a:pt x="2956" y="7568"/>
                  </a:lnTo>
                  <a:lnTo>
                    <a:pt x="3183" y="7568"/>
                  </a:lnTo>
                  <a:lnTo>
                    <a:pt x="3411" y="7726"/>
                  </a:lnTo>
                  <a:lnTo>
                    <a:pt x="3638" y="7726"/>
                  </a:lnTo>
                  <a:lnTo>
                    <a:pt x="3638" y="7883"/>
                  </a:lnTo>
                  <a:lnTo>
                    <a:pt x="3865" y="7883"/>
                  </a:lnTo>
                  <a:lnTo>
                    <a:pt x="3865" y="8987"/>
                  </a:lnTo>
                  <a:lnTo>
                    <a:pt x="4093" y="8987"/>
                  </a:lnTo>
                  <a:lnTo>
                    <a:pt x="4093" y="9302"/>
                  </a:lnTo>
                  <a:lnTo>
                    <a:pt x="4320" y="9618"/>
                  </a:lnTo>
                  <a:lnTo>
                    <a:pt x="4320" y="9775"/>
                  </a:lnTo>
                  <a:lnTo>
                    <a:pt x="4547" y="9933"/>
                  </a:lnTo>
                  <a:lnTo>
                    <a:pt x="4547" y="10091"/>
                  </a:lnTo>
                  <a:lnTo>
                    <a:pt x="4775" y="10091"/>
                  </a:lnTo>
                  <a:lnTo>
                    <a:pt x="4775" y="10248"/>
                  </a:lnTo>
                  <a:lnTo>
                    <a:pt x="5229" y="10248"/>
                  </a:lnTo>
                  <a:lnTo>
                    <a:pt x="5457" y="10406"/>
                  </a:lnTo>
                  <a:lnTo>
                    <a:pt x="5684" y="10406"/>
                  </a:lnTo>
                  <a:lnTo>
                    <a:pt x="5684" y="11667"/>
                  </a:lnTo>
                  <a:lnTo>
                    <a:pt x="5912" y="11667"/>
                  </a:lnTo>
                  <a:lnTo>
                    <a:pt x="6366" y="11982"/>
                  </a:lnTo>
                  <a:lnTo>
                    <a:pt x="6366" y="12140"/>
                  </a:lnTo>
                  <a:lnTo>
                    <a:pt x="7048" y="12613"/>
                  </a:lnTo>
                  <a:lnTo>
                    <a:pt x="7048" y="12928"/>
                  </a:lnTo>
                  <a:lnTo>
                    <a:pt x="7276" y="13244"/>
                  </a:lnTo>
                  <a:lnTo>
                    <a:pt x="7276" y="13401"/>
                  </a:lnTo>
                  <a:lnTo>
                    <a:pt x="7503" y="13717"/>
                  </a:lnTo>
                  <a:lnTo>
                    <a:pt x="7503" y="14032"/>
                  </a:lnTo>
                  <a:lnTo>
                    <a:pt x="7958" y="14663"/>
                  </a:lnTo>
                  <a:lnTo>
                    <a:pt x="7958" y="14820"/>
                  </a:lnTo>
                  <a:lnTo>
                    <a:pt x="8185" y="14820"/>
                  </a:lnTo>
                  <a:lnTo>
                    <a:pt x="8185" y="14978"/>
                  </a:lnTo>
                  <a:lnTo>
                    <a:pt x="8413" y="14978"/>
                  </a:lnTo>
                  <a:lnTo>
                    <a:pt x="8640" y="15136"/>
                  </a:lnTo>
                  <a:lnTo>
                    <a:pt x="8867" y="15136"/>
                  </a:lnTo>
                  <a:lnTo>
                    <a:pt x="8867" y="15609"/>
                  </a:lnTo>
                  <a:lnTo>
                    <a:pt x="8640" y="15609"/>
                  </a:lnTo>
                  <a:lnTo>
                    <a:pt x="8640" y="16239"/>
                  </a:lnTo>
                  <a:lnTo>
                    <a:pt x="8867" y="16239"/>
                  </a:lnTo>
                  <a:lnTo>
                    <a:pt x="8867" y="16555"/>
                  </a:lnTo>
                  <a:lnTo>
                    <a:pt x="9777" y="17185"/>
                  </a:lnTo>
                  <a:lnTo>
                    <a:pt x="10004" y="17185"/>
                  </a:lnTo>
                  <a:lnTo>
                    <a:pt x="10459" y="17343"/>
                  </a:lnTo>
                  <a:lnTo>
                    <a:pt x="10914" y="17658"/>
                  </a:lnTo>
                  <a:lnTo>
                    <a:pt x="11141" y="17658"/>
                  </a:lnTo>
                  <a:lnTo>
                    <a:pt x="11141" y="17816"/>
                  </a:lnTo>
                  <a:lnTo>
                    <a:pt x="11596" y="18289"/>
                  </a:lnTo>
                  <a:lnTo>
                    <a:pt x="12733" y="19077"/>
                  </a:lnTo>
                  <a:lnTo>
                    <a:pt x="12960" y="19077"/>
                  </a:lnTo>
                  <a:lnTo>
                    <a:pt x="13415" y="19235"/>
                  </a:lnTo>
                  <a:lnTo>
                    <a:pt x="13642" y="19235"/>
                  </a:lnTo>
                  <a:lnTo>
                    <a:pt x="14324" y="19393"/>
                  </a:lnTo>
                  <a:lnTo>
                    <a:pt x="14779" y="19550"/>
                  </a:lnTo>
                  <a:lnTo>
                    <a:pt x="15006" y="19550"/>
                  </a:lnTo>
                  <a:lnTo>
                    <a:pt x="15461" y="19866"/>
                  </a:lnTo>
                  <a:lnTo>
                    <a:pt x="16143" y="20181"/>
                  </a:lnTo>
                  <a:lnTo>
                    <a:pt x="16598" y="20496"/>
                  </a:lnTo>
                  <a:lnTo>
                    <a:pt x="17280" y="20812"/>
                  </a:lnTo>
                  <a:lnTo>
                    <a:pt x="17962" y="21285"/>
                  </a:lnTo>
                  <a:lnTo>
                    <a:pt x="18644" y="21600"/>
                  </a:lnTo>
                  <a:lnTo>
                    <a:pt x="19781" y="20812"/>
                  </a:lnTo>
                  <a:lnTo>
                    <a:pt x="20008" y="20496"/>
                  </a:lnTo>
                  <a:lnTo>
                    <a:pt x="20008" y="20181"/>
                  </a:lnTo>
                  <a:lnTo>
                    <a:pt x="20236" y="20023"/>
                  </a:lnTo>
                  <a:lnTo>
                    <a:pt x="20236" y="19866"/>
                  </a:lnTo>
                  <a:lnTo>
                    <a:pt x="20918" y="19866"/>
                  </a:lnTo>
                  <a:lnTo>
                    <a:pt x="20918" y="19550"/>
                  </a:lnTo>
                  <a:lnTo>
                    <a:pt x="20691" y="19550"/>
                  </a:lnTo>
                  <a:lnTo>
                    <a:pt x="20691" y="19393"/>
                  </a:lnTo>
                  <a:lnTo>
                    <a:pt x="20463" y="19235"/>
                  </a:lnTo>
                  <a:lnTo>
                    <a:pt x="20236" y="19235"/>
                  </a:lnTo>
                  <a:lnTo>
                    <a:pt x="20236" y="18447"/>
                  </a:lnTo>
                  <a:lnTo>
                    <a:pt x="20463" y="18131"/>
                  </a:lnTo>
                  <a:lnTo>
                    <a:pt x="20463" y="15451"/>
                  </a:lnTo>
                  <a:lnTo>
                    <a:pt x="20691" y="15451"/>
                  </a:lnTo>
                  <a:lnTo>
                    <a:pt x="21145" y="15136"/>
                  </a:lnTo>
                  <a:lnTo>
                    <a:pt x="21373" y="15136"/>
                  </a:lnTo>
                  <a:lnTo>
                    <a:pt x="21373" y="14663"/>
                  </a:lnTo>
                  <a:lnTo>
                    <a:pt x="21600" y="14505"/>
                  </a:lnTo>
                  <a:lnTo>
                    <a:pt x="21600" y="13874"/>
                  </a:lnTo>
                  <a:lnTo>
                    <a:pt x="21373" y="13874"/>
                  </a:lnTo>
                  <a:lnTo>
                    <a:pt x="21373" y="13717"/>
                  </a:lnTo>
                  <a:lnTo>
                    <a:pt x="21145" y="13559"/>
                  </a:lnTo>
                  <a:lnTo>
                    <a:pt x="21145" y="13244"/>
                  </a:lnTo>
                  <a:lnTo>
                    <a:pt x="20008" y="12455"/>
                  </a:lnTo>
                  <a:lnTo>
                    <a:pt x="19554" y="12298"/>
                  </a:lnTo>
                  <a:lnTo>
                    <a:pt x="19326" y="12298"/>
                  </a:lnTo>
                  <a:lnTo>
                    <a:pt x="19099" y="12140"/>
                  </a:lnTo>
                  <a:lnTo>
                    <a:pt x="18872" y="12140"/>
                  </a:lnTo>
                  <a:lnTo>
                    <a:pt x="18872" y="11982"/>
                  </a:lnTo>
                  <a:lnTo>
                    <a:pt x="18644" y="11982"/>
                  </a:lnTo>
                  <a:lnTo>
                    <a:pt x="18644" y="11194"/>
                  </a:lnTo>
                  <a:lnTo>
                    <a:pt x="18417" y="11036"/>
                  </a:lnTo>
                  <a:lnTo>
                    <a:pt x="18417" y="10564"/>
                  </a:lnTo>
                  <a:lnTo>
                    <a:pt x="17962" y="10564"/>
                  </a:lnTo>
                  <a:lnTo>
                    <a:pt x="17735" y="10721"/>
                  </a:lnTo>
                  <a:lnTo>
                    <a:pt x="17507" y="10721"/>
                  </a:lnTo>
                  <a:lnTo>
                    <a:pt x="17280" y="11036"/>
                  </a:lnTo>
                  <a:lnTo>
                    <a:pt x="16598" y="11036"/>
                  </a:lnTo>
                  <a:lnTo>
                    <a:pt x="16598" y="11194"/>
                  </a:lnTo>
                  <a:lnTo>
                    <a:pt x="16371" y="11036"/>
                  </a:lnTo>
                  <a:lnTo>
                    <a:pt x="15461" y="11036"/>
                  </a:lnTo>
                  <a:lnTo>
                    <a:pt x="15461" y="10879"/>
                  </a:lnTo>
                  <a:lnTo>
                    <a:pt x="15234" y="10879"/>
                  </a:lnTo>
                  <a:lnTo>
                    <a:pt x="15234" y="10248"/>
                  </a:lnTo>
                  <a:lnTo>
                    <a:pt x="14097" y="10248"/>
                  </a:lnTo>
                  <a:lnTo>
                    <a:pt x="14097" y="10091"/>
                  </a:lnTo>
                  <a:lnTo>
                    <a:pt x="13869" y="10091"/>
                  </a:lnTo>
                  <a:lnTo>
                    <a:pt x="13869" y="9775"/>
                  </a:lnTo>
                  <a:lnTo>
                    <a:pt x="13642" y="9618"/>
                  </a:lnTo>
                  <a:lnTo>
                    <a:pt x="13642" y="9302"/>
                  </a:lnTo>
                  <a:lnTo>
                    <a:pt x="13415" y="9302"/>
                  </a:lnTo>
                  <a:lnTo>
                    <a:pt x="13415" y="9145"/>
                  </a:lnTo>
                  <a:lnTo>
                    <a:pt x="12960" y="8987"/>
                  </a:lnTo>
                  <a:lnTo>
                    <a:pt x="12733" y="8829"/>
                  </a:lnTo>
                  <a:lnTo>
                    <a:pt x="12505" y="8829"/>
                  </a:lnTo>
                  <a:lnTo>
                    <a:pt x="12505" y="8672"/>
                  </a:lnTo>
                  <a:lnTo>
                    <a:pt x="12278" y="8672"/>
                  </a:lnTo>
                  <a:lnTo>
                    <a:pt x="12278" y="8356"/>
                  </a:lnTo>
                  <a:lnTo>
                    <a:pt x="12051" y="8041"/>
                  </a:lnTo>
                  <a:lnTo>
                    <a:pt x="12051" y="7253"/>
                  </a:lnTo>
                  <a:lnTo>
                    <a:pt x="12278" y="7095"/>
                  </a:lnTo>
                  <a:lnTo>
                    <a:pt x="12278" y="6937"/>
                  </a:lnTo>
                  <a:lnTo>
                    <a:pt x="12505" y="6780"/>
                  </a:lnTo>
                  <a:lnTo>
                    <a:pt x="12733" y="6780"/>
                  </a:lnTo>
                  <a:lnTo>
                    <a:pt x="13187" y="6622"/>
                  </a:lnTo>
                  <a:lnTo>
                    <a:pt x="13415" y="6622"/>
                  </a:lnTo>
                  <a:lnTo>
                    <a:pt x="14097" y="6149"/>
                  </a:lnTo>
                  <a:lnTo>
                    <a:pt x="14097" y="5834"/>
                  </a:lnTo>
                  <a:lnTo>
                    <a:pt x="13869" y="5676"/>
                  </a:lnTo>
                  <a:lnTo>
                    <a:pt x="13869" y="4888"/>
                  </a:lnTo>
                  <a:lnTo>
                    <a:pt x="14097" y="4730"/>
                  </a:lnTo>
                  <a:lnTo>
                    <a:pt x="14097" y="4415"/>
                  </a:lnTo>
                  <a:lnTo>
                    <a:pt x="14779" y="3942"/>
                  </a:lnTo>
                  <a:lnTo>
                    <a:pt x="15006" y="3942"/>
                  </a:lnTo>
                  <a:lnTo>
                    <a:pt x="15006" y="3784"/>
                  </a:lnTo>
                  <a:lnTo>
                    <a:pt x="15916" y="3784"/>
                  </a:lnTo>
                  <a:lnTo>
                    <a:pt x="16143" y="3942"/>
                  </a:lnTo>
                  <a:lnTo>
                    <a:pt x="17280" y="3942"/>
                  </a:lnTo>
                  <a:lnTo>
                    <a:pt x="17507" y="3784"/>
                  </a:lnTo>
                  <a:lnTo>
                    <a:pt x="17735" y="3784"/>
                  </a:lnTo>
                  <a:lnTo>
                    <a:pt x="18417" y="3311"/>
                  </a:lnTo>
                  <a:lnTo>
                    <a:pt x="18417" y="2996"/>
                  </a:lnTo>
                  <a:lnTo>
                    <a:pt x="18644" y="2838"/>
                  </a:lnTo>
                  <a:lnTo>
                    <a:pt x="18644" y="2365"/>
                  </a:lnTo>
                  <a:lnTo>
                    <a:pt x="18417" y="2207"/>
                  </a:lnTo>
                  <a:lnTo>
                    <a:pt x="18417" y="2050"/>
                  </a:lnTo>
                  <a:lnTo>
                    <a:pt x="18189" y="1734"/>
                  </a:lnTo>
                  <a:lnTo>
                    <a:pt x="17962" y="1577"/>
                  </a:lnTo>
                  <a:lnTo>
                    <a:pt x="17507" y="1104"/>
                  </a:lnTo>
                  <a:lnTo>
                    <a:pt x="17507" y="946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2192001" y="3418580"/>
              <a:ext cx="235158" cy="19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936"/>
                  </a:moveTo>
                  <a:lnTo>
                    <a:pt x="20443" y="8640"/>
                  </a:lnTo>
                  <a:lnTo>
                    <a:pt x="19671" y="7344"/>
                  </a:lnTo>
                  <a:lnTo>
                    <a:pt x="18514" y="6048"/>
                  </a:lnTo>
                  <a:lnTo>
                    <a:pt x="17743" y="5616"/>
                  </a:lnTo>
                  <a:lnTo>
                    <a:pt x="16971" y="4752"/>
                  </a:lnTo>
                  <a:lnTo>
                    <a:pt x="16586" y="4752"/>
                  </a:lnTo>
                  <a:lnTo>
                    <a:pt x="16200" y="4320"/>
                  </a:lnTo>
                  <a:lnTo>
                    <a:pt x="15814" y="4320"/>
                  </a:lnTo>
                  <a:lnTo>
                    <a:pt x="15814" y="3888"/>
                  </a:lnTo>
                  <a:lnTo>
                    <a:pt x="15043" y="3456"/>
                  </a:lnTo>
                  <a:lnTo>
                    <a:pt x="14657" y="3024"/>
                  </a:lnTo>
                  <a:lnTo>
                    <a:pt x="14657" y="2592"/>
                  </a:lnTo>
                  <a:lnTo>
                    <a:pt x="14271" y="2592"/>
                  </a:lnTo>
                  <a:lnTo>
                    <a:pt x="13886" y="2160"/>
                  </a:lnTo>
                  <a:lnTo>
                    <a:pt x="12343" y="2160"/>
                  </a:lnTo>
                  <a:lnTo>
                    <a:pt x="11571" y="2592"/>
                  </a:lnTo>
                  <a:lnTo>
                    <a:pt x="9257" y="2592"/>
                  </a:lnTo>
                  <a:lnTo>
                    <a:pt x="8871" y="2160"/>
                  </a:lnTo>
                  <a:lnTo>
                    <a:pt x="8100" y="2160"/>
                  </a:lnTo>
                  <a:lnTo>
                    <a:pt x="7714" y="1728"/>
                  </a:lnTo>
                  <a:lnTo>
                    <a:pt x="6943" y="1296"/>
                  </a:lnTo>
                  <a:lnTo>
                    <a:pt x="5786" y="432"/>
                  </a:lnTo>
                  <a:lnTo>
                    <a:pt x="5400" y="0"/>
                  </a:lnTo>
                  <a:lnTo>
                    <a:pt x="5014" y="0"/>
                  </a:lnTo>
                  <a:lnTo>
                    <a:pt x="4243" y="432"/>
                  </a:lnTo>
                  <a:lnTo>
                    <a:pt x="3857" y="432"/>
                  </a:lnTo>
                  <a:lnTo>
                    <a:pt x="3471" y="864"/>
                  </a:lnTo>
                  <a:lnTo>
                    <a:pt x="3086" y="864"/>
                  </a:lnTo>
                  <a:lnTo>
                    <a:pt x="3086" y="1296"/>
                  </a:lnTo>
                  <a:lnTo>
                    <a:pt x="2700" y="1296"/>
                  </a:lnTo>
                  <a:lnTo>
                    <a:pt x="2700" y="3024"/>
                  </a:lnTo>
                  <a:lnTo>
                    <a:pt x="2314" y="4320"/>
                  </a:lnTo>
                  <a:lnTo>
                    <a:pt x="2314" y="5184"/>
                  </a:lnTo>
                  <a:lnTo>
                    <a:pt x="1929" y="5616"/>
                  </a:lnTo>
                  <a:lnTo>
                    <a:pt x="1929" y="6048"/>
                  </a:lnTo>
                  <a:lnTo>
                    <a:pt x="771" y="7344"/>
                  </a:lnTo>
                  <a:lnTo>
                    <a:pt x="386" y="8208"/>
                  </a:lnTo>
                  <a:lnTo>
                    <a:pt x="386" y="8640"/>
                  </a:lnTo>
                  <a:lnTo>
                    <a:pt x="0" y="9072"/>
                  </a:lnTo>
                  <a:lnTo>
                    <a:pt x="0" y="9504"/>
                  </a:lnTo>
                  <a:lnTo>
                    <a:pt x="386" y="9936"/>
                  </a:lnTo>
                  <a:lnTo>
                    <a:pt x="386" y="10368"/>
                  </a:lnTo>
                  <a:lnTo>
                    <a:pt x="771" y="11232"/>
                  </a:lnTo>
                  <a:lnTo>
                    <a:pt x="1157" y="11664"/>
                  </a:lnTo>
                  <a:lnTo>
                    <a:pt x="1157" y="12096"/>
                  </a:lnTo>
                  <a:lnTo>
                    <a:pt x="1543" y="12096"/>
                  </a:lnTo>
                  <a:lnTo>
                    <a:pt x="2700" y="13392"/>
                  </a:lnTo>
                  <a:lnTo>
                    <a:pt x="2700" y="13824"/>
                  </a:lnTo>
                  <a:lnTo>
                    <a:pt x="3086" y="13824"/>
                  </a:lnTo>
                  <a:lnTo>
                    <a:pt x="3086" y="15552"/>
                  </a:lnTo>
                  <a:lnTo>
                    <a:pt x="3471" y="15984"/>
                  </a:lnTo>
                  <a:lnTo>
                    <a:pt x="3471" y="19440"/>
                  </a:lnTo>
                  <a:lnTo>
                    <a:pt x="3857" y="19872"/>
                  </a:lnTo>
                  <a:lnTo>
                    <a:pt x="3857" y="20304"/>
                  </a:lnTo>
                  <a:lnTo>
                    <a:pt x="4629" y="21168"/>
                  </a:lnTo>
                  <a:lnTo>
                    <a:pt x="4629" y="21600"/>
                  </a:lnTo>
                  <a:lnTo>
                    <a:pt x="5786" y="21600"/>
                  </a:lnTo>
                  <a:lnTo>
                    <a:pt x="6171" y="21168"/>
                  </a:lnTo>
                  <a:lnTo>
                    <a:pt x="6943" y="20736"/>
                  </a:lnTo>
                  <a:lnTo>
                    <a:pt x="7329" y="19872"/>
                  </a:lnTo>
                  <a:lnTo>
                    <a:pt x="7714" y="19440"/>
                  </a:lnTo>
                  <a:lnTo>
                    <a:pt x="8100" y="19440"/>
                  </a:lnTo>
                  <a:lnTo>
                    <a:pt x="10029" y="17712"/>
                  </a:lnTo>
                  <a:lnTo>
                    <a:pt x="11186" y="16848"/>
                  </a:lnTo>
                  <a:lnTo>
                    <a:pt x="11571" y="16416"/>
                  </a:lnTo>
                  <a:lnTo>
                    <a:pt x="11957" y="16416"/>
                  </a:lnTo>
                  <a:lnTo>
                    <a:pt x="12343" y="15984"/>
                  </a:lnTo>
                  <a:lnTo>
                    <a:pt x="12729" y="15984"/>
                  </a:lnTo>
                  <a:lnTo>
                    <a:pt x="13886" y="15552"/>
                  </a:lnTo>
                  <a:lnTo>
                    <a:pt x="16200" y="14256"/>
                  </a:lnTo>
                  <a:lnTo>
                    <a:pt x="17357" y="13824"/>
                  </a:lnTo>
                  <a:lnTo>
                    <a:pt x="18900" y="12960"/>
                  </a:lnTo>
                  <a:lnTo>
                    <a:pt x="19286" y="12960"/>
                  </a:lnTo>
                  <a:lnTo>
                    <a:pt x="20829" y="11232"/>
                  </a:lnTo>
                  <a:lnTo>
                    <a:pt x="21600" y="9936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192001" y="3418580"/>
              <a:ext cx="235158" cy="19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936"/>
                  </a:moveTo>
                  <a:lnTo>
                    <a:pt x="20443" y="8640"/>
                  </a:lnTo>
                  <a:lnTo>
                    <a:pt x="19671" y="7344"/>
                  </a:lnTo>
                  <a:lnTo>
                    <a:pt x="18514" y="6048"/>
                  </a:lnTo>
                  <a:lnTo>
                    <a:pt x="17743" y="5616"/>
                  </a:lnTo>
                  <a:lnTo>
                    <a:pt x="16971" y="4752"/>
                  </a:lnTo>
                  <a:lnTo>
                    <a:pt x="16586" y="4752"/>
                  </a:lnTo>
                  <a:lnTo>
                    <a:pt x="16200" y="4320"/>
                  </a:lnTo>
                  <a:lnTo>
                    <a:pt x="15814" y="4320"/>
                  </a:lnTo>
                  <a:lnTo>
                    <a:pt x="15814" y="3888"/>
                  </a:lnTo>
                  <a:lnTo>
                    <a:pt x="15043" y="3456"/>
                  </a:lnTo>
                  <a:lnTo>
                    <a:pt x="14657" y="3024"/>
                  </a:lnTo>
                  <a:lnTo>
                    <a:pt x="14657" y="2592"/>
                  </a:lnTo>
                  <a:lnTo>
                    <a:pt x="14271" y="2592"/>
                  </a:lnTo>
                  <a:lnTo>
                    <a:pt x="13886" y="2160"/>
                  </a:lnTo>
                  <a:lnTo>
                    <a:pt x="12343" y="2160"/>
                  </a:lnTo>
                  <a:lnTo>
                    <a:pt x="11571" y="2592"/>
                  </a:lnTo>
                  <a:lnTo>
                    <a:pt x="9257" y="2592"/>
                  </a:lnTo>
                  <a:lnTo>
                    <a:pt x="8871" y="2160"/>
                  </a:lnTo>
                  <a:lnTo>
                    <a:pt x="8100" y="2160"/>
                  </a:lnTo>
                  <a:lnTo>
                    <a:pt x="7714" y="1728"/>
                  </a:lnTo>
                  <a:lnTo>
                    <a:pt x="6943" y="1296"/>
                  </a:lnTo>
                  <a:lnTo>
                    <a:pt x="5786" y="432"/>
                  </a:lnTo>
                  <a:lnTo>
                    <a:pt x="5400" y="0"/>
                  </a:lnTo>
                  <a:lnTo>
                    <a:pt x="5014" y="0"/>
                  </a:lnTo>
                  <a:lnTo>
                    <a:pt x="4243" y="432"/>
                  </a:lnTo>
                  <a:lnTo>
                    <a:pt x="3857" y="432"/>
                  </a:lnTo>
                  <a:lnTo>
                    <a:pt x="3471" y="864"/>
                  </a:lnTo>
                  <a:lnTo>
                    <a:pt x="3086" y="864"/>
                  </a:lnTo>
                  <a:lnTo>
                    <a:pt x="3086" y="1296"/>
                  </a:lnTo>
                  <a:lnTo>
                    <a:pt x="2700" y="1296"/>
                  </a:lnTo>
                  <a:lnTo>
                    <a:pt x="2700" y="3024"/>
                  </a:lnTo>
                  <a:lnTo>
                    <a:pt x="2314" y="4320"/>
                  </a:lnTo>
                  <a:lnTo>
                    <a:pt x="2314" y="5184"/>
                  </a:lnTo>
                  <a:lnTo>
                    <a:pt x="1929" y="5616"/>
                  </a:lnTo>
                  <a:lnTo>
                    <a:pt x="1929" y="6048"/>
                  </a:lnTo>
                  <a:lnTo>
                    <a:pt x="771" y="7344"/>
                  </a:lnTo>
                  <a:lnTo>
                    <a:pt x="386" y="8208"/>
                  </a:lnTo>
                  <a:lnTo>
                    <a:pt x="386" y="8640"/>
                  </a:lnTo>
                  <a:lnTo>
                    <a:pt x="0" y="9072"/>
                  </a:lnTo>
                  <a:lnTo>
                    <a:pt x="0" y="9504"/>
                  </a:lnTo>
                  <a:lnTo>
                    <a:pt x="386" y="9936"/>
                  </a:lnTo>
                  <a:lnTo>
                    <a:pt x="386" y="10368"/>
                  </a:lnTo>
                  <a:lnTo>
                    <a:pt x="771" y="11232"/>
                  </a:lnTo>
                  <a:lnTo>
                    <a:pt x="1157" y="11664"/>
                  </a:lnTo>
                  <a:lnTo>
                    <a:pt x="1157" y="12096"/>
                  </a:lnTo>
                  <a:lnTo>
                    <a:pt x="1543" y="12096"/>
                  </a:lnTo>
                  <a:lnTo>
                    <a:pt x="2700" y="13392"/>
                  </a:lnTo>
                  <a:lnTo>
                    <a:pt x="2700" y="13824"/>
                  </a:lnTo>
                  <a:lnTo>
                    <a:pt x="3086" y="13824"/>
                  </a:lnTo>
                  <a:lnTo>
                    <a:pt x="3086" y="15552"/>
                  </a:lnTo>
                  <a:lnTo>
                    <a:pt x="3471" y="15984"/>
                  </a:lnTo>
                  <a:lnTo>
                    <a:pt x="3471" y="19440"/>
                  </a:lnTo>
                  <a:lnTo>
                    <a:pt x="3857" y="19872"/>
                  </a:lnTo>
                  <a:lnTo>
                    <a:pt x="3857" y="20304"/>
                  </a:lnTo>
                  <a:lnTo>
                    <a:pt x="4629" y="21168"/>
                  </a:lnTo>
                  <a:lnTo>
                    <a:pt x="4629" y="21600"/>
                  </a:lnTo>
                  <a:lnTo>
                    <a:pt x="5786" y="21600"/>
                  </a:lnTo>
                  <a:lnTo>
                    <a:pt x="6171" y="21168"/>
                  </a:lnTo>
                  <a:lnTo>
                    <a:pt x="6943" y="20736"/>
                  </a:lnTo>
                  <a:lnTo>
                    <a:pt x="7329" y="19872"/>
                  </a:lnTo>
                  <a:lnTo>
                    <a:pt x="7714" y="19440"/>
                  </a:lnTo>
                  <a:lnTo>
                    <a:pt x="8100" y="19440"/>
                  </a:lnTo>
                  <a:lnTo>
                    <a:pt x="10029" y="17712"/>
                  </a:lnTo>
                  <a:lnTo>
                    <a:pt x="11186" y="16848"/>
                  </a:lnTo>
                  <a:lnTo>
                    <a:pt x="11571" y="16416"/>
                  </a:lnTo>
                  <a:lnTo>
                    <a:pt x="11957" y="16416"/>
                  </a:lnTo>
                  <a:lnTo>
                    <a:pt x="12343" y="15984"/>
                  </a:lnTo>
                  <a:lnTo>
                    <a:pt x="12729" y="15984"/>
                  </a:lnTo>
                  <a:lnTo>
                    <a:pt x="13886" y="15552"/>
                  </a:lnTo>
                  <a:lnTo>
                    <a:pt x="16200" y="14256"/>
                  </a:lnTo>
                  <a:lnTo>
                    <a:pt x="17357" y="13824"/>
                  </a:lnTo>
                  <a:lnTo>
                    <a:pt x="18900" y="12960"/>
                  </a:lnTo>
                  <a:lnTo>
                    <a:pt x="19286" y="12960"/>
                  </a:lnTo>
                  <a:lnTo>
                    <a:pt x="20829" y="11232"/>
                  </a:lnTo>
                  <a:lnTo>
                    <a:pt x="21600" y="9936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2250790" y="3039181"/>
              <a:ext cx="356936" cy="4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49" y="8361"/>
                  </a:moveTo>
                  <a:lnTo>
                    <a:pt x="3304" y="5574"/>
                  </a:lnTo>
                  <a:lnTo>
                    <a:pt x="4828" y="6619"/>
                  </a:lnTo>
                  <a:lnTo>
                    <a:pt x="5082" y="6619"/>
                  </a:lnTo>
                  <a:lnTo>
                    <a:pt x="5336" y="6445"/>
                  </a:lnTo>
                  <a:lnTo>
                    <a:pt x="5336" y="4703"/>
                  </a:lnTo>
                  <a:lnTo>
                    <a:pt x="5591" y="4703"/>
                  </a:lnTo>
                  <a:lnTo>
                    <a:pt x="5845" y="4529"/>
                  </a:lnTo>
                  <a:lnTo>
                    <a:pt x="6607" y="4529"/>
                  </a:lnTo>
                  <a:lnTo>
                    <a:pt x="6861" y="4355"/>
                  </a:lnTo>
                  <a:lnTo>
                    <a:pt x="7369" y="4355"/>
                  </a:lnTo>
                  <a:lnTo>
                    <a:pt x="7369" y="2787"/>
                  </a:lnTo>
                  <a:lnTo>
                    <a:pt x="8386" y="2090"/>
                  </a:lnTo>
                  <a:lnTo>
                    <a:pt x="8640" y="2090"/>
                  </a:lnTo>
                  <a:lnTo>
                    <a:pt x="9148" y="1742"/>
                  </a:lnTo>
                  <a:lnTo>
                    <a:pt x="11435" y="1742"/>
                  </a:lnTo>
                  <a:lnTo>
                    <a:pt x="11944" y="1394"/>
                  </a:lnTo>
                  <a:lnTo>
                    <a:pt x="11944" y="871"/>
                  </a:lnTo>
                  <a:lnTo>
                    <a:pt x="12198" y="697"/>
                  </a:lnTo>
                  <a:lnTo>
                    <a:pt x="12198" y="523"/>
                  </a:lnTo>
                  <a:lnTo>
                    <a:pt x="12452" y="523"/>
                  </a:lnTo>
                  <a:lnTo>
                    <a:pt x="12452" y="348"/>
                  </a:lnTo>
                  <a:lnTo>
                    <a:pt x="12706" y="348"/>
                  </a:lnTo>
                  <a:lnTo>
                    <a:pt x="12960" y="174"/>
                  </a:lnTo>
                  <a:lnTo>
                    <a:pt x="13214" y="174"/>
                  </a:lnTo>
                  <a:lnTo>
                    <a:pt x="13468" y="0"/>
                  </a:lnTo>
                  <a:lnTo>
                    <a:pt x="13722" y="0"/>
                  </a:lnTo>
                  <a:lnTo>
                    <a:pt x="14485" y="523"/>
                  </a:lnTo>
                  <a:lnTo>
                    <a:pt x="14485" y="697"/>
                  </a:lnTo>
                  <a:lnTo>
                    <a:pt x="13214" y="1568"/>
                  </a:lnTo>
                  <a:lnTo>
                    <a:pt x="13214" y="1742"/>
                  </a:lnTo>
                  <a:lnTo>
                    <a:pt x="12960" y="1742"/>
                  </a:lnTo>
                  <a:lnTo>
                    <a:pt x="12960" y="2090"/>
                  </a:lnTo>
                  <a:lnTo>
                    <a:pt x="12706" y="2439"/>
                  </a:lnTo>
                  <a:lnTo>
                    <a:pt x="12706" y="3135"/>
                  </a:lnTo>
                  <a:lnTo>
                    <a:pt x="12452" y="3310"/>
                  </a:lnTo>
                  <a:lnTo>
                    <a:pt x="12452" y="3658"/>
                  </a:lnTo>
                  <a:lnTo>
                    <a:pt x="12198" y="3832"/>
                  </a:lnTo>
                  <a:lnTo>
                    <a:pt x="11944" y="3832"/>
                  </a:lnTo>
                  <a:lnTo>
                    <a:pt x="11435" y="4181"/>
                  </a:lnTo>
                  <a:lnTo>
                    <a:pt x="11181" y="4181"/>
                  </a:lnTo>
                  <a:lnTo>
                    <a:pt x="10927" y="4355"/>
                  </a:lnTo>
                  <a:lnTo>
                    <a:pt x="10927" y="4529"/>
                  </a:lnTo>
                  <a:lnTo>
                    <a:pt x="11181" y="4529"/>
                  </a:lnTo>
                  <a:lnTo>
                    <a:pt x="11181" y="4877"/>
                  </a:lnTo>
                  <a:lnTo>
                    <a:pt x="11435" y="4877"/>
                  </a:lnTo>
                  <a:lnTo>
                    <a:pt x="11944" y="5226"/>
                  </a:lnTo>
                  <a:lnTo>
                    <a:pt x="12198" y="5574"/>
                  </a:lnTo>
                  <a:lnTo>
                    <a:pt x="12452" y="5574"/>
                  </a:lnTo>
                  <a:lnTo>
                    <a:pt x="12452" y="5748"/>
                  </a:lnTo>
                  <a:lnTo>
                    <a:pt x="12706" y="5923"/>
                  </a:lnTo>
                  <a:lnTo>
                    <a:pt x="12706" y="6097"/>
                  </a:lnTo>
                  <a:lnTo>
                    <a:pt x="12452" y="6271"/>
                  </a:lnTo>
                  <a:lnTo>
                    <a:pt x="12452" y="6445"/>
                  </a:lnTo>
                  <a:lnTo>
                    <a:pt x="12198" y="6619"/>
                  </a:lnTo>
                  <a:lnTo>
                    <a:pt x="12198" y="7142"/>
                  </a:lnTo>
                  <a:lnTo>
                    <a:pt x="11944" y="7142"/>
                  </a:lnTo>
                  <a:lnTo>
                    <a:pt x="11944" y="7316"/>
                  </a:lnTo>
                  <a:lnTo>
                    <a:pt x="12198" y="7316"/>
                  </a:lnTo>
                  <a:lnTo>
                    <a:pt x="12198" y="7490"/>
                  </a:lnTo>
                  <a:lnTo>
                    <a:pt x="14485" y="7490"/>
                  </a:lnTo>
                  <a:lnTo>
                    <a:pt x="14739" y="7316"/>
                  </a:lnTo>
                  <a:lnTo>
                    <a:pt x="14993" y="7316"/>
                  </a:lnTo>
                  <a:lnTo>
                    <a:pt x="15247" y="7490"/>
                  </a:lnTo>
                  <a:lnTo>
                    <a:pt x="15501" y="7490"/>
                  </a:lnTo>
                  <a:lnTo>
                    <a:pt x="15501" y="8361"/>
                  </a:lnTo>
                  <a:lnTo>
                    <a:pt x="15755" y="8361"/>
                  </a:lnTo>
                  <a:lnTo>
                    <a:pt x="15755" y="8535"/>
                  </a:lnTo>
                  <a:lnTo>
                    <a:pt x="16009" y="8535"/>
                  </a:lnTo>
                  <a:lnTo>
                    <a:pt x="16264" y="8710"/>
                  </a:lnTo>
                  <a:lnTo>
                    <a:pt x="16518" y="8710"/>
                  </a:lnTo>
                  <a:lnTo>
                    <a:pt x="17026" y="8884"/>
                  </a:lnTo>
                  <a:lnTo>
                    <a:pt x="17280" y="9058"/>
                  </a:lnTo>
                  <a:lnTo>
                    <a:pt x="17788" y="9058"/>
                  </a:lnTo>
                  <a:lnTo>
                    <a:pt x="18805" y="9406"/>
                  </a:lnTo>
                  <a:lnTo>
                    <a:pt x="19059" y="9406"/>
                  </a:lnTo>
                  <a:lnTo>
                    <a:pt x="19821" y="9581"/>
                  </a:lnTo>
                  <a:lnTo>
                    <a:pt x="20838" y="9581"/>
                  </a:lnTo>
                  <a:lnTo>
                    <a:pt x="20838" y="9755"/>
                  </a:lnTo>
                  <a:lnTo>
                    <a:pt x="21092" y="9755"/>
                  </a:lnTo>
                  <a:lnTo>
                    <a:pt x="21346" y="9929"/>
                  </a:lnTo>
                  <a:lnTo>
                    <a:pt x="21346" y="10103"/>
                  </a:lnTo>
                  <a:lnTo>
                    <a:pt x="21600" y="10277"/>
                  </a:lnTo>
                  <a:lnTo>
                    <a:pt x="21600" y="11148"/>
                  </a:lnTo>
                  <a:lnTo>
                    <a:pt x="21346" y="11497"/>
                  </a:lnTo>
                  <a:lnTo>
                    <a:pt x="21346" y="12542"/>
                  </a:lnTo>
                  <a:lnTo>
                    <a:pt x="21092" y="12716"/>
                  </a:lnTo>
                  <a:lnTo>
                    <a:pt x="20838" y="13239"/>
                  </a:lnTo>
                  <a:lnTo>
                    <a:pt x="20838" y="13587"/>
                  </a:lnTo>
                  <a:lnTo>
                    <a:pt x="20584" y="13761"/>
                  </a:lnTo>
                  <a:lnTo>
                    <a:pt x="20584" y="14284"/>
                  </a:lnTo>
                  <a:lnTo>
                    <a:pt x="20838" y="14632"/>
                  </a:lnTo>
                  <a:lnTo>
                    <a:pt x="20838" y="15155"/>
                  </a:lnTo>
                  <a:lnTo>
                    <a:pt x="20584" y="15329"/>
                  </a:lnTo>
                  <a:lnTo>
                    <a:pt x="19567" y="15329"/>
                  </a:lnTo>
                  <a:lnTo>
                    <a:pt x="18042" y="15852"/>
                  </a:lnTo>
                  <a:lnTo>
                    <a:pt x="17788" y="15852"/>
                  </a:lnTo>
                  <a:lnTo>
                    <a:pt x="17280" y="16200"/>
                  </a:lnTo>
                  <a:lnTo>
                    <a:pt x="17280" y="16374"/>
                  </a:lnTo>
                  <a:lnTo>
                    <a:pt x="17026" y="16548"/>
                  </a:lnTo>
                  <a:lnTo>
                    <a:pt x="17026" y="16897"/>
                  </a:lnTo>
                  <a:lnTo>
                    <a:pt x="17280" y="17071"/>
                  </a:lnTo>
                  <a:lnTo>
                    <a:pt x="17534" y="17071"/>
                  </a:lnTo>
                  <a:lnTo>
                    <a:pt x="17534" y="17245"/>
                  </a:lnTo>
                  <a:lnTo>
                    <a:pt x="17788" y="17245"/>
                  </a:lnTo>
                  <a:lnTo>
                    <a:pt x="17788" y="17594"/>
                  </a:lnTo>
                  <a:lnTo>
                    <a:pt x="17534" y="17594"/>
                  </a:lnTo>
                  <a:lnTo>
                    <a:pt x="17534" y="17768"/>
                  </a:lnTo>
                  <a:lnTo>
                    <a:pt x="17026" y="17768"/>
                  </a:lnTo>
                  <a:lnTo>
                    <a:pt x="17026" y="17942"/>
                  </a:lnTo>
                  <a:lnTo>
                    <a:pt x="16772" y="17942"/>
                  </a:lnTo>
                  <a:lnTo>
                    <a:pt x="16772" y="18639"/>
                  </a:lnTo>
                  <a:lnTo>
                    <a:pt x="17026" y="18813"/>
                  </a:lnTo>
                  <a:lnTo>
                    <a:pt x="17026" y="19161"/>
                  </a:lnTo>
                  <a:lnTo>
                    <a:pt x="17280" y="19858"/>
                  </a:lnTo>
                  <a:lnTo>
                    <a:pt x="17280" y="20206"/>
                  </a:lnTo>
                  <a:lnTo>
                    <a:pt x="17534" y="20381"/>
                  </a:lnTo>
                  <a:lnTo>
                    <a:pt x="17534" y="21600"/>
                  </a:lnTo>
                  <a:lnTo>
                    <a:pt x="15247" y="21600"/>
                  </a:lnTo>
                  <a:lnTo>
                    <a:pt x="14993" y="21252"/>
                  </a:lnTo>
                  <a:lnTo>
                    <a:pt x="14231" y="21077"/>
                  </a:lnTo>
                  <a:lnTo>
                    <a:pt x="13722" y="20729"/>
                  </a:lnTo>
                  <a:lnTo>
                    <a:pt x="10673" y="20729"/>
                  </a:lnTo>
                  <a:lnTo>
                    <a:pt x="10165" y="20032"/>
                  </a:lnTo>
                  <a:lnTo>
                    <a:pt x="9656" y="19510"/>
                  </a:lnTo>
                  <a:lnTo>
                    <a:pt x="9148" y="19161"/>
                  </a:lnTo>
                  <a:lnTo>
                    <a:pt x="8894" y="19161"/>
                  </a:lnTo>
                  <a:lnTo>
                    <a:pt x="8640" y="18987"/>
                  </a:lnTo>
                  <a:lnTo>
                    <a:pt x="8132" y="18813"/>
                  </a:lnTo>
                  <a:lnTo>
                    <a:pt x="7624" y="18465"/>
                  </a:lnTo>
                  <a:lnTo>
                    <a:pt x="7369" y="18465"/>
                  </a:lnTo>
                  <a:lnTo>
                    <a:pt x="6099" y="17594"/>
                  </a:lnTo>
                  <a:lnTo>
                    <a:pt x="5845" y="17594"/>
                  </a:lnTo>
                  <a:lnTo>
                    <a:pt x="5845" y="17419"/>
                  </a:lnTo>
                  <a:lnTo>
                    <a:pt x="4574" y="17419"/>
                  </a:lnTo>
                  <a:lnTo>
                    <a:pt x="4320" y="17594"/>
                  </a:lnTo>
                  <a:lnTo>
                    <a:pt x="2541" y="17594"/>
                  </a:lnTo>
                  <a:lnTo>
                    <a:pt x="2287" y="17419"/>
                  </a:lnTo>
                  <a:lnTo>
                    <a:pt x="2033" y="17419"/>
                  </a:lnTo>
                  <a:lnTo>
                    <a:pt x="1016" y="17071"/>
                  </a:lnTo>
                  <a:lnTo>
                    <a:pt x="254" y="16548"/>
                  </a:lnTo>
                  <a:lnTo>
                    <a:pt x="0" y="16548"/>
                  </a:lnTo>
                  <a:lnTo>
                    <a:pt x="508" y="15852"/>
                  </a:lnTo>
                  <a:lnTo>
                    <a:pt x="1271" y="15329"/>
                  </a:lnTo>
                  <a:lnTo>
                    <a:pt x="1525" y="14981"/>
                  </a:lnTo>
                  <a:lnTo>
                    <a:pt x="1525" y="14458"/>
                  </a:lnTo>
                  <a:lnTo>
                    <a:pt x="1779" y="14284"/>
                  </a:lnTo>
                  <a:lnTo>
                    <a:pt x="3558" y="14284"/>
                  </a:lnTo>
                  <a:lnTo>
                    <a:pt x="3558" y="14110"/>
                  </a:lnTo>
                  <a:lnTo>
                    <a:pt x="3812" y="13935"/>
                  </a:lnTo>
                  <a:lnTo>
                    <a:pt x="3812" y="13587"/>
                  </a:lnTo>
                  <a:lnTo>
                    <a:pt x="4066" y="13413"/>
                  </a:lnTo>
                  <a:lnTo>
                    <a:pt x="4066" y="11845"/>
                  </a:lnTo>
                  <a:lnTo>
                    <a:pt x="3812" y="11323"/>
                  </a:lnTo>
                  <a:lnTo>
                    <a:pt x="3812" y="10277"/>
                  </a:lnTo>
                  <a:lnTo>
                    <a:pt x="3558" y="9929"/>
                  </a:lnTo>
                  <a:lnTo>
                    <a:pt x="3304" y="9058"/>
                  </a:lnTo>
                  <a:lnTo>
                    <a:pt x="3049" y="8535"/>
                  </a:lnTo>
                  <a:lnTo>
                    <a:pt x="3049" y="836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2250790" y="3039181"/>
              <a:ext cx="356936" cy="4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49" y="8361"/>
                  </a:moveTo>
                  <a:lnTo>
                    <a:pt x="3304" y="5574"/>
                  </a:lnTo>
                  <a:lnTo>
                    <a:pt x="4828" y="6619"/>
                  </a:lnTo>
                  <a:lnTo>
                    <a:pt x="5082" y="6619"/>
                  </a:lnTo>
                  <a:lnTo>
                    <a:pt x="5336" y="6445"/>
                  </a:lnTo>
                  <a:lnTo>
                    <a:pt x="5336" y="4703"/>
                  </a:lnTo>
                  <a:lnTo>
                    <a:pt x="5591" y="4703"/>
                  </a:lnTo>
                  <a:lnTo>
                    <a:pt x="5845" y="4529"/>
                  </a:lnTo>
                  <a:lnTo>
                    <a:pt x="6607" y="4529"/>
                  </a:lnTo>
                  <a:lnTo>
                    <a:pt x="6861" y="4355"/>
                  </a:lnTo>
                  <a:lnTo>
                    <a:pt x="7369" y="4355"/>
                  </a:lnTo>
                  <a:lnTo>
                    <a:pt x="7369" y="2787"/>
                  </a:lnTo>
                  <a:lnTo>
                    <a:pt x="8386" y="2090"/>
                  </a:lnTo>
                  <a:lnTo>
                    <a:pt x="8640" y="2090"/>
                  </a:lnTo>
                  <a:lnTo>
                    <a:pt x="9148" y="1742"/>
                  </a:lnTo>
                  <a:lnTo>
                    <a:pt x="11435" y="1742"/>
                  </a:lnTo>
                  <a:lnTo>
                    <a:pt x="11944" y="1394"/>
                  </a:lnTo>
                  <a:lnTo>
                    <a:pt x="11944" y="871"/>
                  </a:lnTo>
                  <a:lnTo>
                    <a:pt x="12198" y="697"/>
                  </a:lnTo>
                  <a:lnTo>
                    <a:pt x="12198" y="523"/>
                  </a:lnTo>
                  <a:lnTo>
                    <a:pt x="12452" y="523"/>
                  </a:lnTo>
                  <a:lnTo>
                    <a:pt x="12452" y="348"/>
                  </a:lnTo>
                  <a:lnTo>
                    <a:pt x="12706" y="348"/>
                  </a:lnTo>
                  <a:lnTo>
                    <a:pt x="12960" y="174"/>
                  </a:lnTo>
                  <a:lnTo>
                    <a:pt x="13214" y="174"/>
                  </a:lnTo>
                  <a:lnTo>
                    <a:pt x="13468" y="0"/>
                  </a:lnTo>
                  <a:lnTo>
                    <a:pt x="13722" y="0"/>
                  </a:lnTo>
                  <a:lnTo>
                    <a:pt x="14485" y="523"/>
                  </a:lnTo>
                  <a:lnTo>
                    <a:pt x="14485" y="697"/>
                  </a:lnTo>
                  <a:lnTo>
                    <a:pt x="13214" y="1568"/>
                  </a:lnTo>
                  <a:lnTo>
                    <a:pt x="13214" y="1742"/>
                  </a:lnTo>
                  <a:lnTo>
                    <a:pt x="12960" y="1742"/>
                  </a:lnTo>
                  <a:lnTo>
                    <a:pt x="12960" y="2090"/>
                  </a:lnTo>
                  <a:lnTo>
                    <a:pt x="12706" y="2439"/>
                  </a:lnTo>
                  <a:lnTo>
                    <a:pt x="12706" y="3135"/>
                  </a:lnTo>
                  <a:lnTo>
                    <a:pt x="12452" y="3310"/>
                  </a:lnTo>
                  <a:lnTo>
                    <a:pt x="12452" y="3658"/>
                  </a:lnTo>
                  <a:lnTo>
                    <a:pt x="12198" y="3832"/>
                  </a:lnTo>
                  <a:lnTo>
                    <a:pt x="11944" y="3832"/>
                  </a:lnTo>
                  <a:lnTo>
                    <a:pt x="11435" y="4181"/>
                  </a:lnTo>
                  <a:lnTo>
                    <a:pt x="11181" y="4181"/>
                  </a:lnTo>
                  <a:lnTo>
                    <a:pt x="10927" y="4355"/>
                  </a:lnTo>
                  <a:lnTo>
                    <a:pt x="10927" y="4529"/>
                  </a:lnTo>
                  <a:lnTo>
                    <a:pt x="11181" y="4529"/>
                  </a:lnTo>
                  <a:lnTo>
                    <a:pt x="11181" y="4877"/>
                  </a:lnTo>
                  <a:lnTo>
                    <a:pt x="11435" y="4877"/>
                  </a:lnTo>
                  <a:lnTo>
                    <a:pt x="11944" y="5226"/>
                  </a:lnTo>
                  <a:lnTo>
                    <a:pt x="12198" y="5574"/>
                  </a:lnTo>
                  <a:lnTo>
                    <a:pt x="12452" y="5574"/>
                  </a:lnTo>
                  <a:lnTo>
                    <a:pt x="12452" y="5748"/>
                  </a:lnTo>
                  <a:lnTo>
                    <a:pt x="12706" y="5923"/>
                  </a:lnTo>
                  <a:lnTo>
                    <a:pt x="12706" y="6097"/>
                  </a:lnTo>
                  <a:lnTo>
                    <a:pt x="12452" y="6271"/>
                  </a:lnTo>
                  <a:lnTo>
                    <a:pt x="12452" y="6445"/>
                  </a:lnTo>
                  <a:lnTo>
                    <a:pt x="12198" y="6619"/>
                  </a:lnTo>
                  <a:lnTo>
                    <a:pt x="12198" y="7142"/>
                  </a:lnTo>
                  <a:lnTo>
                    <a:pt x="11944" y="7142"/>
                  </a:lnTo>
                  <a:lnTo>
                    <a:pt x="11944" y="7316"/>
                  </a:lnTo>
                  <a:lnTo>
                    <a:pt x="12198" y="7316"/>
                  </a:lnTo>
                  <a:lnTo>
                    <a:pt x="12198" y="7490"/>
                  </a:lnTo>
                  <a:lnTo>
                    <a:pt x="14485" y="7490"/>
                  </a:lnTo>
                  <a:lnTo>
                    <a:pt x="14739" y="7316"/>
                  </a:lnTo>
                  <a:lnTo>
                    <a:pt x="14993" y="7316"/>
                  </a:lnTo>
                  <a:lnTo>
                    <a:pt x="15247" y="7490"/>
                  </a:lnTo>
                  <a:lnTo>
                    <a:pt x="15501" y="7490"/>
                  </a:lnTo>
                  <a:lnTo>
                    <a:pt x="15501" y="8361"/>
                  </a:lnTo>
                  <a:lnTo>
                    <a:pt x="15755" y="8361"/>
                  </a:lnTo>
                  <a:lnTo>
                    <a:pt x="15755" y="8535"/>
                  </a:lnTo>
                  <a:lnTo>
                    <a:pt x="16009" y="8535"/>
                  </a:lnTo>
                  <a:lnTo>
                    <a:pt x="16264" y="8710"/>
                  </a:lnTo>
                  <a:lnTo>
                    <a:pt x="16518" y="8710"/>
                  </a:lnTo>
                  <a:lnTo>
                    <a:pt x="17026" y="8884"/>
                  </a:lnTo>
                  <a:lnTo>
                    <a:pt x="17280" y="9058"/>
                  </a:lnTo>
                  <a:lnTo>
                    <a:pt x="17788" y="9058"/>
                  </a:lnTo>
                  <a:lnTo>
                    <a:pt x="18805" y="9406"/>
                  </a:lnTo>
                  <a:lnTo>
                    <a:pt x="19059" y="9406"/>
                  </a:lnTo>
                  <a:lnTo>
                    <a:pt x="19821" y="9581"/>
                  </a:lnTo>
                  <a:lnTo>
                    <a:pt x="20838" y="9581"/>
                  </a:lnTo>
                  <a:lnTo>
                    <a:pt x="20838" y="9755"/>
                  </a:lnTo>
                  <a:lnTo>
                    <a:pt x="21092" y="9755"/>
                  </a:lnTo>
                  <a:lnTo>
                    <a:pt x="21346" y="9929"/>
                  </a:lnTo>
                  <a:lnTo>
                    <a:pt x="21346" y="10103"/>
                  </a:lnTo>
                  <a:lnTo>
                    <a:pt x="21600" y="10277"/>
                  </a:lnTo>
                  <a:lnTo>
                    <a:pt x="21600" y="11148"/>
                  </a:lnTo>
                  <a:lnTo>
                    <a:pt x="21346" y="11497"/>
                  </a:lnTo>
                  <a:lnTo>
                    <a:pt x="21346" y="12542"/>
                  </a:lnTo>
                  <a:lnTo>
                    <a:pt x="21092" y="12716"/>
                  </a:lnTo>
                  <a:lnTo>
                    <a:pt x="20838" y="13239"/>
                  </a:lnTo>
                  <a:lnTo>
                    <a:pt x="20838" y="13587"/>
                  </a:lnTo>
                  <a:lnTo>
                    <a:pt x="20584" y="13761"/>
                  </a:lnTo>
                  <a:lnTo>
                    <a:pt x="20584" y="14284"/>
                  </a:lnTo>
                  <a:lnTo>
                    <a:pt x="20838" y="14632"/>
                  </a:lnTo>
                  <a:lnTo>
                    <a:pt x="20838" y="15155"/>
                  </a:lnTo>
                  <a:lnTo>
                    <a:pt x="20584" y="15329"/>
                  </a:lnTo>
                  <a:lnTo>
                    <a:pt x="19567" y="15329"/>
                  </a:lnTo>
                  <a:lnTo>
                    <a:pt x="18042" y="15852"/>
                  </a:lnTo>
                  <a:lnTo>
                    <a:pt x="17788" y="15852"/>
                  </a:lnTo>
                  <a:lnTo>
                    <a:pt x="17280" y="16200"/>
                  </a:lnTo>
                  <a:lnTo>
                    <a:pt x="17280" y="16374"/>
                  </a:lnTo>
                  <a:lnTo>
                    <a:pt x="17026" y="16548"/>
                  </a:lnTo>
                  <a:lnTo>
                    <a:pt x="17026" y="16897"/>
                  </a:lnTo>
                  <a:lnTo>
                    <a:pt x="17280" y="17071"/>
                  </a:lnTo>
                  <a:lnTo>
                    <a:pt x="17534" y="17071"/>
                  </a:lnTo>
                  <a:lnTo>
                    <a:pt x="17534" y="17245"/>
                  </a:lnTo>
                  <a:lnTo>
                    <a:pt x="17788" y="17245"/>
                  </a:lnTo>
                  <a:lnTo>
                    <a:pt x="17788" y="17594"/>
                  </a:lnTo>
                  <a:lnTo>
                    <a:pt x="17534" y="17594"/>
                  </a:lnTo>
                  <a:lnTo>
                    <a:pt x="17534" y="17768"/>
                  </a:lnTo>
                  <a:lnTo>
                    <a:pt x="17026" y="17768"/>
                  </a:lnTo>
                  <a:lnTo>
                    <a:pt x="17026" y="17942"/>
                  </a:lnTo>
                  <a:lnTo>
                    <a:pt x="16772" y="17942"/>
                  </a:lnTo>
                  <a:lnTo>
                    <a:pt x="16772" y="18639"/>
                  </a:lnTo>
                  <a:lnTo>
                    <a:pt x="17026" y="18813"/>
                  </a:lnTo>
                  <a:lnTo>
                    <a:pt x="17026" y="19161"/>
                  </a:lnTo>
                  <a:lnTo>
                    <a:pt x="17280" y="19858"/>
                  </a:lnTo>
                  <a:lnTo>
                    <a:pt x="17280" y="20206"/>
                  </a:lnTo>
                  <a:lnTo>
                    <a:pt x="17534" y="20381"/>
                  </a:lnTo>
                  <a:lnTo>
                    <a:pt x="17534" y="21600"/>
                  </a:lnTo>
                  <a:lnTo>
                    <a:pt x="15247" y="21600"/>
                  </a:lnTo>
                  <a:lnTo>
                    <a:pt x="14993" y="21252"/>
                  </a:lnTo>
                  <a:lnTo>
                    <a:pt x="14231" y="21077"/>
                  </a:lnTo>
                  <a:lnTo>
                    <a:pt x="13722" y="20729"/>
                  </a:lnTo>
                  <a:lnTo>
                    <a:pt x="10673" y="20729"/>
                  </a:lnTo>
                  <a:lnTo>
                    <a:pt x="10165" y="20032"/>
                  </a:lnTo>
                  <a:lnTo>
                    <a:pt x="9656" y="19510"/>
                  </a:lnTo>
                  <a:lnTo>
                    <a:pt x="9148" y="19161"/>
                  </a:lnTo>
                  <a:lnTo>
                    <a:pt x="8894" y="19161"/>
                  </a:lnTo>
                  <a:lnTo>
                    <a:pt x="8640" y="18987"/>
                  </a:lnTo>
                  <a:lnTo>
                    <a:pt x="8132" y="18813"/>
                  </a:lnTo>
                  <a:lnTo>
                    <a:pt x="7624" y="18465"/>
                  </a:lnTo>
                  <a:lnTo>
                    <a:pt x="7369" y="18465"/>
                  </a:lnTo>
                  <a:lnTo>
                    <a:pt x="6099" y="17594"/>
                  </a:lnTo>
                  <a:lnTo>
                    <a:pt x="5845" y="17594"/>
                  </a:lnTo>
                  <a:lnTo>
                    <a:pt x="5845" y="17419"/>
                  </a:lnTo>
                  <a:lnTo>
                    <a:pt x="4574" y="17419"/>
                  </a:lnTo>
                  <a:lnTo>
                    <a:pt x="4320" y="17594"/>
                  </a:lnTo>
                  <a:lnTo>
                    <a:pt x="2541" y="17594"/>
                  </a:lnTo>
                  <a:lnTo>
                    <a:pt x="2287" y="17419"/>
                  </a:lnTo>
                  <a:lnTo>
                    <a:pt x="2033" y="17419"/>
                  </a:lnTo>
                  <a:lnTo>
                    <a:pt x="1016" y="17071"/>
                  </a:lnTo>
                  <a:lnTo>
                    <a:pt x="254" y="16548"/>
                  </a:lnTo>
                  <a:lnTo>
                    <a:pt x="0" y="16548"/>
                  </a:lnTo>
                  <a:lnTo>
                    <a:pt x="508" y="15852"/>
                  </a:lnTo>
                  <a:lnTo>
                    <a:pt x="1271" y="15329"/>
                  </a:lnTo>
                  <a:lnTo>
                    <a:pt x="1525" y="14981"/>
                  </a:lnTo>
                  <a:lnTo>
                    <a:pt x="1525" y="14458"/>
                  </a:lnTo>
                  <a:lnTo>
                    <a:pt x="1779" y="14284"/>
                  </a:lnTo>
                  <a:lnTo>
                    <a:pt x="3558" y="14284"/>
                  </a:lnTo>
                  <a:lnTo>
                    <a:pt x="3558" y="14110"/>
                  </a:lnTo>
                  <a:lnTo>
                    <a:pt x="3812" y="13935"/>
                  </a:lnTo>
                  <a:lnTo>
                    <a:pt x="3812" y="13587"/>
                  </a:lnTo>
                  <a:lnTo>
                    <a:pt x="4066" y="13413"/>
                  </a:lnTo>
                  <a:lnTo>
                    <a:pt x="4066" y="11845"/>
                  </a:lnTo>
                  <a:lnTo>
                    <a:pt x="3812" y="11323"/>
                  </a:lnTo>
                  <a:lnTo>
                    <a:pt x="3812" y="10277"/>
                  </a:lnTo>
                  <a:lnTo>
                    <a:pt x="3558" y="9929"/>
                  </a:lnTo>
                  <a:lnTo>
                    <a:pt x="3304" y="9058"/>
                  </a:lnTo>
                  <a:lnTo>
                    <a:pt x="3049" y="8535"/>
                  </a:lnTo>
                  <a:lnTo>
                    <a:pt x="3049" y="8361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2124814" y="3131036"/>
              <a:ext cx="180569" cy="9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6" y="1728"/>
                  </a:moveTo>
                  <a:lnTo>
                    <a:pt x="0" y="4320"/>
                  </a:lnTo>
                  <a:lnTo>
                    <a:pt x="0" y="10368"/>
                  </a:lnTo>
                  <a:lnTo>
                    <a:pt x="502" y="11232"/>
                  </a:lnTo>
                  <a:lnTo>
                    <a:pt x="502" y="12096"/>
                  </a:lnTo>
                  <a:lnTo>
                    <a:pt x="1005" y="12096"/>
                  </a:lnTo>
                  <a:lnTo>
                    <a:pt x="1507" y="12960"/>
                  </a:lnTo>
                  <a:lnTo>
                    <a:pt x="7535" y="12960"/>
                  </a:lnTo>
                  <a:lnTo>
                    <a:pt x="10549" y="18144"/>
                  </a:lnTo>
                  <a:lnTo>
                    <a:pt x="11553" y="18144"/>
                  </a:lnTo>
                  <a:lnTo>
                    <a:pt x="12056" y="17280"/>
                  </a:lnTo>
                  <a:lnTo>
                    <a:pt x="12558" y="17280"/>
                  </a:lnTo>
                  <a:lnTo>
                    <a:pt x="13060" y="16416"/>
                  </a:lnTo>
                  <a:lnTo>
                    <a:pt x="13563" y="16416"/>
                  </a:lnTo>
                  <a:lnTo>
                    <a:pt x="13563" y="15552"/>
                  </a:lnTo>
                  <a:lnTo>
                    <a:pt x="14065" y="15552"/>
                  </a:lnTo>
                  <a:lnTo>
                    <a:pt x="14065" y="14688"/>
                  </a:lnTo>
                  <a:lnTo>
                    <a:pt x="13563" y="13824"/>
                  </a:lnTo>
                  <a:lnTo>
                    <a:pt x="13563" y="12960"/>
                  </a:lnTo>
                  <a:lnTo>
                    <a:pt x="13060" y="12096"/>
                  </a:lnTo>
                  <a:lnTo>
                    <a:pt x="13060" y="11232"/>
                  </a:lnTo>
                  <a:lnTo>
                    <a:pt x="12558" y="11232"/>
                  </a:lnTo>
                  <a:lnTo>
                    <a:pt x="12558" y="9504"/>
                  </a:lnTo>
                  <a:lnTo>
                    <a:pt x="13060" y="9504"/>
                  </a:lnTo>
                  <a:lnTo>
                    <a:pt x="13060" y="8640"/>
                  </a:lnTo>
                  <a:lnTo>
                    <a:pt x="15572" y="8640"/>
                  </a:lnTo>
                  <a:lnTo>
                    <a:pt x="16074" y="9504"/>
                  </a:lnTo>
                  <a:lnTo>
                    <a:pt x="16577" y="9504"/>
                  </a:lnTo>
                  <a:lnTo>
                    <a:pt x="16577" y="10368"/>
                  </a:lnTo>
                  <a:lnTo>
                    <a:pt x="17079" y="10368"/>
                  </a:lnTo>
                  <a:lnTo>
                    <a:pt x="18084" y="12096"/>
                  </a:lnTo>
                  <a:lnTo>
                    <a:pt x="18586" y="13824"/>
                  </a:lnTo>
                  <a:lnTo>
                    <a:pt x="19088" y="14688"/>
                  </a:lnTo>
                  <a:lnTo>
                    <a:pt x="19088" y="15552"/>
                  </a:lnTo>
                  <a:lnTo>
                    <a:pt x="19591" y="16416"/>
                  </a:lnTo>
                  <a:lnTo>
                    <a:pt x="21098" y="21600"/>
                  </a:lnTo>
                  <a:lnTo>
                    <a:pt x="21600" y="6912"/>
                  </a:lnTo>
                  <a:lnTo>
                    <a:pt x="21098" y="6912"/>
                  </a:lnTo>
                  <a:lnTo>
                    <a:pt x="20093" y="5184"/>
                  </a:lnTo>
                  <a:lnTo>
                    <a:pt x="19088" y="4320"/>
                  </a:lnTo>
                  <a:lnTo>
                    <a:pt x="18084" y="2592"/>
                  </a:lnTo>
                  <a:lnTo>
                    <a:pt x="17079" y="1728"/>
                  </a:lnTo>
                  <a:lnTo>
                    <a:pt x="16577" y="864"/>
                  </a:lnTo>
                  <a:lnTo>
                    <a:pt x="15070" y="0"/>
                  </a:lnTo>
                  <a:lnTo>
                    <a:pt x="12558" y="0"/>
                  </a:lnTo>
                  <a:lnTo>
                    <a:pt x="12558" y="864"/>
                  </a:lnTo>
                  <a:lnTo>
                    <a:pt x="11051" y="3456"/>
                  </a:lnTo>
                  <a:lnTo>
                    <a:pt x="11051" y="4320"/>
                  </a:lnTo>
                  <a:lnTo>
                    <a:pt x="7535" y="4320"/>
                  </a:lnTo>
                  <a:lnTo>
                    <a:pt x="6028" y="3456"/>
                  </a:lnTo>
                  <a:lnTo>
                    <a:pt x="5023" y="2592"/>
                  </a:lnTo>
                  <a:lnTo>
                    <a:pt x="4019" y="2592"/>
                  </a:lnTo>
                  <a:lnTo>
                    <a:pt x="3516" y="172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124814" y="3131036"/>
              <a:ext cx="180569" cy="9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6" y="1728"/>
                  </a:moveTo>
                  <a:lnTo>
                    <a:pt x="0" y="4320"/>
                  </a:lnTo>
                  <a:lnTo>
                    <a:pt x="0" y="10368"/>
                  </a:lnTo>
                  <a:lnTo>
                    <a:pt x="502" y="11232"/>
                  </a:lnTo>
                  <a:lnTo>
                    <a:pt x="502" y="12096"/>
                  </a:lnTo>
                  <a:lnTo>
                    <a:pt x="1005" y="12096"/>
                  </a:lnTo>
                  <a:lnTo>
                    <a:pt x="1507" y="12960"/>
                  </a:lnTo>
                  <a:lnTo>
                    <a:pt x="7535" y="12960"/>
                  </a:lnTo>
                  <a:lnTo>
                    <a:pt x="10549" y="18144"/>
                  </a:lnTo>
                  <a:lnTo>
                    <a:pt x="11553" y="18144"/>
                  </a:lnTo>
                  <a:lnTo>
                    <a:pt x="12056" y="17280"/>
                  </a:lnTo>
                  <a:lnTo>
                    <a:pt x="12558" y="17280"/>
                  </a:lnTo>
                  <a:lnTo>
                    <a:pt x="13060" y="16416"/>
                  </a:lnTo>
                  <a:lnTo>
                    <a:pt x="13563" y="16416"/>
                  </a:lnTo>
                  <a:lnTo>
                    <a:pt x="13563" y="15552"/>
                  </a:lnTo>
                  <a:lnTo>
                    <a:pt x="14065" y="15552"/>
                  </a:lnTo>
                  <a:lnTo>
                    <a:pt x="14065" y="14688"/>
                  </a:lnTo>
                  <a:lnTo>
                    <a:pt x="13563" y="13824"/>
                  </a:lnTo>
                  <a:lnTo>
                    <a:pt x="13563" y="12960"/>
                  </a:lnTo>
                  <a:lnTo>
                    <a:pt x="13060" y="12096"/>
                  </a:lnTo>
                  <a:lnTo>
                    <a:pt x="13060" y="11232"/>
                  </a:lnTo>
                  <a:lnTo>
                    <a:pt x="12558" y="11232"/>
                  </a:lnTo>
                  <a:lnTo>
                    <a:pt x="12558" y="9504"/>
                  </a:lnTo>
                  <a:lnTo>
                    <a:pt x="13060" y="9504"/>
                  </a:lnTo>
                  <a:lnTo>
                    <a:pt x="13060" y="8640"/>
                  </a:lnTo>
                  <a:lnTo>
                    <a:pt x="15572" y="8640"/>
                  </a:lnTo>
                  <a:lnTo>
                    <a:pt x="16074" y="9504"/>
                  </a:lnTo>
                  <a:lnTo>
                    <a:pt x="16577" y="9504"/>
                  </a:lnTo>
                  <a:lnTo>
                    <a:pt x="16577" y="10368"/>
                  </a:lnTo>
                  <a:lnTo>
                    <a:pt x="17079" y="10368"/>
                  </a:lnTo>
                  <a:lnTo>
                    <a:pt x="18084" y="12096"/>
                  </a:lnTo>
                  <a:lnTo>
                    <a:pt x="18586" y="13824"/>
                  </a:lnTo>
                  <a:lnTo>
                    <a:pt x="19088" y="14688"/>
                  </a:lnTo>
                  <a:lnTo>
                    <a:pt x="19088" y="15552"/>
                  </a:lnTo>
                  <a:lnTo>
                    <a:pt x="19591" y="16416"/>
                  </a:lnTo>
                  <a:lnTo>
                    <a:pt x="21098" y="21600"/>
                  </a:lnTo>
                  <a:lnTo>
                    <a:pt x="21600" y="6912"/>
                  </a:lnTo>
                  <a:lnTo>
                    <a:pt x="21098" y="6912"/>
                  </a:lnTo>
                  <a:lnTo>
                    <a:pt x="20093" y="5184"/>
                  </a:lnTo>
                  <a:lnTo>
                    <a:pt x="19088" y="4320"/>
                  </a:lnTo>
                  <a:lnTo>
                    <a:pt x="18084" y="2592"/>
                  </a:lnTo>
                  <a:lnTo>
                    <a:pt x="17079" y="1728"/>
                  </a:lnTo>
                  <a:lnTo>
                    <a:pt x="16577" y="864"/>
                  </a:lnTo>
                  <a:lnTo>
                    <a:pt x="15070" y="0"/>
                  </a:lnTo>
                  <a:lnTo>
                    <a:pt x="12558" y="0"/>
                  </a:lnTo>
                  <a:lnTo>
                    <a:pt x="12558" y="864"/>
                  </a:lnTo>
                  <a:lnTo>
                    <a:pt x="11051" y="3456"/>
                  </a:lnTo>
                  <a:lnTo>
                    <a:pt x="11051" y="4320"/>
                  </a:lnTo>
                  <a:lnTo>
                    <a:pt x="7535" y="4320"/>
                  </a:lnTo>
                  <a:lnTo>
                    <a:pt x="6028" y="3456"/>
                  </a:lnTo>
                  <a:lnTo>
                    <a:pt x="5023" y="2592"/>
                  </a:lnTo>
                  <a:lnTo>
                    <a:pt x="4019" y="2592"/>
                  </a:lnTo>
                  <a:lnTo>
                    <a:pt x="3516" y="1728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2053426" y="3091099"/>
              <a:ext cx="96583" cy="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26" y="1350"/>
                  </a:moveTo>
                  <a:lnTo>
                    <a:pt x="0" y="0"/>
                  </a:lnTo>
                  <a:lnTo>
                    <a:pt x="0" y="9450"/>
                  </a:lnTo>
                  <a:lnTo>
                    <a:pt x="939" y="10800"/>
                  </a:lnTo>
                  <a:lnTo>
                    <a:pt x="939" y="12150"/>
                  </a:lnTo>
                  <a:lnTo>
                    <a:pt x="1878" y="13500"/>
                  </a:lnTo>
                  <a:lnTo>
                    <a:pt x="1878" y="14850"/>
                  </a:lnTo>
                  <a:lnTo>
                    <a:pt x="2817" y="14850"/>
                  </a:lnTo>
                  <a:lnTo>
                    <a:pt x="2817" y="16200"/>
                  </a:lnTo>
                  <a:lnTo>
                    <a:pt x="3757" y="16200"/>
                  </a:lnTo>
                  <a:lnTo>
                    <a:pt x="4696" y="17550"/>
                  </a:lnTo>
                  <a:lnTo>
                    <a:pt x="6574" y="17550"/>
                  </a:lnTo>
                  <a:lnTo>
                    <a:pt x="10330" y="20250"/>
                  </a:lnTo>
                  <a:lnTo>
                    <a:pt x="14087" y="20250"/>
                  </a:lnTo>
                  <a:lnTo>
                    <a:pt x="15965" y="21600"/>
                  </a:lnTo>
                  <a:lnTo>
                    <a:pt x="21600" y="16200"/>
                  </a:lnTo>
                  <a:lnTo>
                    <a:pt x="21600" y="6750"/>
                  </a:lnTo>
                  <a:lnTo>
                    <a:pt x="20661" y="6750"/>
                  </a:lnTo>
                  <a:lnTo>
                    <a:pt x="17843" y="2700"/>
                  </a:lnTo>
                  <a:lnTo>
                    <a:pt x="15965" y="1350"/>
                  </a:lnTo>
                  <a:lnTo>
                    <a:pt x="15026" y="135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2053426" y="3091099"/>
              <a:ext cx="96583" cy="6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26" y="1350"/>
                  </a:moveTo>
                  <a:lnTo>
                    <a:pt x="0" y="0"/>
                  </a:lnTo>
                  <a:lnTo>
                    <a:pt x="0" y="9450"/>
                  </a:lnTo>
                  <a:lnTo>
                    <a:pt x="939" y="10800"/>
                  </a:lnTo>
                  <a:lnTo>
                    <a:pt x="939" y="12150"/>
                  </a:lnTo>
                  <a:lnTo>
                    <a:pt x="1878" y="13500"/>
                  </a:lnTo>
                  <a:lnTo>
                    <a:pt x="1878" y="14850"/>
                  </a:lnTo>
                  <a:lnTo>
                    <a:pt x="2817" y="14850"/>
                  </a:lnTo>
                  <a:lnTo>
                    <a:pt x="2817" y="16200"/>
                  </a:lnTo>
                  <a:lnTo>
                    <a:pt x="3757" y="16200"/>
                  </a:lnTo>
                  <a:lnTo>
                    <a:pt x="4696" y="17550"/>
                  </a:lnTo>
                  <a:lnTo>
                    <a:pt x="6574" y="17550"/>
                  </a:lnTo>
                  <a:lnTo>
                    <a:pt x="10330" y="20250"/>
                  </a:lnTo>
                  <a:lnTo>
                    <a:pt x="14087" y="20250"/>
                  </a:lnTo>
                  <a:lnTo>
                    <a:pt x="15965" y="21600"/>
                  </a:lnTo>
                  <a:lnTo>
                    <a:pt x="21600" y="16200"/>
                  </a:lnTo>
                  <a:lnTo>
                    <a:pt x="21600" y="6750"/>
                  </a:lnTo>
                  <a:lnTo>
                    <a:pt x="20661" y="6750"/>
                  </a:lnTo>
                  <a:lnTo>
                    <a:pt x="17843" y="2700"/>
                  </a:lnTo>
                  <a:lnTo>
                    <a:pt x="15965" y="1350"/>
                  </a:lnTo>
                  <a:lnTo>
                    <a:pt x="15026" y="135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2003036" y="2967296"/>
              <a:ext cx="138575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675"/>
                  </a:moveTo>
                  <a:lnTo>
                    <a:pt x="17673" y="675"/>
                  </a:lnTo>
                  <a:lnTo>
                    <a:pt x="16364" y="0"/>
                  </a:lnTo>
                  <a:lnTo>
                    <a:pt x="12436" y="0"/>
                  </a:lnTo>
                  <a:lnTo>
                    <a:pt x="12436" y="675"/>
                  </a:lnTo>
                  <a:lnTo>
                    <a:pt x="11782" y="675"/>
                  </a:lnTo>
                  <a:lnTo>
                    <a:pt x="11782" y="2025"/>
                  </a:lnTo>
                  <a:lnTo>
                    <a:pt x="11127" y="2700"/>
                  </a:lnTo>
                  <a:lnTo>
                    <a:pt x="11127" y="5400"/>
                  </a:lnTo>
                  <a:lnTo>
                    <a:pt x="10473" y="5400"/>
                  </a:lnTo>
                  <a:lnTo>
                    <a:pt x="9818" y="6075"/>
                  </a:lnTo>
                  <a:lnTo>
                    <a:pt x="3927" y="6075"/>
                  </a:lnTo>
                  <a:lnTo>
                    <a:pt x="3273" y="6750"/>
                  </a:lnTo>
                  <a:lnTo>
                    <a:pt x="1309" y="7425"/>
                  </a:lnTo>
                  <a:lnTo>
                    <a:pt x="0" y="8100"/>
                  </a:lnTo>
                  <a:lnTo>
                    <a:pt x="0" y="8775"/>
                  </a:lnTo>
                  <a:lnTo>
                    <a:pt x="655" y="9450"/>
                  </a:lnTo>
                  <a:lnTo>
                    <a:pt x="1964" y="10125"/>
                  </a:lnTo>
                  <a:lnTo>
                    <a:pt x="1964" y="10800"/>
                  </a:lnTo>
                  <a:lnTo>
                    <a:pt x="2618" y="10800"/>
                  </a:lnTo>
                  <a:lnTo>
                    <a:pt x="2618" y="11475"/>
                  </a:lnTo>
                  <a:lnTo>
                    <a:pt x="3273" y="12150"/>
                  </a:lnTo>
                  <a:lnTo>
                    <a:pt x="3273" y="14175"/>
                  </a:lnTo>
                  <a:lnTo>
                    <a:pt x="3927" y="16200"/>
                  </a:lnTo>
                  <a:lnTo>
                    <a:pt x="4582" y="16875"/>
                  </a:lnTo>
                  <a:lnTo>
                    <a:pt x="4582" y="17550"/>
                  </a:lnTo>
                  <a:lnTo>
                    <a:pt x="5236" y="17550"/>
                  </a:lnTo>
                  <a:lnTo>
                    <a:pt x="5891" y="18225"/>
                  </a:lnTo>
                  <a:lnTo>
                    <a:pt x="6545" y="19575"/>
                  </a:lnTo>
                  <a:lnTo>
                    <a:pt x="7855" y="20925"/>
                  </a:lnTo>
                  <a:lnTo>
                    <a:pt x="18327" y="21600"/>
                  </a:lnTo>
                  <a:lnTo>
                    <a:pt x="18327" y="19575"/>
                  </a:lnTo>
                  <a:lnTo>
                    <a:pt x="18982" y="15525"/>
                  </a:lnTo>
                  <a:lnTo>
                    <a:pt x="18982" y="10800"/>
                  </a:lnTo>
                  <a:lnTo>
                    <a:pt x="19636" y="8775"/>
                  </a:lnTo>
                  <a:lnTo>
                    <a:pt x="19636" y="6750"/>
                  </a:lnTo>
                  <a:lnTo>
                    <a:pt x="20291" y="6075"/>
                  </a:lnTo>
                  <a:lnTo>
                    <a:pt x="20945" y="4725"/>
                  </a:lnTo>
                  <a:lnTo>
                    <a:pt x="20945" y="4050"/>
                  </a:lnTo>
                  <a:lnTo>
                    <a:pt x="21600" y="3375"/>
                  </a:lnTo>
                  <a:lnTo>
                    <a:pt x="20945" y="2700"/>
                  </a:lnTo>
                  <a:lnTo>
                    <a:pt x="20945" y="2025"/>
                  </a:lnTo>
                  <a:lnTo>
                    <a:pt x="20291" y="2025"/>
                  </a:lnTo>
                  <a:lnTo>
                    <a:pt x="20291" y="1350"/>
                  </a:lnTo>
                  <a:lnTo>
                    <a:pt x="19636" y="67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2003036" y="2967296"/>
              <a:ext cx="138575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675"/>
                  </a:moveTo>
                  <a:lnTo>
                    <a:pt x="17673" y="675"/>
                  </a:lnTo>
                  <a:lnTo>
                    <a:pt x="16364" y="0"/>
                  </a:lnTo>
                  <a:lnTo>
                    <a:pt x="12436" y="0"/>
                  </a:lnTo>
                  <a:lnTo>
                    <a:pt x="12436" y="675"/>
                  </a:lnTo>
                  <a:lnTo>
                    <a:pt x="11782" y="675"/>
                  </a:lnTo>
                  <a:lnTo>
                    <a:pt x="11782" y="2025"/>
                  </a:lnTo>
                  <a:lnTo>
                    <a:pt x="11127" y="2700"/>
                  </a:lnTo>
                  <a:lnTo>
                    <a:pt x="11127" y="5400"/>
                  </a:lnTo>
                  <a:lnTo>
                    <a:pt x="10473" y="5400"/>
                  </a:lnTo>
                  <a:lnTo>
                    <a:pt x="9818" y="6075"/>
                  </a:lnTo>
                  <a:lnTo>
                    <a:pt x="3927" y="6075"/>
                  </a:lnTo>
                  <a:lnTo>
                    <a:pt x="3273" y="6750"/>
                  </a:lnTo>
                  <a:lnTo>
                    <a:pt x="1309" y="7425"/>
                  </a:lnTo>
                  <a:lnTo>
                    <a:pt x="0" y="8100"/>
                  </a:lnTo>
                  <a:lnTo>
                    <a:pt x="0" y="8775"/>
                  </a:lnTo>
                  <a:lnTo>
                    <a:pt x="655" y="9450"/>
                  </a:lnTo>
                  <a:lnTo>
                    <a:pt x="1964" y="10125"/>
                  </a:lnTo>
                  <a:lnTo>
                    <a:pt x="1964" y="10800"/>
                  </a:lnTo>
                  <a:lnTo>
                    <a:pt x="2618" y="10800"/>
                  </a:lnTo>
                  <a:lnTo>
                    <a:pt x="2618" y="11475"/>
                  </a:lnTo>
                  <a:lnTo>
                    <a:pt x="3273" y="12150"/>
                  </a:lnTo>
                  <a:lnTo>
                    <a:pt x="3273" y="14175"/>
                  </a:lnTo>
                  <a:lnTo>
                    <a:pt x="3927" y="16200"/>
                  </a:lnTo>
                  <a:lnTo>
                    <a:pt x="4582" y="16875"/>
                  </a:lnTo>
                  <a:lnTo>
                    <a:pt x="4582" y="17550"/>
                  </a:lnTo>
                  <a:lnTo>
                    <a:pt x="5236" y="17550"/>
                  </a:lnTo>
                  <a:lnTo>
                    <a:pt x="5891" y="18225"/>
                  </a:lnTo>
                  <a:lnTo>
                    <a:pt x="6545" y="19575"/>
                  </a:lnTo>
                  <a:lnTo>
                    <a:pt x="7855" y="20925"/>
                  </a:lnTo>
                  <a:lnTo>
                    <a:pt x="18327" y="21600"/>
                  </a:lnTo>
                  <a:lnTo>
                    <a:pt x="18327" y="19575"/>
                  </a:lnTo>
                  <a:lnTo>
                    <a:pt x="18982" y="15525"/>
                  </a:lnTo>
                  <a:lnTo>
                    <a:pt x="18982" y="10800"/>
                  </a:lnTo>
                  <a:lnTo>
                    <a:pt x="19636" y="8775"/>
                  </a:lnTo>
                  <a:lnTo>
                    <a:pt x="19636" y="6750"/>
                  </a:lnTo>
                  <a:lnTo>
                    <a:pt x="20291" y="6075"/>
                  </a:lnTo>
                  <a:lnTo>
                    <a:pt x="20945" y="4725"/>
                  </a:lnTo>
                  <a:lnTo>
                    <a:pt x="20945" y="4050"/>
                  </a:lnTo>
                  <a:lnTo>
                    <a:pt x="21600" y="3375"/>
                  </a:lnTo>
                  <a:lnTo>
                    <a:pt x="20945" y="2700"/>
                  </a:lnTo>
                  <a:lnTo>
                    <a:pt x="20945" y="2025"/>
                  </a:lnTo>
                  <a:lnTo>
                    <a:pt x="20291" y="2025"/>
                  </a:lnTo>
                  <a:lnTo>
                    <a:pt x="20291" y="1350"/>
                  </a:lnTo>
                  <a:lnTo>
                    <a:pt x="19636" y="67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1940047" y="2975283"/>
              <a:ext cx="62990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1600"/>
                  </a:moveTo>
                  <a:lnTo>
                    <a:pt x="20160" y="19440"/>
                  </a:lnTo>
                  <a:lnTo>
                    <a:pt x="21600" y="17280"/>
                  </a:lnTo>
                  <a:lnTo>
                    <a:pt x="21600" y="10800"/>
                  </a:lnTo>
                  <a:lnTo>
                    <a:pt x="20160" y="6480"/>
                  </a:lnTo>
                  <a:lnTo>
                    <a:pt x="20160" y="2160"/>
                  </a:lnTo>
                  <a:lnTo>
                    <a:pt x="18720" y="2160"/>
                  </a:lnTo>
                  <a:lnTo>
                    <a:pt x="17280" y="0"/>
                  </a:lnTo>
                  <a:lnTo>
                    <a:pt x="8640" y="0"/>
                  </a:lnTo>
                  <a:lnTo>
                    <a:pt x="7200" y="2160"/>
                  </a:lnTo>
                  <a:lnTo>
                    <a:pt x="5760" y="2160"/>
                  </a:lnTo>
                  <a:lnTo>
                    <a:pt x="0" y="6480"/>
                  </a:lnTo>
                  <a:lnTo>
                    <a:pt x="2016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940047" y="2975283"/>
              <a:ext cx="62990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1600"/>
                  </a:moveTo>
                  <a:lnTo>
                    <a:pt x="20160" y="19440"/>
                  </a:lnTo>
                  <a:lnTo>
                    <a:pt x="21600" y="17280"/>
                  </a:lnTo>
                  <a:lnTo>
                    <a:pt x="21600" y="10800"/>
                  </a:lnTo>
                  <a:lnTo>
                    <a:pt x="20160" y="6480"/>
                  </a:lnTo>
                  <a:lnTo>
                    <a:pt x="20160" y="2160"/>
                  </a:lnTo>
                  <a:lnTo>
                    <a:pt x="18720" y="2160"/>
                  </a:lnTo>
                  <a:lnTo>
                    <a:pt x="17280" y="0"/>
                  </a:lnTo>
                  <a:lnTo>
                    <a:pt x="8640" y="0"/>
                  </a:lnTo>
                  <a:lnTo>
                    <a:pt x="7200" y="2160"/>
                  </a:lnTo>
                  <a:lnTo>
                    <a:pt x="5760" y="2160"/>
                  </a:lnTo>
                  <a:lnTo>
                    <a:pt x="0" y="6480"/>
                  </a:lnTo>
                  <a:lnTo>
                    <a:pt x="2016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1940047" y="2919371"/>
              <a:ext cx="209964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6" y="3600"/>
                  </a:moveTo>
                  <a:lnTo>
                    <a:pt x="3456" y="8100"/>
                  </a:lnTo>
                  <a:lnTo>
                    <a:pt x="3024" y="9000"/>
                  </a:lnTo>
                  <a:lnTo>
                    <a:pt x="2592" y="9000"/>
                  </a:lnTo>
                  <a:lnTo>
                    <a:pt x="2592" y="9900"/>
                  </a:lnTo>
                  <a:lnTo>
                    <a:pt x="2160" y="9000"/>
                  </a:lnTo>
                  <a:lnTo>
                    <a:pt x="864" y="9000"/>
                  </a:lnTo>
                  <a:lnTo>
                    <a:pt x="864" y="9900"/>
                  </a:lnTo>
                  <a:lnTo>
                    <a:pt x="432" y="9900"/>
                  </a:lnTo>
                  <a:lnTo>
                    <a:pt x="432" y="12600"/>
                  </a:lnTo>
                  <a:lnTo>
                    <a:pt x="0" y="14400"/>
                  </a:lnTo>
                  <a:lnTo>
                    <a:pt x="0" y="15300"/>
                  </a:lnTo>
                  <a:lnTo>
                    <a:pt x="1728" y="13500"/>
                  </a:lnTo>
                  <a:lnTo>
                    <a:pt x="2592" y="13500"/>
                  </a:lnTo>
                  <a:lnTo>
                    <a:pt x="2592" y="12600"/>
                  </a:lnTo>
                  <a:lnTo>
                    <a:pt x="5184" y="12600"/>
                  </a:lnTo>
                  <a:lnTo>
                    <a:pt x="5616" y="13500"/>
                  </a:lnTo>
                  <a:lnTo>
                    <a:pt x="6048" y="13500"/>
                  </a:lnTo>
                  <a:lnTo>
                    <a:pt x="6048" y="15300"/>
                  </a:lnTo>
                  <a:lnTo>
                    <a:pt x="6480" y="15300"/>
                  </a:lnTo>
                  <a:lnTo>
                    <a:pt x="6480" y="20700"/>
                  </a:lnTo>
                  <a:lnTo>
                    <a:pt x="6048" y="21600"/>
                  </a:lnTo>
                  <a:lnTo>
                    <a:pt x="6480" y="21600"/>
                  </a:lnTo>
                  <a:lnTo>
                    <a:pt x="7344" y="20700"/>
                  </a:lnTo>
                  <a:lnTo>
                    <a:pt x="8640" y="18900"/>
                  </a:lnTo>
                  <a:lnTo>
                    <a:pt x="9504" y="18900"/>
                  </a:lnTo>
                  <a:lnTo>
                    <a:pt x="9504" y="18000"/>
                  </a:lnTo>
                  <a:lnTo>
                    <a:pt x="11664" y="18000"/>
                  </a:lnTo>
                  <a:lnTo>
                    <a:pt x="12096" y="18900"/>
                  </a:lnTo>
                  <a:lnTo>
                    <a:pt x="12528" y="18000"/>
                  </a:lnTo>
                  <a:lnTo>
                    <a:pt x="13392" y="18000"/>
                  </a:lnTo>
                  <a:lnTo>
                    <a:pt x="13824" y="17100"/>
                  </a:lnTo>
                  <a:lnTo>
                    <a:pt x="13824" y="14400"/>
                  </a:lnTo>
                  <a:lnTo>
                    <a:pt x="14256" y="13500"/>
                  </a:lnTo>
                  <a:lnTo>
                    <a:pt x="14256" y="11700"/>
                  </a:lnTo>
                  <a:lnTo>
                    <a:pt x="14688" y="11700"/>
                  </a:lnTo>
                  <a:lnTo>
                    <a:pt x="14688" y="10800"/>
                  </a:lnTo>
                  <a:lnTo>
                    <a:pt x="17280" y="10800"/>
                  </a:lnTo>
                  <a:lnTo>
                    <a:pt x="18144" y="11700"/>
                  </a:lnTo>
                  <a:lnTo>
                    <a:pt x="19440" y="11700"/>
                  </a:lnTo>
                  <a:lnTo>
                    <a:pt x="19872" y="10800"/>
                  </a:lnTo>
                  <a:lnTo>
                    <a:pt x="20304" y="10800"/>
                  </a:lnTo>
                  <a:lnTo>
                    <a:pt x="20736" y="9900"/>
                  </a:lnTo>
                  <a:lnTo>
                    <a:pt x="20736" y="9000"/>
                  </a:lnTo>
                  <a:lnTo>
                    <a:pt x="21600" y="7200"/>
                  </a:lnTo>
                  <a:lnTo>
                    <a:pt x="21168" y="6300"/>
                  </a:lnTo>
                  <a:lnTo>
                    <a:pt x="20736" y="6300"/>
                  </a:lnTo>
                  <a:lnTo>
                    <a:pt x="20304" y="5400"/>
                  </a:lnTo>
                  <a:lnTo>
                    <a:pt x="18576" y="5400"/>
                  </a:lnTo>
                  <a:lnTo>
                    <a:pt x="18144" y="4500"/>
                  </a:lnTo>
                  <a:lnTo>
                    <a:pt x="17712" y="4500"/>
                  </a:lnTo>
                  <a:lnTo>
                    <a:pt x="17712" y="3600"/>
                  </a:lnTo>
                  <a:lnTo>
                    <a:pt x="16416" y="900"/>
                  </a:lnTo>
                  <a:lnTo>
                    <a:pt x="15984" y="900"/>
                  </a:lnTo>
                  <a:lnTo>
                    <a:pt x="15552" y="0"/>
                  </a:lnTo>
                  <a:lnTo>
                    <a:pt x="11664" y="0"/>
                  </a:lnTo>
                  <a:lnTo>
                    <a:pt x="10800" y="900"/>
                  </a:lnTo>
                  <a:lnTo>
                    <a:pt x="9936" y="2700"/>
                  </a:lnTo>
                  <a:lnTo>
                    <a:pt x="9936" y="3600"/>
                  </a:lnTo>
                  <a:lnTo>
                    <a:pt x="9504" y="3600"/>
                  </a:lnTo>
                  <a:lnTo>
                    <a:pt x="9072" y="4500"/>
                  </a:lnTo>
                  <a:lnTo>
                    <a:pt x="8208" y="2700"/>
                  </a:lnTo>
                  <a:lnTo>
                    <a:pt x="8208" y="1800"/>
                  </a:lnTo>
                  <a:lnTo>
                    <a:pt x="7776" y="900"/>
                  </a:lnTo>
                  <a:lnTo>
                    <a:pt x="7776" y="0"/>
                  </a:lnTo>
                  <a:lnTo>
                    <a:pt x="6912" y="1800"/>
                  </a:lnTo>
                  <a:lnTo>
                    <a:pt x="6048" y="2700"/>
                  </a:lnTo>
                  <a:lnTo>
                    <a:pt x="5616" y="2700"/>
                  </a:lnTo>
                  <a:lnTo>
                    <a:pt x="5184" y="3600"/>
                  </a:lnTo>
                  <a:lnTo>
                    <a:pt x="3456" y="3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1940047" y="2919371"/>
              <a:ext cx="209964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6" y="3600"/>
                  </a:moveTo>
                  <a:lnTo>
                    <a:pt x="3456" y="8100"/>
                  </a:lnTo>
                  <a:lnTo>
                    <a:pt x="3024" y="9000"/>
                  </a:lnTo>
                  <a:lnTo>
                    <a:pt x="2592" y="9000"/>
                  </a:lnTo>
                  <a:lnTo>
                    <a:pt x="2592" y="9900"/>
                  </a:lnTo>
                  <a:lnTo>
                    <a:pt x="2160" y="9000"/>
                  </a:lnTo>
                  <a:lnTo>
                    <a:pt x="864" y="9000"/>
                  </a:lnTo>
                  <a:lnTo>
                    <a:pt x="864" y="9900"/>
                  </a:lnTo>
                  <a:lnTo>
                    <a:pt x="432" y="9900"/>
                  </a:lnTo>
                  <a:lnTo>
                    <a:pt x="432" y="12600"/>
                  </a:lnTo>
                  <a:lnTo>
                    <a:pt x="0" y="14400"/>
                  </a:lnTo>
                  <a:lnTo>
                    <a:pt x="0" y="15300"/>
                  </a:lnTo>
                  <a:lnTo>
                    <a:pt x="1728" y="13500"/>
                  </a:lnTo>
                  <a:lnTo>
                    <a:pt x="2592" y="13500"/>
                  </a:lnTo>
                  <a:lnTo>
                    <a:pt x="2592" y="12600"/>
                  </a:lnTo>
                  <a:lnTo>
                    <a:pt x="5184" y="12600"/>
                  </a:lnTo>
                  <a:lnTo>
                    <a:pt x="5616" y="13500"/>
                  </a:lnTo>
                  <a:lnTo>
                    <a:pt x="6048" y="13500"/>
                  </a:lnTo>
                  <a:lnTo>
                    <a:pt x="6048" y="15300"/>
                  </a:lnTo>
                  <a:lnTo>
                    <a:pt x="6480" y="15300"/>
                  </a:lnTo>
                  <a:lnTo>
                    <a:pt x="6480" y="20700"/>
                  </a:lnTo>
                  <a:lnTo>
                    <a:pt x="6048" y="21600"/>
                  </a:lnTo>
                  <a:lnTo>
                    <a:pt x="6480" y="21600"/>
                  </a:lnTo>
                  <a:lnTo>
                    <a:pt x="7344" y="20700"/>
                  </a:lnTo>
                  <a:lnTo>
                    <a:pt x="8640" y="18900"/>
                  </a:lnTo>
                  <a:lnTo>
                    <a:pt x="9504" y="18900"/>
                  </a:lnTo>
                  <a:lnTo>
                    <a:pt x="9504" y="18000"/>
                  </a:lnTo>
                  <a:lnTo>
                    <a:pt x="11664" y="18000"/>
                  </a:lnTo>
                  <a:lnTo>
                    <a:pt x="12096" y="18900"/>
                  </a:lnTo>
                  <a:lnTo>
                    <a:pt x="12528" y="18000"/>
                  </a:lnTo>
                  <a:lnTo>
                    <a:pt x="13392" y="18000"/>
                  </a:lnTo>
                  <a:lnTo>
                    <a:pt x="13824" y="17100"/>
                  </a:lnTo>
                  <a:lnTo>
                    <a:pt x="13824" y="14400"/>
                  </a:lnTo>
                  <a:lnTo>
                    <a:pt x="14256" y="13500"/>
                  </a:lnTo>
                  <a:lnTo>
                    <a:pt x="14256" y="11700"/>
                  </a:lnTo>
                  <a:lnTo>
                    <a:pt x="14688" y="11700"/>
                  </a:lnTo>
                  <a:lnTo>
                    <a:pt x="14688" y="10800"/>
                  </a:lnTo>
                  <a:lnTo>
                    <a:pt x="17280" y="10800"/>
                  </a:lnTo>
                  <a:lnTo>
                    <a:pt x="18144" y="11700"/>
                  </a:lnTo>
                  <a:lnTo>
                    <a:pt x="19440" y="11700"/>
                  </a:lnTo>
                  <a:lnTo>
                    <a:pt x="19872" y="10800"/>
                  </a:lnTo>
                  <a:lnTo>
                    <a:pt x="20304" y="10800"/>
                  </a:lnTo>
                  <a:lnTo>
                    <a:pt x="20736" y="9900"/>
                  </a:lnTo>
                  <a:lnTo>
                    <a:pt x="20736" y="9000"/>
                  </a:lnTo>
                  <a:lnTo>
                    <a:pt x="21600" y="7200"/>
                  </a:lnTo>
                  <a:lnTo>
                    <a:pt x="21168" y="6300"/>
                  </a:lnTo>
                  <a:lnTo>
                    <a:pt x="20736" y="6300"/>
                  </a:lnTo>
                  <a:lnTo>
                    <a:pt x="20304" y="5400"/>
                  </a:lnTo>
                  <a:lnTo>
                    <a:pt x="18576" y="5400"/>
                  </a:lnTo>
                  <a:lnTo>
                    <a:pt x="18144" y="4500"/>
                  </a:lnTo>
                  <a:lnTo>
                    <a:pt x="17712" y="4500"/>
                  </a:lnTo>
                  <a:lnTo>
                    <a:pt x="17712" y="3600"/>
                  </a:lnTo>
                  <a:lnTo>
                    <a:pt x="16416" y="900"/>
                  </a:lnTo>
                  <a:lnTo>
                    <a:pt x="15984" y="900"/>
                  </a:lnTo>
                  <a:lnTo>
                    <a:pt x="15552" y="0"/>
                  </a:lnTo>
                  <a:lnTo>
                    <a:pt x="11664" y="0"/>
                  </a:lnTo>
                  <a:lnTo>
                    <a:pt x="10800" y="900"/>
                  </a:lnTo>
                  <a:lnTo>
                    <a:pt x="9936" y="2700"/>
                  </a:lnTo>
                  <a:lnTo>
                    <a:pt x="9936" y="3600"/>
                  </a:lnTo>
                  <a:lnTo>
                    <a:pt x="9504" y="3600"/>
                  </a:lnTo>
                  <a:lnTo>
                    <a:pt x="9072" y="4500"/>
                  </a:lnTo>
                  <a:lnTo>
                    <a:pt x="8208" y="2700"/>
                  </a:lnTo>
                  <a:lnTo>
                    <a:pt x="8208" y="1800"/>
                  </a:lnTo>
                  <a:lnTo>
                    <a:pt x="7776" y="900"/>
                  </a:lnTo>
                  <a:lnTo>
                    <a:pt x="7776" y="0"/>
                  </a:lnTo>
                  <a:lnTo>
                    <a:pt x="6912" y="1800"/>
                  </a:lnTo>
                  <a:lnTo>
                    <a:pt x="6048" y="2700"/>
                  </a:lnTo>
                  <a:lnTo>
                    <a:pt x="5616" y="2700"/>
                  </a:lnTo>
                  <a:lnTo>
                    <a:pt x="5184" y="3600"/>
                  </a:lnTo>
                  <a:lnTo>
                    <a:pt x="3456" y="3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940047" y="2919371"/>
              <a:ext cx="209964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6" y="3600"/>
                  </a:moveTo>
                  <a:lnTo>
                    <a:pt x="3456" y="8100"/>
                  </a:lnTo>
                  <a:lnTo>
                    <a:pt x="3024" y="9000"/>
                  </a:lnTo>
                  <a:lnTo>
                    <a:pt x="2592" y="9000"/>
                  </a:lnTo>
                  <a:lnTo>
                    <a:pt x="2592" y="9900"/>
                  </a:lnTo>
                  <a:lnTo>
                    <a:pt x="2160" y="9000"/>
                  </a:lnTo>
                  <a:lnTo>
                    <a:pt x="864" y="9000"/>
                  </a:lnTo>
                  <a:lnTo>
                    <a:pt x="864" y="9900"/>
                  </a:lnTo>
                  <a:lnTo>
                    <a:pt x="432" y="9900"/>
                  </a:lnTo>
                  <a:lnTo>
                    <a:pt x="432" y="12600"/>
                  </a:lnTo>
                  <a:lnTo>
                    <a:pt x="0" y="14400"/>
                  </a:lnTo>
                  <a:lnTo>
                    <a:pt x="0" y="15300"/>
                  </a:lnTo>
                  <a:lnTo>
                    <a:pt x="1728" y="13500"/>
                  </a:lnTo>
                  <a:lnTo>
                    <a:pt x="2592" y="13500"/>
                  </a:lnTo>
                  <a:lnTo>
                    <a:pt x="2592" y="12600"/>
                  </a:lnTo>
                  <a:lnTo>
                    <a:pt x="5184" y="12600"/>
                  </a:lnTo>
                  <a:lnTo>
                    <a:pt x="5616" y="13500"/>
                  </a:lnTo>
                  <a:lnTo>
                    <a:pt x="6048" y="13500"/>
                  </a:lnTo>
                  <a:lnTo>
                    <a:pt x="6048" y="15300"/>
                  </a:lnTo>
                  <a:lnTo>
                    <a:pt x="6480" y="15300"/>
                  </a:lnTo>
                  <a:lnTo>
                    <a:pt x="6480" y="20700"/>
                  </a:lnTo>
                  <a:lnTo>
                    <a:pt x="6048" y="21600"/>
                  </a:lnTo>
                  <a:lnTo>
                    <a:pt x="6480" y="21600"/>
                  </a:lnTo>
                  <a:lnTo>
                    <a:pt x="7344" y="20700"/>
                  </a:lnTo>
                  <a:lnTo>
                    <a:pt x="8640" y="18900"/>
                  </a:lnTo>
                  <a:lnTo>
                    <a:pt x="9504" y="18900"/>
                  </a:lnTo>
                  <a:lnTo>
                    <a:pt x="9504" y="18000"/>
                  </a:lnTo>
                  <a:lnTo>
                    <a:pt x="11664" y="18000"/>
                  </a:lnTo>
                  <a:lnTo>
                    <a:pt x="12096" y="18900"/>
                  </a:lnTo>
                  <a:lnTo>
                    <a:pt x="12528" y="18000"/>
                  </a:lnTo>
                  <a:lnTo>
                    <a:pt x="13392" y="18000"/>
                  </a:lnTo>
                  <a:lnTo>
                    <a:pt x="13824" y="17100"/>
                  </a:lnTo>
                  <a:lnTo>
                    <a:pt x="13824" y="14400"/>
                  </a:lnTo>
                  <a:lnTo>
                    <a:pt x="14256" y="13500"/>
                  </a:lnTo>
                  <a:lnTo>
                    <a:pt x="14256" y="11700"/>
                  </a:lnTo>
                  <a:lnTo>
                    <a:pt x="14688" y="11700"/>
                  </a:lnTo>
                  <a:lnTo>
                    <a:pt x="14688" y="10800"/>
                  </a:lnTo>
                  <a:lnTo>
                    <a:pt x="17280" y="10800"/>
                  </a:lnTo>
                  <a:lnTo>
                    <a:pt x="18144" y="11700"/>
                  </a:lnTo>
                  <a:lnTo>
                    <a:pt x="19440" y="11700"/>
                  </a:lnTo>
                  <a:lnTo>
                    <a:pt x="19872" y="10800"/>
                  </a:lnTo>
                  <a:lnTo>
                    <a:pt x="20304" y="10800"/>
                  </a:lnTo>
                  <a:lnTo>
                    <a:pt x="20736" y="9900"/>
                  </a:lnTo>
                  <a:lnTo>
                    <a:pt x="20736" y="9000"/>
                  </a:lnTo>
                  <a:lnTo>
                    <a:pt x="21600" y="7200"/>
                  </a:lnTo>
                  <a:lnTo>
                    <a:pt x="21168" y="6300"/>
                  </a:lnTo>
                  <a:lnTo>
                    <a:pt x="20736" y="6300"/>
                  </a:lnTo>
                  <a:lnTo>
                    <a:pt x="20304" y="5400"/>
                  </a:lnTo>
                  <a:lnTo>
                    <a:pt x="18576" y="5400"/>
                  </a:lnTo>
                  <a:lnTo>
                    <a:pt x="18144" y="4500"/>
                  </a:lnTo>
                  <a:lnTo>
                    <a:pt x="17712" y="4500"/>
                  </a:lnTo>
                  <a:lnTo>
                    <a:pt x="17712" y="3600"/>
                  </a:lnTo>
                  <a:lnTo>
                    <a:pt x="16416" y="900"/>
                  </a:lnTo>
                  <a:lnTo>
                    <a:pt x="15984" y="900"/>
                  </a:lnTo>
                  <a:lnTo>
                    <a:pt x="15552" y="0"/>
                  </a:lnTo>
                  <a:lnTo>
                    <a:pt x="11664" y="0"/>
                  </a:lnTo>
                  <a:lnTo>
                    <a:pt x="10800" y="900"/>
                  </a:lnTo>
                  <a:lnTo>
                    <a:pt x="9936" y="2700"/>
                  </a:lnTo>
                  <a:lnTo>
                    <a:pt x="9936" y="3600"/>
                  </a:lnTo>
                  <a:lnTo>
                    <a:pt x="9504" y="3600"/>
                  </a:lnTo>
                  <a:lnTo>
                    <a:pt x="9072" y="4500"/>
                  </a:lnTo>
                  <a:lnTo>
                    <a:pt x="8208" y="2700"/>
                  </a:lnTo>
                  <a:lnTo>
                    <a:pt x="8208" y="1800"/>
                  </a:lnTo>
                  <a:lnTo>
                    <a:pt x="7776" y="900"/>
                  </a:lnTo>
                  <a:lnTo>
                    <a:pt x="7776" y="0"/>
                  </a:lnTo>
                  <a:lnTo>
                    <a:pt x="6912" y="1800"/>
                  </a:lnTo>
                  <a:lnTo>
                    <a:pt x="6048" y="2700"/>
                  </a:lnTo>
                  <a:lnTo>
                    <a:pt x="5616" y="2700"/>
                  </a:lnTo>
                  <a:lnTo>
                    <a:pt x="5184" y="3600"/>
                  </a:lnTo>
                  <a:lnTo>
                    <a:pt x="3456" y="3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1940047" y="2919371"/>
              <a:ext cx="209964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6" y="3600"/>
                  </a:moveTo>
                  <a:lnTo>
                    <a:pt x="3456" y="8100"/>
                  </a:lnTo>
                  <a:lnTo>
                    <a:pt x="3024" y="9000"/>
                  </a:lnTo>
                  <a:lnTo>
                    <a:pt x="2592" y="9000"/>
                  </a:lnTo>
                  <a:lnTo>
                    <a:pt x="2592" y="9900"/>
                  </a:lnTo>
                  <a:lnTo>
                    <a:pt x="2160" y="9000"/>
                  </a:lnTo>
                  <a:lnTo>
                    <a:pt x="864" y="9000"/>
                  </a:lnTo>
                  <a:lnTo>
                    <a:pt x="864" y="9900"/>
                  </a:lnTo>
                  <a:lnTo>
                    <a:pt x="432" y="9900"/>
                  </a:lnTo>
                  <a:lnTo>
                    <a:pt x="432" y="12600"/>
                  </a:lnTo>
                  <a:lnTo>
                    <a:pt x="0" y="14400"/>
                  </a:lnTo>
                  <a:lnTo>
                    <a:pt x="0" y="15300"/>
                  </a:lnTo>
                  <a:lnTo>
                    <a:pt x="1728" y="13500"/>
                  </a:lnTo>
                  <a:lnTo>
                    <a:pt x="2592" y="13500"/>
                  </a:lnTo>
                  <a:lnTo>
                    <a:pt x="2592" y="12600"/>
                  </a:lnTo>
                  <a:lnTo>
                    <a:pt x="5184" y="12600"/>
                  </a:lnTo>
                  <a:lnTo>
                    <a:pt x="5616" y="13500"/>
                  </a:lnTo>
                  <a:lnTo>
                    <a:pt x="6048" y="13500"/>
                  </a:lnTo>
                  <a:lnTo>
                    <a:pt x="6048" y="15300"/>
                  </a:lnTo>
                  <a:lnTo>
                    <a:pt x="6480" y="15300"/>
                  </a:lnTo>
                  <a:lnTo>
                    <a:pt x="6480" y="20700"/>
                  </a:lnTo>
                  <a:lnTo>
                    <a:pt x="6048" y="21600"/>
                  </a:lnTo>
                  <a:lnTo>
                    <a:pt x="6480" y="21600"/>
                  </a:lnTo>
                  <a:lnTo>
                    <a:pt x="7344" y="20700"/>
                  </a:lnTo>
                  <a:lnTo>
                    <a:pt x="8640" y="18900"/>
                  </a:lnTo>
                  <a:lnTo>
                    <a:pt x="9504" y="18900"/>
                  </a:lnTo>
                  <a:lnTo>
                    <a:pt x="9504" y="18000"/>
                  </a:lnTo>
                  <a:lnTo>
                    <a:pt x="11664" y="18000"/>
                  </a:lnTo>
                  <a:lnTo>
                    <a:pt x="12096" y="18900"/>
                  </a:lnTo>
                  <a:lnTo>
                    <a:pt x="12528" y="18000"/>
                  </a:lnTo>
                  <a:lnTo>
                    <a:pt x="13392" y="18000"/>
                  </a:lnTo>
                  <a:lnTo>
                    <a:pt x="13824" y="17100"/>
                  </a:lnTo>
                  <a:lnTo>
                    <a:pt x="13824" y="14400"/>
                  </a:lnTo>
                  <a:lnTo>
                    <a:pt x="14256" y="13500"/>
                  </a:lnTo>
                  <a:lnTo>
                    <a:pt x="14256" y="11700"/>
                  </a:lnTo>
                  <a:lnTo>
                    <a:pt x="14688" y="11700"/>
                  </a:lnTo>
                  <a:lnTo>
                    <a:pt x="14688" y="10800"/>
                  </a:lnTo>
                  <a:lnTo>
                    <a:pt x="17280" y="10800"/>
                  </a:lnTo>
                  <a:lnTo>
                    <a:pt x="18144" y="11700"/>
                  </a:lnTo>
                  <a:lnTo>
                    <a:pt x="19440" y="11700"/>
                  </a:lnTo>
                  <a:lnTo>
                    <a:pt x="19872" y="10800"/>
                  </a:lnTo>
                  <a:lnTo>
                    <a:pt x="20304" y="10800"/>
                  </a:lnTo>
                  <a:lnTo>
                    <a:pt x="20736" y="9900"/>
                  </a:lnTo>
                  <a:lnTo>
                    <a:pt x="20736" y="9000"/>
                  </a:lnTo>
                  <a:lnTo>
                    <a:pt x="21600" y="7200"/>
                  </a:lnTo>
                  <a:lnTo>
                    <a:pt x="21168" y="6300"/>
                  </a:lnTo>
                  <a:lnTo>
                    <a:pt x="20736" y="6300"/>
                  </a:lnTo>
                  <a:lnTo>
                    <a:pt x="20304" y="5400"/>
                  </a:lnTo>
                  <a:lnTo>
                    <a:pt x="18576" y="5400"/>
                  </a:lnTo>
                  <a:lnTo>
                    <a:pt x="18144" y="4500"/>
                  </a:lnTo>
                  <a:lnTo>
                    <a:pt x="17712" y="4500"/>
                  </a:lnTo>
                  <a:lnTo>
                    <a:pt x="17712" y="3600"/>
                  </a:lnTo>
                  <a:lnTo>
                    <a:pt x="16416" y="900"/>
                  </a:lnTo>
                  <a:lnTo>
                    <a:pt x="15984" y="900"/>
                  </a:lnTo>
                  <a:lnTo>
                    <a:pt x="15552" y="0"/>
                  </a:lnTo>
                  <a:lnTo>
                    <a:pt x="11664" y="0"/>
                  </a:lnTo>
                  <a:lnTo>
                    <a:pt x="10800" y="900"/>
                  </a:lnTo>
                  <a:lnTo>
                    <a:pt x="9936" y="2700"/>
                  </a:lnTo>
                  <a:lnTo>
                    <a:pt x="9936" y="3600"/>
                  </a:lnTo>
                  <a:lnTo>
                    <a:pt x="9504" y="3600"/>
                  </a:lnTo>
                  <a:lnTo>
                    <a:pt x="9072" y="4500"/>
                  </a:lnTo>
                  <a:lnTo>
                    <a:pt x="8208" y="2700"/>
                  </a:lnTo>
                  <a:lnTo>
                    <a:pt x="8208" y="1800"/>
                  </a:lnTo>
                  <a:lnTo>
                    <a:pt x="7776" y="900"/>
                  </a:lnTo>
                  <a:lnTo>
                    <a:pt x="7776" y="0"/>
                  </a:lnTo>
                  <a:lnTo>
                    <a:pt x="6912" y="1800"/>
                  </a:lnTo>
                  <a:lnTo>
                    <a:pt x="6048" y="2700"/>
                  </a:lnTo>
                  <a:lnTo>
                    <a:pt x="5616" y="2700"/>
                  </a:lnTo>
                  <a:lnTo>
                    <a:pt x="5184" y="3600"/>
                  </a:lnTo>
                  <a:lnTo>
                    <a:pt x="3456" y="3600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940047" y="2919371"/>
              <a:ext cx="209964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6" y="3600"/>
                  </a:moveTo>
                  <a:lnTo>
                    <a:pt x="3456" y="8100"/>
                  </a:lnTo>
                  <a:lnTo>
                    <a:pt x="3024" y="9000"/>
                  </a:lnTo>
                  <a:lnTo>
                    <a:pt x="2592" y="9000"/>
                  </a:lnTo>
                  <a:lnTo>
                    <a:pt x="2592" y="9900"/>
                  </a:lnTo>
                  <a:lnTo>
                    <a:pt x="2160" y="9000"/>
                  </a:lnTo>
                  <a:lnTo>
                    <a:pt x="864" y="9000"/>
                  </a:lnTo>
                  <a:lnTo>
                    <a:pt x="864" y="9900"/>
                  </a:lnTo>
                  <a:lnTo>
                    <a:pt x="432" y="9900"/>
                  </a:lnTo>
                  <a:lnTo>
                    <a:pt x="432" y="12600"/>
                  </a:lnTo>
                  <a:lnTo>
                    <a:pt x="0" y="14400"/>
                  </a:lnTo>
                  <a:lnTo>
                    <a:pt x="0" y="15300"/>
                  </a:lnTo>
                  <a:lnTo>
                    <a:pt x="1728" y="13500"/>
                  </a:lnTo>
                  <a:lnTo>
                    <a:pt x="2592" y="13500"/>
                  </a:lnTo>
                  <a:lnTo>
                    <a:pt x="2592" y="12600"/>
                  </a:lnTo>
                  <a:lnTo>
                    <a:pt x="5184" y="12600"/>
                  </a:lnTo>
                  <a:lnTo>
                    <a:pt x="5616" y="13500"/>
                  </a:lnTo>
                  <a:lnTo>
                    <a:pt x="6048" y="13500"/>
                  </a:lnTo>
                  <a:lnTo>
                    <a:pt x="6048" y="15300"/>
                  </a:lnTo>
                  <a:lnTo>
                    <a:pt x="6480" y="15300"/>
                  </a:lnTo>
                  <a:lnTo>
                    <a:pt x="6480" y="20700"/>
                  </a:lnTo>
                  <a:lnTo>
                    <a:pt x="6048" y="21600"/>
                  </a:lnTo>
                  <a:lnTo>
                    <a:pt x="6480" y="21600"/>
                  </a:lnTo>
                  <a:lnTo>
                    <a:pt x="7344" y="20700"/>
                  </a:lnTo>
                  <a:lnTo>
                    <a:pt x="8640" y="18900"/>
                  </a:lnTo>
                  <a:lnTo>
                    <a:pt x="9504" y="18900"/>
                  </a:lnTo>
                  <a:lnTo>
                    <a:pt x="9504" y="18000"/>
                  </a:lnTo>
                  <a:lnTo>
                    <a:pt x="11664" y="18000"/>
                  </a:lnTo>
                  <a:lnTo>
                    <a:pt x="12096" y="18900"/>
                  </a:lnTo>
                  <a:lnTo>
                    <a:pt x="12528" y="18000"/>
                  </a:lnTo>
                  <a:lnTo>
                    <a:pt x="13392" y="18000"/>
                  </a:lnTo>
                  <a:lnTo>
                    <a:pt x="13824" y="17100"/>
                  </a:lnTo>
                  <a:lnTo>
                    <a:pt x="13824" y="14400"/>
                  </a:lnTo>
                  <a:lnTo>
                    <a:pt x="14256" y="13500"/>
                  </a:lnTo>
                  <a:lnTo>
                    <a:pt x="14256" y="11700"/>
                  </a:lnTo>
                  <a:lnTo>
                    <a:pt x="14688" y="11700"/>
                  </a:lnTo>
                  <a:lnTo>
                    <a:pt x="14688" y="10800"/>
                  </a:lnTo>
                  <a:lnTo>
                    <a:pt x="17280" y="10800"/>
                  </a:lnTo>
                  <a:lnTo>
                    <a:pt x="18144" y="11700"/>
                  </a:lnTo>
                  <a:lnTo>
                    <a:pt x="19440" y="11700"/>
                  </a:lnTo>
                  <a:lnTo>
                    <a:pt x="19872" y="10800"/>
                  </a:lnTo>
                  <a:lnTo>
                    <a:pt x="20304" y="10800"/>
                  </a:lnTo>
                  <a:lnTo>
                    <a:pt x="20736" y="9900"/>
                  </a:lnTo>
                  <a:lnTo>
                    <a:pt x="20736" y="9000"/>
                  </a:lnTo>
                  <a:lnTo>
                    <a:pt x="21600" y="7200"/>
                  </a:lnTo>
                  <a:lnTo>
                    <a:pt x="21168" y="6300"/>
                  </a:lnTo>
                  <a:lnTo>
                    <a:pt x="20736" y="6300"/>
                  </a:lnTo>
                  <a:lnTo>
                    <a:pt x="20304" y="5400"/>
                  </a:lnTo>
                  <a:lnTo>
                    <a:pt x="18576" y="5400"/>
                  </a:lnTo>
                  <a:lnTo>
                    <a:pt x="18144" y="4500"/>
                  </a:lnTo>
                  <a:lnTo>
                    <a:pt x="17712" y="4500"/>
                  </a:lnTo>
                  <a:lnTo>
                    <a:pt x="17712" y="3600"/>
                  </a:lnTo>
                  <a:lnTo>
                    <a:pt x="16416" y="900"/>
                  </a:lnTo>
                  <a:lnTo>
                    <a:pt x="15984" y="900"/>
                  </a:lnTo>
                  <a:lnTo>
                    <a:pt x="15552" y="0"/>
                  </a:lnTo>
                  <a:lnTo>
                    <a:pt x="11664" y="0"/>
                  </a:lnTo>
                  <a:lnTo>
                    <a:pt x="10800" y="900"/>
                  </a:lnTo>
                  <a:lnTo>
                    <a:pt x="9936" y="2700"/>
                  </a:lnTo>
                  <a:lnTo>
                    <a:pt x="9936" y="3600"/>
                  </a:lnTo>
                  <a:lnTo>
                    <a:pt x="9504" y="3600"/>
                  </a:lnTo>
                  <a:lnTo>
                    <a:pt x="9072" y="4500"/>
                  </a:lnTo>
                  <a:lnTo>
                    <a:pt x="8208" y="2700"/>
                  </a:lnTo>
                  <a:lnTo>
                    <a:pt x="8208" y="1800"/>
                  </a:lnTo>
                  <a:lnTo>
                    <a:pt x="7776" y="900"/>
                  </a:lnTo>
                  <a:lnTo>
                    <a:pt x="7776" y="0"/>
                  </a:lnTo>
                  <a:lnTo>
                    <a:pt x="6912" y="1800"/>
                  </a:lnTo>
                  <a:lnTo>
                    <a:pt x="6048" y="2700"/>
                  </a:lnTo>
                  <a:lnTo>
                    <a:pt x="5616" y="2700"/>
                  </a:lnTo>
                  <a:lnTo>
                    <a:pt x="5184" y="3600"/>
                  </a:lnTo>
                  <a:lnTo>
                    <a:pt x="3456" y="3600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2548936" y="4189358"/>
              <a:ext cx="516506" cy="111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39" y="774"/>
                  </a:moveTo>
                  <a:lnTo>
                    <a:pt x="4039" y="542"/>
                  </a:lnTo>
                  <a:lnTo>
                    <a:pt x="4390" y="232"/>
                  </a:lnTo>
                  <a:lnTo>
                    <a:pt x="4390" y="155"/>
                  </a:lnTo>
                  <a:lnTo>
                    <a:pt x="4741" y="0"/>
                  </a:lnTo>
                  <a:lnTo>
                    <a:pt x="4917" y="0"/>
                  </a:lnTo>
                  <a:lnTo>
                    <a:pt x="5093" y="77"/>
                  </a:lnTo>
                  <a:lnTo>
                    <a:pt x="5268" y="77"/>
                  </a:lnTo>
                  <a:lnTo>
                    <a:pt x="5444" y="155"/>
                  </a:lnTo>
                  <a:lnTo>
                    <a:pt x="5620" y="310"/>
                  </a:lnTo>
                  <a:lnTo>
                    <a:pt x="5971" y="465"/>
                  </a:lnTo>
                  <a:lnTo>
                    <a:pt x="6322" y="542"/>
                  </a:lnTo>
                  <a:lnTo>
                    <a:pt x="6498" y="542"/>
                  </a:lnTo>
                  <a:lnTo>
                    <a:pt x="6673" y="619"/>
                  </a:lnTo>
                  <a:lnTo>
                    <a:pt x="6849" y="619"/>
                  </a:lnTo>
                  <a:lnTo>
                    <a:pt x="7200" y="697"/>
                  </a:lnTo>
                  <a:lnTo>
                    <a:pt x="7727" y="697"/>
                  </a:lnTo>
                  <a:lnTo>
                    <a:pt x="8429" y="387"/>
                  </a:lnTo>
                  <a:lnTo>
                    <a:pt x="8780" y="310"/>
                  </a:lnTo>
                  <a:lnTo>
                    <a:pt x="9132" y="155"/>
                  </a:lnTo>
                  <a:lnTo>
                    <a:pt x="9307" y="310"/>
                  </a:lnTo>
                  <a:lnTo>
                    <a:pt x="9834" y="542"/>
                  </a:lnTo>
                  <a:lnTo>
                    <a:pt x="10010" y="542"/>
                  </a:lnTo>
                  <a:lnTo>
                    <a:pt x="10010" y="619"/>
                  </a:lnTo>
                  <a:lnTo>
                    <a:pt x="10361" y="697"/>
                  </a:lnTo>
                  <a:lnTo>
                    <a:pt x="10712" y="697"/>
                  </a:lnTo>
                  <a:lnTo>
                    <a:pt x="10888" y="774"/>
                  </a:lnTo>
                  <a:lnTo>
                    <a:pt x="11063" y="774"/>
                  </a:lnTo>
                  <a:lnTo>
                    <a:pt x="11063" y="852"/>
                  </a:lnTo>
                  <a:lnTo>
                    <a:pt x="11239" y="929"/>
                  </a:lnTo>
                  <a:lnTo>
                    <a:pt x="11239" y="1006"/>
                  </a:lnTo>
                  <a:lnTo>
                    <a:pt x="11415" y="1006"/>
                  </a:lnTo>
                  <a:lnTo>
                    <a:pt x="11415" y="1084"/>
                  </a:lnTo>
                  <a:lnTo>
                    <a:pt x="11766" y="1084"/>
                  </a:lnTo>
                  <a:lnTo>
                    <a:pt x="11941" y="1161"/>
                  </a:lnTo>
                  <a:lnTo>
                    <a:pt x="12293" y="1161"/>
                  </a:lnTo>
                  <a:lnTo>
                    <a:pt x="12995" y="1471"/>
                  </a:lnTo>
                  <a:lnTo>
                    <a:pt x="12995" y="1548"/>
                  </a:lnTo>
                  <a:lnTo>
                    <a:pt x="13171" y="1703"/>
                  </a:lnTo>
                  <a:lnTo>
                    <a:pt x="13171" y="1781"/>
                  </a:lnTo>
                  <a:lnTo>
                    <a:pt x="13346" y="1858"/>
                  </a:lnTo>
                  <a:lnTo>
                    <a:pt x="13522" y="1858"/>
                  </a:lnTo>
                  <a:lnTo>
                    <a:pt x="13698" y="1935"/>
                  </a:lnTo>
                  <a:lnTo>
                    <a:pt x="15278" y="1935"/>
                  </a:lnTo>
                  <a:lnTo>
                    <a:pt x="15278" y="2013"/>
                  </a:lnTo>
                  <a:lnTo>
                    <a:pt x="15629" y="2168"/>
                  </a:lnTo>
                  <a:lnTo>
                    <a:pt x="15805" y="2168"/>
                  </a:lnTo>
                  <a:lnTo>
                    <a:pt x="15805" y="2245"/>
                  </a:lnTo>
                  <a:lnTo>
                    <a:pt x="15980" y="2245"/>
                  </a:lnTo>
                  <a:lnTo>
                    <a:pt x="15980" y="2477"/>
                  </a:lnTo>
                  <a:lnTo>
                    <a:pt x="15805" y="2555"/>
                  </a:lnTo>
                  <a:lnTo>
                    <a:pt x="15805" y="2632"/>
                  </a:lnTo>
                  <a:lnTo>
                    <a:pt x="15629" y="2865"/>
                  </a:lnTo>
                  <a:lnTo>
                    <a:pt x="15454" y="3019"/>
                  </a:lnTo>
                  <a:lnTo>
                    <a:pt x="15454" y="3097"/>
                  </a:lnTo>
                  <a:lnTo>
                    <a:pt x="15278" y="3097"/>
                  </a:lnTo>
                  <a:lnTo>
                    <a:pt x="15278" y="3174"/>
                  </a:lnTo>
                  <a:lnTo>
                    <a:pt x="15102" y="3329"/>
                  </a:lnTo>
                  <a:lnTo>
                    <a:pt x="15102" y="3639"/>
                  </a:lnTo>
                  <a:lnTo>
                    <a:pt x="15278" y="3639"/>
                  </a:lnTo>
                  <a:lnTo>
                    <a:pt x="15278" y="3716"/>
                  </a:lnTo>
                  <a:lnTo>
                    <a:pt x="15454" y="3716"/>
                  </a:lnTo>
                  <a:lnTo>
                    <a:pt x="15629" y="3794"/>
                  </a:lnTo>
                  <a:lnTo>
                    <a:pt x="16156" y="3794"/>
                  </a:lnTo>
                  <a:lnTo>
                    <a:pt x="16507" y="3871"/>
                  </a:lnTo>
                  <a:lnTo>
                    <a:pt x="17737" y="3871"/>
                  </a:lnTo>
                  <a:lnTo>
                    <a:pt x="17912" y="3794"/>
                  </a:lnTo>
                  <a:lnTo>
                    <a:pt x="18439" y="3794"/>
                  </a:lnTo>
                  <a:lnTo>
                    <a:pt x="18790" y="3716"/>
                  </a:lnTo>
                  <a:lnTo>
                    <a:pt x="18966" y="3716"/>
                  </a:lnTo>
                  <a:lnTo>
                    <a:pt x="18966" y="3639"/>
                  </a:lnTo>
                  <a:lnTo>
                    <a:pt x="19141" y="3639"/>
                  </a:lnTo>
                  <a:lnTo>
                    <a:pt x="19141" y="3329"/>
                  </a:lnTo>
                  <a:lnTo>
                    <a:pt x="19317" y="3329"/>
                  </a:lnTo>
                  <a:lnTo>
                    <a:pt x="19317" y="3252"/>
                  </a:lnTo>
                  <a:lnTo>
                    <a:pt x="19668" y="3252"/>
                  </a:lnTo>
                  <a:lnTo>
                    <a:pt x="20195" y="3019"/>
                  </a:lnTo>
                  <a:lnTo>
                    <a:pt x="20371" y="2865"/>
                  </a:lnTo>
                  <a:lnTo>
                    <a:pt x="20546" y="2632"/>
                  </a:lnTo>
                  <a:lnTo>
                    <a:pt x="20546" y="3019"/>
                  </a:lnTo>
                  <a:lnTo>
                    <a:pt x="20722" y="3097"/>
                  </a:lnTo>
                  <a:lnTo>
                    <a:pt x="20722" y="3252"/>
                  </a:lnTo>
                  <a:lnTo>
                    <a:pt x="21424" y="3252"/>
                  </a:lnTo>
                  <a:lnTo>
                    <a:pt x="21600" y="3329"/>
                  </a:lnTo>
                  <a:lnTo>
                    <a:pt x="21600" y="3716"/>
                  </a:lnTo>
                  <a:lnTo>
                    <a:pt x="20546" y="3716"/>
                  </a:lnTo>
                  <a:lnTo>
                    <a:pt x="20546" y="3794"/>
                  </a:lnTo>
                  <a:lnTo>
                    <a:pt x="20371" y="3794"/>
                  </a:lnTo>
                  <a:lnTo>
                    <a:pt x="20371" y="3871"/>
                  </a:lnTo>
                  <a:lnTo>
                    <a:pt x="20195" y="3948"/>
                  </a:lnTo>
                  <a:lnTo>
                    <a:pt x="20020" y="4103"/>
                  </a:lnTo>
                  <a:lnTo>
                    <a:pt x="19844" y="4181"/>
                  </a:lnTo>
                  <a:lnTo>
                    <a:pt x="19493" y="4181"/>
                  </a:lnTo>
                  <a:lnTo>
                    <a:pt x="19493" y="4258"/>
                  </a:lnTo>
                  <a:lnTo>
                    <a:pt x="19317" y="4258"/>
                  </a:lnTo>
                  <a:lnTo>
                    <a:pt x="19141" y="4335"/>
                  </a:lnTo>
                  <a:lnTo>
                    <a:pt x="18966" y="4490"/>
                  </a:lnTo>
                  <a:lnTo>
                    <a:pt x="18790" y="4568"/>
                  </a:lnTo>
                  <a:lnTo>
                    <a:pt x="18615" y="4723"/>
                  </a:lnTo>
                  <a:lnTo>
                    <a:pt x="17737" y="5110"/>
                  </a:lnTo>
                  <a:lnTo>
                    <a:pt x="17385" y="5419"/>
                  </a:lnTo>
                  <a:lnTo>
                    <a:pt x="17034" y="5574"/>
                  </a:lnTo>
                  <a:lnTo>
                    <a:pt x="16683" y="5884"/>
                  </a:lnTo>
                  <a:lnTo>
                    <a:pt x="16332" y="6116"/>
                  </a:lnTo>
                  <a:lnTo>
                    <a:pt x="16156" y="6271"/>
                  </a:lnTo>
                  <a:lnTo>
                    <a:pt x="15980" y="6348"/>
                  </a:lnTo>
                  <a:lnTo>
                    <a:pt x="15980" y="6426"/>
                  </a:lnTo>
                  <a:lnTo>
                    <a:pt x="15805" y="6503"/>
                  </a:lnTo>
                  <a:lnTo>
                    <a:pt x="15805" y="7665"/>
                  </a:lnTo>
                  <a:lnTo>
                    <a:pt x="15980" y="7897"/>
                  </a:lnTo>
                  <a:lnTo>
                    <a:pt x="15980" y="8361"/>
                  </a:lnTo>
                  <a:lnTo>
                    <a:pt x="16156" y="8439"/>
                  </a:lnTo>
                  <a:lnTo>
                    <a:pt x="16156" y="8516"/>
                  </a:lnTo>
                  <a:lnTo>
                    <a:pt x="16332" y="8594"/>
                  </a:lnTo>
                  <a:lnTo>
                    <a:pt x="16507" y="8594"/>
                  </a:lnTo>
                  <a:lnTo>
                    <a:pt x="16507" y="8516"/>
                  </a:lnTo>
                  <a:lnTo>
                    <a:pt x="16859" y="8516"/>
                  </a:lnTo>
                  <a:lnTo>
                    <a:pt x="16683" y="8594"/>
                  </a:lnTo>
                  <a:lnTo>
                    <a:pt x="16683" y="8748"/>
                  </a:lnTo>
                  <a:lnTo>
                    <a:pt x="16859" y="8748"/>
                  </a:lnTo>
                  <a:lnTo>
                    <a:pt x="16859" y="8826"/>
                  </a:lnTo>
                  <a:lnTo>
                    <a:pt x="17210" y="8826"/>
                  </a:lnTo>
                  <a:lnTo>
                    <a:pt x="17385" y="8903"/>
                  </a:lnTo>
                  <a:lnTo>
                    <a:pt x="18088" y="8903"/>
                  </a:lnTo>
                  <a:lnTo>
                    <a:pt x="18088" y="8981"/>
                  </a:lnTo>
                  <a:lnTo>
                    <a:pt x="18263" y="9058"/>
                  </a:lnTo>
                  <a:lnTo>
                    <a:pt x="18263" y="9213"/>
                  </a:lnTo>
                  <a:lnTo>
                    <a:pt x="18088" y="9368"/>
                  </a:lnTo>
                  <a:lnTo>
                    <a:pt x="18088" y="9755"/>
                  </a:lnTo>
                  <a:lnTo>
                    <a:pt x="18263" y="9755"/>
                  </a:lnTo>
                  <a:lnTo>
                    <a:pt x="18439" y="9832"/>
                  </a:lnTo>
                  <a:lnTo>
                    <a:pt x="18790" y="9832"/>
                  </a:lnTo>
                  <a:lnTo>
                    <a:pt x="18790" y="9910"/>
                  </a:lnTo>
                  <a:lnTo>
                    <a:pt x="18966" y="9910"/>
                  </a:lnTo>
                  <a:lnTo>
                    <a:pt x="18966" y="10374"/>
                  </a:lnTo>
                  <a:lnTo>
                    <a:pt x="18790" y="10452"/>
                  </a:lnTo>
                  <a:lnTo>
                    <a:pt x="18790" y="10529"/>
                  </a:lnTo>
                  <a:lnTo>
                    <a:pt x="18615" y="10606"/>
                  </a:lnTo>
                  <a:lnTo>
                    <a:pt x="18615" y="10684"/>
                  </a:lnTo>
                  <a:lnTo>
                    <a:pt x="18439" y="10761"/>
                  </a:lnTo>
                  <a:lnTo>
                    <a:pt x="18263" y="10761"/>
                  </a:lnTo>
                  <a:lnTo>
                    <a:pt x="18088" y="10839"/>
                  </a:lnTo>
                  <a:lnTo>
                    <a:pt x="17034" y="10839"/>
                  </a:lnTo>
                  <a:lnTo>
                    <a:pt x="16683" y="10994"/>
                  </a:lnTo>
                  <a:lnTo>
                    <a:pt x="16683" y="11226"/>
                  </a:lnTo>
                  <a:lnTo>
                    <a:pt x="16507" y="11226"/>
                  </a:lnTo>
                  <a:lnTo>
                    <a:pt x="16507" y="11303"/>
                  </a:lnTo>
                  <a:lnTo>
                    <a:pt x="15805" y="11303"/>
                  </a:lnTo>
                  <a:lnTo>
                    <a:pt x="14576" y="11458"/>
                  </a:lnTo>
                  <a:lnTo>
                    <a:pt x="13873" y="11458"/>
                  </a:lnTo>
                  <a:lnTo>
                    <a:pt x="13346" y="11535"/>
                  </a:lnTo>
                  <a:lnTo>
                    <a:pt x="12820" y="11535"/>
                  </a:lnTo>
                  <a:lnTo>
                    <a:pt x="12644" y="11613"/>
                  </a:lnTo>
                  <a:lnTo>
                    <a:pt x="12468" y="11613"/>
                  </a:lnTo>
                  <a:lnTo>
                    <a:pt x="12468" y="11690"/>
                  </a:lnTo>
                  <a:lnTo>
                    <a:pt x="12293" y="11690"/>
                  </a:lnTo>
                  <a:lnTo>
                    <a:pt x="12293" y="12077"/>
                  </a:lnTo>
                  <a:lnTo>
                    <a:pt x="12468" y="12232"/>
                  </a:lnTo>
                  <a:lnTo>
                    <a:pt x="12468" y="12387"/>
                  </a:lnTo>
                  <a:lnTo>
                    <a:pt x="12644" y="12542"/>
                  </a:lnTo>
                  <a:lnTo>
                    <a:pt x="12644" y="13084"/>
                  </a:lnTo>
                  <a:lnTo>
                    <a:pt x="12293" y="13239"/>
                  </a:lnTo>
                  <a:lnTo>
                    <a:pt x="11941" y="13239"/>
                  </a:lnTo>
                  <a:lnTo>
                    <a:pt x="11766" y="13316"/>
                  </a:lnTo>
                  <a:lnTo>
                    <a:pt x="11063" y="13316"/>
                  </a:lnTo>
                  <a:lnTo>
                    <a:pt x="10888" y="13239"/>
                  </a:lnTo>
                  <a:lnTo>
                    <a:pt x="10712" y="13239"/>
                  </a:lnTo>
                  <a:lnTo>
                    <a:pt x="10537" y="13161"/>
                  </a:lnTo>
                  <a:lnTo>
                    <a:pt x="10185" y="13084"/>
                  </a:lnTo>
                  <a:lnTo>
                    <a:pt x="10010" y="12929"/>
                  </a:lnTo>
                  <a:lnTo>
                    <a:pt x="9834" y="12929"/>
                  </a:lnTo>
                  <a:lnTo>
                    <a:pt x="9659" y="12852"/>
                  </a:lnTo>
                  <a:lnTo>
                    <a:pt x="9132" y="12852"/>
                  </a:lnTo>
                  <a:lnTo>
                    <a:pt x="9132" y="13006"/>
                  </a:lnTo>
                  <a:lnTo>
                    <a:pt x="8956" y="13006"/>
                  </a:lnTo>
                  <a:lnTo>
                    <a:pt x="8956" y="13471"/>
                  </a:lnTo>
                  <a:lnTo>
                    <a:pt x="9307" y="13626"/>
                  </a:lnTo>
                  <a:lnTo>
                    <a:pt x="9483" y="13626"/>
                  </a:lnTo>
                  <a:lnTo>
                    <a:pt x="9834" y="13703"/>
                  </a:lnTo>
                  <a:lnTo>
                    <a:pt x="10010" y="13781"/>
                  </a:lnTo>
                  <a:lnTo>
                    <a:pt x="10010" y="13858"/>
                  </a:lnTo>
                  <a:lnTo>
                    <a:pt x="10185" y="13935"/>
                  </a:lnTo>
                  <a:lnTo>
                    <a:pt x="10361" y="14168"/>
                  </a:lnTo>
                  <a:lnTo>
                    <a:pt x="10361" y="14245"/>
                  </a:lnTo>
                  <a:lnTo>
                    <a:pt x="10537" y="14400"/>
                  </a:lnTo>
                  <a:lnTo>
                    <a:pt x="10537" y="14710"/>
                  </a:lnTo>
                  <a:lnTo>
                    <a:pt x="10361" y="14710"/>
                  </a:lnTo>
                  <a:lnTo>
                    <a:pt x="10361" y="14787"/>
                  </a:lnTo>
                  <a:lnTo>
                    <a:pt x="10185" y="14865"/>
                  </a:lnTo>
                  <a:lnTo>
                    <a:pt x="10010" y="14865"/>
                  </a:lnTo>
                  <a:lnTo>
                    <a:pt x="9834" y="15019"/>
                  </a:lnTo>
                  <a:lnTo>
                    <a:pt x="9483" y="15174"/>
                  </a:lnTo>
                  <a:lnTo>
                    <a:pt x="9483" y="15329"/>
                  </a:lnTo>
                  <a:lnTo>
                    <a:pt x="9307" y="15561"/>
                  </a:lnTo>
                  <a:lnTo>
                    <a:pt x="9307" y="15794"/>
                  </a:lnTo>
                  <a:lnTo>
                    <a:pt x="9132" y="15871"/>
                  </a:lnTo>
                  <a:lnTo>
                    <a:pt x="9132" y="15948"/>
                  </a:lnTo>
                  <a:lnTo>
                    <a:pt x="8956" y="15948"/>
                  </a:lnTo>
                  <a:lnTo>
                    <a:pt x="8605" y="16026"/>
                  </a:lnTo>
                  <a:lnTo>
                    <a:pt x="8254" y="16026"/>
                  </a:lnTo>
                  <a:lnTo>
                    <a:pt x="8254" y="16258"/>
                  </a:lnTo>
                  <a:lnTo>
                    <a:pt x="8078" y="16335"/>
                  </a:lnTo>
                  <a:lnTo>
                    <a:pt x="8078" y="16413"/>
                  </a:lnTo>
                  <a:lnTo>
                    <a:pt x="7376" y="16413"/>
                  </a:lnTo>
                  <a:lnTo>
                    <a:pt x="7376" y="16490"/>
                  </a:lnTo>
                  <a:lnTo>
                    <a:pt x="7200" y="16490"/>
                  </a:lnTo>
                  <a:lnTo>
                    <a:pt x="7200" y="16568"/>
                  </a:lnTo>
                  <a:lnTo>
                    <a:pt x="7024" y="16645"/>
                  </a:lnTo>
                  <a:lnTo>
                    <a:pt x="7024" y="16877"/>
                  </a:lnTo>
                  <a:lnTo>
                    <a:pt x="6849" y="16955"/>
                  </a:lnTo>
                  <a:lnTo>
                    <a:pt x="6849" y="17110"/>
                  </a:lnTo>
                  <a:lnTo>
                    <a:pt x="7024" y="17187"/>
                  </a:lnTo>
                  <a:lnTo>
                    <a:pt x="7024" y="17265"/>
                  </a:lnTo>
                  <a:lnTo>
                    <a:pt x="7200" y="17342"/>
                  </a:lnTo>
                  <a:lnTo>
                    <a:pt x="7376" y="17342"/>
                  </a:lnTo>
                  <a:lnTo>
                    <a:pt x="7551" y="17419"/>
                  </a:lnTo>
                  <a:lnTo>
                    <a:pt x="7727" y="17419"/>
                  </a:lnTo>
                  <a:lnTo>
                    <a:pt x="7902" y="17497"/>
                  </a:lnTo>
                  <a:lnTo>
                    <a:pt x="8605" y="17497"/>
                  </a:lnTo>
                  <a:lnTo>
                    <a:pt x="8605" y="17574"/>
                  </a:lnTo>
                  <a:lnTo>
                    <a:pt x="8956" y="17574"/>
                  </a:lnTo>
                  <a:lnTo>
                    <a:pt x="8956" y="17806"/>
                  </a:lnTo>
                  <a:lnTo>
                    <a:pt x="9132" y="17806"/>
                  </a:lnTo>
                  <a:lnTo>
                    <a:pt x="9132" y="18271"/>
                  </a:lnTo>
                  <a:lnTo>
                    <a:pt x="8605" y="18503"/>
                  </a:lnTo>
                  <a:lnTo>
                    <a:pt x="8429" y="18503"/>
                  </a:lnTo>
                  <a:lnTo>
                    <a:pt x="8429" y="18581"/>
                  </a:lnTo>
                  <a:lnTo>
                    <a:pt x="8254" y="18581"/>
                  </a:lnTo>
                  <a:lnTo>
                    <a:pt x="8078" y="18658"/>
                  </a:lnTo>
                  <a:lnTo>
                    <a:pt x="8078" y="18735"/>
                  </a:lnTo>
                  <a:lnTo>
                    <a:pt x="7902" y="18890"/>
                  </a:lnTo>
                  <a:lnTo>
                    <a:pt x="7727" y="18968"/>
                  </a:lnTo>
                  <a:lnTo>
                    <a:pt x="7727" y="19123"/>
                  </a:lnTo>
                  <a:lnTo>
                    <a:pt x="7902" y="19277"/>
                  </a:lnTo>
                  <a:lnTo>
                    <a:pt x="7902" y="19897"/>
                  </a:lnTo>
                  <a:lnTo>
                    <a:pt x="7376" y="19897"/>
                  </a:lnTo>
                  <a:lnTo>
                    <a:pt x="7200" y="19974"/>
                  </a:lnTo>
                  <a:lnTo>
                    <a:pt x="6673" y="19974"/>
                  </a:lnTo>
                  <a:lnTo>
                    <a:pt x="6322" y="20129"/>
                  </a:lnTo>
                  <a:lnTo>
                    <a:pt x="6322" y="20206"/>
                  </a:lnTo>
                  <a:lnTo>
                    <a:pt x="6146" y="20206"/>
                  </a:lnTo>
                  <a:lnTo>
                    <a:pt x="6146" y="20439"/>
                  </a:lnTo>
                  <a:lnTo>
                    <a:pt x="6322" y="20594"/>
                  </a:lnTo>
                  <a:lnTo>
                    <a:pt x="6322" y="21135"/>
                  </a:lnTo>
                  <a:lnTo>
                    <a:pt x="6146" y="21445"/>
                  </a:lnTo>
                  <a:lnTo>
                    <a:pt x="5620" y="21445"/>
                  </a:lnTo>
                  <a:lnTo>
                    <a:pt x="4566" y="21600"/>
                  </a:lnTo>
                  <a:lnTo>
                    <a:pt x="2634" y="21600"/>
                  </a:lnTo>
                  <a:lnTo>
                    <a:pt x="2634" y="21523"/>
                  </a:lnTo>
                  <a:lnTo>
                    <a:pt x="2283" y="21523"/>
                  </a:lnTo>
                  <a:lnTo>
                    <a:pt x="2283" y="21445"/>
                  </a:lnTo>
                  <a:lnTo>
                    <a:pt x="2107" y="21368"/>
                  </a:lnTo>
                  <a:lnTo>
                    <a:pt x="2107" y="20671"/>
                  </a:lnTo>
                  <a:lnTo>
                    <a:pt x="1932" y="20671"/>
                  </a:lnTo>
                  <a:lnTo>
                    <a:pt x="1756" y="20594"/>
                  </a:lnTo>
                  <a:lnTo>
                    <a:pt x="1405" y="20594"/>
                  </a:lnTo>
                  <a:lnTo>
                    <a:pt x="1405" y="20516"/>
                  </a:lnTo>
                  <a:lnTo>
                    <a:pt x="1229" y="20516"/>
                  </a:lnTo>
                  <a:lnTo>
                    <a:pt x="1054" y="20439"/>
                  </a:lnTo>
                  <a:lnTo>
                    <a:pt x="878" y="20439"/>
                  </a:lnTo>
                  <a:lnTo>
                    <a:pt x="878" y="20361"/>
                  </a:lnTo>
                  <a:lnTo>
                    <a:pt x="702" y="20284"/>
                  </a:lnTo>
                  <a:lnTo>
                    <a:pt x="702" y="20129"/>
                  </a:lnTo>
                  <a:lnTo>
                    <a:pt x="527" y="20052"/>
                  </a:lnTo>
                  <a:lnTo>
                    <a:pt x="527" y="19665"/>
                  </a:lnTo>
                  <a:lnTo>
                    <a:pt x="351" y="19587"/>
                  </a:lnTo>
                  <a:lnTo>
                    <a:pt x="351" y="19200"/>
                  </a:lnTo>
                  <a:lnTo>
                    <a:pt x="527" y="19045"/>
                  </a:lnTo>
                  <a:lnTo>
                    <a:pt x="527" y="18890"/>
                  </a:lnTo>
                  <a:lnTo>
                    <a:pt x="702" y="18735"/>
                  </a:lnTo>
                  <a:lnTo>
                    <a:pt x="702" y="18658"/>
                  </a:lnTo>
                  <a:lnTo>
                    <a:pt x="1229" y="18658"/>
                  </a:lnTo>
                  <a:lnTo>
                    <a:pt x="1405" y="18581"/>
                  </a:lnTo>
                  <a:lnTo>
                    <a:pt x="1580" y="18581"/>
                  </a:lnTo>
                  <a:lnTo>
                    <a:pt x="1580" y="18116"/>
                  </a:lnTo>
                  <a:lnTo>
                    <a:pt x="1756" y="17884"/>
                  </a:lnTo>
                  <a:lnTo>
                    <a:pt x="1756" y="15716"/>
                  </a:lnTo>
                  <a:lnTo>
                    <a:pt x="1580" y="15639"/>
                  </a:lnTo>
                  <a:lnTo>
                    <a:pt x="1405" y="15406"/>
                  </a:lnTo>
                  <a:lnTo>
                    <a:pt x="1229" y="15252"/>
                  </a:lnTo>
                  <a:lnTo>
                    <a:pt x="1229" y="15097"/>
                  </a:lnTo>
                  <a:lnTo>
                    <a:pt x="1054" y="15019"/>
                  </a:lnTo>
                  <a:lnTo>
                    <a:pt x="1054" y="13626"/>
                  </a:lnTo>
                  <a:lnTo>
                    <a:pt x="878" y="13394"/>
                  </a:lnTo>
                  <a:lnTo>
                    <a:pt x="878" y="13239"/>
                  </a:lnTo>
                  <a:lnTo>
                    <a:pt x="702" y="13161"/>
                  </a:lnTo>
                  <a:lnTo>
                    <a:pt x="702" y="13006"/>
                  </a:lnTo>
                  <a:lnTo>
                    <a:pt x="351" y="12697"/>
                  </a:lnTo>
                  <a:lnTo>
                    <a:pt x="176" y="12697"/>
                  </a:lnTo>
                  <a:lnTo>
                    <a:pt x="176" y="12387"/>
                  </a:lnTo>
                  <a:lnTo>
                    <a:pt x="351" y="12232"/>
                  </a:lnTo>
                  <a:lnTo>
                    <a:pt x="351" y="12077"/>
                  </a:lnTo>
                  <a:lnTo>
                    <a:pt x="878" y="11845"/>
                  </a:lnTo>
                  <a:lnTo>
                    <a:pt x="1054" y="11845"/>
                  </a:lnTo>
                  <a:lnTo>
                    <a:pt x="1054" y="11768"/>
                  </a:lnTo>
                  <a:lnTo>
                    <a:pt x="1229" y="11690"/>
                  </a:lnTo>
                  <a:lnTo>
                    <a:pt x="1229" y="11381"/>
                  </a:lnTo>
                  <a:lnTo>
                    <a:pt x="1054" y="11381"/>
                  </a:lnTo>
                  <a:lnTo>
                    <a:pt x="1054" y="11226"/>
                  </a:lnTo>
                  <a:lnTo>
                    <a:pt x="878" y="11148"/>
                  </a:lnTo>
                  <a:lnTo>
                    <a:pt x="702" y="10994"/>
                  </a:lnTo>
                  <a:lnTo>
                    <a:pt x="176" y="10761"/>
                  </a:lnTo>
                  <a:lnTo>
                    <a:pt x="176" y="10606"/>
                  </a:lnTo>
                  <a:lnTo>
                    <a:pt x="0" y="10529"/>
                  </a:lnTo>
                  <a:lnTo>
                    <a:pt x="0" y="10452"/>
                  </a:lnTo>
                  <a:lnTo>
                    <a:pt x="176" y="10374"/>
                  </a:lnTo>
                  <a:lnTo>
                    <a:pt x="176" y="10297"/>
                  </a:lnTo>
                  <a:lnTo>
                    <a:pt x="527" y="10142"/>
                  </a:lnTo>
                  <a:lnTo>
                    <a:pt x="702" y="9987"/>
                  </a:lnTo>
                  <a:lnTo>
                    <a:pt x="1405" y="9677"/>
                  </a:lnTo>
                  <a:lnTo>
                    <a:pt x="1405" y="9523"/>
                  </a:lnTo>
                  <a:lnTo>
                    <a:pt x="1580" y="9445"/>
                  </a:lnTo>
                  <a:lnTo>
                    <a:pt x="1580" y="9368"/>
                  </a:lnTo>
                  <a:lnTo>
                    <a:pt x="1405" y="9368"/>
                  </a:lnTo>
                  <a:lnTo>
                    <a:pt x="1405" y="9290"/>
                  </a:lnTo>
                  <a:lnTo>
                    <a:pt x="1229" y="9290"/>
                  </a:lnTo>
                  <a:lnTo>
                    <a:pt x="1054" y="9213"/>
                  </a:lnTo>
                  <a:lnTo>
                    <a:pt x="1054" y="9135"/>
                  </a:lnTo>
                  <a:lnTo>
                    <a:pt x="878" y="9058"/>
                  </a:lnTo>
                  <a:lnTo>
                    <a:pt x="878" y="8361"/>
                  </a:lnTo>
                  <a:lnTo>
                    <a:pt x="1054" y="8284"/>
                  </a:lnTo>
                  <a:lnTo>
                    <a:pt x="1580" y="8284"/>
                  </a:lnTo>
                  <a:lnTo>
                    <a:pt x="1580" y="8206"/>
                  </a:lnTo>
                  <a:lnTo>
                    <a:pt x="1756" y="8206"/>
                  </a:lnTo>
                  <a:lnTo>
                    <a:pt x="1756" y="8052"/>
                  </a:lnTo>
                  <a:lnTo>
                    <a:pt x="1932" y="7974"/>
                  </a:lnTo>
                  <a:lnTo>
                    <a:pt x="1756" y="7897"/>
                  </a:lnTo>
                  <a:lnTo>
                    <a:pt x="1756" y="7587"/>
                  </a:lnTo>
                  <a:lnTo>
                    <a:pt x="1580" y="7587"/>
                  </a:lnTo>
                  <a:lnTo>
                    <a:pt x="1580" y="7510"/>
                  </a:lnTo>
                  <a:lnTo>
                    <a:pt x="1054" y="7510"/>
                  </a:lnTo>
                  <a:lnTo>
                    <a:pt x="1054" y="7432"/>
                  </a:lnTo>
                  <a:lnTo>
                    <a:pt x="878" y="7432"/>
                  </a:lnTo>
                  <a:lnTo>
                    <a:pt x="878" y="7277"/>
                  </a:lnTo>
                  <a:lnTo>
                    <a:pt x="702" y="7123"/>
                  </a:lnTo>
                  <a:lnTo>
                    <a:pt x="702" y="6735"/>
                  </a:lnTo>
                  <a:lnTo>
                    <a:pt x="878" y="6581"/>
                  </a:lnTo>
                  <a:lnTo>
                    <a:pt x="878" y="6426"/>
                  </a:lnTo>
                  <a:lnTo>
                    <a:pt x="1054" y="6426"/>
                  </a:lnTo>
                  <a:lnTo>
                    <a:pt x="1229" y="6348"/>
                  </a:lnTo>
                  <a:lnTo>
                    <a:pt x="1405" y="6348"/>
                  </a:lnTo>
                  <a:lnTo>
                    <a:pt x="1405" y="6271"/>
                  </a:lnTo>
                  <a:lnTo>
                    <a:pt x="1580" y="6194"/>
                  </a:lnTo>
                  <a:lnTo>
                    <a:pt x="1580" y="6116"/>
                  </a:lnTo>
                  <a:lnTo>
                    <a:pt x="1405" y="6039"/>
                  </a:lnTo>
                  <a:lnTo>
                    <a:pt x="1405" y="5729"/>
                  </a:lnTo>
                  <a:lnTo>
                    <a:pt x="1229" y="5574"/>
                  </a:lnTo>
                  <a:lnTo>
                    <a:pt x="1229" y="5342"/>
                  </a:lnTo>
                  <a:lnTo>
                    <a:pt x="1054" y="5187"/>
                  </a:lnTo>
                  <a:lnTo>
                    <a:pt x="1054" y="4800"/>
                  </a:lnTo>
                  <a:lnTo>
                    <a:pt x="1229" y="4723"/>
                  </a:lnTo>
                  <a:lnTo>
                    <a:pt x="1229" y="4645"/>
                  </a:lnTo>
                  <a:lnTo>
                    <a:pt x="1580" y="4490"/>
                  </a:lnTo>
                  <a:lnTo>
                    <a:pt x="1580" y="3948"/>
                  </a:lnTo>
                  <a:lnTo>
                    <a:pt x="1756" y="3948"/>
                  </a:lnTo>
                  <a:lnTo>
                    <a:pt x="1756" y="3871"/>
                  </a:lnTo>
                  <a:lnTo>
                    <a:pt x="1932" y="3871"/>
                  </a:lnTo>
                  <a:lnTo>
                    <a:pt x="2283" y="3716"/>
                  </a:lnTo>
                  <a:lnTo>
                    <a:pt x="2459" y="3716"/>
                  </a:lnTo>
                  <a:lnTo>
                    <a:pt x="2459" y="3639"/>
                  </a:lnTo>
                  <a:lnTo>
                    <a:pt x="2634" y="3639"/>
                  </a:lnTo>
                  <a:lnTo>
                    <a:pt x="2634" y="3484"/>
                  </a:lnTo>
                  <a:lnTo>
                    <a:pt x="2810" y="3406"/>
                  </a:lnTo>
                  <a:lnTo>
                    <a:pt x="2810" y="3329"/>
                  </a:lnTo>
                  <a:lnTo>
                    <a:pt x="2985" y="3252"/>
                  </a:lnTo>
                  <a:lnTo>
                    <a:pt x="2985" y="3097"/>
                  </a:lnTo>
                  <a:lnTo>
                    <a:pt x="2810" y="3019"/>
                  </a:lnTo>
                  <a:lnTo>
                    <a:pt x="2634" y="3019"/>
                  </a:lnTo>
                  <a:lnTo>
                    <a:pt x="2634" y="2942"/>
                  </a:lnTo>
                  <a:lnTo>
                    <a:pt x="2459" y="2865"/>
                  </a:lnTo>
                  <a:lnTo>
                    <a:pt x="2283" y="2865"/>
                  </a:lnTo>
                  <a:lnTo>
                    <a:pt x="2283" y="2710"/>
                  </a:lnTo>
                  <a:lnTo>
                    <a:pt x="2459" y="2632"/>
                  </a:lnTo>
                  <a:lnTo>
                    <a:pt x="2459" y="2555"/>
                  </a:lnTo>
                  <a:lnTo>
                    <a:pt x="2634" y="2555"/>
                  </a:lnTo>
                  <a:lnTo>
                    <a:pt x="2810" y="2400"/>
                  </a:lnTo>
                  <a:lnTo>
                    <a:pt x="2985" y="2400"/>
                  </a:lnTo>
                  <a:lnTo>
                    <a:pt x="2985" y="1548"/>
                  </a:lnTo>
                  <a:lnTo>
                    <a:pt x="3688" y="1548"/>
                  </a:lnTo>
                  <a:lnTo>
                    <a:pt x="3863" y="1471"/>
                  </a:lnTo>
                  <a:lnTo>
                    <a:pt x="3863" y="1394"/>
                  </a:lnTo>
                  <a:lnTo>
                    <a:pt x="4039" y="1316"/>
                  </a:lnTo>
                  <a:lnTo>
                    <a:pt x="4039" y="77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4" name="Group 474"/>
            <p:cNvGrpSpPr/>
            <p:nvPr/>
          </p:nvGrpSpPr>
          <p:grpSpPr>
            <a:xfrm>
              <a:off x="2481748" y="4041593"/>
              <a:ext cx="344339" cy="1393792"/>
              <a:chOff x="0" y="0"/>
              <a:chExt cx="344337" cy="1393791"/>
            </a:xfrm>
          </p:grpSpPr>
          <p:sp>
            <p:nvSpPr>
              <p:cNvPr id="471" name="Shape 471"/>
              <p:cNvSpPr/>
              <p:nvPr/>
            </p:nvSpPr>
            <p:spPr>
              <a:xfrm>
                <a:off x="0" y="0"/>
                <a:ext cx="222560" cy="1353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5" y="19943"/>
                    </a:moveTo>
                    <a:lnTo>
                      <a:pt x="18340" y="20071"/>
                    </a:lnTo>
                    <a:lnTo>
                      <a:pt x="16302" y="20071"/>
                    </a:lnTo>
                    <a:lnTo>
                      <a:pt x="15487" y="20135"/>
                    </a:lnTo>
                    <a:lnTo>
                      <a:pt x="13449" y="20135"/>
                    </a:lnTo>
                    <a:lnTo>
                      <a:pt x="12634" y="20071"/>
                    </a:lnTo>
                    <a:lnTo>
                      <a:pt x="11819" y="20071"/>
                    </a:lnTo>
                    <a:lnTo>
                      <a:pt x="11819" y="20007"/>
                    </a:lnTo>
                    <a:lnTo>
                      <a:pt x="11411" y="19943"/>
                    </a:lnTo>
                    <a:lnTo>
                      <a:pt x="11411" y="19370"/>
                    </a:lnTo>
                    <a:lnTo>
                      <a:pt x="11004" y="19370"/>
                    </a:lnTo>
                    <a:lnTo>
                      <a:pt x="11004" y="19306"/>
                    </a:lnTo>
                    <a:lnTo>
                      <a:pt x="10189" y="19306"/>
                    </a:lnTo>
                    <a:lnTo>
                      <a:pt x="9781" y="19242"/>
                    </a:lnTo>
                    <a:lnTo>
                      <a:pt x="9374" y="19242"/>
                    </a:lnTo>
                    <a:lnTo>
                      <a:pt x="8966" y="19179"/>
                    </a:lnTo>
                    <a:lnTo>
                      <a:pt x="8558" y="19179"/>
                    </a:lnTo>
                    <a:lnTo>
                      <a:pt x="8558" y="19115"/>
                    </a:lnTo>
                    <a:lnTo>
                      <a:pt x="8151" y="18988"/>
                    </a:lnTo>
                    <a:lnTo>
                      <a:pt x="7743" y="18924"/>
                    </a:lnTo>
                    <a:lnTo>
                      <a:pt x="7743" y="18733"/>
                    </a:lnTo>
                    <a:lnTo>
                      <a:pt x="7336" y="18669"/>
                    </a:lnTo>
                    <a:lnTo>
                      <a:pt x="7336" y="17968"/>
                    </a:lnTo>
                    <a:lnTo>
                      <a:pt x="7743" y="17841"/>
                    </a:lnTo>
                    <a:lnTo>
                      <a:pt x="7743" y="17777"/>
                    </a:lnTo>
                    <a:lnTo>
                      <a:pt x="8151" y="17713"/>
                    </a:lnTo>
                    <a:lnTo>
                      <a:pt x="8966" y="17713"/>
                    </a:lnTo>
                    <a:lnTo>
                      <a:pt x="9374" y="17650"/>
                    </a:lnTo>
                    <a:lnTo>
                      <a:pt x="9781" y="17650"/>
                    </a:lnTo>
                    <a:lnTo>
                      <a:pt x="9781" y="17586"/>
                    </a:lnTo>
                    <a:lnTo>
                      <a:pt x="10189" y="17522"/>
                    </a:lnTo>
                    <a:lnTo>
                      <a:pt x="10189" y="17012"/>
                    </a:lnTo>
                    <a:lnTo>
                      <a:pt x="10596" y="16821"/>
                    </a:lnTo>
                    <a:lnTo>
                      <a:pt x="10596" y="15419"/>
                    </a:lnTo>
                    <a:lnTo>
                      <a:pt x="10189" y="15292"/>
                    </a:lnTo>
                    <a:lnTo>
                      <a:pt x="10189" y="15165"/>
                    </a:lnTo>
                    <a:lnTo>
                      <a:pt x="9374" y="14910"/>
                    </a:lnTo>
                    <a:lnTo>
                      <a:pt x="8966" y="14846"/>
                    </a:lnTo>
                    <a:lnTo>
                      <a:pt x="8966" y="13827"/>
                    </a:lnTo>
                    <a:lnTo>
                      <a:pt x="8558" y="13572"/>
                    </a:lnTo>
                    <a:lnTo>
                      <a:pt x="8558" y="13317"/>
                    </a:lnTo>
                    <a:lnTo>
                      <a:pt x="8151" y="13253"/>
                    </a:lnTo>
                    <a:lnTo>
                      <a:pt x="8151" y="13126"/>
                    </a:lnTo>
                    <a:lnTo>
                      <a:pt x="7743" y="13062"/>
                    </a:lnTo>
                    <a:lnTo>
                      <a:pt x="6928" y="12807"/>
                    </a:lnTo>
                    <a:lnTo>
                      <a:pt x="6928" y="12361"/>
                    </a:lnTo>
                    <a:lnTo>
                      <a:pt x="7336" y="12361"/>
                    </a:lnTo>
                    <a:lnTo>
                      <a:pt x="7336" y="12297"/>
                    </a:lnTo>
                    <a:lnTo>
                      <a:pt x="7743" y="12234"/>
                    </a:lnTo>
                    <a:lnTo>
                      <a:pt x="8151" y="12106"/>
                    </a:lnTo>
                    <a:lnTo>
                      <a:pt x="8966" y="11979"/>
                    </a:lnTo>
                    <a:lnTo>
                      <a:pt x="9374" y="11979"/>
                    </a:lnTo>
                    <a:lnTo>
                      <a:pt x="9374" y="11788"/>
                    </a:lnTo>
                    <a:lnTo>
                      <a:pt x="8966" y="11724"/>
                    </a:lnTo>
                    <a:lnTo>
                      <a:pt x="8966" y="11660"/>
                    </a:lnTo>
                    <a:lnTo>
                      <a:pt x="8558" y="11596"/>
                    </a:lnTo>
                    <a:lnTo>
                      <a:pt x="8558" y="11533"/>
                    </a:lnTo>
                    <a:lnTo>
                      <a:pt x="7743" y="11405"/>
                    </a:lnTo>
                    <a:lnTo>
                      <a:pt x="7336" y="11278"/>
                    </a:lnTo>
                    <a:lnTo>
                      <a:pt x="7336" y="11214"/>
                    </a:lnTo>
                    <a:lnTo>
                      <a:pt x="6928" y="11150"/>
                    </a:lnTo>
                    <a:lnTo>
                      <a:pt x="6928" y="11087"/>
                    </a:lnTo>
                    <a:lnTo>
                      <a:pt x="6521" y="11087"/>
                    </a:lnTo>
                    <a:lnTo>
                      <a:pt x="6521" y="10832"/>
                    </a:lnTo>
                    <a:lnTo>
                      <a:pt x="6928" y="10832"/>
                    </a:lnTo>
                    <a:lnTo>
                      <a:pt x="6928" y="10768"/>
                    </a:lnTo>
                    <a:lnTo>
                      <a:pt x="8558" y="10513"/>
                    </a:lnTo>
                    <a:lnTo>
                      <a:pt x="8558" y="10450"/>
                    </a:lnTo>
                    <a:lnTo>
                      <a:pt x="8966" y="10386"/>
                    </a:lnTo>
                    <a:lnTo>
                      <a:pt x="9374" y="10258"/>
                    </a:lnTo>
                    <a:lnTo>
                      <a:pt x="9781" y="10258"/>
                    </a:lnTo>
                    <a:lnTo>
                      <a:pt x="9781" y="10004"/>
                    </a:lnTo>
                    <a:lnTo>
                      <a:pt x="9374" y="10004"/>
                    </a:lnTo>
                    <a:lnTo>
                      <a:pt x="8966" y="9940"/>
                    </a:lnTo>
                    <a:lnTo>
                      <a:pt x="8966" y="9876"/>
                    </a:lnTo>
                    <a:lnTo>
                      <a:pt x="8558" y="9876"/>
                    </a:lnTo>
                    <a:lnTo>
                      <a:pt x="8558" y="9685"/>
                    </a:lnTo>
                    <a:lnTo>
                      <a:pt x="8151" y="9621"/>
                    </a:lnTo>
                    <a:lnTo>
                      <a:pt x="8151" y="9430"/>
                    </a:lnTo>
                    <a:lnTo>
                      <a:pt x="8558" y="9303"/>
                    </a:lnTo>
                    <a:lnTo>
                      <a:pt x="8558" y="9175"/>
                    </a:lnTo>
                    <a:lnTo>
                      <a:pt x="8966" y="9175"/>
                    </a:lnTo>
                    <a:lnTo>
                      <a:pt x="9374" y="9112"/>
                    </a:lnTo>
                    <a:lnTo>
                      <a:pt x="10596" y="9112"/>
                    </a:lnTo>
                    <a:lnTo>
                      <a:pt x="10596" y="8665"/>
                    </a:lnTo>
                    <a:lnTo>
                      <a:pt x="10189" y="8602"/>
                    </a:lnTo>
                    <a:lnTo>
                      <a:pt x="10189" y="8538"/>
                    </a:lnTo>
                    <a:lnTo>
                      <a:pt x="9374" y="8538"/>
                    </a:lnTo>
                    <a:lnTo>
                      <a:pt x="8966" y="8474"/>
                    </a:lnTo>
                    <a:lnTo>
                      <a:pt x="8558" y="8474"/>
                    </a:lnTo>
                    <a:lnTo>
                      <a:pt x="8558" y="8347"/>
                    </a:lnTo>
                    <a:lnTo>
                      <a:pt x="8151" y="8283"/>
                    </a:lnTo>
                    <a:lnTo>
                      <a:pt x="8151" y="7773"/>
                    </a:lnTo>
                    <a:lnTo>
                      <a:pt x="8558" y="7710"/>
                    </a:lnTo>
                    <a:lnTo>
                      <a:pt x="8558" y="7646"/>
                    </a:lnTo>
                    <a:lnTo>
                      <a:pt x="8966" y="7582"/>
                    </a:lnTo>
                    <a:lnTo>
                      <a:pt x="9781" y="7582"/>
                    </a:lnTo>
                    <a:lnTo>
                      <a:pt x="9781" y="7136"/>
                    </a:lnTo>
                    <a:lnTo>
                      <a:pt x="9374" y="7073"/>
                    </a:lnTo>
                    <a:lnTo>
                      <a:pt x="9374" y="6945"/>
                    </a:lnTo>
                    <a:lnTo>
                      <a:pt x="8966" y="6754"/>
                    </a:lnTo>
                    <a:lnTo>
                      <a:pt x="8966" y="6244"/>
                    </a:lnTo>
                    <a:lnTo>
                      <a:pt x="9781" y="6117"/>
                    </a:lnTo>
                    <a:lnTo>
                      <a:pt x="9781" y="6053"/>
                    </a:lnTo>
                    <a:lnTo>
                      <a:pt x="10189" y="5989"/>
                    </a:lnTo>
                    <a:lnTo>
                      <a:pt x="10189" y="5607"/>
                    </a:lnTo>
                    <a:lnTo>
                      <a:pt x="10596" y="5543"/>
                    </a:lnTo>
                    <a:lnTo>
                      <a:pt x="11411" y="5480"/>
                    </a:lnTo>
                    <a:lnTo>
                      <a:pt x="12634" y="5288"/>
                    </a:lnTo>
                    <a:lnTo>
                      <a:pt x="12634" y="5225"/>
                    </a:lnTo>
                    <a:lnTo>
                      <a:pt x="13042" y="5161"/>
                    </a:lnTo>
                    <a:lnTo>
                      <a:pt x="13042" y="4842"/>
                    </a:lnTo>
                    <a:lnTo>
                      <a:pt x="12634" y="4842"/>
                    </a:lnTo>
                    <a:lnTo>
                      <a:pt x="12226" y="4779"/>
                    </a:lnTo>
                    <a:lnTo>
                      <a:pt x="12226" y="4715"/>
                    </a:lnTo>
                    <a:lnTo>
                      <a:pt x="11819" y="4715"/>
                    </a:lnTo>
                    <a:lnTo>
                      <a:pt x="11819" y="4524"/>
                    </a:lnTo>
                    <a:lnTo>
                      <a:pt x="13449" y="4269"/>
                    </a:lnTo>
                    <a:lnTo>
                      <a:pt x="13449" y="3632"/>
                    </a:lnTo>
                    <a:lnTo>
                      <a:pt x="14672" y="3632"/>
                    </a:lnTo>
                    <a:lnTo>
                      <a:pt x="15079" y="3568"/>
                    </a:lnTo>
                    <a:lnTo>
                      <a:pt x="15487" y="3568"/>
                    </a:lnTo>
                    <a:lnTo>
                      <a:pt x="15487" y="3441"/>
                    </a:lnTo>
                    <a:lnTo>
                      <a:pt x="15894" y="3441"/>
                    </a:lnTo>
                    <a:lnTo>
                      <a:pt x="15894" y="3058"/>
                    </a:lnTo>
                    <a:lnTo>
                      <a:pt x="14264" y="2804"/>
                    </a:lnTo>
                    <a:lnTo>
                      <a:pt x="13857" y="2804"/>
                    </a:lnTo>
                    <a:lnTo>
                      <a:pt x="13449" y="2740"/>
                    </a:lnTo>
                    <a:lnTo>
                      <a:pt x="13449" y="2676"/>
                    </a:lnTo>
                    <a:lnTo>
                      <a:pt x="12226" y="2485"/>
                    </a:lnTo>
                    <a:lnTo>
                      <a:pt x="11819" y="2358"/>
                    </a:lnTo>
                    <a:lnTo>
                      <a:pt x="11819" y="2294"/>
                    </a:lnTo>
                    <a:lnTo>
                      <a:pt x="11411" y="2166"/>
                    </a:lnTo>
                    <a:lnTo>
                      <a:pt x="11411" y="2103"/>
                    </a:lnTo>
                    <a:lnTo>
                      <a:pt x="11004" y="2039"/>
                    </a:lnTo>
                    <a:lnTo>
                      <a:pt x="11004" y="1912"/>
                    </a:lnTo>
                    <a:lnTo>
                      <a:pt x="11411" y="1784"/>
                    </a:lnTo>
                    <a:lnTo>
                      <a:pt x="11411" y="1147"/>
                    </a:lnTo>
                    <a:lnTo>
                      <a:pt x="9781" y="892"/>
                    </a:lnTo>
                    <a:lnTo>
                      <a:pt x="9374" y="892"/>
                    </a:lnTo>
                    <a:lnTo>
                      <a:pt x="8558" y="765"/>
                    </a:lnTo>
                    <a:lnTo>
                      <a:pt x="8558" y="701"/>
                    </a:lnTo>
                    <a:lnTo>
                      <a:pt x="8151" y="701"/>
                    </a:lnTo>
                    <a:lnTo>
                      <a:pt x="8151" y="191"/>
                    </a:lnTo>
                    <a:lnTo>
                      <a:pt x="7743" y="191"/>
                    </a:lnTo>
                    <a:lnTo>
                      <a:pt x="7336" y="64"/>
                    </a:lnTo>
                    <a:lnTo>
                      <a:pt x="6928" y="0"/>
                    </a:lnTo>
                    <a:lnTo>
                      <a:pt x="6521" y="0"/>
                    </a:lnTo>
                    <a:lnTo>
                      <a:pt x="4483" y="319"/>
                    </a:lnTo>
                    <a:lnTo>
                      <a:pt x="4483" y="573"/>
                    </a:lnTo>
                    <a:lnTo>
                      <a:pt x="4891" y="828"/>
                    </a:lnTo>
                    <a:lnTo>
                      <a:pt x="4891" y="892"/>
                    </a:lnTo>
                    <a:lnTo>
                      <a:pt x="5298" y="1019"/>
                    </a:lnTo>
                    <a:lnTo>
                      <a:pt x="5298" y="1083"/>
                    </a:lnTo>
                    <a:lnTo>
                      <a:pt x="5706" y="1147"/>
                    </a:lnTo>
                    <a:lnTo>
                      <a:pt x="5706" y="1211"/>
                    </a:lnTo>
                    <a:lnTo>
                      <a:pt x="6113" y="1338"/>
                    </a:lnTo>
                    <a:lnTo>
                      <a:pt x="6113" y="1402"/>
                    </a:lnTo>
                    <a:lnTo>
                      <a:pt x="6521" y="1657"/>
                    </a:lnTo>
                    <a:lnTo>
                      <a:pt x="6521" y="2931"/>
                    </a:lnTo>
                    <a:lnTo>
                      <a:pt x="6113" y="2995"/>
                    </a:lnTo>
                    <a:lnTo>
                      <a:pt x="6113" y="3122"/>
                    </a:lnTo>
                    <a:lnTo>
                      <a:pt x="5706" y="3122"/>
                    </a:lnTo>
                    <a:lnTo>
                      <a:pt x="5298" y="3186"/>
                    </a:lnTo>
                    <a:lnTo>
                      <a:pt x="5298" y="3250"/>
                    </a:lnTo>
                    <a:lnTo>
                      <a:pt x="4891" y="3313"/>
                    </a:lnTo>
                    <a:lnTo>
                      <a:pt x="4891" y="3568"/>
                    </a:lnTo>
                    <a:lnTo>
                      <a:pt x="5706" y="3568"/>
                    </a:lnTo>
                    <a:lnTo>
                      <a:pt x="6521" y="3696"/>
                    </a:lnTo>
                    <a:lnTo>
                      <a:pt x="6521" y="3887"/>
                    </a:lnTo>
                    <a:lnTo>
                      <a:pt x="6928" y="3950"/>
                    </a:lnTo>
                    <a:lnTo>
                      <a:pt x="6928" y="4269"/>
                    </a:lnTo>
                    <a:lnTo>
                      <a:pt x="6521" y="4396"/>
                    </a:lnTo>
                    <a:lnTo>
                      <a:pt x="6521" y="4524"/>
                    </a:lnTo>
                    <a:lnTo>
                      <a:pt x="6113" y="4588"/>
                    </a:lnTo>
                    <a:lnTo>
                      <a:pt x="6113" y="4651"/>
                    </a:lnTo>
                    <a:lnTo>
                      <a:pt x="5706" y="4715"/>
                    </a:lnTo>
                    <a:lnTo>
                      <a:pt x="5298" y="4715"/>
                    </a:lnTo>
                    <a:lnTo>
                      <a:pt x="5298" y="4651"/>
                    </a:lnTo>
                    <a:lnTo>
                      <a:pt x="5298" y="4715"/>
                    </a:lnTo>
                    <a:lnTo>
                      <a:pt x="4891" y="4715"/>
                    </a:lnTo>
                    <a:lnTo>
                      <a:pt x="4891" y="4779"/>
                    </a:lnTo>
                    <a:lnTo>
                      <a:pt x="4483" y="4842"/>
                    </a:lnTo>
                    <a:lnTo>
                      <a:pt x="4483" y="5034"/>
                    </a:lnTo>
                    <a:lnTo>
                      <a:pt x="4891" y="5161"/>
                    </a:lnTo>
                    <a:lnTo>
                      <a:pt x="4891" y="5352"/>
                    </a:lnTo>
                    <a:lnTo>
                      <a:pt x="5298" y="5543"/>
                    </a:lnTo>
                    <a:lnTo>
                      <a:pt x="5298" y="5862"/>
                    </a:lnTo>
                    <a:lnTo>
                      <a:pt x="4891" y="5926"/>
                    </a:lnTo>
                    <a:lnTo>
                      <a:pt x="4891" y="5989"/>
                    </a:lnTo>
                    <a:lnTo>
                      <a:pt x="3668" y="5989"/>
                    </a:lnTo>
                    <a:lnTo>
                      <a:pt x="3260" y="5926"/>
                    </a:lnTo>
                    <a:lnTo>
                      <a:pt x="2853" y="5926"/>
                    </a:lnTo>
                    <a:lnTo>
                      <a:pt x="2853" y="6053"/>
                    </a:lnTo>
                    <a:lnTo>
                      <a:pt x="3668" y="6181"/>
                    </a:lnTo>
                    <a:lnTo>
                      <a:pt x="3668" y="6563"/>
                    </a:lnTo>
                    <a:lnTo>
                      <a:pt x="3260" y="6754"/>
                    </a:lnTo>
                    <a:lnTo>
                      <a:pt x="3260" y="6818"/>
                    </a:lnTo>
                    <a:lnTo>
                      <a:pt x="2853" y="6881"/>
                    </a:lnTo>
                    <a:lnTo>
                      <a:pt x="2853" y="7073"/>
                    </a:lnTo>
                    <a:lnTo>
                      <a:pt x="2445" y="7264"/>
                    </a:lnTo>
                    <a:lnTo>
                      <a:pt x="2445" y="7455"/>
                    </a:lnTo>
                    <a:lnTo>
                      <a:pt x="2038" y="7710"/>
                    </a:lnTo>
                    <a:lnTo>
                      <a:pt x="2038" y="7965"/>
                    </a:lnTo>
                    <a:lnTo>
                      <a:pt x="1630" y="8028"/>
                    </a:lnTo>
                    <a:lnTo>
                      <a:pt x="1630" y="8156"/>
                    </a:lnTo>
                    <a:lnTo>
                      <a:pt x="2038" y="8219"/>
                    </a:lnTo>
                    <a:lnTo>
                      <a:pt x="2038" y="8474"/>
                    </a:lnTo>
                    <a:lnTo>
                      <a:pt x="2445" y="8474"/>
                    </a:lnTo>
                    <a:lnTo>
                      <a:pt x="2445" y="8538"/>
                    </a:lnTo>
                    <a:lnTo>
                      <a:pt x="3260" y="8538"/>
                    </a:lnTo>
                    <a:lnTo>
                      <a:pt x="3260" y="8602"/>
                    </a:lnTo>
                    <a:lnTo>
                      <a:pt x="3668" y="8665"/>
                    </a:lnTo>
                    <a:lnTo>
                      <a:pt x="3668" y="8857"/>
                    </a:lnTo>
                    <a:lnTo>
                      <a:pt x="4075" y="8984"/>
                    </a:lnTo>
                    <a:lnTo>
                      <a:pt x="4075" y="9112"/>
                    </a:lnTo>
                    <a:lnTo>
                      <a:pt x="3668" y="9239"/>
                    </a:lnTo>
                    <a:lnTo>
                      <a:pt x="3668" y="9558"/>
                    </a:lnTo>
                    <a:lnTo>
                      <a:pt x="3260" y="9685"/>
                    </a:lnTo>
                    <a:lnTo>
                      <a:pt x="3260" y="9812"/>
                    </a:lnTo>
                    <a:lnTo>
                      <a:pt x="2853" y="10131"/>
                    </a:lnTo>
                    <a:lnTo>
                      <a:pt x="2445" y="10386"/>
                    </a:lnTo>
                    <a:lnTo>
                      <a:pt x="2038" y="10577"/>
                    </a:lnTo>
                    <a:lnTo>
                      <a:pt x="1630" y="10641"/>
                    </a:lnTo>
                    <a:lnTo>
                      <a:pt x="1630" y="10768"/>
                    </a:lnTo>
                    <a:lnTo>
                      <a:pt x="815" y="10896"/>
                    </a:lnTo>
                    <a:lnTo>
                      <a:pt x="815" y="10959"/>
                    </a:lnTo>
                    <a:lnTo>
                      <a:pt x="408" y="11023"/>
                    </a:lnTo>
                    <a:lnTo>
                      <a:pt x="408" y="11087"/>
                    </a:lnTo>
                    <a:lnTo>
                      <a:pt x="0" y="11150"/>
                    </a:lnTo>
                    <a:lnTo>
                      <a:pt x="0" y="11724"/>
                    </a:lnTo>
                    <a:lnTo>
                      <a:pt x="408" y="11915"/>
                    </a:lnTo>
                    <a:lnTo>
                      <a:pt x="408" y="12106"/>
                    </a:lnTo>
                    <a:lnTo>
                      <a:pt x="1223" y="12552"/>
                    </a:lnTo>
                    <a:lnTo>
                      <a:pt x="1630" y="12935"/>
                    </a:lnTo>
                    <a:lnTo>
                      <a:pt x="1630" y="13126"/>
                    </a:lnTo>
                    <a:lnTo>
                      <a:pt x="2038" y="13317"/>
                    </a:lnTo>
                    <a:lnTo>
                      <a:pt x="2038" y="13508"/>
                    </a:lnTo>
                    <a:lnTo>
                      <a:pt x="2445" y="13699"/>
                    </a:lnTo>
                    <a:lnTo>
                      <a:pt x="2445" y="13954"/>
                    </a:lnTo>
                    <a:lnTo>
                      <a:pt x="2038" y="14018"/>
                    </a:lnTo>
                    <a:lnTo>
                      <a:pt x="2038" y="14081"/>
                    </a:lnTo>
                    <a:lnTo>
                      <a:pt x="1630" y="14209"/>
                    </a:lnTo>
                    <a:lnTo>
                      <a:pt x="1223" y="14273"/>
                    </a:lnTo>
                    <a:lnTo>
                      <a:pt x="1223" y="14464"/>
                    </a:lnTo>
                    <a:lnTo>
                      <a:pt x="2038" y="14464"/>
                    </a:lnTo>
                    <a:lnTo>
                      <a:pt x="2853" y="14400"/>
                    </a:lnTo>
                    <a:lnTo>
                      <a:pt x="3260" y="14400"/>
                    </a:lnTo>
                    <a:lnTo>
                      <a:pt x="4075" y="14527"/>
                    </a:lnTo>
                    <a:lnTo>
                      <a:pt x="4075" y="14591"/>
                    </a:lnTo>
                    <a:lnTo>
                      <a:pt x="4483" y="14655"/>
                    </a:lnTo>
                    <a:lnTo>
                      <a:pt x="4483" y="15037"/>
                    </a:lnTo>
                    <a:lnTo>
                      <a:pt x="4891" y="15228"/>
                    </a:lnTo>
                    <a:lnTo>
                      <a:pt x="4891" y="15483"/>
                    </a:lnTo>
                    <a:lnTo>
                      <a:pt x="4483" y="15674"/>
                    </a:lnTo>
                    <a:lnTo>
                      <a:pt x="4483" y="15993"/>
                    </a:lnTo>
                    <a:lnTo>
                      <a:pt x="4075" y="16057"/>
                    </a:lnTo>
                    <a:lnTo>
                      <a:pt x="3260" y="16312"/>
                    </a:lnTo>
                    <a:lnTo>
                      <a:pt x="3260" y="16375"/>
                    </a:lnTo>
                    <a:lnTo>
                      <a:pt x="2853" y="16439"/>
                    </a:lnTo>
                    <a:lnTo>
                      <a:pt x="2853" y="16694"/>
                    </a:lnTo>
                    <a:lnTo>
                      <a:pt x="2445" y="16821"/>
                    </a:lnTo>
                    <a:lnTo>
                      <a:pt x="2445" y="17076"/>
                    </a:lnTo>
                    <a:lnTo>
                      <a:pt x="3260" y="17204"/>
                    </a:lnTo>
                    <a:lnTo>
                      <a:pt x="4075" y="17204"/>
                    </a:lnTo>
                    <a:lnTo>
                      <a:pt x="4483" y="17267"/>
                    </a:lnTo>
                    <a:lnTo>
                      <a:pt x="4891" y="17267"/>
                    </a:lnTo>
                    <a:lnTo>
                      <a:pt x="4891" y="17522"/>
                    </a:lnTo>
                    <a:lnTo>
                      <a:pt x="4483" y="17522"/>
                    </a:lnTo>
                    <a:lnTo>
                      <a:pt x="4483" y="17586"/>
                    </a:lnTo>
                    <a:lnTo>
                      <a:pt x="3260" y="17968"/>
                    </a:lnTo>
                    <a:lnTo>
                      <a:pt x="2853" y="18032"/>
                    </a:lnTo>
                    <a:lnTo>
                      <a:pt x="2853" y="18350"/>
                    </a:lnTo>
                    <a:lnTo>
                      <a:pt x="3260" y="18478"/>
                    </a:lnTo>
                    <a:lnTo>
                      <a:pt x="3260" y="18542"/>
                    </a:lnTo>
                    <a:lnTo>
                      <a:pt x="3668" y="18669"/>
                    </a:lnTo>
                    <a:lnTo>
                      <a:pt x="3668" y="18796"/>
                    </a:lnTo>
                    <a:lnTo>
                      <a:pt x="4483" y="18988"/>
                    </a:lnTo>
                    <a:lnTo>
                      <a:pt x="4483" y="19051"/>
                    </a:lnTo>
                    <a:lnTo>
                      <a:pt x="4891" y="19179"/>
                    </a:lnTo>
                    <a:lnTo>
                      <a:pt x="5298" y="19242"/>
                    </a:lnTo>
                    <a:lnTo>
                      <a:pt x="5298" y="19306"/>
                    </a:lnTo>
                    <a:lnTo>
                      <a:pt x="6113" y="19434"/>
                    </a:lnTo>
                    <a:lnTo>
                      <a:pt x="6928" y="19434"/>
                    </a:lnTo>
                    <a:lnTo>
                      <a:pt x="7336" y="19497"/>
                    </a:lnTo>
                    <a:lnTo>
                      <a:pt x="7743" y="19497"/>
                    </a:lnTo>
                    <a:lnTo>
                      <a:pt x="7743" y="19561"/>
                    </a:lnTo>
                    <a:lnTo>
                      <a:pt x="8151" y="19561"/>
                    </a:lnTo>
                    <a:lnTo>
                      <a:pt x="8151" y="19943"/>
                    </a:lnTo>
                    <a:lnTo>
                      <a:pt x="8558" y="19943"/>
                    </a:lnTo>
                    <a:lnTo>
                      <a:pt x="8558" y="20071"/>
                    </a:lnTo>
                    <a:lnTo>
                      <a:pt x="9374" y="20198"/>
                    </a:lnTo>
                    <a:lnTo>
                      <a:pt x="9374" y="20262"/>
                    </a:lnTo>
                    <a:lnTo>
                      <a:pt x="9781" y="20262"/>
                    </a:lnTo>
                    <a:lnTo>
                      <a:pt x="9781" y="20326"/>
                    </a:lnTo>
                    <a:lnTo>
                      <a:pt x="10596" y="20326"/>
                    </a:lnTo>
                    <a:lnTo>
                      <a:pt x="11004" y="20389"/>
                    </a:lnTo>
                    <a:lnTo>
                      <a:pt x="11411" y="20389"/>
                    </a:lnTo>
                    <a:lnTo>
                      <a:pt x="11411" y="20453"/>
                    </a:lnTo>
                    <a:lnTo>
                      <a:pt x="11819" y="20453"/>
                    </a:lnTo>
                    <a:lnTo>
                      <a:pt x="11819" y="20517"/>
                    </a:lnTo>
                    <a:lnTo>
                      <a:pt x="12226" y="20581"/>
                    </a:lnTo>
                    <a:lnTo>
                      <a:pt x="12226" y="20708"/>
                    </a:lnTo>
                    <a:lnTo>
                      <a:pt x="12634" y="20708"/>
                    </a:lnTo>
                    <a:lnTo>
                      <a:pt x="12634" y="20772"/>
                    </a:lnTo>
                    <a:lnTo>
                      <a:pt x="13042" y="20772"/>
                    </a:lnTo>
                    <a:lnTo>
                      <a:pt x="14672" y="20899"/>
                    </a:lnTo>
                    <a:lnTo>
                      <a:pt x="15894" y="21090"/>
                    </a:lnTo>
                    <a:lnTo>
                      <a:pt x="16709" y="21154"/>
                    </a:lnTo>
                    <a:lnTo>
                      <a:pt x="16709" y="21218"/>
                    </a:lnTo>
                    <a:lnTo>
                      <a:pt x="17117" y="21218"/>
                    </a:lnTo>
                    <a:lnTo>
                      <a:pt x="17117" y="21345"/>
                    </a:lnTo>
                    <a:lnTo>
                      <a:pt x="17525" y="21409"/>
                    </a:lnTo>
                    <a:lnTo>
                      <a:pt x="17525" y="21473"/>
                    </a:lnTo>
                    <a:lnTo>
                      <a:pt x="17932" y="21536"/>
                    </a:lnTo>
                    <a:lnTo>
                      <a:pt x="17932" y="21600"/>
                    </a:lnTo>
                    <a:lnTo>
                      <a:pt x="18340" y="21600"/>
                    </a:lnTo>
                    <a:lnTo>
                      <a:pt x="18340" y="21536"/>
                    </a:lnTo>
                    <a:lnTo>
                      <a:pt x="18747" y="21536"/>
                    </a:lnTo>
                    <a:lnTo>
                      <a:pt x="18747" y="21281"/>
                    </a:lnTo>
                    <a:lnTo>
                      <a:pt x="19155" y="21154"/>
                    </a:lnTo>
                    <a:lnTo>
                      <a:pt x="19155" y="21027"/>
                    </a:lnTo>
                    <a:lnTo>
                      <a:pt x="19562" y="21027"/>
                    </a:lnTo>
                    <a:lnTo>
                      <a:pt x="19562" y="20963"/>
                    </a:lnTo>
                    <a:lnTo>
                      <a:pt x="20377" y="20899"/>
                    </a:lnTo>
                    <a:lnTo>
                      <a:pt x="20785" y="20899"/>
                    </a:lnTo>
                    <a:lnTo>
                      <a:pt x="21600" y="20772"/>
                    </a:lnTo>
                    <a:lnTo>
                      <a:pt x="21600" y="20453"/>
                    </a:lnTo>
                    <a:lnTo>
                      <a:pt x="21192" y="20326"/>
                    </a:lnTo>
                    <a:lnTo>
                      <a:pt x="21192" y="20198"/>
                    </a:lnTo>
                    <a:lnTo>
                      <a:pt x="20785" y="20071"/>
                    </a:lnTo>
                    <a:lnTo>
                      <a:pt x="20785" y="19943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2" name="Shape 472"/>
              <p:cNvSpPr/>
              <p:nvPr/>
            </p:nvSpPr>
            <p:spPr>
              <a:xfrm>
                <a:off x="214161" y="1305930"/>
                <a:ext cx="71388" cy="75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3411"/>
                    </a:moveTo>
                    <a:lnTo>
                      <a:pt x="20329" y="4547"/>
                    </a:lnTo>
                    <a:lnTo>
                      <a:pt x="19059" y="4547"/>
                    </a:lnTo>
                    <a:lnTo>
                      <a:pt x="19059" y="5684"/>
                    </a:lnTo>
                    <a:lnTo>
                      <a:pt x="17788" y="5684"/>
                    </a:lnTo>
                    <a:lnTo>
                      <a:pt x="17788" y="7958"/>
                    </a:lnTo>
                    <a:lnTo>
                      <a:pt x="16518" y="9095"/>
                    </a:lnTo>
                    <a:lnTo>
                      <a:pt x="16518" y="10232"/>
                    </a:lnTo>
                    <a:lnTo>
                      <a:pt x="15247" y="11368"/>
                    </a:lnTo>
                    <a:lnTo>
                      <a:pt x="15247" y="13642"/>
                    </a:lnTo>
                    <a:lnTo>
                      <a:pt x="13976" y="15916"/>
                    </a:lnTo>
                    <a:lnTo>
                      <a:pt x="13976" y="21600"/>
                    </a:lnTo>
                    <a:lnTo>
                      <a:pt x="11435" y="20463"/>
                    </a:lnTo>
                    <a:lnTo>
                      <a:pt x="10165" y="19326"/>
                    </a:lnTo>
                    <a:lnTo>
                      <a:pt x="7624" y="19326"/>
                    </a:lnTo>
                    <a:lnTo>
                      <a:pt x="5082" y="18189"/>
                    </a:lnTo>
                    <a:lnTo>
                      <a:pt x="3812" y="17053"/>
                    </a:lnTo>
                    <a:lnTo>
                      <a:pt x="2541" y="17053"/>
                    </a:lnTo>
                    <a:lnTo>
                      <a:pt x="0" y="14779"/>
                    </a:lnTo>
                    <a:lnTo>
                      <a:pt x="0" y="9095"/>
                    </a:lnTo>
                    <a:lnTo>
                      <a:pt x="1271" y="7958"/>
                    </a:lnTo>
                    <a:lnTo>
                      <a:pt x="1271" y="5684"/>
                    </a:lnTo>
                    <a:lnTo>
                      <a:pt x="5082" y="2274"/>
                    </a:lnTo>
                    <a:lnTo>
                      <a:pt x="6353" y="2274"/>
                    </a:lnTo>
                    <a:lnTo>
                      <a:pt x="7624" y="1137"/>
                    </a:lnTo>
                    <a:lnTo>
                      <a:pt x="8894" y="1137"/>
                    </a:lnTo>
                    <a:lnTo>
                      <a:pt x="10165" y="0"/>
                    </a:lnTo>
                    <a:lnTo>
                      <a:pt x="11435" y="0"/>
                    </a:lnTo>
                    <a:lnTo>
                      <a:pt x="12706" y="1137"/>
                    </a:lnTo>
                    <a:lnTo>
                      <a:pt x="15247" y="1137"/>
                    </a:lnTo>
                    <a:lnTo>
                      <a:pt x="16518" y="2274"/>
                    </a:lnTo>
                    <a:lnTo>
                      <a:pt x="20329" y="3411"/>
                    </a:lnTo>
                    <a:lnTo>
                      <a:pt x="21600" y="3411"/>
                    </a:lnTo>
                    <a:lnTo>
                      <a:pt x="20329" y="3411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3" name="Shape 473"/>
              <p:cNvSpPr/>
              <p:nvPr/>
            </p:nvSpPr>
            <p:spPr>
              <a:xfrm>
                <a:off x="256153" y="1317911"/>
                <a:ext cx="88185" cy="75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189"/>
                    </a:moveTo>
                    <a:lnTo>
                      <a:pt x="1029" y="15916"/>
                    </a:lnTo>
                    <a:lnTo>
                      <a:pt x="1029" y="12505"/>
                    </a:lnTo>
                    <a:lnTo>
                      <a:pt x="2057" y="10232"/>
                    </a:lnTo>
                    <a:lnTo>
                      <a:pt x="2057" y="9095"/>
                    </a:lnTo>
                    <a:lnTo>
                      <a:pt x="3086" y="6821"/>
                    </a:lnTo>
                    <a:lnTo>
                      <a:pt x="3086" y="4547"/>
                    </a:lnTo>
                    <a:lnTo>
                      <a:pt x="4114" y="3411"/>
                    </a:lnTo>
                    <a:lnTo>
                      <a:pt x="4114" y="2274"/>
                    </a:lnTo>
                    <a:lnTo>
                      <a:pt x="5143" y="1137"/>
                    </a:lnTo>
                    <a:lnTo>
                      <a:pt x="6171" y="1137"/>
                    </a:lnTo>
                    <a:lnTo>
                      <a:pt x="6171" y="0"/>
                    </a:lnTo>
                    <a:lnTo>
                      <a:pt x="7200" y="0"/>
                    </a:lnTo>
                    <a:lnTo>
                      <a:pt x="7200" y="1137"/>
                    </a:lnTo>
                    <a:lnTo>
                      <a:pt x="8229" y="1137"/>
                    </a:lnTo>
                    <a:lnTo>
                      <a:pt x="9257" y="2274"/>
                    </a:lnTo>
                    <a:lnTo>
                      <a:pt x="9257" y="3411"/>
                    </a:lnTo>
                    <a:lnTo>
                      <a:pt x="13371" y="7958"/>
                    </a:lnTo>
                    <a:lnTo>
                      <a:pt x="14400" y="7958"/>
                    </a:lnTo>
                    <a:lnTo>
                      <a:pt x="18514" y="10232"/>
                    </a:lnTo>
                    <a:lnTo>
                      <a:pt x="20571" y="12505"/>
                    </a:lnTo>
                    <a:lnTo>
                      <a:pt x="21600" y="12505"/>
                    </a:lnTo>
                    <a:lnTo>
                      <a:pt x="21600" y="15916"/>
                    </a:lnTo>
                    <a:lnTo>
                      <a:pt x="18514" y="15916"/>
                    </a:lnTo>
                    <a:lnTo>
                      <a:pt x="16457" y="14779"/>
                    </a:lnTo>
                    <a:lnTo>
                      <a:pt x="13371" y="14779"/>
                    </a:lnTo>
                    <a:lnTo>
                      <a:pt x="12343" y="13642"/>
                    </a:lnTo>
                    <a:lnTo>
                      <a:pt x="11314" y="13642"/>
                    </a:lnTo>
                    <a:lnTo>
                      <a:pt x="11314" y="14779"/>
                    </a:lnTo>
                    <a:lnTo>
                      <a:pt x="10286" y="14779"/>
                    </a:lnTo>
                    <a:lnTo>
                      <a:pt x="10286" y="17053"/>
                    </a:lnTo>
                    <a:lnTo>
                      <a:pt x="9257" y="18189"/>
                    </a:lnTo>
                    <a:lnTo>
                      <a:pt x="9257" y="20463"/>
                    </a:lnTo>
                    <a:lnTo>
                      <a:pt x="8229" y="21600"/>
                    </a:lnTo>
                    <a:lnTo>
                      <a:pt x="6171" y="21600"/>
                    </a:lnTo>
                    <a:lnTo>
                      <a:pt x="5143" y="20463"/>
                    </a:lnTo>
                    <a:lnTo>
                      <a:pt x="4114" y="20463"/>
                    </a:lnTo>
                    <a:lnTo>
                      <a:pt x="2057" y="19326"/>
                    </a:lnTo>
                    <a:lnTo>
                      <a:pt x="1029" y="18189"/>
                    </a:lnTo>
                    <a:lnTo>
                      <a:pt x="0" y="18189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5" name="Shape 475"/>
            <p:cNvSpPr/>
            <p:nvPr/>
          </p:nvSpPr>
          <p:spPr>
            <a:xfrm>
              <a:off x="2922669" y="5247681"/>
              <a:ext cx="113381" cy="7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4800"/>
                  </a:moveTo>
                  <a:lnTo>
                    <a:pt x="2400" y="4800"/>
                  </a:lnTo>
                  <a:lnTo>
                    <a:pt x="2400" y="6000"/>
                  </a:lnTo>
                  <a:lnTo>
                    <a:pt x="800" y="6000"/>
                  </a:lnTo>
                  <a:lnTo>
                    <a:pt x="800" y="7200"/>
                  </a:lnTo>
                  <a:lnTo>
                    <a:pt x="0" y="8400"/>
                  </a:lnTo>
                  <a:lnTo>
                    <a:pt x="0" y="16800"/>
                  </a:lnTo>
                  <a:lnTo>
                    <a:pt x="800" y="19200"/>
                  </a:lnTo>
                  <a:lnTo>
                    <a:pt x="800" y="21600"/>
                  </a:lnTo>
                  <a:lnTo>
                    <a:pt x="2400" y="21600"/>
                  </a:lnTo>
                  <a:lnTo>
                    <a:pt x="2400" y="20400"/>
                  </a:lnTo>
                  <a:lnTo>
                    <a:pt x="3200" y="19200"/>
                  </a:lnTo>
                  <a:lnTo>
                    <a:pt x="3200" y="18000"/>
                  </a:lnTo>
                  <a:lnTo>
                    <a:pt x="4800" y="15600"/>
                  </a:lnTo>
                  <a:lnTo>
                    <a:pt x="5600" y="15600"/>
                  </a:lnTo>
                  <a:lnTo>
                    <a:pt x="5600" y="14400"/>
                  </a:lnTo>
                  <a:lnTo>
                    <a:pt x="6400" y="14400"/>
                  </a:lnTo>
                  <a:lnTo>
                    <a:pt x="6400" y="15600"/>
                  </a:lnTo>
                  <a:lnTo>
                    <a:pt x="7200" y="15600"/>
                  </a:lnTo>
                  <a:lnTo>
                    <a:pt x="7200" y="16800"/>
                  </a:lnTo>
                  <a:lnTo>
                    <a:pt x="8000" y="16800"/>
                  </a:lnTo>
                  <a:lnTo>
                    <a:pt x="8800" y="18000"/>
                  </a:lnTo>
                  <a:lnTo>
                    <a:pt x="10400" y="18000"/>
                  </a:lnTo>
                  <a:lnTo>
                    <a:pt x="12000" y="16800"/>
                  </a:lnTo>
                  <a:lnTo>
                    <a:pt x="12800" y="16800"/>
                  </a:lnTo>
                  <a:lnTo>
                    <a:pt x="15200" y="15600"/>
                  </a:lnTo>
                  <a:lnTo>
                    <a:pt x="16800" y="14400"/>
                  </a:lnTo>
                  <a:lnTo>
                    <a:pt x="17600" y="13200"/>
                  </a:lnTo>
                  <a:lnTo>
                    <a:pt x="20000" y="13200"/>
                  </a:lnTo>
                  <a:lnTo>
                    <a:pt x="21600" y="10800"/>
                  </a:lnTo>
                  <a:lnTo>
                    <a:pt x="21600" y="9600"/>
                  </a:lnTo>
                  <a:lnTo>
                    <a:pt x="20800" y="8400"/>
                  </a:lnTo>
                  <a:lnTo>
                    <a:pt x="20000" y="8400"/>
                  </a:lnTo>
                  <a:lnTo>
                    <a:pt x="19200" y="7200"/>
                  </a:lnTo>
                  <a:lnTo>
                    <a:pt x="17600" y="6000"/>
                  </a:lnTo>
                  <a:lnTo>
                    <a:pt x="16000" y="6000"/>
                  </a:lnTo>
                  <a:lnTo>
                    <a:pt x="16000" y="4800"/>
                  </a:lnTo>
                  <a:lnTo>
                    <a:pt x="15200" y="4800"/>
                  </a:lnTo>
                  <a:lnTo>
                    <a:pt x="15200" y="3600"/>
                  </a:lnTo>
                  <a:lnTo>
                    <a:pt x="12800" y="0"/>
                  </a:lnTo>
                  <a:lnTo>
                    <a:pt x="12000" y="0"/>
                  </a:lnTo>
                  <a:lnTo>
                    <a:pt x="12000" y="6000"/>
                  </a:lnTo>
                  <a:lnTo>
                    <a:pt x="9600" y="6000"/>
                  </a:lnTo>
                  <a:lnTo>
                    <a:pt x="8000" y="4800"/>
                  </a:lnTo>
                  <a:lnTo>
                    <a:pt x="7200" y="48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2922669" y="5247680"/>
              <a:ext cx="113381" cy="7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4800"/>
                  </a:moveTo>
                  <a:lnTo>
                    <a:pt x="2400" y="4800"/>
                  </a:lnTo>
                  <a:lnTo>
                    <a:pt x="2400" y="6000"/>
                  </a:lnTo>
                  <a:lnTo>
                    <a:pt x="800" y="6000"/>
                  </a:lnTo>
                  <a:lnTo>
                    <a:pt x="800" y="7200"/>
                  </a:lnTo>
                  <a:lnTo>
                    <a:pt x="0" y="8400"/>
                  </a:lnTo>
                  <a:lnTo>
                    <a:pt x="0" y="16800"/>
                  </a:lnTo>
                  <a:lnTo>
                    <a:pt x="800" y="19200"/>
                  </a:lnTo>
                  <a:lnTo>
                    <a:pt x="800" y="21600"/>
                  </a:lnTo>
                  <a:lnTo>
                    <a:pt x="2400" y="21600"/>
                  </a:lnTo>
                  <a:lnTo>
                    <a:pt x="2400" y="20400"/>
                  </a:lnTo>
                  <a:lnTo>
                    <a:pt x="3200" y="19200"/>
                  </a:lnTo>
                  <a:lnTo>
                    <a:pt x="3200" y="18000"/>
                  </a:lnTo>
                  <a:lnTo>
                    <a:pt x="4800" y="15600"/>
                  </a:lnTo>
                  <a:lnTo>
                    <a:pt x="5600" y="15600"/>
                  </a:lnTo>
                  <a:lnTo>
                    <a:pt x="5600" y="14400"/>
                  </a:lnTo>
                  <a:lnTo>
                    <a:pt x="6400" y="14400"/>
                  </a:lnTo>
                  <a:lnTo>
                    <a:pt x="6400" y="15600"/>
                  </a:lnTo>
                  <a:lnTo>
                    <a:pt x="7200" y="15600"/>
                  </a:lnTo>
                  <a:lnTo>
                    <a:pt x="7200" y="16800"/>
                  </a:lnTo>
                  <a:lnTo>
                    <a:pt x="8000" y="16800"/>
                  </a:lnTo>
                  <a:lnTo>
                    <a:pt x="8800" y="18000"/>
                  </a:lnTo>
                  <a:lnTo>
                    <a:pt x="10400" y="18000"/>
                  </a:lnTo>
                  <a:lnTo>
                    <a:pt x="12000" y="16800"/>
                  </a:lnTo>
                  <a:lnTo>
                    <a:pt x="12800" y="16800"/>
                  </a:lnTo>
                  <a:lnTo>
                    <a:pt x="15200" y="15600"/>
                  </a:lnTo>
                  <a:lnTo>
                    <a:pt x="16800" y="14400"/>
                  </a:lnTo>
                  <a:lnTo>
                    <a:pt x="17600" y="13200"/>
                  </a:lnTo>
                  <a:lnTo>
                    <a:pt x="20000" y="13200"/>
                  </a:lnTo>
                  <a:lnTo>
                    <a:pt x="21600" y="10800"/>
                  </a:lnTo>
                  <a:lnTo>
                    <a:pt x="21600" y="9600"/>
                  </a:lnTo>
                  <a:lnTo>
                    <a:pt x="20800" y="8400"/>
                  </a:lnTo>
                  <a:lnTo>
                    <a:pt x="20000" y="8400"/>
                  </a:lnTo>
                  <a:lnTo>
                    <a:pt x="19200" y="7200"/>
                  </a:lnTo>
                  <a:lnTo>
                    <a:pt x="17600" y="6000"/>
                  </a:lnTo>
                  <a:lnTo>
                    <a:pt x="16000" y="6000"/>
                  </a:lnTo>
                  <a:lnTo>
                    <a:pt x="16000" y="4800"/>
                  </a:lnTo>
                  <a:lnTo>
                    <a:pt x="15200" y="4800"/>
                  </a:lnTo>
                  <a:lnTo>
                    <a:pt x="15200" y="3600"/>
                  </a:lnTo>
                  <a:lnTo>
                    <a:pt x="12800" y="0"/>
                  </a:lnTo>
                  <a:lnTo>
                    <a:pt x="12000" y="0"/>
                  </a:lnTo>
                  <a:lnTo>
                    <a:pt x="12000" y="6000"/>
                  </a:lnTo>
                  <a:lnTo>
                    <a:pt x="9600" y="6000"/>
                  </a:lnTo>
                  <a:lnTo>
                    <a:pt x="8000" y="4800"/>
                  </a:lnTo>
                  <a:lnTo>
                    <a:pt x="7200" y="48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296981" y="2827516"/>
              <a:ext cx="71388" cy="3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2160"/>
                  </a:moveTo>
                  <a:lnTo>
                    <a:pt x="6353" y="0"/>
                  </a:lnTo>
                  <a:lnTo>
                    <a:pt x="11435" y="0"/>
                  </a:lnTo>
                  <a:lnTo>
                    <a:pt x="12706" y="2160"/>
                  </a:lnTo>
                  <a:lnTo>
                    <a:pt x="16518" y="2160"/>
                  </a:lnTo>
                  <a:lnTo>
                    <a:pt x="17788" y="4320"/>
                  </a:lnTo>
                  <a:lnTo>
                    <a:pt x="20329" y="4320"/>
                  </a:lnTo>
                  <a:lnTo>
                    <a:pt x="20329" y="6480"/>
                  </a:lnTo>
                  <a:lnTo>
                    <a:pt x="21600" y="6480"/>
                  </a:lnTo>
                  <a:lnTo>
                    <a:pt x="21600" y="12960"/>
                  </a:lnTo>
                  <a:lnTo>
                    <a:pt x="20329" y="12960"/>
                  </a:lnTo>
                  <a:lnTo>
                    <a:pt x="20329" y="15120"/>
                  </a:lnTo>
                  <a:lnTo>
                    <a:pt x="19059" y="17280"/>
                  </a:lnTo>
                  <a:lnTo>
                    <a:pt x="19059" y="19440"/>
                  </a:lnTo>
                  <a:lnTo>
                    <a:pt x="15247" y="19440"/>
                  </a:lnTo>
                  <a:lnTo>
                    <a:pt x="12706" y="21600"/>
                  </a:lnTo>
                  <a:lnTo>
                    <a:pt x="11435" y="21600"/>
                  </a:lnTo>
                  <a:lnTo>
                    <a:pt x="10165" y="19440"/>
                  </a:lnTo>
                  <a:lnTo>
                    <a:pt x="5082" y="19440"/>
                  </a:lnTo>
                  <a:lnTo>
                    <a:pt x="5082" y="17280"/>
                  </a:lnTo>
                  <a:lnTo>
                    <a:pt x="3812" y="17280"/>
                  </a:lnTo>
                  <a:lnTo>
                    <a:pt x="2541" y="15120"/>
                  </a:lnTo>
                  <a:lnTo>
                    <a:pt x="1271" y="15120"/>
                  </a:lnTo>
                  <a:lnTo>
                    <a:pt x="1271" y="12960"/>
                  </a:lnTo>
                  <a:lnTo>
                    <a:pt x="0" y="12960"/>
                  </a:lnTo>
                  <a:lnTo>
                    <a:pt x="0" y="10800"/>
                  </a:lnTo>
                  <a:lnTo>
                    <a:pt x="2541" y="6480"/>
                  </a:lnTo>
                  <a:lnTo>
                    <a:pt x="2541" y="4320"/>
                  </a:lnTo>
                  <a:lnTo>
                    <a:pt x="3812" y="2160"/>
                  </a:lnTo>
                  <a:lnTo>
                    <a:pt x="5082" y="216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2296981" y="2827516"/>
              <a:ext cx="71388" cy="3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2160"/>
                  </a:moveTo>
                  <a:lnTo>
                    <a:pt x="6353" y="0"/>
                  </a:lnTo>
                  <a:lnTo>
                    <a:pt x="11435" y="0"/>
                  </a:lnTo>
                  <a:lnTo>
                    <a:pt x="12706" y="2160"/>
                  </a:lnTo>
                  <a:lnTo>
                    <a:pt x="16518" y="2160"/>
                  </a:lnTo>
                  <a:lnTo>
                    <a:pt x="17788" y="4320"/>
                  </a:lnTo>
                  <a:lnTo>
                    <a:pt x="20329" y="4320"/>
                  </a:lnTo>
                  <a:lnTo>
                    <a:pt x="20329" y="6480"/>
                  </a:lnTo>
                  <a:lnTo>
                    <a:pt x="21600" y="6480"/>
                  </a:lnTo>
                  <a:lnTo>
                    <a:pt x="21600" y="12960"/>
                  </a:lnTo>
                  <a:lnTo>
                    <a:pt x="20329" y="12960"/>
                  </a:lnTo>
                  <a:lnTo>
                    <a:pt x="20329" y="15120"/>
                  </a:lnTo>
                  <a:lnTo>
                    <a:pt x="19059" y="17280"/>
                  </a:lnTo>
                  <a:lnTo>
                    <a:pt x="19059" y="19440"/>
                  </a:lnTo>
                  <a:lnTo>
                    <a:pt x="15247" y="19440"/>
                  </a:lnTo>
                  <a:lnTo>
                    <a:pt x="12706" y="21600"/>
                  </a:lnTo>
                  <a:lnTo>
                    <a:pt x="11435" y="21600"/>
                  </a:lnTo>
                  <a:lnTo>
                    <a:pt x="10165" y="19440"/>
                  </a:lnTo>
                  <a:lnTo>
                    <a:pt x="5082" y="19440"/>
                  </a:lnTo>
                  <a:lnTo>
                    <a:pt x="5082" y="17280"/>
                  </a:lnTo>
                  <a:lnTo>
                    <a:pt x="3812" y="17280"/>
                  </a:lnTo>
                  <a:lnTo>
                    <a:pt x="2541" y="15120"/>
                  </a:lnTo>
                  <a:lnTo>
                    <a:pt x="1271" y="15120"/>
                  </a:lnTo>
                  <a:lnTo>
                    <a:pt x="1271" y="12960"/>
                  </a:lnTo>
                  <a:lnTo>
                    <a:pt x="0" y="12960"/>
                  </a:lnTo>
                  <a:lnTo>
                    <a:pt x="0" y="10800"/>
                  </a:lnTo>
                  <a:lnTo>
                    <a:pt x="2541" y="6480"/>
                  </a:lnTo>
                  <a:lnTo>
                    <a:pt x="2541" y="4320"/>
                  </a:lnTo>
                  <a:lnTo>
                    <a:pt x="3812" y="2160"/>
                  </a:lnTo>
                  <a:lnTo>
                    <a:pt x="5082" y="216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2494346" y="2775599"/>
              <a:ext cx="117579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43" y="17280"/>
                  </a:lnTo>
                  <a:lnTo>
                    <a:pt x="1543" y="15120"/>
                  </a:lnTo>
                  <a:lnTo>
                    <a:pt x="2314" y="14040"/>
                  </a:lnTo>
                  <a:lnTo>
                    <a:pt x="2314" y="9720"/>
                  </a:lnTo>
                  <a:lnTo>
                    <a:pt x="1543" y="6480"/>
                  </a:lnTo>
                  <a:lnTo>
                    <a:pt x="1543" y="0"/>
                  </a:lnTo>
                  <a:lnTo>
                    <a:pt x="2314" y="0"/>
                  </a:lnTo>
                  <a:lnTo>
                    <a:pt x="3857" y="1080"/>
                  </a:lnTo>
                  <a:lnTo>
                    <a:pt x="6171" y="1080"/>
                  </a:lnTo>
                  <a:lnTo>
                    <a:pt x="6943" y="2160"/>
                  </a:lnTo>
                  <a:lnTo>
                    <a:pt x="7714" y="2160"/>
                  </a:lnTo>
                  <a:lnTo>
                    <a:pt x="7714" y="3240"/>
                  </a:lnTo>
                  <a:lnTo>
                    <a:pt x="9257" y="5400"/>
                  </a:lnTo>
                  <a:lnTo>
                    <a:pt x="10029" y="5400"/>
                  </a:lnTo>
                  <a:lnTo>
                    <a:pt x="10800" y="6480"/>
                  </a:lnTo>
                  <a:lnTo>
                    <a:pt x="13886" y="6480"/>
                  </a:lnTo>
                  <a:lnTo>
                    <a:pt x="13886" y="7560"/>
                  </a:lnTo>
                  <a:lnTo>
                    <a:pt x="14657" y="8640"/>
                  </a:lnTo>
                  <a:lnTo>
                    <a:pt x="14657" y="11880"/>
                  </a:lnTo>
                  <a:lnTo>
                    <a:pt x="16200" y="11880"/>
                  </a:lnTo>
                  <a:lnTo>
                    <a:pt x="16971" y="12960"/>
                  </a:lnTo>
                  <a:lnTo>
                    <a:pt x="17743" y="12960"/>
                  </a:lnTo>
                  <a:lnTo>
                    <a:pt x="18514" y="14040"/>
                  </a:lnTo>
                  <a:lnTo>
                    <a:pt x="20057" y="15120"/>
                  </a:lnTo>
                  <a:lnTo>
                    <a:pt x="20829" y="15120"/>
                  </a:lnTo>
                  <a:lnTo>
                    <a:pt x="20829" y="16200"/>
                  </a:lnTo>
                  <a:lnTo>
                    <a:pt x="21600" y="16200"/>
                  </a:lnTo>
                  <a:lnTo>
                    <a:pt x="21600" y="18360"/>
                  </a:lnTo>
                  <a:lnTo>
                    <a:pt x="20829" y="18360"/>
                  </a:lnTo>
                  <a:lnTo>
                    <a:pt x="20829" y="19440"/>
                  </a:lnTo>
                  <a:lnTo>
                    <a:pt x="20057" y="19440"/>
                  </a:lnTo>
                  <a:lnTo>
                    <a:pt x="20057" y="20520"/>
                  </a:lnTo>
                  <a:lnTo>
                    <a:pt x="3086" y="2052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494346" y="2775599"/>
              <a:ext cx="117579" cy="7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43" y="17280"/>
                  </a:lnTo>
                  <a:lnTo>
                    <a:pt x="1543" y="15120"/>
                  </a:lnTo>
                  <a:lnTo>
                    <a:pt x="2314" y="14040"/>
                  </a:lnTo>
                  <a:lnTo>
                    <a:pt x="2314" y="9720"/>
                  </a:lnTo>
                  <a:lnTo>
                    <a:pt x="1543" y="6480"/>
                  </a:lnTo>
                  <a:lnTo>
                    <a:pt x="1543" y="0"/>
                  </a:lnTo>
                  <a:lnTo>
                    <a:pt x="2314" y="0"/>
                  </a:lnTo>
                  <a:lnTo>
                    <a:pt x="3857" y="1080"/>
                  </a:lnTo>
                  <a:lnTo>
                    <a:pt x="6171" y="1080"/>
                  </a:lnTo>
                  <a:lnTo>
                    <a:pt x="6943" y="2160"/>
                  </a:lnTo>
                  <a:lnTo>
                    <a:pt x="7714" y="2160"/>
                  </a:lnTo>
                  <a:lnTo>
                    <a:pt x="7714" y="3240"/>
                  </a:lnTo>
                  <a:lnTo>
                    <a:pt x="9257" y="5400"/>
                  </a:lnTo>
                  <a:lnTo>
                    <a:pt x="10029" y="5400"/>
                  </a:lnTo>
                  <a:lnTo>
                    <a:pt x="10800" y="6480"/>
                  </a:lnTo>
                  <a:lnTo>
                    <a:pt x="13886" y="6480"/>
                  </a:lnTo>
                  <a:lnTo>
                    <a:pt x="13886" y="7560"/>
                  </a:lnTo>
                  <a:lnTo>
                    <a:pt x="14657" y="8640"/>
                  </a:lnTo>
                  <a:lnTo>
                    <a:pt x="14657" y="11880"/>
                  </a:lnTo>
                  <a:lnTo>
                    <a:pt x="16200" y="11880"/>
                  </a:lnTo>
                  <a:lnTo>
                    <a:pt x="16971" y="12960"/>
                  </a:lnTo>
                  <a:lnTo>
                    <a:pt x="17743" y="12960"/>
                  </a:lnTo>
                  <a:lnTo>
                    <a:pt x="18514" y="14040"/>
                  </a:lnTo>
                  <a:lnTo>
                    <a:pt x="20057" y="15120"/>
                  </a:lnTo>
                  <a:lnTo>
                    <a:pt x="20829" y="15120"/>
                  </a:lnTo>
                  <a:lnTo>
                    <a:pt x="20829" y="16200"/>
                  </a:lnTo>
                  <a:lnTo>
                    <a:pt x="21600" y="16200"/>
                  </a:lnTo>
                  <a:lnTo>
                    <a:pt x="21600" y="18360"/>
                  </a:lnTo>
                  <a:lnTo>
                    <a:pt x="20829" y="18360"/>
                  </a:lnTo>
                  <a:lnTo>
                    <a:pt x="20829" y="19440"/>
                  </a:lnTo>
                  <a:lnTo>
                    <a:pt x="20057" y="19440"/>
                  </a:lnTo>
                  <a:lnTo>
                    <a:pt x="20057" y="20520"/>
                  </a:lnTo>
                  <a:lnTo>
                    <a:pt x="3086" y="2052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632921" y="2827516"/>
              <a:ext cx="50392" cy="3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2700"/>
                  </a:moveTo>
                  <a:lnTo>
                    <a:pt x="5400" y="5400"/>
                  </a:lnTo>
                  <a:lnTo>
                    <a:pt x="1800" y="5400"/>
                  </a:lnTo>
                  <a:lnTo>
                    <a:pt x="1800" y="8100"/>
                  </a:lnTo>
                  <a:lnTo>
                    <a:pt x="0" y="8100"/>
                  </a:lnTo>
                  <a:lnTo>
                    <a:pt x="0" y="13500"/>
                  </a:lnTo>
                  <a:lnTo>
                    <a:pt x="1800" y="13500"/>
                  </a:lnTo>
                  <a:lnTo>
                    <a:pt x="3600" y="16200"/>
                  </a:lnTo>
                  <a:lnTo>
                    <a:pt x="5400" y="16200"/>
                  </a:lnTo>
                  <a:lnTo>
                    <a:pt x="7200" y="18900"/>
                  </a:lnTo>
                  <a:lnTo>
                    <a:pt x="9000" y="18900"/>
                  </a:lnTo>
                  <a:lnTo>
                    <a:pt x="10800" y="21600"/>
                  </a:lnTo>
                  <a:lnTo>
                    <a:pt x="16200" y="21600"/>
                  </a:lnTo>
                  <a:lnTo>
                    <a:pt x="18000" y="18900"/>
                  </a:lnTo>
                  <a:lnTo>
                    <a:pt x="19800" y="18900"/>
                  </a:lnTo>
                  <a:lnTo>
                    <a:pt x="19800" y="16200"/>
                  </a:lnTo>
                  <a:lnTo>
                    <a:pt x="21600" y="13500"/>
                  </a:lnTo>
                  <a:lnTo>
                    <a:pt x="21600" y="5400"/>
                  </a:lnTo>
                  <a:lnTo>
                    <a:pt x="19800" y="2700"/>
                  </a:lnTo>
                  <a:lnTo>
                    <a:pt x="19800" y="0"/>
                  </a:lnTo>
                  <a:lnTo>
                    <a:pt x="12600" y="0"/>
                  </a:lnTo>
                  <a:lnTo>
                    <a:pt x="10800" y="2700"/>
                  </a:lnTo>
                  <a:lnTo>
                    <a:pt x="7200" y="27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2632921" y="2827516"/>
              <a:ext cx="50392" cy="3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2700"/>
                  </a:moveTo>
                  <a:lnTo>
                    <a:pt x="5400" y="5400"/>
                  </a:lnTo>
                  <a:lnTo>
                    <a:pt x="1800" y="5400"/>
                  </a:lnTo>
                  <a:lnTo>
                    <a:pt x="1800" y="8100"/>
                  </a:lnTo>
                  <a:lnTo>
                    <a:pt x="0" y="8100"/>
                  </a:lnTo>
                  <a:lnTo>
                    <a:pt x="0" y="13500"/>
                  </a:lnTo>
                  <a:lnTo>
                    <a:pt x="1800" y="13500"/>
                  </a:lnTo>
                  <a:lnTo>
                    <a:pt x="3600" y="16200"/>
                  </a:lnTo>
                  <a:lnTo>
                    <a:pt x="5400" y="16200"/>
                  </a:lnTo>
                  <a:lnTo>
                    <a:pt x="7200" y="18900"/>
                  </a:lnTo>
                  <a:lnTo>
                    <a:pt x="9000" y="18900"/>
                  </a:lnTo>
                  <a:lnTo>
                    <a:pt x="10800" y="21600"/>
                  </a:lnTo>
                  <a:lnTo>
                    <a:pt x="16200" y="21600"/>
                  </a:lnTo>
                  <a:lnTo>
                    <a:pt x="18000" y="18900"/>
                  </a:lnTo>
                  <a:lnTo>
                    <a:pt x="19800" y="18900"/>
                  </a:lnTo>
                  <a:lnTo>
                    <a:pt x="19800" y="16200"/>
                  </a:lnTo>
                  <a:lnTo>
                    <a:pt x="21600" y="13500"/>
                  </a:lnTo>
                  <a:lnTo>
                    <a:pt x="21600" y="5400"/>
                  </a:lnTo>
                  <a:lnTo>
                    <a:pt x="19800" y="2700"/>
                  </a:lnTo>
                  <a:lnTo>
                    <a:pt x="19800" y="0"/>
                  </a:lnTo>
                  <a:lnTo>
                    <a:pt x="12600" y="0"/>
                  </a:lnTo>
                  <a:lnTo>
                    <a:pt x="10800" y="2700"/>
                  </a:lnTo>
                  <a:lnTo>
                    <a:pt x="7200" y="27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431358" y="3039181"/>
              <a:ext cx="403127" cy="38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50" y="668"/>
                  </a:moveTo>
                  <a:lnTo>
                    <a:pt x="2925" y="891"/>
                  </a:lnTo>
                  <a:lnTo>
                    <a:pt x="2700" y="1336"/>
                  </a:lnTo>
                  <a:lnTo>
                    <a:pt x="1800" y="2227"/>
                  </a:lnTo>
                  <a:lnTo>
                    <a:pt x="1800" y="2449"/>
                  </a:lnTo>
                  <a:lnTo>
                    <a:pt x="1575" y="2895"/>
                  </a:lnTo>
                  <a:lnTo>
                    <a:pt x="1575" y="3563"/>
                  </a:lnTo>
                  <a:lnTo>
                    <a:pt x="1350" y="4008"/>
                  </a:lnTo>
                  <a:lnTo>
                    <a:pt x="1350" y="4676"/>
                  </a:lnTo>
                  <a:lnTo>
                    <a:pt x="1125" y="4676"/>
                  </a:lnTo>
                  <a:lnTo>
                    <a:pt x="1125" y="4899"/>
                  </a:lnTo>
                  <a:lnTo>
                    <a:pt x="900" y="5122"/>
                  </a:lnTo>
                  <a:lnTo>
                    <a:pt x="450" y="5122"/>
                  </a:lnTo>
                  <a:lnTo>
                    <a:pt x="450" y="5344"/>
                  </a:lnTo>
                  <a:lnTo>
                    <a:pt x="0" y="5344"/>
                  </a:lnTo>
                  <a:lnTo>
                    <a:pt x="0" y="5790"/>
                  </a:lnTo>
                  <a:lnTo>
                    <a:pt x="225" y="6012"/>
                  </a:lnTo>
                  <a:lnTo>
                    <a:pt x="225" y="6235"/>
                  </a:lnTo>
                  <a:lnTo>
                    <a:pt x="450" y="6235"/>
                  </a:lnTo>
                  <a:lnTo>
                    <a:pt x="900" y="6680"/>
                  </a:lnTo>
                  <a:lnTo>
                    <a:pt x="1125" y="7126"/>
                  </a:lnTo>
                  <a:lnTo>
                    <a:pt x="1350" y="7126"/>
                  </a:lnTo>
                  <a:lnTo>
                    <a:pt x="1350" y="8239"/>
                  </a:lnTo>
                  <a:lnTo>
                    <a:pt x="1125" y="8462"/>
                  </a:lnTo>
                  <a:lnTo>
                    <a:pt x="1125" y="8685"/>
                  </a:lnTo>
                  <a:lnTo>
                    <a:pt x="900" y="9130"/>
                  </a:lnTo>
                  <a:lnTo>
                    <a:pt x="900" y="9353"/>
                  </a:lnTo>
                  <a:lnTo>
                    <a:pt x="1125" y="9575"/>
                  </a:lnTo>
                  <a:lnTo>
                    <a:pt x="2925" y="9575"/>
                  </a:lnTo>
                  <a:lnTo>
                    <a:pt x="3150" y="9353"/>
                  </a:lnTo>
                  <a:lnTo>
                    <a:pt x="3825" y="9353"/>
                  </a:lnTo>
                  <a:lnTo>
                    <a:pt x="3825" y="9575"/>
                  </a:lnTo>
                  <a:lnTo>
                    <a:pt x="4050" y="9575"/>
                  </a:lnTo>
                  <a:lnTo>
                    <a:pt x="4050" y="10689"/>
                  </a:lnTo>
                  <a:lnTo>
                    <a:pt x="4275" y="10911"/>
                  </a:lnTo>
                  <a:lnTo>
                    <a:pt x="4500" y="10911"/>
                  </a:lnTo>
                  <a:lnTo>
                    <a:pt x="4500" y="11134"/>
                  </a:lnTo>
                  <a:lnTo>
                    <a:pt x="4950" y="11134"/>
                  </a:lnTo>
                  <a:lnTo>
                    <a:pt x="5175" y="11357"/>
                  </a:lnTo>
                  <a:lnTo>
                    <a:pt x="5625" y="11579"/>
                  </a:lnTo>
                  <a:lnTo>
                    <a:pt x="5850" y="11579"/>
                  </a:lnTo>
                  <a:lnTo>
                    <a:pt x="6525" y="11802"/>
                  </a:lnTo>
                  <a:lnTo>
                    <a:pt x="6750" y="11802"/>
                  </a:lnTo>
                  <a:lnTo>
                    <a:pt x="7200" y="12025"/>
                  </a:lnTo>
                  <a:lnTo>
                    <a:pt x="7875" y="12025"/>
                  </a:lnTo>
                  <a:lnTo>
                    <a:pt x="8325" y="12247"/>
                  </a:lnTo>
                  <a:lnTo>
                    <a:pt x="8550" y="12247"/>
                  </a:lnTo>
                  <a:lnTo>
                    <a:pt x="8775" y="12470"/>
                  </a:lnTo>
                  <a:lnTo>
                    <a:pt x="9000" y="12470"/>
                  </a:lnTo>
                  <a:lnTo>
                    <a:pt x="9000" y="12693"/>
                  </a:lnTo>
                  <a:lnTo>
                    <a:pt x="9225" y="12693"/>
                  </a:lnTo>
                  <a:lnTo>
                    <a:pt x="9225" y="13361"/>
                  </a:lnTo>
                  <a:lnTo>
                    <a:pt x="9450" y="13584"/>
                  </a:lnTo>
                  <a:lnTo>
                    <a:pt x="9450" y="13806"/>
                  </a:lnTo>
                  <a:lnTo>
                    <a:pt x="9225" y="14252"/>
                  </a:lnTo>
                  <a:lnTo>
                    <a:pt x="9225" y="15142"/>
                  </a:lnTo>
                  <a:lnTo>
                    <a:pt x="9000" y="15810"/>
                  </a:lnTo>
                  <a:lnTo>
                    <a:pt x="9000" y="16256"/>
                  </a:lnTo>
                  <a:lnTo>
                    <a:pt x="8775" y="16924"/>
                  </a:lnTo>
                  <a:lnTo>
                    <a:pt x="8550" y="17369"/>
                  </a:lnTo>
                  <a:lnTo>
                    <a:pt x="8550" y="18260"/>
                  </a:lnTo>
                  <a:lnTo>
                    <a:pt x="8775" y="18705"/>
                  </a:lnTo>
                  <a:lnTo>
                    <a:pt x="8775" y="19373"/>
                  </a:lnTo>
                  <a:lnTo>
                    <a:pt x="9225" y="19596"/>
                  </a:lnTo>
                  <a:lnTo>
                    <a:pt x="9675" y="19596"/>
                  </a:lnTo>
                  <a:lnTo>
                    <a:pt x="9675" y="19819"/>
                  </a:lnTo>
                  <a:lnTo>
                    <a:pt x="9900" y="19819"/>
                  </a:lnTo>
                  <a:lnTo>
                    <a:pt x="10350" y="20264"/>
                  </a:lnTo>
                  <a:lnTo>
                    <a:pt x="10575" y="20709"/>
                  </a:lnTo>
                  <a:lnTo>
                    <a:pt x="11250" y="21377"/>
                  </a:lnTo>
                  <a:lnTo>
                    <a:pt x="11700" y="21377"/>
                  </a:lnTo>
                  <a:lnTo>
                    <a:pt x="11925" y="21600"/>
                  </a:lnTo>
                  <a:lnTo>
                    <a:pt x="12825" y="21600"/>
                  </a:lnTo>
                  <a:lnTo>
                    <a:pt x="13050" y="21377"/>
                  </a:lnTo>
                  <a:lnTo>
                    <a:pt x="13725" y="21377"/>
                  </a:lnTo>
                  <a:lnTo>
                    <a:pt x="13725" y="21155"/>
                  </a:lnTo>
                  <a:lnTo>
                    <a:pt x="13950" y="21155"/>
                  </a:lnTo>
                  <a:lnTo>
                    <a:pt x="14175" y="20932"/>
                  </a:lnTo>
                  <a:lnTo>
                    <a:pt x="14400" y="20932"/>
                  </a:lnTo>
                  <a:lnTo>
                    <a:pt x="15075" y="20264"/>
                  </a:lnTo>
                  <a:lnTo>
                    <a:pt x="15075" y="18928"/>
                  </a:lnTo>
                  <a:lnTo>
                    <a:pt x="14850" y="18928"/>
                  </a:lnTo>
                  <a:lnTo>
                    <a:pt x="14850" y="18705"/>
                  </a:lnTo>
                  <a:lnTo>
                    <a:pt x="14400" y="18705"/>
                  </a:lnTo>
                  <a:lnTo>
                    <a:pt x="14175" y="18482"/>
                  </a:lnTo>
                  <a:lnTo>
                    <a:pt x="13950" y="18482"/>
                  </a:lnTo>
                  <a:lnTo>
                    <a:pt x="13950" y="18260"/>
                  </a:lnTo>
                  <a:lnTo>
                    <a:pt x="13725" y="18260"/>
                  </a:lnTo>
                  <a:lnTo>
                    <a:pt x="13725" y="16256"/>
                  </a:lnTo>
                  <a:lnTo>
                    <a:pt x="13950" y="16256"/>
                  </a:lnTo>
                  <a:lnTo>
                    <a:pt x="13950" y="15810"/>
                  </a:lnTo>
                  <a:lnTo>
                    <a:pt x="14175" y="15810"/>
                  </a:lnTo>
                  <a:lnTo>
                    <a:pt x="14400" y="15588"/>
                  </a:lnTo>
                  <a:lnTo>
                    <a:pt x="14850" y="15588"/>
                  </a:lnTo>
                  <a:lnTo>
                    <a:pt x="15525" y="16256"/>
                  </a:lnTo>
                  <a:lnTo>
                    <a:pt x="15525" y="16478"/>
                  </a:lnTo>
                  <a:lnTo>
                    <a:pt x="15750" y="16701"/>
                  </a:lnTo>
                  <a:lnTo>
                    <a:pt x="15975" y="16701"/>
                  </a:lnTo>
                  <a:lnTo>
                    <a:pt x="15975" y="16924"/>
                  </a:lnTo>
                  <a:lnTo>
                    <a:pt x="16200" y="16924"/>
                  </a:lnTo>
                  <a:lnTo>
                    <a:pt x="16875" y="16256"/>
                  </a:lnTo>
                  <a:lnTo>
                    <a:pt x="19575" y="16256"/>
                  </a:lnTo>
                  <a:lnTo>
                    <a:pt x="19800" y="16033"/>
                  </a:lnTo>
                  <a:lnTo>
                    <a:pt x="20025" y="16033"/>
                  </a:lnTo>
                  <a:lnTo>
                    <a:pt x="20025" y="15810"/>
                  </a:lnTo>
                  <a:lnTo>
                    <a:pt x="20250" y="15588"/>
                  </a:lnTo>
                  <a:lnTo>
                    <a:pt x="20250" y="15365"/>
                  </a:lnTo>
                  <a:lnTo>
                    <a:pt x="20475" y="15142"/>
                  </a:lnTo>
                  <a:lnTo>
                    <a:pt x="20475" y="14029"/>
                  </a:lnTo>
                  <a:lnTo>
                    <a:pt x="20250" y="13806"/>
                  </a:lnTo>
                  <a:lnTo>
                    <a:pt x="20250" y="13584"/>
                  </a:lnTo>
                  <a:lnTo>
                    <a:pt x="19575" y="12915"/>
                  </a:lnTo>
                  <a:lnTo>
                    <a:pt x="19575" y="11357"/>
                  </a:lnTo>
                  <a:lnTo>
                    <a:pt x="19800" y="11357"/>
                  </a:lnTo>
                  <a:lnTo>
                    <a:pt x="19800" y="11134"/>
                  </a:lnTo>
                  <a:lnTo>
                    <a:pt x="20250" y="10911"/>
                  </a:lnTo>
                  <a:lnTo>
                    <a:pt x="20475" y="10466"/>
                  </a:lnTo>
                  <a:lnTo>
                    <a:pt x="20700" y="10243"/>
                  </a:lnTo>
                  <a:lnTo>
                    <a:pt x="20700" y="10021"/>
                  </a:lnTo>
                  <a:lnTo>
                    <a:pt x="20925" y="9798"/>
                  </a:lnTo>
                  <a:lnTo>
                    <a:pt x="20925" y="9353"/>
                  </a:lnTo>
                  <a:lnTo>
                    <a:pt x="21150" y="9353"/>
                  </a:lnTo>
                  <a:lnTo>
                    <a:pt x="21600" y="8907"/>
                  </a:lnTo>
                  <a:lnTo>
                    <a:pt x="21600" y="7126"/>
                  </a:lnTo>
                  <a:lnTo>
                    <a:pt x="21375" y="7126"/>
                  </a:lnTo>
                  <a:lnTo>
                    <a:pt x="21150" y="6903"/>
                  </a:lnTo>
                  <a:lnTo>
                    <a:pt x="20925" y="6903"/>
                  </a:lnTo>
                  <a:lnTo>
                    <a:pt x="20925" y="6680"/>
                  </a:lnTo>
                  <a:lnTo>
                    <a:pt x="20700" y="6458"/>
                  </a:lnTo>
                  <a:lnTo>
                    <a:pt x="20700" y="6012"/>
                  </a:lnTo>
                  <a:lnTo>
                    <a:pt x="20475" y="5567"/>
                  </a:lnTo>
                  <a:lnTo>
                    <a:pt x="20250" y="5344"/>
                  </a:lnTo>
                  <a:lnTo>
                    <a:pt x="20250" y="5122"/>
                  </a:lnTo>
                  <a:lnTo>
                    <a:pt x="19800" y="4899"/>
                  </a:lnTo>
                  <a:lnTo>
                    <a:pt x="19575" y="4676"/>
                  </a:lnTo>
                  <a:lnTo>
                    <a:pt x="19575" y="4454"/>
                  </a:lnTo>
                  <a:lnTo>
                    <a:pt x="20025" y="4008"/>
                  </a:lnTo>
                  <a:lnTo>
                    <a:pt x="20025" y="3118"/>
                  </a:lnTo>
                  <a:lnTo>
                    <a:pt x="19800" y="3118"/>
                  </a:lnTo>
                  <a:lnTo>
                    <a:pt x="19800" y="2895"/>
                  </a:lnTo>
                  <a:lnTo>
                    <a:pt x="18450" y="2895"/>
                  </a:lnTo>
                  <a:lnTo>
                    <a:pt x="18000" y="3118"/>
                  </a:lnTo>
                  <a:lnTo>
                    <a:pt x="16200" y="3118"/>
                  </a:lnTo>
                  <a:lnTo>
                    <a:pt x="15975" y="3340"/>
                  </a:lnTo>
                  <a:lnTo>
                    <a:pt x="15750" y="3340"/>
                  </a:lnTo>
                  <a:lnTo>
                    <a:pt x="15525" y="3563"/>
                  </a:lnTo>
                  <a:lnTo>
                    <a:pt x="15300" y="3563"/>
                  </a:lnTo>
                  <a:lnTo>
                    <a:pt x="15075" y="3786"/>
                  </a:lnTo>
                  <a:lnTo>
                    <a:pt x="15075" y="4008"/>
                  </a:lnTo>
                  <a:lnTo>
                    <a:pt x="14850" y="4008"/>
                  </a:lnTo>
                  <a:lnTo>
                    <a:pt x="14625" y="4231"/>
                  </a:lnTo>
                  <a:lnTo>
                    <a:pt x="13950" y="4231"/>
                  </a:lnTo>
                  <a:lnTo>
                    <a:pt x="13500" y="4008"/>
                  </a:lnTo>
                  <a:lnTo>
                    <a:pt x="10125" y="4008"/>
                  </a:lnTo>
                  <a:lnTo>
                    <a:pt x="9900" y="3786"/>
                  </a:lnTo>
                  <a:lnTo>
                    <a:pt x="9675" y="3786"/>
                  </a:lnTo>
                  <a:lnTo>
                    <a:pt x="9675" y="3563"/>
                  </a:lnTo>
                  <a:lnTo>
                    <a:pt x="9450" y="3340"/>
                  </a:lnTo>
                  <a:lnTo>
                    <a:pt x="9450" y="2895"/>
                  </a:lnTo>
                  <a:lnTo>
                    <a:pt x="9225" y="2672"/>
                  </a:lnTo>
                  <a:lnTo>
                    <a:pt x="8775" y="2672"/>
                  </a:lnTo>
                  <a:lnTo>
                    <a:pt x="8550" y="2449"/>
                  </a:lnTo>
                  <a:lnTo>
                    <a:pt x="7650" y="2449"/>
                  </a:lnTo>
                  <a:lnTo>
                    <a:pt x="7425" y="2227"/>
                  </a:lnTo>
                  <a:lnTo>
                    <a:pt x="7200" y="2227"/>
                  </a:lnTo>
                  <a:lnTo>
                    <a:pt x="6975" y="2004"/>
                  </a:lnTo>
                  <a:lnTo>
                    <a:pt x="6975" y="1559"/>
                  </a:lnTo>
                  <a:lnTo>
                    <a:pt x="6750" y="1336"/>
                  </a:lnTo>
                  <a:lnTo>
                    <a:pt x="6750" y="1113"/>
                  </a:lnTo>
                  <a:lnTo>
                    <a:pt x="6525" y="1113"/>
                  </a:lnTo>
                  <a:lnTo>
                    <a:pt x="6525" y="891"/>
                  </a:lnTo>
                  <a:lnTo>
                    <a:pt x="5625" y="891"/>
                  </a:lnTo>
                  <a:lnTo>
                    <a:pt x="5625" y="668"/>
                  </a:lnTo>
                  <a:lnTo>
                    <a:pt x="5400" y="668"/>
                  </a:lnTo>
                  <a:lnTo>
                    <a:pt x="5400" y="445"/>
                  </a:lnTo>
                  <a:lnTo>
                    <a:pt x="5625" y="223"/>
                  </a:lnTo>
                  <a:lnTo>
                    <a:pt x="5400" y="0"/>
                  </a:lnTo>
                  <a:lnTo>
                    <a:pt x="5400" y="223"/>
                  </a:lnTo>
                  <a:lnTo>
                    <a:pt x="5175" y="223"/>
                  </a:lnTo>
                  <a:lnTo>
                    <a:pt x="5175" y="668"/>
                  </a:lnTo>
                  <a:lnTo>
                    <a:pt x="4950" y="668"/>
                  </a:lnTo>
                  <a:lnTo>
                    <a:pt x="4725" y="891"/>
                  </a:lnTo>
                  <a:lnTo>
                    <a:pt x="4275" y="891"/>
                  </a:lnTo>
                  <a:lnTo>
                    <a:pt x="3825" y="668"/>
                  </a:lnTo>
                  <a:lnTo>
                    <a:pt x="3150" y="668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2431358" y="3039181"/>
              <a:ext cx="403127" cy="38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50" y="668"/>
                  </a:moveTo>
                  <a:lnTo>
                    <a:pt x="2925" y="891"/>
                  </a:lnTo>
                  <a:lnTo>
                    <a:pt x="2700" y="1336"/>
                  </a:lnTo>
                  <a:lnTo>
                    <a:pt x="1800" y="2227"/>
                  </a:lnTo>
                  <a:lnTo>
                    <a:pt x="1800" y="2449"/>
                  </a:lnTo>
                  <a:lnTo>
                    <a:pt x="1575" y="2895"/>
                  </a:lnTo>
                  <a:lnTo>
                    <a:pt x="1575" y="3563"/>
                  </a:lnTo>
                  <a:lnTo>
                    <a:pt x="1350" y="4008"/>
                  </a:lnTo>
                  <a:lnTo>
                    <a:pt x="1350" y="4676"/>
                  </a:lnTo>
                  <a:lnTo>
                    <a:pt x="1125" y="4676"/>
                  </a:lnTo>
                  <a:lnTo>
                    <a:pt x="1125" y="4899"/>
                  </a:lnTo>
                  <a:lnTo>
                    <a:pt x="900" y="5122"/>
                  </a:lnTo>
                  <a:lnTo>
                    <a:pt x="450" y="5122"/>
                  </a:lnTo>
                  <a:lnTo>
                    <a:pt x="450" y="5344"/>
                  </a:lnTo>
                  <a:lnTo>
                    <a:pt x="0" y="5344"/>
                  </a:lnTo>
                  <a:lnTo>
                    <a:pt x="0" y="5790"/>
                  </a:lnTo>
                  <a:lnTo>
                    <a:pt x="225" y="6012"/>
                  </a:lnTo>
                  <a:lnTo>
                    <a:pt x="225" y="6235"/>
                  </a:lnTo>
                  <a:lnTo>
                    <a:pt x="450" y="6235"/>
                  </a:lnTo>
                  <a:lnTo>
                    <a:pt x="900" y="6680"/>
                  </a:lnTo>
                  <a:lnTo>
                    <a:pt x="1125" y="7126"/>
                  </a:lnTo>
                  <a:lnTo>
                    <a:pt x="1350" y="7126"/>
                  </a:lnTo>
                  <a:lnTo>
                    <a:pt x="1350" y="8239"/>
                  </a:lnTo>
                  <a:lnTo>
                    <a:pt x="1125" y="8462"/>
                  </a:lnTo>
                  <a:lnTo>
                    <a:pt x="1125" y="8685"/>
                  </a:lnTo>
                  <a:lnTo>
                    <a:pt x="900" y="9130"/>
                  </a:lnTo>
                  <a:lnTo>
                    <a:pt x="900" y="9353"/>
                  </a:lnTo>
                  <a:lnTo>
                    <a:pt x="1125" y="9575"/>
                  </a:lnTo>
                  <a:lnTo>
                    <a:pt x="2925" y="9575"/>
                  </a:lnTo>
                  <a:lnTo>
                    <a:pt x="3150" y="9353"/>
                  </a:lnTo>
                  <a:lnTo>
                    <a:pt x="3825" y="9353"/>
                  </a:lnTo>
                  <a:lnTo>
                    <a:pt x="3825" y="9575"/>
                  </a:lnTo>
                  <a:lnTo>
                    <a:pt x="4050" y="9575"/>
                  </a:lnTo>
                  <a:lnTo>
                    <a:pt x="4050" y="10689"/>
                  </a:lnTo>
                  <a:lnTo>
                    <a:pt x="4275" y="10911"/>
                  </a:lnTo>
                  <a:lnTo>
                    <a:pt x="4500" y="10911"/>
                  </a:lnTo>
                  <a:lnTo>
                    <a:pt x="4500" y="11134"/>
                  </a:lnTo>
                  <a:lnTo>
                    <a:pt x="4950" y="11134"/>
                  </a:lnTo>
                  <a:lnTo>
                    <a:pt x="5175" y="11357"/>
                  </a:lnTo>
                  <a:lnTo>
                    <a:pt x="5625" y="11579"/>
                  </a:lnTo>
                  <a:lnTo>
                    <a:pt x="5850" y="11579"/>
                  </a:lnTo>
                  <a:lnTo>
                    <a:pt x="6525" y="11802"/>
                  </a:lnTo>
                  <a:lnTo>
                    <a:pt x="6750" y="11802"/>
                  </a:lnTo>
                  <a:lnTo>
                    <a:pt x="7200" y="12025"/>
                  </a:lnTo>
                  <a:lnTo>
                    <a:pt x="7875" y="12025"/>
                  </a:lnTo>
                  <a:lnTo>
                    <a:pt x="8325" y="12247"/>
                  </a:lnTo>
                  <a:lnTo>
                    <a:pt x="8550" y="12247"/>
                  </a:lnTo>
                  <a:lnTo>
                    <a:pt x="8775" y="12470"/>
                  </a:lnTo>
                  <a:lnTo>
                    <a:pt x="9000" y="12470"/>
                  </a:lnTo>
                  <a:lnTo>
                    <a:pt x="9000" y="12693"/>
                  </a:lnTo>
                  <a:lnTo>
                    <a:pt x="9225" y="12693"/>
                  </a:lnTo>
                  <a:lnTo>
                    <a:pt x="9225" y="13361"/>
                  </a:lnTo>
                  <a:lnTo>
                    <a:pt x="9450" y="13584"/>
                  </a:lnTo>
                  <a:lnTo>
                    <a:pt x="9450" y="13806"/>
                  </a:lnTo>
                  <a:lnTo>
                    <a:pt x="9225" y="14252"/>
                  </a:lnTo>
                  <a:lnTo>
                    <a:pt x="9225" y="15142"/>
                  </a:lnTo>
                  <a:lnTo>
                    <a:pt x="9000" y="15810"/>
                  </a:lnTo>
                  <a:lnTo>
                    <a:pt x="9000" y="16256"/>
                  </a:lnTo>
                  <a:lnTo>
                    <a:pt x="8775" y="16924"/>
                  </a:lnTo>
                  <a:lnTo>
                    <a:pt x="8550" y="17369"/>
                  </a:lnTo>
                  <a:lnTo>
                    <a:pt x="8550" y="18260"/>
                  </a:lnTo>
                  <a:lnTo>
                    <a:pt x="8775" y="18705"/>
                  </a:lnTo>
                  <a:lnTo>
                    <a:pt x="8775" y="19373"/>
                  </a:lnTo>
                  <a:lnTo>
                    <a:pt x="9225" y="19596"/>
                  </a:lnTo>
                  <a:lnTo>
                    <a:pt x="9675" y="19596"/>
                  </a:lnTo>
                  <a:lnTo>
                    <a:pt x="9675" y="19819"/>
                  </a:lnTo>
                  <a:lnTo>
                    <a:pt x="9900" y="19819"/>
                  </a:lnTo>
                  <a:lnTo>
                    <a:pt x="10350" y="20264"/>
                  </a:lnTo>
                  <a:lnTo>
                    <a:pt x="10575" y="20709"/>
                  </a:lnTo>
                  <a:lnTo>
                    <a:pt x="11250" y="21377"/>
                  </a:lnTo>
                  <a:lnTo>
                    <a:pt x="11700" y="21377"/>
                  </a:lnTo>
                  <a:lnTo>
                    <a:pt x="11925" y="21600"/>
                  </a:lnTo>
                  <a:lnTo>
                    <a:pt x="12825" y="21600"/>
                  </a:lnTo>
                  <a:lnTo>
                    <a:pt x="13050" y="21377"/>
                  </a:lnTo>
                  <a:lnTo>
                    <a:pt x="13725" y="21377"/>
                  </a:lnTo>
                  <a:lnTo>
                    <a:pt x="13725" y="21155"/>
                  </a:lnTo>
                  <a:lnTo>
                    <a:pt x="13950" y="21155"/>
                  </a:lnTo>
                  <a:lnTo>
                    <a:pt x="14175" y="20932"/>
                  </a:lnTo>
                  <a:lnTo>
                    <a:pt x="14400" y="20932"/>
                  </a:lnTo>
                  <a:lnTo>
                    <a:pt x="15075" y="20264"/>
                  </a:lnTo>
                  <a:lnTo>
                    <a:pt x="15075" y="18928"/>
                  </a:lnTo>
                  <a:lnTo>
                    <a:pt x="14850" y="18928"/>
                  </a:lnTo>
                  <a:lnTo>
                    <a:pt x="14850" y="18705"/>
                  </a:lnTo>
                  <a:lnTo>
                    <a:pt x="14400" y="18705"/>
                  </a:lnTo>
                  <a:lnTo>
                    <a:pt x="14175" y="18482"/>
                  </a:lnTo>
                  <a:lnTo>
                    <a:pt x="13950" y="18482"/>
                  </a:lnTo>
                  <a:lnTo>
                    <a:pt x="13950" y="18260"/>
                  </a:lnTo>
                  <a:lnTo>
                    <a:pt x="13725" y="18260"/>
                  </a:lnTo>
                  <a:lnTo>
                    <a:pt x="13725" y="16256"/>
                  </a:lnTo>
                  <a:lnTo>
                    <a:pt x="13950" y="16256"/>
                  </a:lnTo>
                  <a:lnTo>
                    <a:pt x="13950" y="15810"/>
                  </a:lnTo>
                  <a:lnTo>
                    <a:pt x="14175" y="15810"/>
                  </a:lnTo>
                  <a:lnTo>
                    <a:pt x="14400" y="15588"/>
                  </a:lnTo>
                  <a:lnTo>
                    <a:pt x="14850" y="15588"/>
                  </a:lnTo>
                  <a:lnTo>
                    <a:pt x="15525" y="16256"/>
                  </a:lnTo>
                  <a:lnTo>
                    <a:pt x="15525" y="16478"/>
                  </a:lnTo>
                  <a:lnTo>
                    <a:pt x="15750" y="16701"/>
                  </a:lnTo>
                  <a:lnTo>
                    <a:pt x="15975" y="16701"/>
                  </a:lnTo>
                  <a:lnTo>
                    <a:pt x="15975" y="16924"/>
                  </a:lnTo>
                  <a:lnTo>
                    <a:pt x="16200" y="16924"/>
                  </a:lnTo>
                  <a:lnTo>
                    <a:pt x="16875" y="16256"/>
                  </a:lnTo>
                  <a:lnTo>
                    <a:pt x="19575" y="16256"/>
                  </a:lnTo>
                  <a:lnTo>
                    <a:pt x="19800" y="16033"/>
                  </a:lnTo>
                  <a:lnTo>
                    <a:pt x="20025" y="16033"/>
                  </a:lnTo>
                  <a:lnTo>
                    <a:pt x="20025" y="15810"/>
                  </a:lnTo>
                  <a:lnTo>
                    <a:pt x="20250" y="15588"/>
                  </a:lnTo>
                  <a:lnTo>
                    <a:pt x="20250" y="15365"/>
                  </a:lnTo>
                  <a:lnTo>
                    <a:pt x="20475" y="15142"/>
                  </a:lnTo>
                  <a:lnTo>
                    <a:pt x="20475" y="14029"/>
                  </a:lnTo>
                  <a:lnTo>
                    <a:pt x="20250" y="13806"/>
                  </a:lnTo>
                  <a:lnTo>
                    <a:pt x="20250" y="13584"/>
                  </a:lnTo>
                  <a:lnTo>
                    <a:pt x="19575" y="12915"/>
                  </a:lnTo>
                  <a:lnTo>
                    <a:pt x="19575" y="11357"/>
                  </a:lnTo>
                  <a:lnTo>
                    <a:pt x="19800" y="11357"/>
                  </a:lnTo>
                  <a:lnTo>
                    <a:pt x="19800" y="11134"/>
                  </a:lnTo>
                  <a:lnTo>
                    <a:pt x="20250" y="10911"/>
                  </a:lnTo>
                  <a:lnTo>
                    <a:pt x="20475" y="10466"/>
                  </a:lnTo>
                  <a:lnTo>
                    <a:pt x="20700" y="10243"/>
                  </a:lnTo>
                  <a:lnTo>
                    <a:pt x="20700" y="10021"/>
                  </a:lnTo>
                  <a:lnTo>
                    <a:pt x="20925" y="9798"/>
                  </a:lnTo>
                  <a:lnTo>
                    <a:pt x="20925" y="9353"/>
                  </a:lnTo>
                  <a:lnTo>
                    <a:pt x="21150" y="9353"/>
                  </a:lnTo>
                  <a:lnTo>
                    <a:pt x="21600" y="8907"/>
                  </a:lnTo>
                  <a:lnTo>
                    <a:pt x="21600" y="7126"/>
                  </a:lnTo>
                  <a:lnTo>
                    <a:pt x="21375" y="7126"/>
                  </a:lnTo>
                  <a:lnTo>
                    <a:pt x="21150" y="6903"/>
                  </a:lnTo>
                  <a:lnTo>
                    <a:pt x="20925" y="6903"/>
                  </a:lnTo>
                  <a:lnTo>
                    <a:pt x="20925" y="6680"/>
                  </a:lnTo>
                  <a:lnTo>
                    <a:pt x="20700" y="6458"/>
                  </a:lnTo>
                  <a:lnTo>
                    <a:pt x="20700" y="6012"/>
                  </a:lnTo>
                  <a:lnTo>
                    <a:pt x="20475" y="5567"/>
                  </a:lnTo>
                  <a:lnTo>
                    <a:pt x="20250" y="5344"/>
                  </a:lnTo>
                  <a:lnTo>
                    <a:pt x="20250" y="5122"/>
                  </a:lnTo>
                  <a:lnTo>
                    <a:pt x="19800" y="4899"/>
                  </a:lnTo>
                  <a:lnTo>
                    <a:pt x="19575" y="4676"/>
                  </a:lnTo>
                  <a:lnTo>
                    <a:pt x="19575" y="4454"/>
                  </a:lnTo>
                  <a:lnTo>
                    <a:pt x="20025" y="4008"/>
                  </a:lnTo>
                  <a:lnTo>
                    <a:pt x="20025" y="3118"/>
                  </a:lnTo>
                  <a:lnTo>
                    <a:pt x="19800" y="3118"/>
                  </a:lnTo>
                  <a:lnTo>
                    <a:pt x="19800" y="2895"/>
                  </a:lnTo>
                  <a:lnTo>
                    <a:pt x="18450" y="2895"/>
                  </a:lnTo>
                  <a:lnTo>
                    <a:pt x="18000" y="3118"/>
                  </a:lnTo>
                  <a:lnTo>
                    <a:pt x="16200" y="3118"/>
                  </a:lnTo>
                  <a:lnTo>
                    <a:pt x="15975" y="3340"/>
                  </a:lnTo>
                  <a:lnTo>
                    <a:pt x="15750" y="3340"/>
                  </a:lnTo>
                  <a:lnTo>
                    <a:pt x="15525" y="3563"/>
                  </a:lnTo>
                  <a:lnTo>
                    <a:pt x="15300" y="3563"/>
                  </a:lnTo>
                  <a:lnTo>
                    <a:pt x="15075" y="3786"/>
                  </a:lnTo>
                  <a:lnTo>
                    <a:pt x="15075" y="4008"/>
                  </a:lnTo>
                  <a:lnTo>
                    <a:pt x="14850" y="4008"/>
                  </a:lnTo>
                  <a:lnTo>
                    <a:pt x="14625" y="4231"/>
                  </a:lnTo>
                  <a:lnTo>
                    <a:pt x="13950" y="4231"/>
                  </a:lnTo>
                  <a:lnTo>
                    <a:pt x="13500" y="4008"/>
                  </a:lnTo>
                  <a:lnTo>
                    <a:pt x="10125" y="4008"/>
                  </a:lnTo>
                  <a:lnTo>
                    <a:pt x="9900" y="3786"/>
                  </a:lnTo>
                  <a:lnTo>
                    <a:pt x="9675" y="3786"/>
                  </a:lnTo>
                  <a:lnTo>
                    <a:pt x="9675" y="3563"/>
                  </a:lnTo>
                  <a:lnTo>
                    <a:pt x="9450" y="3340"/>
                  </a:lnTo>
                  <a:lnTo>
                    <a:pt x="9450" y="2895"/>
                  </a:lnTo>
                  <a:lnTo>
                    <a:pt x="9225" y="2672"/>
                  </a:lnTo>
                  <a:lnTo>
                    <a:pt x="8775" y="2672"/>
                  </a:lnTo>
                  <a:lnTo>
                    <a:pt x="8550" y="2449"/>
                  </a:lnTo>
                  <a:lnTo>
                    <a:pt x="7650" y="2449"/>
                  </a:lnTo>
                  <a:lnTo>
                    <a:pt x="7425" y="2227"/>
                  </a:lnTo>
                  <a:lnTo>
                    <a:pt x="7200" y="2227"/>
                  </a:lnTo>
                  <a:lnTo>
                    <a:pt x="6975" y="2004"/>
                  </a:lnTo>
                  <a:lnTo>
                    <a:pt x="6975" y="1559"/>
                  </a:lnTo>
                  <a:lnTo>
                    <a:pt x="6750" y="1336"/>
                  </a:lnTo>
                  <a:lnTo>
                    <a:pt x="6750" y="1113"/>
                  </a:lnTo>
                  <a:lnTo>
                    <a:pt x="6525" y="1113"/>
                  </a:lnTo>
                  <a:lnTo>
                    <a:pt x="6525" y="891"/>
                  </a:lnTo>
                  <a:lnTo>
                    <a:pt x="5625" y="891"/>
                  </a:lnTo>
                  <a:lnTo>
                    <a:pt x="5625" y="668"/>
                  </a:lnTo>
                  <a:lnTo>
                    <a:pt x="5400" y="668"/>
                  </a:lnTo>
                  <a:lnTo>
                    <a:pt x="5400" y="445"/>
                  </a:lnTo>
                  <a:lnTo>
                    <a:pt x="5625" y="223"/>
                  </a:lnTo>
                  <a:lnTo>
                    <a:pt x="5400" y="0"/>
                  </a:lnTo>
                  <a:lnTo>
                    <a:pt x="5400" y="223"/>
                  </a:lnTo>
                  <a:lnTo>
                    <a:pt x="5175" y="223"/>
                  </a:lnTo>
                  <a:lnTo>
                    <a:pt x="5175" y="668"/>
                  </a:lnTo>
                  <a:lnTo>
                    <a:pt x="4950" y="668"/>
                  </a:lnTo>
                  <a:lnTo>
                    <a:pt x="4725" y="891"/>
                  </a:lnTo>
                  <a:lnTo>
                    <a:pt x="4275" y="891"/>
                  </a:lnTo>
                  <a:lnTo>
                    <a:pt x="3825" y="668"/>
                  </a:lnTo>
                  <a:lnTo>
                    <a:pt x="3150" y="668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2998255" y="3258834"/>
              <a:ext cx="104981" cy="13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655"/>
                  </a:moveTo>
                  <a:lnTo>
                    <a:pt x="3456" y="1309"/>
                  </a:lnTo>
                  <a:lnTo>
                    <a:pt x="2592" y="2618"/>
                  </a:lnTo>
                  <a:lnTo>
                    <a:pt x="2592" y="3273"/>
                  </a:lnTo>
                  <a:lnTo>
                    <a:pt x="1728" y="3927"/>
                  </a:lnTo>
                  <a:lnTo>
                    <a:pt x="1728" y="6545"/>
                  </a:lnTo>
                  <a:lnTo>
                    <a:pt x="2592" y="8509"/>
                  </a:lnTo>
                  <a:lnTo>
                    <a:pt x="2592" y="17673"/>
                  </a:lnTo>
                  <a:lnTo>
                    <a:pt x="1728" y="17673"/>
                  </a:lnTo>
                  <a:lnTo>
                    <a:pt x="864" y="18327"/>
                  </a:lnTo>
                  <a:lnTo>
                    <a:pt x="0" y="18327"/>
                  </a:lnTo>
                  <a:lnTo>
                    <a:pt x="2592" y="20291"/>
                  </a:lnTo>
                  <a:lnTo>
                    <a:pt x="2592" y="20945"/>
                  </a:lnTo>
                  <a:lnTo>
                    <a:pt x="3456" y="20945"/>
                  </a:lnTo>
                  <a:lnTo>
                    <a:pt x="4320" y="21600"/>
                  </a:lnTo>
                  <a:lnTo>
                    <a:pt x="9504" y="21600"/>
                  </a:lnTo>
                  <a:lnTo>
                    <a:pt x="9504" y="20945"/>
                  </a:lnTo>
                  <a:lnTo>
                    <a:pt x="10368" y="20945"/>
                  </a:lnTo>
                  <a:lnTo>
                    <a:pt x="10368" y="19636"/>
                  </a:lnTo>
                  <a:lnTo>
                    <a:pt x="11232" y="18982"/>
                  </a:lnTo>
                  <a:lnTo>
                    <a:pt x="11232" y="18327"/>
                  </a:lnTo>
                  <a:lnTo>
                    <a:pt x="12096" y="17018"/>
                  </a:lnTo>
                  <a:lnTo>
                    <a:pt x="12960" y="16364"/>
                  </a:lnTo>
                  <a:lnTo>
                    <a:pt x="12960" y="15709"/>
                  </a:lnTo>
                  <a:lnTo>
                    <a:pt x="15552" y="13745"/>
                  </a:lnTo>
                  <a:lnTo>
                    <a:pt x="16416" y="13745"/>
                  </a:lnTo>
                  <a:lnTo>
                    <a:pt x="16416" y="13091"/>
                  </a:lnTo>
                  <a:lnTo>
                    <a:pt x="21600" y="13091"/>
                  </a:lnTo>
                  <a:lnTo>
                    <a:pt x="21600" y="11782"/>
                  </a:lnTo>
                  <a:lnTo>
                    <a:pt x="20736" y="10473"/>
                  </a:lnTo>
                  <a:lnTo>
                    <a:pt x="20736" y="9818"/>
                  </a:lnTo>
                  <a:lnTo>
                    <a:pt x="19872" y="9164"/>
                  </a:lnTo>
                  <a:lnTo>
                    <a:pt x="18144" y="8509"/>
                  </a:lnTo>
                  <a:lnTo>
                    <a:pt x="17280" y="7855"/>
                  </a:lnTo>
                  <a:lnTo>
                    <a:pt x="16416" y="7855"/>
                  </a:lnTo>
                  <a:lnTo>
                    <a:pt x="16416" y="5891"/>
                  </a:lnTo>
                  <a:lnTo>
                    <a:pt x="15552" y="5236"/>
                  </a:lnTo>
                  <a:lnTo>
                    <a:pt x="15552" y="4582"/>
                  </a:lnTo>
                  <a:lnTo>
                    <a:pt x="14688" y="3927"/>
                  </a:lnTo>
                  <a:lnTo>
                    <a:pt x="12960" y="3927"/>
                  </a:lnTo>
                  <a:lnTo>
                    <a:pt x="12096" y="3273"/>
                  </a:lnTo>
                  <a:lnTo>
                    <a:pt x="9504" y="3273"/>
                  </a:lnTo>
                  <a:lnTo>
                    <a:pt x="8640" y="2618"/>
                  </a:lnTo>
                  <a:lnTo>
                    <a:pt x="7776" y="2618"/>
                  </a:lnTo>
                  <a:lnTo>
                    <a:pt x="7776" y="655"/>
                  </a:lnTo>
                  <a:lnTo>
                    <a:pt x="6912" y="0"/>
                  </a:lnTo>
                  <a:lnTo>
                    <a:pt x="5184" y="0"/>
                  </a:lnTo>
                  <a:lnTo>
                    <a:pt x="4320" y="65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998255" y="3258834"/>
              <a:ext cx="104981" cy="13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655"/>
                  </a:moveTo>
                  <a:lnTo>
                    <a:pt x="3456" y="1309"/>
                  </a:lnTo>
                  <a:lnTo>
                    <a:pt x="2592" y="2618"/>
                  </a:lnTo>
                  <a:lnTo>
                    <a:pt x="2592" y="3273"/>
                  </a:lnTo>
                  <a:lnTo>
                    <a:pt x="1728" y="3927"/>
                  </a:lnTo>
                  <a:lnTo>
                    <a:pt x="1728" y="6545"/>
                  </a:lnTo>
                  <a:lnTo>
                    <a:pt x="2592" y="8509"/>
                  </a:lnTo>
                  <a:lnTo>
                    <a:pt x="2592" y="17673"/>
                  </a:lnTo>
                  <a:lnTo>
                    <a:pt x="1728" y="17673"/>
                  </a:lnTo>
                  <a:lnTo>
                    <a:pt x="864" y="18327"/>
                  </a:lnTo>
                  <a:lnTo>
                    <a:pt x="0" y="18327"/>
                  </a:lnTo>
                  <a:lnTo>
                    <a:pt x="2592" y="20291"/>
                  </a:lnTo>
                  <a:lnTo>
                    <a:pt x="2592" y="20945"/>
                  </a:lnTo>
                  <a:lnTo>
                    <a:pt x="3456" y="20945"/>
                  </a:lnTo>
                  <a:lnTo>
                    <a:pt x="4320" y="21600"/>
                  </a:lnTo>
                  <a:lnTo>
                    <a:pt x="9504" y="21600"/>
                  </a:lnTo>
                  <a:lnTo>
                    <a:pt x="9504" y="20945"/>
                  </a:lnTo>
                  <a:lnTo>
                    <a:pt x="10368" y="20945"/>
                  </a:lnTo>
                  <a:lnTo>
                    <a:pt x="10368" y="19636"/>
                  </a:lnTo>
                  <a:lnTo>
                    <a:pt x="11232" y="18982"/>
                  </a:lnTo>
                  <a:lnTo>
                    <a:pt x="11232" y="18327"/>
                  </a:lnTo>
                  <a:lnTo>
                    <a:pt x="12096" y="17018"/>
                  </a:lnTo>
                  <a:lnTo>
                    <a:pt x="12960" y="16364"/>
                  </a:lnTo>
                  <a:lnTo>
                    <a:pt x="12960" y="15709"/>
                  </a:lnTo>
                  <a:lnTo>
                    <a:pt x="15552" y="13745"/>
                  </a:lnTo>
                  <a:lnTo>
                    <a:pt x="16416" y="13745"/>
                  </a:lnTo>
                  <a:lnTo>
                    <a:pt x="16416" y="13091"/>
                  </a:lnTo>
                  <a:lnTo>
                    <a:pt x="21600" y="13091"/>
                  </a:lnTo>
                  <a:lnTo>
                    <a:pt x="21600" y="11782"/>
                  </a:lnTo>
                  <a:lnTo>
                    <a:pt x="20736" y="10473"/>
                  </a:lnTo>
                  <a:lnTo>
                    <a:pt x="20736" y="9818"/>
                  </a:lnTo>
                  <a:lnTo>
                    <a:pt x="19872" y="9164"/>
                  </a:lnTo>
                  <a:lnTo>
                    <a:pt x="18144" y="8509"/>
                  </a:lnTo>
                  <a:lnTo>
                    <a:pt x="17280" y="7855"/>
                  </a:lnTo>
                  <a:lnTo>
                    <a:pt x="16416" y="7855"/>
                  </a:lnTo>
                  <a:lnTo>
                    <a:pt x="16416" y="5891"/>
                  </a:lnTo>
                  <a:lnTo>
                    <a:pt x="15552" y="5236"/>
                  </a:lnTo>
                  <a:lnTo>
                    <a:pt x="15552" y="4582"/>
                  </a:lnTo>
                  <a:lnTo>
                    <a:pt x="14688" y="3927"/>
                  </a:lnTo>
                  <a:lnTo>
                    <a:pt x="12960" y="3927"/>
                  </a:lnTo>
                  <a:lnTo>
                    <a:pt x="12096" y="3273"/>
                  </a:lnTo>
                  <a:lnTo>
                    <a:pt x="9504" y="3273"/>
                  </a:lnTo>
                  <a:lnTo>
                    <a:pt x="8640" y="2618"/>
                  </a:lnTo>
                  <a:lnTo>
                    <a:pt x="7776" y="2618"/>
                  </a:lnTo>
                  <a:lnTo>
                    <a:pt x="7776" y="655"/>
                  </a:lnTo>
                  <a:lnTo>
                    <a:pt x="6912" y="0"/>
                  </a:lnTo>
                  <a:lnTo>
                    <a:pt x="5184" y="0"/>
                  </a:lnTo>
                  <a:lnTo>
                    <a:pt x="4320" y="65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2116415" y="2679751"/>
              <a:ext cx="310744" cy="13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45"/>
                  </a:moveTo>
                  <a:lnTo>
                    <a:pt x="0" y="5236"/>
                  </a:lnTo>
                  <a:lnTo>
                    <a:pt x="876" y="3273"/>
                  </a:lnTo>
                  <a:lnTo>
                    <a:pt x="1459" y="3273"/>
                  </a:lnTo>
                  <a:lnTo>
                    <a:pt x="2335" y="1309"/>
                  </a:lnTo>
                  <a:lnTo>
                    <a:pt x="2919" y="1309"/>
                  </a:lnTo>
                  <a:lnTo>
                    <a:pt x="3503" y="0"/>
                  </a:lnTo>
                  <a:lnTo>
                    <a:pt x="5254" y="0"/>
                  </a:lnTo>
                  <a:lnTo>
                    <a:pt x="6130" y="655"/>
                  </a:lnTo>
                  <a:lnTo>
                    <a:pt x="6714" y="1309"/>
                  </a:lnTo>
                  <a:lnTo>
                    <a:pt x="7589" y="1309"/>
                  </a:lnTo>
                  <a:lnTo>
                    <a:pt x="8757" y="1964"/>
                  </a:lnTo>
                  <a:lnTo>
                    <a:pt x="9341" y="1964"/>
                  </a:lnTo>
                  <a:lnTo>
                    <a:pt x="9924" y="2618"/>
                  </a:lnTo>
                  <a:lnTo>
                    <a:pt x="10508" y="2618"/>
                  </a:lnTo>
                  <a:lnTo>
                    <a:pt x="11092" y="3273"/>
                  </a:lnTo>
                  <a:lnTo>
                    <a:pt x="11384" y="3273"/>
                  </a:lnTo>
                  <a:lnTo>
                    <a:pt x="11968" y="3927"/>
                  </a:lnTo>
                  <a:lnTo>
                    <a:pt x="13719" y="6545"/>
                  </a:lnTo>
                  <a:lnTo>
                    <a:pt x="14303" y="7200"/>
                  </a:lnTo>
                  <a:lnTo>
                    <a:pt x="14595" y="7855"/>
                  </a:lnTo>
                  <a:lnTo>
                    <a:pt x="15178" y="8509"/>
                  </a:lnTo>
                  <a:lnTo>
                    <a:pt x="18681" y="11127"/>
                  </a:lnTo>
                  <a:lnTo>
                    <a:pt x="19557" y="12436"/>
                  </a:lnTo>
                  <a:lnTo>
                    <a:pt x="19849" y="12436"/>
                  </a:lnTo>
                  <a:lnTo>
                    <a:pt x="21016" y="15055"/>
                  </a:lnTo>
                  <a:lnTo>
                    <a:pt x="21308" y="15055"/>
                  </a:lnTo>
                  <a:lnTo>
                    <a:pt x="21308" y="15709"/>
                  </a:lnTo>
                  <a:lnTo>
                    <a:pt x="21600" y="16364"/>
                  </a:lnTo>
                  <a:lnTo>
                    <a:pt x="21600" y="18327"/>
                  </a:lnTo>
                  <a:lnTo>
                    <a:pt x="21308" y="18327"/>
                  </a:lnTo>
                  <a:lnTo>
                    <a:pt x="21308" y="18982"/>
                  </a:lnTo>
                  <a:lnTo>
                    <a:pt x="21016" y="18982"/>
                  </a:lnTo>
                  <a:lnTo>
                    <a:pt x="20724" y="19636"/>
                  </a:lnTo>
                  <a:lnTo>
                    <a:pt x="20432" y="19636"/>
                  </a:lnTo>
                  <a:lnTo>
                    <a:pt x="19849" y="20291"/>
                  </a:lnTo>
                  <a:lnTo>
                    <a:pt x="19557" y="20945"/>
                  </a:lnTo>
                  <a:lnTo>
                    <a:pt x="18681" y="20945"/>
                  </a:lnTo>
                  <a:lnTo>
                    <a:pt x="18097" y="21600"/>
                  </a:lnTo>
                  <a:lnTo>
                    <a:pt x="15178" y="21600"/>
                  </a:lnTo>
                  <a:lnTo>
                    <a:pt x="14886" y="20945"/>
                  </a:lnTo>
                  <a:lnTo>
                    <a:pt x="14303" y="20945"/>
                  </a:lnTo>
                  <a:lnTo>
                    <a:pt x="14303" y="17673"/>
                  </a:lnTo>
                  <a:lnTo>
                    <a:pt x="14595" y="17018"/>
                  </a:lnTo>
                  <a:lnTo>
                    <a:pt x="14595" y="14400"/>
                  </a:lnTo>
                  <a:lnTo>
                    <a:pt x="14303" y="14400"/>
                  </a:lnTo>
                  <a:lnTo>
                    <a:pt x="14303" y="13745"/>
                  </a:lnTo>
                  <a:lnTo>
                    <a:pt x="14011" y="13091"/>
                  </a:lnTo>
                  <a:lnTo>
                    <a:pt x="13427" y="12436"/>
                  </a:lnTo>
                  <a:lnTo>
                    <a:pt x="12551" y="10473"/>
                  </a:lnTo>
                  <a:lnTo>
                    <a:pt x="10800" y="7855"/>
                  </a:lnTo>
                  <a:lnTo>
                    <a:pt x="10508" y="7200"/>
                  </a:lnTo>
                  <a:lnTo>
                    <a:pt x="9924" y="6545"/>
                  </a:lnTo>
                  <a:lnTo>
                    <a:pt x="9632" y="6545"/>
                  </a:lnTo>
                  <a:lnTo>
                    <a:pt x="9341" y="5891"/>
                  </a:lnTo>
                  <a:lnTo>
                    <a:pt x="9049" y="5891"/>
                  </a:lnTo>
                  <a:lnTo>
                    <a:pt x="8757" y="5236"/>
                  </a:lnTo>
                  <a:lnTo>
                    <a:pt x="7297" y="5236"/>
                  </a:lnTo>
                  <a:lnTo>
                    <a:pt x="6422" y="4582"/>
                  </a:lnTo>
                  <a:lnTo>
                    <a:pt x="2335" y="4582"/>
                  </a:lnTo>
                  <a:lnTo>
                    <a:pt x="584" y="6545"/>
                  </a:lnTo>
                  <a:lnTo>
                    <a:pt x="0" y="654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116415" y="2679751"/>
              <a:ext cx="310744" cy="13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45"/>
                  </a:moveTo>
                  <a:lnTo>
                    <a:pt x="0" y="5236"/>
                  </a:lnTo>
                  <a:lnTo>
                    <a:pt x="876" y="3273"/>
                  </a:lnTo>
                  <a:lnTo>
                    <a:pt x="1459" y="3273"/>
                  </a:lnTo>
                  <a:lnTo>
                    <a:pt x="2335" y="1309"/>
                  </a:lnTo>
                  <a:lnTo>
                    <a:pt x="2919" y="1309"/>
                  </a:lnTo>
                  <a:lnTo>
                    <a:pt x="3503" y="0"/>
                  </a:lnTo>
                  <a:lnTo>
                    <a:pt x="5254" y="0"/>
                  </a:lnTo>
                  <a:lnTo>
                    <a:pt x="6130" y="655"/>
                  </a:lnTo>
                  <a:lnTo>
                    <a:pt x="6714" y="1309"/>
                  </a:lnTo>
                  <a:lnTo>
                    <a:pt x="7589" y="1309"/>
                  </a:lnTo>
                  <a:lnTo>
                    <a:pt x="8757" y="1964"/>
                  </a:lnTo>
                  <a:lnTo>
                    <a:pt x="9341" y="1964"/>
                  </a:lnTo>
                  <a:lnTo>
                    <a:pt x="9924" y="2618"/>
                  </a:lnTo>
                  <a:lnTo>
                    <a:pt x="10508" y="2618"/>
                  </a:lnTo>
                  <a:lnTo>
                    <a:pt x="11092" y="3273"/>
                  </a:lnTo>
                  <a:lnTo>
                    <a:pt x="11384" y="3273"/>
                  </a:lnTo>
                  <a:lnTo>
                    <a:pt x="11968" y="3927"/>
                  </a:lnTo>
                  <a:lnTo>
                    <a:pt x="13719" y="6545"/>
                  </a:lnTo>
                  <a:lnTo>
                    <a:pt x="14303" y="7200"/>
                  </a:lnTo>
                  <a:lnTo>
                    <a:pt x="14595" y="7855"/>
                  </a:lnTo>
                  <a:lnTo>
                    <a:pt x="15178" y="8509"/>
                  </a:lnTo>
                  <a:lnTo>
                    <a:pt x="18681" y="11127"/>
                  </a:lnTo>
                  <a:lnTo>
                    <a:pt x="19557" y="12436"/>
                  </a:lnTo>
                  <a:lnTo>
                    <a:pt x="19849" y="12436"/>
                  </a:lnTo>
                  <a:lnTo>
                    <a:pt x="21016" y="15055"/>
                  </a:lnTo>
                  <a:lnTo>
                    <a:pt x="21308" y="15055"/>
                  </a:lnTo>
                  <a:lnTo>
                    <a:pt x="21308" y="15709"/>
                  </a:lnTo>
                  <a:lnTo>
                    <a:pt x="21600" y="16364"/>
                  </a:lnTo>
                  <a:lnTo>
                    <a:pt x="21600" y="18327"/>
                  </a:lnTo>
                  <a:lnTo>
                    <a:pt x="21308" y="18327"/>
                  </a:lnTo>
                  <a:lnTo>
                    <a:pt x="21308" y="18982"/>
                  </a:lnTo>
                  <a:lnTo>
                    <a:pt x="21016" y="18982"/>
                  </a:lnTo>
                  <a:lnTo>
                    <a:pt x="20724" y="19636"/>
                  </a:lnTo>
                  <a:lnTo>
                    <a:pt x="20432" y="19636"/>
                  </a:lnTo>
                  <a:lnTo>
                    <a:pt x="19849" y="20291"/>
                  </a:lnTo>
                  <a:lnTo>
                    <a:pt x="19557" y="20945"/>
                  </a:lnTo>
                  <a:lnTo>
                    <a:pt x="18681" y="20945"/>
                  </a:lnTo>
                  <a:lnTo>
                    <a:pt x="18097" y="21600"/>
                  </a:lnTo>
                  <a:lnTo>
                    <a:pt x="15178" y="21600"/>
                  </a:lnTo>
                  <a:lnTo>
                    <a:pt x="14886" y="20945"/>
                  </a:lnTo>
                  <a:lnTo>
                    <a:pt x="14303" y="20945"/>
                  </a:lnTo>
                  <a:lnTo>
                    <a:pt x="14303" y="17673"/>
                  </a:lnTo>
                  <a:lnTo>
                    <a:pt x="14595" y="17018"/>
                  </a:lnTo>
                  <a:lnTo>
                    <a:pt x="14595" y="14400"/>
                  </a:lnTo>
                  <a:lnTo>
                    <a:pt x="14303" y="14400"/>
                  </a:lnTo>
                  <a:lnTo>
                    <a:pt x="14303" y="13745"/>
                  </a:lnTo>
                  <a:lnTo>
                    <a:pt x="14011" y="13091"/>
                  </a:lnTo>
                  <a:lnTo>
                    <a:pt x="13427" y="12436"/>
                  </a:lnTo>
                  <a:lnTo>
                    <a:pt x="12551" y="10473"/>
                  </a:lnTo>
                  <a:lnTo>
                    <a:pt x="10800" y="7855"/>
                  </a:lnTo>
                  <a:lnTo>
                    <a:pt x="10508" y="7200"/>
                  </a:lnTo>
                  <a:lnTo>
                    <a:pt x="9924" y="6545"/>
                  </a:lnTo>
                  <a:lnTo>
                    <a:pt x="9632" y="6545"/>
                  </a:lnTo>
                  <a:lnTo>
                    <a:pt x="9341" y="5891"/>
                  </a:lnTo>
                  <a:lnTo>
                    <a:pt x="9049" y="5891"/>
                  </a:lnTo>
                  <a:lnTo>
                    <a:pt x="8757" y="5236"/>
                  </a:lnTo>
                  <a:lnTo>
                    <a:pt x="7297" y="5236"/>
                  </a:lnTo>
                  <a:lnTo>
                    <a:pt x="6422" y="4582"/>
                  </a:lnTo>
                  <a:lnTo>
                    <a:pt x="2335" y="4582"/>
                  </a:lnTo>
                  <a:lnTo>
                    <a:pt x="584" y="6545"/>
                  </a:lnTo>
                  <a:lnTo>
                    <a:pt x="0" y="654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889074" y="3238864"/>
              <a:ext cx="125979" cy="16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4215"/>
                  </a:moveTo>
                  <a:lnTo>
                    <a:pt x="7200" y="7902"/>
                  </a:lnTo>
                  <a:lnTo>
                    <a:pt x="6480" y="7902"/>
                  </a:lnTo>
                  <a:lnTo>
                    <a:pt x="6480" y="8429"/>
                  </a:lnTo>
                  <a:lnTo>
                    <a:pt x="5040" y="8429"/>
                  </a:lnTo>
                  <a:lnTo>
                    <a:pt x="3600" y="7902"/>
                  </a:lnTo>
                  <a:lnTo>
                    <a:pt x="2880" y="7902"/>
                  </a:lnTo>
                  <a:lnTo>
                    <a:pt x="2160" y="8429"/>
                  </a:lnTo>
                  <a:lnTo>
                    <a:pt x="1440" y="8429"/>
                  </a:lnTo>
                  <a:lnTo>
                    <a:pt x="1440" y="8956"/>
                  </a:lnTo>
                  <a:lnTo>
                    <a:pt x="720" y="8956"/>
                  </a:lnTo>
                  <a:lnTo>
                    <a:pt x="720" y="9483"/>
                  </a:lnTo>
                  <a:lnTo>
                    <a:pt x="0" y="9483"/>
                  </a:lnTo>
                  <a:lnTo>
                    <a:pt x="0" y="12117"/>
                  </a:lnTo>
                  <a:lnTo>
                    <a:pt x="720" y="12117"/>
                  </a:lnTo>
                  <a:lnTo>
                    <a:pt x="720" y="13171"/>
                  </a:lnTo>
                  <a:lnTo>
                    <a:pt x="2160" y="14224"/>
                  </a:lnTo>
                  <a:lnTo>
                    <a:pt x="2880" y="14224"/>
                  </a:lnTo>
                  <a:lnTo>
                    <a:pt x="2880" y="14751"/>
                  </a:lnTo>
                  <a:lnTo>
                    <a:pt x="3600" y="14751"/>
                  </a:lnTo>
                  <a:lnTo>
                    <a:pt x="4320" y="15278"/>
                  </a:lnTo>
                  <a:lnTo>
                    <a:pt x="5040" y="15278"/>
                  </a:lnTo>
                  <a:lnTo>
                    <a:pt x="5760" y="15805"/>
                  </a:lnTo>
                  <a:lnTo>
                    <a:pt x="5760" y="17385"/>
                  </a:lnTo>
                  <a:lnTo>
                    <a:pt x="6480" y="17912"/>
                  </a:lnTo>
                  <a:lnTo>
                    <a:pt x="5760" y="18439"/>
                  </a:lnTo>
                  <a:lnTo>
                    <a:pt x="5760" y="20546"/>
                  </a:lnTo>
                  <a:lnTo>
                    <a:pt x="5040" y="21600"/>
                  </a:lnTo>
                  <a:lnTo>
                    <a:pt x="10800" y="21600"/>
                  </a:lnTo>
                  <a:lnTo>
                    <a:pt x="11520" y="21073"/>
                  </a:lnTo>
                  <a:lnTo>
                    <a:pt x="11520" y="18966"/>
                  </a:lnTo>
                  <a:lnTo>
                    <a:pt x="10800" y="18439"/>
                  </a:lnTo>
                  <a:lnTo>
                    <a:pt x="11520" y="18439"/>
                  </a:lnTo>
                  <a:lnTo>
                    <a:pt x="11520" y="17912"/>
                  </a:lnTo>
                  <a:lnTo>
                    <a:pt x="12240" y="17385"/>
                  </a:lnTo>
                  <a:lnTo>
                    <a:pt x="19440" y="17385"/>
                  </a:lnTo>
                  <a:lnTo>
                    <a:pt x="20880" y="16332"/>
                  </a:lnTo>
                  <a:lnTo>
                    <a:pt x="20880" y="9483"/>
                  </a:lnTo>
                  <a:lnTo>
                    <a:pt x="20160" y="7902"/>
                  </a:lnTo>
                  <a:lnTo>
                    <a:pt x="20160" y="5795"/>
                  </a:lnTo>
                  <a:lnTo>
                    <a:pt x="20880" y="5268"/>
                  </a:lnTo>
                  <a:lnTo>
                    <a:pt x="20880" y="4741"/>
                  </a:lnTo>
                  <a:lnTo>
                    <a:pt x="21600" y="4215"/>
                  </a:lnTo>
                  <a:lnTo>
                    <a:pt x="21600" y="2634"/>
                  </a:lnTo>
                  <a:lnTo>
                    <a:pt x="20880" y="2107"/>
                  </a:lnTo>
                  <a:lnTo>
                    <a:pt x="20880" y="1054"/>
                  </a:lnTo>
                  <a:lnTo>
                    <a:pt x="20160" y="1054"/>
                  </a:lnTo>
                  <a:lnTo>
                    <a:pt x="20160" y="527"/>
                  </a:lnTo>
                  <a:lnTo>
                    <a:pt x="19440" y="527"/>
                  </a:lnTo>
                  <a:lnTo>
                    <a:pt x="18720" y="0"/>
                  </a:lnTo>
                  <a:lnTo>
                    <a:pt x="15120" y="0"/>
                  </a:lnTo>
                  <a:lnTo>
                    <a:pt x="14400" y="527"/>
                  </a:lnTo>
                  <a:lnTo>
                    <a:pt x="13680" y="527"/>
                  </a:lnTo>
                  <a:lnTo>
                    <a:pt x="12960" y="1054"/>
                  </a:lnTo>
                  <a:lnTo>
                    <a:pt x="12960" y="1580"/>
                  </a:lnTo>
                  <a:lnTo>
                    <a:pt x="12240" y="2107"/>
                  </a:lnTo>
                  <a:lnTo>
                    <a:pt x="12240" y="2634"/>
                  </a:lnTo>
                  <a:lnTo>
                    <a:pt x="11520" y="2634"/>
                  </a:lnTo>
                  <a:lnTo>
                    <a:pt x="10800" y="3161"/>
                  </a:lnTo>
                  <a:lnTo>
                    <a:pt x="7920" y="4215"/>
                  </a:lnTo>
                  <a:lnTo>
                    <a:pt x="7200" y="421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2889074" y="3238864"/>
              <a:ext cx="125979" cy="16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4215"/>
                  </a:moveTo>
                  <a:lnTo>
                    <a:pt x="7200" y="7902"/>
                  </a:lnTo>
                  <a:lnTo>
                    <a:pt x="6480" y="7902"/>
                  </a:lnTo>
                  <a:lnTo>
                    <a:pt x="6480" y="8429"/>
                  </a:lnTo>
                  <a:lnTo>
                    <a:pt x="5040" y="8429"/>
                  </a:lnTo>
                  <a:lnTo>
                    <a:pt x="3600" y="7902"/>
                  </a:lnTo>
                  <a:lnTo>
                    <a:pt x="2880" y="7902"/>
                  </a:lnTo>
                  <a:lnTo>
                    <a:pt x="2160" y="8429"/>
                  </a:lnTo>
                  <a:lnTo>
                    <a:pt x="1440" y="8429"/>
                  </a:lnTo>
                  <a:lnTo>
                    <a:pt x="1440" y="8956"/>
                  </a:lnTo>
                  <a:lnTo>
                    <a:pt x="720" y="8956"/>
                  </a:lnTo>
                  <a:lnTo>
                    <a:pt x="720" y="9483"/>
                  </a:lnTo>
                  <a:lnTo>
                    <a:pt x="0" y="9483"/>
                  </a:lnTo>
                  <a:lnTo>
                    <a:pt x="0" y="12117"/>
                  </a:lnTo>
                  <a:lnTo>
                    <a:pt x="720" y="12117"/>
                  </a:lnTo>
                  <a:lnTo>
                    <a:pt x="720" y="13171"/>
                  </a:lnTo>
                  <a:lnTo>
                    <a:pt x="2160" y="14224"/>
                  </a:lnTo>
                  <a:lnTo>
                    <a:pt x="2880" y="14224"/>
                  </a:lnTo>
                  <a:lnTo>
                    <a:pt x="2880" y="14751"/>
                  </a:lnTo>
                  <a:lnTo>
                    <a:pt x="3600" y="14751"/>
                  </a:lnTo>
                  <a:lnTo>
                    <a:pt x="4320" y="15278"/>
                  </a:lnTo>
                  <a:lnTo>
                    <a:pt x="5040" y="15278"/>
                  </a:lnTo>
                  <a:lnTo>
                    <a:pt x="5760" y="15805"/>
                  </a:lnTo>
                  <a:lnTo>
                    <a:pt x="5760" y="17385"/>
                  </a:lnTo>
                  <a:lnTo>
                    <a:pt x="6480" y="17912"/>
                  </a:lnTo>
                  <a:lnTo>
                    <a:pt x="5760" y="18439"/>
                  </a:lnTo>
                  <a:lnTo>
                    <a:pt x="5760" y="20546"/>
                  </a:lnTo>
                  <a:lnTo>
                    <a:pt x="5040" y="21600"/>
                  </a:lnTo>
                  <a:lnTo>
                    <a:pt x="10800" y="21600"/>
                  </a:lnTo>
                  <a:lnTo>
                    <a:pt x="11520" y="21073"/>
                  </a:lnTo>
                  <a:lnTo>
                    <a:pt x="11520" y="18966"/>
                  </a:lnTo>
                  <a:lnTo>
                    <a:pt x="10800" y="18439"/>
                  </a:lnTo>
                  <a:lnTo>
                    <a:pt x="11520" y="18439"/>
                  </a:lnTo>
                  <a:lnTo>
                    <a:pt x="11520" y="17912"/>
                  </a:lnTo>
                  <a:lnTo>
                    <a:pt x="12240" y="17385"/>
                  </a:lnTo>
                  <a:lnTo>
                    <a:pt x="19440" y="17385"/>
                  </a:lnTo>
                  <a:lnTo>
                    <a:pt x="20880" y="16332"/>
                  </a:lnTo>
                  <a:lnTo>
                    <a:pt x="20880" y="9483"/>
                  </a:lnTo>
                  <a:lnTo>
                    <a:pt x="20160" y="7902"/>
                  </a:lnTo>
                  <a:lnTo>
                    <a:pt x="20160" y="5795"/>
                  </a:lnTo>
                  <a:lnTo>
                    <a:pt x="20880" y="5268"/>
                  </a:lnTo>
                  <a:lnTo>
                    <a:pt x="20880" y="4741"/>
                  </a:lnTo>
                  <a:lnTo>
                    <a:pt x="21600" y="4215"/>
                  </a:lnTo>
                  <a:lnTo>
                    <a:pt x="21600" y="2634"/>
                  </a:lnTo>
                  <a:lnTo>
                    <a:pt x="20880" y="2107"/>
                  </a:lnTo>
                  <a:lnTo>
                    <a:pt x="20880" y="1054"/>
                  </a:lnTo>
                  <a:lnTo>
                    <a:pt x="20160" y="1054"/>
                  </a:lnTo>
                  <a:lnTo>
                    <a:pt x="20160" y="527"/>
                  </a:lnTo>
                  <a:lnTo>
                    <a:pt x="19440" y="527"/>
                  </a:lnTo>
                  <a:lnTo>
                    <a:pt x="18720" y="0"/>
                  </a:lnTo>
                  <a:lnTo>
                    <a:pt x="15120" y="0"/>
                  </a:lnTo>
                  <a:lnTo>
                    <a:pt x="14400" y="527"/>
                  </a:lnTo>
                  <a:lnTo>
                    <a:pt x="13680" y="527"/>
                  </a:lnTo>
                  <a:lnTo>
                    <a:pt x="12960" y="1054"/>
                  </a:lnTo>
                  <a:lnTo>
                    <a:pt x="12960" y="1580"/>
                  </a:lnTo>
                  <a:lnTo>
                    <a:pt x="12240" y="2107"/>
                  </a:lnTo>
                  <a:lnTo>
                    <a:pt x="12240" y="2634"/>
                  </a:lnTo>
                  <a:lnTo>
                    <a:pt x="11520" y="2634"/>
                  </a:lnTo>
                  <a:lnTo>
                    <a:pt x="10800" y="3161"/>
                  </a:lnTo>
                  <a:lnTo>
                    <a:pt x="7920" y="4215"/>
                  </a:lnTo>
                  <a:lnTo>
                    <a:pt x="7200" y="4215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868661" y="2867454"/>
              <a:ext cx="104981" cy="12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23"/>
                  </a:moveTo>
                  <a:lnTo>
                    <a:pt x="0" y="16026"/>
                  </a:lnTo>
                  <a:lnTo>
                    <a:pt x="864" y="13935"/>
                  </a:lnTo>
                  <a:lnTo>
                    <a:pt x="864" y="13239"/>
                  </a:lnTo>
                  <a:lnTo>
                    <a:pt x="1728" y="11845"/>
                  </a:lnTo>
                  <a:lnTo>
                    <a:pt x="1728" y="11148"/>
                  </a:lnTo>
                  <a:lnTo>
                    <a:pt x="2592" y="11148"/>
                  </a:lnTo>
                  <a:lnTo>
                    <a:pt x="2592" y="10452"/>
                  </a:lnTo>
                  <a:lnTo>
                    <a:pt x="4320" y="10452"/>
                  </a:lnTo>
                  <a:lnTo>
                    <a:pt x="5184" y="9755"/>
                  </a:lnTo>
                  <a:lnTo>
                    <a:pt x="7776" y="9755"/>
                  </a:lnTo>
                  <a:lnTo>
                    <a:pt x="7776" y="9058"/>
                  </a:lnTo>
                  <a:lnTo>
                    <a:pt x="8640" y="9058"/>
                  </a:lnTo>
                  <a:lnTo>
                    <a:pt x="8640" y="3484"/>
                  </a:lnTo>
                  <a:lnTo>
                    <a:pt x="9504" y="3484"/>
                  </a:lnTo>
                  <a:lnTo>
                    <a:pt x="9504" y="2787"/>
                  </a:lnTo>
                  <a:lnTo>
                    <a:pt x="10368" y="2787"/>
                  </a:lnTo>
                  <a:lnTo>
                    <a:pt x="10368" y="2090"/>
                  </a:lnTo>
                  <a:lnTo>
                    <a:pt x="11232" y="2090"/>
                  </a:lnTo>
                  <a:lnTo>
                    <a:pt x="14688" y="697"/>
                  </a:lnTo>
                  <a:lnTo>
                    <a:pt x="16416" y="697"/>
                  </a:lnTo>
                  <a:lnTo>
                    <a:pt x="17280" y="0"/>
                  </a:lnTo>
                  <a:lnTo>
                    <a:pt x="19008" y="0"/>
                  </a:lnTo>
                  <a:lnTo>
                    <a:pt x="18144" y="2787"/>
                  </a:lnTo>
                  <a:lnTo>
                    <a:pt x="18144" y="9058"/>
                  </a:lnTo>
                  <a:lnTo>
                    <a:pt x="17280" y="9755"/>
                  </a:lnTo>
                  <a:lnTo>
                    <a:pt x="17280" y="10452"/>
                  </a:lnTo>
                  <a:lnTo>
                    <a:pt x="19008" y="11845"/>
                  </a:lnTo>
                  <a:lnTo>
                    <a:pt x="21600" y="11845"/>
                  </a:lnTo>
                  <a:lnTo>
                    <a:pt x="21600" y="14632"/>
                  </a:lnTo>
                  <a:lnTo>
                    <a:pt x="20736" y="15329"/>
                  </a:lnTo>
                  <a:lnTo>
                    <a:pt x="20736" y="16723"/>
                  </a:lnTo>
                  <a:lnTo>
                    <a:pt x="18144" y="16723"/>
                  </a:lnTo>
                  <a:lnTo>
                    <a:pt x="17280" y="16026"/>
                  </a:lnTo>
                  <a:lnTo>
                    <a:pt x="16416" y="16026"/>
                  </a:lnTo>
                  <a:lnTo>
                    <a:pt x="16416" y="16723"/>
                  </a:lnTo>
                  <a:lnTo>
                    <a:pt x="15552" y="16723"/>
                  </a:lnTo>
                  <a:lnTo>
                    <a:pt x="15552" y="18116"/>
                  </a:lnTo>
                  <a:lnTo>
                    <a:pt x="14688" y="18813"/>
                  </a:lnTo>
                  <a:lnTo>
                    <a:pt x="14688" y="20903"/>
                  </a:lnTo>
                  <a:lnTo>
                    <a:pt x="13824" y="20903"/>
                  </a:lnTo>
                  <a:lnTo>
                    <a:pt x="11232" y="21600"/>
                  </a:lnTo>
                  <a:lnTo>
                    <a:pt x="9504" y="20903"/>
                  </a:lnTo>
                  <a:lnTo>
                    <a:pt x="6048" y="20903"/>
                  </a:lnTo>
                  <a:lnTo>
                    <a:pt x="5184" y="20206"/>
                  </a:lnTo>
                  <a:lnTo>
                    <a:pt x="4320" y="20206"/>
                  </a:lnTo>
                  <a:lnTo>
                    <a:pt x="0" y="16723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868661" y="2867454"/>
              <a:ext cx="104981" cy="12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723"/>
                  </a:moveTo>
                  <a:lnTo>
                    <a:pt x="0" y="16026"/>
                  </a:lnTo>
                  <a:lnTo>
                    <a:pt x="864" y="13935"/>
                  </a:lnTo>
                  <a:lnTo>
                    <a:pt x="864" y="13239"/>
                  </a:lnTo>
                  <a:lnTo>
                    <a:pt x="1728" y="11845"/>
                  </a:lnTo>
                  <a:lnTo>
                    <a:pt x="1728" y="11148"/>
                  </a:lnTo>
                  <a:lnTo>
                    <a:pt x="2592" y="11148"/>
                  </a:lnTo>
                  <a:lnTo>
                    <a:pt x="2592" y="10452"/>
                  </a:lnTo>
                  <a:lnTo>
                    <a:pt x="4320" y="10452"/>
                  </a:lnTo>
                  <a:lnTo>
                    <a:pt x="5184" y="9755"/>
                  </a:lnTo>
                  <a:lnTo>
                    <a:pt x="7776" y="9755"/>
                  </a:lnTo>
                  <a:lnTo>
                    <a:pt x="7776" y="9058"/>
                  </a:lnTo>
                  <a:lnTo>
                    <a:pt x="8640" y="9058"/>
                  </a:lnTo>
                  <a:lnTo>
                    <a:pt x="8640" y="3484"/>
                  </a:lnTo>
                  <a:lnTo>
                    <a:pt x="9504" y="3484"/>
                  </a:lnTo>
                  <a:lnTo>
                    <a:pt x="9504" y="2787"/>
                  </a:lnTo>
                  <a:lnTo>
                    <a:pt x="10368" y="2787"/>
                  </a:lnTo>
                  <a:lnTo>
                    <a:pt x="10368" y="2090"/>
                  </a:lnTo>
                  <a:lnTo>
                    <a:pt x="11232" y="2090"/>
                  </a:lnTo>
                  <a:lnTo>
                    <a:pt x="14688" y="697"/>
                  </a:lnTo>
                  <a:lnTo>
                    <a:pt x="16416" y="697"/>
                  </a:lnTo>
                  <a:lnTo>
                    <a:pt x="17280" y="0"/>
                  </a:lnTo>
                  <a:lnTo>
                    <a:pt x="19008" y="0"/>
                  </a:lnTo>
                  <a:lnTo>
                    <a:pt x="18144" y="2787"/>
                  </a:lnTo>
                  <a:lnTo>
                    <a:pt x="18144" y="9058"/>
                  </a:lnTo>
                  <a:lnTo>
                    <a:pt x="17280" y="9755"/>
                  </a:lnTo>
                  <a:lnTo>
                    <a:pt x="17280" y="10452"/>
                  </a:lnTo>
                  <a:lnTo>
                    <a:pt x="19008" y="11845"/>
                  </a:lnTo>
                  <a:lnTo>
                    <a:pt x="21600" y="11845"/>
                  </a:lnTo>
                  <a:lnTo>
                    <a:pt x="21600" y="14632"/>
                  </a:lnTo>
                  <a:lnTo>
                    <a:pt x="20736" y="15329"/>
                  </a:lnTo>
                  <a:lnTo>
                    <a:pt x="20736" y="16723"/>
                  </a:lnTo>
                  <a:lnTo>
                    <a:pt x="18144" y="16723"/>
                  </a:lnTo>
                  <a:lnTo>
                    <a:pt x="17280" y="16026"/>
                  </a:lnTo>
                  <a:lnTo>
                    <a:pt x="16416" y="16026"/>
                  </a:lnTo>
                  <a:lnTo>
                    <a:pt x="16416" y="16723"/>
                  </a:lnTo>
                  <a:lnTo>
                    <a:pt x="15552" y="16723"/>
                  </a:lnTo>
                  <a:lnTo>
                    <a:pt x="15552" y="18116"/>
                  </a:lnTo>
                  <a:lnTo>
                    <a:pt x="14688" y="18813"/>
                  </a:lnTo>
                  <a:lnTo>
                    <a:pt x="14688" y="20903"/>
                  </a:lnTo>
                  <a:lnTo>
                    <a:pt x="13824" y="20903"/>
                  </a:lnTo>
                  <a:lnTo>
                    <a:pt x="11232" y="21600"/>
                  </a:lnTo>
                  <a:lnTo>
                    <a:pt x="9504" y="20903"/>
                  </a:lnTo>
                  <a:lnTo>
                    <a:pt x="6048" y="20903"/>
                  </a:lnTo>
                  <a:lnTo>
                    <a:pt x="5184" y="20206"/>
                  </a:lnTo>
                  <a:lnTo>
                    <a:pt x="4320" y="20206"/>
                  </a:lnTo>
                  <a:lnTo>
                    <a:pt x="0" y="16723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956844" y="2839498"/>
              <a:ext cx="54591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5400"/>
                  </a:moveTo>
                  <a:lnTo>
                    <a:pt x="4985" y="5400"/>
                  </a:lnTo>
                  <a:lnTo>
                    <a:pt x="6646" y="4500"/>
                  </a:lnTo>
                  <a:lnTo>
                    <a:pt x="8308" y="4500"/>
                  </a:lnTo>
                  <a:lnTo>
                    <a:pt x="9969" y="3600"/>
                  </a:lnTo>
                  <a:lnTo>
                    <a:pt x="11631" y="3600"/>
                  </a:lnTo>
                  <a:lnTo>
                    <a:pt x="21600" y="0"/>
                  </a:lnTo>
                  <a:lnTo>
                    <a:pt x="21600" y="3600"/>
                  </a:lnTo>
                  <a:lnTo>
                    <a:pt x="19938" y="6300"/>
                  </a:lnTo>
                  <a:lnTo>
                    <a:pt x="19938" y="10800"/>
                  </a:lnTo>
                  <a:lnTo>
                    <a:pt x="21600" y="14400"/>
                  </a:lnTo>
                  <a:lnTo>
                    <a:pt x="21600" y="18000"/>
                  </a:lnTo>
                  <a:lnTo>
                    <a:pt x="16615" y="20700"/>
                  </a:lnTo>
                  <a:lnTo>
                    <a:pt x="13292" y="20700"/>
                  </a:lnTo>
                  <a:lnTo>
                    <a:pt x="13292" y="21600"/>
                  </a:lnTo>
                  <a:lnTo>
                    <a:pt x="3323" y="21600"/>
                  </a:lnTo>
                  <a:lnTo>
                    <a:pt x="1662" y="20700"/>
                  </a:lnTo>
                  <a:lnTo>
                    <a:pt x="0" y="20700"/>
                  </a:lnTo>
                  <a:lnTo>
                    <a:pt x="0" y="11700"/>
                  </a:lnTo>
                  <a:lnTo>
                    <a:pt x="1662" y="9000"/>
                  </a:lnTo>
                  <a:lnTo>
                    <a:pt x="1662" y="54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956844" y="2839498"/>
              <a:ext cx="54591" cy="9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5400"/>
                  </a:moveTo>
                  <a:lnTo>
                    <a:pt x="4985" y="5400"/>
                  </a:lnTo>
                  <a:lnTo>
                    <a:pt x="6646" y="4500"/>
                  </a:lnTo>
                  <a:lnTo>
                    <a:pt x="8308" y="4500"/>
                  </a:lnTo>
                  <a:lnTo>
                    <a:pt x="9969" y="3600"/>
                  </a:lnTo>
                  <a:lnTo>
                    <a:pt x="11631" y="3600"/>
                  </a:lnTo>
                  <a:lnTo>
                    <a:pt x="21600" y="0"/>
                  </a:lnTo>
                  <a:lnTo>
                    <a:pt x="21600" y="3600"/>
                  </a:lnTo>
                  <a:lnTo>
                    <a:pt x="19938" y="6300"/>
                  </a:lnTo>
                  <a:lnTo>
                    <a:pt x="19938" y="10800"/>
                  </a:lnTo>
                  <a:lnTo>
                    <a:pt x="21600" y="14400"/>
                  </a:lnTo>
                  <a:lnTo>
                    <a:pt x="21600" y="18000"/>
                  </a:lnTo>
                  <a:lnTo>
                    <a:pt x="16615" y="20700"/>
                  </a:lnTo>
                  <a:lnTo>
                    <a:pt x="13292" y="20700"/>
                  </a:lnTo>
                  <a:lnTo>
                    <a:pt x="13292" y="21600"/>
                  </a:lnTo>
                  <a:lnTo>
                    <a:pt x="3323" y="21600"/>
                  </a:lnTo>
                  <a:lnTo>
                    <a:pt x="1662" y="20700"/>
                  </a:lnTo>
                  <a:lnTo>
                    <a:pt x="0" y="20700"/>
                  </a:lnTo>
                  <a:lnTo>
                    <a:pt x="0" y="11700"/>
                  </a:lnTo>
                  <a:lnTo>
                    <a:pt x="1662" y="9000"/>
                  </a:lnTo>
                  <a:lnTo>
                    <a:pt x="1662" y="54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175785" y="2336295"/>
              <a:ext cx="869244" cy="62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78" y="8255"/>
                  </a:moveTo>
                  <a:lnTo>
                    <a:pt x="13774" y="8392"/>
                  </a:lnTo>
                  <a:lnTo>
                    <a:pt x="12939" y="8392"/>
                  </a:lnTo>
                  <a:lnTo>
                    <a:pt x="12835" y="8255"/>
                  </a:lnTo>
                  <a:lnTo>
                    <a:pt x="12835" y="7980"/>
                  </a:lnTo>
                  <a:lnTo>
                    <a:pt x="12730" y="7842"/>
                  </a:lnTo>
                  <a:lnTo>
                    <a:pt x="12730" y="7017"/>
                  </a:lnTo>
                  <a:lnTo>
                    <a:pt x="12522" y="6741"/>
                  </a:lnTo>
                  <a:lnTo>
                    <a:pt x="12313" y="6741"/>
                  </a:lnTo>
                  <a:lnTo>
                    <a:pt x="12209" y="6604"/>
                  </a:lnTo>
                  <a:lnTo>
                    <a:pt x="12104" y="6604"/>
                  </a:lnTo>
                  <a:lnTo>
                    <a:pt x="12104" y="6466"/>
                  </a:lnTo>
                  <a:lnTo>
                    <a:pt x="12000" y="6466"/>
                  </a:lnTo>
                  <a:lnTo>
                    <a:pt x="12000" y="6191"/>
                  </a:lnTo>
                  <a:lnTo>
                    <a:pt x="11896" y="6191"/>
                  </a:lnTo>
                  <a:lnTo>
                    <a:pt x="11896" y="5090"/>
                  </a:lnTo>
                  <a:lnTo>
                    <a:pt x="11791" y="5090"/>
                  </a:lnTo>
                  <a:lnTo>
                    <a:pt x="11791" y="4953"/>
                  </a:lnTo>
                  <a:lnTo>
                    <a:pt x="11687" y="4815"/>
                  </a:lnTo>
                  <a:lnTo>
                    <a:pt x="11583" y="4540"/>
                  </a:lnTo>
                  <a:lnTo>
                    <a:pt x="10748" y="3439"/>
                  </a:lnTo>
                  <a:lnTo>
                    <a:pt x="10539" y="3439"/>
                  </a:lnTo>
                  <a:lnTo>
                    <a:pt x="10539" y="3577"/>
                  </a:lnTo>
                  <a:lnTo>
                    <a:pt x="10435" y="3577"/>
                  </a:lnTo>
                  <a:lnTo>
                    <a:pt x="10435" y="4678"/>
                  </a:lnTo>
                  <a:lnTo>
                    <a:pt x="10330" y="4678"/>
                  </a:lnTo>
                  <a:lnTo>
                    <a:pt x="10330" y="4815"/>
                  </a:lnTo>
                  <a:lnTo>
                    <a:pt x="10226" y="4815"/>
                  </a:lnTo>
                  <a:lnTo>
                    <a:pt x="10226" y="4953"/>
                  </a:lnTo>
                  <a:lnTo>
                    <a:pt x="9600" y="4953"/>
                  </a:lnTo>
                  <a:lnTo>
                    <a:pt x="9600" y="4815"/>
                  </a:lnTo>
                  <a:lnTo>
                    <a:pt x="9496" y="4815"/>
                  </a:lnTo>
                  <a:lnTo>
                    <a:pt x="9391" y="4678"/>
                  </a:lnTo>
                  <a:lnTo>
                    <a:pt x="9391" y="4265"/>
                  </a:lnTo>
                  <a:lnTo>
                    <a:pt x="9287" y="3990"/>
                  </a:lnTo>
                  <a:lnTo>
                    <a:pt x="9287" y="3577"/>
                  </a:lnTo>
                  <a:lnTo>
                    <a:pt x="9183" y="3439"/>
                  </a:lnTo>
                  <a:lnTo>
                    <a:pt x="9183" y="3302"/>
                  </a:lnTo>
                  <a:lnTo>
                    <a:pt x="9078" y="3164"/>
                  </a:lnTo>
                  <a:lnTo>
                    <a:pt x="8870" y="3164"/>
                  </a:lnTo>
                  <a:lnTo>
                    <a:pt x="8870" y="3027"/>
                  </a:lnTo>
                  <a:lnTo>
                    <a:pt x="8661" y="3027"/>
                  </a:lnTo>
                  <a:lnTo>
                    <a:pt x="8661" y="2064"/>
                  </a:lnTo>
                  <a:lnTo>
                    <a:pt x="8557" y="2064"/>
                  </a:lnTo>
                  <a:lnTo>
                    <a:pt x="8452" y="1926"/>
                  </a:lnTo>
                  <a:lnTo>
                    <a:pt x="8035" y="1926"/>
                  </a:lnTo>
                  <a:lnTo>
                    <a:pt x="7930" y="1789"/>
                  </a:lnTo>
                  <a:lnTo>
                    <a:pt x="7930" y="1101"/>
                  </a:lnTo>
                  <a:lnTo>
                    <a:pt x="7826" y="963"/>
                  </a:lnTo>
                  <a:lnTo>
                    <a:pt x="7826" y="825"/>
                  </a:lnTo>
                  <a:lnTo>
                    <a:pt x="7617" y="825"/>
                  </a:lnTo>
                  <a:lnTo>
                    <a:pt x="7513" y="963"/>
                  </a:lnTo>
                  <a:lnTo>
                    <a:pt x="7513" y="1101"/>
                  </a:lnTo>
                  <a:lnTo>
                    <a:pt x="7304" y="1238"/>
                  </a:lnTo>
                  <a:lnTo>
                    <a:pt x="7304" y="1376"/>
                  </a:lnTo>
                  <a:lnTo>
                    <a:pt x="6574" y="1376"/>
                  </a:lnTo>
                  <a:lnTo>
                    <a:pt x="6574" y="1513"/>
                  </a:lnTo>
                  <a:lnTo>
                    <a:pt x="6470" y="1513"/>
                  </a:lnTo>
                  <a:lnTo>
                    <a:pt x="6470" y="2064"/>
                  </a:lnTo>
                  <a:lnTo>
                    <a:pt x="6365" y="2064"/>
                  </a:lnTo>
                  <a:lnTo>
                    <a:pt x="6261" y="2201"/>
                  </a:lnTo>
                  <a:lnTo>
                    <a:pt x="6052" y="2201"/>
                  </a:lnTo>
                  <a:lnTo>
                    <a:pt x="5843" y="2064"/>
                  </a:lnTo>
                  <a:lnTo>
                    <a:pt x="5217" y="2064"/>
                  </a:lnTo>
                  <a:lnTo>
                    <a:pt x="5113" y="2201"/>
                  </a:lnTo>
                  <a:lnTo>
                    <a:pt x="4904" y="2339"/>
                  </a:lnTo>
                  <a:lnTo>
                    <a:pt x="4800" y="2339"/>
                  </a:lnTo>
                  <a:lnTo>
                    <a:pt x="4696" y="2476"/>
                  </a:lnTo>
                  <a:lnTo>
                    <a:pt x="4070" y="2476"/>
                  </a:lnTo>
                  <a:lnTo>
                    <a:pt x="3861" y="2339"/>
                  </a:lnTo>
                  <a:lnTo>
                    <a:pt x="3548" y="2339"/>
                  </a:lnTo>
                  <a:lnTo>
                    <a:pt x="3443" y="2201"/>
                  </a:lnTo>
                  <a:lnTo>
                    <a:pt x="3235" y="2201"/>
                  </a:lnTo>
                  <a:lnTo>
                    <a:pt x="3235" y="2064"/>
                  </a:lnTo>
                  <a:lnTo>
                    <a:pt x="2504" y="1101"/>
                  </a:lnTo>
                  <a:lnTo>
                    <a:pt x="2400" y="1101"/>
                  </a:lnTo>
                  <a:lnTo>
                    <a:pt x="2296" y="963"/>
                  </a:lnTo>
                  <a:lnTo>
                    <a:pt x="2087" y="963"/>
                  </a:lnTo>
                  <a:lnTo>
                    <a:pt x="1983" y="825"/>
                  </a:lnTo>
                  <a:lnTo>
                    <a:pt x="1878" y="825"/>
                  </a:lnTo>
                  <a:lnTo>
                    <a:pt x="1774" y="688"/>
                  </a:lnTo>
                  <a:lnTo>
                    <a:pt x="1774" y="413"/>
                  </a:lnTo>
                  <a:lnTo>
                    <a:pt x="1670" y="413"/>
                  </a:lnTo>
                  <a:lnTo>
                    <a:pt x="1670" y="138"/>
                  </a:lnTo>
                  <a:lnTo>
                    <a:pt x="1565" y="138"/>
                  </a:lnTo>
                  <a:lnTo>
                    <a:pt x="1461" y="0"/>
                  </a:lnTo>
                  <a:lnTo>
                    <a:pt x="0" y="0"/>
                  </a:lnTo>
                  <a:lnTo>
                    <a:pt x="0" y="2064"/>
                  </a:lnTo>
                  <a:lnTo>
                    <a:pt x="104" y="2339"/>
                  </a:lnTo>
                  <a:lnTo>
                    <a:pt x="104" y="2614"/>
                  </a:lnTo>
                  <a:lnTo>
                    <a:pt x="209" y="2752"/>
                  </a:lnTo>
                  <a:lnTo>
                    <a:pt x="209" y="2889"/>
                  </a:lnTo>
                  <a:lnTo>
                    <a:pt x="417" y="3164"/>
                  </a:lnTo>
                  <a:lnTo>
                    <a:pt x="730" y="3439"/>
                  </a:lnTo>
                  <a:lnTo>
                    <a:pt x="730" y="3577"/>
                  </a:lnTo>
                  <a:lnTo>
                    <a:pt x="1043" y="3990"/>
                  </a:lnTo>
                  <a:lnTo>
                    <a:pt x="1252" y="4403"/>
                  </a:lnTo>
                  <a:lnTo>
                    <a:pt x="1357" y="4540"/>
                  </a:lnTo>
                  <a:lnTo>
                    <a:pt x="1357" y="4678"/>
                  </a:lnTo>
                  <a:lnTo>
                    <a:pt x="1461" y="4953"/>
                  </a:lnTo>
                  <a:lnTo>
                    <a:pt x="1461" y="5778"/>
                  </a:lnTo>
                  <a:lnTo>
                    <a:pt x="1357" y="5778"/>
                  </a:lnTo>
                  <a:lnTo>
                    <a:pt x="1357" y="6054"/>
                  </a:lnTo>
                  <a:lnTo>
                    <a:pt x="1252" y="6054"/>
                  </a:lnTo>
                  <a:lnTo>
                    <a:pt x="1252" y="6191"/>
                  </a:lnTo>
                  <a:lnTo>
                    <a:pt x="1043" y="6191"/>
                  </a:lnTo>
                  <a:lnTo>
                    <a:pt x="939" y="6329"/>
                  </a:lnTo>
                  <a:lnTo>
                    <a:pt x="939" y="6604"/>
                  </a:lnTo>
                  <a:lnTo>
                    <a:pt x="1148" y="6879"/>
                  </a:lnTo>
                  <a:lnTo>
                    <a:pt x="1252" y="6879"/>
                  </a:lnTo>
                  <a:lnTo>
                    <a:pt x="1461" y="7154"/>
                  </a:lnTo>
                  <a:lnTo>
                    <a:pt x="1878" y="7429"/>
                  </a:lnTo>
                  <a:lnTo>
                    <a:pt x="1983" y="7567"/>
                  </a:lnTo>
                  <a:lnTo>
                    <a:pt x="2087" y="7567"/>
                  </a:lnTo>
                  <a:lnTo>
                    <a:pt x="2191" y="7704"/>
                  </a:lnTo>
                  <a:lnTo>
                    <a:pt x="2296" y="7704"/>
                  </a:lnTo>
                  <a:lnTo>
                    <a:pt x="2713" y="8255"/>
                  </a:lnTo>
                  <a:lnTo>
                    <a:pt x="2817" y="8255"/>
                  </a:lnTo>
                  <a:lnTo>
                    <a:pt x="3026" y="8530"/>
                  </a:lnTo>
                  <a:lnTo>
                    <a:pt x="3026" y="8805"/>
                  </a:lnTo>
                  <a:lnTo>
                    <a:pt x="3130" y="8943"/>
                  </a:lnTo>
                  <a:lnTo>
                    <a:pt x="3130" y="10181"/>
                  </a:lnTo>
                  <a:lnTo>
                    <a:pt x="3235" y="10318"/>
                  </a:lnTo>
                  <a:lnTo>
                    <a:pt x="3235" y="10456"/>
                  </a:lnTo>
                  <a:lnTo>
                    <a:pt x="3443" y="10731"/>
                  </a:lnTo>
                  <a:lnTo>
                    <a:pt x="3548" y="11006"/>
                  </a:lnTo>
                  <a:lnTo>
                    <a:pt x="3757" y="11419"/>
                  </a:lnTo>
                  <a:lnTo>
                    <a:pt x="4174" y="11969"/>
                  </a:lnTo>
                  <a:lnTo>
                    <a:pt x="4278" y="11969"/>
                  </a:lnTo>
                  <a:lnTo>
                    <a:pt x="4487" y="12245"/>
                  </a:lnTo>
                  <a:lnTo>
                    <a:pt x="4696" y="12245"/>
                  </a:lnTo>
                  <a:lnTo>
                    <a:pt x="4696" y="12382"/>
                  </a:lnTo>
                  <a:lnTo>
                    <a:pt x="5113" y="12382"/>
                  </a:lnTo>
                  <a:lnTo>
                    <a:pt x="5217" y="12245"/>
                  </a:lnTo>
                  <a:lnTo>
                    <a:pt x="5217" y="11694"/>
                  </a:lnTo>
                  <a:lnTo>
                    <a:pt x="5113" y="11557"/>
                  </a:lnTo>
                  <a:lnTo>
                    <a:pt x="4904" y="11006"/>
                  </a:lnTo>
                  <a:lnTo>
                    <a:pt x="4904" y="10869"/>
                  </a:lnTo>
                  <a:lnTo>
                    <a:pt x="4696" y="10594"/>
                  </a:lnTo>
                  <a:lnTo>
                    <a:pt x="4696" y="10318"/>
                  </a:lnTo>
                  <a:lnTo>
                    <a:pt x="4487" y="9906"/>
                  </a:lnTo>
                  <a:lnTo>
                    <a:pt x="4278" y="9355"/>
                  </a:lnTo>
                  <a:lnTo>
                    <a:pt x="4174" y="8943"/>
                  </a:lnTo>
                  <a:lnTo>
                    <a:pt x="4070" y="8805"/>
                  </a:lnTo>
                  <a:lnTo>
                    <a:pt x="4070" y="8530"/>
                  </a:lnTo>
                  <a:lnTo>
                    <a:pt x="3861" y="8117"/>
                  </a:lnTo>
                  <a:lnTo>
                    <a:pt x="3757" y="7704"/>
                  </a:lnTo>
                  <a:lnTo>
                    <a:pt x="3652" y="7429"/>
                  </a:lnTo>
                  <a:lnTo>
                    <a:pt x="3652" y="7292"/>
                  </a:lnTo>
                  <a:lnTo>
                    <a:pt x="3548" y="7154"/>
                  </a:lnTo>
                  <a:lnTo>
                    <a:pt x="3443" y="6879"/>
                  </a:lnTo>
                  <a:lnTo>
                    <a:pt x="3130" y="6466"/>
                  </a:lnTo>
                  <a:lnTo>
                    <a:pt x="2922" y="6054"/>
                  </a:lnTo>
                  <a:lnTo>
                    <a:pt x="2504" y="5503"/>
                  </a:lnTo>
                  <a:lnTo>
                    <a:pt x="2400" y="5090"/>
                  </a:lnTo>
                  <a:lnTo>
                    <a:pt x="2087" y="4403"/>
                  </a:lnTo>
                  <a:lnTo>
                    <a:pt x="1774" y="3577"/>
                  </a:lnTo>
                  <a:lnTo>
                    <a:pt x="1670" y="3439"/>
                  </a:lnTo>
                  <a:lnTo>
                    <a:pt x="1670" y="3164"/>
                  </a:lnTo>
                  <a:lnTo>
                    <a:pt x="1565" y="2752"/>
                  </a:lnTo>
                  <a:lnTo>
                    <a:pt x="1565" y="2476"/>
                  </a:lnTo>
                  <a:lnTo>
                    <a:pt x="1461" y="2339"/>
                  </a:lnTo>
                  <a:lnTo>
                    <a:pt x="1461" y="1926"/>
                  </a:lnTo>
                  <a:lnTo>
                    <a:pt x="1565" y="1789"/>
                  </a:lnTo>
                  <a:lnTo>
                    <a:pt x="1565" y="1651"/>
                  </a:lnTo>
                  <a:lnTo>
                    <a:pt x="1670" y="1513"/>
                  </a:lnTo>
                  <a:lnTo>
                    <a:pt x="1774" y="1513"/>
                  </a:lnTo>
                  <a:lnTo>
                    <a:pt x="1878" y="1651"/>
                  </a:lnTo>
                  <a:lnTo>
                    <a:pt x="2087" y="1789"/>
                  </a:lnTo>
                  <a:lnTo>
                    <a:pt x="2191" y="1926"/>
                  </a:lnTo>
                  <a:lnTo>
                    <a:pt x="2191" y="2064"/>
                  </a:lnTo>
                  <a:lnTo>
                    <a:pt x="2296" y="2201"/>
                  </a:lnTo>
                  <a:lnTo>
                    <a:pt x="2504" y="2339"/>
                  </a:lnTo>
                  <a:lnTo>
                    <a:pt x="2609" y="2614"/>
                  </a:lnTo>
                  <a:lnTo>
                    <a:pt x="2713" y="2752"/>
                  </a:lnTo>
                  <a:lnTo>
                    <a:pt x="2713" y="2889"/>
                  </a:lnTo>
                  <a:lnTo>
                    <a:pt x="2817" y="2889"/>
                  </a:lnTo>
                  <a:lnTo>
                    <a:pt x="3026" y="3164"/>
                  </a:lnTo>
                  <a:lnTo>
                    <a:pt x="3130" y="3164"/>
                  </a:lnTo>
                  <a:lnTo>
                    <a:pt x="3235" y="3302"/>
                  </a:lnTo>
                  <a:lnTo>
                    <a:pt x="3339" y="3302"/>
                  </a:lnTo>
                  <a:lnTo>
                    <a:pt x="3339" y="3577"/>
                  </a:lnTo>
                  <a:lnTo>
                    <a:pt x="3443" y="3577"/>
                  </a:lnTo>
                  <a:lnTo>
                    <a:pt x="3443" y="5366"/>
                  </a:lnTo>
                  <a:lnTo>
                    <a:pt x="3757" y="5778"/>
                  </a:lnTo>
                  <a:lnTo>
                    <a:pt x="3965" y="5916"/>
                  </a:lnTo>
                  <a:lnTo>
                    <a:pt x="3965" y="6054"/>
                  </a:lnTo>
                  <a:lnTo>
                    <a:pt x="4070" y="6191"/>
                  </a:lnTo>
                  <a:lnTo>
                    <a:pt x="4174" y="6191"/>
                  </a:lnTo>
                  <a:lnTo>
                    <a:pt x="4174" y="6466"/>
                  </a:lnTo>
                  <a:lnTo>
                    <a:pt x="4383" y="6741"/>
                  </a:lnTo>
                  <a:lnTo>
                    <a:pt x="4383" y="7017"/>
                  </a:lnTo>
                  <a:lnTo>
                    <a:pt x="4591" y="7292"/>
                  </a:lnTo>
                  <a:lnTo>
                    <a:pt x="4591" y="7429"/>
                  </a:lnTo>
                  <a:lnTo>
                    <a:pt x="4696" y="7429"/>
                  </a:lnTo>
                  <a:lnTo>
                    <a:pt x="4800" y="7567"/>
                  </a:lnTo>
                  <a:lnTo>
                    <a:pt x="4904" y="7567"/>
                  </a:lnTo>
                  <a:lnTo>
                    <a:pt x="5009" y="7704"/>
                  </a:lnTo>
                  <a:lnTo>
                    <a:pt x="5113" y="7704"/>
                  </a:lnTo>
                  <a:lnTo>
                    <a:pt x="5113" y="8255"/>
                  </a:lnTo>
                  <a:lnTo>
                    <a:pt x="5009" y="8392"/>
                  </a:lnTo>
                  <a:lnTo>
                    <a:pt x="5009" y="8805"/>
                  </a:lnTo>
                  <a:lnTo>
                    <a:pt x="5113" y="8805"/>
                  </a:lnTo>
                  <a:lnTo>
                    <a:pt x="5113" y="8943"/>
                  </a:lnTo>
                  <a:lnTo>
                    <a:pt x="5426" y="8943"/>
                  </a:lnTo>
                  <a:lnTo>
                    <a:pt x="5530" y="9080"/>
                  </a:lnTo>
                  <a:lnTo>
                    <a:pt x="5739" y="9080"/>
                  </a:lnTo>
                  <a:lnTo>
                    <a:pt x="5739" y="9218"/>
                  </a:lnTo>
                  <a:lnTo>
                    <a:pt x="5843" y="9218"/>
                  </a:lnTo>
                  <a:lnTo>
                    <a:pt x="5843" y="10456"/>
                  </a:lnTo>
                  <a:lnTo>
                    <a:pt x="5948" y="10456"/>
                  </a:lnTo>
                  <a:lnTo>
                    <a:pt x="6052" y="10594"/>
                  </a:lnTo>
                  <a:lnTo>
                    <a:pt x="6157" y="10594"/>
                  </a:lnTo>
                  <a:lnTo>
                    <a:pt x="6261" y="10731"/>
                  </a:lnTo>
                  <a:lnTo>
                    <a:pt x="6574" y="10731"/>
                  </a:lnTo>
                  <a:lnTo>
                    <a:pt x="6678" y="10869"/>
                  </a:lnTo>
                  <a:lnTo>
                    <a:pt x="6783" y="10869"/>
                  </a:lnTo>
                  <a:lnTo>
                    <a:pt x="6783" y="11557"/>
                  </a:lnTo>
                  <a:lnTo>
                    <a:pt x="6678" y="11694"/>
                  </a:lnTo>
                  <a:lnTo>
                    <a:pt x="6887" y="11969"/>
                  </a:lnTo>
                  <a:lnTo>
                    <a:pt x="6991" y="11969"/>
                  </a:lnTo>
                  <a:lnTo>
                    <a:pt x="7096" y="11832"/>
                  </a:lnTo>
                  <a:lnTo>
                    <a:pt x="7304" y="11832"/>
                  </a:lnTo>
                  <a:lnTo>
                    <a:pt x="7304" y="11969"/>
                  </a:lnTo>
                  <a:lnTo>
                    <a:pt x="7409" y="11969"/>
                  </a:lnTo>
                  <a:lnTo>
                    <a:pt x="7409" y="13345"/>
                  </a:lnTo>
                  <a:lnTo>
                    <a:pt x="7513" y="13483"/>
                  </a:lnTo>
                  <a:lnTo>
                    <a:pt x="7617" y="13758"/>
                  </a:lnTo>
                  <a:lnTo>
                    <a:pt x="7617" y="13896"/>
                  </a:lnTo>
                  <a:lnTo>
                    <a:pt x="7722" y="14033"/>
                  </a:lnTo>
                  <a:lnTo>
                    <a:pt x="7722" y="14583"/>
                  </a:lnTo>
                  <a:lnTo>
                    <a:pt x="7617" y="14721"/>
                  </a:lnTo>
                  <a:lnTo>
                    <a:pt x="7617" y="14859"/>
                  </a:lnTo>
                  <a:lnTo>
                    <a:pt x="7513" y="14996"/>
                  </a:lnTo>
                  <a:lnTo>
                    <a:pt x="7513" y="15546"/>
                  </a:lnTo>
                  <a:lnTo>
                    <a:pt x="7617" y="15546"/>
                  </a:lnTo>
                  <a:lnTo>
                    <a:pt x="7722" y="15684"/>
                  </a:lnTo>
                  <a:lnTo>
                    <a:pt x="7826" y="15684"/>
                  </a:lnTo>
                  <a:lnTo>
                    <a:pt x="8035" y="15822"/>
                  </a:lnTo>
                  <a:lnTo>
                    <a:pt x="8139" y="15959"/>
                  </a:lnTo>
                  <a:lnTo>
                    <a:pt x="8243" y="15959"/>
                  </a:lnTo>
                  <a:lnTo>
                    <a:pt x="8661" y="16372"/>
                  </a:lnTo>
                  <a:lnTo>
                    <a:pt x="9183" y="16785"/>
                  </a:lnTo>
                  <a:lnTo>
                    <a:pt x="10226" y="17885"/>
                  </a:lnTo>
                  <a:lnTo>
                    <a:pt x="10852" y="18298"/>
                  </a:lnTo>
                  <a:lnTo>
                    <a:pt x="11374" y="18848"/>
                  </a:lnTo>
                  <a:lnTo>
                    <a:pt x="11687" y="18986"/>
                  </a:lnTo>
                  <a:lnTo>
                    <a:pt x="11896" y="19261"/>
                  </a:lnTo>
                  <a:lnTo>
                    <a:pt x="12313" y="19536"/>
                  </a:lnTo>
                  <a:lnTo>
                    <a:pt x="12835" y="19811"/>
                  </a:lnTo>
                  <a:lnTo>
                    <a:pt x="13043" y="19949"/>
                  </a:lnTo>
                  <a:lnTo>
                    <a:pt x="13670" y="20224"/>
                  </a:lnTo>
                  <a:lnTo>
                    <a:pt x="13774" y="20362"/>
                  </a:lnTo>
                  <a:lnTo>
                    <a:pt x="14087" y="20362"/>
                  </a:lnTo>
                  <a:lnTo>
                    <a:pt x="14191" y="20499"/>
                  </a:lnTo>
                  <a:lnTo>
                    <a:pt x="14296" y="20499"/>
                  </a:lnTo>
                  <a:lnTo>
                    <a:pt x="14400" y="20362"/>
                  </a:lnTo>
                  <a:lnTo>
                    <a:pt x="14609" y="20362"/>
                  </a:lnTo>
                  <a:lnTo>
                    <a:pt x="14922" y="19949"/>
                  </a:lnTo>
                  <a:lnTo>
                    <a:pt x="15026" y="19949"/>
                  </a:lnTo>
                  <a:lnTo>
                    <a:pt x="15130" y="19811"/>
                  </a:lnTo>
                  <a:lnTo>
                    <a:pt x="15339" y="19811"/>
                  </a:lnTo>
                  <a:lnTo>
                    <a:pt x="15443" y="19949"/>
                  </a:lnTo>
                  <a:lnTo>
                    <a:pt x="15652" y="20087"/>
                  </a:lnTo>
                  <a:lnTo>
                    <a:pt x="15757" y="20087"/>
                  </a:lnTo>
                  <a:lnTo>
                    <a:pt x="15757" y="20224"/>
                  </a:lnTo>
                  <a:lnTo>
                    <a:pt x="15965" y="20224"/>
                  </a:lnTo>
                  <a:lnTo>
                    <a:pt x="16174" y="20362"/>
                  </a:lnTo>
                  <a:lnTo>
                    <a:pt x="16383" y="20362"/>
                  </a:lnTo>
                  <a:lnTo>
                    <a:pt x="16487" y="20499"/>
                  </a:lnTo>
                  <a:lnTo>
                    <a:pt x="16591" y="20499"/>
                  </a:lnTo>
                  <a:lnTo>
                    <a:pt x="16591" y="20637"/>
                  </a:lnTo>
                  <a:lnTo>
                    <a:pt x="16696" y="20637"/>
                  </a:lnTo>
                  <a:lnTo>
                    <a:pt x="16800" y="20775"/>
                  </a:lnTo>
                  <a:lnTo>
                    <a:pt x="16904" y="21050"/>
                  </a:lnTo>
                  <a:lnTo>
                    <a:pt x="17009" y="21187"/>
                  </a:lnTo>
                  <a:lnTo>
                    <a:pt x="17113" y="21462"/>
                  </a:lnTo>
                  <a:lnTo>
                    <a:pt x="17217" y="21600"/>
                  </a:lnTo>
                  <a:lnTo>
                    <a:pt x="17217" y="21462"/>
                  </a:lnTo>
                  <a:lnTo>
                    <a:pt x="17322" y="21050"/>
                  </a:lnTo>
                  <a:lnTo>
                    <a:pt x="17322" y="20912"/>
                  </a:lnTo>
                  <a:lnTo>
                    <a:pt x="17426" y="20637"/>
                  </a:lnTo>
                  <a:lnTo>
                    <a:pt x="17426" y="20499"/>
                  </a:lnTo>
                  <a:lnTo>
                    <a:pt x="17635" y="20224"/>
                  </a:lnTo>
                  <a:lnTo>
                    <a:pt x="18157" y="20224"/>
                  </a:lnTo>
                  <a:lnTo>
                    <a:pt x="18157" y="20087"/>
                  </a:lnTo>
                  <a:lnTo>
                    <a:pt x="18261" y="19949"/>
                  </a:lnTo>
                  <a:lnTo>
                    <a:pt x="18261" y="18848"/>
                  </a:lnTo>
                  <a:lnTo>
                    <a:pt x="18365" y="18848"/>
                  </a:lnTo>
                  <a:lnTo>
                    <a:pt x="18365" y="18711"/>
                  </a:lnTo>
                  <a:lnTo>
                    <a:pt x="18470" y="18711"/>
                  </a:lnTo>
                  <a:lnTo>
                    <a:pt x="18574" y="18573"/>
                  </a:lnTo>
                  <a:lnTo>
                    <a:pt x="18783" y="18573"/>
                  </a:lnTo>
                  <a:lnTo>
                    <a:pt x="19200" y="18298"/>
                  </a:lnTo>
                  <a:lnTo>
                    <a:pt x="19304" y="18298"/>
                  </a:lnTo>
                  <a:lnTo>
                    <a:pt x="19513" y="18161"/>
                  </a:lnTo>
                  <a:lnTo>
                    <a:pt x="19617" y="18161"/>
                  </a:lnTo>
                  <a:lnTo>
                    <a:pt x="19826" y="18023"/>
                  </a:lnTo>
                  <a:lnTo>
                    <a:pt x="19930" y="18023"/>
                  </a:lnTo>
                  <a:lnTo>
                    <a:pt x="20035" y="17885"/>
                  </a:lnTo>
                  <a:lnTo>
                    <a:pt x="20139" y="17885"/>
                  </a:lnTo>
                  <a:lnTo>
                    <a:pt x="20765" y="17335"/>
                  </a:lnTo>
                  <a:lnTo>
                    <a:pt x="20870" y="17197"/>
                  </a:lnTo>
                  <a:lnTo>
                    <a:pt x="21078" y="17060"/>
                  </a:lnTo>
                  <a:lnTo>
                    <a:pt x="21183" y="16785"/>
                  </a:lnTo>
                  <a:lnTo>
                    <a:pt x="21287" y="16647"/>
                  </a:lnTo>
                  <a:lnTo>
                    <a:pt x="21287" y="16510"/>
                  </a:lnTo>
                  <a:lnTo>
                    <a:pt x="21391" y="16372"/>
                  </a:lnTo>
                  <a:lnTo>
                    <a:pt x="21391" y="16097"/>
                  </a:lnTo>
                  <a:lnTo>
                    <a:pt x="21287" y="15959"/>
                  </a:lnTo>
                  <a:lnTo>
                    <a:pt x="21287" y="15134"/>
                  </a:lnTo>
                  <a:lnTo>
                    <a:pt x="21391" y="15134"/>
                  </a:lnTo>
                  <a:lnTo>
                    <a:pt x="21496" y="14996"/>
                  </a:lnTo>
                  <a:lnTo>
                    <a:pt x="21600" y="14996"/>
                  </a:lnTo>
                  <a:lnTo>
                    <a:pt x="21600" y="14171"/>
                  </a:lnTo>
                  <a:lnTo>
                    <a:pt x="21496" y="14033"/>
                  </a:lnTo>
                  <a:lnTo>
                    <a:pt x="21496" y="13896"/>
                  </a:lnTo>
                  <a:lnTo>
                    <a:pt x="21391" y="13896"/>
                  </a:lnTo>
                  <a:lnTo>
                    <a:pt x="21391" y="13758"/>
                  </a:lnTo>
                  <a:lnTo>
                    <a:pt x="21287" y="13758"/>
                  </a:lnTo>
                  <a:lnTo>
                    <a:pt x="21183" y="13620"/>
                  </a:lnTo>
                  <a:lnTo>
                    <a:pt x="19826" y="13620"/>
                  </a:lnTo>
                  <a:lnTo>
                    <a:pt x="19722" y="13758"/>
                  </a:lnTo>
                  <a:lnTo>
                    <a:pt x="19617" y="13758"/>
                  </a:lnTo>
                  <a:lnTo>
                    <a:pt x="19304" y="14171"/>
                  </a:lnTo>
                  <a:lnTo>
                    <a:pt x="19200" y="14171"/>
                  </a:lnTo>
                  <a:lnTo>
                    <a:pt x="19096" y="14308"/>
                  </a:lnTo>
                  <a:lnTo>
                    <a:pt x="19096" y="14446"/>
                  </a:lnTo>
                  <a:lnTo>
                    <a:pt x="18991" y="14583"/>
                  </a:lnTo>
                  <a:lnTo>
                    <a:pt x="18991" y="14721"/>
                  </a:lnTo>
                  <a:lnTo>
                    <a:pt x="18887" y="14721"/>
                  </a:lnTo>
                  <a:lnTo>
                    <a:pt x="18887" y="14859"/>
                  </a:lnTo>
                  <a:lnTo>
                    <a:pt x="18783" y="15271"/>
                  </a:lnTo>
                  <a:lnTo>
                    <a:pt x="18470" y="16097"/>
                  </a:lnTo>
                  <a:lnTo>
                    <a:pt x="18470" y="16234"/>
                  </a:lnTo>
                  <a:lnTo>
                    <a:pt x="18365" y="16372"/>
                  </a:lnTo>
                  <a:lnTo>
                    <a:pt x="18365" y="16510"/>
                  </a:lnTo>
                  <a:lnTo>
                    <a:pt x="18261" y="16510"/>
                  </a:lnTo>
                  <a:lnTo>
                    <a:pt x="18157" y="16647"/>
                  </a:lnTo>
                  <a:lnTo>
                    <a:pt x="18052" y="16647"/>
                  </a:lnTo>
                  <a:lnTo>
                    <a:pt x="17843" y="16785"/>
                  </a:lnTo>
                  <a:lnTo>
                    <a:pt x="17739" y="16785"/>
                  </a:lnTo>
                  <a:lnTo>
                    <a:pt x="17530" y="16922"/>
                  </a:lnTo>
                  <a:lnTo>
                    <a:pt x="17113" y="16922"/>
                  </a:lnTo>
                  <a:lnTo>
                    <a:pt x="16696" y="17060"/>
                  </a:lnTo>
                  <a:lnTo>
                    <a:pt x="15443" y="17060"/>
                  </a:lnTo>
                  <a:lnTo>
                    <a:pt x="15235" y="16922"/>
                  </a:lnTo>
                  <a:lnTo>
                    <a:pt x="15130" y="16922"/>
                  </a:lnTo>
                  <a:lnTo>
                    <a:pt x="14713" y="16647"/>
                  </a:lnTo>
                  <a:lnTo>
                    <a:pt x="14609" y="16372"/>
                  </a:lnTo>
                  <a:lnTo>
                    <a:pt x="14400" y="16234"/>
                  </a:lnTo>
                  <a:lnTo>
                    <a:pt x="14087" y="15822"/>
                  </a:lnTo>
                  <a:lnTo>
                    <a:pt x="14087" y="15546"/>
                  </a:lnTo>
                  <a:lnTo>
                    <a:pt x="13983" y="15271"/>
                  </a:lnTo>
                  <a:lnTo>
                    <a:pt x="13983" y="14996"/>
                  </a:lnTo>
                  <a:lnTo>
                    <a:pt x="13878" y="14583"/>
                  </a:lnTo>
                  <a:lnTo>
                    <a:pt x="13878" y="13345"/>
                  </a:lnTo>
                  <a:lnTo>
                    <a:pt x="13774" y="13208"/>
                  </a:lnTo>
                  <a:lnTo>
                    <a:pt x="13774" y="12795"/>
                  </a:lnTo>
                  <a:lnTo>
                    <a:pt x="13670" y="12657"/>
                  </a:lnTo>
                  <a:lnTo>
                    <a:pt x="13565" y="12107"/>
                  </a:lnTo>
                  <a:lnTo>
                    <a:pt x="13461" y="11832"/>
                  </a:lnTo>
                  <a:lnTo>
                    <a:pt x="13461" y="11144"/>
                  </a:lnTo>
                  <a:lnTo>
                    <a:pt x="13357" y="11006"/>
                  </a:lnTo>
                  <a:lnTo>
                    <a:pt x="13461" y="10869"/>
                  </a:lnTo>
                  <a:lnTo>
                    <a:pt x="13461" y="10594"/>
                  </a:lnTo>
                  <a:lnTo>
                    <a:pt x="13565" y="10318"/>
                  </a:lnTo>
                  <a:lnTo>
                    <a:pt x="13670" y="9906"/>
                  </a:lnTo>
                  <a:lnTo>
                    <a:pt x="13670" y="9768"/>
                  </a:lnTo>
                  <a:lnTo>
                    <a:pt x="13774" y="9631"/>
                  </a:lnTo>
                  <a:lnTo>
                    <a:pt x="13774" y="9218"/>
                  </a:lnTo>
                  <a:lnTo>
                    <a:pt x="13878" y="8805"/>
                  </a:lnTo>
                  <a:lnTo>
                    <a:pt x="13878" y="825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175785" y="2336295"/>
              <a:ext cx="869244" cy="62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78" y="8255"/>
                  </a:moveTo>
                  <a:lnTo>
                    <a:pt x="13774" y="8392"/>
                  </a:lnTo>
                  <a:lnTo>
                    <a:pt x="12939" y="8392"/>
                  </a:lnTo>
                  <a:lnTo>
                    <a:pt x="12835" y="8255"/>
                  </a:lnTo>
                  <a:lnTo>
                    <a:pt x="12835" y="7980"/>
                  </a:lnTo>
                  <a:lnTo>
                    <a:pt x="12730" y="7842"/>
                  </a:lnTo>
                  <a:lnTo>
                    <a:pt x="12730" y="7017"/>
                  </a:lnTo>
                  <a:lnTo>
                    <a:pt x="12522" y="6741"/>
                  </a:lnTo>
                  <a:lnTo>
                    <a:pt x="12313" y="6741"/>
                  </a:lnTo>
                  <a:lnTo>
                    <a:pt x="12209" y="6604"/>
                  </a:lnTo>
                  <a:lnTo>
                    <a:pt x="12104" y="6604"/>
                  </a:lnTo>
                  <a:lnTo>
                    <a:pt x="12104" y="6466"/>
                  </a:lnTo>
                  <a:lnTo>
                    <a:pt x="12000" y="6466"/>
                  </a:lnTo>
                  <a:lnTo>
                    <a:pt x="12000" y="6191"/>
                  </a:lnTo>
                  <a:lnTo>
                    <a:pt x="11896" y="6191"/>
                  </a:lnTo>
                  <a:lnTo>
                    <a:pt x="11896" y="5090"/>
                  </a:lnTo>
                  <a:lnTo>
                    <a:pt x="11791" y="5090"/>
                  </a:lnTo>
                  <a:lnTo>
                    <a:pt x="11791" y="4953"/>
                  </a:lnTo>
                  <a:lnTo>
                    <a:pt x="11687" y="4815"/>
                  </a:lnTo>
                  <a:lnTo>
                    <a:pt x="11583" y="4540"/>
                  </a:lnTo>
                  <a:lnTo>
                    <a:pt x="10748" y="3439"/>
                  </a:lnTo>
                  <a:lnTo>
                    <a:pt x="10539" y="3439"/>
                  </a:lnTo>
                  <a:lnTo>
                    <a:pt x="10539" y="3577"/>
                  </a:lnTo>
                  <a:lnTo>
                    <a:pt x="10435" y="3577"/>
                  </a:lnTo>
                  <a:lnTo>
                    <a:pt x="10435" y="4678"/>
                  </a:lnTo>
                  <a:lnTo>
                    <a:pt x="10330" y="4678"/>
                  </a:lnTo>
                  <a:lnTo>
                    <a:pt x="10330" y="4815"/>
                  </a:lnTo>
                  <a:lnTo>
                    <a:pt x="10226" y="4815"/>
                  </a:lnTo>
                  <a:lnTo>
                    <a:pt x="10226" y="4953"/>
                  </a:lnTo>
                  <a:lnTo>
                    <a:pt x="9600" y="4953"/>
                  </a:lnTo>
                  <a:lnTo>
                    <a:pt x="9600" y="4815"/>
                  </a:lnTo>
                  <a:lnTo>
                    <a:pt x="9496" y="4815"/>
                  </a:lnTo>
                  <a:lnTo>
                    <a:pt x="9391" y="4678"/>
                  </a:lnTo>
                  <a:lnTo>
                    <a:pt x="9391" y="4265"/>
                  </a:lnTo>
                  <a:lnTo>
                    <a:pt x="9287" y="3990"/>
                  </a:lnTo>
                  <a:lnTo>
                    <a:pt x="9287" y="3577"/>
                  </a:lnTo>
                  <a:lnTo>
                    <a:pt x="9183" y="3439"/>
                  </a:lnTo>
                  <a:lnTo>
                    <a:pt x="9183" y="3302"/>
                  </a:lnTo>
                  <a:lnTo>
                    <a:pt x="9078" y="3164"/>
                  </a:lnTo>
                  <a:lnTo>
                    <a:pt x="8870" y="3164"/>
                  </a:lnTo>
                  <a:lnTo>
                    <a:pt x="8870" y="3027"/>
                  </a:lnTo>
                  <a:lnTo>
                    <a:pt x="8661" y="3027"/>
                  </a:lnTo>
                  <a:lnTo>
                    <a:pt x="8661" y="2064"/>
                  </a:lnTo>
                  <a:lnTo>
                    <a:pt x="8557" y="2064"/>
                  </a:lnTo>
                  <a:lnTo>
                    <a:pt x="8452" y="1926"/>
                  </a:lnTo>
                  <a:lnTo>
                    <a:pt x="8035" y="1926"/>
                  </a:lnTo>
                  <a:lnTo>
                    <a:pt x="7930" y="1789"/>
                  </a:lnTo>
                  <a:lnTo>
                    <a:pt x="7930" y="1101"/>
                  </a:lnTo>
                  <a:lnTo>
                    <a:pt x="7826" y="963"/>
                  </a:lnTo>
                  <a:lnTo>
                    <a:pt x="7826" y="825"/>
                  </a:lnTo>
                  <a:lnTo>
                    <a:pt x="7617" y="825"/>
                  </a:lnTo>
                  <a:lnTo>
                    <a:pt x="7513" y="963"/>
                  </a:lnTo>
                  <a:lnTo>
                    <a:pt x="7513" y="1101"/>
                  </a:lnTo>
                  <a:lnTo>
                    <a:pt x="7304" y="1238"/>
                  </a:lnTo>
                  <a:lnTo>
                    <a:pt x="7304" y="1376"/>
                  </a:lnTo>
                  <a:lnTo>
                    <a:pt x="6574" y="1376"/>
                  </a:lnTo>
                  <a:lnTo>
                    <a:pt x="6574" y="1513"/>
                  </a:lnTo>
                  <a:lnTo>
                    <a:pt x="6470" y="1513"/>
                  </a:lnTo>
                  <a:lnTo>
                    <a:pt x="6470" y="2064"/>
                  </a:lnTo>
                  <a:lnTo>
                    <a:pt x="6365" y="2064"/>
                  </a:lnTo>
                  <a:lnTo>
                    <a:pt x="6261" y="2201"/>
                  </a:lnTo>
                  <a:lnTo>
                    <a:pt x="6052" y="2201"/>
                  </a:lnTo>
                  <a:lnTo>
                    <a:pt x="5843" y="2064"/>
                  </a:lnTo>
                  <a:lnTo>
                    <a:pt x="5217" y="2064"/>
                  </a:lnTo>
                  <a:lnTo>
                    <a:pt x="5113" y="2201"/>
                  </a:lnTo>
                  <a:lnTo>
                    <a:pt x="4904" y="2339"/>
                  </a:lnTo>
                  <a:lnTo>
                    <a:pt x="4800" y="2339"/>
                  </a:lnTo>
                  <a:lnTo>
                    <a:pt x="4696" y="2476"/>
                  </a:lnTo>
                  <a:lnTo>
                    <a:pt x="4070" y="2476"/>
                  </a:lnTo>
                  <a:lnTo>
                    <a:pt x="3861" y="2339"/>
                  </a:lnTo>
                  <a:lnTo>
                    <a:pt x="3548" y="2339"/>
                  </a:lnTo>
                  <a:lnTo>
                    <a:pt x="3443" y="2201"/>
                  </a:lnTo>
                  <a:lnTo>
                    <a:pt x="3235" y="2201"/>
                  </a:lnTo>
                  <a:lnTo>
                    <a:pt x="3235" y="2064"/>
                  </a:lnTo>
                  <a:lnTo>
                    <a:pt x="2504" y="1101"/>
                  </a:lnTo>
                  <a:lnTo>
                    <a:pt x="2400" y="1101"/>
                  </a:lnTo>
                  <a:lnTo>
                    <a:pt x="2296" y="963"/>
                  </a:lnTo>
                  <a:lnTo>
                    <a:pt x="2087" y="963"/>
                  </a:lnTo>
                  <a:lnTo>
                    <a:pt x="1983" y="825"/>
                  </a:lnTo>
                  <a:lnTo>
                    <a:pt x="1878" y="825"/>
                  </a:lnTo>
                  <a:lnTo>
                    <a:pt x="1774" y="688"/>
                  </a:lnTo>
                  <a:lnTo>
                    <a:pt x="1774" y="413"/>
                  </a:lnTo>
                  <a:lnTo>
                    <a:pt x="1670" y="413"/>
                  </a:lnTo>
                  <a:lnTo>
                    <a:pt x="1670" y="138"/>
                  </a:lnTo>
                  <a:lnTo>
                    <a:pt x="1565" y="138"/>
                  </a:lnTo>
                  <a:lnTo>
                    <a:pt x="1461" y="0"/>
                  </a:lnTo>
                  <a:lnTo>
                    <a:pt x="0" y="0"/>
                  </a:lnTo>
                  <a:lnTo>
                    <a:pt x="0" y="2064"/>
                  </a:lnTo>
                  <a:lnTo>
                    <a:pt x="104" y="2339"/>
                  </a:lnTo>
                  <a:lnTo>
                    <a:pt x="104" y="2614"/>
                  </a:lnTo>
                  <a:lnTo>
                    <a:pt x="209" y="2752"/>
                  </a:lnTo>
                  <a:lnTo>
                    <a:pt x="209" y="2889"/>
                  </a:lnTo>
                  <a:lnTo>
                    <a:pt x="417" y="3164"/>
                  </a:lnTo>
                  <a:lnTo>
                    <a:pt x="730" y="3439"/>
                  </a:lnTo>
                  <a:lnTo>
                    <a:pt x="730" y="3577"/>
                  </a:lnTo>
                  <a:lnTo>
                    <a:pt x="1043" y="3990"/>
                  </a:lnTo>
                  <a:lnTo>
                    <a:pt x="1252" y="4403"/>
                  </a:lnTo>
                  <a:lnTo>
                    <a:pt x="1357" y="4540"/>
                  </a:lnTo>
                  <a:lnTo>
                    <a:pt x="1357" y="4678"/>
                  </a:lnTo>
                  <a:lnTo>
                    <a:pt x="1461" y="4953"/>
                  </a:lnTo>
                  <a:lnTo>
                    <a:pt x="1461" y="5778"/>
                  </a:lnTo>
                  <a:lnTo>
                    <a:pt x="1357" y="5778"/>
                  </a:lnTo>
                  <a:lnTo>
                    <a:pt x="1357" y="6054"/>
                  </a:lnTo>
                  <a:lnTo>
                    <a:pt x="1252" y="6054"/>
                  </a:lnTo>
                  <a:lnTo>
                    <a:pt x="1252" y="6191"/>
                  </a:lnTo>
                  <a:lnTo>
                    <a:pt x="1043" y="6191"/>
                  </a:lnTo>
                  <a:lnTo>
                    <a:pt x="939" y="6329"/>
                  </a:lnTo>
                  <a:lnTo>
                    <a:pt x="939" y="6604"/>
                  </a:lnTo>
                  <a:lnTo>
                    <a:pt x="1148" y="6879"/>
                  </a:lnTo>
                  <a:lnTo>
                    <a:pt x="1252" y="6879"/>
                  </a:lnTo>
                  <a:lnTo>
                    <a:pt x="1461" y="7154"/>
                  </a:lnTo>
                  <a:lnTo>
                    <a:pt x="1878" y="7429"/>
                  </a:lnTo>
                  <a:lnTo>
                    <a:pt x="1983" y="7567"/>
                  </a:lnTo>
                  <a:lnTo>
                    <a:pt x="2087" y="7567"/>
                  </a:lnTo>
                  <a:lnTo>
                    <a:pt x="2191" y="7704"/>
                  </a:lnTo>
                  <a:lnTo>
                    <a:pt x="2296" y="7704"/>
                  </a:lnTo>
                  <a:lnTo>
                    <a:pt x="2713" y="8255"/>
                  </a:lnTo>
                  <a:lnTo>
                    <a:pt x="2817" y="8255"/>
                  </a:lnTo>
                  <a:lnTo>
                    <a:pt x="3026" y="8530"/>
                  </a:lnTo>
                  <a:lnTo>
                    <a:pt x="3026" y="8805"/>
                  </a:lnTo>
                  <a:lnTo>
                    <a:pt x="3130" y="8943"/>
                  </a:lnTo>
                  <a:lnTo>
                    <a:pt x="3130" y="10181"/>
                  </a:lnTo>
                  <a:lnTo>
                    <a:pt x="3235" y="10318"/>
                  </a:lnTo>
                  <a:lnTo>
                    <a:pt x="3235" y="10456"/>
                  </a:lnTo>
                  <a:lnTo>
                    <a:pt x="3443" y="10731"/>
                  </a:lnTo>
                  <a:lnTo>
                    <a:pt x="3548" y="11006"/>
                  </a:lnTo>
                  <a:lnTo>
                    <a:pt x="3757" y="11419"/>
                  </a:lnTo>
                  <a:lnTo>
                    <a:pt x="4174" y="11969"/>
                  </a:lnTo>
                  <a:lnTo>
                    <a:pt x="4278" y="11969"/>
                  </a:lnTo>
                  <a:lnTo>
                    <a:pt x="4487" y="12245"/>
                  </a:lnTo>
                  <a:lnTo>
                    <a:pt x="4696" y="12245"/>
                  </a:lnTo>
                  <a:lnTo>
                    <a:pt x="4696" y="12382"/>
                  </a:lnTo>
                  <a:lnTo>
                    <a:pt x="5113" y="12382"/>
                  </a:lnTo>
                  <a:lnTo>
                    <a:pt x="5217" y="12245"/>
                  </a:lnTo>
                  <a:lnTo>
                    <a:pt x="5217" y="11694"/>
                  </a:lnTo>
                  <a:lnTo>
                    <a:pt x="5113" y="11557"/>
                  </a:lnTo>
                  <a:lnTo>
                    <a:pt x="4904" y="11006"/>
                  </a:lnTo>
                  <a:lnTo>
                    <a:pt x="4904" y="10869"/>
                  </a:lnTo>
                  <a:lnTo>
                    <a:pt x="4696" y="10594"/>
                  </a:lnTo>
                  <a:lnTo>
                    <a:pt x="4696" y="10318"/>
                  </a:lnTo>
                  <a:lnTo>
                    <a:pt x="4487" y="9906"/>
                  </a:lnTo>
                  <a:lnTo>
                    <a:pt x="4278" y="9355"/>
                  </a:lnTo>
                  <a:lnTo>
                    <a:pt x="4174" y="8943"/>
                  </a:lnTo>
                  <a:lnTo>
                    <a:pt x="4070" y="8805"/>
                  </a:lnTo>
                  <a:lnTo>
                    <a:pt x="4070" y="8530"/>
                  </a:lnTo>
                  <a:lnTo>
                    <a:pt x="3861" y="8117"/>
                  </a:lnTo>
                  <a:lnTo>
                    <a:pt x="3757" y="7704"/>
                  </a:lnTo>
                  <a:lnTo>
                    <a:pt x="3652" y="7429"/>
                  </a:lnTo>
                  <a:lnTo>
                    <a:pt x="3652" y="7292"/>
                  </a:lnTo>
                  <a:lnTo>
                    <a:pt x="3548" y="7154"/>
                  </a:lnTo>
                  <a:lnTo>
                    <a:pt x="3443" y="6879"/>
                  </a:lnTo>
                  <a:lnTo>
                    <a:pt x="3130" y="6466"/>
                  </a:lnTo>
                  <a:lnTo>
                    <a:pt x="2922" y="6054"/>
                  </a:lnTo>
                  <a:lnTo>
                    <a:pt x="2504" y="5503"/>
                  </a:lnTo>
                  <a:lnTo>
                    <a:pt x="2400" y="5090"/>
                  </a:lnTo>
                  <a:lnTo>
                    <a:pt x="2087" y="4403"/>
                  </a:lnTo>
                  <a:lnTo>
                    <a:pt x="1774" y="3577"/>
                  </a:lnTo>
                  <a:lnTo>
                    <a:pt x="1670" y="3439"/>
                  </a:lnTo>
                  <a:lnTo>
                    <a:pt x="1670" y="3164"/>
                  </a:lnTo>
                  <a:lnTo>
                    <a:pt x="1565" y="2752"/>
                  </a:lnTo>
                  <a:lnTo>
                    <a:pt x="1565" y="2476"/>
                  </a:lnTo>
                  <a:lnTo>
                    <a:pt x="1461" y="2339"/>
                  </a:lnTo>
                  <a:lnTo>
                    <a:pt x="1461" y="1926"/>
                  </a:lnTo>
                  <a:lnTo>
                    <a:pt x="1565" y="1789"/>
                  </a:lnTo>
                  <a:lnTo>
                    <a:pt x="1565" y="1651"/>
                  </a:lnTo>
                  <a:lnTo>
                    <a:pt x="1670" y="1513"/>
                  </a:lnTo>
                  <a:lnTo>
                    <a:pt x="1774" y="1513"/>
                  </a:lnTo>
                  <a:lnTo>
                    <a:pt x="1878" y="1651"/>
                  </a:lnTo>
                  <a:lnTo>
                    <a:pt x="2087" y="1789"/>
                  </a:lnTo>
                  <a:lnTo>
                    <a:pt x="2191" y="1926"/>
                  </a:lnTo>
                  <a:lnTo>
                    <a:pt x="2191" y="2064"/>
                  </a:lnTo>
                  <a:lnTo>
                    <a:pt x="2296" y="2201"/>
                  </a:lnTo>
                  <a:lnTo>
                    <a:pt x="2504" y="2339"/>
                  </a:lnTo>
                  <a:lnTo>
                    <a:pt x="2609" y="2614"/>
                  </a:lnTo>
                  <a:lnTo>
                    <a:pt x="2713" y="2752"/>
                  </a:lnTo>
                  <a:lnTo>
                    <a:pt x="2713" y="2889"/>
                  </a:lnTo>
                  <a:lnTo>
                    <a:pt x="2817" y="2889"/>
                  </a:lnTo>
                  <a:lnTo>
                    <a:pt x="3026" y="3164"/>
                  </a:lnTo>
                  <a:lnTo>
                    <a:pt x="3130" y="3164"/>
                  </a:lnTo>
                  <a:lnTo>
                    <a:pt x="3235" y="3302"/>
                  </a:lnTo>
                  <a:lnTo>
                    <a:pt x="3339" y="3302"/>
                  </a:lnTo>
                  <a:lnTo>
                    <a:pt x="3339" y="3577"/>
                  </a:lnTo>
                  <a:lnTo>
                    <a:pt x="3443" y="3577"/>
                  </a:lnTo>
                  <a:lnTo>
                    <a:pt x="3443" y="5366"/>
                  </a:lnTo>
                  <a:lnTo>
                    <a:pt x="3757" y="5778"/>
                  </a:lnTo>
                  <a:lnTo>
                    <a:pt x="3965" y="5916"/>
                  </a:lnTo>
                  <a:lnTo>
                    <a:pt x="3965" y="6054"/>
                  </a:lnTo>
                  <a:lnTo>
                    <a:pt x="4070" y="6191"/>
                  </a:lnTo>
                  <a:lnTo>
                    <a:pt x="4174" y="6191"/>
                  </a:lnTo>
                  <a:lnTo>
                    <a:pt x="4174" y="6466"/>
                  </a:lnTo>
                  <a:lnTo>
                    <a:pt x="4383" y="6741"/>
                  </a:lnTo>
                  <a:lnTo>
                    <a:pt x="4383" y="7017"/>
                  </a:lnTo>
                  <a:lnTo>
                    <a:pt x="4591" y="7292"/>
                  </a:lnTo>
                  <a:lnTo>
                    <a:pt x="4591" y="7429"/>
                  </a:lnTo>
                  <a:lnTo>
                    <a:pt x="4696" y="7429"/>
                  </a:lnTo>
                  <a:lnTo>
                    <a:pt x="4800" y="7567"/>
                  </a:lnTo>
                  <a:lnTo>
                    <a:pt x="4904" y="7567"/>
                  </a:lnTo>
                  <a:lnTo>
                    <a:pt x="5009" y="7704"/>
                  </a:lnTo>
                  <a:lnTo>
                    <a:pt x="5113" y="7704"/>
                  </a:lnTo>
                  <a:lnTo>
                    <a:pt x="5113" y="8255"/>
                  </a:lnTo>
                  <a:lnTo>
                    <a:pt x="5009" y="8392"/>
                  </a:lnTo>
                  <a:lnTo>
                    <a:pt x="5009" y="8805"/>
                  </a:lnTo>
                  <a:lnTo>
                    <a:pt x="5113" y="8805"/>
                  </a:lnTo>
                  <a:lnTo>
                    <a:pt x="5113" y="8943"/>
                  </a:lnTo>
                  <a:lnTo>
                    <a:pt x="5426" y="8943"/>
                  </a:lnTo>
                  <a:lnTo>
                    <a:pt x="5530" y="9080"/>
                  </a:lnTo>
                  <a:lnTo>
                    <a:pt x="5739" y="9080"/>
                  </a:lnTo>
                  <a:lnTo>
                    <a:pt x="5739" y="9218"/>
                  </a:lnTo>
                  <a:lnTo>
                    <a:pt x="5843" y="9218"/>
                  </a:lnTo>
                  <a:lnTo>
                    <a:pt x="5843" y="10456"/>
                  </a:lnTo>
                  <a:lnTo>
                    <a:pt x="5948" y="10456"/>
                  </a:lnTo>
                  <a:lnTo>
                    <a:pt x="6052" y="10594"/>
                  </a:lnTo>
                  <a:lnTo>
                    <a:pt x="6157" y="10594"/>
                  </a:lnTo>
                  <a:lnTo>
                    <a:pt x="6261" y="10731"/>
                  </a:lnTo>
                  <a:lnTo>
                    <a:pt x="6574" y="10731"/>
                  </a:lnTo>
                  <a:lnTo>
                    <a:pt x="6678" y="10869"/>
                  </a:lnTo>
                  <a:lnTo>
                    <a:pt x="6783" y="10869"/>
                  </a:lnTo>
                  <a:lnTo>
                    <a:pt x="6783" y="11557"/>
                  </a:lnTo>
                  <a:lnTo>
                    <a:pt x="6678" y="11694"/>
                  </a:lnTo>
                  <a:lnTo>
                    <a:pt x="6887" y="11969"/>
                  </a:lnTo>
                  <a:lnTo>
                    <a:pt x="6991" y="11969"/>
                  </a:lnTo>
                  <a:lnTo>
                    <a:pt x="7096" y="11832"/>
                  </a:lnTo>
                  <a:lnTo>
                    <a:pt x="7304" y="11832"/>
                  </a:lnTo>
                  <a:lnTo>
                    <a:pt x="7304" y="11969"/>
                  </a:lnTo>
                  <a:lnTo>
                    <a:pt x="7409" y="11969"/>
                  </a:lnTo>
                  <a:lnTo>
                    <a:pt x="7409" y="13345"/>
                  </a:lnTo>
                  <a:lnTo>
                    <a:pt x="7513" y="13483"/>
                  </a:lnTo>
                  <a:lnTo>
                    <a:pt x="7617" y="13758"/>
                  </a:lnTo>
                  <a:lnTo>
                    <a:pt x="7617" y="13896"/>
                  </a:lnTo>
                  <a:lnTo>
                    <a:pt x="7722" y="14033"/>
                  </a:lnTo>
                  <a:lnTo>
                    <a:pt x="7722" y="14583"/>
                  </a:lnTo>
                  <a:lnTo>
                    <a:pt x="7617" y="14721"/>
                  </a:lnTo>
                  <a:lnTo>
                    <a:pt x="7617" y="14859"/>
                  </a:lnTo>
                  <a:lnTo>
                    <a:pt x="7513" y="14996"/>
                  </a:lnTo>
                  <a:lnTo>
                    <a:pt x="7513" y="15546"/>
                  </a:lnTo>
                  <a:lnTo>
                    <a:pt x="7617" y="15546"/>
                  </a:lnTo>
                  <a:lnTo>
                    <a:pt x="7722" y="15684"/>
                  </a:lnTo>
                  <a:lnTo>
                    <a:pt x="7826" y="15684"/>
                  </a:lnTo>
                  <a:lnTo>
                    <a:pt x="8035" y="15822"/>
                  </a:lnTo>
                  <a:lnTo>
                    <a:pt x="8139" y="15959"/>
                  </a:lnTo>
                  <a:lnTo>
                    <a:pt x="8243" y="15959"/>
                  </a:lnTo>
                  <a:lnTo>
                    <a:pt x="8661" y="16372"/>
                  </a:lnTo>
                  <a:lnTo>
                    <a:pt x="9183" y="16785"/>
                  </a:lnTo>
                  <a:lnTo>
                    <a:pt x="10226" y="17885"/>
                  </a:lnTo>
                  <a:lnTo>
                    <a:pt x="10852" y="18298"/>
                  </a:lnTo>
                  <a:lnTo>
                    <a:pt x="11374" y="18848"/>
                  </a:lnTo>
                  <a:lnTo>
                    <a:pt x="11687" y="18986"/>
                  </a:lnTo>
                  <a:lnTo>
                    <a:pt x="11896" y="19261"/>
                  </a:lnTo>
                  <a:lnTo>
                    <a:pt x="12313" y="19536"/>
                  </a:lnTo>
                  <a:lnTo>
                    <a:pt x="12835" y="19811"/>
                  </a:lnTo>
                  <a:lnTo>
                    <a:pt x="13043" y="19949"/>
                  </a:lnTo>
                  <a:lnTo>
                    <a:pt x="13670" y="20224"/>
                  </a:lnTo>
                  <a:lnTo>
                    <a:pt x="13774" y="20362"/>
                  </a:lnTo>
                  <a:lnTo>
                    <a:pt x="14087" y="20362"/>
                  </a:lnTo>
                  <a:lnTo>
                    <a:pt x="14191" y="20499"/>
                  </a:lnTo>
                  <a:lnTo>
                    <a:pt x="14296" y="20499"/>
                  </a:lnTo>
                  <a:lnTo>
                    <a:pt x="14400" y="20362"/>
                  </a:lnTo>
                  <a:lnTo>
                    <a:pt x="14609" y="20362"/>
                  </a:lnTo>
                  <a:lnTo>
                    <a:pt x="14922" y="19949"/>
                  </a:lnTo>
                  <a:lnTo>
                    <a:pt x="15026" y="19949"/>
                  </a:lnTo>
                  <a:lnTo>
                    <a:pt x="15130" y="19811"/>
                  </a:lnTo>
                  <a:lnTo>
                    <a:pt x="15339" y="19811"/>
                  </a:lnTo>
                  <a:lnTo>
                    <a:pt x="15443" y="19949"/>
                  </a:lnTo>
                  <a:lnTo>
                    <a:pt x="15652" y="20087"/>
                  </a:lnTo>
                  <a:lnTo>
                    <a:pt x="15757" y="20087"/>
                  </a:lnTo>
                  <a:lnTo>
                    <a:pt x="15757" y="20224"/>
                  </a:lnTo>
                  <a:lnTo>
                    <a:pt x="15965" y="20224"/>
                  </a:lnTo>
                  <a:lnTo>
                    <a:pt x="16174" y="20362"/>
                  </a:lnTo>
                  <a:lnTo>
                    <a:pt x="16383" y="20362"/>
                  </a:lnTo>
                  <a:lnTo>
                    <a:pt x="16487" y="20499"/>
                  </a:lnTo>
                  <a:lnTo>
                    <a:pt x="16591" y="20499"/>
                  </a:lnTo>
                  <a:lnTo>
                    <a:pt x="16591" y="20637"/>
                  </a:lnTo>
                  <a:lnTo>
                    <a:pt x="16696" y="20637"/>
                  </a:lnTo>
                  <a:lnTo>
                    <a:pt x="16800" y="20775"/>
                  </a:lnTo>
                  <a:lnTo>
                    <a:pt x="16904" y="21050"/>
                  </a:lnTo>
                  <a:lnTo>
                    <a:pt x="17009" y="21187"/>
                  </a:lnTo>
                  <a:lnTo>
                    <a:pt x="17113" y="21462"/>
                  </a:lnTo>
                  <a:lnTo>
                    <a:pt x="17217" y="21600"/>
                  </a:lnTo>
                  <a:lnTo>
                    <a:pt x="17217" y="21462"/>
                  </a:lnTo>
                  <a:lnTo>
                    <a:pt x="17322" y="21050"/>
                  </a:lnTo>
                  <a:lnTo>
                    <a:pt x="17322" y="20912"/>
                  </a:lnTo>
                  <a:lnTo>
                    <a:pt x="17426" y="20637"/>
                  </a:lnTo>
                  <a:lnTo>
                    <a:pt x="17426" y="20499"/>
                  </a:lnTo>
                  <a:lnTo>
                    <a:pt x="17635" y="20224"/>
                  </a:lnTo>
                  <a:lnTo>
                    <a:pt x="18157" y="20224"/>
                  </a:lnTo>
                  <a:lnTo>
                    <a:pt x="18157" y="20087"/>
                  </a:lnTo>
                  <a:lnTo>
                    <a:pt x="18261" y="19949"/>
                  </a:lnTo>
                  <a:lnTo>
                    <a:pt x="18261" y="18848"/>
                  </a:lnTo>
                  <a:lnTo>
                    <a:pt x="18365" y="18848"/>
                  </a:lnTo>
                  <a:lnTo>
                    <a:pt x="18365" y="18711"/>
                  </a:lnTo>
                  <a:lnTo>
                    <a:pt x="18470" y="18711"/>
                  </a:lnTo>
                  <a:lnTo>
                    <a:pt x="18574" y="18573"/>
                  </a:lnTo>
                  <a:lnTo>
                    <a:pt x="18783" y="18573"/>
                  </a:lnTo>
                  <a:lnTo>
                    <a:pt x="19200" y="18298"/>
                  </a:lnTo>
                  <a:lnTo>
                    <a:pt x="19304" y="18298"/>
                  </a:lnTo>
                  <a:lnTo>
                    <a:pt x="19513" y="18161"/>
                  </a:lnTo>
                  <a:lnTo>
                    <a:pt x="19617" y="18161"/>
                  </a:lnTo>
                  <a:lnTo>
                    <a:pt x="19826" y="18023"/>
                  </a:lnTo>
                  <a:lnTo>
                    <a:pt x="19930" y="18023"/>
                  </a:lnTo>
                  <a:lnTo>
                    <a:pt x="20035" y="17885"/>
                  </a:lnTo>
                  <a:lnTo>
                    <a:pt x="20139" y="17885"/>
                  </a:lnTo>
                  <a:lnTo>
                    <a:pt x="20765" y="17335"/>
                  </a:lnTo>
                  <a:lnTo>
                    <a:pt x="20870" y="17197"/>
                  </a:lnTo>
                  <a:lnTo>
                    <a:pt x="21078" y="17060"/>
                  </a:lnTo>
                  <a:lnTo>
                    <a:pt x="21183" y="16785"/>
                  </a:lnTo>
                  <a:lnTo>
                    <a:pt x="21287" y="16647"/>
                  </a:lnTo>
                  <a:lnTo>
                    <a:pt x="21287" y="16510"/>
                  </a:lnTo>
                  <a:lnTo>
                    <a:pt x="21391" y="16372"/>
                  </a:lnTo>
                  <a:lnTo>
                    <a:pt x="21391" y="16097"/>
                  </a:lnTo>
                  <a:lnTo>
                    <a:pt x="21287" y="15959"/>
                  </a:lnTo>
                  <a:lnTo>
                    <a:pt x="21287" y="15134"/>
                  </a:lnTo>
                  <a:lnTo>
                    <a:pt x="21391" y="15134"/>
                  </a:lnTo>
                  <a:lnTo>
                    <a:pt x="21496" y="14996"/>
                  </a:lnTo>
                  <a:lnTo>
                    <a:pt x="21600" y="14996"/>
                  </a:lnTo>
                  <a:lnTo>
                    <a:pt x="21600" y="14171"/>
                  </a:lnTo>
                  <a:lnTo>
                    <a:pt x="21496" y="14033"/>
                  </a:lnTo>
                  <a:lnTo>
                    <a:pt x="21496" y="13896"/>
                  </a:lnTo>
                  <a:lnTo>
                    <a:pt x="21391" y="13896"/>
                  </a:lnTo>
                  <a:lnTo>
                    <a:pt x="21391" y="13758"/>
                  </a:lnTo>
                  <a:lnTo>
                    <a:pt x="21287" y="13758"/>
                  </a:lnTo>
                  <a:lnTo>
                    <a:pt x="21183" y="13620"/>
                  </a:lnTo>
                  <a:lnTo>
                    <a:pt x="19826" y="13620"/>
                  </a:lnTo>
                  <a:lnTo>
                    <a:pt x="19722" y="13758"/>
                  </a:lnTo>
                  <a:lnTo>
                    <a:pt x="19617" y="13758"/>
                  </a:lnTo>
                  <a:lnTo>
                    <a:pt x="19304" y="14171"/>
                  </a:lnTo>
                  <a:lnTo>
                    <a:pt x="19200" y="14171"/>
                  </a:lnTo>
                  <a:lnTo>
                    <a:pt x="19096" y="14308"/>
                  </a:lnTo>
                  <a:lnTo>
                    <a:pt x="19096" y="14446"/>
                  </a:lnTo>
                  <a:lnTo>
                    <a:pt x="18991" y="14583"/>
                  </a:lnTo>
                  <a:lnTo>
                    <a:pt x="18991" y="14721"/>
                  </a:lnTo>
                  <a:lnTo>
                    <a:pt x="18887" y="14721"/>
                  </a:lnTo>
                  <a:lnTo>
                    <a:pt x="18887" y="14859"/>
                  </a:lnTo>
                  <a:lnTo>
                    <a:pt x="18783" y="15271"/>
                  </a:lnTo>
                  <a:lnTo>
                    <a:pt x="18470" y="16097"/>
                  </a:lnTo>
                  <a:lnTo>
                    <a:pt x="18470" y="16234"/>
                  </a:lnTo>
                  <a:lnTo>
                    <a:pt x="18365" y="16372"/>
                  </a:lnTo>
                  <a:lnTo>
                    <a:pt x="18365" y="16510"/>
                  </a:lnTo>
                  <a:lnTo>
                    <a:pt x="18261" y="16510"/>
                  </a:lnTo>
                  <a:lnTo>
                    <a:pt x="18157" y="16647"/>
                  </a:lnTo>
                  <a:lnTo>
                    <a:pt x="18052" y="16647"/>
                  </a:lnTo>
                  <a:lnTo>
                    <a:pt x="17843" y="16785"/>
                  </a:lnTo>
                  <a:lnTo>
                    <a:pt x="17739" y="16785"/>
                  </a:lnTo>
                  <a:lnTo>
                    <a:pt x="17530" y="16922"/>
                  </a:lnTo>
                  <a:lnTo>
                    <a:pt x="17113" y="16922"/>
                  </a:lnTo>
                  <a:lnTo>
                    <a:pt x="16696" y="17060"/>
                  </a:lnTo>
                  <a:lnTo>
                    <a:pt x="15443" y="17060"/>
                  </a:lnTo>
                  <a:lnTo>
                    <a:pt x="15235" y="16922"/>
                  </a:lnTo>
                  <a:lnTo>
                    <a:pt x="15130" y="16922"/>
                  </a:lnTo>
                  <a:lnTo>
                    <a:pt x="14713" y="16647"/>
                  </a:lnTo>
                  <a:lnTo>
                    <a:pt x="14609" y="16372"/>
                  </a:lnTo>
                  <a:lnTo>
                    <a:pt x="14400" y="16234"/>
                  </a:lnTo>
                  <a:lnTo>
                    <a:pt x="14087" y="15822"/>
                  </a:lnTo>
                  <a:lnTo>
                    <a:pt x="14087" y="15546"/>
                  </a:lnTo>
                  <a:lnTo>
                    <a:pt x="13983" y="15271"/>
                  </a:lnTo>
                  <a:lnTo>
                    <a:pt x="13983" y="14996"/>
                  </a:lnTo>
                  <a:lnTo>
                    <a:pt x="13878" y="14583"/>
                  </a:lnTo>
                  <a:lnTo>
                    <a:pt x="13878" y="13345"/>
                  </a:lnTo>
                  <a:lnTo>
                    <a:pt x="13774" y="13208"/>
                  </a:lnTo>
                  <a:lnTo>
                    <a:pt x="13774" y="12795"/>
                  </a:lnTo>
                  <a:lnTo>
                    <a:pt x="13670" y="12657"/>
                  </a:lnTo>
                  <a:lnTo>
                    <a:pt x="13565" y="12107"/>
                  </a:lnTo>
                  <a:lnTo>
                    <a:pt x="13461" y="11832"/>
                  </a:lnTo>
                  <a:lnTo>
                    <a:pt x="13461" y="11144"/>
                  </a:lnTo>
                  <a:lnTo>
                    <a:pt x="13357" y="11006"/>
                  </a:lnTo>
                  <a:lnTo>
                    <a:pt x="13461" y="10869"/>
                  </a:lnTo>
                  <a:lnTo>
                    <a:pt x="13461" y="10594"/>
                  </a:lnTo>
                  <a:lnTo>
                    <a:pt x="13565" y="10318"/>
                  </a:lnTo>
                  <a:lnTo>
                    <a:pt x="13670" y="9906"/>
                  </a:lnTo>
                  <a:lnTo>
                    <a:pt x="13670" y="9768"/>
                  </a:lnTo>
                  <a:lnTo>
                    <a:pt x="13774" y="9631"/>
                  </a:lnTo>
                  <a:lnTo>
                    <a:pt x="13774" y="9218"/>
                  </a:lnTo>
                  <a:lnTo>
                    <a:pt x="13878" y="8805"/>
                  </a:lnTo>
                  <a:lnTo>
                    <a:pt x="13878" y="8255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-1" y="738827"/>
              <a:ext cx="1007818" cy="79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0" y="0"/>
                  </a:moveTo>
                  <a:lnTo>
                    <a:pt x="10890" y="109"/>
                  </a:lnTo>
                  <a:lnTo>
                    <a:pt x="10800" y="109"/>
                  </a:lnTo>
                  <a:lnTo>
                    <a:pt x="10620" y="327"/>
                  </a:lnTo>
                  <a:lnTo>
                    <a:pt x="10620" y="436"/>
                  </a:lnTo>
                  <a:lnTo>
                    <a:pt x="10530" y="545"/>
                  </a:lnTo>
                  <a:lnTo>
                    <a:pt x="10350" y="545"/>
                  </a:lnTo>
                  <a:lnTo>
                    <a:pt x="10350" y="655"/>
                  </a:lnTo>
                  <a:lnTo>
                    <a:pt x="9900" y="655"/>
                  </a:lnTo>
                  <a:lnTo>
                    <a:pt x="9720" y="545"/>
                  </a:lnTo>
                  <a:lnTo>
                    <a:pt x="9000" y="545"/>
                  </a:lnTo>
                  <a:lnTo>
                    <a:pt x="9000" y="655"/>
                  </a:lnTo>
                  <a:lnTo>
                    <a:pt x="8910" y="764"/>
                  </a:lnTo>
                  <a:lnTo>
                    <a:pt x="8910" y="873"/>
                  </a:lnTo>
                  <a:lnTo>
                    <a:pt x="8820" y="982"/>
                  </a:lnTo>
                  <a:lnTo>
                    <a:pt x="8820" y="1091"/>
                  </a:lnTo>
                  <a:lnTo>
                    <a:pt x="8730" y="1309"/>
                  </a:lnTo>
                  <a:lnTo>
                    <a:pt x="8730" y="1418"/>
                  </a:lnTo>
                  <a:lnTo>
                    <a:pt x="8640" y="1418"/>
                  </a:lnTo>
                  <a:lnTo>
                    <a:pt x="8550" y="1527"/>
                  </a:lnTo>
                  <a:lnTo>
                    <a:pt x="7920" y="1527"/>
                  </a:lnTo>
                  <a:lnTo>
                    <a:pt x="7650" y="1418"/>
                  </a:lnTo>
                  <a:lnTo>
                    <a:pt x="7380" y="1418"/>
                  </a:lnTo>
                  <a:lnTo>
                    <a:pt x="7290" y="1527"/>
                  </a:lnTo>
                  <a:lnTo>
                    <a:pt x="7110" y="1527"/>
                  </a:lnTo>
                  <a:lnTo>
                    <a:pt x="6930" y="1745"/>
                  </a:lnTo>
                  <a:lnTo>
                    <a:pt x="6930" y="1855"/>
                  </a:lnTo>
                  <a:lnTo>
                    <a:pt x="6840" y="1964"/>
                  </a:lnTo>
                  <a:lnTo>
                    <a:pt x="6840" y="2291"/>
                  </a:lnTo>
                  <a:lnTo>
                    <a:pt x="6750" y="2509"/>
                  </a:lnTo>
                  <a:lnTo>
                    <a:pt x="6750" y="2618"/>
                  </a:lnTo>
                  <a:lnTo>
                    <a:pt x="6660" y="2727"/>
                  </a:lnTo>
                  <a:lnTo>
                    <a:pt x="6660" y="2836"/>
                  </a:lnTo>
                  <a:lnTo>
                    <a:pt x="6570" y="2945"/>
                  </a:lnTo>
                  <a:lnTo>
                    <a:pt x="6570" y="3055"/>
                  </a:lnTo>
                  <a:lnTo>
                    <a:pt x="6480" y="3055"/>
                  </a:lnTo>
                  <a:lnTo>
                    <a:pt x="6480" y="3164"/>
                  </a:lnTo>
                  <a:lnTo>
                    <a:pt x="6300" y="3164"/>
                  </a:lnTo>
                  <a:lnTo>
                    <a:pt x="6210" y="3273"/>
                  </a:lnTo>
                  <a:lnTo>
                    <a:pt x="4590" y="3273"/>
                  </a:lnTo>
                  <a:lnTo>
                    <a:pt x="4500" y="3382"/>
                  </a:lnTo>
                  <a:lnTo>
                    <a:pt x="4320" y="3382"/>
                  </a:lnTo>
                  <a:lnTo>
                    <a:pt x="4320" y="3491"/>
                  </a:lnTo>
                  <a:lnTo>
                    <a:pt x="4230" y="3491"/>
                  </a:lnTo>
                  <a:lnTo>
                    <a:pt x="4140" y="3600"/>
                  </a:lnTo>
                  <a:lnTo>
                    <a:pt x="4140" y="3709"/>
                  </a:lnTo>
                  <a:lnTo>
                    <a:pt x="4050" y="3818"/>
                  </a:lnTo>
                  <a:lnTo>
                    <a:pt x="4050" y="4364"/>
                  </a:lnTo>
                  <a:lnTo>
                    <a:pt x="4140" y="4473"/>
                  </a:lnTo>
                  <a:lnTo>
                    <a:pt x="4230" y="4473"/>
                  </a:lnTo>
                  <a:lnTo>
                    <a:pt x="4410" y="4691"/>
                  </a:lnTo>
                  <a:lnTo>
                    <a:pt x="4500" y="4691"/>
                  </a:lnTo>
                  <a:lnTo>
                    <a:pt x="4590" y="4800"/>
                  </a:lnTo>
                  <a:lnTo>
                    <a:pt x="5310" y="5236"/>
                  </a:lnTo>
                  <a:lnTo>
                    <a:pt x="5400" y="5345"/>
                  </a:lnTo>
                  <a:lnTo>
                    <a:pt x="5490" y="5345"/>
                  </a:lnTo>
                  <a:lnTo>
                    <a:pt x="5580" y="5455"/>
                  </a:lnTo>
                  <a:lnTo>
                    <a:pt x="5760" y="5455"/>
                  </a:lnTo>
                  <a:lnTo>
                    <a:pt x="6120" y="5564"/>
                  </a:lnTo>
                  <a:lnTo>
                    <a:pt x="6390" y="5673"/>
                  </a:lnTo>
                  <a:lnTo>
                    <a:pt x="6570" y="5673"/>
                  </a:lnTo>
                  <a:lnTo>
                    <a:pt x="6750" y="5782"/>
                  </a:lnTo>
                  <a:lnTo>
                    <a:pt x="6840" y="5782"/>
                  </a:lnTo>
                  <a:lnTo>
                    <a:pt x="7020" y="5891"/>
                  </a:lnTo>
                  <a:lnTo>
                    <a:pt x="7110" y="5891"/>
                  </a:lnTo>
                  <a:lnTo>
                    <a:pt x="7110" y="6000"/>
                  </a:lnTo>
                  <a:lnTo>
                    <a:pt x="7200" y="6109"/>
                  </a:lnTo>
                  <a:lnTo>
                    <a:pt x="7200" y="6327"/>
                  </a:lnTo>
                  <a:lnTo>
                    <a:pt x="7110" y="6327"/>
                  </a:lnTo>
                  <a:lnTo>
                    <a:pt x="7110" y="6436"/>
                  </a:lnTo>
                  <a:lnTo>
                    <a:pt x="5940" y="6436"/>
                  </a:lnTo>
                  <a:lnTo>
                    <a:pt x="5850" y="6545"/>
                  </a:lnTo>
                  <a:lnTo>
                    <a:pt x="5580" y="6545"/>
                  </a:lnTo>
                  <a:lnTo>
                    <a:pt x="5220" y="6764"/>
                  </a:lnTo>
                  <a:lnTo>
                    <a:pt x="4860" y="6764"/>
                  </a:lnTo>
                  <a:lnTo>
                    <a:pt x="4860" y="6655"/>
                  </a:lnTo>
                  <a:lnTo>
                    <a:pt x="4770" y="6655"/>
                  </a:lnTo>
                  <a:lnTo>
                    <a:pt x="4770" y="6545"/>
                  </a:lnTo>
                  <a:lnTo>
                    <a:pt x="4680" y="6436"/>
                  </a:lnTo>
                  <a:lnTo>
                    <a:pt x="4680" y="6327"/>
                  </a:lnTo>
                  <a:lnTo>
                    <a:pt x="4500" y="6109"/>
                  </a:lnTo>
                  <a:lnTo>
                    <a:pt x="4140" y="6109"/>
                  </a:lnTo>
                  <a:lnTo>
                    <a:pt x="4050" y="6218"/>
                  </a:lnTo>
                  <a:lnTo>
                    <a:pt x="3960" y="6218"/>
                  </a:lnTo>
                  <a:lnTo>
                    <a:pt x="3870" y="6327"/>
                  </a:lnTo>
                  <a:lnTo>
                    <a:pt x="3780" y="6327"/>
                  </a:lnTo>
                  <a:lnTo>
                    <a:pt x="3780" y="6873"/>
                  </a:lnTo>
                  <a:lnTo>
                    <a:pt x="2610" y="6873"/>
                  </a:lnTo>
                  <a:lnTo>
                    <a:pt x="2610" y="6982"/>
                  </a:lnTo>
                  <a:lnTo>
                    <a:pt x="2520" y="6982"/>
                  </a:lnTo>
                  <a:lnTo>
                    <a:pt x="2520" y="7091"/>
                  </a:lnTo>
                  <a:lnTo>
                    <a:pt x="2430" y="7200"/>
                  </a:lnTo>
                  <a:lnTo>
                    <a:pt x="2340" y="7200"/>
                  </a:lnTo>
                  <a:lnTo>
                    <a:pt x="2340" y="7527"/>
                  </a:lnTo>
                  <a:lnTo>
                    <a:pt x="2430" y="7527"/>
                  </a:lnTo>
                  <a:lnTo>
                    <a:pt x="2430" y="7636"/>
                  </a:lnTo>
                  <a:lnTo>
                    <a:pt x="2610" y="7636"/>
                  </a:lnTo>
                  <a:lnTo>
                    <a:pt x="2790" y="7745"/>
                  </a:lnTo>
                  <a:lnTo>
                    <a:pt x="2880" y="7745"/>
                  </a:lnTo>
                  <a:lnTo>
                    <a:pt x="2970" y="7855"/>
                  </a:lnTo>
                  <a:lnTo>
                    <a:pt x="2970" y="8291"/>
                  </a:lnTo>
                  <a:lnTo>
                    <a:pt x="2880" y="8400"/>
                  </a:lnTo>
                  <a:lnTo>
                    <a:pt x="2880" y="8727"/>
                  </a:lnTo>
                  <a:lnTo>
                    <a:pt x="2970" y="8836"/>
                  </a:lnTo>
                  <a:lnTo>
                    <a:pt x="3060" y="8836"/>
                  </a:lnTo>
                  <a:lnTo>
                    <a:pt x="3060" y="8945"/>
                  </a:lnTo>
                  <a:lnTo>
                    <a:pt x="3150" y="8945"/>
                  </a:lnTo>
                  <a:lnTo>
                    <a:pt x="3330" y="9164"/>
                  </a:lnTo>
                  <a:lnTo>
                    <a:pt x="4680" y="9164"/>
                  </a:lnTo>
                  <a:lnTo>
                    <a:pt x="4770" y="9055"/>
                  </a:lnTo>
                  <a:lnTo>
                    <a:pt x="4860" y="9055"/>
                  </a:lnTo>
                  <a:lnTo>
                    <a:pt x="5130" y="8727"/>
                  </a:lnTo>
                  <a:lnTo>
                    <a:pt x="5310" y="8618"/>
                  </a:lnTo>
                  <a:lnTo>
                    <a:pt x="5310" y="8509"/>
                  </a:lnTo>
                  <a:lnTo>
                    <a:pt x="5490" y="8509"/>
                  </a:lnTo>
                  <a:lnTo>
                    <a:pt x="5490" y="8400"/>
                  </a:lnTo>
                  <a:lnTo>
                    <a:pt x="5670" y="8400"/>
                  </a:lnTo>
                  <a:lnTo>
                    <a:pt x="5670" y="8509"/>
                  </a:lnTo>
                  <a:lnTo>
                    <a:pt x="5760" y="8509"/>
                  </a:lnTo>
                  <a:lnTo>
                    <a:pt x="5940" y="8727"/>
                  </a:lnTo>
                  <a:lnTo>
                    <a:pt x="5940" y="8945"/>
                  </a:lnTo>
                  <a:lnTo>
                    <a:pt x="5850" y="8945"/>
                  </a:lnTo>
                  <a:lnTo>
                    <a:pt x="5850" y="9055"/>
                  </a:lnTo>
                  <a:lnTo>
                    <a:pt x="5760" y="9055"/>
                  </a:lnTo>
                  <a:lnTo>
                    <a:pt x="5580" y="9164"/>
                  </a:lnTo>
                  <a:lnTo>
                    <a:pt x="5490" y="9273"/>
                  </a:lnTo>
                  <a:lnTo>
                    <a:pt x="5490" y="10036"/>
                  </a:lnTo>
                  <a:lnTo>
                    <a:pt x="5400" y="10036"/>
                  </a:lnTo>
                  <a:lnTo>
                    <a:pt x="5400" y="10255"/>
                  </a:lnTo>
                  <a:lnTo>
                    <a:pt x="4860" y="10255"/>
                  </a:lnTo>
                  <a:lnTo>
                    <a:pt x="4770" y="10145"/>
                  </a:lnTo>
                  <a:lnTo>
                    <a:pt x="4410" y="10145"/>
                  </a:lnTo>
                  <a:lnTo>
                    <a:pt x="4320" y="10255"/>
                  </a:lnTo>
                  <a:lnTo>
                    <a:pt x="4320" y="10364"/>
                  </a:lnTo>
                  <a:lnTo>
                    <a:pt x="4230" y="10473"/>
                  </a:lnTo>
                  <a:lnTo>
                    <a:pt x="4230" y="11018"/>
                  </a:lnTo>
                  <a:lnTo>
                    <a:pt x="3960" y="11018"/>
                  </a:lnTo>
                  <a:lnTo>
                    <a:pt x="3960" y="10909"/>
                  </a:lnTo>
                  <a:lnTo>
                    <a:pt x="3600" y="10473"/>
                  </a:lnTo>
                  <a:lnTo>
                    <a:pt x="3330" y="10473"/>
                  </a:lnTo>
                  <a:lnTo>
                    <a:pt x="3240" y="10582"/>
                  </a:lnTo>
                  <a:lnTo>
                    <a:pt x="3060" y="10691"/>
                  </a:lnTo>
                  <a:lnTo>
                    <a:pt x="2970" y="10800"/>
                  </a:lnTo>
                  <a:lnTo>
                    <a:pt x="2790" y="10800"/>
                  </a:lnTo>
                  <a:lnTo>
                    <a:pt x="2700" y="10909"/>
                  </a:lnTo>
                  <a:lnTo>
                    <a:pt x="2700" y="11018"/>
                  </a:lnTo>
                  <a:lnTo>
                    <a:pt x="2610" y="11018"/>
                  </a:lnTo>
                  <a:lnTo>
                    <a:pt x="2610" y="11782"/>
                  </a:lnTo>
                  <a:lnTo>
                    <a:pt x="2520" y="11891"/>
                  </a:lnTo>
                  <a:lnTo>
                    <a:pt x="2430" y="11891"/>
                  </a:lnTo>
                  <a:lnTo>
                    <a:pt x="2430" y="12000"/>
                  </a:lnTo>
                  <a:lnTo>
                    <a:pt x="2340" y="12000"/>
                  </a:lnTo>
                  <a:lnTo>
                    <a:pt x="2250" y="12109"/>
                  </a:lnTo>
                  <a:lnTo>
                    <a:pt x="2070" y="12109"/>
                  </a:lnTo>
                  <a:lnTo>
                    <a:pt x="1890" y="12218"/>
                  </a:lnTo>
                  <a:lnTo>
                    <a:pt x="1710" y="12218"/>
                  </a:lnTo>
                  <a:lnTo>
                    <a:pt x="1710" y="12327"/>
                  </a:lnTo>
                  <a:lnTo>
                    <a:pt x="1620" y="12327"/>
                  </a:lnTo>
                  <a:lnTo>
                    <a:pt x="1620" y="12545"/>
                  </a:lnTo>
                  <a:lnTo>
                    <a:pt x="1710" y="12655"/>
                  </a:lnTo>
                  <a:lnTo>
                    <a:pt x="1710" y="12764"/>
                  </a:lnTo>
                  <a:lnTo>
                    <a:pt x="1890" y="12982"/>
                  </a:lnTo>
                  <a:lnTo>
                    <a:pt x="1890" y="13091"/>
                  </a:lnTo>
                  <a:lnTo>
                    <a:pt x="2070" y="13091"/>
                  </a:lnTo>
                  <a:lnTo>
                    <a:pt x="2070" y="13200"/>
                  </a:lnTo>
                  <a:lnTo>
                    <a:pt x="2430" y="13200"/>
                  </a:lnTo>
                  <a:lnTo>
                    <a:pt x="2430" y="13309"/>
                  </a:lnTo>
                  <a:lnTo>
                    <a:pt x="2520" y="13309"/>
                  </a:lnTo>
                  <a:lnTo>
                    <a:pt x="2520" y="13527"/>
                  </a:lnTo>
                  <a:lnTo>
                    <a:pt x="2340" y="13527"/>
                  </a:lnTo>
                  <a:lnTo>
                    <a:pt x="2340" y="13636"/>
                  </a:lnTo>
                  <a:lnTo>
                    <a:pt x="2160" y="13636"/>
                  </a:lnTo>
                  <a:lnTo>
                    <a:pt x="2070" y="13745"/>
                  </a:lnTo>
                  <a:lnTo>
                    <a:pt x="1800" y="13745"/>
                  </a:lnTo>
                  <a:lnTo>
                    <a:pt x="1800" y="13855"/>
                  </a:lnTo>
                  <a:lnTo>
                    <a:pt x="1710" y="13964"/>
                  </a:lnTo>
                  <a:lnTo>
                    <a:pt x="1800" y="14073"/>
                  </a:lnTo>
                  <a:lnTo>
                    <a:pt x="1800" y="14182"/>
                  </a:lnTo>
                  <a:lnTo>
                    <a:pt x="2250" y="14727"/>
                  </a:lnTo>
                  <a:lnTo>
                    <a:pt x="2880" y="14727"/>
                  </a:lnTo>
                  <a:lnTo>
                    <a:pt x="2970" y="14618"/>
                  </a:lnTo>
                  <a:lnTo>
                    <a:pt x="3060" y="14618"/>
                  </a:lnTo>
                  <a:lnTo>
                    <a:pt x="3060" y="14400"/>
                  </a:lnTo>
                  <a:lnTo>
                    <a:pt x="3150" y="14291"/>
                  </a:lnTo>
                  <a:lnTo>
                    <a:pt x="3150" y="14073"/>
                  </a:lnTo>
                  <a:lnTo>
                    <a:pt x="3240" y="13964"/>
                  </a:lnTo>
                  <a:lnTo>
                    <a:pt x="3420" y="13964"/>
                  </a:lnTo>
                  <a:lnTo>
                    <a:pt x="3420" y="14727"/>
                  </a:lnTo>
                  <a:lnTo>
                    <a:pt x="3330" y="15055"/>
                  </a:lnTo>
                  <a:lnTo>
                    <a:pt x="3240" y="15164"/>
                  </a:lnTo>
                  <a:lnTo>
                    <a:pt x="3150" y="15382"/>
                  </a:lnTo>
                  <a:lnTo>
                    <a:pt x="3150" y="15491"/>
                  </a:lnTo>
                  <a:lnTo>
                    <a:pt x="3060" y="15491"/>
                  </a:lnTo>
                  <a:lnTo>
                    <a:pt x="3060" y="15600"/>
                  </a:lnTo>
                  <a:lnTo>
                    <a:pt x="2970" y="15709"/>
                  </a:lnTo>
                  <a:lnTo>
                    <a:pt x="2970" y="16255"/>
                  </a:lnTo>
                  <a:lnTo>
                    <a:pt x="3060" y="16364"/>
                  </a:lnTo>
                  <a:lnTo>
                    <a:pt x="3060" y="16473"/>
                  </a:lnTo>
                  <a:lnTo>
                    <a:pt x="3150" y="16473"/>
                  </a:lnTo>
                  <a:lnTo>
                    <a:pt x="3150" y="16582"/>
                  </a:lnTo>
                  <a:lnTo>
                    <a:pt x="3240" y="16582"/>
                  </a:lnTo>
                  <a:lnTo>
                    <a:pt x="3330" y="16473"/>
                  </a:lnTo>
                  <a:lnTo>
                    <a:pt x="3420" y="16473"/>
                  </a:lnTo>
                  <a:lnTo>
                    <a:pt x="3780" y="16255"/>
                  </a:lnTo>
                  <a:lnTo>
                    <a:pt x="3870" y="16145"/>
                  </a:lnTo>
                  <a:lnTo>
                    <a:pt x="4230" y="16145"/>
                  </a:lnTo>
                  <a:lnTo>
                    <a:pt x="4230" y="16255"/>
                  </a:lnTo>
                  <a:lnTo>
                    <a:pt x="4320" y="16255"/>
                  </a:lnTo>
                  <a:lnTo>
                    <a:pt x="4320" y="16364"/>
                  </a:lnTo>
                  <a:lnTo>
                    <a:pt x="4410" y="16364"/>
                  </a:lnTo>
                  <a:lnTo>
                    <a:pt x="4410" y="16473"/>
                  </a:lnTo>
                  <a:lnTo>
                    <a:pt x="4590" y="16473"/>
                  </a:lnTo>
                  <a:lnTo>
                    <a:pt x="4680" y="16364"/>
                  </a:lnTo>
                  <a:lnTo>
                    <a:pt x="4770" y="16364"/>
                  </a:lnTo>
                  <a:lnTo>
                    <a:pt x="4860" y="16255"/>
                  </a:lnTo>
                  <a:lnTo>
                    <a:pt x="5040" y="16145"/>
                  </a:lnTo>
                  <a:lnTo>
                    <a:pt x="5130" y="16145"/>
                  </a:lnTo>
                  <a:lnTo>
                    <a:pt x="5220" y="16036"/>
                  </a:lnTo>
                  <a:lnTo>
                    <a:pt x="5220" y="16145"/>
                  </a:lnTo>
                  <a:lnTo>
                    <a:pt x="5310" y="16145"/>
                  </a:lnTo>
                  <a:lnTo>
                    <a:pt x="5310" y="16255"/>
                  </a:lnTo>
                  <a:lnTo>
                    <a:pt x="5400" y="16255"/>
                  </a:lnTo>
                  <a:lnTo>
                    <a:pt x="5400" y="16473"/>
                  </a:lnTo>
                  <a:lnTo>
                    <a:pt x="5490" y="16582"/>
                  </a:lnTo>
                  <a:lnTo>
                    <a:pt x="5490" y="16909"/>
                  </a:lnTo>
                  <a:lnTo>
                    <a:pt x="5400" y="17127"/>
                  </a:lnTo>
                  <a:lnTo>
                    <a:pt x="5400" y="17455"/>
                  </a:lnTo>
                  <a:lnTo>
                    <a:pt x="5310" y="17455"/>
                  </a:lnTo>
                  <a:lnTo>
                    <a:pt x="5310" y="17564"/>
                  </a:lnTo>
                  <a:lnTo>
                    <a:pt x="5220" y="17673"/>
                  </a:lnTo>
                  <a:lnTo>
                    <a:pt x="5220" y="17782"/>
                  </a:lnTo>
                  <a:lnTo>
                    <a:pt x="5130" y="17782"/>
                  </a:lnTo>
                  <a:lnTo>
                    <a:pt x="4770" y="18218"/>
                  </a:lnTo>
                  <a:lnTo>
                    <a:pt x="4230" y="18545"/>
                  </a:lnTo>
                  <a:lnTo>
                    <a:pt x="4050" y="18764"/>
                  </a:lnTo>
                  <a:lnTo>
                    <a:pt x="3780" y="18873"/>
                  </a:lnTo>
                  <a:lnTo>
                    <a:pt x="3060" y="19309"/>
                  </a:lnTo>
                  <a:lnTo>
                    <a:pt x="2790" y="19527"/>
                  </a:lnTo>
                  <a:lnTo>
                    <a:pt x="2610" y="19636"/>
                  </a:lnTo>
                  <a:lnTo>
                    <a:pt x="1800" y="19964"/>
                  </a:lnTo>
                  <a:lnTo>
                    <a:pt x="900" y="20509"/>
                  </a:lnTo>
                  <a:lnTo>
                    <a:pt x="810" y="20509"/>
                  </a:lnTo>
                  <a:lnTo>
                    <a:pt x="720" y="20618"/>
                  </a:lnTo>
                  <a:lnTo>
                    <a:pt x="360" y="20727"/>
                  </a:lnTo>
                  <a:lnTo>
                    <a:pt x="270" y="20727"/>
                  </a:lnTo>
                  <a:lnTo>
                    <a:pt x="180" y="20836"/>
                  </a:lnTo>
                  <a:lnTo>
                    <a:pt x="90" y="20836"/>
                  </a:lnTo>
                  <a:lnTo>
                    <a:pt x="90" y="20945"/>
                  </a:lnTo>
                  <a:lnTo>
                    <a:pt x="0" y="20945"/>
                  </a:lnTo>
                  <a:lnTo>
                    <a:pt x="0" y="21382"/>
                  </a:lnTo>
                  <a:lnTo>
                    <a:pt x="180" y="21600"/>
                  </a:lnTo>
                  <a:lnTo>
                    <a:pt x="1080" y="21600"/>
                  </a:lnTo>
                  <a:lnTo>
                    <a:pt x="1350" y="21491"/>
                  </a:lnTo>
                  <a:lnTo>
                    <a:pt x="1530" y="21491"/>
                  </a:lnTo>
                  <a:lnTo>
                    <a:pt x="1710" y="21382"/>
                  </a:lnTo>
                  <a:lnTo>
                    <a:pt x="1980" y="21273"/>
                  </a:lnTo>
                  <a:lnTo>
                    <a:pt x="2160" y="21164"/>
                  </a:lnTo>
                  <a:lnTo>
                    <a:pt x="2340" y="21164"/>
                  </a:lnTo>
                  <a:lnTo>
                    <a:pt x="2790" y="20945"/>
                  </a:lnTo>
                  <a:lnTo>
                    <a:pt x="3060" y="20836"/>
                  </a:lnTo>
                  <a:lnTo>
                    <a:pt x="3420" y="20618"/>
                  </a:lnTo>
                  <a:lnTo>
                    <a:pt x="3600" y="20400"/>
                  </a:lnTo>
                  <a:lnTo>
                    <a:pt x="3870" y="20291"/>
                  </a:lnTo>
                  <a:lnTo>
                    <a:pt x="4050" y="20182"/>
                  </a:lnTo>
                  <a:lnTo>
                    <a:pt x="4230" y="19964"/>
                  </a:lnTo>
                  <a:lnTo>
                    <a:pt x="4770" y="19636"/>
                  </a:lnTo>
                  <a:lnTo>
                    <a:pt x="5130" y="19200"/>
                  </a:lnTo>
                  <a:lnTo>
                    <a:pt x="5580" y="18873"/>
                  </a:lnTo>
                  <a:lnTo>
                    <a:pt x="5940" y="18436"/>
                  </a:lnTo>
                  <a:lnTo>
                    <a:pt x="6300" y="18218"/>
                  </a:lnTo>
                  <a:lnTo>
                    <a:pt x="6840" y="17564"/>
                  </a:lnTo>
                  <a:lnTo>
                    <a:pt x="7110" y="17345"/>
                  </a:lnTo>
                  <a:lnTo>
                    <a:pt x="7200" y="17236"/>
                  </a:lnTo>
                  <a:lnTo>
                    <a:pt x="7380" y="17236"/>
                  </a:lnTo>
                  <a:lnTo>
                    <a:pt x="7650" y="17018"/>
                  </a:lnTo>
                  <a:lnTo>
                    <a:pt x="7740" y="17018"/>
                  </a:lnTo>
                  <a:lnTo>
                    <a:pt x="7830" y="16909"/>
                  </a:lnTo>
                  <a:lnTo>
                    <a:pt x="7920" y="16909"/>
                  </a:lnTo>
                  <a:lnTo>
                    <a:pt x="7920" y="16800"/>
                  </a:lnTo>
                  <a:lnTo>
                    <a:pt x="8010" y="16800"/>
                  </a:lnTo>
                  <a:lnTo>
                    <a:pt x="8010" y="16691"/>
                  </a:lnTo>
                  <a:lnTo>
                    <a:pt x="8100" y="16582"/>
                  </a:lnTo>
                  <a:lnTo>
                    <a:pt x="8010" y="16582"/>
                  </a:lnTo>
                  <a:lnTo>
                    <a:pt x="8010" y="16364"/>
                  </a:lnTo>
                  <a:lnTo>
                    <a:pt x="7920" y="16255"/>
                  </a:lnTo>
                  <a:lnTo>
                    <a:pt x="7920" y="16036"/>
                  </a:lnTo>
                  <a:lnTo>
                    <a:pt x="7830" y="16036"/>
                  </a:lnTo>
                  <a:lnTo>
                    <a:pt x="7830" y="15927"/>
                  </a:lnTo>
                  <a:lnTo>
                    <a:pt x="7920" y="15927"/>
                  </a:lnTo>
                  <a:lnTo>
                    <a:pt x="7920" y="15709"/>
                  </a:lnTo>
                  <a:lnTo>
                    <a:pt x="8010" y="15709"/>
                  </a:lnTo>
                  <a:lnTo>
                    <a:pt x="8010" y="15600"/>
                  </a:lnTo>
                  <a:lnTo>
                    <a:pt x="8100" y="15491"/>
                  </a:lnTo>
                  <a:lnTo>
                    <a:pt x="8190" y="15491"/>
                  </a:lnTo>
                  <a:lnTo>
                    <a:pt x="8370" y="15273"/>
                  </a:lnTo>
                  <a:lnTo>
                    <a:pt x="8640" y="15055"/>
                  </a:lnTo>
                  <a:lnTo>
                    <a:pt x="8820" y="14945"/>
                  </a:lnTo>
                  <a:lnTo>
                    <a:pt x="8820" y="14836"/>
                  </a:lnTo>
                  <a:lnTo>
                    <a:pt x="8910" y="14836"/>
                  </a:lnTo>
                  <a:lnTo>
                    <a:pt x="9000" y="14727"/>
                  </a:lnTo>
                  <a:lnTo>
                    <a:pt x="9000" y="14618"/>
                  </a:lnTo>
                  <a:lnTo>
                    <a:pt x="9180" y="14400"/>
                  </a:lnTo>
                  <a:lnTo>
                    <a:pt x="9450" y="13745"/>
                  </a:lnTo>
                  <a:lnTo>
                    <a:pt x="10080" y="12982"/>
                  </a:lnTo>
                  <a:lnTo>
                    <a:pt x="10170" y="12982"/>
                  </a:lnTo>
                  <a:lnTo>
                    <a:pt x="10260" y="12873"/>
                  </a:lnTo>
                  <a:lnTo>
                    <a:pt x="10440" y="12873"/>
                  </a:lnTo>
                  <a:lnTo>
                    <a:pt x="10620" y="12982"/>
                  </a:lnTo>
                  <a:lnTo>
                    <a:pt x="10890" y="12982"/>
                  </a:lnTo>
                  <a:lnTo>
                    <a:pt x="10980" y="13091"/>
                  </a:lnTo>
                  <a:lnTo>
                    <a:pt x="11160" y="13091"/>
                  </a:lnTo>
                  <a:lnTo>
                    <a:pt x="11160" y="13200"/>
                  </a:lnTo>
                  <a:lnTo>
                    <a:pt x="11250" y="13200"/>
                  </a:lnTo>
                  <a:lnTo>
                    <a:pt x="11250" y="13418"/>
                  </a:lnTo>
                  <a:lnTo>
                    <a:pt x="10980" y="13745"/>
                  </a:lnTo>
                  <a:lnTo>
                    <a:pt x="10890" y="13745"/>
                  </a:lnTo>
                  <a:lnTo>
                    <a:pt x="10710" y="13855"/>
                  </a:lnTo>
                  <a:lnTo>
                    <a:pt x="10620" y="13964"/>
                  </a:lnTo>
                  <a:lnTo>
                    <a:pt x="10440" y="14073"/>
                  </a:lnTo>
                  <a:lnTo>
                    <a:pt x="10080" y="14182"/>
                  </a:lnTo>
                  <a:lnTo>
                    <a:pt x="9990" y="14291"/>
                  </a:lnTo>
                  <a:lnTo>
                    <a:pt x="9810" y="14400"/>
                  </a:lnTo>
                  <a:lnTo>
                    <a:pt x="9720" y="14509"/>
                  </a:lnTo>
                  <a:lnTo>
                    <a:pt x="9630" y="14509"/>
                  </a:lnTo>
                  <a:lnTo>
                    <a:pt x="9630" y="14618"/>
                  </a:lnTo>
                  <a:lnTo>
                    <a:pt x="9540" y="14727"/>
                  </a:lnTo>
                  <a:lnTo>
                    <a:pt x="9540" y="14945"/>
                  </a:lnTo>
                  <a:lnTo>
                    <a:pt x="9630" y="14945"/>
                  </a:lnTo>
                  <a:lnTo>
                    <a:pt x="9630" y="15055"/>
                  </a:lnTo>
                  <a:lnTo>
                    <a:pt x="9720" y="15164"/>
                  </a:lnTo>
                  <a:lnTo>
                    <a:pt x="9810" y="15164"/>
                  </a:lnTo>
                  <a:lnTo>
                    <a:pt x="9810" y="15382"/>
                  </a:lnTo>
                  <a:lnTo>
                    <a:pt x="9720" y="15382"/>
                  </a:lnTo>
                  <a:lnTo>
                    <a:pt x="9630" y="15491"/>
                  </a:lnTo>
                  <a:lnTo>
                    <a:pt x="9450" y="15491"/>
                  </a:lnTo>
                  <a:lnTo>
                    <a:pt x="9450" y="15600"/>
                  </a:lnTo>
                  <a:lnTo>
                    <a:pt x="9360" y="15600"/>
                  </a:lnTo>
                  <a:lnTo>
                    <a:pt x="9360" y="15818"/>
                  </a:lnTo>
                  <a:lnTo>
                    <a:pt x="9450" y="15818"/>
                  </a:lnTo>
                  <a:lnTo>
                    <a:pt x="9450" y="15927"/>
                  </a:lnTo>
                  <a:lnTo>
                    <a:pt x="9540" y="15927"/>
                  </a:lnTo>
                  <a:lnTo>
                    <a:pt x="9630" y="16036"/>
                  </a:lnTo>
                  <a:lnTo>
                    <a:pt x="9720" y="16036"/>
                  </a:lnTo>
                  <a:lnTo>
                    <a:pt x="9900" y="16145"/>
                  </a:lnTo>
                  <a:lnTo>
                    <a:pt x="10260" y="16145"/>
                  </a:lnTo>
                  <a:lnTo>
                    <a:pt x="10350" y="16036"/>
                  </a:lnTo>
                  <a:lnTo>
                    <a:pt x="10440" y="16036"/>
                  </a:lnTo>
                  <a:lnTo>
                    <a:pt x="10620" y="15818"/>
                  </a:lnTo>
                  <a:lnTo>
                    <a:pt x="10800" y="15709"/>
                  </a:lnTo>
                  <a:lnTo>
                    <a:pt x="10890" y="15491"/>
                  </a:lnTo>
                  <a:lnTo>
                    <a:pt x="11160" y="15164"/>
                  </a:lnTo>
                  <a:lnTo>
                    <a:pt x="11340" y="14836"/>
                  </a:lnTo>
                  <a:lnTo>
                    <a:pt x="11340" y="14727"/>
                  </a:lnTo>
                  <a:lnTo>
                    <a:pt x="11430" y="14727"/>
                  </a:lnTo>
                  <a:lnTo>
                    <a:pt x="11520" y="14618"/>
                  </a:lnTo>
                  <a:lnTo>
                    <a:pt x="11610" y="14618"/>
                  </a:lnTo>
                  <a:lnTo>
                    <a:pt x="11790" y="14509"/>
                  </a:lnTo>
                  <a:lnTo>
                    <a:pt x="11880" y="14509"/>
                  </a:lnTo>
                  <a:lnTo>
                    <a:pt x="11880" y="14400"/>
                  </a:lnTo>
                  <a:lnTo>
                    <a:pt x="11970" y="14400"/>
                  </a:lnTo>
                  <a:lnTo>
                    <a:pt x="12060" y="14291"/>
                  </a:lnTo>
                  <a:lnTo>
                    <a:pt x="12060" y="13527"/>
                  </a:lnTo>
                  <a:lnTo>
                    <a:pt x="12150" y="13527"/>
                  </a:lnTo>
                  <a:lnTo>
                    <a:pt x="12150" y="13418"/>
                  </a:lnTo>
                  <a:lnTo>
                    <a:pt x="12240" y="13309"/>
                  </a:lnTo>
                  <a:lnTo>
                    <a:pt x="12330" y="13309"/>
                  </a:lnTo>
                  <a:lnTo>
                    <a:pt x="12420" y="13200"/>
                  </a:lnTo>
                  <a:lnTo>
                    <a:pt x="12510" y="13200"/>
                  </a:lnTo>
                  <a:lnTo>
                    <a:pt x="12690" y="13091"/>
                  </a:lnTo>
                  <a:lnTo>
                    <a:pt x="13050" y="13091"/>
                  </a:lnTo>
                  <a:lnTo>
                    <a:pt x="13050" y="13418"/>
                  </a:lnTo>
                  <a:lnTo>
                    <a:pt x="13140" y="13527"/>
                  </a:lnTo>
                  <a:lnTo>
                    <a:pt x="13140" y="13636"/>
                  </a:lnTo>
                  <a:lnTo>
                    <a:pt x="13770" y="13636"/>
                  </a:lnTo>
                  <a:lnTo>
                    <a:pt x="13770" y="14400"/>
                  </a:lnTo>
                  <a:lnTo>
                    <a:pt x="13860" y="14509"/>
                  </a:lnTo>
                  <a:lnTo>
                    <a:pt x="14040" y="14509"/>
                  </a:lnTo>
                  <a:lnTo>
                    <a:pt x="14130" y="14618"/>
                  </a:lnTo>
                  <a:lnTo>
                    <a:pt x="14580" y="14618"/>
                  </a:lnTo>
                  <a:lnTo>
                    <a:pt x="14760" y="14509"/>
                  </a:lnTo>
                  <a:lnTo>
                    <a:pt x="15750" y="14509"/>
                  </a:lnTo>
                  <a:lnTo>
                    <a:pt x="15840" y="14618"/>
                  </a:lnTo>
                  <a:lnTo>
                    <a:pt x="15930" y="14618"/>
                  </a:lnTo>
                  <a:lnTo>
                    <a:pt x="15930" y="14727"/>
                  </a:lnTo>
                  <a:lnTo>
                    <a:pt x="16020" y="14727"/>
                  </a:lnTo>
                  <a:lnTo>
                    <a:pt x="16020" y="15273"/>
                  </a:lnTo>
                  <a:lnTo>
                    <a:pt x="16380" y="15273"/>
                  </a:lnTo>
                  <a:lnTo>
                    <a:pt x="16470" y="15382"/>
                  </a:lnTo>
                  <a:lnTo>
                    <a:pt x="16740" y="15382"/>
                  </a:lnTo>
                  <a:lnTo>
                    <a:pt x="16740" y="15709"/>
                  </a:lnTo>
                  <a:lnTo>
                    <a:pt x="16830" y="15818"/>
                  </a:lnTo>
                  <a:lnTo>
                    <a:pt x="16830" y="16036"/>
                  </a:lnTo>
                  <a:lnTo>
                    <a:pt x="17190" y="16036"/>
                  </a:lnTo>
                  <a:lnTo>
                    <a:pt x="17280" y="15927"/>
                  </a:lnTo>
                  <a:lnTo>
                    <a:pt x="17370" y="15927"/>
                  </a:lnTo>
                  <a:lnTo>
                    <a:pt x="17370" y="16036"/>
                  </a:lnTo>
                  <a:lnTo>
                    <a:pt x="17460" y="16145"/>
                  </a:lnTo>
                  <a:lnTo>
                    <a:pt x="17460" y="16473"/>
                  </a:lnTo>
                  <a:lnTo>
                    <a:pt x="17550" y="16473"/>
                  </a:lnTo>
                  <a:lnTo>
                    <a:pt x="17550" y="16582"/>
                  </a:lnTo>
                  <a:lnTo>
                    <a:pt x="17730" y="16800"/>
                  </a:lnTo>
                  <a:lnTo>
                    <a:pt x="17910" y="16800"/>
                  </a:lnTo>
                  <a:lnTo>
                    <a:pt x="18000" y="16909"/>
                  </a:lnTo>
                  <a:lnTo>
                    <a:pt x="18090" y="16909"/>
                  </a:lnTo>
                  <a:lnTo>
                    <a:pt x="18090" y="16800"/>
                  </a:lnTo>
                  <a:lnTo>
                    <a:pt x="18180" y="16691"/>
                  </a:lnTo>
                  <a:lnTo>
                    <a:pt x="18180" y="16473"/>
                  </a:lnTo>
                  <a:lnTo>
                    <a:pt x="18270" y="16364"/>
                  </a:lnTo>
                  <a:lnTo>
                    <a:pt x="18360" y="16364"/>
                  </a:lnTo>
                  <a:lnTo>
                    <a:pt x="18450" y="16473"/>
                  </a:lnTo>
                  <a:lnTo>
                    <a:pt x="18450" y="16582"/>
                  </a:lnTo>
                  <a:lnTo>
                    <a:pt x="18540" y="16691"/>
                  </a:lnTo>
                  <a:lnTo>
                    <a:pt x="18540" y="16800"/>
                  </a:lnTo>
                  <a:lnTo>
                    <a:pt x="18630" y="16909"/>
                  </a:lnTo>
                  <a:lnTo>
                    <a:pt x="18720" y="16909"/>
                  </a:lnTo>
                  <a:lnTo>
                    <a:pt x="18810" y="17018"/>
                  </a:lnTo>
                  <a:lnTo>
                    <a:pt x="18810" y="17127"/>
                  </a:lnTo>
                  <a:lnTo>
                    <a:pt x="19080" y="17127"/>
                  </a:lnTo>
                  <a:lnTo>
                    <a:pt x="19080" y="17018"/>
                  </a:lnTo>
                  <a:lnTo>
                    <a:pt x="19170" y="16909"/>
                  </a:lnTo>
                  <a:lnTo>
                    <a:pt x="19440" y="16909"/>
                  </a:lnTo>
                  <a:lnTo>
                    <a:pt x="19530" y="17018"/>
                  </a:lnTo>
                  <a:lnTo>
                    <a:pt x="19530" y="17127"/>
                  </a:lnTo>
                  <a:lnTo>
                    <a:pt x="19440" y="17236"/>
                  </a:lnTo>
                  <a:lnTo>
                    <a:pt x="19440" y="18109"/>
                  </a:lnTo>
                  <a:lnTo>
                    <a:pt x="19530" y="18109"/>
                  </a:lnTo>
                  <a:lnTo>
                    <a:pt x="19530" y="18218"/>
                  </a:lnTo>
                  <a:lnTo>
                    <a:pt x="19710" y="18436"/>
                  </a:lnTo>
                  <a:lnTo>
                    <a:pt x="20070" y="18436"/>
                  </a:lnTo>
                  <a:lnTo>
                    <a:pt x="20160" y="18545"/>
                  </a:lnTo>
                  <a:lnTo>
                    <a:pt x="20160" y="19200"/>
                  </a:lnTo>
                  <a:lnTo>
                    <a:pt x="20250" y="19200"/>
                  </a:lnTo>
                  <a:lnTo>
                    <a:pt x="20250" y="19309"/>
                  </a:lnTo>
                  <a:lnTo>
                    <a:pt x="20340" y="19309"/>
                  </a:lnTo>
                  <a:lnTo>
                    <a:pt x="20430" y="19418"/>
                  </a:lnTo>
                  <a:lnTo>
                    <a:pt x="20520" y="19418"/>
                  </a:lnTo>
                  <a:lnTo>
                    <a:pt x="20610" y="19527"/>
                  </a:lnTo>
                  <a:lnTo>
                    <a:pt x="21150" y="19527"/>
                  </a:lnTo>
                  <a:lnTo>
                    <a:pt x="21330" y="19309"/>
                  </a:lnTo>
                  <a:lnTo>
                    <a:pt x="21420" y="19309"/>
                  </a:lnTo>
                  <a:lnTo>
                    <a:pt x="21600" y="19091"/>
                  </a:lnTo>
                  <a:lnTo>
                    <a:pt x="21600" y="18873"/>
                  </a:lnTo>
                  <a:lnTo>
                    <a:pt x="21510" y="18873"/>
                  </a:lnTo>
                  <a:lnTo>
                    <a:pt x="21420" y="18764"/>
                  </a:lnTo>
                  <a:lnTo>
                    <a:pt x="20790" y="18764"/>
                  </a:lnTo>
                  <a:lnTo>
                    <a:pt x="20700" y="18655"/>
                  </a:lnTo>
                  <a:lnTo>
                    <a:pt x="20700" y="18545"/>
                  </a:lnTo>
                  <a:lnTo>
                    <a:pt x="20610" y="18545"/>
                  </a:lnTo>
                  <a:lnTo>
                    <a:pt x="20610" y="17782"/>
                  </a:lnTo>
                  <a:lnTo>
                    <a:pt x="20520" y="17673"/>
                  </a:lnTo>
                  <a:lnTo>
                    <a:pt x="20520" y="17455"/>
                  </a:lnTo>
                  <a:lnTo>
                    <a:pt x="20430" y="17345"/>
                  </a:lnTo>
                  <a:lnTo>
                    <a:pt x="20430" y="17236"/>
                  </a:lnTo>
                  <a:lnTo>
                    <a:pt x="20160" y="17236"/>
                  </a:lnTo>
                  <a:lnTo>
                    <a:pt x="20160" y="17127"/>
                  </a:lnTo>
                  <a:lnTo>
                    <a:pt x="20070" y="17127"/>
                  </a:lnTo>
                  <a:lnTo>
                    <a:pt x="20070" y="16691"/>
                  </a:lnTo>
                  <a:lnTo>
                    <a:pt x="19980" y="16364"/>
                  </a:lnTo>
                  <a:lnTo>
                    <a:pt x="19980" y="16145"/>
                  </a:lnTo>
                  <a:lnTo>
                    <a:pt x="19890" y="16036"/>
                  </a:lnTo>
                  <a:lnTo>
                    <a:pt x="19710" y="15600"/>
                  </a:lnTo>
                  <a:lnTo>
                    <a:pt x="19530" y="15491"/>
                  </a:lnTo>
                  <a:lnTo>
                    <a:pt x="19440" y="15273"/>
                  </a:lnTo>
                  <a:lnTo>
                    <a:pt x="19260" y="15164"/>
                  </a:lnTo>
                  <a:lnTo>
                    <a:pt x="19170" y="14945"/>
                  </a:lnTo>
                  <a:lnTo>
                    <a:pt x="19080" y="14945"/>
                  </a:lnTo>
                  <a:lnTo>
                    <a:pt x="18990" y="14836"/>
                  </a:lnTo>
                  <a:lnTo>
                    <a:pt x="18540" y="14836"/>
                  </a:lnTo>
                  <a:lnTo>
                    <a:pt x="18540" y="15382"/>
                  </a:lnTo>
                  <a:lnTo>
                    <a:pt x="18090" y="15382"/>
                  </a:lnTo>
                  <a:lnTo>
                    <a:pt x="18000" y="15491"/>
                  </a:lnTo>
                  <a:lnTo>
                    <a:pt x="18000" y="15709"/>
                  </a:lnTo>
                  <a:lnTo>
                    <a:pt x="17910" y="15818"/>
                  </a:lnTo>
                  <a:lnTo>
                    <a:pt x="17730" y="15818"/>
                  </a:lnTo>
                  <a:lnTo>
                    <a:pt x="17730" y="15709"/>
                  </a:lnTo>
                  <a:lnTo>
                    <a:pt x="17640" y="15709"/>
                  </a:lnTo>
                  <a:lnTo>
                    <a:pt x="17460" y="15491"/>
                  </a:lnTo>
                  <a:lnTo>
                    <a:pt x="17370" y="15491"/>
                  </a:lnTo>
                  <a:lnTo>
                    <a:pt x="17370" y="15273"/>
                  </a:lnTo>
                  <a:lnTo>
                    <a:pt x="17280" y="15273"/>
                  </a:lnTo>
                  <a:lnTo>
                    <a:pt x="17280" y="14509"/>
                  </a:lnTo>
                  <a:lnTo>
                    <a:pt x="17190" y="14400"/>
                  </a:lnTo>
                  <a:lnTo>
                    <a:pt x="17190" y="14291"/>
                  </a:lnTo>
                  <a:lnTo>
                    <a:pt x="17100" y="14291"/>
                  </a:lnTo>
                  <a:lnTo>
                    <a:pt x="17100" y="14182"/>
                  </a:lnTo>
                  <a:lnTo>
                    <a:pt x="17010" y="14073"/>
                  </a:lnTo>
                  <a:lnTo>
                    <a:pt x="16740" y="14073"/>
                  </a:lnTo>
                  <a:lnTo>
                    <a:pt x="16650" y="14182"/>
                  </a:lnTo>
                  <a:lnTo>
                    <a:pt x="16560" y="14182"/>
                  </a:lnTo>
                  <a:lnTo>
                    <a:pt x="16380" y="14291"/>
                  </a:lnTo>
                  <a:lnTo>
                    <a:pt x="19260" y="2291"/>
                  </a:lnTo>
                  <a:lnTo>
                    <a:pt x="19170" y="2182"/>
                  </a:lnTo>
                  <a:lnTo>
                    <a:pt x="18990" y="1855"/>
                  </a:lnTo>
                  <a:lnTo>
                    <a:pt x="18900" y="1745"/>
                  </a:lnTo>
                  <a:lnTo>
                    <a:pt x="18720" y="1636"/>
                  </a:lnTo>
                  <a:lnTo>
                    <a:pt x="18630" y="1527"/>
                  </a:lnTo>
                  <a:lnTo>
                    <a:pt x="18450" y="1527"/>
                  </a:lnTo>
                  <a:lnTo>
                    <a:pt x="18360" y="1418"/>
                  </a:lnTo>
                  <a:lnTo>
                    <a:pt x="18090" y="1418"/>
                  </a:lnTo>
                  <a:lnTo>
                    <a:pt x="18000" y="1527"/>
                  </a:lnTo>
                  <a:lnTo>
                    <a:pt x="17730" y="1527"/>
                  </a:lnTo>
                  <a:lnTo>
                    <a:pt x="17280" y="1636"/>
                  </a:lnTo>
                  <a:lnTo>
                    <a:pt x="17100" y="1636"/>
                  </a:lnTo>
                  <a:lnTo>
                    <a:pt x="16920" y="1745"/>
                  </a:lnTo>
                  <a:lnTo>
                    <a:pt x="16200" y="1745"/>
                  </a:lnTo>
                  <a:lnTo>
                    <a:pt x="16200" y="1636"/>
                  </a:lnTo>
                  <a:lnTo>
                    <a:pt x="16110" y="1636"/>
                  </a:lnTo>
                  <a:lnTo>
                    <a:pt x="16020" y="1527"/>
                  </a:lnTo>
                  <a:lnTo>
                    <a:pt x="16020" y="1418"/>
                  </a:lnTo>
                  <a:lnTo>
                    <a:pt x="15930" y="1309"/>
                  </a:lnTo>
                  <a:lnTo>
                    <a:pt x="15840" y="1309"/>
                  </a:lnTo>
                  <a:lnTo>
                    <a:pt x="15840" y="1200"/>
                  </a:lnTo>
                  <a:lnTo>
                    <a:pt x="15210" y="1200"/>
                  </a:lnTo>
                  <a:lnTo>
                    <a:pt x="15120" y="1309"/>
                  </a:lnTo>
                  <a:lnTo>
                    <a:pt x="14760" y="1309"/>
                  </a:lnTo>
                  <a:lnTo>
                    <a:pt x="14490" y="1418"/>
                  </a:lnTo>
                  <a:lnTo>
                    <a:pt x="14400" y="1418"/>
                  </a:lnTo>
                  <a:lnTo>
                    <a:pt x="14220" y="1527"/>
                  </a:lnTo>
                  <a:lnTo>
                    <a:pt x="13950" y="1527"/>
                  </a:lnTo>
                  <a:lnTo>
                    <a:pt x="13860" y="1418"/>
                  </a:lnTo>
                  <a:lnTo>
                    <a:pt x="13770" y="1418"/>
                  </a:lnTo>
                  <a:lnTo>
                    <a:pt x="13590" y="1200"/>
                  </a:lnTo>
                  <a:lnTo>
                    <a:pt x="13500" y="982"/>
                  </a:lnTo>
                  <a:lnTo>
                    <a:pt x="13410" y="873"/>
                  </a:lnTo>
                  <a:lnTo>
                    <a:pt x="13410" y="655"/>
                  </a:lnTo>
                  <a:lnTo>
                    <a:pt x="13230" y="436"/>
                  </a:lnTo>
                  <a:lnTo>
                    <a:pt x="13230" y="327"/>
                  </a:lnTo>
                  <a:lnTo>
                    <a:pt x="12960" y="327"/>
                  </a:lnTo>
                  <a:lnTo>
                    <a:pt x="12960" y="436"/>
                  </a:lnTo>
                  <a:lnTo>
                    <a:pt x="12600" y="873"/>
                  </a:lnTo>
                  <a:lnTo>
                    <a:pt x="12510" y="873"/>
                  </a:lnTo>
                  <a:lnTo>
                    <a:pt x="12510" y="982"/>
                  </a:lnTo>
                  <a:lnTo>
                    <a:pt x="12420" y="982"/>
                  </a:lnTo>
                  <a:lnTo>
                    <a:pt x="12330" y="1091"/>
                  </a:lnTo>
                  <a:lnTo>
                    <a:pt x="11790" y="1091"/>
                  </a:lnTo>
                  <a:lnTo>
                    <a:pt x="11610" y="982"/>
                  </a:lnTo>
                  <a:lnTo>
                    <a:pt x="11520" y="982"/>
                  </a:lnTo>
                  <a:lnTo>
                    <a:pt x="11520" y="873"/>
                  </a:lnTo>
                  <a:lnTo>
                    <a:pt x="11430" y="873"/>
                  </a:lnTo>
                  <a:lnTo>
                    <a:pt x="11430" y="109"/>
                  </a:lnTo>
                  <a:lnTo>
                    <a:pt x="11340" y="109"/>
                  </a:lnTo>
                  <a:lnTo>
                    <a:pt x="11250" y="0"/>
                  </a:lnTo>
                  <a:lnTo>
                    <a:pt x="1098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-1" y="738827"/>
              <a:ext cx="1007818" cy="79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0" y="0"/>
                  </a:moveTo>
                  <a:lnTo>
                    <a:pt x="10890" y="109"/>
                  </a:lnTo>
                  <a:lnTo>
                    <a:pt x="10800" y="109"/>
                  </a:lnTo>
                  <a:lnTo>
                    <a:pt x="10620" y="327"/>
                  </a:lnTo>
                  <a:lnTo>
                    <a:pt x="10620" y="436"/>
                  </a:lnTo>
                  <a:lnTo>
                    <a:pt x="10530" y="545"/>
                  </a:lnTo>
                  <a:lnTo>
                    <a:pt x="10350" y="545"/>
                  </a:lnTo>
                  <a:lnTo>
                    <a:pt x="10350" y="655"/>
                  </a:lnTo>
                  <a:lnTo>
                    <a:pt x="9900" y="655"/>
                  </a:lnTo>
                  <a:lnTo>
                    <a:pt x="9720" y="545"/>
                  </a:lnTo>
                  <a:lnTo>
                    <a:pt x="9000" y="545"/>
                  </a:lnTo>
                  <a:lnTo>
                    <a:pt x="9000" y="655"/>
                  </a:lnTo>
                  <a:lnTo>
                    <a:pt x="8910" y="764"/>
                  </a:lnTo>
                  <a:lnTo>
                    <a:pt x="8910" y="873"/>
                  </a:lnTo>
                  <a:lnTo>
                    <a:pt x="8820" y="982"/>
                  </a:lnTo>
                  <a:lnTo>
                    <a:pt x="8820" y="1091"/>
                  </a:lnTo>
                  <a:lnTo>
                    <a:pt x="8730" y="1309"/>
                  </a:lnTo>
                  <a:lnTo>
                    <a:pt x="8730" y="1418"/>
                  </a:lnTo>
                  <a:lnTo>
                    <a:pt x="8640" y="1418"/>
                  </a:lnTo>
                  <a:lnTo>
                    <a:pt x="8550" y="1527"/>
                  </a:lnTo>
                  <a:lnTo>
                    <a:pt x="7920" y="1527"/>
                  </a:lnTo>
                  <a:lnTo>
                    <a:pt x="7650" y="1418"/>
                  </a:lnTo>
                  <a:lnTo>
                    <a:pt x="7380" y="1418"/>
                  </a:lnTo>
                  <a:lnTo>
                    <a:pt x="7290" y="1527"/>
                  </a:lnTo>
                  <a:lnTo>
                    <a:pt x="7110" y="1527"/>
                  </a:lnTo>
                  <a:lnTo>
                    <a:pt x="6930" y="1745"/>
                  </a:lnTo>
                  <a:lnTo>
                    <a:pt x="6930" y="1855"/>
                  </a:lnTo>
                  <a:lnTo>
                    <a:pt x="6840" y="1964"/>
                  </a:lnTo>
                  <a:lnTo>
                    <a:pt x="6840" y="2291"/>
                  </a:lnTo>
                  <a:lnTo>
                    <a:pt x="6750" y="2509"/>
                  </a:lnTo>
                  <a:lnTo>
                    <a:pt x="6750" y="2618"/>
                  </a:lnTo>
                  <a:lnTo>
                    <a:pt x="6660" y="2727"/>
                  </a:lnTo>
                  <a:lnTo>
                    <a:pt x="6660" y="2836"/>
                  </a:lnTo>
                  <a:lnTo>
                    <a:pt x="6570" y="2945"/>
                  </a:lnTo>
                  <a:lnTo>
                    <a:pt x="6570" y="3055"/>
                  </a:lnTo>
                  <a:lnTo>
                    <a:pt x="6480" y="3055"/>
                  </a:lnTo>
                  <a:lnTo>
                    <a:pt x="6480" y="3164"/>
                  </a:lnTo>
                  <a:lnTo>
                    <a:pt x="6300" y="3164"/>
                  </a:lnTo>
                  <a:lnTo>
                    <a:pt x="6210" y="3273"/>
                  </a:lnTo>
                  <a:lnTo>
                    <a:pt x="4590" y="3273"/>
                  </a:lnTo>
                  <a:lnTo>
                    <a:pt x="4500" y="3382"/>
                  </a:lnTo>
                  <a:lnTo>
                    <a:pt x="4320" y="3382"/>
                  </a:lnTo>
                  <a:lnTo>
                    <a:pt x="4320" y="3491"/>
                  </a:lnTo>
                  <a:lnTo>
                    <a:pt x="4230" y="3491"/>
                  </a:lnTo>
                  <a:lnTo>
                    <a:pt x="4140" y="3600"/>
                  </a:lnTo>
                  <a:lnTo>
                    <a:pt x="4140" y="3709"/>
                  </a:lnTo>
                  <a:lnTo>
                    <a:pt x="4050" y="3818"/>
                  </a:lnTo>
                  <a:lnTo>
                    <a:pt x="4050" y="4364"/>
                  </a:lnTo>
                  <a:lnTo>
                    <a:pt x="4140" y="4473"/>
                  </a:lnTo>
                  <a:lnTo>
                    <a:pt x="4230" y="4473"/>
                  </a:lnTo>
                  <a:lnTo>
                    <a:pt x="4410" y="4691"/>
                  </a:lnTo>
                  <a:lnTo>
                    <a:pt x="4500" y="4691"/>
                  </a:lnTo>
                  <a:lnTo>
                    <a:pt x="4590" y="4800"/>
                  </a:lnTo>
                  <a:lnTo>
                    <a:pt x="5310" y="5236"/>
                  </a:lnTo>
                  <a:lnTo>
                    <a:pt x="5400" y="5345"/>
                  </a:lnTo>
                  <a:lnTo>
                    <a:pt x="5490" y="5345"/>
                  </a:lnTo>
                  <a:lnTo>
                    <a:pt x="5580" y="5455"/>
                  </a:lnTo>
                  <a:lnTo>
                    <a:pt x="5760" y="5455"/>
                  </a:lnTo>
                  <a:lnTo>
                    <a:pt x="6120" y="5564"/>
                  </a:lnTo>
                  <a:lnTo>
                    <a:pt x="6390" y="5673"/>
                  </a:lnTo>
                  <a:lnTo>
                    <a:pt x="6570" y="5673"/>
                  </a:lnTo>
                  <a:lnTo>
                    <a:pt x="6750" y="5782"/>
                  </a:lnTo>
                  <a:lnTo>
                    <a:pt x="6840" y="5782"/>
                  </a:lnTo>
                  <a:lnTo>
                    <a:pt x="7020" y="5891"/>
                  </a:lnTo>
                  <a:lnTo>
                    <a:pt x="7110" y="5891"/>
                  </a:lnTo>
                  <a:lnTo>
                    <a:pt x="7110" y="6000"/>
                  </a:lnTo>
                  <a:lnTo>
                    <a:pt x="7200" y="6109"/>
                  </a:lnTo>
                  <a:lnTo>
                    <a:pt x="7200" y="6327"/>
                  </a:lnTo>
                  <a:lnTo>
                    <a:pt x="7110" y="6327"/>
                  </a:lnTo>
                  <a:lnTo>
                    <a:pt x="7110" y="6436"/>
                  </a:lnTo>
                  <a:lnTo>
                    <a:pt x="5940" y="6436"/>
                  </a:lnTo>
                  <a:lnTo>
                    <a:pt x="5850" y="6545"/>
                  </a:lnTo>
                  <a:lnTo>
                    <a:pt x="5580" y="6545"/>
                  </a:lnTo>
                  <a:lnTo>
                    <a:pt x="5220" y="6764"/>
                  </a:lnTo>
                  <a:lnTo>
                    <a:pt x="4860" y="6764"/>
                  </a:lnTo>
                  <a:lnTo>
                    <a:pt x="4860" y="6655"/>
                  </a:lnTo>
                  <a:lnTo>
                    <a:pt x="4770" y="6655"/>
                  </a:lnTo>
                  <a:lnTo>
                    <a:pt x="4770" y="6545"/>
                  </a:lnTo>
                  <a:lnTo>
                    <a:pt x="4680" y="6436"/>
                  </a:lnTo>
                  <a:lnTo>
                    <a:pt x="4680" y="6327"/>
                  </a:lnTo>
                  <a:lnTo>
                    <a:pt x="4500" y="6109"/>
                  </a:lnTo>
                  <a:lnTo>
                    <a:pt x="4140" y="6109"/>
                  </a:lnTo>
                  <a:lnTo>
                    <a:pt x="4050" y="6218"/>
                  </a:lnTo>
                  <a:lnTo>
                    <a:pt x="3960" y="6218"/>
                  </a:lnTo>
                  <a:lnTo>
                    <a:pt x="3870" y="6327"/>
                  </a:lnTo>
                  <a:lnTo>
                    <a:pt x="3780" y="6327"/>
                  </a:lnTo>
                  <a:lnTo>
                    <a:pt x="3780" y="6873"/>
                  </a:lnTo>
                  <a:lnTo>
                    <a:pt x="2610" y="6873"/>
                  </a:lnTo>
                  <a:lnTo>
                    <a:pt x="2610" y="6982"/>
                  </a:lnTo>
                  <a:lnTo>
                    <a:pt x="2520" y="6982"/>
                  </a:lnTo>
                  <a:lnTo>
                    <a:pt x="2520" y="7091"/>
                  </a:lnTo>
                  <a:lnTo>
                    <a:pt x="2430" y="7200"/>
                  </a:lnTo>
                  <a:lnTo>
                    <a:pt x="2340" y="7200"/>
                  </a:lnTo>
                  <a:lnTo>
                    <a:pt x="2340" y="7527"/>
                  </a:lnTo>
                  <a:lnTo>
                    <a:pt x="2430" y="7527"/>
                  </a:lnTo>
                  <a:lnTo>
                    <a:pt x="2430" y="7636"/>
                  </a:lnTo>
                  <a:lnTo>
                    <a:pt x="2610" y="7636"/>
                  </a:lnTo>
                  <a:lnTo>
                    <a:pt x="2790" y="7745"/>
                  </a:lnTo>
                  <a:lnTo>
                    <a:pt x="2880" y="7745"/>
                  </a:lnTo>
                  <a:lnTo>
                    <a:pt x="2970" y="7855"/>
                  </a:lnTo>
                  <a:lnTo>
                    <a:pt x="2970" y="8291"/>
                  </a:lnTo>
                  <a:lnTo>
                    <a:pt x="2880" y="8400"/>
                  </a:lnTo>
                  <a:lnTo>
                    <a:pt x="2880" y="8727"/>
                  </a:lnTo>
                  <a:lnTo>
                    <a:pt x="2970" y="8836"/>
                  </a:lnTo>
                  <a:lnTo>
                    <a:pt x="3060" y="8836"/>
                  </a:lnTo>
                  <a:lnTo>
                    <a:pt x="3060" y="8945"/>
                  </a:lnTo>
                  <a:lnTo>
                    <a:pt x="3150" y="8945"/>
                  </a:lnTo>
                  <a:lnTo>
                    <a:pt x="3330" y="9164"/>
                  </a:lnTo>
                  <a:lnTo>
                    <a:pt x="4680" y="9164"/>
                  </a:lnTo>
                  <a:lnTo>
                    <a:pt x="4770" y="9055"/>
                  </a:lnTo>
                  <a:lnTo>
                    <a:pt x="4860" y="9055"/>
                  </a:lnTo>
                  <a:lnTo>
                    <a:pt x="5130" y="8727"/>
                  </a:lnTo>
                  <a:lnTo>
                    <a:pt x="5310" y="8618"/>
                  </a:lnTo>
                  <a:lnTo>
                    <a:pt x="5310" y="8509"/>
                  </a:lnTo>
                  <a:lnTo>
                    <a:pt x="5490" y="8509"/>
                  </a:lnTo>
                  <a:lnTo>
                    <a:pt x="5490" y="8400"/>
                  </a:lnTo>
                  <a:lnTo>
                    <a:pt x="5670" y="8400"/>
                  </a:lnTo>
                  <a:lnTo>
                    <a:pt x="5670" y="8509"/>
                  </a:lnTo>
                  <a:lnTo>
                    <a:pt x="5760" y="8509"/>
                  </a:lnTo>
                  <a:lnTo>
                    <a:pt x="5940" y="8727"/>
                  </a:lnTo>
                  <a:lnTo>
                    <a:pt x="5940" y="8945"/>
                  </a:lnTo>
                  <a:lnTo>
                    <a:pt x="5850" y="8945"/>
                  </a:lnTo>
                  <a:lnTo>
                    <a:pt x="5850" y="9055"/>
                  </a:lnTo>
                  <a:lnTo>
                    <a:pt x="5760" y="9055"/>
                  </a:lnTo>
                  <a:lnTo>
                    <a:pt x="5580" y="9164"/>
                  </a:lnTo>
                  <a:lnTo>
                    <a:pt x="5490" y="9273"/>
                  </a:lnTo>
                  <a:lnTo>
                    <a:pt x="5490" y="10036"/>
                  </a:lnTo>
                  <a:lnTo>
                    <a:pt x="5400" y="10036"/>
                  </a:lnTo>
                  <a:lnTo>
                    <a:pt x="5400" y="10255"/>
                  </a:lnTo>
                  <a:lnTo>
                    <a:pt x="4860" y="10255"/>
                  </a:lnTo>
                  <a:lnTo>
                    <a:pt x="4770" y="10145"/>
                  </a:lnTo>
                  <a:lnTo>
                    <a:pt x="4410" y="10145"/>
                  </a:lnTo>
                  <a:lnTo>
                    <a:pt x="4320" y="10255"/>
                  </a:lnTo>
                  <a:lnTo>
                    <a:pt x="4320" y="10364"/>
                  </a:lnTo>
                  <a:lnTo>
                    <a:pt x="4230" y="10473"/>
                  </a:lnTo>
                  <a:lnTo>
                    <a:pt x="4230" y="11018"/>
                  </a:lnTo>
                  <a:lnTo>
                    <a:pt x="3960" y="11018"/>
                  </a:lnTo>
                  <a:lnTo>
                    <a:pt x="3960" y="10909"/>
                  </a:lnTo>
                  <a:lnTo>
                    <a:pt x="3600" y="10473"/>
                  </a:lnTo>
                  <a:lnTo>
                    <a:pt x="3330" y="10473"/>
                  </a:lnTo>
                  <a:lnTo>
                    <a:pt x="3240" y="10582"/>
                  </a:lnTo>
                  <a:lnTo>
                    <a:pt x="3060" y="10691"/>
                  </a:lnTo>
                  <a:lnTo>
                    <a:pt x="2970" y="10800"/>
                  </a:lnTo>
                  <a:lnTo>
                    <a:pt x="2790" y="10800"/>
                  </a:lnTo>
                  <a:lnTo>
                    <a:pt x="2700" y="10909"/>
                  </a:lnTo>
                  <a:lnTo>
                    <a:pt x="2700" y="11018"/>
                  </a:lnTo>
                  <a:lnTo>
                    <a:pt x="2610" y="11018"/>
                  </a:lnTo>
                  <a:lnTo>
                    <a:pt x="2610" y="11782"/>
                  </a:lnTo>
                  <a:lnTo>
                    <a:pt x="2520" y="11891"/>
                  </a:lnTo>
                  <a:lnTo>
                    <a:pt x="2430" y="11891"/>
                  </a:lnTo>
                  <a:lnTo>
                    <a:pt x="2430" y="12000"/>
                  </a:lnTo>
                  <a:lnTo>
                    <a:pt x="2340" y="12000"/>
                  </a:lnTo>
                  <a:lnTo>
                    <a:pt x="2250" y="12109"/>
                  </a:lnTo>
                  <a:lnTo>
                    <a:pt x="2070" y="12109"/>
                  </a:lnTo>
                  <a:lnTo>
                    <a:pt x="1890" y="12218"/>
                  </a:lnTo>
                  <a:lnTo>
                    <a:pt x="1710" y="12218"/>
                  </a:lnTo>
                  <a:lnTo>
                    <a:pt x="1710" y="12327"/>
                  </a:lnTo>
                  <a:lnTo>
                    <a:pt x="1620" y="12327"/>
                  </a:lnTo>
                  <a:lnTo>
                    <a:pt x="1620" y="12545"/>
                  </a:lnTo>
                  <a:lnTo>
                    <a:pt x="1710" y="12655"/>
                  </a:lnTo>
                  <a:lnTo>
                    <a:pt x="1710" y="12764"/>
                  </a:lnTo>
                  <a:lnTo>
                    <a:pt x="1890" y="12982"/>
                  </a:lnTo>
                  <a:lnTo>
                    <a:pt x="1890" y="13091"/>
                  </a:lnTo>
                  <a:lnTo>
                    <a:pt x="2070" y="13091"/>
                  </a:lnTo>
                  <a:lnTo>
                    <a:pt x="2070" y="13200"/>
                  </a:lnTo>
                  <a:lnTo>
                    <a:pt x="2430" y="13200"/>
                  </a:lnTo>
                  <a:lnTo>
                    <a:pt x="2430" y="13309"/>
                  </a:lnTo>
                  <a:lnTo>
                    <a:pt x="2520" y="13309"/>
                  </a:lnTo>
                  <a:lnTo>
                    <a:pt x="2520" y="13527"/>
                  </a:lnTo>
                  <a:lnTo>
                    <a:pt x="2340" y="13527"/>
                  </a:lnTo>
                  <a:lnTo>
                    <a:pt x="2340" y="13636"/>
                  </a:lnTo>
                  <a:lnTo>
                    <a:pt x="2160" y="13636"/>
                  </a:lnTo>
                  <a:lnTo>
                    <a:pt x="2070" y="13745"/>
                  </a:lnTo>
                  <a:lnTo>
                    <a:pt x="1800" y="13745"/>
                  </a:lnTo>
                  <a:lnTo>
                    <a:pt x="1800" y="13855"/>
                  </a:lnTo>
                  <a:lnTo>
                    <a:pt x="1710" y="13964"/>
                  </a:lnTo>
                  <a:lnTo>
                    <a:pt x="1800" y="14073"/>
                  </a:lnTo>
                  <a:lnTo>
                    <a:pt x="1800" y="14182"/>
                  </a:lnTo>
                  <a:lnTo>
                    <a:pt x="2250" y="14727"/>
                  </a:lnTo>
                  <a:lnTo>
                    <a:pt x="2880" y="14727"/>
                  </a:lnTo>
                  <a:lnTo>
                    <a:pt x="2970" y="14618"/>
                  </a:lnTo>
                  <a:lnTo>
                    <a:pt x="3060" y="14618"/>
                  </a:lnTo>
                  <a:lnTo>
                    <a:pt x="3060" y="14400"/>
                  </a:lnTo>
                  <a:lnTo>
                    <a:pt x="3150" y="14291"/>
                  </a:lnTo>
                  <a:lnTo>
                    <a:pt x="3150" y="14073"/>
                  </a:lnTo>
                  <a:lnTo>
                    <a:pt x="3240" y="13964"/>
                  </a:lnTo>
                  <a:lnTo>
                    <a:pt x="3420" y="13964"/>
                  </a:lnTo>
                  <a:lnTo>
                    <a:pt x="3420" y="14727"/>
                  </a:lnTo>
                  <a:lnTo>
                    <a:pt x="3330" y="15055"/>
                  </a:lnTo>
                  <a:lnTo>
                    <a:pt x="3240" y="15164"/>
                  </a:lnTo>
                  <a:lnTo>
                    <a:pt x="3150" y="15382"/>
                  </a:lnTo>
                  <a:lnTo>
                    <a:pt x="3150" y="15491"/>
                  </a:lnTo>
                  <a:lnTo>
                    <a:pt x="3060" y="15491"/>
                  </a:lnTo>
                  <a:lnTo>
                    <a:pt x="3060" y="15600"/>
                  </a:lnTo>
                  <a:lnTo>
                    <a:pt x="2970" y="15709"/>
                  </a:lnTo>
                  <a:lnTo>
                    <a:pt x="2970" y="16255"/>
                  </a:lnTo>
                  <a:lnTo>
                    <a:pt x="3060" y="16364"/>
                  </a:lnTo>
                  <a:lnTo>
                    <a:pt x="3060" y="16473"/>
                  </a:lnTo>
                  <a:lnTo>
                    <a:pt x="3150" y="16473"/>
                  </a:lnTo>
                  <a:lnTo>
                    <a:pt x="3150" y="16582"/>
                  </a:lnTo>
                  <a:lnTo>
                    <a:pt x="3240" y="16582"/>
                  </a:lnTo>
                  <a:lnTo>
                    <a:pt x="3330" y="16473"/>
                  </a:lnTo>
                  <a:lnTo>
                    <a:pt x="3420" y="16473"/>
                  </a:lnTo>
                  <a:lnTo>
                    <a:pt x="3780" y="16255"/>
                  </a:lnTo>
                  <a:lnTo>
                    <a:pt x="3870" y="16145"/>
                  </a:lnTo>
                  <a:lnTo>
                    <a:pt x="4230" y="16145"/>
                  </a:lnTo>
                  <a:lnTo>
                    <a:pt x="4230" y="16255"/>
                  </a:lnTo>
                  <a:lnTo>
                    <a:pt x="4320" y="16255"/>
                  </a:lnTo>
                  <a:lnTo>
                    <a:pt x="4320" y="16364"/>
                  </a:lnTo>
                  <a:lnTo>
                    <a:pt x="4410" y="16364"/>
                  </a:lnTo>
                  <a:lnTo>
                    <a:pt x="4410" y="16473"/>
                  </a:lnTo>
                  <a:lnTo>
                    <a:pt x="4590" y="16473"/>
                  </a:lnTo>
                  <a:lnTo>
                    <a:pt x="4680" y="16364"/>
                  </a:lnTo>
                  <a:lnTo>
                    <a:pt x="4770" y="16364"/>
                  </a:lnTo>
                  <a:lnTo>
                    <a:pt x="4860" y="16255"/>
                  </a:lnTo>
                  <a:lnTo>
                    <a:pt x="5040" y="16145"/>
                  </a:lnTo>
                  <a:lnTo>
                    <a:pt x="5130" y="16145"/>
                  </a:lnTo>
                  <a:lnTo>
                    <a:pt x="5220" y="16036"/>
                  </a:lnTo>
                  <a:lnTo>
                    <a:pt x="5220" y="16145"/>
                  </a:lnTo>
                  <a:lnTo>
                    <a:pt x="5310" y="16145"/>
                  </a:lnTo>
                  <a:lnTo>
                    <a:pt x="5310" y="16255"/>
                  </a:lnTo>
                  <a:lnTo>
                    <a:pt x="5400" y="16255"/>
                  </a:lnTo>
                  <a:lnTo>
                    <a:pt x="5400" y="16473"/>
                  </a:lnTo>
                  <a:lnTo>
                    <a:pt x="5490" y="16582"/>
                  </a:lnTo>
                  <a:lnTo>
                    <a:pt x="5490" y="16909"/>
                  </a:lnTo>
                  <a:lnTo>
                    <a:pt x="5400" y="17127"/>
                  </a:lnTo>
                  <a:lnTo>
                    <a:pt x="5400" y="17455"/>
                  </a:lnTo>
                  <a:lnTo>
                    <a:pt x="5310" y="17455"/>
                  </a:lnTo>
                  <a:lnTo>
                    <a:pt x="5310" y="17564"/>
                  </a:lnTo>
                  <a:lnTo>
                    <a:pt x="5220" y="17673"/>
                  </a:lnTo>
                  <a:lnTo>
                    <a:pt x="5220" y="17782"/>
                  </a:lnTo>
                  <a:lnTo>
                    <a:pt x="5130" y="17782"/>
                  </a:lnTo>
                  <a:lnTo>
                    <a:pt x="4770" y="18218"/>
                  </a:lnTo>
                  <a:lnTo>
                    <a:pt x="4230" y="18545"/>
                  </a:lnTo>
                  <a:lnTo>
                    <a:pt x="4050" y="18764"/>
                  </a:lnTo>
                  <a:lnTo>
                    <a:pt x="3780" y="18873"/>
                  </a:lnTo>
                  <a:lnTo>
                    <a:pt x="3060" y="19309"/>
                  </a:lnTo>
                  <a:lnTo>
                    <a:pt x="2790" y="19527"/>
                  </a:lnTo>
                  <a:lnTo>
                    <a:pt x="2610" y="19636"/>
                  </a:lnTo>
                  <a:lnTo>
                    <a:pt x="1800" y="19964"/>
                  </a:lnTo>
                  <a:lnTo>
                    <a:pt x="900" y="20509"/>
                  </a:lnTo>
                  <a:lnTo>
                    <a:pt x="810" y="20509"/>
                  </a:lnTo>
                  <a:lnTo>
                    <a:pt x="720" y="20618"/>
                  </a:lnTo>
                  <a:lnTo>
                    <a:pt x="360" y="20727"/>
                  </a:lnTo>
                  <a:lnTo>
                    <a:pt x="270" y="20727"/>
                  </a:lnTo>
                  <a:lnTo>
                    <a:pt x="180" y="20836"/>
                  </a:lnTo>
                  <a:lnTo>
                    <a:pt x="90" y="20836"/>
                  </a:lnTo>
                  <a:lnTo>
                    <a:pt x="90" y="20945"/>
                  </a:lnTo>
                  <a:lnTo>
                    <a:pt x="0" y="20945"/>
                  </a:lnTo>
                  <a:lnTo>
                    <a:pt x="0" y="21382"/>
                  </a:lnTo>
                  <a:lnTo>
                    <a:pt x="180" y="21600"/>
                  </a:lnTo>
                  <a:lnTo>
                    <a:pt x="1080" y="21600"/>
                  </a:lnTo>
                  <a:lnTo>
                    <a:pt x="1350" y="21491"/>
                  </a:lnTo>
                  <a:lnTo>
                    <a:pt x="1530" y="21491"/>
                  </a:lnTo>
                  <a:lnTo>
                    <a:pt x="1710" y="21382"/>
                  </a:lnTo>
                  <a:lnTo>
                    <a:pt x="1980" y="21273"/>
                  </a:lnTo>
                  <a:lnTo>
                    <a:pt x="2160" y="21164"/>
                  </a:lnTo>
                  <a:lnTo>
                    <a:pt x="2340" y="21164"/>
                  </a:lnTo>
                  <a:lnTo>
                    <a:pt x="2790" y="20945"/>
                  </a:lnTo>
                  <a:lnTo>
                    <a:pt x="3060" y="20836"/>
                  </a:lnTo>
                  <a:lnTo>
                    <a:pt x="3420" y="20618"/>
                  </a:lnTo>
                  <a:lnTo>
                    <a:pt x="3600" y="20400"/>
                  </a:lnTo>
                  <a:lnTo>
                    <a:pt x="3870" y="20291"/>
                  </a:lnTo>
                  <a:lnTo>
                    <a:pt x="4050" y="20182"/>
                  </a:lnTo>
                  <a:lnTo>
                    <a:pt x="4230" y="19964"/>
                  </a:lnTo>
                  <a:lnTo>
                    <a:pt x="4770" y="19636"/>
                  </a:lnTo>
                  <a:lnTo>
                    <a:pt x="5130" y="19200"/>
                  </a:lnTo>
                  <a:lnTo>
                    <a:pt x="5580" y="18873"/>
                  </a:lnTo>
                  <a:lnTo>
                    <a:pt x="5940" y="18436"/>
                  </a:lnTo>
                  <a:lnTo>
                    <a:pt x="6300" y="18218"/>
                  </a:lnTo>
                  <a:lnTo>
                    <a:pt x="6840" y="17564"/>
                  </a:lnTo>
                  <a:lnTo>
                    <a:pt x="7110" y="17345"/>
                  </a:lnTo>
                  <a:lnTo>
                    <a:pt x="7200" y="17236"/>
                  </a:lnTo>
                  <a:lnTo>
                    <a:pt x="7380" y="17236"/>
                  </a:lnTo>
                  <a:lnTo>
                    <a:pt x="7650" y="17018"/>
                  </a:lnTo>
                  <a:lnTo>
                    <a:pt x="7740" y="17018"/>
                  </a:lnTo>
                  <a:lnTo>
                    <a:pt x="7830" y="16909"/>
                  </a:lnTo>
                  <a:lnTo>
                    <a:pt x="7920" y="16909"/>
                  </a:lnTo>
                  <a:lnTo>
                    <a:pt x="7920" y="16800"/>
                  </a:lnTo>
                  <a:lnTo>
                    <a:pt x="8010" y="16800"/>
                  </a:lnTo>
                  <a:lnTo>
                    <a:pt x="8010" y="16691"/>
                  </a:lnTo>
                  <a:lnTo>
                    <a:pt x="8100" y="16582"/>
                  </a:lnTo>
                  <a:lnTo>
                    <a:pt x="8010" y="16582"/>
                  </a:lnTo>
                  <a:lnTo>
                    <a:pt x="8010" y="16364"/>
                  </a:lnTo>
                  <a:lnTo>
                    <a:pt x="7920" y="16255"/>
                  </a:lnTo>
                  <a:lnTo>
                    <a:pt x="7920" y="16036"/>
                  </a:lnTo>
                  <a:lnTo>
                    <a:pt x="7830" y="16036"/>
                  </a:lnTo>
                  <a:lnTo>
                    <a:pt x="7830" y="15927"/>
                  </a:lnTo>
                  <a:lnTo>
                    <a:pt x="7920" y="15927"/>
                  </a:lnTo>
                  <a:lnTo>
                    <a:pt x="7920" y="15709"/>
                  </a:lnTo>
                  <a:lnTo>
                    <a:pt x="8010" y="15709"/>
                  </a:lnTo>
                  <a:lnTo>
                    <a:pt x="8010" y="15600"/>
                  </a:lnTo>
                  <a:lnTo>
                    <a:pt x="8100" y="15491"/>
                  </a:lnTo>
                  <a:lnTo>
                    <a:pt x="8190" y="15491"/>
                  </a:lnTo>
                  <a:lnTo>
                    <a:pt x="8370" y="15273"/>
                  </a:lnTo>
                  <a:lnTo>
                    <a:pt x="8640" y="15055"/>
                  </a:lnTo>
                  <a:lnTo>
                    <a:pt x="8820" y="14945"/>
                  </a:lnTo>
                  <a:lnTo>
                    <a:pt x="8820" y="14836"/>
                  </a:lnTo>
                  <a:lnTo>
                    <a:pt x="8910" y="14836"/>
                  </a:lnTo>
                  <a:lnTo>
                    <a:pt x="9000" y="14727"/>
                  </a:lnTo>
                  <a:lnTo>
                    <a:pt x="9000" y="14618"/>
                  </a:lnTo>
                  <a:lnTo>
                    <a:pt x="9180" y="14400"/>
                  </a:lnTo>
                  <a:lnTo>
                    <a:pt x="9450" y="13745"/>
                  </a:lnTo>
                  <a:lnTo>
                    <a:pt x="10080" y="12982"/>
                  </a:lnTo>
                  <a:lnTo>
                    <a:pt x="10170" y="12982"/>
                  </a:lnTo>
                  <a:lnTo>
                    <a:pt x="10260" y="12873"/>
                  </a:lnTo>
                  <a:lnTo>
                    <a:pt x="10440" y="12873"/>
                  </a:lnTo>
                  <a:lnTo>
                    <a:pt x="10620" y="12982"/>
                  </a:lnTo>
                  <a:lnTo>
                    <a:pt x="10890" y="12982"/>
                  </a:lnTo>
                  <a:lnTo>
                    <a:pt x="10980" y="13091"/>
                  </a:lnTo>
                  <a:lnTo>
                    <a:pt x="11160" y="13091"/>
                  </a:lnTo>
                  <a:lnTo>
                    <a:pt x="11160" y="13200"/>
                  </a:lnTo>
                  <a:lnTo>
                    <a:pt x="11250" y="13200"/>
                  </a:lnTo>
                  <a:lnTo>
                    <a:pt x="11250" y="13418"/>
                  </a:lnTo>
                  <a:lnTo>
                    <a:pt x="10980" y="13745"/>
                  </a:lnTo>
                  <a:lnTo>
                    <a:pt x="10890" y="13745"/>
                  </a:lnTo>
                  <a:lnTo>
                    <a:pt x="10710" y="13855"/>
                  </a:lnTo>
                  <a:lnTo>
                    <a:pt x="10620" y="13964"/>
                  </a:lnTo>
                  <a:lnTo>
                    <a:pt x="10440" y="14073"/>
                  </a:lnTo>
                  <a:lnTo>
                    <a:pt x="10080" y="14182"/>
                  </a:lnTo>
                  <a:lnTo>
                    <a:pt x="9990" y="14291"/>
                  </a:lnTo>
                  <a:lnTo>
                    <a:pt x="9810" y="14400"/>
                  </a:lnTo>
                  <a:lnTo>
                    <a:pt x="9720" y="14509"/>
                  </a:lnTo>
                  <a:lnTo>
                    <a:pt x="9630" y="14509"/>
                  </a:lnTo>
                  <a:lnTo>
                    <a:pt x="9630" y="14618"/>
                  </a:lnTo>
                  <a:lnTo>
                    <a:pt x="9540" y="14727"/>
                  </a:lnTo>
                  <a:lnTo>
                    <a:pt x="9540" y="14945"/>
                  </a:lnTo>
                  <a:lnTo>
                    <a:pt x="9630" y="14945"/>
                  </a:lnTo>
                  <a:lnTo>
                    <a:pt x="9630" y="15055"/>
                  </a:lnTo>
                  <a:lnTo>
                    <a:pt x="9720" y="15164"/>
                  </a:lnTo>
                  <a:lnTo>
                    <a:pt x="9810" y="15164"/>
                  </a:lnTo>
                  <a:lnTo>
                    <a:pt x="9810" y="15382"/>
                  </a:lnTo>
                  <a:lnTo>
                    <a:pt x="9720" y="15382"/>
                  </a:lnTo>
                  <a:lnTo>
                    <a:pt x="9630" y="15491"/>
                  </a:lnTo>
                  <a:lnTo>
                    <a:pt x="9450" y="15491"/>
                  </a:lnTo>
                  <a:lnTo>
                    <a:pt x="9450" y="15600"/>
                  </a:lnTo>
                  <a:lnTo>
                    <a:pt x="9360" y="15600"/>
                  </a:lnTo>
                  <a:lnTo>
                    <a:pt x="9360" y="15818"/>
                  </a:lnTo>
                  <a:lnTo>
                    <a:pt x="9450" y="15818"/>
                  </a:lnTo>
                  <a:lnTo>
                    <a:pt x="9450" y="15927"/>
                  </a:lnTo>
                  <a:lnTo>
                    <a:pt x="9540" y="15927"/>
                  </a:lnTo>
                  <a:lnTo>
                    <a:pt x="9630" y="16036"/>
                  </a:lnTo>
                  <a:lnTo>
                    <a:pt x="9720" y="16036"/>
                  </a:lnTo>
                  <a:lnTo>
                    <a:pt x="9900" y="16145"/>
                  </a:lnTo>
                  <a:lnTo>
                    <a:pt x="10260" y="16145"/>
                  </a:lnTo>
                  <a:lnTo>
                    <a:pt x="10350" y="16036"/>
                  </a:lnTo>
                  <a:lnTo>
                    <a:pt x="10440" y="16036"/>
                  </a:lnTo>
                  <a:lnTo>
                    <a:pt x="10620" y="15818"/>
                  </a:lnTo>
                  <a:lnTo>
                    <a:pt x="10800" y="15709"/>
                  </a:lnTo>
                  <a:lnTo>
                    <a:pt x="10890" y="15491"/>
                  </a:lnTo>
                  <a:lnTo>
                    <a:pt x="11160" y="15164"/>
                  </a:lnTo>
                  <a:lnTo>
                    <a:pt x="11340" y="14836"/>
                  </a:lnTo>
                  <a:lnTo>
                    <a:pt x="11340" y="14727"/>
                  </a:lnTo>
                  <a:lnTo>
                    <a:pt x="11430" y="14727"/>
                  </a:lnTo>
                  <a:lnTo>
                    <a:pt x="11520" y="14618"/>
                  </a:lnTo>
                  <a:lnTo>
                    <a:pt x="11610" y="14618"/>
                  </a:lnTo>
                  <a:lnTo>
                    <a:pt x="11790" y="14509"/>
                  </a:lnTo>
                  <a:lnTo>
                    <a:pt x="11880" y="14509"/>
                  </a:lnTo>
                  <a:lnTo>
                    <a:pt x="11880" y="14400"/>
                  </a:lnTo>
                  <a:lnTo>
                    <a:pt x="11970" y="14400"/>
                  </a:lnTo>
                  <a:lnTo>
                    <a:pt x="12060" y="14291"/>
                  </a:lnTo>
                  <a:lnTo>
                    <a:pt x="12060" y="13527"/>
                  </a:lnTo>
                  <a:lnTo>
                    <a:pt x="12150" y="13527"/>
                  </a:lnTo>
                  <a:lnTo>
                    <a:pt x="12150" y="13418"/>
                  </a:lnTo>
                  <a:lnTo>
                    <a:pt x="12240" y="13309"/>
                  </a:lnTo>
                  <a:lnTo>
                    <a:pt x="12330" y="13309"/>
                  </a:lnTo>
                  <a:lnTo>
                    <a:pt x="12420" y="13200"/>
                  </a:lnTo>
                  <a:lnTo>
                    <a:pt x="12510" y="13200"/>
                  </a:lnTo>
                  <a:lnTo>
                    <a:pt x="12690" y="13091"/>
                  </a:lnTo>
                  <a:lnTo>
                    <a:pt x="13050" y="13091"/>
                  </a:lnTo>
                  <a:lnTo>
                    <a:pt x="13050" y="13418"/>
                  </a:lnTo>
                  <a:lnTo>
                    <a:pt x="13140" y="13527"/>
                  </a:lnTo>
                  <a:lnTo>
                    <a:pt x="13140" y="13636"/>
                  </a:lnTo>
                  <a:lnTo>
                    <a:pt x="13770" y="13636"/>
                  </a:lnTo>
                  <a:lnTo>
                    <a:pt x="13770" y="14400"/>
                  </a:lnTo>
                  <a:lnTo>
                    <a:pt x="13860" y="14509"/>
                  </a:lnTo>
                  <a:lnTo>
                    <a:pt x="14040" y="14509"/>
                  </a:lnTo>
                  <a:lnTo>
                    <a:pt x="14130" y="14618"/>
                  </a:lnTo>
                  <a:lnTo>
                    <a:pt x="14580" y="14618"/>
                  </a:lnTo>
                  <a:lnTo>
                    <a:pt x="14760" y="14509"/>
                  </a:lnTo>
                  <a:lnTo>
                    <a:pt x="15750" y="14509"/>
                  </a:lnTo>
                  <a:lnTo>
                    <a:pt x="15840" y="14618"/>
                  </a:lnTo>
                  <a:lnTo>
                    <a:pt x="15930" y="14618"/>
                  </a:lnTo>
                  <a:lnTo>
                    <a:pt x="15930" y="14727"/>
                  </a:lnTo>
                  <a:lnTo>
                    <a:pt x="16020" y="14727"/>
                  </a:lnTo>
                  <a:lnTo>
                    <a:pt x="16020" y="15273"/>
                  </a:lnTo>
                  <a:lnTo>
                    <a:pt x="16380" y="15273"/>
                  </a:lnTo>
                  <a:lnTo>
                    <a:pt x="16470" y="15382"/>
                  </a:lnTo>
                  <a:lnTo>
                    <a:pt x="16740" y="15382"/>
                  </a:lnTo>
                  <a:lnTo>
                    <a:pt x="16740" y="15709"/>
                  </a:lnTo>
                  <a:lnTo>
                    <a:pt x="16830" y="15818"/>
                  </a:lnTo>
                  <a:lnTo>
                    <a:pt x="16830" y="16036"/>
                  </a:lnTo>
                  <a:lnTo>
                    <a:pt x="17190" y="16036"/>
                  </a:lnTo>
                  <a:lnTo>
                    <a:pt x="17280" y="15927"/>
                  </a:lnTo>
                  <a:lnTo>
                    <a:pt x="17370" y="15927"/>
                  </a:lnTo>
                  <a:lnTo>
                    <a:pt x="17370" y="16036"/>
                  </a:lnTo>
                  <a:lnTo>
                    <a:pt x="17460" y="16145"/>
                  </a:lnTo>
                  <a:lnTo>
                    <a:pt x="17460" y="16473"/>
                  </a:lnTo>
                  <a:lnTo>
                    <a:pt x="17550" y="16473"/>
                  </a:lnTo>
                  <a:lnTo>
                    <a:pt x="17550" y="16582"/>
                  </a:lnTo>
                  <a:lnTo>
                    <a:pt x="17730" y="16800"/>
                  </a:lnTo>
                  <a:lnTo>
                    <a:pt x="17910" y="16800"/>
                  </a:lnTo>
                  <a:lnTo>
                    <a:pt x="18000" y="16909"/>
                  </a:lnTo>
                  <a:lnTo>
                    <a:pt x="18090" y="16909"/>
                  </a:lnTo>
                  <a:lnTo>
                    <a:pt x="18090" y="16800"/>
                  </a:lnTo>
                  <a:lnTo>
                    <a:pt x="18180" y="16691"/>
                  </a:lnTo>
                  <a:lnTo>
                    <a:pt x="18180" y="16473"/>
                  </a:lnTo>
                  <a:lnTo>
                    <a:pt x="18270" y="16364"/>
                  </a:lnTo>
                  <a:lnTo>
                    <a:pt x="18360" y="16364"/>
                  </a:lnTo>
                  <a:lnTo>
                    <a:pt x="18450" y="16473"/>
                  </a:lnTo>
                  <a:lnTo>
                    <a:pt x="18450" y="16582"/>
                  </a:lnTo>
                  <a:lnTo>
                    <a:pt x="18540" y="16691"/>
                  </a:lnTo>
                  <a:lnTo>
                    <a:pt x="18540" y="16800"/>
                  </a:lnTo>
                  <a:lnTo>
                    <a:pt x="18630" y="16909"/>
                  </a:lnTo>
                  <a:lnTo>
                    <a:pt x="18720" y="16909"/>
                  </a:lnTo>
                  <a:lnTo>
                    <a:pt x="18810" y="17018"/>
                  </a:lnTo>
                  <a:lnTo>
                    <a:pt x="18810" y="17127"/>
                  </a:lnTo>
                  <a:lnTo>
                    <a:pt x="19080" y="17127"/>
                  </a:lnTo>
                  <a:lnTo>
                    <a:pt x="19080" y="17018"/>
                  </a:lnTo>
                  <a:lnTo>
                    <a:pt x="19170" y="16909"/>
                  </a:lnTo>
                  <a:lnTo>
                    <a:pt x="19440" y="16909"/>
                  </a:lnTo>
                  <a:lnTo>
                    <a:pt x="19530" y="17018"/>
                  </a:lnTo>
                  <a:lnTo>
                    <a:pt x="19530" y="17127"/>
                  </a:lnTo>
                  <a:lnTo>
                    <a:pt x="19440" y="17236"/>
                  </a:lnTo>
                  <a:lnTo>
                    <a:pt x="19440" y="18109"/>
                  </a:lnTo>
                  <a:lnTo>
                    <a:pt x="19530" y="18109"/>
                  </a:lnTo>
                  <a:lnTo>
                    <a:pt x="19530" y="18218"/>
                  </a:lnTo>
                  <a:lnTo>
                    <a:pt x="19710" y="18436"/>
                  </a:lnTo>
                  <a:lnTo>
                    <a:pt x="20070" y="18436"/>
                  </a:lnTo>
                  <a:lnTo>
                    <a:pt x="20160" y="18545"/>
                  </a:lnTo>
                  <a:lnTo>
                    <a:pt x="20160" y="19200"/>
                  </a:lnTo>
                  <a:lnTo>
                    <a:pt x="20250" y="19200"/>
                  </a:lnTo>
                  <a:lnTo>
                    <a:pt x="20250" y="19309"/>
                  </a:lnTo>
                  <a:lnTo>
                    <a:pt x="20340" y="19309"/>
                  </a:lnTo>
                  <a:lnTo>
                    <a:pt x="20430" y="19418"/>
                  </a:lnTo>
                  <a:lnTo>
                    <a:pt x="20520" y="19418"/>
                  </a:lnTo>
                  <a:lnTo>
                    <a:pt x="20610" y="19527"/>
                  </a:lnTo>
                  <a:lnTo>
                    <a:pt x="21150" y="19527"/>
                  </a:lnTo>
                  <a:lnTo>
                    <a:pt x="21330" y="19309"/>
                  </a:lnTo>
                  <a:lnTo>
                    <a:pt x="21420" y="19309"/>
                  </a:lnTo>
                  <a:lnTo>
                    <a:pt x="21600" y="19091"/>
                  </a:lnTo>
                  <a:lnTo>
                    <a:pt x="21600" y="18873"/>
                  </a:lnTo>
                  <a:lnTo>
                    <a:pt x="21510" y="18873"/>
                  </a:lnTo>
                  <a:lnTo>
                    <a:pt x="21420" y="18764"/>
                  </a:lnTo>
                  <a:lnTo>
                    <a:pt x="20790" y="18764"/>
                  </a:lnTo>
                  <a:lnTo>
                    <a:pt x="20700" y="18655"/>
                  </a:lnTo>
                  <a:lnTo>
                    <a:pt x="20700" y="18545"/>
                  </a:lnTo>
                  <a:lnTo>
                    <a:pt x="20610" y="18545"/>
                  </a:lnTo>
                  <a:lnTo>
                    <a:pt x="20610" y="17782"/>
                  </a:lnTo>
                  <a:lnTo>
                    <a:pt x="20520" y="17673"/>
                  </a:lnTo>
                  <a:lnTo>
                    <a:pt x="20520" y="17455"/>
                  </a:lnTo>
                  <a:lnTo>
                    <a:pt x="20430" y="17345"/>
                  </a:lnTo>
                  <a:lnTo>
                    <a:pt x="20430" y="17236"/>
                  </a:lnTo>
                  <a:lnTo>
                    <a:pt x="20160" y="17236"/>
                  </a:lnTo>
                  <a:lnTo>
                    <a:pt x="20160" y="17127"/>
                  </a:lnTo>
                  <a:lnTo>
                    <a:pt x="20070" y="17127"/>
                  </a:lnTo>
                  <a:lnTo>
                    <a:pt x="20070" y="16691"/>
                  </a:lnTo>
                  <a:lnTo>
                    <a:pt x="19980" y="16364"/>
                  </a:lnTo>
                  <a:lnTo>
                    <a:pt x="19980" y="16145"/>
                  </a:lnTo>
                  <a:lnTo>
                    <a:pt x="19890" y="16036"/>
                  </a:lnTo>
                  <a:lnTo>
                    <a:pt x="19710" y="15600"/>
                  </a:lnTo>
                  <a:lnTo>
                    <a:pt x="19530" y="15491"/>
                  </a:lnTo>
                  <a:lnTo>
                    <a:pt x="19440" y="15273"/>
                  </a:lnTo>
                  <a:lnTo>
                    <a:pt x="19260" y="15164"/>
                  </a:lnTo>
                  <a:lnTo>
                    <a:pt x="19170" y="14945"/>
                  </a:lnTo>
                  <a:lnTo>
                    <a:pt x="19080" y="14945"/>
                  </a:lnTo>
                  <a:lnTo>
                    <a:pt x="18990" y="14836"/>
                  </a:lnTo>
                  <a:lnTo>
                    <a:pt x="18540" y="14836"/>
                  </a:lnTo>
                  <a:lnTo>
                    <a:pt x="18540" y="15382"/>
                  </a:lnTo>
                  <a:lnTo>
                    <a:pt x="18090" y="15382"/>
                  </a:lnTo>
                  <a:lnTo>
                    <a:pt x="18000" y="15491"/>
                  </a:lnTo>
                  <a:lnTo>
                    <a:pt x="18000" y="15709"/>
                  </a:lnTo>
                  <a:lnTo>
                    <a:pt x="17910" y="15818"/>
                  </a:lnTo>
                  <a:lnTo>
                    <a:pt x="17730" y="15818"/>
                  </a:lnTo>
                  <a:lnTo>
                    <a:pt x="17730" y="15709"/>
                  </a:lnTo>
                  <a:lnTo>
                    <a:pt x="17640" y="15709"/>
                  </a:lnTo>
                  <a:lnTo>
                    <a:pt x="17460" y="15491"/>
                  </a:lnTo>
                  <a:lnTo>
                    <a:pt x="17370" y="15491"/>
                  </a:lnTo>
                  <a:lnTo>
                    <a:pt x="17370" y="15273"/>
                  </a:lnTo>
                  <a:lnTo>
                    <a:pt x="17280" y="15273"/>
                  </a:lnTo>
                  <a:lnTo>
                    <a:pt x="17280" y="14509"/>
                  </a:lnTo>
                  <a:lnTo>
                    <a:pt x="17190" y="14400"/>
                  </a:lnTo>
                  <a:lnTo>
                    <a:pt x="17190" y="14291"/>
                  </a:lnTo>
                  <a:lnTo>
                    <a:pt x="17100" y="14291"/>
                  </a:lnTo>
                  <a:lnTo>
                    <a:pt x="17100" y="14182"/>
                  </a:lnTo>
                  <a:lnTo>
                    <a:pt x="17010" y="14073"/>
                  </a:lnTo>
                  <a:lnTo>
                    <a:pt x="16740" y="14073"/>
                  </a:lnTo>
                  <a:lnTo>
                    <a:pt x="16650" y="14182"/>
                  </a:lnTo>
                  <a:lnTo>
                    <a:pt x="16560" y="14182"/>
                  </a:lnTo>
                  <a:lnTo>
                    <a:pt x="16380" y="14291"/>
                  </a:lnTo>
                  <a:lnTo>
                    <a:pt x="19260" y="2291"/>
                  </a:lnTo>
                  <a:lnTo>
                    <a:pt x="19170" y="2182"/>
                  </a:lnTo>
                  <a:lnTo>
                    <a:pt x="18990" y="1855"/>
                  </a:lnTo>
                  <a:lnTo>
                    <a:pt x="18900" y="1745"/>
                  </a:lnTo>
                  <a:lnTo>
                    <a:pt x="18720" y="1636"/>
                  </a:lnTo>
                  <a:lnTo>
                    <a:pt x="18630" y="1527"/>
                  </a:lnTo>
                  <a:lnTo>
                    <a:pt x="18450" y="1527"/>
                  </a:lnTo>
                  <a:lnTo>
                    <a:pt x="18360" y="1418"/>
                  </a:lnTo>
                  <a:lnTo>
                    <a:pt x="18090" y="1418"/>
                  </a:lnTo>
                  <a:lnTo>
                    <a:pt x="18000" y="1527"/>
                  </a:lnTo>
                  <a:lnTo>
                    <a:pt x="17730" y="1527"/>
                  </a:lnTo>
                  <a:lnTo>
                    <a:pt x="17280" y="1636"/>
                  </a:lnTo>
                  <a:lnTo>
                    <a:pt x="17100" y="1636"/>
                  </a:lnTo>
                  <a:lnTo>
                    <a:pt x="16920" y="1745"/>
                  </a:lnTo>
                  <a:lnTo>
                    <a:pt x="16200" y="1745"/>
                  </a:lnTo>
                  <a:lnTo>
                    <a:pt x="16200" y="1636"/>
                  </a:lnTo>
                  <a:lnTo>
                    <a:pt x="16110" y="1636"/>
                  </a:lnTo>
                  <a:lnTo>
                    <a:pt x="16020" y="1527"/>
                  </a:lnTo>
                  <a:lnTo>
                    <a:pt x="16020" y="1418"/>
                  </a:lnTo>
                  <a:lnTo>
                    <a:pt x="15930" y="1309"/>
                  </a:lnTo>
                  <a:lnTo>
                    <a:pt x="15840" y="1309"/>
                  </a:lnTo>
                  <a:lnTo>
                    <a:pt x="15840" y="1200"/>
                  </a:lnTo>
                  <a:lnTo>
                    <a:pt x="15210" y="1200"/>
                  </a:lnTo>
                  <a:lnTo>
                    <a:pt x="15120" y="1309"/>
                  </a:lnTo>
                  <a:lnTo>
                    <a:pt x="14760" y="1309"/>
                  </a:lnTo>
                  <a:lnTo>
                    <a:pt x="14490" y="1418"/>
                  </a:lnTo>
                  <a:lnTo>
                    <a:pt x="14400" y="1418"/>
                  </a:lnTo>
                  <a:lnTo>
                    <a:pt x="14220" y="1527"/>
                  </a:lnTo>
                  <a:lnTo>
                    <a:pt x="13950" y="1527"/>
                  </a:lnTo>
                  <a:lnTo>
                    <a:pt x="13860" y="1418"/>
                  </a:lnTo>
                  <a:lnTo>
                    <a:pt x="13770" y="1418"/>
                  </a:lnTo>
                  <a:lnTo>
                    <a:pt x="13590" y="1200"/>
                  </a:lnTo>
                  <a:lnTo>
                    <a:pt x="13500" y="982"/>
                  </a:lnTo>
                  <a:lnTo>
                    <a:pt x="13410" y="873"/>
                  </a:lnTo>
                  <a:lnTo>
                    <a:pt x="13410" y="655"/>
                  </a:lnTo>
                  <a:lnTo>
                    <a:pt x="13230" y="436"/>
                  </a:lnTo>
                  <a:lnTo>
                    <a:pt x="13230" y="327"/>
                  </a:lnTo>
                  <a:lnTo>
                    <a:pt x="12960" y="327"/>
                  </a:lnTo>
                  <a:lnTo>
                    <a:pt x="12960" y="436"/>
                  </a:lnTo>
                  <a:lnTo>
                    <a:pt x="12600" y="873"/>
                  </a:lnTo>
                  <a:lnTo>
                    <a:pt x="12510" y="873"/>
                  </a:lnTo>
                  <a:lnTo>
                    <a:pt x="12510" y="982"/>
                  </a:lnTo>
                  <a:lnTo>
                    <a:pt x="12420" y="982"/>
                  </a:lnTo>
                  <a:lnTo>
                    <a:pt x="12330" y="1091"/>
                  </a:lnTo>
                  <a:lnTo>
                    <a:pt x="11790" y="1091"/>
                  </a:lnTo>
                  <a:lnTo>
                    <a:pt x="11610" y="982"/>
                  </a:lnTo>
                  <a:lnTo>
                    <a:pt x="11520" y="982"/>
                  </a:lnTo>
                  <a:lnTo>
                    <a:pt x="11520" y="873"/>
                  </a:lnTo>
                  <a:lnTo>
                    <a:pt x="11430" y="873"/>
                  </a:lnTo>
                  <a:lnTo>
                    <a:pt x="11430" y="109"/>
                  </a:lnTo>
                  <a:lnTo>
                    <a:pt x="11340" y="109"/>
                  </a:lnTo>
                  <a:lnTo>
                    <a:pt x="11250" y="0"/>
                  </a:lnTo>
                  <a:lnTo>
                    <a:pt x="1098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1012016" y="1733252"/>
              <a:ext cx="1709090" cy="91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" y="95"/>
                  </a:moveTo>
                  <a:lnTo>
                    <a:pt x="11729" y="0"/>
                  </a:lnTo>
                  <a:lnTo>
                    <a:pt x="11676" y="95"/>
                  </a:lnTo>
                  <a:lnTo>
                    <a:pt x="11676" y="474"/>
                  </a:lnTo>
                  <a:lnTo>
                    <a:pt x="11729" y="568"/>
                  </a:lnTo>
                  <a:lnTo>
                    <a:pt x="12100" y="568"/>
                  </a:lnTo>
                  <a:lnTo>
                    <a:pt x="12206" y="474"/>
                  </a:lnTo>
                  <a:lnTo>
                    <a:pt x="12631" y="474"/>
                  </a:lnTo>
                  <a:lnTo>
                    <a:pt x="12896" y="568"/>
                  </a:lnTo>
                  <a:lnTo>
                    <a:pt x="13215" y="663"/>
                  </a:lnTo>
                  <a:lnTo>
                    <a:pt x="13799" y="663"/>
                  </a:lnTo>
                  <a:lnTo>
                    <a:pt x="13852" y="568"/>
                  </a:lnTo>
                  <a:lnTo>
                    <a:pt x="13958" y="568"/>
                  </a:lnTo>
                  <a:lnTo>
                    <a:pt x="14064" y="663"/>
                  </a:lnTo>
                  <a:lnTo>
                    <a:pt x="14170" y="663"/>
                  </a:lnTo>
                  <a:lnTo>
                    <a:pt x="14223" y="758"/>
                  </a:lnTo>
                  <a:lnTo>
                    <a:pt x="14329" y="853"/>
                  </a:lnTo>
                  <a:lnTo>
                    <a:pt x="14595" y="1326"/>
                  </a:lnTo>
                  <a:lnTo>
                    <a:pt x="14648" y="1326"/>
                  </a:lnTo>
                  <a:lnTo>
                    <a:pt x="14701" y="1421"/>
                  </a:lnTo>
                  <a:lnTo>
                    <a:pt x="14807" y="1516"/>
                  </a:lnTo>
                  <a:lnTo>
                    <a:pt x="14966" y="1611"/>
                  </a:lnTo>
                  <a:lnTo>
                    <a:pt x="15072" y="1705"/>
                  </a:lnTo>
                  <a:lnTo>
                    <a:pt x="15125" y="1800"/>
                  </a:lnTo>
                  <a:lnTo>
                    <a:pt x="15231" y="1895"/>
                  </a:lnTo>
                  <a:lnTo>
                    <a:pt x="15338" y="2084"/>
                  </a:lnTo>
                  <a:lnTo>
                    <a:pt x="15338" y="2179"/>
                  </a:lnTo>
                  <a:lnTo>
                    <a:pt x="15391" y="2274"/>
                  </a:lnTo>
                  <a:lnTo>
                    <a:pt x="15656" y="3221"/>
                  </a:lnTo>
                  <a:lnTo>
                    <a:pt x="15656" y="3316"/>
                  </a:lnTo>
                  <a:lnTo>
                    <a:pt x="15762" y="3695"/>
                  </a:lnTo>
                  <a:lnTo>
                    <a:pt x="15921" y="3979"/>
                  </a:lnTo>
                  <a:lnTo>
                    <a:pt x="15974" y="4168"/>
                  </a:lnTo>
                  <a:lnTo>
                    <a:pt x="15974" y="4263"/>
                  </a:lnTo>
                  <a:lnTo>
                    <a:pt x="16028" y="4358"/>
                  </a:lnTo>
                  <a:lnTo>
                    <a:pt x="16028" y="4926"/>
                  </a:lnTo>
                  <a:lnTo>
                    <a:pt x="15974" y="5021"/>
                  </a:lnTo>
                  <a:lnTo>
                    <a:pt x="15974" y="5116"/>
                  </a:lnTo>
                  <a:lnTo>
                    <a:pt x="15868" y="5305"/>
                  </a:lnTo>
                  <a:lnTo>
                    <a:pt x="15709" y="5684"/>
                  </a:lnTo>
                  <a:lnTo>
                    <a:pt x="15603" y="5779"/>
                  </a:lnTo>
                  <a:lnTo>
                    <a:pt x="15603" y="5874"/>
                  </a:lnTo>
                  <a:lnTo>
                    <a:pt x="15391" y="6253"/>
                  </a:lnTo>
                  <a:lnTo>
                    <a:pt x="15391" y="6537"/>
                  </a:lnTo>
                  <a:lnTo>
                    <a:pt x="15444" y="6537"/>
                  </a:lnTo>
                  <a:lnTo>
                    <a:pt x="15444" y="6632"/>
                  </a:lnTo>
                  <a:lnTo>
                    <a:pt x="15497" y="6632"/>
                  </a:lnTo>
                  <a:lnTo>
                    <a:pt x="15550" y="6726"/>
                  </a:lnTo>
                  <a:lnTo>
                    <a:pt x="15603" y="6726"/>
                  </a:lnTo>
                  <a:lnTo>
                    <a:pt x="15709" y="6821"/>
                  </a:lnTo>
                  <a:lnTo>
                    <a:pt x="16028" y="6821"/>
                  </a:lnTo>
                  <a:lnTo>
                    <a:pt x="16081" y="6726"/>
                  </a:lnTo>
                  <a:lnTo>
                    <a:pt x="16187" y="6632"/>
                  </a:lnTo>
                  <a:lnTo>
                    <a:pt x="16240" y="6632"/>
                  </a:lnTo>
                  <a:lnTo>
                    <a:pt x="16293" y="6537"/>
                  </a:lnTo>
                  <a:lnTo>
                    <a:pt x="16399" y="6253"/>
                  </a:lnTo>
                  <a:lnTo>
                    <a:pt x="16717" y="5684"/>
                  </a:lnTo>
                  <a:lnTo>
                    <a:pt x="16717" y="5589"/>
                  </a:lnTo>
                  <a:lnTo>
                    <a:pt x="16771" y="5589"/>
                  </a:lnTo>
                  <a:lnTo>
                    <a:pt x="16824" y="5495"/>
                  </a:lnTo>
                  <a:lnTo>
                    <a:pt x="16824" y="5400"/>
                  </a:lnTo>
                  <a:lnTo>
                    <a:pt x="16930" y="5211"/>
                  </a:lnTo>
                  <a:lnTo>
                    <a:pt x="16983" y="5211"/>
                  </a:lnTo>
                  <a:lnTo>
                    <a:pt x="17089" y="5021"/>
                  </a:lnTo>
                  <a:lnTo>
                    <a:pt x="17407" y="5021"/>
                  </a:lnTo>
                  <a:lnTo>
                    <a:pt x="17567" y="5116"/>
                  </a:lnTo>
                  <a:lnTo>
                    <a:pt x="17938" y="5116"/>
                  </a:lnTo>
                  <a:lnTo>
                    <a:pt x="18044" y="4926"/>
                  </a:lnTo>
                  <a:lnTo>
                    <a:pt x="18044" y="4737"/>
                  </a:lnTo>
                  <a:lnTo>
                    <a:pt x="18097" y="4547"/>
                  </a:lnTo>
                  <a:lnTo>
                    <a:pt x="18097" y="4168"/>
                  </a:lnTo>
                  <a:lnTo>
                    <a:pt x="18150" y="4074"/>
                  </a:lnTo>
                  <a:lnTo>
                    <a:pt x="18150" y="3979"/>
                  </a:lnTo>
                  <a:lnTo>
                    <a:pt x="18363" y="3600"/>
                  </a:lnTo>
                  <a:lnTo>
                    <a:pt x="18416" y="3600"/>
                  </a:lnTo>
                  <a:lnTo>
                    <a:pt x="18469" y="3505"/>
                  </a:lnTo>
                  <a:lnTo>
                    <a:pt x="19000" y="3505"/>
                  </a:lnTo>
                  <a:lnTo>
                    <a:pt x="19212" y="3600"/>
                  </a:lnTo>
                  <a:lnTo>
                    <a:pt x="19477" y="3695"/>
                  </a:lnTo>
                  <a:lnTo>
                    <a:pt x="19583" y="3695"/>
                  </a:lnTo>
                  <a:lnTo>
                    <a:pt x="19689" y="3789"/>
                  </a:lnTo>
                  <a:lnTo>
                    <a:pt x="19902" y="3789"/>
                  </a:lnTo>
                  <a:lnTo>
                    <a:pt x="19955" y="3695"/>
                  </a:lnTo>
                  <a:lnTo>
                    <a:pt x="20061" y="3695"/>
                  </a:lnTo>
                  <a:lnTo>
                    <a:pt x="20114" y="3600"/>
                  </a:lnTo>
                  <a:lnTo>
                    <a:pt x="20114" y="3505"/>
                  </a:lnTo>
                  <a:lnTo>
                    <a:pt x="20167" y="3411"/>
                  </a:lnTo>
                  <a:lnTo>
                    <a:pt x="20273" y="3032"/>
                  </a:lnTo>
                  <a:lnTo>
                    <a:pt x="20326" y="2937"/>
                  </a:lnTo>
                  <a:lnTo>
                    <a:pt x="20486" y="2368"/>
                  </a:lnTo>
                  <a:lnTo>
                    <a:pt x="20486" y="2274"/>
                  </a:lnTo>
                  <a:lnTo>
                    <a:pt x="20539" y="2084"/>
                  </a:lnTo>
                  <a:lnTo>
                    <a:pt x="20592" y="1800"/>
                  </a:lnTo>
                  <a:lnTo>
                    <a:pt x="20592" y="1516"/>
                  </a:lnTo>
                  <a:lnTo>
                    <a:pt x="20645" y="1421"/>
                  </a:lnTo>
                  <a:lnTo>
                    <a:pt x="20645" y="1326"/>
                  </a:lnTo>
                  <a:lnTo>
                    <a:pt x="20698" y="1326"/>
                  </a:lnTo>
                  <a:lnTo>
                    <a:pt x="20698" y="1232"/>
                  </a:lnTo>
                  <a:lnTo>
                    <a:pt x="21069" y="1232"/>
                  </a:lnTo>
                  <a:lnTo>
                    <a:pt x="21122" y="1326"/>
                  </a:lnTo>
                  <a:lnTo>
                    <a:pt x="21229" y="1326"/>
                  </a:lnTo>
                  <a:lnTo>
                    <a:pt x="21229" y="1421"/>
                  </a:lnTo>
                  <a:lnTo>
                    <a:pt x="21282" y="1421"/>
                  </a:lnTo>
                  <a:lnTo>
                    <a:pt x="21282" y="1611"/>
                  </a:lnTo>
                  <a:lnTo>
                    <a:pt x="21335" y="1705"/>
                  </a:lnTo>
                  <a:lnTo>
                    <a:pt x="21335" y="2084"/>
                  </a:lnTo>
                  <a:lnTo>
                    <a:pt x="21282" y="2368"/>
                  </a:lnTo>
                  <a:lnTo>
                    <a:pt x="21282" y="3316"/>
                  </a:lnTo>
                  <a:lnTo>
                    <a:pt x="21335" y="3316"/>
                  </a:lnTo>
                  <a:lnTo>
                    <a:pt x="21335" y="3411"/>
                  </a:lnTo>
                  <a:lnTo>
                    <a:pt x="21388" y="3411"/>
                  </a:lnTo>
                  <a:lnTo>
                    <a:pt x="21441" y="3505"/>
                  </a:lnTo>
                  <a:lnTo>
                    <a:pt x="21547" y="3600"/>
                  </a:lnTo>
                  <a:lnTo>
                    <a:pt x="21600" y="3600"/>
                  </a:lnTo>
                  <a:lnTo>
                    <a:pt x="21441" y="3884"/>
                  </a:lnTo>
                  <a:lnTo>
                    <a:pt x="21441" y="3979"/>
                  </a:lnTo>
                  <a:lnTo>
                    <a:pt x="21388" y="3979"/>
                  </a:lnTo>
                  <a:lnTo>
                    <a:pt x="21335" y="4074"/>
                  </a:lnTo>
                  <a:lnTo>
                    <a:pt x="21016" y="4074"/>
                  </a:lnTo>
                  <a:lnTo>
                    <a:pt x="21016" y="4168"/>
                  </a:lnTo>
                  <a:lnTo>
                    <a:pt x="20963" y="4168"/>
                  </a:lnTo>
                  <a:lnTo>
                    <a:pt x="20910" y="4358"/>
                  </a:lnTo>
                  <a:lnTo>
                    <a:pt x="20910" y="4453"/>
                  </a:lnTo>
                  <a:lnTo>
                    <a:pt x="20857" y="4547"/>
                  </a:lnTo>
                  <a:lnTo>
                    <a:pt x="20751" y="4547"/>
                  </a:lnTo>
                  <a:lnTo>
                    <a:pt x="20698" y="4453"/>
                  </a:lnTo>
                  <a:lnTo>
                    <a:pt x="20592" y="4453"/>
                  </a:lnTo>
                  <a:lnTo>
                    <a:pt x="20592" y="4547"/>
                  </a:lnTo>
                  <a:lnTo>
                    <a:pt x="20539" y="4547"/>
                  </a:lnTo>
                  <a:lnTo>
                    <a:pt x="20539" y="4832"/>
                  </a:lnTo>
                  <a:lnTo>
                    <a:pt x="20167" y="4832"/>
                  </a:lnTo>
                  <a:lnTo>
                    <a:pt x="20167" y="5021"/>
                  </a:lnTo>
                  <a:lnTo>
                    <a:pt x="20114" y="5116"/>
                  </a:lnTo>
                  <a:lnTo>
                    <a:pt x="20114" y="5305"/>
                  </a:lnTo>
                  <a:lnTo>
                    <a:pt x="20061" y="5400"/>
                  </a:lnTo>
                  <a:lnTo>
                    <a:pt x="20061" y="5589"/>
                  </a:lnTo>
                  <a:lnTo>
                    <a:pt x="20008" y="5684"/>
                  </a:lnTo>
                  <a:lnTo>
                    <a:pt x="20008" y="6063"/>
                  </a:lnTo>
                  <a:lnTo>
                    <a:pt x="20061" y="6063"/>
                  </a:lnTo>
                  <a:lnTo>
                    <a:pt x="20114" y="6158"/>
                  </a:lnTo>
                  <a:lnTo>
                    <a:pt x="20167" y="6158"/>
                  </a:lnTo>
                  <a:lnTo>
                    <a:pt x="20273" y="6347"/>
                  </a:lnTo>
                  <a:lnTo>
                    <a:pt x="20273" y="6537"/>
                  </a:lnTo>
                  <a:lnTo>
                    <a:pt x="20220" y="6537"/>
                  </a:lnTo>
                  <a:lnTo>
                    <a:pt x="20220" y="6632"/>
                  </a:lnTo>
                  <a:lnTo>
                    <a:pt x="20167" y="6632"/>
                  </a:lnTo>
                  <a:lnTo>
                    <a:pt x="20114" y="6726"/>
                  </a:lnTo>
                  <a:lnTo>
                    <a:pt x="20061" y="6726"/>
                  </a:lnTo>
                  <a:lnTo>
                    <a:pt x="19955" y="6821"/>
                  </a:lnTo>
                  <a:lnTo>
                    <a:pt x="19318" y="6821"/>
                  </a:lnTo>
                  <a:lnTo>
                    <a:pt x="19265" y="6916"/>
                  </a:lnTo>
                  <a:lnTo>
                    <a:pt x="19212" y="6916"/>
                  </a:lnTo>
                  <a:lnTo>
                    <a:pt x="19212" y="7105"/>
                  </a:lnTo>
                  <a:lnTo>
                    <a:pt x="19159" y="7200"/>
                  </a:lnTo>
                  <a:lnTo>
                    <a:pt x="19159" y="7295"/>
                  </a:lnTo>
                  <a:lnTo>
                    <a:pt x="19106" y="7389"/>
                  </a:lnTo>
                  <a:lnTo>
                    <a:pt x="19106" y="7579"/>
                  </a:lnTo>
                  <a:lnTo>
                    <a:pt x="18946" y="7863"/>
                  </a:lnTo>
                  <a:lnTo>
                    <a:pt x="18628" y="7863"/>
                  </a:lnTo>
                  <a:lnTo>
                    <a:pt x="18522" y="8053"/>
                  </a:lnTo>
                  <a:lnTo>
                    <a:pt x="18469" y="8053"/>
                  </a:lnTo>
                  <a:lnTo>
                    <a:pt x="18469" y="8147"/>
                  </a:lnTo>
                  <a:lnTo>
                    <a:pt x="18416" y="8337"/>
                  </a:lnTo>
                  <a:lnTo>
                    <a:pt x="18363" y="8432"/>
                  </a:lnTo>
                  <a:lnTo>
                    <a:pt x="18363" y="9189"/>
                  </a:lnTo>
                  <a:lnTo>
                    <a:pt x="18310" y="9379"/>
                  </a:lnTo>
                  <a:lnTo>
                    <a:pt x="18310" y="9568"/>
                  </a:lnTo>
                  <a:lnTo>
                    <a:pt x="18257" y="9568"/>
                  </a:lnTo>
                  <a:lnTo>
                    <a:pt x="18257" y="9663"/>
                  </a:lnTo>
                  <a:lnTo>
                    <a:pt x="18150" y="9663"/>
                  </a:lnTo>
                  <a:lnTo>
                    <a:pt x="18097" y="9758"/>
                  </a:lnTo>
                  <a:lnTo>
                    <a:pt x="17991" y="9758"/>
                  </a:lnTo>
                  <a:lnTo>
                    <a:pt x="17991" y="9853"/>
                  </a:lnTo>
                  <a:lnTo>
                    <a:pt x="17726" y="10326"/>
                  </a:lnTo>
                  <a:lnTo>
                    <a:pt x="17726" y="10421"/>
                  </a:lnTo>
                  <a:lnTo>
                    <a:pt x="17673" y="10421"/>
                  </a:lnTo>
                  <a:lnTo>
                    <a:pt x="17673" y="10611"/>
                  </a:lnTo>
                  <a:lnTo>
                    <a:pt x="17726" y="10611"/>
                  </a:lnTo>
                  <a:lnTo>
                    <a:pt x="17726" y="10705"/>
                  </a:lnTo>
                  <a:lnTo>
                    <a:pt x="17832" y="10705"/>
                  </a:lnTo>
                  <a:lnTo>
                    <a:pt x="17885" y="10800"/>
                  </a:lnTo>
                  <a:lnTo>
                    <a:pt x="17885" y="10895"/>
                  </a:lnTo>
                  <a:lnTo>
                    <a:pt x="17938" y="10989"/>
                  </a:lnTo>
                  <a:lnTo>
                    <a:pt x="17938" y="11842"/>
                  </a:lnTo>
                  <a:lnTo>
                    <a:pt x="17885" y="11937"/>
                  </a:lnTo>
                  <a:lnTo>
                    <a:pt x="17885" y="12126"/>
                  </a:lnTo>
                  <a:lnTo>
                    <a:pt x="17779" y="12316"/>
                  </a:lnTo>
                  <a:lnTo>
                    <a:pt x="17726" y="12316"/>
                  </a:lnTo>
                  <a:lnTo>
                    <a:pt x="17673" y="12411"/>
                  </a:lnTo>
                  <a:lnTo>
                    <a:pt x="17567" y="12411"/>
                  </a:lnTo>
                  <a:lnTo>
                    <a:pt x="17567" y="12789"/>
                  </a:lnTo>
                  <a:lnTo>
                    <a:pt x="17514" y="12884"/>
                  </a:lnTo>
                  <a:lnTo>
                    <a:pt x="17514" y="12979"/>
                  </a:lnTo>
                  <a:lnTo>
                    <a:pt x="17460" y="13074"/>
                  </a:lnTo>
                  <a:lnTo>
                    <a:pt x="17407" y="13074"/>
                  </a:lnTo>
                  <a:lnTo>
                    <a:pt x="17354" y="12979"/>
                  </a:lnTo>
                  <a:lnTo>
                    <a:pt x="17195" y="12979"/>
                  </a:lnTo>
                  <a:lnTo>
                    <a:pt x="17142" y="12884"/>
                  </a:lnTo>
                  <a:lnTo>
                    <a:pt x="17089" y="12979"/>
                  </a:lnTo>
                  <a:lnTo>
                    <a:pt x="17036" y="12979"/>
                  </a:lnTo>
                  <a:lnTo>
                    <a:pt x="17036" y="13074"/>
                  </a:lnTo>
                  <a:lnTo>
                    <a:pt x="16983" y="13074"/>
                  </a:lnTo>
                  <a:lnTo>
                    <a:pt x="16983" y="13168"/>
                  </a:lnTo>
                  <a:lnTo>
                    <a:pt x="16930" y="13358"/>
                  </a:lnTo>
                  <a:lnTo>
                    <a:pt x="16877" y="13453"/>
                  </a:lnTo>
                  <a:lnTo>
                    <a:pt x="16771" y="13453"/>
                  </a:lnTo>
                  <a:lnTo>
                    <a:pt x="16717" y="13547"/>
                  </a:lnTo>
                  <a:lnTo>
                    <a:pt x="16558" y="13547"/>
                  </a:lnTo>
                  <a:lnTo>
                    <a:pt x="16505" y="13642"/>
                  </a:lnTo>
                  <a:lnTo>
                    <a:pt x="16452" y="13642"/>
                  </a:lnTo>
                  <a:lnTo>
                    <a:pt x="16452" y="13832"/>
                  </a:lnTo>
                  <a:lnTo>
                    <a:pt x="16399" y="13926"/>
                  </a:lnTo>
                  <a:lnTo>
                    <a:pt x="16399" y="14211"/>
                  </a:lnTo>
                  <a:lnTo>
                    <a:pt x="16346" y="14305"/>
                  </a:lnTo>
                  <a:lnTo>
                    <a:pt x="16293" y="14305"/>
                  </a:lnTo>
                  <a:lnTo>
                    <a:pt x="16293" y="14400"/>
                  </a:lnTo>
                  <a:lnTo>
                    <a:pt x="16028" y="14400"/>
                  </a:lnTo>
                  <a:lnTo>
                    <a:pt x="16028" y="14495"/>
                  </a:lnTo>
                  <a:lnTo>
                    <a:pt x="15974" y="14589"/>
                  </a:lnTo>
                  <a:lnTo>
                    <a:pt x="15921" y="14589"/>
                  </a:lnTo>
                  <a:lnTo>
                    <a:pt x="15762" y="14874"/>
                  </a:lnTo>
                  <a:lnTo>
                    <a:pt x="15709" y="14874"/>
                  </a:lnTo>
                  <a:lnTo>
                    <a:pt x="15709" y="15063"/>
                  </a:lnTo>
                  <a:lnTo>
                    <a:pt x="15656" y="15063"/>
                  </a:lnTo>
                  <a:lnTo>
                    <a:pt x="15656" y="15253"/>
                  </a:lnTo>
                  <a:lnTo>
                    <a:pt x="15603" y="15442"/>
                  </a:lnTo>
                  <a:lnTo>
                    <a:pt x="15603" y="16958"/>
                  </a:lnTo>
                  <a:lnTo>
                    <a:pt x="15550" y="17147"/>
                  </a:lnTo>
                  <a:lnTo>
                    <a:pt x="15550" y="17526"/>
                  </a:lnTo>
                  <a:lnTo>
                    <a:pt x="15603" y="17621"/>
                  </a:lnTo>
                  <a:lnTo>
                    <a:pt x="15656" y="17621"/>
                  </a:lnTo>
                  <a:lnTo>
                    <a:pt x="15709" y="17716"/>
                  </a:lnTo>
                  <a:lnTo>
                    <a:pt x="15762" y="17716"/>
                  </a:lnTo>
                  <a:lnTo>
                    <a:pt x="15762" y="18947"/>
                  </a:lnTo>
                  <a:lnTo>
                    <a:pt x="15815" y="18947"/>
                  </a:lnTo>
                  <a:lnTo>
                    <a:pt x="15815" y="19137"/>
                  </a:lnTo>
                  <a:lnTo>
                    <a:pt x="15868" y="19232"/>
                  </a:lnTo>
                  <a:lnTo>
                    <a:pt x="15921" y="19611"/>
                  </a:lnTo>
                  <a:lnTo>
                    <a:pt x="15974" y="19800"/>
                  </a:lnTo>
                  <a:lnTo>
                    <a:pt x="15974" y="20084"/>
                  </a:lnTo>
                  <a:lnTo>
                    <a:pt x="16028" y="20274"/>
                  </a:lnTo>
                  <a:lnTo>
                    <a:pt x="16028" y="21221"/>
                  </a:lnTo>
                  <a:lnTo>
                    <a:pt x="15974" y="21316"/>
                  </a:lnTo>
                  <a:lnTo>
                    <a:pt x="15974" y="21411"/>
                  </a:lnTo>
                  <a:lnTo>
                    <a:pt x="15868" y="21600"/>
                  </a:lnTo>
                  <a:lnTo>
                    <a:pt x="15815" y="21505"/>
                  </a:lnTo>
                  <a:lnTo>
                    <a:pt x="15815" y="21411"/>
                  </a:lnTo>
                  <a:lnTo>
                    <a:pt x="15762" y="21411"/>
                  </a:lnTo>
                  <a:lnTo>
                    <a:pt x="15709" y="21221"/>
                  </a:lnTo>
                  <a:lnTo>
                    <a:pt x="15709" y="21126"/>
                  </a:lnTo>
                  <a:lnTo>
                    <a:pt x="15656" y="21126"/>
                  </a:lnTo>
                  <a:lnTo>
                    <a:pt x="15656" y="21032"/>
                  </a:lnTo>
                  <a:lnTo>
                    <a:pt x="15603" y="21032"/>
                  </a:lnTo>
                  <a:lnTo>
                    <a:pt x="15444" y="20937"/>
                  </a:lnTo>
                  <a:lnTo>
                    <a:pt x="15391" y="20842"/>
                  </a:lnTo>
                  <a:lnTo>
                    <a:pt x="15338" y="20842"/>
                  </a:lnTo>
                  <a:lnTo>
                    <a:pt x="15231" y="20653"/>
                  </a:lnTo>
                  <a:lnTo>
                    <a:pt x="15231" y="20463"/>
                  </a:lnTo>
                  <a:lnTo>
                    <a:pt x="15178" y="20368"/>
                  </a:lnTo>
                  <a:lnTo>
                    <a:pt x="15178" y="20274"/>
                  </a:lnTo>
                  <a:lnTo>
                    <a:pt x="15072" y="19705"/>
                  </a:lnTo>
                  <a:lnTo>
                    <a:pt x="15019" y="19516"/>
                  </a:lnTo>
                  <a:lnTo>
                    <a:pt x="14966" y="19232"/>
                  </a:lnTo>
                  <a:lnTo>
                    <a:pt x="14966" y="19137"/>
                  </a:lnTo>
                  <a:lnTo>
                    <a:pt x="14913" y="18947"/>
                  </a:lnTo>
                  <a:lnTo>
                    <a:pt x="14913" y="18474"/>
                  </a:lnTo>
                  <a:lnTo>
                    <a:pt x="14966" y="18189"/>
                  </a:lnTo>
                  <a:lnTo>
                    <a:pt x="14966" y="17621"/>
                  </a:lnTo>
                  <a:lnTo>
                    <a:pt x="14860" y="17432"/>
                  </a:lnTo>
                  <a:lnTo>
                    <a:pt x="14860" y="17337"/>
                  </a:lnTo>
                  <a:lnTo>
                    <a:pt x="14648" y="17147"/>
                  </a:lnTo>
                  <a:lnTo>
                    <a:pt x="14595" y="16958"/>
                  </a:lnTo>
                  <a:lnTo>
                    <a:pt x="14488" y="16863"/>
                  </a:lnTo>
                  <a:lnTo>
                    <a:pt x="14329" y="16579"/>
                  </a:lnTo>
                  <a:lnTo>
                    <a:pt x="14223" y="16579"/>
                  </a:lnTo>
                  <a:lnTo>
                    <a:pt x="14117" y="16674"/>
                  </a:lnTo>
                  <a:lnTo>
                    <a:pt x="14011" y="16674"/>
                  </a:lnTo>
                  <a:lnTo>
                    <a:pt x="13958" y="16768"/>
                  </a:lnTo>
                  <a:lnTo>
                    <a:pt x="13799" y="16768"/>
                  </a:lnTo>
                  <a:lnTo>
                    <a:pt x="13745" y="16674"/>
                  </a:lnTo>
                  <a:lnTo>
                    <a:pt x="13692" y="16674"/>
                  </a:lnTo>
                  <a:lnTo>
                    <a:pt x="13639" y="16579"/>
                  </a:lnTo>
                  <a:lnTo>
                    <a:pt x="13533" y="16484"/>
                  </a:lnTo>
                  <a:lnTo>
                    <a:pt x="13533" y="16389"/>
                  </a:lnTo>
                  <a:lnTo>
                    <a:pt x="12896" y="16389"/>
                  </a:lnTo>
                  <a:lnTo>
                    <a:pt x="12790" y="16484"/>
                  </a:lnTo>
                  <a:lnTo>
                    <a:pt x="12631" y="16484"/>
                  </a:lnTo>
                  <a:lnTo>
                    <a:pt x="12525" y="16579"/>
                  </a:lnTo>
                  <a:lnTo>
                    <a:pt x="12472" y="16674"/>
                  </a:lnTo>
                  <a:lnTo>
                    <a:pt x="12419" y="16674"/>
                  </a:lnTo>
                  <a:lnTo>
                    <a:pt x="12366" y="16768"/>
                  </a:lnTo>
                  <a:lnTo>
                    <a:pt x="12366" y="16863"/>
                  </a:lnTo>
                  <a:lnTo>
                    <a:pt x="12313" y="16863"/>
                  </a:lnTo>
                  <a:lnTo>
                    <a:pt x="12313" y="16958"/>
                  </a:lnTo>
                  <a:lnTo>
                    <a:pt x="12366" y="16958"/>
                  </a:lnTo>
                  <a:lnTo>
                    <a:pt x="12366" y="17147"/>
                  </a:lnTo>
                  <a:lnTo>
                    <a:pt x="12472" y="17337"/>
                  </a:lnTo>
                  <a:lnTo>
                    <a:pt x="12472" y="17432"/>
                  </a:lnTo>
                  <a:lnTo>
                    <a:pt x="12525" y="17526"/>
                  </a:lnTo>
                  <a:lnTo>
                    <a:pt x="12525" y="17621"/>
                  </a:lnTo>
                  <a:lnTo>
                    <a:pt x="12472" y="17621"/>
                  </a:lnTo>
                  <a:lnTo>
                    <a:pt x="12419" y="17716"/>
                  </a:lnTo>
                  <a:lnTo>
                    <a:pt x="12206" y="17716"/>
                  </a:lnTo>
                  <a:lnTo>
                    <a:pt x="12100" y="17621"/>
                  </a:lnTo>
                  <a:lnTo>
                    <a:pt x="11835" y="17621"/>
                  </a:lnTo>
                  <a:lnTo>
                    <a:pt x="11729" y="17526"/>
                  </a:lnTo>
                  <a:lnTo>
                    <a:pt x="11676" y="17526"/>
                  </a:lnTo>
                  <a:lnTo>
                    <a:pt x="11676" y="17432"/>
                  </a:lnTo>
                  <a:lnTo>
                    <a:pt x="11623" y="17432"/>
                  </a:lnTo>
                  <a:lnTo>
                    <a:pt x="11623" y="16484"/>
                  </a:lnTo>
                  <a:lnTo>
                    <a:pt x="11463" y="16484"/>
                  </a:lnTo>
                  <a:lnTo>
                    <a:pt x="11463" y="16579"/>
                  </a:lnTo>
                  <a:lnTo>
                    <a:pt x="11410" y="16579"/>
                  </a:lnTo>
                  <a:lnTo>
                    <a:pt x="11357" y="16674"/>
                  </a:lnTo>
                  <a:lnTo>
                    <a:pt x="11304" y="16674"/>
                  </a:lnTo>
                  <a:lnTo>
                    <a:pt x="11304" y="16768"/>
                  </a:lnTo>
                  <a:lnTo>
                    <a:pt x="11251" y="16768"/>
                  </a:lnTo>
                  <a:lnTo>
                    <a:pt x="11251" y="17337"/>
                  </a:lnTo>
                  <a:lnTo>
                    <a:pt x="11198" y="17432"/>
                  </a:lnTo>
                  <a:lnTo>
                    <a:pt x="11039" y="17432"/>
                  </a:lnTo>
                  <a:lnTo>
                    <a:pt x="11039" y="17337"/>
                  </a:lnTo>
                  <a:lnTo>
                    <a:pt x="10986" y="17337"/>
                  </a:lnTo>
                  <a:lnTo>
                    <a:pt x="10933" y="17242"/>
                  </a:lnTo>
                  <a:lnTo>
                    <a:pt x="10933" y="17147"/>
                  </a:lnTo>
                  <a:lnTo>
                    <a:pt x="10880" y="17053"/>
                  </a:lnTo>
                  <a:lnTo>
                    <a:pt x="10880" y="16958"/>
                  </a:lnTo>
                  <a:lnTo>
                    <a:pt x="10827" y="16863"/>
                  </a:lnTo>
                  <a:lnTo>
                    <a:pt x="10827" y="16768"/>
                  </a:lnTo>
                  <a:lnTo>
                    <a:pt x="10773" y="16768"/>
                  </a:lnTo>
                  <a:lnTo>
                    <a:pt x="10773" y="16674"/>
                  </a:lnTo>
                  <a:lnTo>
                    <a:pt x="10720" y="16674"/>
                  </a:lnTo>
                  <a:lnTo>
                    <a:pt x="10667" y="16768"/>
                  </a:lnTo>
                  <a:lnTo>
                    <a:pt x="10614" y="16768"/>
                  </a:lnTo>
                  <a:lnTo>
                    <a:pt x="10508" y="16958"/>
                  </a:lnTo>
                  <a:lnTo>
                    <a:pt x="10455" y="16958"/>
                  </a:lnTo>
                  <a:lnTo>
                    <a:pt x="10402" y="17053"/>
                  </a:lnTo>
                  <a:lnTo>
                    <a:pt x="10349" y="17242"/>
                  </a:lnTo>
                  <a:lnTo>
                    <a:pt x="10190" y="17526"/>
                  </a:lnTo>
                  <a:lnTo>
                    <a:pt x="10137" y="17716"/>
                  </a:lnTo>
                  <a:lnTo>
                    <a:pt x="10030" y="17905"/>
                  </a:lnTo>
                  <a:lnTo>
                    <a:pt x="9977" y="18095"/>
                  </a:lnTo>
                  <a:lnTo>
                    <a:pt x="9924" y="18189"/>
                  </a:lnTo>
                  <a:lnTo>
                    <a:pt x="9871" y="18379"/>
                  </a:lnTo>
                  <a:lnTo>
                    <a:pt x="9818" y="18474"/>
                  </a:lnTo>
                  <a:lnTo>
                    <a:pt x="9765" y="18474"/>
                  </a:lnTo>
                  <a:lnTo>
                    <a:pt x="9765" y="18568"/>
                  </a:lnTo>
                  <a:lnTo>
                    <a:pt x="9712" y="18568"/>
                  </a:lnTo>
                  <a:lnTo>
                    <a:pt x="9659" y="18663"/>
                  </a:lnTo>
                  <a:lnTo>
                    <a:pt x="9553" y="18758"/>
                  </a:lnTo>
                  <a:lnTo>
                    <a:pt x="9500" y="18758"/>
                  </a:lnTo>
                  <a:lnTo>
                    <a:pt x="9394" y="18853"/>
                  </a:lnTo>
                  <a:lnTo>
                    <a:pt x="9341" y="18853"/>
                  </a:lnTo>
                  <a:lnTo>
                    <a:pt x="9341" y="18947"/>
                  </a:lnTo>
                  <a:lnTo>
                    <a:pt x="9287" y="19042"/>
                  </a:lnTo>
                  <a:lnTo>
                    <a:pt x="9287" y="19137"/>
                  </a:lnTo>
                  <a:lnTo>
                    <a:pt x="9234" y="19232"/>
                  </a:lnTo>
                  <a:lnTo>
                    <a:pt x="9234" y="19326"/>
                  </a:lnTo>
                  <a:lnTo>
                    <a:pt x="9181" y="19516"/>
                  </a:lnTo>
                  <a:lnTo>
                    <a:pt x="9181" y="20084"/>
                  </a:lnTo>
                  <a:lnTo>
                    <a:pt x="8651" y="20084"/>
                  </a:lnTo>
                  <a:lnTo>
                    <a:pt x="8598" y="19989"/>
                  </a:lnTo>
                  <a:lnTo>
                    <a:pt x="8598" y="19421"/>
                  </a:lnTo>
                  <a:lnTo>
                    <a:pt x="8544" y="19326"/>
                  </a:lnTo>
                  <a:lnTo>
                    <a:pt x="8544" y="19137"/>
                  </a:lnTo>
                  <a:lnTo>
                    <a:pt x="8491" y="19042"/>
                  </a:lnTo>
                  <a:lnTo>
                    <a:pt x="8438" y="19042"/>
                  </a:lnTo>
                  <a:lnTo>
                    <a:pt x="8438" y="18947"/>
                  </a:lnTo>
                  <a:lnTo>
                    <a:pt x="8332" y="18947"/>
                  </a:lnTo>
                  <a:lnTo>
                    <a:pt x="8279" y="18853"/>
                  </a:lnTo>
                  <a:lnTo>
                    <a:pt x="8226" y="18853"/>
                  </a:lnTo>
                  <a:lnTo>
                    <a:pt x="8173" y="18758"/>
                  </a:lnTo>
                  <a:lnTo>
                    <a:pt x="8173" y="18568"/>
                  </a:lnTo>
                  <a:lnTo>
                    <a:pt x="8120" y="18474"/>
                  </a:lnTo>
                  <a:lnTo>
                    <a:pt x="8120" y="17811"/>
                  </a:lnTo>
                  <a:lnTo>
                    <a:pt x="8067" y="17716"/>
                  </a:lnTo>
                  <a:lnTo>
                    <a:pt x="8067" y="17621"/>
                  </a:lnTo>
                  <a:lnTo>
                    <a:pt x="7855" y="17242"/>
                  </a:lnTo>
                  <a:lnTo>
                    <a:pt x="7801" y="17053"/>
                  </a:lnTo>
                  <a:lnTo>
                    <a:pt x="7695" y="16863"/>
                  </a:lnTo>
                  <a:lnTo>
                    <a:pt x="7589" y="16768"/>
                  </a:lnTo>
                  <a:lnTo>
                    <a:pt x="7536" y="16768"/>
                  </a:lnTo>
                  <a:lnTo>
                    <a:pt x="7536" y="16674"/>
                  </a:lnTo>
                  <a:lnTo>
                    <a:pt x="7483" y="16674"/>
                  </a:lnTo>
                  <a:lnTo>
                    <a:pt x="7377" y="16863"/>
                  </a:lnTo>
                  <a:lnTo>
                    <a:pt x="7377" y="17621"/>
                  </a:lnTo>
                  <a:lnTo>
                    <a:pt x="7324" y="17621"/>
                  </a:lnTo>
                  <a:lnTo>
                    <a:pt x="7324" y="17716"/>
                  </a:lnTo>
                  <a:lnTo>
                    <a:pt x="6952" y="17716"/>
                  </a:lnTo>
                  <a:lnTo>
                    <a:pt x="6952" y="17621"/>
                  </a:lnTo>
                  <a:lnTo>
                    <a:pt x="6899" y="17621"/>
                  </a:lnTo>
                  <a:lnTo>
                    <a:pt x="6899" y="17526"/>
                  </a:lnTo>
                  <a:lnTo>
                    <a:pt x="6846" y="17526"/>
                  </a:lnTo>
                  <a:lnTo>
                    <a:pt x="6846" y="17242"/>
                  </a:lnTo>
                  <a:lnTo>
                    <a:pt x="6793" y="17147"/>
                  </a:lnTo>
                  <a:lnTo>
                    <a:pt x="6793" y="16674"/>
                  </a:lnTo>
                  <a:lnTo>
                    <a:pt x="6740" y="16674"/>
                  </a:lnTo>
                  <a:lnTo>
                    <a:pt x="6740" y="16484"/>
                  </a:lnTo>
                  <a:lnTo>
                    <a:pt x="6528" y="16484"/>
                  </a:lnTo>
                  <a:lnTo>
                    <a:pt x="6528" y="16389"/>
                  </a:lnTo>
                  <a:lnTo>
                    <a:pt x="6475" y="16389"/>
                  </a:lnTo>
                  <a:lnTo>
                    <a:pt x="6475" y="15726"/>
                  </a:lnTo>
                  <a:lnTo>
                    <a:pt x="6315" y="15726"/>
                  </a:lnTo>
                  <a:lnTo>
                    <a:pt x="6262" y="15632"/>
                  </a:lnTo>
                  <a:lnTo>
                    <a:pt x="6156" y="15632"/>
                  </a:lnTo>
                  <a:lnTo>
                    <a:pt x="6156" y="15537"/>
                  </a:lnTo>
                  <a:lnTo>
                    <a:pt x="6103" y="15537"/>
                  </a:lnTo>
                  <a:lnTo>
                    <a:pt x="6103" y="15158"/>
                  </a:lnTo>
                  <a:lnTo>
                    <a:pt x="6050" y="15063"/>
                  </a:lnTo>
                  <a:lnTo>
                    <a:pt x="6050" y="14874"/>
                  </a:lnTo>
                  <a:lnTo>
                    <a:pt x="5997" y="14874"/>
                  </a:lnTo>
                  <a:lnTo>
                    <a:pt x="5997" y="14968"/>
                  </a:lnTo>
                  <a:lnTo>
                    <a:pt x="5944" y="14968"/>
                  </a:lnTo>
                  <a:lnTo>
                    <a:pt x="5785" y="15253"/>
                  </a:lnTo>
                  <a:lnTo>
                    <a:pt x="5466" y="15253"/>
                  </a:lnTo>
                  <a:lnTo>
                    <a:pt x="5466" y="15347"/>
                  </a:lnTo>
                  <a:lnTo>
                    <a:pt x="5413" y="15347"/>
                  </a:lnTo>
                  <a:lnTo>
                    <a:pt x="5413" y="15632"/>
                  </a:lnTo>
                  <a:lnTo>
                    <a:pt x="5360" y="15632"/>
                  </a:lnTo>
                  <a:lnTo>
                    <a:pt x="5360" y="15821"/>
                  </a:lnTo>
                  <a:lnTo>
                    <a:pt x="5095" y="15821"/>
                  </a:lnTo>
                  <a:lnTo>
                    <a:pt x="4936" y="15726"/>
                  </a:lnTo>
                  <a:lnTo>
                    <a:pt x="4776" y="15726"/>
                  </a:lnTo>
                  <a:lnTo>
                    <a:pt x="4723" y="15821"/>
                  </a:lnTo>
                  <a:lnTo>
                    <a:pt x="4670" y="15821"/>
                  </a:lnTo>
                  <a:lnTo>
                    <a:pt x="4564" y="15916"/>
                  </a:lnTo>
                  <a:lnTo>
                    <a:pt x="4511" y="15916"/>
                  </a:lnTo>
                  <a:lnTo>
                    <a:pt x="4458" y="16011"/>
                  </a:lnTo>
                  <a:lnTo>
                    <a:pt x="4033" y="16011"/>
                  </a:lnTo>
                  <a:lnTo>
                    <a:pt x="3980" y="15916"/>
                  </a:lnTo>
                  <a:lnTo>
                    <a:pt x="3874" y="15916"/>
                  </a:lnTo>
                  <a:lnTo>
                    <a:pt x="3821" y="15821"/>
                  </a:lnTo>
                  <a:lnTo>
                    <a:pt x="3715" y="15821"/>
                  </a:lnTo>
                  <a:lnTo>
                    <a:pt x="3715" y="15726"/>
                  </a:lnTo>
                  <a:lnTo>
                    <a:pt x="3343" y="15063"/>
                  </a:lnTo>
                  <a:lnTo>
                    <a:pt x="3290" y="15063"/>
                  </a:lnTo>
                  <a:lnTo>
                    <a:pt x="3184" y="14968"/>
                  </a:lnTo>
                  <a:lnTo>
                    <a:pt x="3078" y="14968"/>
                  </a:lnTo>
                  <a:lnTo>
                    <a:pt x="3025" y="14874"/>
                  </a:lnTo>
                  <a:lnTo>
                    <a:pt x="3025" y="14779"/>
                  </a:lnTo>
                  <a:lnTo>
                    <a:pt x="2972" y="14779"/>
                  </a:lnTo>
                  <a:lnTo>
                    <a:pt x="2972" y="14495"/>
                  </a:lnTo>
                  <a:lnTo>
                    <a:pt x="2919" y="14495"/>
                  </a:lnTo>
                  <a:lnTo>
                    <a:pt x="2919" y="14400"/>
                  </a:lnTo>
                  <a:lnTo>
                    <a:pt x="2813" y="14400"/>
                  </a:lnTo>
                  <a:lnTo>
                    <a:pt x="2760" y="14305"/>
                  </a:lnTo>
                  <a:lnTo>
                    <a:pt x="2282" y="14305"/>
                  </a:lnTo>
                  <a:lnTo>
                    <a:pt x="2176" y="14400"/>
                  </a:lnTo>
                  <a:lnTo>
                    <a:pt x="2070" y="14400"/>
                  </a:lnTo>
                  <a:lnTo>
                    <a:pt x="2123" y="14305"/>
                  </a:lnTo>
                  <a:lnTo>
                    <a:pt x="2123" y="13737"/>
                  </a:lnTo>
                  <a:lnTo>
                    <a:pt x="2070" y="13737"/>
                  </a:lnTo>
                  <a:lnTo>
                    <a:pt x="2017" y="13642"/>
                  </a:lnTo>
                  <a:lnTo>
                    <a:pt x="1911" y="13642"/>
                  </a:lnTo>
                  <a:lnTo>
                    <a:pt x="1751" y="13547"/>
                  </a:lnTo>
                  <a:lnTo>
                    <a:pt x="1645" y="13547"/>
                  </a:lnTo>
                  <a:lnTo>
                    <a:pt x="1645" y="13453"/>
                  </a:lnTo>
                  <a:lnTo>
                    <a:pt x="1592" y="13453"/>
                  </a:lnTo>
                  <a:lnTo>
                    <a:pt x="1539" y="13358"/>
                  </a:lnTo>
                  <a:lnTo>
                    <a:pt x="1433" y="13263"/>
                  </a:lnTo>
                  <a:lnTo>
                    <a:pt x="1380" y="13074"/>
                  </a:lnTo>
                  <a:lnTo>
                    <a:pt x="1327" y="13074"/>
                  </a:lnTo>
                  <a:lnTo>
                    <a:pt x="1274" y="12979"/>
                  </a:lnTo>
                  <a:lnTo>
                    <a:pt x="1221" y="12979"/>
                  </a:lnTo>
                  <a:lnTo>
                    <a:pt x="1061" y="12884"/>
                  </a:lnTo>
                  <a:lnTo>
                    <a:pt x="1008" y="12884"/>
                  </a:lnTo>
                  <a:lnTo>
                    <a:pt x="902" y="12695"/>
                  </a:lnTo>
                  <a:lnTo>
                    <a:pt x="902" y="12505"/>
                  </a:lnTo>
                  <a:lnTo>
                    <a:pt x="955" y="12411"/>
                  </a:lnTo>
                  <a:lnTo>
                    <a:pt x="955" y="12126"/>
                  </a:lnTo>
                  <a:lnTo>
                    <a:pt x="1008" y="11937"/>
                  </a:lnTo>
                  <a:lnTo>
                    <a:pt x="1008" y="11747"/>
                  </a:lnTo>
                  <a:lnTo>
                    <a:pt x="955" y="11747"/>
                  </a:lnTo>
                  <a:lnTo>
                    <a:pt x="902" y="11653"/>
                  </a:lnTo>
                  <a:lnTo>
                    <a:pt x="531" y="11653"/>
                  </a:lnTo>
                  <a:lnTo>
                    <a:pt x="531" y="11558"/>
                  </a:lnTo>
                  <a:lnTo>
                    <a:pt x="478" y="11463"/>
                  </a:lnTo>
                  <a:lnTo>
                    <a:pt x="478" y="11368"/>
                  </a:lnTo>
                  <a:lnTo>
                    <a:pt x="531" y="11274"/>
                  </a:lnTo>
                  <a:lnTo>
                    <a:pt x="531" y="10989"/>
                  </a:lnTo>
                  <a:lnTo>
                    <a:pt x="584" y="10989"/>
                  </a:lnTo>
                  <a:lnTo>
                    <a:pt x="584" y="10895"/>
                  </a:lnTo>
                  <a:lnTo>
                    <a:pt x="637" y="10705"/>
                  </a:lnTo>
                  <a:lnTo>
                    <a:pt x="637" y="10611"/>
                  </a:lnTo>
                  <a:lnTo>
                    <a:pt x="690" y="10516"/>
                  </a:lnTo>
                  <a:lnTo>
                    <a:pt x="690" y="10326"/>
                  </a:lnTo>
                  <a:lnTo>
                    <a:pt x="637" y="10232"/>
                  </a:lnTo>
                  <a:lnTo>
                    <a:pt x="637" y="10137"/>
                  </a:lnTo>
                  <a:lnTo>
                    <a:pt x="584" y="10137"/>
                  </a:lnTo>
                  <a:lnTo>
                    <a:pt x="531" y="9947"/>
                  </a:lnTo>
                  <a:lnTo>
                    <a:pt x="425" y="9853"/>
                  </a:lnTo>
                  <a:lnTo>
                    <a:pt x="425" y="9758"/>
                  </a:lnTo>
                  <a:lnTo>
                    <a:pt x="371" y="9663"/>
                  </a:lnTo>
                  <a:lnTo>
                    <a:pt x="265" y="9568"/>
                  </a:lnTo>
                  <a:lnTo>
                    <a:pt x="159" y="9379"/>
                  </a:lnTo>
                  <a:lnTo>
                    <a:pt x="159" y="9284"/>
                  </a:lnTo>
                  <a:lnTo>
                    <a:pt x="106" y="9284"/>
                  </a:lnTo>
                  <a:lnTo>
                    <a:pt x="106" y="9189"/>
                  </a:lnTo>
                  <a:lnTo>
                    <a:pt x="53" y="9095"/>
                  </a:lnTo>
                  <a:lnTo>
                    <a:pt x="53" y="8811"/>
                  </a:lnTo>
                  <a:lnTo>
                    <a:pt x="0" y="8621"/>
                  </a:lnTo>
                  <a:lnTo>
                    <a:pt x="0" y="7389"/>
                  </a:lnTo>
                  <a:lnTo>
                    <a:pt x="53" y="7295"/>
                  </a:lnTo>
                  <a:lnTo>
                    <a:pt x="53" y="7200"/>
                  </a:lnTo>
                  <a:lnTo>
                    <a:pt x="106" y="7105"/>
                  </a:lnTo>
                  <a:lnTo>
                    <a:pt x="159" y="7105"/>
                  </a:lnTo>
                  <a:lnTo>
                    <a:pt x="159" y="7011"/>
                  </a:lnTo>
                  <a:lnTo>
                    <a:pt x="212" y="7011"/>
                  </a:lnTo>
                  <a:lnTo>
                    <a:pt x="265" y="6916"/>
                  </a:lnTo>
                  <a:lnTo>
                    <a:pt x="265" y="6726"/>
                  </a:lnTo>
                  <a:lnTo>
                    <a:pt x="212" y="6726"/>
                  </a:lnTo>
                  <a:lnTo>
                    <a:pt x="159" y="6632"/>
                  </a:lnTo>
                  <a:lnTo>
                    <a:pt x="106" y="6632"/>
                  </a:lnTo>
                  <a:lnTo>
                    <a:pt x="106" y="6063"/>
                  </a:lnTo>
                  <a:lnTo>
                    <a:pt x="159" y="5968"/>
                  </a:lnTo>
                  <a:lnTo>
                    <a:pt x="159" y="5874"/>
                  </a:lnTo>
                  <a:lnTo>
                    <a:pt x="212" y="5779"/>
                  </a:lnTo>
                  <a:lnTo>
                    <a:pt x="212" y="5116"/>
                  </a:lnTo>
                  <a:lnTo>
                    <a:pt x="265" y="5116"/>
                  </a:lnTo>
                  <a:lnTo>
                    <a:pt x="265" y="5021"/>
                  </a:lnTo>
                  <a:lnTo>
                    <a:pt x="371" y="4926"/>
                  </a:lnTo>
                  <a:lnTo>
                    <a:pt x="425" y="4926"/>
                  </a:lnTo>
                  <a:lnTo>
                    <a:pt x="425" y="4832"/>
                  </a:lnTo>
                  <a:lnTo>
                    <a:pt x="478" y="4737"/>
                  </a:lnTo>
                  <a:lnTo>
                    <a:pt x="478" y="4453"/>
                  </a:lnTo>
                  <a:lnTo>
                    <a:pt x="425" y="4263"/>
                  </a:lnTo>
                  <a:lnTo>
                    <a:pt x="425" y="3600"/>
                  </a:lnTo>
                  <a:lnTo>
                    <a:pt x="478" y="3600"/>
                  </a:lnTo>
                  <a:lnTo>
                    <a:pt x="584" y="3411"/>
                  </a:lnTo>
                  <a:lnTo>
                    <a:pt x="637" y="3411"/>
                  </a:lnTo>
                  <a:lnTo>
                    <a:pt x="637" y="3316"/>
                  </a:lnTo>
                  <a:lnTo>
                    <a:pt x="690" y="3316"/>
                  </a:lnTo>
                  <a:lnTo>
                    <a:pt x="690" y="2842"/>
                  </a:lnTo>
                  <a:lnTo>
                    <a:pt x="743" y="2653"/>
                  </a:lnTo>
                  <a:lnTo>
                    <a:pt x="743" y="2179"/>
                  </a:lnTo>
                  <a:lnTo>
                    <a:pt x="796" y="2084"/>
                  </a:lnTo>
                  <a:lnTo>
                    <a:pt x="796" y="1989"/>
                  </a:lnTo>
                  <a:lnTo>
                    <a:pt x="849" y="1989"/>
                  </a:lnTo>
                  <a:lnTo>
                    <a:pt x="849" y="1895"/>
                  </a:lnTo>
                  <a:lnTo>
                    <a:pt x="1008" y="1895"/>
                  </a:lnTo>
                  <a:lnTo>
                    <a:pt x="1008" y="1705"/>
                  </a:lnTo>
                  <a:lnTo>
                    <a:pt x="902" y="1516"/>
                  </a:lnTo>
                  <a:lnTo>
                    <a:pt x="849" y="1516"/>
                  </a:lnTo>
                  <a:lnTo>
                    <a:pt x="796" y="1421"/>
                  </a:lnTo>
                  <a:lnTo>
                    <a:pt x="796" y="1326"/>
                  </a:lnTo>
                  <a:lnTo>
                    <a:pt x="743" y="1326"/>
                  </a:lnTo>
                  <a:lnTo>
                    <a:pt x="743" y="663"/>
                  </a:lnTo>
                  <a:lnTo>
                    <a:pt x="796" y="568"/>
                  </a:lnTo>
                  <a:lnTo>
                    <a:pt x="955" y="568"/>
                  </a:lnTo>
                  <a:lnTo>
                    <a:pt x="1008" y="474"/>
                  </a:lnTo>
                  <a:lnTo>
                    <a:pt x="1061" y="568"/>
                  </a:lnTo>
                  <a:lnTo>
                    <a:pt x="1168" y="568"/>
                  </a:lnTo>
                  <a:lnTo>
                    <a:pt x="1168" y="663"/>
                  </a:lnTo>
                  <a:lnTo>
                    <a:pt x="1274" y="853"/>
                  </a:lnTo>
                  <a:lnTo>
                    <a:pt x="1327" y="1042"/>
                  </a:lnTo>
                  <a:lnTo>
                    <a:pt x="1327" y="1137"/>
                  </a:lnTo>
                  <a:lnTo>
                    <a:pt x="1433" y="1326"/>
                  </a:lnTo>
                  <a:lnTo>
                    <a:pt x="1433" y="1421"/>
                  </a:lnTo>
                  <a:lnTo>
                    <a:pt x="1539" y="1421"/>
                  </a:lnTo>
                  <a:lnTo>
                    <a:pt x="1539" y="1232"/>
                  </a:lnTo>
                  <a:lnTo>
                    <a:pt x="1592" y="1137"/>
                  </a:lnTo>
                  <a:lnTo>
                    <a:pt x="1592" y="284"/>
                  </a:lnTo>
                  <a:lnTo>
                    <a:pt x="1539" y="95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012016" y="1733252"/>
              <a:ext cx="1709090" cy="91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" y="95"/>
                  </a:moveTo>
                  <a:lnTo>
                    <a:pt x="11729" y="0"/>
                  </a:lnTo>
                  <a:lnTo>
                    <a:pt x="11676" y="95"/>
                  </a:lnTo>
                  <a:lnTo>
                    <a:pt x="11676" y="474"/>
                  </a:lnTo>
                  <a:lnTo>
                    <a:pt x="11729" y="568"/>
                  </a:lnTo>
                  <a:lnTo>
                    <a:pt x="12100" y="568"/>
                  </a:lnTo>
                  <a:lnTo>
                    <a:pt x="12206" y="474"/>
                  </a:lnTo>
                  <a:lnTo>
                    <a:pt x="12631" y="474"/>
                  </a:lnTo>
                  <a:lnTo>
                    <a:pt x="12896" y="568"/>
                  </a:lnTo>
                  <a:lnTo>
                    <a:pt x="13215" y="663"/>
                  </a:lnTo>
                  <a:lnTo>
                    <a:pt x="13799" y="663"/>
                  </a:lnTo>
                  <a:lnTo>
                    <a:pt x="13852" y="568"/>
                  </a:lnTo>
                  <a:lnTo>
                    <a:pt x="13958" y="568"/>
                  </a:lnTo>
                  <a:lnTo>
                    <a:pt x="14064" y="663"/>
                  </a:lnTo>
                  <a:lnTo>
                    <a:pt x="14170" y="663"/>
                  </a:lnTo>
                  <a:lnTo>
                    <a:pt x="14223" y="758"/>
                  </a:lnTo>
                  <a:lnTo>
                    <a:pt x="14329" y="853"/>
                  </a:lnTo>
                  <a:lnTo>
                    <a:pt x="14595" y="1326"/>
                  </a:lnTo>
                  <a:lnTo>
                    <a:pt x="14648" y="1326"/>
                  </a:lnTo>
                  <a:lnTo>
                    <a:pt x="14701" y="1421"/>
                  </a:lnTo>
                  <a:lnTo>
                    <a:pt x="14807" y="1516"/>
                  </a:lnTo>
                  <a:lnTo>
                    <a:pt x="14966" y="1611"/>
                  </a:lnTo>
                  <a:lnTo>
                    <a:pt x="15072" y="1705"/>
                  </a:lnTo>
                  <a:lnTo>
                    <a:pt x="15125" y="1800"/>
                  </a:lnTo>
                  <a:lnTo>
                    <a:pt x="15231" y="1895"/>
                  </a:lnTo>
                  <a:lnTo>
                    <a:pt x="15338" y="2084"/>
                  </a:lnTo>
                  <a:lnTo>
                    <a:pt x="15338" y="2179"/>
                  </a:lnTo>
                  <a:lnTo>
                    <a:pt x="15391" y="2274"/>
                  </a:lnTo>
                  <a:lnTo>
                    <a:pt x="15656" y="3221"/>
                  </a:lnTo>
                  <a:lnTo>
                    <a:pt x="15656" y="3316"/>
                  </a:lnTo>
                  <a:lnTo>
                    <a:pt x="15762" y="3695"/>
                  </a:lnTo>
                  <a:lnTo>
                    <a:pt x="15921" y="3979"/>
                  </a:lnTo>
                  <a:lnTo>
                    <a:pt x="15974" y="4168"/>
                  </a:lnTo>
                  <a:lnTo>
                    <a:pt x="15974" y="4263"/>
                  </a:lnTo>
                  <a:lnTo>
                    <a:pt x="16028" y="4358"/>
                  </a:lnTo>
                  <a:lnTo>
                    <a:pt x="16028" y="4926"/>
                  </a:lnTo>
                  <a:lnTo>
                    <a:pt x="15974" y="5021"/>
                  </a:lnTo>
                  <a:lnTo>
                    <a:pt x="15974" y="5116"/>
                  </a:lnTo>
                  <a:lnTo>
                    <a:pt x="15868" y="5305"/>
                  </a:lnTo>
                  <a:lnTo>
                    <a:pt x="15709" y="5684"/>
                  </a:lnTo>
                  <a:lnTo>
                    <a:pt x="15603" y="5779"/>
                  </a:lnTo>
                  <a:lnTo>
                    <a:pt x="15603" y="5874"/>
                  </a:lnTo>
                  <a:lnTo>
                    <a:pt x="15391" y="6253"/>
                  </a:lnTo>
                  <a:lnTo>
                    <a:pt x="15391" y="6537"/>
                  </a:lnTo>
                  <a:lnTo>
                    <a:pt x="15444" y="6537"/>
                  </a:lnTo>
                  <a:lnTo>
                    <a:pt x="15444" y="6632"/>
                  </a:lnTo>
                  <a:lnTo>
                    <a:pt x="15497" y="6632"/>
                  </a:lnTo>
                  <a:lnTo>
                    <a:pt x="15550" y="6726"/>
                  </a:lnTo>
                  <a:lnTo>
                    <a:pt x="15603" y="6726"/>
                  </a:lnTo>
                  <a:lnTo>
                    <a:pt x="15709" y="6821"/>
                  </a:lnTo>
                  <a:lnTo>
                    <a:pt x="16028" y="6821"/>
                  </a:lnTo>
                  <a:lnTo>
                    <a:pt x="16081" y="6726"/>
                  </a:lnTo>
                  <a:lnTo>
                    <a:pt x="16187" y="6632"/>
                  </a:lnTo>
                  <a:lnTo>
                    <a:pt x="16240" y="6632"/>
                  </a:lnTo>
                  <a:lnTo>
                    <a:pt x="16293" y="6537"/>
                  </a:lnTo>
                  <a:lnTo>
                    <a:pt x="16399" y="6253"/>
                  </a:lnTo>
                  <a:lnTo>
                    <a:pt x="16717" y="5684"/>
                  </a:lnTo>
                  <a:lnTo>
                    <a:pt x="16717" y="5589"/>
                  </a:lnTo>
                  <a:lnTo>
                    <a:pt x="16771" y="5589"/>
                  </a:lnTo>
                  <a:lnTo>
                    <a:pt x="16824" y="5495"/>
                  </a:lnTo>
                  <a:lnTo>
                    <a:pt x="16824" y="5400"/>
                  </a:lnTo>
                  <a:lnTo>
                    <a:pt x="16930" y="5211"/>
                  </a:lnTo>
                  <a:lnTo>
                    <a:pt x="16983" y="5211"/>
                  </a:lnTo>
                  <a:lnTo>
                    <a:pt x="17089" y="5021"/>
                  </a:lnTo>
                  <a:lnTo>
                    <a:pt x="17407" y="5021"/>
                  </a:lnTo>
                  <a:lnTo>
                    <a:pt x="17567" y="5116"/>
                  </a:lnTo>
                  <a:lnTo>
                    <a:pt x="17938" y="5116"/>
                  </a:lnTo>
                  <a:lnTo>
                    <a:pt x="18044" y="4926"/>
                  </a:lnTo>
                  <a:lnTo>
                    <a:pt x="18044" y="4737"/>
                  </a:lnTo>
                  <a:lnTo>
                    <a:pt x="18097" y="4547"/>
                  </a:lnTo>
                  <a:lnTo>
                    <a:pt x="18097" y="4168"/>
                  </a:lnTo>
                  <a:lnTo>
                    <a:pt x="18150" y="4074"/>
                  </a:lnTo>
                  <a:lnTo>
                    <a:pt x="18150" y="3979"/>
                  </a:lnTo>
                  <a:lnTo>
                    <a:pt x="18363" y="3600"/>
                  </a:lnTo>
                  <a:lnTo>
                    <a:pt x="18416" y="3600"/>
                  </a:lnTo>
                  <a:lnTo>
                    <a:pt x="18469" y="3505"/>
                  </a:lnTo>
                  <a:lnTo>
                    <a:pt x="19000" y="3505"/>
                  </a:lnTo>
                  <a:lnTo>
                    <a:pt x="19212" y="3600"/>
                  </a:lnTo>
                  <a:lnTo>
                    <a:pt x="19477" y="3695"/>
                  </a:lnTo>
                  <a:lnTo>
                    <a:pt x="19583" y="3695"/>
                  </a:lnTo>
                  <a:lnTo>
                    <a:pt x="19689" y="3789"/>
                  </a:lnTo>
                  <a:lnTo>
                    <a:pt x="19902" y="3789"/>
                  </a:lnTo>
                  <a:lnTo>
                    <a:pt x="19955" y="3695"/>
                  </a:lnTo>
                  <a:lnTo>
                    <a:pt x="20061" y="3695"/>
                  </a:lnTo>
                  <a:lnTo>
                    <a:pt x="20114" y="3600"/>
                  </a:lnTo>
                  <a:lnTo>
                    <a:pt x="20114" y="3505"/>
                  </a:lnTo>
                  <a:lnTo>
                    <a:pt x="20167" y="3411"/>
                  </a:lnTo>
                  <a:lnTo>
                    <a:pt x="20273" y="3032"/>
                  </a:lnTo>
                  <a:lnTo>
                    <a:pt x="20326" y="2937"/>
                  </a:lnTo>
                  <a:lnTo>
                    <a:pt x="20486" y="2368"/>
                  </a:lnTo>
                  <a:lnTo>
                    <a:pt x="20486" y="2274"/>
                  </a:lnTo>
                  <a:lnTo>
                    <a:pt x="20539" y="2084"/>
                  </a:lnTo>
                  <a:lnTo>
                    <a:pt x="20592" y="1800"/>
                  </a:lnTo>
                  <a:lnTo>
                    <a:pt x="20592" y="1516"/>
                  </a:lnTo>
                  <a:lnTo>
                    <a:pt x="20645" y="1421"/>
                  </a:lnTo>
                  <a:lnTo>
                    <a:pt x="20645" y="1326"/>
                  </a:lnTo>
                  <a:lnTo>
                    <a:pt x="20698" y="1326"/>
                  </a:lnTo>
                  <a:lnTo>
                    <a:pt x="20698" y="1232"/>
                  </a:lnTo>
                  <a:lnTo>
                    <a:pt x="21069" y="1232"/>
                  </a:lnTo>
                  <a:lnTo>
                    <a:pt x="21122" y="1326"/>
                  </a:lnTo>
                  <a:lnTo>
                    <a:pt x="21229" y="1326"/>
                  </a:lnTo>
                  <a:lnTo>
                    <a:pt x="21229" y="1421"/>
                  </a:lnTo>
                  <a:lnTo>
                    <a:pt x="21282" y="1421"/>
                  </a:lnTo>
                  <a:lnTo>
                    <a:pt x="21282" y="1611"/>
                  </a:lnTo>
                  <a:lnTo>
                    <a:pt x="21335" y="1705"/>
                  </a:lnTo>
                  <a:lnTo>
                    <a:pt x="21335" y="2084"/>
                  </a:lnTo>
                  <a:lnTo>
                    <a:pt x="21282" y="2368"/>
                  </a:lnTo>
                  <a:lnTo>
                    <a:pt x="21282" y="3316"/>
                  </a:lnTo>
                  <a:lnTo>
                    <a:pt x="21335" y="3316"/>
                  </a:lnTo>
                  <a:lnTo>
                    <a:pt x="21335" y="3411"/>
                  </a:lnTo>
                  <a:lnTo>
                    <a:pt x="21388" y="3411"/>
                  </a:lnTo>
                  <a:lnTo>
                    <a:pt x="21441" y="3505"/>
                  </a:lnTo>
                  <a:lnTo>
                    <a:pt x="21547" y="3600"/>
                  </a:lnTo>
                  <a:lnTo>
                    <a:pt x="21600" y="3600"/>
                  </a:lnTo>
                  <a:lnTo>
                    <a:pt x="21441" y="3884"/>
                  </a:lnTo>
                  <a:lnTo>
                    <a:pt x="21441" y="3979"/>
                  </a:lnTo>
                  <a:lnTo>
                    <a:pt x="21388" y="3979"/>
                  </a:lnTo>
                  <a:lnTo>
                    <a:pt x="21335" y="4074"/>
                  </a:lnTo>
                  <a:lnTo>
                    <a:pt x="21016" y="4074"/>
                  </a:lnTo>
                  <a:lnTo>
                    <a:pt x="21016" y="4168"/>
                  </a:lnTo>
                  <a:lnTo>
                    <a:pt x="20963" y="4168"/>
                  </a:lnTo>
                  <a:lnTo>
                    <a:pt x="20910" y="4358"/>
                  </a:lnTo>
                  <a:lnTo>
                    <a:pt x="20910" y="4453"/>
                  </a:lnTo>
                  <a:lnTo>
                    <a:pt x="20857" y="4547"/>
                  </a:lnTo>
                  <a:lnTo>
                    <a:pt x="20751" y="4547"/>
                  </a:lnTo>
                  <a:lnTo>
                    <a:pt x="20698" y="4453"/>
                  </a:lnTo>
                  <a:lnTo>
                    <a:pt x="20592" y="4453"/>
                  </a:lnTo>
                  <a:lnTo>
                    <a:pt x="20592" y="4547"/>
                  </a:lnTo>
                  <a:lnTo>
                    <a:pt x="20539" y="4547"/>
                  </a:lnTo>
                  <a:lnTo>
                    <a:pt x="20539" y="4832"/>
                  </a:lnTo>
                  <a:lnTo>
                    <a:pt x="20167" y="4832"/>
                  </a:lnTo>
                  <a:lnTo>
                    <a:pt x="20167" y="5021"/>
                  </a:lnTo>
                  <a:lnTo>
                    <a:pt x="20114" y="5116"/>
                  </a:lnTo>
                  <a:lnTo>
                    <a:pt x="20114" y="5305"/>
                  </a:lnTo>
                  <a:lnTo>
                    <a:pt x="20061" y="5400"/>
                  </a:lnTo>
                  <a:lnTo>
                    <a:pt x="20061" y="5589"/>
                  </a:lnTo>
                  <a:lnTo>
                    <a:pt x="20008" y="5684"/>
                  </a:lnTo>
                  <a:lnTo>
                    <a:pt x="20008" y="6063"/>
                  </a:lnTo>
                  <a:lnTo>
                    <a:pt x="20061" y="6063"/>
                  </a:lnTo>
                  <a:lnTo>
                    <a:pt x="20114" y="6158"/>
                  </a:lnTo>
                  <a:lnTo>
                    <a:pt x="20167" y="6158"/>
                  </a:lnTo>
                  <a:lnTo>
                    <a:pt x="20273" y="6347"/>
                  </a:lnTo>
                  <a:lnTo>
                    <a:pt x="20273" y="6537"/>
                  </a:lnTo>
                  <a:lnTo>
                    <a:pt x="20220" y="6537"/>
                  </a:lnTo>
                  <a:lnTo>
                    <a:pt x="20220" y="6632"/>
                  </a:lnTo>
                  <a:lnTo>
                    <a:pt x="20167" y="6632"/>
                  </a:lnTo>
                  <a:lnTo>
                    <a:pt x="20114" y="6726"/>
                  </a:lnTo>
                  <a:lnTo>
                    <a:pt x="20061" y="6726"/>
                  </a:lnTo>
                  <a:lnTo>
                    <a:pt x="19955" y="6821"/>
                  </a:lnTo>
                  <a:lnTo>
                    <a:pt x="19318" y="6821"/>
                  </a:lnTo>
                  <a:lnTo>
                    <a:pt x="19265" y="6916"/>
                  </a:lnTo>
                  <a:lnTo>
                    <a:pt x="19212" y="6916"/>
                  </a:lnTo>
                  <a:lnTo>
                    <a:pt x="19212" y="7105"/>
                  </a:lnTo>
                  <a:lnTo>
                    <a:pt x="19159" y="7200"/>
                  </a:lnTo>
                  <a:lnTo>
                    <a:pt x="19159" y="7295"/>
                  </a:lnTo>
                  <a:lnTo>
                    <a:pt x="19106" y="7389"/>
                  </a:lnTo>
                  <a:lnTo>
                    <a:pt x="19106" y="7579"/>
                  </a:lnTo>
                  <a:lnTo>
                    <a:pt x="18946" y="7863"/>
                  </a:lnTo>
                  <a:lnTo>
                    <a:pt x="18628" y="7863"/>
                  </a:lnTo>
                  <a:lnTo>
                    <a:pt x="18522" y="8053"/>
                  </a:lnTo>
                  <a:lnTo>
                    <a:pt x="18469" y="8053"/>
                  </a:lnTo>
                  <a:lnTo>
                    <a:pt x="18469" y="8147"/>
                  </a:lnTo>
                  <a:lnTo>
                    <a:pt x="18416" y="8337"/>
                  </a:lnTo>
                  <a:lnTo>
                    <a:pt x="18363" y="8432"/>
                  </a:lnTo>
                  <a:lnTo>
                    <a:pt x="18363" y="9189"/>
                  </a:lnTo>
                  <a:lnTo>
                    <a:pt x="18310" y="9379"/>
                  </a:lnTo>
                  <a:lnTo>
                    <a:pt x="18310" y="9568"/>
                  </a:lnTo>
                  <a:lnTo>
                    <a:pt x="18257" y="9568"/>
                  </a:lnTo>
                  <a:lnTo>
                    <a:pt x="18257" y="9663"/>
                  </a:lnTo>
                  <a:lnTo>
                    <a:pt x="18150" y="9663"/>
                  </a:lnTo>
                  <a:lnTo>
                    <a:pt x="18097" y="9758"/>
                  </a:lnTo>
                  <a:lnTo>
                    <a:pt x="17991" y="9758"/>
                  </a:lnTo>
                  <a:lnTo>
                    <a:pt x="17991" y="9853"/>
                  </a:lnTo>
                  <a:lnTo>
                    <a:pt x="17726" y="10326"/>
                  </a:lnTo>
                  <a:lnTo>
                    <a:pt x="17726" y="10421"/>
                  </a:lnTo>
                  <a:lnTo>
                    <a:pt x="17673" y="10421"/>
                  </a:lnTo>
                  <a:lnTo>
                    <a:pt x="17673" y="10611"/>
                  </a:lnTo>
                  <a:lnTo>
                    <a:pt x="17726" y="10611"/>
                  </a:lnTo>
                  <a:lnTo>
                    <a:pt x="17726" y="10705"/>
                  </a:lnTo>
                  <a:lnTo>
                    <a:pt x="17832" y="10705"/>
                  </a:lnTo>
                  <a:lnTo>
                    <a:pt x="17885" y="10800"/>
                  </a:lnTo>
                  <a:lnTo>
                    <a:pt x="17885" y="10895"/>
                  </a:lnTo>
                  <a:lnTo>
                    <a:pt x="17938" y="10989"/>
                  </a:lnTo>
                  <a:lnTo>
                    <a:pt x="17938" y="11842"/>
                  </a:lnTo>
                  <a:lnTo>
                    <a:pt x="17885" y="11937"/>
                  </a:lnTo>
                  <a:lnTo>
                    <a:pt x="17885" y="12126"/>
                  </a:lnTo>
                  <a:lnTo>
                    <a:pt x="17779" y="12316"/>
                  </a:lnTo>
                  <a:lnTo>
                    <a:pt x="17726" y="12316"/>
                  </a:lnTo>
                  <a:lnTo>
                    <a:pt x="17673" y="12411"/>
                  </a:lnTo>
                  <a:lnTo>
                    <a:pt x="17567" y="12411"/>
                  </a:lnTo>
                  <a:lnTo>
                    <a:pt x="17567" y="12789"/>
                  </a:lnTo>
                  <a:lnTo>
                    <a:pt x="17514" y="12884"/>
                  </a:lnTo>
                  <a:lnTo>
                    <a:pt x="17514" y="12979"/>
                  </a:lnTo>
                  <a:lnTo>
                    <a:pt x="17460" y="13074"/>
                  </a:lnTo>
                  <a:lnTo>
                    <a:pt x="17407" y="13074"/>
                  </a:lnTo>
                  <a:lnTo>
                    <a:pt x="17354" y="12979"/>
                  </a:lnTo>
                  <a:lnTo>
                    <a:pt x="17195" y="12979"/>
                  </a:lnTo>
                  <a:lnTo>
                    <a:pt x="17142" y="12884"/>
                  </a:lnTo>
                  <a:lnTo>
                    <a:pt x="17089" y="12979"/>
                  </a:lnTo>
                  <a:lnTo>
                    <a:pt x="17036" y="12979"/>
                  </a:lnTo>
                  <a:lnTo>
                    <a:pt x="17036" y="13074"/>
                  </a:lnTo>
                  <a:lnTo>
                    <a:pt x="16983" y="13074"/>
                  </a:lnTo>
                  <a:lnTo>
                    <a:pt x="16983" y="13168"/>
                  </a:lnTo>
                  <a:lnTo>
                    <a:pt x="16930" y="13358"/>
                  </a:lnTo>
                  <a:lnTo>
                    <a:pt x="16877" y="13453"/>
                  </a:lnTo>
                  <a:lnTo>
                    <a:pt x="16771" y="13453"/>
                  </a:lnTo>
                  <a:lnTo>
                    <a:pt x="16717" y="13547"/>
                  </a:lnTo>
                  <a:lnTo>
                    <a:pt x="16558" y="13547"/>
                  </a:lnTo>
                  <a:lnTo>
                    <a:pt x="16505" y="13642"/>
                  </a:lnTo>
                  <a:lnTo>
                    <a:pt x="16452" y="13642"/>
                  </a:lnTo>
                  <a:lnTo>
                    <a:pt x="16452" y="13832"/>
                  </a:lnTo>
                  <a:lnTo>
                    <a:pt x="16399" y="13926"/>
                  </a:lnTo>
                  <a:lnTo>
                    <a:pt x="16399" y="14211"/>
                  </a:lnTo>
                  <a:lnTo>
                    <a:pt x="16346" y="14305"/>
                  </a:lnTo>
                  <a:lnTo>
                    <a:pt x="16293" y="14305"/>
                  </a:lnTo>
                  <a:lnTo>
                    <a:pt x="16293" y="14400"/>
                  </a:lnTo>
                  <a:lnTo>
                    <a:pt x="16028" y="14400"/>
                  </a:lnTo>
                  <a:lnTo>
                    <a:pt x="16028" y="14495"/>
                  </a:lnTo>
                  <a:lnTo>
                    <a:pt x="15974" y="14589"/>
                  </a:lnTo>
                  <a:lnTo>
                    <a:pt x="15921" y="14589"/>
                  </a:lnTo>
                  <a:lnTo>
                    <a:pt x="15762" y="14874"/>
                  </a:lnTo>
                  <a:lnTo>
                    <a:pt x="15709" y="14874"/>
                  </a:lnTo>
                  <a:lnTo>
                    <a:pt x="15709" y="15063"/>
                  </a:lnTo>
                  <a:lnTo>
                    <a:pt x="15656" y="15063"/>
                  </a:lnTo>
                  <a:lnTo>
                    <a:pt x="15656" y="15253"/>
                  </a:lnTo>
                  <a:lnTo>
                    <a:pt x="15603" y="15442"/>
                  </a:lnTo>
                  <a:lnTo>
                    <a:pt x="15603" y="16958"/>
                  </a:lnTo>
                  <a:lnTo>
                    <a:pt x="15550" y="17147"/>
                  </a:lnTo>
                  <a:lnTo>
                    <a:pt x="15550" y="17526"/>
                  </a:lnTo>
                  <a:lnTo>
                    <a:pt x="15603" y="17621"/>
                  </a:lnTo>
                  <a:lnTo>
                    <a:pt x="15656" y="17621"/>
                  </a:lnTo>
                  <a:lnTo>
                    <a:pt x="15709" y="17716"/>
                  </a:lnTo>
                  <a:lnTo>
                    <a:pt x="15762" y="17716"/>
                  </a:lnTo>
                  <a:lnTo>
                    <a:pt x="15762" y="18947"/>
                  </a:lnTo>
                  <a:lnTo>
                    <a:pt x="15815" y="18947"/>
                  </a:lnTo>
                  <a:lnTo>
                    <a:pt x="15815" y="19137"/>
                  </a:lnTo>
                  <a:lnTo>
                    <a:pt x="15868" y="19232"/>
                  </a:lnTo>
                  <a:lnTo>
                    <a:pt x="15921" y="19611"/>
                  </a:lnTo>
                  <a:lnTo>
                    <a:pt x="15974" y="19800"/>
                  </a:lnTo>
                  <a:lnTo>
                    <a:pt x="15974" y="20084"/>
                  </a:lnTo>
                  <a:lnTo>
                    <a:pt x="16028" y="20274"/>
                  </a:lnTo>
                  <a:lnTo>
                    <a:pt x="16028" y="21221"/>
                  </a:lnTo>
                  <a:lnTo>
                    <a:pt x="15974" y="21316"/>
                  </a:lnTo>
                  <a:lnTo>
                    <a:pt x="15974" y="21411"/>
                  </a:lnTo>
                  <a:lnTo>
                    <a:pt x="15868" y="21600"/>
                  </a:lnTo>
                  <a:lnTo>
                    <a:pt x="15815" y="21505"/>
                  </a:lnTo>
                  <a:lnTo>
                    <a:pt x="15815" y="21411"/>
                  </a:lnTo>
                  <a:lnTo>
                    <a:pt x="15762" y="21411"/>
                  </a:lnTo>
                  <a:lnTo>
                    <a:pt x="15709" y="21221"/>
                  </a:lnTo>
                  <a:lnTo>
                    <a:pt x="15709" y="21126"/>
                  </a:lnTo>
                  <a:lnTo>
                    <a:pt x="15656" y="21126"/>
                  </a:lnTo>
                  <a:lnTo>
                    <a:pt x="15656" y="21032"/>
                  </a:lnTo>
                  <a:lnTo>
                    <a:pt x="15603" y="21032"/>
                  </a:lnTo>
                  <a:lnTo>
                    <a:pt x="15444" y="20937"/>
                  </a:lnTo>
                  <a:lnTo>
                    <a:pt x="15391" y="20842"/>
                  </a:lnTo>
                  <a:lnTo>
                    <a:pt x="15338" y="20842"/>
                  </a:lnTo>
                  <a:lnTo>
                    <a:pt x="15231" y="20653"/>
                  </a:lnTo>
                  <a:lnTo>
                    <a:pt x="15231" y="20463"/>
                  </a:lnTo>
                  <a:lnTo>
                    <a:pt x="15178" y="20368"/>
                  </a:lnTo>
                  <a:lnTo>
                    <a:pt x="15178" y="20274"/>
                  </a:lnTo>
                  <a:lnTo>
                    <a:pt x="15072" y="19705"/>
                  </a:lnTo>
                  <a:lnTo>
                    <a:pt x="15019" y="19516"/>
                  </a:lnTo>
                  <a:lnTo>
                    <a:pt x="14966" y="19232"/>
                  </a:lnTo>
                  <a:lnTo>
                    <a:pt x="14966" y="19137"/>
                  </a:lnTo>
                  <a:lnTo>
                    <a:pt x="14913" y="18947"/>
                  </a:lnTo>
                  <a:lnTo>
                    <a:pt x="14913" y="18474"/>
                  </a:lnTo>
                  <a:lnTo>
                    <a:pt x="14966" y="18189"/>
                  </a:lnTo>
                  <a:lnTo>
                    <a:pt x="14966" y="17621"/>
                  </a:lnTo>
                  <a:lnTo>
                    <a:pt x="14860" y="17432"/>
                  </a:lnTo>
                  <a:lnTo>
                    <a:pt x="14860" y="17337"/>
                  </a:lnTo>
                  <a:lnTo>
                    <a:pt x="14648" y="17147"/>
                  </a:lnTo>
                  <a:lnTo>
                    <a:pt x="14595" y="16958"/>
                  </a:lnTo>
                  <a:lnTo>
                    <a:pt x="14488" y="16863"/>
                  </a:lnTo>
                  <a:lnTo>
                    <a:pt x="14329" y="16579"/>
                  </a:lnTo>
                  <a:lnTo>
                    <a:pt x="14223" y="16579"/>
                  </a:lnTo>
                  <a:lnTo>
                    <a:pt x="14117" y="16674"/>
                  </a:lnTo>
                  <a:lnTo>
                    <a:pt x="14011" y="16674"/>
                  </a:lnTo>
                  <a:lnTo>
                    <a:pt x="13958" y="16768"/>
                  </a:lnTo>
                  <a:lnTo>
                    <a:pt x="13799" y="16768"/>
                  </a:lnTo>
                  <a:lnTo>
                    <a:pt x="13745" y="16674"/>
                  </a:lnTo>
                  <a:lnTo>
                    <a:pt x="13692" y="16674"/>
                  </a:lnTo>
                  <a:lnTo>
                    <a:pt x="13639" y="16579"/>
                  </a:lnTo>
                  <a:lnTo>
                    <a:pt x="13533" y="16484"/>
                  </a:lnTo>
                  <a:lnTo>
                    <a:pt x="13533" y="16389"/>
                  </a:lnTo>
                  <a:lnTo>
                    <a:pt x="12896" y="16389"/>
                  </a:lnTo>
                  <a:lnTo>
                    <a:pt x="12790" y="16484"/>
                  </a:lnTo>
                  <a:lnTo>
                    <a:pt x="12631" y="16484"/>
                  </a:lnTo>
                  <a:lnTo>
                    <a:pt x="12525" y="16579"/>
                  </a:lnTo>
                  <a:lnTo>
                    <a:pt x="12472" y="16674"/>
                  </a:lnTo>
                  <a:lnTo>
                    <a:pt x="12419" y="16674"/>
                  </a:lnTo>
                  <a:lnTo>
                    <a:pt x="12366" y="16768"/>
                  </a:lnTo>
                  <a:lnTo>
                    <a:pt x="12366" y="16863"/>
                  </a:lnTo>
                  <a:lnTo>
                    <a:pt x="12313" y="16863"/>
                  </a:lnTo>
                  <a:lnTo>
                    <a:pt x="12313" y="16958"/>
                  </a:lnTo>
                  <a:lnTo>
                    <a:pt x="12366" y="16958"/>
                  </a:lnTo>
                  <a:lnTo>
                    <a:pt x="12366" y="17147"/>
                  </a:lnTo>
                  <a:lnTo>
                    <a:pt x="12472" y="17337"/>
                  </a:lnTo>
                  <a:lnTo>
                    <a:pt x="12472" y="17432"/>
                  </a:lnTo>
                  <a:lnTo>
                    <a:pt x="12525" y="17526"/>
                  </a:lnTo>
                  <a:lnTo>
                    <a:pt x="12525" y="17621"/>
                  </a:lnTo>
                  <a:lnTo>
                    <a:pt x="12472" y="17621"/>
                  </a:lnTo>
                  <a:lnTo>
                    <a:pt x="12419" y="17716"/>
                  </a:lnTo>
                  <a:lnTo>
                    <a:pt x="12206" y="17716"/>
                  </a:lnTo>
                  <a:lnTo>
                    <a:pt x="12100" y="17621"/>
                  </a:lnTo>
                  <a:lnTo>
                    <a:pt x="11835" y="17621"/>
                  </a:lnTo>
                  <a:lnTo>
                    <a:pt x="11729" y="17526"/>
                  </a:lnTo>
                  <a:lnTo>
                    <a:pt x="11676" y="17526"/>
                  </a:lnTo>
                  <a:lnTo>
                    <a:pt x="11676" y="17432"/>
                  </a:lnTo>
                  <a:lnTo>
                    <a:pt x="11623" y="17432"/>
                  </a:lnTo>
                  <a:lnTo>
                    <a:pt x="11623" y="16484"/>
                  </a:lnTo>
                  <a:lnTo>
                    <a:pt x="11463" y="16484"/>
                  </a:lnTo>
                  <a:lnTo>
                    <a:pt x="11463" y="16579"/>
                  </a:lnTo>
                  <a:lnTo>
                    <a:pt x="11410" y="16579"/>
                  </a:lnTo>
                  <a:lnTo>
                    <a:pt x="11357" y="16674"/>
                  </a:lnTo>
                  <a:lnTo>
                    <a:pt x="11304" y="16674"/>
                  </a:lnTo>
                  <a:lnTo>
                    <a:pt x="11304" y="16768"/>
                  </a:lnTo>
                  <a:lnTo>
                    <a:pt x="11251" y="16768"/>
                  </a:lnTo>
                  <a:lnTo>
                    <a:pt x="11251" y="17337"/>
                  </a:lnTo>
                  <a:lnTo>
                    <a:pt x="11198" y="17432"/>
                  </a:lnTo>
                  <a:lnTo>
                    <a:pt x="11039" y="17432"/>
                  </a:lnTo>
                  <a:lnTo>
                    <a:pt x="11039" y="17337"/>
                  </a:lnTo>
                  <a:lnTo>
                    <a:pt x="10986" y="17337"/>
                  </a:lnTo>
                  <a:lnTo>
                    <a:pt x="10933" y="17242"/>
                  </a:lnTo>
                  <a:lnTo>
                    <a:pt x="10933" y="17147"/>
                  </a:lnTo>
                  <a:lnTo>
                    <a:pt x="10880" y="17053"/>
                  </a:lnTo>
                  <a:lnTo>
                    <a:pt x="10880" y="16958"/>
                  </a:lnTo>
                  <a:lnTo>
                    <a:pt x="10827" y="16863"/>
                  </a:lnTo>
                  <a:lnTo>
                    <a:pt x="10827" y="16768"/>
                  </a:lnTo>
                  <a:lnTo>
                    <a:pt x="10773" y="16768"/>
                  </a:lnTo>
                  <a:lnTo>
                    <a:pt x="10773" y="16674"/>
                  </a:lnTo>
                  <a:lnTo>
                    <a:pt x="10720" y="16674"/>
                  </a:lnTo>
                  <a:lnTo>
                    <a:pt x="10667" y="16768"/>
                  </a:lnTo>
                  <a:lnTo>
                    <a:pt x="10614" y="16768"/>
                  </a:lnTo>
                  <a:lnTo>
                    <a:pt x="10508" y="16958"/>
                  </a:lnTo>
                  <a:lnTo>
                    <a:pt x="10455" y="16958"/>
                  </a:lnTo>
                  <a:lnTo>
                    <a:pt x="10402" y="17053"/>
                  </a:lnTo>
                  <a:lnTo>
                    <a:pt x="10349" y="17242"/>
                  </a:lnTo>
                  <a:lnTo>
                    <a:pt x="10190" y="17526"/>
                  </a:lnTo>
                  <a:lnTo>
                    <a:pt x="10137" y="17716"/>
                  </a:lnTo>
                  <a:lnTo>
                    <a:pt x="10030" y="17905"/>
                  </a:lnTo>
                  <a:lnTo>
                    <a:pt x="9977" y="18095"/>
                  </a:lnTo>
                  <a:lnTo>
                    <a:pt x="9924" y="18189"/>
                  </a:lnTo>
                  <a:lnTo>
                    <a:pt x="9871" y="18379"/>
                  </a:lnTo>
                  <a:lnTo>
                    <a:pt x="9818" y="18474"/>
                  </a:lnTo>
                  <a:lnTo>
                    <a:pt x="9765" y="18474"/>
                  </a:lnTo>
                  <a:lnTo>
                    <a:pt x="9765" y="18568"/>
                  </a:lnTo>
                  <a:lnTo>
                    <a:pt x="9712" y="18568"/>
                  </a:lnTo>
                  <a:lnTo>
                    <a:pt x="9659" y="18663"/>
                  </a:lnTo>
                  <a:lnTo>
                    <a:pt x="9553" y="18758"/>
                  </a:lnTo>
                  <a:lnTo>
                    <a:pt x="9500" y="18758"/>
                  </a:lnTo>
                  <a:lnTo>
                    <a:pt x="9394" y="18853"/>
                  </a:lnTo>
                  <a:lnTo>
                    <a:pt x="9341" y="18853"/>
                  </a:lnTo>
                  <a:lnTo>
                    <a:pt x="9341" y="18947"/>
                  </a:lnTo>
                  <a:lnTo>
                    <a:pt x="9287" y="19042"/>
                  </a:lnTo>
                  <a:lnTo>
                    <a:pt x="9287" y="19137"/>
                  </a:lnTo>
                  <a:lnTo>
                    <a:pt x="9234" y="19232"/>
                  </a:lnTo>
                  <a:lnTo>
                    <a:pt x="9234" y="19326"/>
                  </a:lnTo>
                  <a:lnTo>
                    <a:pt x="9181" y="19516"/>
                  </a:lnTo>
                  <a:lnTo>
                    <a:pt x="9181" y="20084"/>
                  </a:lnTo>
                  <a:lnTo>
                    <a:pt x="8651" y="20084"/>
                  </a:lnTo>
                  <a:lnTo>
                    <a:pt x="8598" y="19989"/>
                  </a:lnTo>
                  <a:lnTo>
                    <a:pt x="8598" y="19421"/>
                  </a:lnTo>
                  <a:lnTo>
                    <a:pt x="8544" y="19326"/>
                  </a:lnTo>
                  <a:lnTo>
                    <a:pt x="8544" y="19137"/>
                  </a:lnTo>
                  <a:lnTo>
                    <a:pt x="8491" y="19042"/>
                  </a:lnTo>
                  <a:lnTo>
                    <a:pt x="8438" y="19042"/>
                  </a:lnTo>
                  <a:lnTo>
                    <a:pt x="8438" y="18947"/>
                  </a:lnTo>
                  <a:lnTo>
                    <a:pt x="8332" y="18947"/>
                  </a:lnTo>
                  <a:lnTo>
                    <a:pt x="8279" y="18853"/>
                  </a:lnTo>
                  <a:lnTo>
                    <a:pt x="8226" y="18853"/>
                  </a:lnTo>
                  <a:lnTo>
                    <a:pt x="8173" y="18758"/>
                  </a:lnTo>
                  <a:lnTo>
                    <a:pt x="8173" y="18568"/>
                  </a:lnTo>
                  <a:lnTo>
                    <a:pt x="8120" y="18474"/>
                  </a:lnTo>
                  <a:lnTo>
                    <a:pt x="8120" y="17811"/>
                  </a:lnTo>
                  <a:lnTo>
                    <a:pt x="8067" y="17716"/>
                  </a:lnTo>
                  <a:lnTo>
                    <a:pt x="8067" y="17621"/>
                  </a:lnTo>
                  <a:lnTo>
                    <a:pt x="7855" y="17242"/>
                  </a:lnTo>
                  <a:lnTo>
                    <a:pt x="7801" y="17053"/>
                  </a:lnTo>
                  <a:lnTo>
                    <a:pt x="7695" y="16863"/>
                  </a:lnTo>
                  <a:lnTo>
                    <a:pt x="7589" y="16768"/>
                  </a:lnTo>
                  <a:lnTo>
                    <a:pt x="7536" y="16768"/>
                  </a:lnTo>
                  <a:lnTo>
                    <a:pt x="7536" y="16674"/>
                  </a:lnTo>
                  <a:lnTo>
                    <a:pt x="7483" y="16674"/>
                  </a:lnTo>
                  <a:lnTo>
                    <a:pt x="7377" y="16863"/>
                  </a:lnTo>
                  <a:lnTo>
                    <a:pt x="7377" y="17621"/>
                  </a:lnTo>
                  <a:lnTo>
                    <a:pt x="7324" y="17621"/>
                  </a:lnTo>
                  <a:lnTo>
                    <a:pt x="7324" y="17716"/>
                  </a:lnTo>
                  <a:lnTo>
                    <a:pt x="6952" y="17716"/>
                  </a:lnTo>
                  <a:lnTo>
                    <a:pt x="6952" y="17621"/>
                  </a:lnTo>
                  <a:lnTo>
                    <a:pt x="6899" y="17621"/>
                  </a:lnTo>
                  <a:lnTo>
                    <a:pt x="6899" y="17526"/>
                  </a:lnTo>
                  <a:lnTo>
                    <a:pt x="6846" y="17526"/>
                  </a:lnTo>
                  <a:lnTo>
                    <a:pt x="6846" y="17242"/>
                  </a:lnTo>
                  <a:lnTo>
                    <a:pt x="6793" y="17147"/>
                  </a:lnTo>
                  <a:lnTo>
                    <a:pt x="6793" y="16674"/>
                  </a:lnTo>
                  <a:lnTo>
                    <a:pt x="6740" y="16674"/>
                  </a:lnTo>
                  <a:lnTo>
                    <a:pt x="6740" y="16484"/>
                  </a:lnTo>
                  <a:lnTo>
                    <a:pt x="6528" y="16484"/>
                  </a:lnTo>
                  <a:lnTo>
                    <a:pt x="6528" y="16389"/>
                  </a:lnTo>
                  <a:lnTo>
                    <a:pt x="6475" y="16389"/>
                  </a:lnTo>
                  <a:lnTo>
                    <a:pt x="6475" y="15726"/>
                  </a:lnTo>
                  <a:lnTo>
                    <a:pt x="6315" y="15726"/>
                  </a:lnTo>
                  <a:lnTo>
                    <a:pt x="6262" y="15632"/>
                  </a:lnTo>
                  <a:lnTo>
                    <a:pt x="6156" y="15632"/>
                  </a:lnTo>
                  <a:lnTo>
                    <a:pt x="6156" y="15537"/>
                  </a:lnTo>
                  <a:lnTo>
                    <a:pt x="6103" y="15537"/>
                  </a:lnTo>
                  <a:lnTo>
                    <a:pt x="6103" y="15158"/>
                  </a:lnTo>
                  <a:lnTo>
                    <a:pt x="6050" y="15063"/>
                  </a:lnTo>
                  <a:lnTo>
                    <a:pt x="6050" y="14874"/>
                  </a:lnTo>
                  <a:lnTo>
                    <a:pt x="5997" y="14874"/>
                  </a:lnTo>
                  <a:lnTo>
                    <a:pt x="5997" y="14968"/>
                  </a:lnTo>
                  <a:lnTo>
                    <a:pt x="5944" y="14968"/>
                  </a:lnTo>
                  <a:lnTo>
                    <a:pt x="5785" y="15253"/>
                  </a:lnTo>
                  <a:lnTo>
                    <a:pt x="5466" y="15253"/>
                  </a:lnTo>
                  <a:lnTo>
                    <a:pt x="5466" y="15347"/>
                  </a:lnTo>
                  <a:lnTo>
                    <a:pt x="5413" y="15347"/>
                  </a:lnTo>
                  <a:lnTo>
                    <a:pt x="5413" y="15632"/>
                  </a:lnTo>
                  <a:lnTo>
                    <a:pt x="5360" y="15632"/>
                  </a:lnTo>
                  <a:lnTo>
                    <a:pt x="5360" y="15821"/>
                  </a:lnTo>
                  <a:lnTo>
                    <a:pt x="5095" y="15821"/>
                  </a:lnTo>
                  <a:lnTo>
                    <a:pt x="4936" y="15726"/>
                  </a:lnTo>
                  <a:lnTo>
                    <a:pt x="4776" y="15726"/>
                  </a:lnTo>
                  <a:lnTo>
                    <a:pt x="4723" y="15821"/>
                  </a:lnTo>
                  <a:lnTo>
                    <a:pt x="4670" y="15821"/>
                  </a:lnTo>
                  <a:lnTo>
                    <a:pt x="4564" y="15916"/>
                  </a:lnTo>
                  <a:lnTo>
                    <a:pt x="4511" y="15916"/>
                  </a:lnTo>
                  <a:lnTo>
                    <a:pt x="4458" y="16011"/>
                  </a:lnTo>
                  <a:lnTo>
                    <a:pt x="4033" y="16011"/>
                  </a:lnTo>
                  <a:lnTo>
                    <a:pt x="3980" y="15916"/>
                  </a:lnTo>
                  <a:lnTo>
                    <a:pt x="3874" y="15916"/>
                  </a:lnTo>
                  <a:lnTo>
                    <a:pt x="3821" y="15821"/>
                  </a:lnTo>
                  <a:lnTo>
                    <a:pt x="3715" y="15821"/>
                  </a:lnTo>
                  <a:lnTo>
                    <a:pt x="3715" y="15726"/>
                  </a:lnTo>
                  <a:lnTo>
                    <a:pt x="3343" y="15063"/>
                  </a:lnTo>
                  <a:lnTo>
                    <a:pt x="3290" y="15063"/>
                  </a:lnTo>
                  <a:lnTo>
                    <a:pt x="3184" y="14968"/>
                  </a:lnTo>
                  <a:lnTo>
                    <a:pt x="3078" y="14968"/>
                  </a:lnTo>
                  <a:lnTo>
                    <a:pt x="3025" y="14874"/>
                  </a:lnTo>
                  <a:lnTo>
                    <a:pt x="3025" y="14779"/>
                  </a:lnTo>
                  <a:lnTo>
                    <a:pt x="2972" y="14779"/>
                  </a:lnTo>
                  <a:lnTo>
                    <a:pt x="2972" y="14495"/>
                  </a:lnTo>
                  <a:lnTo>
                    <a:pt x="2919" y="14495"/>
                  </a:lnTo>
                  <a:lnTo>
                    <a:pt x="2919" y="14400"/>
                  </a:lnTo>
                  <a:lnTo>
                    <a:pt x="2813" y="14400"/>
                  </a:lnTo>
                  <a:lnTo>
                    <a:pt x="2760" y="14305"/>
                  </a:lnTo>
                  <a:lnTo>
                    <a:pt x="2282" y="14305"/>
                  </a:lnTo>
                  <a:lnTo>
                    <a:pt x="2176" y="14400"/>
                  </a:lnTo>
                  <a:lnTo>
                    <a:pt x="2070" y="14400"/>
                  </a:lnTo>
                  <a:lnTo>
                    <a:pt x="2123" y="14305"/>
                  </a:lnTo>
                  <a:lnTo>
                    <a:pt x="2123" y="13737"/>
                  </a:lnTo>
                  <a:lnTo>
                    <a:pt x="2070" y="13737"/>
                  </a:lnTo>
                  <a:lnTo>
                    <a:pt x="2017" y="13642"/>
                  </a:lnTo>
                  <a:lnTo>
                    <a:pt x="1911" y="13642"/>
                  </a:lnTo>
                  <a:lnTo>
                    <a:pt x="1751" y="13547"/>
                  </a:lnTo>
                  <a:lnTo>
                    <a:pt x="1645" y="13547"/>
                  </a:lnTo>
                  <a:lnTo>
                    <a:pt x="1645" y="13453"/>
                  </a:lnTo>
                  <a:lnTo>
                    <a:pt x="1592" y="13453"/>
                  </a:lnTo>
                  <a:lnTo>
                    <a:pt x="1539" y="13358"/>
                  </a:lnTo>
                  <a:lnTo>
                    <a:pt x="1433" y="13263"/>
                  </a:lnTo>
                  <a:lnTo>
                    <a:pt x="1380" y="13074"/>
                  </a:lnTo>
                  <a:lnTo>
                    <a:pt x="1327" y="13074"/>
                  </a:lnTo>
                  <a:lnTo>
                    <a:pt x="1274" y="12979"/>
                  </a:lnTo>
                  <a:lnTo>
                    <a:pt x="1221" y="12979"/>
                  </a:lnTo>
                  <a:lnTo>
                    <a:pt x="1061" y="12884"/>
                  </a:lnTo>
                  <a:lnTo>
                    <a:pt x="1008" y="12884"/>
                  </a:lnTo>
                  <a:lnTo>
                    <a:pt x="902" y="12695"/>
                  </a:lnTo>
                  <a:lnTo>
                    <a:pt x="902" y="12505"/>
                  </a:lnTo>
                  <a:lnTo>
                    <a:pt x="955" y="12411"/>
                  </a:lnTo>
                  <a:lnTo>
                    <a:pt x="955" y="12126"/>
                  </a:lnTo>
                  <a:lnTo>
                    <a:pt x="1008" y="11937"/>
                  </a:lnTo>
                  <a:lnTo>
                    <a:pt x="1008" y="11747"/>
                  </a:lnTo>
                  <a:lnTo>
                    <a:pt x="955" y="11747"/>
                  </a:lnTo>
                  <a:lnTo>
                    <a:pt x="902" y="11653"/>
                  </a:lnTo>
                  <a:lnTo>
                    <a:pt x="531" y="11653"/>
                  </a:lnTo>
                  <a:lnTo>
                    <a:pt x="531" y="11558"/>
                  </a:lnTo>
                  <a:lnTo>
                    <a:pt x="478" y="11463"/>
                  </a:lnTo>
                  <a:lnTo>
                    <a:pt x="478" y="11368"/>
                  </a:lnTo>
                  <a:lnTo>
                    <a:pt x="531" y="11274"/>
                  </a:lnTo>
                  <a:lnTo>
                    <a:pt x="531" y="10989"/>
                  </a:lnTo>
                  <a:lnTo>
                    <a:pt x="584" y="10989"/>
                  </a:lnTo>
                  <a:lnTo>
                    <a:pt x="584" y="10895"/>
                  </a:lnTo>
                  <a:lnTo>
                    <a:pt x="637" y="10705"/>
                  </a:lnTo>
                  <a:lnTo>
                    <a:pt x="637" y="10611"/>
                  </a:lnTo>
                  <a:lnTo>
                    <a:pt x="690" y="10516"/>
                  </a:lnTo>
                  <a:lnTo>
                    <a:pt x="690" y="10326"/>
                  </a:lnTo>
                  <a:lnTo>
                    <a:pt x="637" y="10232"/>
                  </a:lnTo>
                  <a:lnTo>
                    <a:pt x="637" y="10137"/>
                  </a:lnTo>
                  <a:lnTo>
                    <a:pt x="584" y="10137"/>
                  </a:lnTo>
                  <a:lnTo>
                    <a:pt x="531" y="9947"/>
                  </a:lnTo>
                  <a:lnTo>
                    <a:pt x="425" y="9853"/>
                  </a:lnTo>
                  <a:lnTo>
                    <a:pt x="425" y="9758"/>
                  </a:lnTo>
                  <a:lnTo>
                    <a:pt x="371" y="9663"/>
                  </a:lnTo>
                  <a:lnTo>
                    <a:pt x="265" y="9568"/>
                  </a:lnTo>
                  <a:lnTo>
                    <a:pt x="159" y="9379"/>
                  </a:lnTo>
                  <a:lnTo>
                    <a:pt x="159" y="9284"/>
                  </a:lnTo>
                  <a:lnTo>
                    <a:pt x="106" y="9284"/>
                  </a:lnTo>
                  <a:lnTo>
                    <a:pt x="106" y="9189"/>
                  </a:lnTo>
                  <a:lnTo>
                    <a:pt x="53" y="9095"/>
                  </a:lnTo>
                  <a:lnTo>
                    <a:pt x="53" y="8811"/>
                  </a:lnTo>
                  <a:lnTo>
                    <a:pt x="0" y="8621"/>
                  </a:lnTo>
                  <a:lnTo>
                    <a:pt x="0" y="7389"/>
                  </a:lnTo>
                  <a:lnTo>
                    <a:pt x="53" y="7295"/>
                  </a:lnTo>
                  <a:lnTo>
                    <a:pt x="53" y="7200"/>
                  </a:lnTo>
                  <a:lnTo>
                    <a:pt x="106" y="7105"/>
                  </a:lnTo>
                  <a:lnTo>
                    <a:pt x="159" y="7105"/>
                  </a:lnTo>
                  <a:lnTo>
                    <a:pt x="159" y="7011"/>
                  </a:lnTo>
                  <a:lnTo>
                    <a:pt x="212" y="7011"/>
                  </a:lnTo>
                  <a:lnTo>
                    <a:pt x="265" y="6916"/>
                  </a:lnTo>
                  <a:lnTo>
                    <a:pt x="265" y="6726"/>
                  </a:lnTo>
                  <a:lnTo>
                    <a:pt x="212" y="6726"/>
                  </a:lnTo>
                  <a:lnTo>
                    <a:pt x="159" y="6632"/>
                  </a:lnTo>
                  <a:lnTo>
                    <a:pt x="106" y="6632"/>
                  </a:lnTo>
                  <a:lnTo>
                    <a:pt x="106" y="6063"/>
                  </a:lnTo>
                  <a:lnTo>
                    <a:pt x="159" y="5968"/>
                  </a:lnTo>
                  <a:lnTo>
                    <a:pt x="159" y="5874"/>
                  </a:lnTo>
                  <a:lnTo>
                    <a:pt x="212" y="5779"/>
                  </a:lnTo>
                  <a:lnTo>
                    <a:pt x="212" y="5116"/>
                  </a:lnTo>
                  <a:lnTo>
                    <a:pt x="265" y="5116"/>
                  </a:lnTo>
                  <a:lnTo>
                    <a:pt x="265" y="5021"/>
                  </a:lnTo>
                  <a:lnTo>
                    <a:pt x="371" y="4926"/>
                  </a:lnTo>
                  <a:lnTo>
                    <a:pt x="425" y="4926"/>
                  </a:lnTo>
                  <a:lnTo>
                    <a:pt x="425" y="4832"/>
                  </a:lnTo>
                  <a:lnTo>
                    <a:pt x="478" y="4737"/>
                  </a:lnTo>
                  <a:lnTo>
                    <a:pt x="478" y="4453"/>
                  </a:lnTo>
                  <a:lnTo>
                    <a:pt x="425" y="4263"/>
                  </a:lnTo>
                  <a:lnTo>
                    <a:pt x="425" y="3600"/>
                  </a:lnTo>
                  <a:lnTo>
                    <a:pt x="478" y="3600"/>
                  </a:lnTo>
                  <a:lnTo>
                    <a:pt x="584" y="3411"/>
                  </a:lnTo>
                  <a:lnTo>
                    <a:pt x="637" y="3411"/>
                  </a:lnTo>
                  <a:lnTo>
                    <a:pt x="637" y="3316"/>
                  </a:lnTo>
                  <a:lnTo>
                    <a:pt x="690" y="3316"/>
                  </a:lnTo>
                  <a:lnTo>
                    <a:pt x="690" y="2842"/>
                  </a:lnTo>
                  <a:lnTo>
                    <a:pt x="743" y="2653"/>
                  </a:lnTo>
                  <a:lnTo>
                    <a:pt x="743" y="2179"/>
                  </a:lnTo>
                  <a:lnTo>
                    <a:pt x="796" y="2084"/>
                  </a:lnTo>
                  <a:lnTo>
                    <a:pt x="796" y="1989"/>
                  </a:lnTo>
                  <a:lnTo>
                    <a:pt x="849" y="1989"/>
                  </a:lnTo>
                  <a:lnTo>
                    <a:pt x="849" y="1895"/>
                  </a:lnTo>
                  <a:lnTo>
                    <a:pt x="1008" y="1895"/>
                  </a:lnTo>
                  <a:lnTo>
                    <a:pt x="1008" y="1705"/>
                  </a:lnTo>
                  <a:lnTo>
                    <a:pt x="902" y="1516"/>
                  </a:lnTo>
                  <a:lnTo>
                    <a:pt x="849" y="1516"/>
                  </a:lnTo>
                  <a:lnTo>
                    <a:pt x="796" y="1421"/>
                  </a:lnTo>
                  <a:lnTo>
                    <a:pt x="796" y="1326"/>
                  </a:lnTo>
                  <a:lnTo>
                    <a:pt x="743" y="1326"/>
                  </a:lnTo>
                  <a:lnTo>
                    <a:pt x="743" y="663"/>
                  </a:lnTo>
                  <a:lnTo>
                    <a:pt x="796" y="568"/>
                  </a:lnTo>
                  <a:lnTo>
                    <a:pt x="955" y="568"/>
                  </a:lnTo>
                  <a:lnTo>
                    <a:pt x="1008" y="474"/>
                  </a:lnTo>
                  <a:lnTo>
                    <a:pt x="1061" y="568"/>
                  </a:lnTo>
                  <a:lnTo>
                    <a:pt x="1168" y="568"/>
                  </a:lnTo>
                  <a:lnTo>
                    <a:pt x="1168" y="663"/>
                  </a:lnTo>
                  <a:lnTo>
                    <a:pt x="1274" y="853"/>
                  </a:lnTo>
                  <a:lnTo>
                    <a:pt x="1327" y="1042"/>
                  </a:lnTo>
                  <a:lnTo>
                    <a:pt x="1327" y="1137"/>
                  </a:lnTo>
                  <a:lnTo>
                    <a:pt x="1433" y="1326"/>
                  </a:lnTo>
                  <a:lnTo>
                    <a:pt x="1433" y="1421"/>
                  </a:lnTo>
                  <a:lnTo>
                    <a:pt x="1539" y="1421"/>
                  </a:lnTo>
                  <a:lnTo>
                    <a:pt x="1539" y="1232"/>
                  </a:lnTo>
                  <a:lnTo>
                    <a:pt x="1592" y="1137"/>
                  </a:lnTo>
                  <a:lnTo>
                    <a:pt x="1592" y="284"/>
                  </a:lnTo>
                  <a:lnTo>
                    <a:pt x="1539" y="95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327540" y="1373821"/>
              <a:ext cx="62989" cy="5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7200"/>
                  </a:moveTo>
                  <a:lnTo>
                    <a:pt x="7200" y="5760"/>
                  </a:lnTo>
                  <a:lnTo>
                    <a:pt x="7200" y="2880"/>
                  </a:lnTo>
                  <a:lnTo>
                    <a:pt x="8640" y="2880"/>
                  </a:lnTo>
                  <a:lnTo>
                    <a:pt x="8640" y="1440"/>
                  </a:lnTo>
                  <a:lnTo>
                    <a:pt x="10080" y="0"/>
                  </a:lnTo>
                  <a:lnTo>
                    <a:pt x="20160" y="0"/>
                  </a:lnTo>
                  <a:lnTo>
                    <a:pt x="20160" y="2880"/>
                  </a:lnTo>
                  <a:lnTo>
                    <a:pt x="21600" y="4320"/>
                  </a:lnTo>
                  <a:lnTo>
                    <a:pt x="21600" y="5760"/>
                  </a:lnTo>
                  <a:lnTo>
                    <a:pt x="20160" y="7200"/>
                  </a:lnTo>
                  <a:lnTo>
                    <a:pt x="20160" y="10080"/>
                  </a:lnTo>
                  <a:lnTo>
                    <a:pt x="18720" y="11520"/>
                  </a:lnTo>
                  <a:lnTo>
                    <a:pt x="18720" y="12960"/>
                  </a:lnTo>
                  <a:lnTo>
                    <a:pt x="17280" y="15840"/>
                  </a:lnTo>
                  <a:lnTo>
                    <a:pt x="14400" y="17280"/>
                  </a:lnTo>
                  <a:lnTo>
                    <a:pt x="12960" y="18720"/>
                  </a:lnTo>
                  <a:lnTo>
                    <a:pt x="12960" y="20160"/>
                  </a:lnTo>
                  <a:lnTo>
                    <a:pt x="11520" y="20160"/>
                  </a:lnTo>
                  <a:lnTo>
                    <a:pt x="10080" y="21600"/>
                  </a:lnTo>
                  <a:lnTo>
                    <a:pt x="5760" y="21600"/>
                  </a:lnTo>
                  <a:lnTo>
                    <a:pt x="0" y="15840"/>
                  </a:lnTo>
                  <a:lnTo>
                    <a:pt x="0" y="11520"/>
                  </a:lnTo>
                  <a:lnTo>
                    <a:pt x="1440" y="11520"/>
                  </a:lnTo>
                  <a:lnTo>
                    <a:pt x="5760" y="72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327540" y="1373821"/>
              <a:ext cx="62989" cy="5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7200"/>
                  </a:moveTo>
                  <a:lnTo>
                    <a:pt x="7200" y="5760"/>
                  </a:lnTo>
                  <a:lnTo>
                    <a:pt x="7200" y="2880"/>
                  </a:lnTo>
                  <a:lnTo>
                    <a:pt x="8640" y="2880"/>
                  </a:lnTo>
                  <a:lnTo>
                    <a:pt x="8640" y="1440"/>
                  </a:lnTo>
                  <a:lnTo>
                    <a:pt x="10080" y="0"/>
                  </a:lnTo>
                  <a:lnTo>
                    <a:pt x="20160" y="0"/>
                  </a:lnTo>
                  <a:lnTo>
                    <a:pt x="20160" y="2880"/>
                  </a:lnTo>
                  <a:lnTo>
                    <a:pt x="21600" y="4320"/>
                  </a:lnTo>
                  <a:lnTo>
                    <a:pt x="21600" y="5760"/>
                  </a:lnTo>
                  <a:lnTo>
                    <a:pt x="20160" y="7200"/>
                  </a:lnTo>
                  <a:lnTo>
                    <a:pt x="20160" y="10080"/>
                  </a:lnTo>
                  <a:lnTo>
                    <a:pt x="18720" y="11520"/>
                  </a:lnTo>
                  <a:lnTo>
                    <a:pt x="18720" y="12960"/>
                  </a:lnTo>
                  <a:lnTo>
                    <a:pt x="17280" y="15840"/>
                  </a:lnTo>
                  <a:lnTo>
                    <a:pt x="14400" y="17280"/>
                  </a:lnTo>
                  <a:lnTo>
                    <a:pt x="12960" y="18720"/>
                  </a:lnTo>
                  <a:lnTo>
                    <a:pt x="12960" y="20160"/>
                  </a:lnTo>
                  <a:lnTo>
                    <a:pt x="11520" y="20160"/>
                  </a:lnTo>
                  <a:lnTo>
                    <a:pt x="10080" y="21600"/>
                  </a:lnTo>
                  <a:lnTo>
                    <a:pt x="5760" y="21600"/>
                  </a:lnTo>
                  <a:lnTo>
                    <a:pt x="0" y="15840"/>
                  </a:lnTo>
                  <a:lnTo>
                    <a:pt x="0" y="11520"/>
                  </a:lnTo>
                  <a:lnTo>
                    <a:pt x="1440" y="11520"/>
                  </a:lnTo>
                  <a:lnTo>
                    <a:pt x="5760" y="72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856062" y="1521587"/>
              <a:ext cx="92383" cy="15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554"/>
                  </a:moveTo>
                  <a:lnTo>
                    <a:pt x="3927" y="0"/>
                  </a:lnTo>
                  <a:lnTo>
                    <a:pt x="4909" y="0"/>
                  </a:lnTo>
                  <a:lnTo>
                    <a:pt x="5891" y="554"/>
                  </a:lnTo>
                  <a:lnTo>
                    <a:pt x="7855" y="554"/>
                  </a:lnTo>
                  <a:lnTo>
                    <a:pt x="8836" y="1108"/>
                  </a:lnTo>
                  <a:lnTo>
                    <a:pt x="9818" y="1108"/>
                  </a:lnTo>
                  <a:lnTo>
                    <a:pt x="9818" y="3877"/>
                  </a:lnTo>
                  <a:lnTo>
                    <a:pt x="8836" y="4985"/>
                  </a:lnTo>
                  <a:lnTo>
                    <a:pt x="8836" y="7200"/>
                  </a:lnTo>
                  <a:lnTo>
                    <a:pt x="9818" y="7754"/>
                  </a:lnTo>
                  <a:lnTo>
                    <a:pt x="9818" y="8862"/>
                  </a:lnTo>
                  <a:lnTo>
                    <a:pt x="10800" y="10523"/>
                  </a:lnTo>
                  <a:lnTo>
                    <a:pt x="11782" y="11631"/>
                  </a:lnTo>
                  <a:lnTo>
                    <a:pt x="11782" y="13292"/>
                  </a:lnTo>
                  <a:lnTo>
                    <a:pt x="12764" y="13846"/>
                  </a:lnTo>
                  <a:lnTo>
                    <a:pt x="12764" y="14954"/>
                  </a:lnTo>
                  <a:lnTo>
                    <a:pt x="13745" y="14954"/>
                  </a:lnTo>
                  <a:lnTo>
                    <a:pt x="13745" y="15508"/>
                  </a:lnTo>
                  <a:lnTo>
                    <a:pt x="20618" y="19385"/>
                  </a:lnTo>
                  <a:lnTo>
                    <a:pt x="20618" y="19938"/>
                  </a:lnTo>
                  <a:lnTo>
                    <a:pt x="21600" y="19938"/>
                  </a:lnTo>
                  <a:lnTo>
                    <a:pt x="21600" y="21046"/>
                  </a:lnTo>
                  <a:lnTo>
                    <a:pt x="19636" y="21046"/>
                  </a:lnTo>
                  <a:lnTo>
                    <a:pt x="18655" y="21600"/>
                  </a:lnTo>
                  <a:lnTo>
                    <a:pt x="15709" y="21600"/>
                  </a:lnTo>
                  <a:lnTo>
                    <a:pt x="13745" y="21046"/>
                  </a:lnTo>
                  <a:lnTo>
                    <a:pt x="11782" y="21046"/>
                  </a:lnTo>
                  <a:lnTo>
                    <a:pt x="10800" y="20492"/>
                  </a:lnTo>
                  <a:lnTo>
                    <a:pt x="8836" y="20492"/>
                  </a:lnTo>
                  <a:lnTo>
                    <a:pt x="8836" y="19938"/>
                  </a:lnTo>
                  <a:lnTo>
                    <a:pt x="7855" y="19938"/>
                  </a:lnTo>
                  <a:lnTo>
                    <a:pt x="7855" y="17723"/>
                  </a:lnTo>
                  <a:lnTo>
                    <a:pt x="8836" y="16615"/>
                  </a:lnTo>
                  <a:lnTo>
                    <a:pt x="8836" y="13292"/>
                  </a:lnTo>
                  <a:lnTo>
                    <a:pt x="2945" y="13292"/>
                  </a:lnTo>
                  <a:lnTo>
                    <a:pt x="2945" y="12738"/>
                  </a:lnTo>
                  <a:lnTo>
                    <a:pt x="1964" y="12738"/>
                  </a:lnTo>
                  <a:lnTo>
                    <a:pt x="1964" y="12185"/>
                  </a:lnTo>
                  <a:lnTo>
                    <a:pt x="982" y="12185"/>
                  </a:lnTo>
                  <a:lnTo>
                    <a:pt x="982" y="11631"/>
                  </a:lnTo>
                  <a:lnTo>
                    <a:pt x="0" y="11077"/>
                  </a:lnTo>
                  <a:lnTo>
                    <a:pt x="0" y="3877"/>
                  </a:lnTo>
                  <a:lnTo>
                    <a:pt x="982" y="2769"/>
                  </a:lnTo>
                  <a:lnTo>
                    <a:pt x="982" y="2215"/>
                  </a:lnTo>
                  <a:lnTo>
                    <a:pt x="1964" y="1108"/>
                  </a:lnTo>
                  <a:lnTo>
                    <a:pt x="1964" y="554"/>
                  </a:lnTo>
                  <a:lnTo>
                    <a:pt x="2945" y="55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856062" y="1521587"/>
              <a:ext cx="92383" cy="15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554"/>
                  </a:moveTo>
                  <a:lnTo>
                    <a:pt x="3927" y="0"/>
                  </a:lnTo>
                  <a:lnTo>
                    <a:pt x="4909" y="0"/>
                  </a:lnTo>
                  <a:lnTo>
                    <a:pt x="5891" y="554"/>
                  </a:lnTo>
                  <a:lnTo>
                    <a:pt x="7855" y="554"/>
                  </a:lnTo>
                  <a:lnTo>
                    <a:pt x="8836" y="1108"/>
                  </a:lnTo>
                  <a:lnTo>
                    <a:pt x="9818" y="1108"/>
                  </a:lnTo>
                  <a:lnTo>
                    <a:pt x="9818" y="3877"/>
                  </a:lnTo>
                  <a:lnTo>
                    <a:pt x="8836" y="4985"/>
                  </a:lnTo>
                  <a:lnTo>
                    <a:pt x="8836" y="7200"/>
                  </a:lnTo>
                  <a:lnTo>
                    <a:pt x="9818" y="7754"/>
                  </a:lnTo>
                  <a:lnTo>
                    <a:pt x="9818" y="8862"/>
                  </a:lnTo>
                  <a:lnTo>
                    <a:pt x="10800" y="10523"/>
                  </a:lnTo>
                  <a:lnTo>
                    <a:pt x="11782" y="11631"/>
                  </a:lnTo>
                  <a:lnTo>
                    <a:pt x="11782" y="13292"/>
                  </a:lnTo>
                  <a:lnTo>
                    <a:pt x="12764" y="13846"/>
                  </a:lnTo>
                  <a:lnTo>
                    <a:pt x="12764" y="14954"/>
                  </a:lnTo>
                  <a:lnTo>
                    <a:pt x="13745" y="14954"/>
                  </a:lnTo>
                  <a:lnTo>
                    <a:pt x="13745" y="15508"/>
                  </a:lnTo>
                  <a:lnTo>
                    <a:pt x="20618" y="19385"/>
                  </a:lnTo>
                  <a:lnTo>
                    <a:pt x="20618" y="19938"/>
                  </a:lnTo>
                  <a:lnTo>
                    <a:pt x="21600" y="19938"/>
                  </a:lnTo>
                  <a:lnTo>
                    <a:pt x="21600" y="21046"/>
                  </a:lnTo>
                  <a:lnTo>
                    <a:pt x="19636" y="21046"/>
                  </a:lnTo>
                  <a:lnTo>
                    <a:pt x="18655" y="21600"/>
                  </a:lnTo>
                  <a:lnTo>
                    <a:pt x="15709" y="21600"/>
                  </a:lnTo>
                  <a:lnTo>
                    <a:pt x="13745" y="21046"/>
                  </a:lnTo>
                  <a:lnTo>
                    <a:pt x="11782" y="21046"/>
                  </a:lnTo>
                  <a:lnTo>
                    <a:pt x="10800" y="20492"/>
                  </a:lnTo>
                  <a:lnTo>
                    <a:pt x="8836" y="20492"/>
                  </a:lnTo>
                  <a:lnTo>
                    <a:pt x="8836" y="19938"/>
                  </a:lnTo>
                  <a:lnTo>
                    <a:pt x="7855" y="19938"/>
                  </a:lnTo>
                  <a:lnTo>
                    <a:pt x="7855" y="17723"/>
                  </a:lnTo>
                  <a:lnTo>
                    <a:pt x="8836" y="16615"/>
                  </a:lnTo>
                  <a:lnTo>
                    <a:pt x="8836" y="13292"/>
                  </a:lnTo>
                  <a:lnTo>
                    <a:pt x="2945" y="13292"/>
                  </a:lnTo>
                  <a:lnTo>
                    <a:pt x="2945" y="12738"/>
                  </a:lnTo>
                  <a:lnTo>
                    <a:pt x="1964" y="12738"/>
                  </a:lnTo>
                  <a:lnTo>
                    <a:pt x="1964" y="12185"/>
                  </a:lnTo>
                  <a:lnTo>
                    <a:pt x="982" y="12185"/>
                  </a:lnTo>
                  <a:lnTo>
                    <a:pt x="982" y="11631"/>
                  </a:lnTo>
                  <a:lnTo>
                    <a:pt x="0" y="11077"/>
                  </a:lnTo>
                  <a:lnTo>
                    <a:pt x="0" y="3877"/>
                  </a:lnTo>
                  <a:lnTo>
                    <a:pt x="982" y="2769"/>
                  </a:lnTo>
                  <a:lnTo>
                    <a:pt x="982" y="2215"/>
                  </a:lnTo>
                  <a:lnTo>
                    <a:pt x="1964" y="1108"/>
                  </a:lnTo>
                  <a:lnTo>
                    <a:pt x="1964" y="554"/>
                  </a:lnTo>
                  <a:lnTo>
                    <a:pt x="2945" y="55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2015633" y="1729257"/>
              <a:ext cx="306546" cy="22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5" y="771"/>
                  </a:moveTo>
                  <a:lnTo>
                    <a:pt x="5030" y="771"/>
                  </a:lnTo>
                  <a:lnTo>
                    <a:pt x="4734" y="1157"/>
                  </a:lnTo>
                  <a:lnTo>
                    <a:pt x="4438" y="1157"/>
                  </a:lnTo>
                  <a:lnTo>
                    <a:pt x="4438" y="1543"/>
                  </a:lnTo>
                  <a:lnTo>
                    <a:pt x="4734" y="1929"/>
                  </a:lnTo>
                  <a:lnTo>
                    <a:pt x="5326" y="1929"/>
                  </a:lnTo>
                  <a:lnTo>
                    <a:pt x="5326" y="3086"/>
                  </a:lnTo>
                  <a:lnTo>
                    <a:pt x="5030" y="3086"/>
                  </a:lnTo>
                  <a:lnTo>
                    <a:pt x="5030" y="3471"/>
                  </a:lnTo>
                  <a:lnTo>
                    <a:pt x="4734" y="3471"/>
                  </a:lnTo>
                  <a:lnTo>
                    <a:pt x="4438" y="3857"/>
                  </a:lnTo>
                  <a:lnTo>
                    <a:pt x="3847" y="4243"/>
                  </a:lnTo>
                  <a:lnTo>
                    <a:pt x="3551" y="4629"/>
                  </a:lnTo>
                  <a:lnTo>
                    <a:pt x="2959" y="4629"/>
                  </a:lnTo>
                  <a:lnTo>
                    <a:pt x="2071" y="5400"/>
                  </a:lnTo>
                  <a:lnTo>
                    <a:pt x="1479" y="5400"/>
                  </a:lnTo>
                  <a:lnTo>
                    <a:pt x="592" y="6557"/>
                  </a:lnTo>
                  <a:lnTo>
                    <a:pt x="296" y="6557"/>
                  </a:lnTo>
                  <a:lnTo>
                    <a:pt x="0" y="6943"/>
                  </a:lnTo>
                  <a:lnTo>
                    <a:pt x="0" y="8486"/>
                  </a:lnTo>
                  <a:lnTo>
                    <a:pt x="888" y="9643"/>
                  </a:lnTo>
                  <a:lnTo>
                    <a:pt x="1184" y="9643"/>
                  </a:lnTo>
                  <a:lnTo>
                    <a:pt x="1775" y="10029"/>
                  </a:lnTo>
                  <a:lnTo>
                    <a:pt x="2071" y="10414"/>
                  </a:lnTo>
                  <a:lnTo>
                    <a:pt x="3847" y="10414"/>
                  </a:lnTo>
                  <a:lnTo>
                    <a:pt x="3847" y="10029"/>
                  </a:lnTo>
                  <a:lnTo>
                    <a:pt x="4734" y="8871"/>
                  </a:lnTo>
                  <a:lnTo>
                    <a:pt x="4734" y="8486"/>
                  </a:lnTo>
                  <a:lnTo>
                    <a:pt x="5326" y="7329"/>
                  </a:lnTo>
                  <a:lnTo>
                    <a:pt x="5918" y="5786"/>
                  </a:lnTo>
                  <a:lnTo>
                    <a:pt x="6510" y="5014"/>
                  </a:lnTo>
                  <a:lnTo>
                    <a:pt x="7101" y="5014"/>
                  </a:lnTo>
                  <a:lnTo>
                    <a:pt x="7101" y="5786"/>
                  </a:lnTo>
                  <a:lnTo>
                    <a:pt x="7397" y="5786"/>
                  </a:lnTo>
                  <a:lnTo>
                    <a:pt x="7397" y="6171"/>
                  </a:lnTo>
                  <a:lnTo>
                    <a:pt x="7989" y="6171"/>
                  </a:lnTo>
                  <a:lnTo>
                    <a:pt x="8285" y="6557"/>
                  </a:lnTo>
                  <a:lnTo>
                    <a:pt x="9468" y="6557"/>
                  </a:lnTo>
                  <a:lnTo>
                    <a:pt x="9764" y="6943"/>
                  </a:lnTo>
                  <a:lnTo>
                    <a:pt x="10652" y="6943"/>
                  </a:lnTo>
                  <a:lnTo>
                    <a:pt x="12723" y="9643"/>
                  </a:lnTo>
                  <a:lnTo>
                    <a:pt x="13315" y="10800"/>
                  </a:lnTo>
                  <a:lnTo>
                    <a:pt x="13907" y="11571"/>
                  </a:lnTo>
                  <a:lnTo>
                    <a:pt x="14203" y="12343"/>
                  </a:lnTo>
                  <a:lnTo>
                    <a:pt x="14499" y="12729"/>
                  </a:lnTo>
                  <a:lnTo>
                    <a:pt x="14795" y="13500"/>
                  </a:lnTo>
                  <a:lnTo>
                    <a:pt x="15386" y="14271"/>
                  </a:lnTo>
                  <a:lnTo>
                    <a:pt x="15386" y="16200"/>
                  </a:lnTo>
                  <a:lnTo>
                    <a:pt x="15090" y="17357"/>
                  </a:lnTo>
                  <a:lnTo>
                    <a:pt x="14499" y="18900"/>
                  </a:lnTo>
                  <a:lnTo>
                    <a:pt x="14499" y="20443"/>
                  </a:lnTo>
                  <a:lnTo>
                    <a:pt x="15090" y="20443"/>
                  </a:lnTo>
                  <a:lnTo>
                    <a:pt x="15386" y="20057"/>
                  </a:lnTo>
                  <a:lnTo>
                    <a:pt x="15682" y="20057"/>
                  </a:lnTo>
                  <a:lnTo>
                    <a:pt x="16274" y="19286"/>
                  </a:lnTo>
                  <a:lnTo>
                    <a:pt x="16866" y="19286"/>
                  </a:lnTo>
                  <a:lnTo>
                    <a:pt x="16866" y="19671"/>
                  </a:lnTo>
                  <a:lnTo>
                    <a:pt x="17162" y="19671"/>
                  </a:lnTo>
                  <a:lnTo>
                    <a:pt x="17753" y="20443"/>
                  </a:lnTo>
                  <a:lnTo>
                    <a:pt x="17753" y="21214"/>
                  </a:lnTo>
                  <a:lnTo>
                    <a:pt x="18049" y="21214"/>
                  </a:lnTo>
                  <a:lnTo>
                    <a:pt x="18049" y="21600"/>
                  </a:lnTo>
                  <a:lnTo>
                    <a:pt x="18937" y="21600"/>
                  </a:lnTo>
                  <a:lnTo>
                    <a:pt x="18937" y="20829"/>
                  </a:lnTo>
                  <a:lnTo>
                    <a:pt x="19233" y="20443"/>
                  </a:lnTo>
                  <a:lnTo>
                    <a:pt x="19233" y="16200"/>
                  </a:lnTo>
                  <a:lnTo>
                    <a:pt x="19529" y="16200"/>
                  </a:lnTo>
                  <a:lnTo>
                    <a:pt x="19529" y="15814"/>
                  </a:lnTo>
                  <a:lnTo>
                    <a:pt x="19825" y="15429"/>
                  </a:lnTo>
                  <a:lnTo>
                    <a:pt x="20121" y="15429"/>
                  </a:lnTo>
                  <a:lnTo>
                    <a:pt x="20416" y="15814"/>
                  </a:lnTo>
                  <a:lnTo>
                    <a:pt x="20712" y="15814"/>
                  </a:lnTo>
                  <a:lnTo>
                    <a:pt x="21008" y="16200"/>
                  </a:lnTo>
                  <a:lnTo>
                    <a:pt x="21600" y="16200"/>
                  </a:lnTo>
                  <a:lnTo>
                    <a:pt x="21600" y="14271"/>
                  </a:lnTo>
                  <a:lnTo>
                    <a:pt x="20712" y="13114"/>
                  </a:lnTo>
                  <a:lnTo>
                    <a:pt x="20416" y="12343"/>
                  </a:lnTo>
                  <a:lnTo>
                    <a:pt x="19233" y="10800"/>
                  </a:lnTo>
                  <a:lnTo>
                    <a:pt x="18937" y="10800"/>
                  </a:lnTo>
                  <a:lnTo>
                    <a:pt x="18345" y="10414"/>
                  </a:lnTo>
                  <a:lnTo>
                    <a:pt x="18049" y="10029"/>
                  </a:lnTo>
                  <a:lnTo>
                    <a:pt x="17458" y="10029"/>
                  </a:lnTo>
                  <a:lnTo>
                    <a:pt x="16274" y="9257"/>
                  </a:lnTo>
                  <a:lnTo>
                    <a:pt x="15978" y="8871"/>
                  </a:lnTo>
                  <a:lnTo>
                    <a:pt x="15682" y="8871"/>
                  </a:lnTo>
                  <a:lnTo>
                    <a:pt x="15682" y="8486"/>
                  </a:lnTo>
                  <a:lnTo>
                    <a:pt x="15090" y="7714"/>
                  </a:lnTo>
                  <a:lnTo>
                    <a:pt x="14499" y="6171"/>
                  </a:lnTo>
                  <a:lnTo>
                    <a:pt x="13907" y="5400"/>
                  </a:lnTo>
                  <a:lnTo>
                    <a:pt x="13315" y="3857"/>
                  </a:lnTo>
                  <a:lnTo>
                    <a:pt x="12723" y="3086"/>
                  </a:lnTo>
                  <a:lnTo>
                    <a:pt x="12427" y="1929"/>
                  </a:lnTo>
                  <a:lnTo>
                    <a:pt x="11244" y="386"/>
                  </a:lnTo>
                  <a:lnTo>
                    <a:pt x="10652" y="386"/>
                  </a:lnTo>
                  <a:lnTo>
                    <a:pt x="10652" y="0"/>
                  </a:lnTo>
                  <a:lnTo>
                    <a:pt x="9468" y="0"/>
                  </a:lnTo>
                  <a:lnTo>
                    <a:pt x="8877" y="386"/>
                  </a:lnTo>
                  <a:lnTo>
                    <a:pt x="7989" y="386"/>
                  </a:lnTo>
                  <a:lnTo>
                    <a:pt x="7397" y="771"/>
                  </a:lnTo>
                  <a:lnTo>
                    <a:pt x="6805" y="77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2015633" y="1729257"/>
              <a:ext cx="306546" cy="22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05" y="771"/>
                  </a:moveTo>
                  <a:lnTo>
                    <a:pt x="5030" y="771"/>
                  </a:lnTo>
                  <a:lnTo>
                    <a:pt x="4734" y="1157"/>
                  </a:lnTo>
                  <a:lnTo>
                    <a:pt x="4438" y="1157"/>
                  </a:lnTo>
                  <a:lnTo>
                    <a:pt x="4438" y="1543"/>
                  </a:lnTo>
                  <a:lnTo>
                    <a:pt x="4734" y="1929"/>
                  </a:lnTo>
                  <a:lnTo>
                    <a:pt x="5326" y="1929"/>
                  </a:lnTo>
                  <a:lnTo>
                    <a:pt x="5326" y="3086"/>
                  </a:lnTo>
                  <a:lnTo>
                    <a:pt x="5030" y="3086"/>
                  </a:lnTo>
                  <a:lnTo>
                    <a:pt x="5030" y="3471"/>
                  </a:lnTo>
                  <a:lnTo>
                    <a:pt x="4734" y="3471"/>
                  </a:lnTo>
                  <a:lnTo>
                    <a:pt x="4438" y="3857"/>
                  </a:lnTo>
                  <a:lnTo>
                    <a:pt x="3847" y="4243"/>
                  </a:lnTo>
                  <a:lnTo>
                    <a:pt x="3551" y="4629"/>
                  </a:lnTo>
                  <a:lnTo>
                    <a:pt x="2959" y="4629"/>
                  </a:lnTo>
                  <a:lnTo>
                    <a:pt x="2071" y="5400"/>
                  </a:lnTo>
                  <a:lnTo>
                    <a:pt x="1479" y="5400"/>
                  </a:lnTo>
                  <a:lnTo>
                    <a:pt x="592" y="6557"/>
                  </a:lnTo>
                  <a:lnTo>
                    <a:pt x="296" y="6557"/>
                  </a:lnTo>
                  <a:lnTo>
                    <a:pt x="0" y="6943"/>
                  </a:lnTo>
                  <a:lnTo>
                    <a:pt x="0" y="8486"/>
                  </a:lnTo>
                  <a:lnTo>
                    <a:pt x="888" y="9643"/>
                  </a:lnTo>
                  <a:lnTo>
                    <a:pt x="1184" y="9643"/>
                  </a:lnTo>
                  <a:lnTo>
                    <a:pt x="1775" y="10029"/>
                  </a:lnTo>
                  <a:lnTo>
                    <a:pt x="2071" y="10414"/>
                  </a:lnTo>
                  <a:lnTo>
                    <a:pt x="3847" y="10414"/>
                  </a:lnTo>
                  <a:lnTo>
                    <a:pt x="3847" y="10029"/>
                  </a:lnTo>
                  <a:lnTo>
                    <a:pt x="4734" y="8871"/>
                  </a:lnTo>
                  <a:lnTo>
                    <a:pt x="4734" y="8486"/>
                  </a:lnTo>
                  <a:lnTo>
                    <a:pt x="5326" y="7329"/>
                  </a:lnTo>
                  <a:lnTo>
                    <a:pt x="5918" y="5786"/>
                  </a:lnTo>
                  <a:lnTo>
                    <a:pt x="6510" y="5014"/>
                  </a:lnTo>
                  <a:lnTo>
                    <a:pt x="7101" y="5014"/>
                  </a:lnTo>
                  <a:lnTo>
                    <a:pt x="7101" y="5786"/>
                  </a:lnTo>
                  <a:lnTo>
                    <a:pt x="7397" y="5786"/>
                  </a:lnTo>
                  <a:lnTo>
                    <a:pt x="7397" y="6171"/>
                  </a:lnTo>
                  <a:lnTo>
                    <a:pt x="7989" y="6171"/>
                  </a:lnTo>
                  <a:lnTo>
                    <a:pt x="8285" y="6557"/>
                  </a:lnTo>
                  <a:lnTo>
                    <a:pt x="9468" y="6557"/>
                  </a:lnTo>
                  <a:lnTo>
                    <a:pt x="9764" y="6943"/>
                  </a:lnTo>
                  <a:lnTo>
                    <a:pt x="10652" y="6943"/>
                  </a:lnTo>
                  <a:lnTo>
                    <a:pt x="12723" y="9643"/>
                  </a:lnTo>
                  <a:lnTo>
                    <a:pt x="13315" y="10800"/>
                  </a:lnTo>
                  <a:lnTo>
                    <a:pt x="13907" y="11571"/>
                  </a:lnTo>
                  <a:lnTo>
                    <a:pt x="14203" y="12343"/>
                  </a:lnTo>
                  <a:lnTo>
                    <a:pt x="14499" y="12729"/>
                  </a:lnTo>
                  <a:lnTo>
                    <a:pt x="14795" y="13500"/>
                  </a:lnTo>
                  <a:lnTo>
                    <a:pt x="15386" y="14271"/>
                  </a:lnTo>
                  <a:lnTo>
                    <a:pt x="15386" y="16200"/>
                  </a:lnTo>
                  <a:lnTo>
                    <a:pt x="15090" y="17357"/>
                  </a:lnTo>
                  <a:lnTo>
                    <a:pt x="14499" y="18900"/>
                  </a:lnTo>
                  <a:lnTo>
                    <a:pt x="14499" y="20443"/>
                  </a:lnTo>
                  <a:lnTo>
                    <a:pt x="15090" y="20443"/>
                  </a:lnTo>
                  <a:lnTo>
                    <a:pt x="15386" y="20057"/>
                  </a:lnTo>
                  <a:lnTo>
                    <a:pt x="15682" y="20057"/>
                  </a:lnTo>
                  <a:lnTo>
                    <a:pt x="16274" y="19286"/>
                  </a:lnTo>
                  <a:lnTo>
                    <a:pt x="16866" y="19286"/>
                  </a:lnTo>
                  <a:lnTo>
                    <a:pt x="16866" y="19671"/>
                  </a:lnTo>
                  <a:lnTo>
                    <a:pt x="17162" y="19671"/>
                  </a:lnTo>
                  <a:lnTo>
                    <a:pt x="17753" y="20443"/>
                  </a:lnTo>
                  <a:lnTo>
                    <a:pt x="17753" y="21214"/>
                  </a:lnTo>
                  <a:lnTo>
                    <a:pt x="18049" y="21214"/>
                  </a:lnTo>
                  <a:lnTo>
                    <a:pt x="18049" y="21600"/>
                  </a:lnTo>
                  <a:lnTo>
                    <a:pt x="18937" y="21600"/>
                  </a:lnTo>
                  <a:lnTo>
                    <a:pt x="18937" y="20829"/>
                  </a:lnTo>
                  <a:lnTo>
                    <a:pt x="19233" y="20443"/>
                  </a:lnTo>
                  <a:lnTo>
                    <a:pt x="19233" y="16200"/>
                  </a:lnTo>
                  <a:lnTo>
                    <a:pt x="19529" y="16200"/>
                  </a:lnTo>
                  <a:lnTo>
                    <a:pt x="19529" y="15814"/>
                  </a:lnTo>
                  <a:lnTo>
                    <a:pt x="19825" y="15429"/>
                  </a:lnTo>
                  <a:lnTo>
                    <a:pt x="20121" y="15429"/>
                  </a:lnTo>
                  <a:lnTo>
                    <a:pt x="20416" y="15814"/>
                  </a:lnTo>
                  <a:lnTo>
                    <a:pt x="20712" y="15814"/>
                  </a:lnTo>
                  <a:lnTo>
                    <a:pt x="21008" y="16200"/>
                  </a:lnTo>
                  <a:lnTo>
                    <a:pt x="21600" y="16200"/>
                  </a:lnTo>
                  <a:lnTo>
                    <a:pt x="21600" y="14271"/>
                  </a:lnTo>
                  <a:lnTo>
                    <a:pt x="20712" y="13114"/>
                  </a:lnTo>
                  <a:lnTo>
                    <a:pt x="20416" y="12343"/>
                  </a:lnTo>
                  <a:lnTo>
                    <a:pt x="19233" y="10800"/>
                  </a:lnTo>
                  <a:lnTo>
                    <a:pt x="18937" y="10800"/>
                  </a:lnTo>
                  <a:lnTo>
                    <a:pt x="18345" y="10414"/>
                  </a:lnTo>
                  <a:lnTo>
                    <a:pt x="18049" y="10029"/>
                  </a:lnTo>
                  <a:lnTo>
                    <a:pt x="17458" y="10029"/>
                  </a:lnTo>
                  <a:lnTo>
                    <a:pt x="16274" y="9257"/>
                  </a:lnTo>
                  <a:lnTo>
                    <a:pt x="15978" y="8871"/>
                  </a:lnTo>
                  <a:lnTo>
                    <a:pt x="15682" y="8871"/>
                  </a:lnTo>
                  <a:lnTo>
                    <a:pt x="15682" y="8486"/>
                  </a:lnTo>
                  <a:lnTo>
                    <a:pt x="15090" y="7714"/>
                  </a:lnTo>
                  <a:lnTo>
                    <a:pt x="14499" y="6171"/>
                  </a:lnTo>
                  <a:lnTo>
                    <a:pt x="13907" y="5400"/>
                  </a:lnTo>
                  <a:lnTo>
                    <a:pt x="13315" y="3857"/>
                  </a:lnTo>
                  <a:lnTo>
                    <a:pt x="12723" y="3086"/>
                  </a:lnTo>
                  <a:lnTo>
                    <a:pt x="12427" y="1929"/>
                  </a:lnTo>
                  <a:lnTo>
                    <a:pt x="11244" y="386"/>
                  </a:lnTo>
                  <a:lnTo>
                    <a:pt x="10652" y="386"/>
                  </a:lnTo>
                  <a:lnTo>
                    <a:pt x="10652" y="0"/>
                  </a:lnTo>
                  <a:lnTo>
                    <a:pt x="9468" y="0"/>
                  </a:lnTo>
                  <a:lnTo>
                    <a:pt x="8877" y="386"/>
                  </a:lnTo>
                  <a:lnTo>
                    <a:pt x="7989" y="386"/>
                  </a:lnTo>
                  <a:lnTo>
                    <a:pt x="7397" y="771"/>
                  </a:lnTo>
                  <a:lnTo>
                    <a:pt x="6805" y="77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099618" y="1825105"/>
              <a:ext cx="92384" cy="19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864"/>
                  </a:moveTo>
                  <a:lnTo>
                    <a:pt x="15709" y="1296"/>
                  </a:lnTo>
                  <a:lnTo>
                    <a:pt x="9818" y="1296"/>
                  </a:lnTo>
                  <a:lnTo>
                    <a:pt x="8836" y="1728"/>
                  </a:lnTo>
                  <a:lnTo>
                    <a:pt x="7855" y="1728"/>
                  </a:lnTo>
                  <a:lnTo>
                    <a:pt x="5891" y="2592"/>
                  </a:lnTo>
                  <a:lnTo>
                    <a:pt x="4909" y="3456"/>
                  </a:lnTo>
                  <a:lnTo>
                    <a:pt x="2945" y="4320"/>
                  </a:lnTo>
                  <a:lnTo>
                    <a:pt x="2945" y="4752"/>
                  </a:lnTo>
                  <a:lnTo>
                    <a:pt x="982" y="5616"/>
                  </a:lnTo>
                  <a:lnTo>
                    <a:pt x="982" y="6048"/>
                  </a:lnTo>
                  <a:lnTo>
                    <a:pt x="0" y="6480"/>
                  </a:lnTo>
                  <a:lnTo>
                    <a:pt x="0" y="7344"/>
                  </a:lnTo>
                  <a:lnTo>
                    <a:pt x="982" y="7776"/>
                  </a:lnTo>
                  <a:lnTo>
                    <a:pt x="982" y="7344"/>
                  </a:lnTo>
                  <a:lnTo>
                    <a:pt x="1964" y="7344"/>
                  </a:lnTo>
                  <a:lnTo>
                    <a:pt x="2945" y="6912"/>
                  </a:lnTo>
                  <a:lnTo>
                    <a:pt x="2945" y="6480"/>
                  </a:lnTo>
                  <a:lnTo>
                    <a:pt x="3927" y="6048"/>
                  </a:lnTo>
                  <a:lnTo>
                    <a:pt x="4909" y="6048"/>
                  </a:lnTo>
                  <a:lnTo>
                    <a:pt x="4909" y="5616"/>
                  </a:lnTo>
                  <a:lnTo>
                    <a:pt x="5891" y="5616"/>
                  </a:lnTo>
                  <a:lnTo>
                    <a:pt x="5891" y="7344"/>
                  </a:lnTo>
                  <a:lnTo>
                    <a:pt x="4909" y="8208"/>
                  </a:lnTo>
                  <a:lnTo>
                    <a:pt x="4909" y="8640"/>
                  </a:lnTo>
                  <a:lnTo>
                    <a:pt x="3927" y="9504"/>
                  </a:lnTo>
                  <a:lnTo>
                    <a:pt x="3927" y="9936"/>
                  </a:lnTo>
                  <a:lnTo>
                    <a:pt x="2945" y="11232"/>
                  </a:lnTo>
                  <a:lnTo>
                    <a:pt x="2945" y="12528"/>
                  </a:lnTo>
                  <a:lnTo>
                    <a:pt x="1964" y="13824"/>
                  </a:lnTo>
                  <a:lnTo>
                    <a:pt x="1964" y="15552"/>
                  </a:lnTo>
                  <a:lnTo>
                    <a:pt x="982" y="16416"/>
                  </a:lnTo>
                  <a:lnTo>
                    <a:pt x="982" y="17712"/>
                  </a:lnTo>
                  <a:lnTo>
                    <a:pt x="1964" y="17712"/>
                  </a:lnTo>
                  <a:lnTo>
                    <a:pt x="1964" y="19008"/>
                  </a:lnTo>
                  <a:lnTo>
                    <a:pt x="3927" y="19872"/>
                  </a:lnTo>
                  <a:lnTo>
                    <a:pt x="3927" y="20304"/>
                  </a:lnTo>
                  <a:lnTo>
                    <a:pt x="6873" y="21600"/>
                  </a:lnTo>
                  <a:lnTo>
                    <a:pt x="10800" y="21600"/>
                  </a:lnTo>
                  <a:lnTo>
                    <a:pt x="16691" y="19008"/>
                  </a:lnTo>
                  <a:lnTo>
                    <a:pt x="16691" y="17280"/>
                  </a:lnTo>
                  <a:lnTo>
                    <a:pt x="15709" y="16416"/>
                  </a:lnTo>
                  <a:lnTo>
                    <a:pt x="15709" y="15984"/>
                  </a:lnTo>
                  <a:lnTo>
                    <a:pt x="12764" y="12096"/>
                  </a:lnTo>
                  <a:lnTo>
                    <a:pt x="12764" y="11232"/>
                  </a:lnTo>
                  <a:lnTo>
                    <a:pt x="11782" y="10800"/>
                  </a:lnTo>
                  <a:lnTo>
                    <a:pt x="11782" y="6912"/>
                  </a:lnTo>
                  <a:lnTo>
                    <a:pt x="12764" y="6912"/>
                  </a:lnTo>
                  <a:lnTo>
                    <a:pt x="12764" y="6480"/>
                  </a:lnTo>
                  <a:lnTo>
                    <a:pt x="13745" y="6480"/>
                  </a:lnTo>
                  <a:lnTo>
                    <a:pt x="14727" y="6048"/>
                  </a:lnTo>
                  <a:lnTo>
                    <a:pt x="15709" y="6048"/>
                  </a:lnTo>
                  <a:lnTo>
                    <a:pt x="16691" y="5616"/>
                  </a:lnTo>
                  <a:lnTo>
                    <a:pt x="17673" y="5616"/>
                  </a:lnTo>
                  <a:lnTo>
                    <a:pt x="18655" y="5184"/>
                  </a:lnTo>
                  <a:lnTo>
                    <a:pt x="19636" y="5184"/>
                  </a:lnTo>
                  <a:lnTo>
                    <a:pt x="19636" y="4752"/>
                  </a:lnTo>
                  <a:lnTo>
                    <a:pt x="20618" y="4752"/>
                  </a:lnTo>
                  <a:lnTo>
                    <a:pt x="20618" y="3888"/>
                  </a:lnTo>
                  <a:lnTo>
                    <a:pt x="21600" y="3456"/>
                  </a:lnTo>
                  <a:lnTo>
                    <a:pt x="21600" y="3024"/>
                  </a:lnTo>
                  <a:lnTo>
                    <a:pt x="19636" y="2160"/>
                  </a:lnTo>
                  <a:lnTo>
                    <a:pt x="19636" y="1728"/>
                  </a:lnTo>
                  <a:lnTo>
                    <a:pt x="17673" y="864"/>
                  </a:lnTo>
                  <a:lnTo>
                    <a:pt x="17673" y="432"/>
                  </a:lnTo>
                  <a:lnTo>
                    <a:pt x="16691" y="432"/>
                  </a:lnTo>
                  <a:lnTo>
                    <a:pt x="16691" y="0"/>
                  </a:lnTo>
                  <a:lnTo>
                    <a:pt x="16691" y="86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099618" y="1825105"/>
              <a:ext cx="92384" cy="19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864"/>
                  </a:moveTo>
                  <a:lnTo>
                    <a:pt x="15709" y="1296"/>
                  </a:lnTo>
                  <a:lnTo>
                    <a:pt x="9818" y="1296"/>
                  </a:lnTo>
                  <a:lnTo>
                    <a:pt x="8836" y="1728"/>
                  </a:lnTo>
                  <a:lnTo>
                    <a:pt x="7855" y="1728"/>
                  </a:lnTo>
                  <a:lnTo>
                    <a:pt x="5891" y="2592"/>
                  </a:lnTo>
                  <a:lnTo>
                    <a:pt x="4909" y="3456"/>
                  </a:lnTo>
                  <a:lnTo>
                    <a:pt x="2945" y="4320"/>
                  </a:lnTo>
                  <a:lnTo>
                    <a:pt x="2945" y="4752"/>
                  </a:lnTo>
                  <a:lnTo>
                    <a:pt x="982" y="5616"/>
                  </a:lnTo>
                  <a:lnTo>
                    <a:pt x="982" y="6048"/>
                  </a:lnTo>
                  <a:lnTo>
                    <a:pt x="0" y="6480"/>
                  </a:lnTo>
                  <a:lnTo>
                    <a:pt x="0" y="7344"/>
                  </a:lnTo>
                  <a:lnTo>
                    <a:pt x="982" y="7776"/>
                  </a:lnTo>
                  <a:lnTo>
                    <a:pt x="982" y="7344"/>
                  </a:lnTo>
                  <a:lnTo>
                    <a:pt x="1964" y="7344"/>
                  </a:lnTo>
                  <a:lnTo>
                    <a:pt x="2945" y="6912"/>
                  </a:lnTo>
                  <a:lnTo>
                    <a:pt x="2945" y="6480"/>
                  </a:lnTo>
                  <a:lnTo>
                    <a:pt x="3927" y="6048"/>
                  </a:lnTo>
                  <a:lnTo>
                    <a:pt x="4909" y="6048"/>
                  </a:lnTo>
                  <a:lnTo>
                    <a:pt x="4909" y="5616"/>
                  </a:lnTo>
                  <a:lnTo>
                    <a:pt x="5891" y="5616"/>
                  </a:lnTo>
                  <a:lnTo>
                    <a:pt x="5891" y="7344"/>
                  </a:lnTo>
                  <a:lnTo>
                    <a:pt x="4909" y="8208"/>
                  </a:lnTo>
                  <a:lnTo>
                    <a:pt x="4909" y="8640"/>
                  </a:lnTo>
                  <a:lnTo>
                    <a:pt x="3927" y="9504"/>
                  </a:lnTo>
                  <a:lnTo>
                    <a:pt x="3927" y="9936"/>
                  </a:lnTo>
                  <a:lnTo>
                    <a:pt x="2945" y="11232"/>
                  </a:lnTo>
                  <a:lnTo>
                    <a:pt x="2945" y="12528"/>
                  </a:lnTo>
                  <a:lnTo>
                    <a:pt x="1964" y="13824"/>
                  </a:lnTo>
                  <a:lnTo>
                    <a:pt x="1964" y="15552"/>
                  </a:lnTo>
                  <a:lnTo>
                    <a:pt x="982" y="16416"/>
                  </a:lnTo>
                  <a:lnTo>
                    <a:pt x="982" y="17712"/>
                  </a:lnTo>
                  <a:lnTo>
                    <a:pt x="1964" y="17712"/>
                  </a:lnTo>
                  <a:lnTo>
                    <a:pt x="1964" y="19008"/>
                  </a:lnTo>
                  <a:lnTo>
                    <a:pt x="3927" y="19872"/>
                  </a:lnTo>
                  <a:lnTo>
                    <a:pt x="3927" y="20304"/>
                  </a:lnTo>
                  <a:lnTo>
                    <a:pt x="6873" y="21600"/>
                  </a:lnTo>
                  <a:lnTo>
                    <a:pt x="10800" y="21600"/>
                  </a:lnTo>
                  <a:lnTo>
                    <a:pt x="16691" y="19008"/>
                  </a:lnTo>
                  <a:lnTo>
                    <a:pt x="16691" y="17280"/>
                  </a:lnTo>
                  <a:lnTo>
                    <a:pt x="15709" y="16416"/>
                  </a:lnTo>
                  <a:lnTo>
                    <a:pt x="15709" y="15984"/>
                  </a:lnTo>
                  <a:lnTo>
                    <a:pt x="12764" y="12096"/>
                  </a:lnTo>
                  <a:lnTo>
                    <a:pt x="12764" y="11232"/>
                  </a:lnTo>
                  <a:lnTo>
                    <a:pt x="11782" y="10800"/>
                  </a:lnTo>
                  <a:lnTo>
                    <a:pt x="11782" y="6912"/>
                  </a:lnTo>
                  <a:lnTo>
                    <a:pt x="12764" y="6912"/>
                  </a:lnTo>
                  <a:lnTo>
                    <a:pt x="12764" y="6480"/>
                  </a:lnTo>
                  <a:lnTo>
                    <a:pt x="13745" y="6480"/>
                  </a:lnTo>
                  <a:lnTo>
                    <a:pt x="14727" y="6048"/>
                  </a:lnTo>
                  <a:lnTo>
                    <a:pt x="15709" y="6048"/>
                  </a:lnTo>
                  <a:lnTo>
                    <a:pt x="16691" y="5616"/>
                  </a:lnTo>
                  <a:lnTo>
                    <a:pt x="17673" y="5616"/>
                  </a:lnTo>
                  <a:lnTo>
                    <a:pt x="18655" y="5184"/>
                  </a:lnTo>
                  <a:lnTo>
                    <a:pt x="19636" y="5184"/>
                  </a:lnTo>
                  <a:lnTo>
                    <a:pt x="19636" y="4752"/>
                  </a:lnTo>
                  <a:lnTo>
                    <a:pt x="20618" y="4752"/>
                  </a:lnTo>
                  <a:lnTo>
                    <a:pt x="20618" y="3888"/>
                  </a:lnTo>
                  <a:lnTo>
                    <a:pt x="21600" y="3456"/>
                  </a:lnTo>
                  <a:lnTo>
                    <a:pt x="21600" y="3024"/>
                  </a:lnTo>
                  <a:lnTo>
                    <a:pt x="19636" y="2160"/>
                  </a:lnTo>
                  <a:lnTo>
                    <a:pt x="19636" y="1728"/>
                  </a:lnTo>
                  <a:lnTo>
                    <a:pt x="17673" y="864"/>
                  </a:lnTo>
                  <a:lnTo>
                    <a:pt x="17673" y="432"/>
                  </a:lnTo>
                  <a:lnTo>
                    <a:pt x="16691" y="432"/>
                  </a:lnTo>
                  <a:lnTo>
                    <a:pt x="16691" y="0"/>
                  </a:lnTo>
                  <a:lnTo>
                    <a:pt x="16691" y="86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099618" y="1825105"/>
              <a:ext cx="92384" cy="19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864"/>
                  </a:moveTo>
                  <a:lnTo>
                    <a:pt x="15709" y="1296"/>
                  </a:lnTo>
                  <a:lnTo>
                    <a:pt x="9818" y="1296"/>
                  </a:lnTo>
                  <a:lnTo>
                    <a:pt x="8836" y="1728"/>
                  </a:lnTo>
                  <a:lnTo>
                    <a:pt x="7855" y="1728"/>
                  </a:lnTo>
                  <a:lnTo>
                    <a:pt x="5891" y="2592"/>
                  </a:lnTo>
                  <a:lnTo>
                    <a:pt x="4909" y="3456"/>
                  </a:lnTo>
                  <a:lnTo>
                    <a:pt x="2945" y="4320"/>
                  </a:lnTo>
                  <a:lnTo>
                    <a:pt x="2945" y="4752"/>
                  </a:lnTo>
                  <a:lnTo>
                    <a:pt x="982" y="5616"/>
                  </a:lnTo>
                  <a:lnTo>
                    <a:pt x="982" y="6048"/>
                  </a:lnTo>
                  <a:lnTo>
                    <a:pt x="0" y="6480"/>
                  </a:lnTo>
                  <a:lnTo>
                    <a:pt x="0" y="7344"/>
                  </a:lnTo>
                  <a:lnTo>
                    <a:pt x="982" y="7776"/>
                  </a:lnTo>
                  <a:lnTo>
                    <a:pt x="982" y="7344"/>
                  </a:lnTo>
                  <a:lnTo>
                    <a:pt x="1964" y="7344"/>
                  </a:lnTo>
                  <a:lnTo>
                    <a:pt x="2945" y="6912"/>
                  </a:lnTo>
                  <a:lnTo>
                    <a:pt x="2945" y="6480"/>
                  </a:lnTo>
                  <a:lnTo>
                    <a:pt x="3927" y="6048"/>
                  </a:lnTo>
                  <a:lnTo>
                    <a:pt x="4909" y="6048"/>
                  </a:lnTo>
                  <a:lnTo>
                    <a:pt x="4909" y="5616"/>
                  </a:lnTo>
                  <a:lnTo>
                    <a:pt x="5891" y="5616"/>
                  </a:lnTo>
                  <a:lnTo>
                    <a:pt x="5891" y="7344"/>
                  </a:lnTo>
                  <a:lnTo>
                    <a:pt x="4909" y="8208"/>
                  </a:lnTo>
                  <a:lnTo>
                    <a:pt x="4909" y="8640"/>
                  </a:lnTo>
                  <a:lnTo>
                    <a:pt x="3927" y="9504"/>
                  </a:lnTo>
                  <a:lnTo>
                    <a:pt x="3927" y="9936"/>
                  </a:lnTo>
                  <a:lnTo>
                    <a:pt x="2945" y="11232"/>
                  </a:lnTo>
                  <a:lnTo>
                    <a:pt x="2945" y="12528"/>
                  </a:lnTo>
                  <a:lnTo>
                    <a:pt x="1964" y="13824"/>
                  </a:lnTo>
                  <a:lnTo>
                    <a:pt x="1964" y="15552"/>
                  </a:lnTo>
                  <a:lnTo>
                    <a:pt x="982" y="16416"/>
                  </a:lnTo>
                  <a:lnTo>
                    <a:pt x="982" y="17712"/>
                  </a:lnTo>
                  <a:lnTo>
                    <a:pt x="1964" y="17712"/>
                  </a:lnTo>
                  <a:lnTo>
                    <a:pt x="1964" y="19008"/>
                  </a:lnTo>
                  <a:lnTo>
                    <a:pt x="3927" y="19872"/>
                  </a:lnTo>
                  <a:lnTo>
                    <a:pt x="3927" y="20304"/>
                  </a:lnTo>
                  <a:lnTo>
                    <a:pt x="6873" y="21600"/>
                  </a:lnTo>
                  <a:lnTo>
                    <a:pt x="10800" y="21600"/>
                  </a:lnTo>
                  <a:lnTo>
                    <a:pt x="16691" y="19008"/>
                  </a:lnTo>
                  <a:lnTo>
                    <a:pt x="16691" y="17280"/>
                  </a:lnTo>
                  <a:lnTo>
                    <a:pt x="15709" y="16416"/>
                  </a:lnTo>
                  <a:lnTo>
                    <a:pt x="15709" y="15984"/>
                  </a:lnTo>
                  <a:lnTo>
                    <a:pt x="12764" y="12096"/>
                  </a:lnTo>
                  <a:lnTo>
                    <a:pt x="12764" y="11232"/>
                  </a:lnTo>
                  <a:lnTo>
                    <a:pt x="11782" y="10800"/>
                  </a:lnTo>
                  <a:lnTo>
                    <a:pt x="11782" y="6912"/>
                  </a:lnTo>
                  <a:lnTo>
                    <a:pt x="12764" y="6912"/>
                  </a:lnTo>
                  <a:lnTo>
                    <a:pt x="12764" y="6480"/>
                  </a:lnTo>
                  <a:lnTo>
                    <a:pt x="13745" y="6480"/>
                  </a:lnTo>
                  <a:lnTo>
                    <a:pt x="14727" y="6048"/>
                  </a:lnTo>
                  <a:lnTo>
                    <a:pt x="15709" y="6048"/>
                  </a:lnTo>
                  <a:lnTo>
                    <a:pt x="16691" y="5616"/>
                  </a:lnTo>
                  <a:lnTo>
                    <a:pt x="17673" y="5616"/>
                  </a:lnTo>
                  <a:lnTo>
                    <a:pt x="18655" y="5184"/>
                  </a:lnTo>
                  <a:lnTo>
                    <a:pt x="19636" y="5184"/>
                  </a:lnTo>
                  <a:lnTo>
                    <a:pt x="19636" y="4752"/>
                  </a:lnTo>
                  <a:lnTo>
                    <a:pt x="20618" y="4752"/>
                  </a:lnTo>
                  <a:lnTo>
                    <a:pt x="20618" y="3888"/>
                  </a:lnTo>
                  <a:lnTo>
                    <a:pt x="21600" y="3456"/>
                  </a:lnTo>
                  <a:lnTo>
                    <a:pt x="21600" y="3024"/>
                  </a:lnTo>
                  <a:lnTo>
                    <a:pt x="19636" y="2160"/>
                  </a:lnTo>
                  <a:lnTo>
                    <a:pt x="19636" y="1728"/>
                  </a:lnTo>
                  <a:lnTo>
                    <a:pt x="17673" y="864"/>
                  </a:lnTo>
                  <a:lnTo>
                    <a:pt x="17673" y="432"/>
                  </a:lnTo>
                  <a:lnTo>
                    <a:pt x="16691" y="432"/>
                  </a:lnTo>
                  <a:lnTo>
                    <a:pt x="16691" y="0"/>
                  </a:lnTo>
                  <a:lnTo>
                    <a:pt x="16691" y="86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2099618" y="1825105"/>
              <a:ext cx="92384" cy="19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864"/>
                  </a:moveTo>
                  <a:lnTo>
                    <a:pt x="15709" y="1296"/>
                  </a:lnTo>
                  <a:lnTo>
                    <a:pt x="9818" y="1296"/>
                  </a:lnTo>
                  <a:lnTo>
                    <a:pt x="8836" y="1728"/>
                  </a:lnTo>
                  <a:lnTo>
                    <a:pt x="7855" y="1728"/>
                  </a:lnTo>
                  <a:lnTo>
                    <a:pt x="5891" y="2592"/>
                  </a:lnTo>
                  <a:lnTo>
                    <a:pt x="4909" y="3456"/>
                  </a:lnTo>
                  <a:lnTo>
                    <a:pt x="2945" y="4320"/>
                  </a:lnTo>
                  <a:lnTo>
                    <a:pt x="2945" y="4752"/>
                  </a:lnTo>
                  <a:lnTo>
                    <a:pt x="982" y="5616"/>
                  </a:lnTo>
                  <a:lnTo>
                    <a:pt x="982" y="6048"/>
                  </a:lnTo>
                  <a:lnTo>
                    <a:pt x="0" y="6480"/>
                  </a:lnTo>
                  <a:lnTo>
                    <a:pt x="0" y="7344"/>
                  </a:lnTo>
                  <a:lnTo>
                    <a:pt x="982" y="7776"/>
                  </a:lnTo>
                  <a:lnTo>
                    <a:pt x="982" y="7344"/>
                  </a:lnTo>
                  <a:lnTo>
                    <a:pt x="1964" y="7344"/>
                  </a:lnTo>
                  <a:lnTo>
                    <a:pt x="2945" y="6912"/>
                  </a:lnTo>
                  <a:lnTo>
                    <a:pt x="2945" y="6480"/>
                  </a:lnTo>
                  <a:lnTo>
                    <a:pt x="3927" y="6048"/>
                  </a:lnTo>
                  <a:lnTo>
                    <a:pt x="4909" y="6048"/>
                  </a:lnTo>
                  <a:lnTo>
                    <a:pt x="4909" y="5616"/>
                  </a:lnTo>
                  <a:lnTo>
                    <a:pt x="5891" y="5616"/>
                  </a:lnTo>
                  <a:lnTo>
                    <a:pt x="5891" y="7344"/>
                  </a:lnTo>
                  <a:lnTo>
                    <a:pt x="4909" y="8208"/>
                  </a:lnTo>
                  <a:lnTo>
                    <a:pt x="4909" y="8640"/>
                  </a:lnTo>
                  <a:lnTo>
                    <a:pt x="3927" y="9504"/>
                  </a:lnTo>
                  <a:lnTo>
                    <a:pt x="3927" y="9936"/>
                  </a:lnTo>
                  <a:lnTo>
                    <a:pt x="2945" y="11232"/>
                  </a:lnTo>
                  <a:lnTo>
                    <a:pt x="2945" y="12528"/>
                  </a:lnTo>
                  <a:lnTo>
                    <a:pt x="1964" y="13824"/>
                  </a:lnTo>
                  <a:lnTo>
                    <a:pt x="1964" y="15552"/>
                  </a:lnTo>
                  <a:lnTo>
                    <a:pt x="982" y="16416"/>
                  </a:lnTo>
                  <a:lnTo>
                    <a:pt x="982" y="17712"/>
                  </a:lnTo>
                  <a:lnTo>
                    <a:pt x="1964" y="17712"/>
                  </a:lnTo>
                  <a:lnTo>
                    <a:pt x="1964" y="19008"/>
                  </a:lnTo>
                  <a:lnTo>
                    <a:pt x="3927" y="19872"/>
                  </a:lnTo>
                  <a:lnTo>
                    <a:pt x="3927" y="20304"/>
                  </a:lnTo>
                  <a:lnTo>
                    <a:pt x="6873" y="21600"/>
                  </a:lnTo>
                  <a:lnTo>
                    <a:pt x="10800" y="21600"/>
                  </a:lnTo>
                  <a:lnTo>
                    <a:pt x="16691" y="19008"/>
                  </a:lnTo>
                  <a:lnTo>
                    <a:pt x="16691" y="17280"/>
                  </a:lnTo>
                  <a:lnTo>
                    <a:pt x="15709" y="16416"/>
                  </a:lnTo>
                  <a:lnTo>
                    <a:pt x="15709" y="15984"/>
                  </a:lnTo>
                  <a:lnTo>
                    <a:pt x="12764" y="12096"/>
                  </a:lnTo>
                  <a:lnTo>
                    <a:pt x="12764" y="11232"/>
                  </a:lnTo>
                  <a:lnTo>
                    <a:pt x="11782" y="10800"/>
                  </a:lnTo>
                  <a:lnTo>
                    <a:pt x="11782" y="6912"/>
                  </a:lnTo>
                  <a:lnTo>
                    <a:pt x="12764" y="6912"/>
                  </a:lnTo>
                  <a:lnTo>
                    <a:pt x="12764" y="6480"/>
                  </a:lnTo>
                  <a:lnTo>
                    <a:pt x="13745" y="6480"/>
                  </a:lnTo>
                  <a:lnTo>
                    <a:pt x="14727" y="6048"/>
                  </a:lnTo>
                  <a:lnTo>
                    <a:pt x="15709" y="6048"/>
                  </a:lnTo>
                  <a:lnTo>
                    <a:pt x="16691" y="5616"/>
                  </a:lnTo>
                  <a:lnTo>
                    <a:pt x="17673" y="5616"/>
                  </a:lnTo>
                  <a:lnTo>
                    <a:pt x="18655" y="5184"/>
                  </a:lnTo>
                  <a:lnTo>
                    <a:pt x="19636" y="5184"/>
                  </a:lnTo>
                  <a:lnTo>
                    <a:pt x="19636" y="4752"/>
                  </a:lnTo>
                  <a:lnTo>
                    <a:pt x="20618" y="4752"/>
                  </a:lnTo>
                  <a:lnTo>
                    <a:pt x="20618" y="3888"/>
                  </a:lnTo>
                  <a:lnTo>
                    <a:pt x="21600" y="3456"/>
                  </a:lnTo>
                  <a:lnTo>
                    <a:pt x="21600" y="3024"/>
                  </a:lnTo>
                  <a:lnTo>
                    <a:pt x="19636" y="2160"/>
                  </a:lnTo>
                  <a:lnTo>
                    <a:pt x="19636" y="1728"/>
                  </a:lnTo>
                  <a:lnTo>
                    <a:pt x="17673" y="864"/>
                  </a:lnTo>
                  <a:lnTo>
                    <a:pt x="17673" y="432"/>
                  </a:lnTo>
                  <a:lnTo>
                    <a:pt x="16691" y="432"/>
                  </a:lnTo>
                  <a:lnTo>
                    <a:pt x="16691" y="0"/>
                  </a:lnTo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2099618" y="1825105"/>
              <a:ext cx="92384" cy="19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864"/>
                  </a:moveTo>
                  <a:lnTo>
                    <a:pt x="15709" y="1296"/>
                  </a:lnTo>
                  <a:lnTo>
                    <a:pt x="9818" y="1296"/>
                  </a:lnTo>
                  <a:lnTo>
                    <a:pt x="8836" y="1728"/>
                  </a:lnTo>
                  <a:lnTo>
                    <a:pt x="7855" y="1728"/>
                  </a:lnTo>
                  <a:lnTo>
                    <a:pt x="5891" y="2592"/>
                  </a:lnTo>
                  <a:lnTo>
                    <a:pt x="4909" y="3456"/>
                  </a:lnTo>
                  <a:lnTo>
                    <a:pt x="2945" y="4320"/>
                  </a:lnTo>
                  <a:lnTo>
                    <a:pt x="2945" y="4752"/>
                  </a:lnTo>
                  <a:lnTo>
                    <a:pt x="982" y="5616"/>
                  </a:lnTo>
                  <a:lnTo>
                    <a:pt x="982" y="6048"/>
                  </a:lnTo>
                  <a:lnTo>
                    <a:pt x="0" y="6480"/>
                  </a:lnTo>
                  <a:lnTo>
                    <a:pt x="0" y="7344"/>
                  </a:lnTo>
                  <a:lnTo>
                    <a:pt x="982" y="7776"/>
                  </a:lnTo>
                  <a:lnTo>
                    <a:pt x="982" y="7344"/>
                  </a:lnTo>
                  <a:lnTo>
                    <a:pt x="1964" y="7344"/>
                  </a:lnTo>
                  <a:lnTo>
                    <a:pt x="2945" y="6912"/>
                  </a:lnTo>
                  <a:lnTo>
                    <a:pt x="2945" y="6480"/>
                  </a:lnTo>
                  <a:lnTo>
                    <a:pt x="3927" y="6048"/>
                  </a:lnTo>
                  <a:lnTo>
                    <a:pt x="4909" y="6048"/>
                  </a:lnTo>
                  <a:lnTo>
                    <a:pt x="4909" y="5616"/>
                  </a:lnTo>
                  <a:lnTo>
                    <a:pt x="5891" y="5616"/>
                  </a:lnTo>
                  <a:lnTo>
                    <a:pt x="5891" y="7344"/>
                  </a:lnTo>
                  <a:lnTo>
                    <a:pt x="4909" y="8208"/>
                  </a:lnTo>
                  <a:lnTo>
                    <a:pt x="4909" y="8640"/>
                  </a:lnTo>
                  <a:lnTo>
                    <a:pt x="3927" y="9504"/>
                  </a:lnTo>
                  <a:lnTo>
                    <a:pt x="3927" y="9936"/>
                  </a:lnTo>
                  <a:lnTo>
                    <a:pt x="2945" y="11232"/>
                  </a:lnTo>
                  <a:lnTo>
                    <a:pt x="2945" y="12528"/>
                  </a:lnTo>
                  <a:lnTo>
                    <a:pt x="1964" y="13824"/>
                  </a:lnTo>
                  <a:lnTo>
                    <a:pt x="1964" y="15552"/>
                  </a:lnTo>
                  <a:lnTo>
                    <a:pt x="982" y="16416"/>
                  </a:lnTo>
                  <a:lnTo>
                    <a:pt x="982" y="17712"/>
                  </a:lnTo>
                  <a:lnTo>
                    <a:pt x="1964" y="17712"/>
                  </a:lnTo>
                  <a:lnTo>
                    <a:pt x="1964" y="19008"/>
                  </a:lnTo>
                  <a:lnTo>
                    <a:pt x="3927" y="19872"/>
                  </a:lnTo>
                  <a:lnTo>
                    <a:pt x="3927" y="20304"/>
                  </a:lnTo>
                  <a:lnTo>
                    <a:pt x="6873" y="21600"/>
                  </a:lnTo>
                  <a:lnTo>
                    <a:pt x="10800" y="21600"/>
                  </a:lnTo>
                  <a:lnTo>
                    <a:pt x="16691" y="19008"/>
                  </a:lnTo>
                  <a:lnTo>
                    <a:pt x="16691" y="17280"/>
                  </a:lnTo>
                  <a:lnTo>
                    <a:pt x="15709" y="16416"/>
                  </a:lnTo>
                  <a:lnTo>
                    <a:pt x="15709" y="15984"/>
                  </a:lnTo>
                  <a:lnTo>
                    <a:pt x="12764" y="12096"/>
                  </a:lnTo>
                  <a:lnTo>
                    <a:pt x="12764" y="11232"/>
                  </a:lnTo>
                  <a:lnTo>
                    <a:pt x="11782" y="10800"/>
                  </a:lnTo>
                  <a:lnTo>
                    <a:pt x="11782" y="6912"/>
                  </a:lnTo>
                  <a:lnTo>
                    <a:pt x="12764" y="6912"/>
                  </a:lnTo>
                  <a:lnTo>
                    <a:pt x="12764" y="6480"/>
                  </a:lnTo>
                  <a:lnTo>
                    <a:pt x="13745" y="6480"/>
                  </a:lnTo>
                  <a:lnTo>
                    <a:pt x="14727" y="6048"/>
                  </a:lnTo>
                  <a:lnTo>
                    <a:pt x="15709" y="6048"/>
                  </a:lnTo>
                  <a:lnTo>
                    <a:pt x="16691" y="5616"/>
                  </a:lnTo>
                  <a:lnTo>
                    <a:pt x="17673" y="5616"/>
                  </a:lnTo>
                  <a:lnTo>
                    <a:pt x="18655" y="5184"/>
                  </a:lnTo>
                  <a:lnTo>
                    <a:pt x="19636" y="5184"/>
                  </a:lnTo>
                  <a:lnTo>
                    <a:pt x="19636" y="4752"/>
                  </a:lnTo>
                  <a:lnTo>
                    <a:pt x="20618" y="4752"/>
                  </a:lnTo>
                  <a:lnTo>
                    <a:pt x="20618" y="3888"/>
                  </a:lnTo>
                  <a:lnTo>
                    <a:pt x="21600" y="3456"/>
                  </a:lnTo>
                  <a:lnTo>
                    <a:pt x="21600" y="3024"/>
                  </a:lnTo>
                  <a:lnTo>
                    <a:pt x="19636" y="2160"/>
                  </a:lnTo>
                  <a:lnTo>
                    <a:pt x="19636" y="1728"/>
                  </a:lnTo>
                  <a:lnTo>
                    <a:pt x="17673" y="864"/>
                  </a:lnTo>
                  <a:lnTo>
                    <a:pt x="17673" y="432"/>
                  </a:lnTo>
                  <a:lnTo>
                    <a:pt x="16691" y="432"/>
                  </a:lnTo>
                  <a:lnTo>
                    <a:pt x="16691" y="0"/>
                  </a:lnTo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3183021" y="790746"/>
              <a:ext cx="75587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0" y="0"/>
                  </a:moveTo>
                  <a:lnTo>
                    <a:pt x="6000" y="2160"/>
                  </a:lnTo>
                  <a:lnTo>
                    <a:pt x="4800" y="2160"/>
                  </a:lnTo>
                  <a:lnTo>
                    <a:pt x="2400" y="6480"/>
                  </a:lnTo>
                  <a:lnTo>
                    <a:pt x="2400" y="8640"/>
                  </a:lnTo>
                  <a:lnTo>
                    <a:pt x="1200" y="10800"/>
                  </a:lnTo>
                  <a:lnTo>
                    <a:pt x="1200" y="12960"/>
                  </a:lnTo>
                  <a:lnTo>
                    <a:pt x="0" y="15120"/>
                  </a:lnTo>
                  <a:lnTo>
                    <a:pt x="0" y="19440"/>
                  </a:lnTo>
                  <a:lnTo>
                    <a:pt x="1200" y="21600"/>
                  </a:lnTo>
                  <a:lnTo>
                    <a:pt x="8400" y="21600"/>
                  </a:lnTo>
                  <a:lnTo>
                    <a:pt x="10800" y="19440"/>
                  </a:lnTo>
                  <a:lnTo>
                    <a:pt x="13200" y="19440"/>
                  </a:lnTo>
                  <a:lnTo>
                    <a:pt x="15600" y="17280"/>
                  </a:lnTo>
                  <a:lnTo>
                    <a:pt x="19200" y="17280"/>
                  </a:lnTo>
                  <a:lnTo>
                    <a:pt x="19200" y="15120"/>
                  </a:lnTo>
                  <a:lnTo>
                    <a:pt x="20400" y="15120"/>
                  </a:lnTo>
                  <a:lnTo>
                    <a:pt x="20400" y="12960"/>
                  </a:lnTo>
                  <a:lnTo>
                    <a:pt x="21600" y="12960"/>
                  </a:lnTo>
                  <a:lnTo>
                    <a:pt x="21600" y="10800"/>
                  </a:lnTo>
                  <a:lnTo>
                    <a:pt x="19200" y="6480"/>
                  </a:lnTo>
                  <a:lnTo>
                    <a:pt x="18000" y="6480"/>
                  </a:lnTo>
                  <a:lnTo>
                    <a:pt x="18000" y="4320"/>
                  </a:lnTo>
                  <a:lnTo>
                    <a:pt x="16800" y="4320"/>
                  </a:lnTo>
                  <a:lnTo>
                    <a:pt x="15600" y="2160"/>
                  </a:lnTo>
                  <a:lnTo>
                    <a:pt x="13200" y="2160"/>
                  </a:lnTo>
                  <a:lnTo>
                    <a:pt x="12000" y="0"/>
                  </a:lnTo>
                  <a:lnTo>
                    <a:pt x="60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3183021" y="790746"/>
              <a:ext cx="75587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0" y="0"/>
                  </a:moveTo>
                  <a:lnTo>
                    <a:pt x="6000" y="2160"/>
                  </a:lnTo>
                  <a:lnTo>
                    <a:pt x="4800" y="2160"/>
                  </a:lnTo>
                  <a:lnTo>
                    <a:pt x="2400" y="6480"/>
                  </a:lnTo>
                  <a:lnTo>
                    <a:pt x="2400" y="8640"/>
                  </a:lnTo>
                  <a:lnTo>
                    <a:pt x="1200" y="10800"/>
                  </a:lnTo>
                  <a:lnTo>
                    <a:pt x="1200" y="12960"/>
                  </a:lnTo>
                  <a:lnTo>
                    <a:pt x="0" y="15120"/>
                  </a:lnTo>
                  <a:lnTo>
                    <a:pt x="0" y="19440"/>
                  </a:lnTo>
                  <a:lnTo>
                    <a:pt x="1200" y="21600"/>
                  </a:lnTo>
                  <a:lnTo>
                    <a:pt x="8400" y="21600"/>
                  </a:lnTo>
                  <a:lnTo>
                    <a:pt x="10800" y="19440"/>
                  </a:lnTo>
                  <a:lnTo>
                    <a:pt x="13200" y="19440"/>
                  </a:lnTo>
                  <a:lnTo>
                    <a:pt x="15600" y="17280"/>
                  </a:lnTo>
                  <a:lnTo>
                    <a:pt x="19200" y="17280"/>
                  </a:lnTo>
                  <a:lnTo>
                    <a:pt x="19200" y="15120"/>
                  </a:lnTo>
                  <a:lnTo>
                    <a:pt x="20400" y="15120"/>
                  </a:lnTo>
                  <a:lnTo>
                    <a:pt x="20400" y="12960"/>
                  </a:lnTo>
                  <a:lnTo>
                    <a:pt x="21600" y="12960"/>
                  </a:lnTo>
                  <a:lnTo>
                    <a:pt x="21600" y="10800"/>
                  </a:lnTo>
                  <a:lnTo>
                    <a:pt x="19200" y="6480"/>
                  </a:lnTo>
                  <a:lnTo>
                    <a:pt x="18000" y="6480"/>
                  </a:lnTo>
                  <a:lnTo>
                    <a:pt x="18000" y="4320"/>
                  </a:lnTo>
                  <a:lnTo>
                    <a:pt x="16800" y="4320"/>
                  </a:lnTo>
                  <a:lnTo>
                    <a:pt x="15600" y="2160"/>
                  </a:lnTo>
                  <a:lnTo>
                    <a:pt x="13200" y="2160"/>
                  </a:lnTo>
                  <a:lnTo>
                    <a:pt x="12000" y="0"/>
                  </a:lnTo>
                  <a:lnTo>
                    <a:pt x="60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2817689" y="-1"/>
              <a:ext cx="1515924" cy="125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8" y="2691"/>
                  </a:moveTo>
                  <a:lnTo>
                    <a:pt x="4488" y="2760"/>
                  </a:lnTo>
                  <a:lnTo>
                    <a:pt x="4428" y="2829"/>
                  </a:lnTo>
                  <a:lnTo>
                    <a:pt x="4308" y="3036"/>
                  </a:lnTo>
                  <a:lnTo>
                    <a:pt x="4308" y="3105"/>
                  </a:lnTo>
                  <a:lnTo>
                    <a:pt x="4248" y="3243"/>
                  </a:lnTo>
                  <a:lnTo>
                    <a:pt x="4188" y="3243"/>
                  </a:lnTo>
                  <a:lnTo>
                    <a:pt x="4188" y="3312"/>
                  </a:lnTo>
                  <a:lnTo>
                    <a:pt x="4129" y="3312"/>
                  </a:lnTo>
                  <a:lnTo>
                    <a:pt x="4129" y="3381"/>
                  </a:lnTo>
                  <a:lnTo>
                    <a:pt x="4009" y="3381"/>
                  </a:lnTo>
                  <a:lnTo>
                    <a:pt x="3949" y="3450"/>
                  </a:lnTo>
                  <a:lnTo>
                    <a:pt x="3470" y="3450"/>
                  </a:lnTo>
                  <a:lnTo>
                    <a:pt x="3291" y="3519"/>
                  </a:lnTo>
                  <a:lnTo>
                    <a:pt x="3111" y="3519"/>
                  </a:lnTo>
                  <a:lnTo>
                    <a:pt x="3052" y="3588"/>
                  </a:lnTo>
                  <a:lnTo>
                    <a:pt x="2932" y="3588"/>
                  </a:lnTo>
                  <a:lnTo>
                    <a:pt x="2812" y="3727"/>
                  </a:lnTo>
                  <a:lnTo>
                    <a:pt x="2812" y="4693"/>
                  </a:lnTo>
                  <a:lnTo>
                    <a:pt x="2752" y="4693"/>
                  </a:lnTo>
                  <a:lnTo>
                    <a:pt x="2752" y="4762"/>
                  </a:lnTo>
                  <a:lnTo>
                    <a:pt x="2693" y="4831"/>
                  </a:lnTo>
                  <a:lnTo>
                    <a:pt x="2573" y="4831"/>
                  </a:lnTo>
                  <a:lnTo>
                    <a:pt x="2513" y="4900"/>
                  </a:lnTo>
                  <a:lnTo>
                    <a:pt x="2334" y="4900"/>
                  </a:lnTo>
                  <a:lnTo>
                    <a:pt x="2154" y="4969"/>
                  </a:lnTo>
                  <a:lnTo>
                    <a:pt x="2034" y="4969"/>
                  </a:lnTo>
                  <a:lnTo>
                    <a:pt x="1975" y="5038"/>
                  </a:lnTo>
                  <a:lnTo>
                    <a:pt x="1855" y="5038"/>
                  </a:lnTo>
                  <a:lnTo>
                    <a:pt x="1795" y="5107"/>
                  </a:lnTo>
                  <a:lnTo>
                    <a:pt x="1675" y="5107"/>
                  </a:lnTo>
                  <a:lnTo>
                    <a:pt x="1616" y="5245"/>
                  </a:lnTo>
                  <a:lnTo>
                    <a:pt x="1496" y="5314"/>
                  </a:lnTo>
                  <a:lnTo>
                    <a:pt x="1316" y="5452"/>
                  </a:lnTo>
                  <a:lnTo>
                    <a:pt x="1017" y="5797"/>
                  </a:lnTo>
                  <a:lnTo>
                    <a:pt x="957" y="5797"/>
                  </a:lnTo>
                  <a:lnTo>
                    <a:pt x="898" y="5866"/>
                  </a:lnTo>
                  <a:lnTo>
                    <a:pt x="778" y="5866"/>
                  </a:lnTo>
                  <a:lnTo>
                    <a:pt x="658" y="5935"/>
                  </a:lnTo>
                  <a:lnTo>
                    <a:pt x="419" y="6004"/>
                  </a:lnTo>
                  <a:lnTo>
                    <a:pt x="299" y="6004"/>
                  </a:lnTo>
                  <a:lnTo>
                    <a:pt x="180" y="6073"/>
                  </a:lnTo>
                  <a:lnTo>
                    <a:pt x="120" y="6073"/>
                  </a:lnTo>
                  <a:lnTo>
                    <a:pt x="60" y="6142"/>
                  </a:lnTo>
                  <a:lnTo>
                    <a:pt x="0" y="6142"/>
                  </a:lnTo>
                  <a:lnTo>
                    <a:pt x="0" y="6487"/>
                  </a:lnTo>
                  <a:lnTo>
                    <a:pt x="60" y="6487"/>
                  </a:lnTo>
                  <a:lnTo>
                    <a:pt x="60" y="6556"/>
                  </a:lnTo>
                  <a:lnTo>
                    <a:pt x="120" y="6556"/>
                  </a:lnTo>
                  <a:lnTo>
                    <a:pt x="120" y="6625"/>
                  </a:lnTo>
                  <a:lnTo>
                    <a:pt x="479" y="6625"/>
                  </a:lnTo>
                  <a:lnTo>
                    <a:pt x="598" y="6556"/>
                  </a:lnTo>
                  <a:lnTo>
                    <a:pt x="838" y="6556"/>
                  </a:lnTo>
                  <a:lnTo>
                    <a:pt x="1077" y="6487"/>
                  </a:lnTo>
                  <a:lnTo>
                    <a:pt x="1197" y="6418"/>
                  </a:lnTo>
                  <a:lnTo>
                    <a:pt x="1616" y="6418"/>
                  </a:lnTo>
                  <a:lnTo>
                    <a:pt x="1915" y="6763"/>
                  </a:lnTo>
                  <a:lnTo>
                    <a:pt x="1915" y="6832"/>
                  </a:lnTo>
                  <a:lnTo>
                    <a:pt x="1975" y="6901"/>
                  </a:lnTo>
                  <a:lnTo>
                    <a:pt x="1975" y="6970"/>
                  </a:lnTo>
                  <a:lnTo>
                    <a:pt x="1915" y="7039"/>
                  </a:lnTo>
                  <a:lnTo>
                    <a:pt x="1855" y="7039"/>
                  </a:lnTo>
                  <a:lnTo>
                    <a:pt x="1855" y="7108"/>
                  </a:lnTo>
                  <a:lnTo>
                    <a:pt x="1556" y="7108"/>
                  </a:lnTo>
                  <a:lnTo>
                    <a:pt x="1436" y="7177"/>
                  </a:lnTo>
                  <a:lnTo>
                    <a:pt x="598" y="7177"/>
                  </a:lnTo>
                  <a:lnTo>
                    <a:pt x="598" y="7384"/>
                  </a:lnTo>
                  <a:lnTo>
                    <a:pt x="658" y="7453"/>
                  </a:lnTo>
                  <a:lnTo>
                    <a:pt x="658" y="7522"/>
                  </a:lnTo>
                  <a:lnTo>
                    <a:pt x="718" y="7591"/>
                  </a:lnTo>
                  <a:lnTo>
                    <a:pt x="838" y="7660"/>
                  </a:lnTo>
                  <a:lnTo>
                    <a:pt x="957" y="7798"/>
                  </a:lnTo>
                  <a:lnTo>
                    <a:pt x="1077" y="7798"/>
                  </a:lnTo>
                  <a:lnTo>
                    <a:pt x="1137" y="7867"/>
                  </a:lnTo>
                  <a:lnTo>
                    <a:pt x="1257" y="7936"/>
                  </a:lnTo>
                  <a:lnTo>
                    <a:pt x="1316" y="8005"/>
                  </a:lnTo>
                  <a:lnTo>
                    <a:pt x="1675" y="8143"/>
                  </a:lnTo>
                  <a:lnTo>
                    <a:pt x="2573" y="8143"/>
                  </a:lnTo>
                  <a:lnTo>
                    <a:pt x="2992" y="8074"/>
                  </a:lnTo>
                  <a:lnTo>
                    <a:pt x="3351" y="8074"/>
                  </a:lnTo>
                  <a:lnTo>
                    <a:pt x="3530" y="8005"/>
                  </a:lnTo>
                  <a:lnTo>
                    <a:pt x="4009" y="8005"/>
                  </a:lnTo>
                  <a:lnTo>
                    <a:pt x="4069" y="8074"/>
                  </a:lnTo>
                  <a:lnTo>
                    <a:pt x="4248" y="8074"/>
                  </a:lnTo>
                  <a:lnTo>
                    <a:pt x="4308" y="8143"/>
                  </a:lnTo>
                  <a:lnTo>
                    <a:pt x="4368" y="8143"/>
                  </a:lnTo>
                  <a:lnTo>
                    <a:pt x="4667" y="8488"/>
                  </a:lnTo>
                  <a:lnTo>
                    <a:pt x="4727" y="8626"/>
                  </a:lnTo>
                  <a:lnTo>
                    <a:pt x="4847" y="8764"/>
                  </a:lnTo>
                  <a:lnTo>
                    <a:pt x="4906" y="8902"/>
                  </a:lnTo>
                  <a:lnTo>
                    <a:pt x="4966" y="8971"/>
                  </a:lnTo>
                  <a:lnTo>
                    <a:pt x="4966" y="9040"/>
                  </a:lnTo>
                  <a:lnTo>
                    <a:pt x="5026" y="9109"/>
                  </a:lnTo>
                  <a:lnTo>
                    <a:pt x="5086" y="9316"/>
                  </a:lnTo>
                  <a:lnTo>
                    <a:pt x="5146" y="9454"/>
                  </a:lnTo>
                  <a:lnTo>
                    <a:pt x="5325" y="10075"/>
                  </a:lnTo>
                  <a:lnTo>
                    <a:pt x="5445" y="10351"/>
                  </a:lnTo>
                  <a:lnTo>
                    <a:pt x="5445" y="10489"/>
                  </a:lnTo>
                  <a:lnTo>
                    <a:pt x="5505" y="10696"/>
                  </a:lnTo>
                  <a:lnTo>
                    <a:pt x="5565" y="11042"/>
                  </a:lnTo>
                  <a:lnTo>
                    <a:pt x="5624" y="11456"/>
                  </a:lnTo>
                  <a:lnTo>
                    <a:pt x="5624" y="12215"/>
                  </a:lnTo>
                  <a:lnTo>
                    <a:pt x="5684" y="12284"/>
                  </a:lnTo>
                  <a:lnTo>
                    <a:pt x="5684" y="12353"/>
                  </a:lnTo>
                  <a:lnTo>
                    <a:pt x="5864" y="12353"/>
                  </a:lnTo>
                  <a:lnTo>
                    <a:pt x="5924" y="12284"/>
                  </a:lnTo>
                  <a:lnTo>
                    <a:pt x="6043" y="12215"/>
                  </a:lnTo>
                  <a:lnTo>
                    <a:pt x="6163" y="12077"/>
                  </a:lnTo>
                  <a:lnTo>
                    <a:pt x="6223" y="12077"/>
                  </a:lnTo>
                  <a:lnTo>
                    <a:pt x="6283" y="12008"/>
                  </a:lnTo>
                  <a:lnTo>
                    <a:pt x="6342" y="12008"/>
                  </a:lnTo>
                  <a:lnTo>
                    <a:pt x="6342" y="12077"/>
                  </a:lnTo>
                  <a:lnTo>
                    <a:pt x="6402" y="12077"/>
                  </a:lnTo>
                  <a:lnTo>
                    <a:pt x="6402" y="12146"/>
                  </a:lnTo>
                  <a:lnTo>
                    <a:pt x="6462" y="12146"/>
                  </a:lnTo>
                  <a:lnTo>
                    <a:pt x="6462" y="12215"/>
                  </a:lnTo>
                  <a:lnTo>
                    <a:pt x="6522" y="12284"/>
                  </a:lnTo>
                  <a:lnTo>
                    <a:pt x="6522" y="12353"/>
                  </a:lnTo>
                  <a:lnTo>
                    <a:pt x="6582" y="12422"/>
                  </a:lnTo>
                  <a:lnTo>
                    <a:pt x="6582" y="12836"/>
                  </a:lnTo>
                  <a:lnTo>
                    <a:pt x="6522" y="12836"/>
                  </a:lnTo>
                  <a:lnTo>
                    <a:pt x="6462" y="12905"/>
                  </a:lnTo>
                  <a:lnTo>
                    <a:pt x="6283" y="12905"/>
                  </a:lnTo>
                  <a:lnTo>
                    <a:pt x="6163" y="12974"/>
                  </a:lnTo>
                  <a:lnTo>
                    <a:pt x="5864" y="12974"/>
                  </a:lnTo>
                  <a:lnTo>
                    <a:pt x="5864" y="13043"/>
                  </a:lnTo>
                  <a:lnTo>
                    <a:pt x="5804" y="13043"/>
                  </a:lnTo>
                  <a:lnTo>
                    <a:pt x="5804" y="13181"/>
                  </a:lnTo>
                  <a:lnTo>
                    <a:pt x="5864" y="13181"/>
                  </a:lnTo>
                  <a:lnTo>
                    <a:pt x="5864" y="13250"/>
                  </a:lnTo>
                  <a:lnTo>
                    <a:pt x="5924" y="13250"/>
                  </a:lnTo>
                  <a:lnTo>
                    <a:pt x="6043" y="13319"/>
                  </a:lnTo>
                  <a:lnTo>
                    <a:pt x="6103" y="13319"/>
                  </a:lnTo>
                  <a:lnTo>
                    <a:pt x="6283" y="13388"/>
                  </a:lnTo>
                  <a:lnTo>
                    <a:pt x="6522" y="13388"/>
                  </a:lnTo>
                  <a:lnTo>
                    <a:pt x="6642" y="13457"/>
                  </a:lnTo>
                  <a:lnTo>
                    <a:pt x="6701" y="13457"/>
                  </a:lnTo>
                  <a:lnTo>
                    <a:pt x="6761" y="13526"/>
                  </a:lnTo>
                  <a:lnTo>
                    <a:pt x="6821" y="13526"/>
                  </a:lnTo>
                  <a:lnTo>
                    <a:pt x="6821" y="13595"/>
                  </a:lnTo>
                  <a:lnTo>
                    <a:pt x="6881" y="13664"/>
                  </a:lnTo>
                  <a:lnTo>
                    <a:pt x="6881" y="14147"/>
                  </a:lnTo>
                  <a:lnTo>
                    <a:pt x="6821" y="14285"/>
                  </a:lnTo>
                  <a:lnTo>
                    <a:pt x="6821" y="14423"/>
                  </a:lnTo>
                  <a:lnTo>
                    <a:pt x="6761" y="14492"/>
                  </a:lnTo>
                  <a:lnTo>
                    <a:pt x="6761" y="14561"/>
                  </a:lnTo>
                  <a:lnTo>
                    <a:pt x="6701" y="14561"/>
                  </a:lnTo>
                  <a:lnTo>
                    <a:pt x="6701" y="14630"/>
                  </a:lnTo>
                  <a:lnTo>
                    <a:pt x="6582" y="14768"/>
                  </a:lnTo>
                  <a:lnTo>
                    <a:pt x="6522" y="14768"/>
                  </a:lnTo>
                  <a:lnTo>
                    <a:pt x="6043" y="15044"/>
                  </a:lnTo>
                  <a:lnTo>
                    <a:pt x="5983" y="15044"/>
                  </a:lnTo>
                  <a:lnTo>
                    <a:pt x="5804" y="15251"/>
                  </a:lnTo>
                  <a:lnTo>
                    <a:pt x="5804" y="15320"/>
                  </a:lnTo>
                  <a:lnTo>
                    <a:pt x="5744" y="15389"/>
                  </a:lnTo>
                  <a:lnTo>
                    <a:pt x="5684" y="15527"/>
                  </a:lnTo>
                  <a:lnTo>
                    <a:pt x="5684" y="15734"/>
                  </a:lnTo>
                  <a:lnTo>
                    <a:pt x="5624" y="15872"/>
                  </a:lnTo>
                  <a:lnTo>
                    <a:pt x="5624" y="16079"/>
                  </a:lnTo>
                  <a:lnTo>
                    <a:pt x="5684" y="16217"/>
                  </a:lnTo>
                  <a:lnTo>
                    <a:pt x="5684" y="16286"/>
                  </a:lnTo>
                  <a:lnTo>
                    <a:pt x="5744" y="16493"/>
                  </a:lnTo>
                  <a:lnTo>
                    <a:pt x="5804" y="16769"/>
                  </a:lnTo>
                  <a:lnTo>
                    <a:pt x="5924" y="17183"/>
                  </a:lnTo>
                  <a:lnTo>
                    <a:pt x="5983" y="17321"/>
                  </a:lnTo>
                  <a:lnTo>
                    <a:pt x="6043" y="17528"/>
                  </a:lnTo>
                  <a:lnTo>
                    <a:pt x="6103" y="17873"/>
                  </a:lnTo>
                  <a:lnTo>
                    <a:pt x="6283" y="18357"/>
                  </a:lnTo>
                  <a:lnTo>
                    <a:pt x="6522" y="19185"/>
                  </a:lnTo>
                  <a:lnTo>
                    <a:pt x="6582" y="19323"/>
                  </a:lnTo>
                  <a:lnTo>
                    <a:pt x="6701" y="19530"/>
                  </a:lnTo>
                  <a:lnTo>
                    <a:pt x="6761" y="19737"/>
                  </a:lnTo>
                  <a:lnTo>
                    <a:pt x="6821" y="20013"/>
                  </a:lnTo>
                  <a:lnTo>
                    <a:pt x="6881" y="20082"/>
                  </a:lnTo>
                  <a:lnTo>
                    <a:pt x="6941" y="20220"/>
                  </a:lnTo>
                  <a:lnTo>
                    <a:pt x="6941" y="20358"/>
                  </a:lnTo>
                  <a:lnTo>
                    <a:pt x="7060" y="20496"/>
                  </a:lnTo>
                  <a:lnTo>
                    <a:pt x="7120" y="20634"/>
                  </a:lnTo>
                  <a:lnTo>
                    <a:pt x="7180" y="20703"/>
                  </a:lnTo>
                  <a:lnTo>
                    <a:pt x="7240" y="20703"/>
                  </a:lnTo>
                  <a:lnTo>
                    <a:pt x="7240" y="20772"/>
                  </a:lnTo>
                  <a:lnTo>
                    <a:pt x="7360" y="20772"/>
                  </a:lnTo>
                  <a:lnTo>
                    <a:pt x="7479" y="20841"/>
                  </a:lnTo>
                  <a:lnTo>
                    <a:pt x="7898" y="20841"/>
                  </a:lnTo>
                  <a:lnTo>
                    <a:pt x="7958" y="20910"/>
                  </a:lnTo>
                  <a:lnTo>
                    <a:pt x="8018" y="20910"/>
                  </a:lnTo>
                  <a:lnTo>
                    <a:pt x="8018" y="20979"/>
                  </a:lnTo>
                  <a:lnTo>
                    <a:pt x="8078" y="20979"/>
                  </a:lnTo>
                  <a:lnTo>
                    <a:pt x="8078" y="21048"/>
                  </a:lnTo>
                  <a:lnTo>
                    <a:pt x="8137" y="21186"/>
                  </a:lnTo>
                  <a:lnTo>
                    <a:pt x="8137" y="21255"/>
                  </a:lnTo>
                  <a:lnTo>
                    <a:pt x="8197" y="21393"/>
                  </a:lnTo>
                  <a:lnTo>
                    <a:pt x="8257" y="21462"/>
                  </a:lnTo>
                  <a:lnTo>
                    <a:pt x="8257" y="21531"/>
                  </a:lnTo>
                  <a:lnTo>
                    <a:pt x="8317" y="21531"/>
                  </a:lnTo>
                  <a:lnTo>
                    <a:pt x="8317" y="21600"/>
                  </a:lnTo>
                  <a:lnTo>
                    <a:pt x="8676" y="21600"/>
                  </a:lnTo>
                  <a:lnTo>
                    <a:pt x="8796" y="21531"/>
                  </a:lnTo>
                  <a:lnTo>
                    <a:pt x="8915" y="21531"/>
                  </a:lnTo>
                  <a:lnTo>
                    <a:pt x="8975" y="21462"/>
                  </a:lnTo>
                  <a:lnTo>
                    <a:pt x="9035" y="21462"/>
                  </a:lnTo>
                  <a:lnTo>
                    <a:pt x="9035" y="21393"/>
                  </a:lnTo>
                  <a:lnTo>
                    <a:pt x="9095" y="21393"/>
                  </a:lnTo>
                  <a:lnTo>
                    <a:pt x="9095" y="21324"/>
                  </a:lnTo>
                  <a:lnTo>
                    <a:pt x="9155" y="21324"/>
                  </a:lnTo>
                  <a:lnTo>
                    <a:pt x="9155" y="21255"/>
                  </a:lnTo>
                  <a:lnTo>
                    <a:pt x="9394" y="20703"/>
                  </a:lnTo>
                  <a:lnTo>
                    <a:pt x="9394" y="20565"/>
                  </a:lnTo>
                  <a:lnTo>
                    <a:pt x="9454" y="20358"/>
                  </a:lnTo>
                  <a:lnTo>
                    <a:pt x="9514" y="20082"/>
                  </a:lnTo>
                  <a:lnTo>
                    <a:pt x="9633" y="19737"/>
                  </a:lnTo>
                  <a:lnTo>
                    <a:pt x="9633" y="19599"/>
                  </a:lnTo>
                  <a:lnTo>
                    <a:pt x="9753" y="19323"/>
                  </a:lnTo>
                  <a:lnTo>
                    <a:pt x="9813" y="19254"/>
                  </a:lnTo>
                  <a:lnTo>
                    <a:pt x="9813" y="19185"/>
                  </a:lnTo>
                  <a:lnTo>
                    <a:pt x="9873" y="19047"/>
                  </a:lnTo>
                  <a:lnTo>
                    <a:pt x="10052" y="18840"/>
                  </a:lnTo>
                  <a:lnTo>
                    <a:pt x="10172" y="18771"/>
                  </a:lnTo>
                  <a:lnTo>
                    <a:pt x="10232" y="18633"/>
                  </a:lnTo>
                  <a:lnTo>
                    <a:pt x="10291" y="18564"/>
                  </a:lnTo>
                  <a:lnTo>
                    <a:pt x="10291" y="18495"/>
                  </a:lnTo>
                  <a:lnTo>
                    <a:pt x="10351" y="18426"/>
                  </a:lnTo>
                  <a:lnTo>
                    <a:pt x="10351" y="17390"/>
                  </a:lnTo>
                  <a:lnTo>
                    <a:pt x="10411" y="17321"/>
                  </a:lnTo>
                  <a:lnTo>
                    <a:pt x="10411" y="17252"/>
                  </a:lnTo>
                  <a:lnTo>
                    <a:pt x="10471" y="17252"/>
                  </a:lnTo>
                  <a:lnTo>
                    <a:pt x="10531" y="17183"/>
                  </a:lnTo>
                  <a:lnTo>
                    <a:pt x="10650" y="17183"/>
                  </a:lnTo>
                  <a:lnTo>
                    <a:pt x="10710" y="17114"/>
                  </a:lnTo>
                  <a:lnTo>
                    <a:pt x="11009" y="17114"/>
                  </a:lnTo>
                  <a:lnTo>
                    <a:pt x="11189" y="17045"/>
                  </a:lnTo>
                  <a:lnTo>
                    <a:pt x="11548" y="17045"/>
                  </a:lnTo>
                  <a:lnTo>
                    <a:pt x="11608" y="16976"/>
                  </a:lnTo>
                  <a:lnTo>
                    <a:pt x="11847" y="16976"/>
                  </a:lnTo>
                  <a:lnTo>
                    <a:pt x="11967" y="16907"/>
                  </a:lnTo>
                  <a:lnTo>
                    <a:pt x="12206" y="16907"/>
                  </a:lnTo>
                  <a:lnTo>
                    <a:pt x="12386" y="16838"/>
                  </a:lnTo>
                  <a:lnTo>
                    <a:pt x="12685" y="16838"/>
                  </a:lnTo>
                  <a:lnTo>
                    <a:pt x="12745" y="16769"/>
                  </a:lnTo>
                  <a:lnTo>
                    <a:pt x="12804" y="16769"/>
                  </a:lnTo>
                  <a:lnTo>
                    <a:pt x="12924" y="16700"/>
                  </a:lnTo>
                  <a:lnTo>
                    <a:pt x="12984" y="16700"/>
                  </a:lnTo>
                  <a:lnTo>
                    <a:pt x="13104" y="16562"/>
                  </a:lnTo>
                  <a:lnTo>
                    <a:pt x="13104" y="16493"/>
                  </a:lnTo>
                  <a:lnTo>
                    <a:pt x="13163" y="16424"/>
                  </a:lnTo>
                  <a:lnTo>
                    <a:pt x="13223" y="16286"/>
                  </a:lnTo>
                  <a:lnTo>
                    <a:pt x="13223" y="16217"/>
                  </a:lnTo>
                  <a:lnTo>
                    <a:pt x="13283" y="16079"/>
                  </a:lnTo>
                  <a:lnTo>
                    <a:pt x="13343" y="15803"/>
                  </a:lnTo>
                  <a:lnTo>
                    <a:pt x="13403" y="15596"/>
                  </a:lnTo>
                  <a:lnTo>
                    <a:pt x="13463" y="15458"/>
                  </a:lnTo>
                  <a:lnTo>
                    <a:pt x="13522" y="15389"/>
                  </a:lnTo>
                  <a:lnTo>
                    <a:pt x="13522" y="15251"/>
                  </a:lnTo>
                  <a:lnTo>
                    <a:pt x="13582" y="15182"/>
                  </a:lnTo>
                  <a:lnTo>
                    <a:pt x="13642" y="15182"/>
                  </a:lnTo>
                  <a:lnTo>
                    <a:pt x="13642" y="15113"/>
                  </a:lnTo>
                  <a:lnTo>
                    <a:pt x="13702" y="15113"/>
                  </a:lnTo>
                  <a:lnTo>
                    <a:pt x="13702" y="15044"/>
                  </a:lnTo>
                  <a:lnTo>
                    <a:pt x="14300" y="15044"/>
                  </a:lnTo>
                  <a:lnTo>
                    <a:pt x="14420" y="15113"/>
                  </a:lnTo>
                  <a:lnTo>
                    <a:pt x="14540" y="15113"/>
                  </a:lnTo>
                  <a:lnTo>
                    <a:pt x="14779" y="15182"/>
                  </a:lnTo>
                  <a:lnTo>
                    <a:pt x="14899" y="15182"/>
                  </a:lnTo>
                  <a:lnTo>
                    <a:pt x="14958" y="15251"/>
                  </a:lnTo>
                  <a:lnTo>
                    <a:pt x="15437" y="15251"/>
                  </a:lnTo>
                  <a:lnTo>
                    <a:pt x="15557" y="15182"/>
                  </a:lnTo>
                  <a:lnTo>
                    <a:pt x="15617" y="15113"/>
                  </a:lnTo>
                  <a:lnTo>
                    <a:pt x="15736" y="15044"/>
                  </a:lnTo>
                  <a:lnTo>
                    <a:pt x="15796" y="14975"/>
                  </a:lnTo>
                  <a:lnTo>
                    <a:pt x="16035" y="14837"/>
                  </a:lnTo>
                  <a:lnTo>
                    <a:pt x="16095" y="14768"/>
                  </a:lnTo>
                  <a:lnTo>
                    <a:pt x="16335" y="14561"/>
                  </a:lnTo>
                  <a:lnTo>
                    <a:pt x="16514" y="14423"/>
                  </a:lnTo>
                  <a:lnTo>
                    <a:pt x="16634" y="14285"/>
                  </a:lnTo>
                  <a:lnTo>
                    <a:pt x="16813" y="14147"/>
                  </a:lnTo>
                  <a:lnTo>
                    <a:pt x="16873" y="14009"/>
                  </a:lnTo>
                  <a:lnTo>
                    <a:pt x="16993" y="13940"/>
                  </a:lnTo>
                  <a:lnTo>
                    <a:pt x="17112" y="13802"/>
                  </a:lnTo>
                  <a:lnTo>
                    <a:pt x="17232" y="13733"/>
                  </a:lnTo>
                  <a:lnTo>
                    <a:pt x="17412" y="13526"/>
                  </a:lnTo>
                  <a:lnTo>
                    <a:pt x="17412" y="13457"/>
                  </a:lnTo>
                  <a:lnTo>
                    <a:pt x="17471" y="13388"/>
                  </a:lnTo>
                  <a:lnTo>
                    <a:pt x="17471" y="13181"/>
                  </a:lnTo>
                  <a:lnTo>
                    <a:pt x="17412" y="13181"/>
                  </a:lnTo>
                  <a:lnTo>
                    <a:pt x="17412" y="13112"/>
                  </a:lnTo>
                  <a:lnTo>
                    <a:pt x="17292" y="13112"/>
                  </a:lnTo>
                  <a:lnTo>
                    <a:pt x="17172" y="13043"/>
                  </a:lnTo>
                  <a:lnTo>
                    <a:pt x="16933" y="13043"/>
                  </a:lnTo>
                  <a:lnTo>
                    <a:pt x="16813" y="12974"/>
                  </a:lnTo>
                  <a:lnTo>
                    <a:pt x="16035" y="12974"/>
                  </a:lnTo>
                  <a:lnTo>
                    <a:pt x="15976" y="12905"/>
                  </a:lnTo>
                  <a:lnTo>
                    <a:pt x="15856" y="12905"/>
                  </a:lnTo>
                  <a:lnTo>
                    <a:pt x="15856" y="12836"/>
                  </a:lnTo>
                  <a:lnTo>
                    <a:pt x="15796" y="12836"/>
                  </a:lnTo>
                  <a:lnTo>
                    <a:pt x="15796" y="12560"/>
                  </a:lnTo>
                  <a:lnTo>
                    <a:pt x="15856" y="12491"/>
                  </a:lnTo>
                  <a:lnTo>
                    <a:pt x="15856" y="12422"/>
                  </a:lnTo>
                  <a:lnTo>
                    <a:pt x="15916" y="12353"/>
                  </a:lnTo>
                  <a:lnTo>
                    <a:pt x="15916" y="12284"/>
                  </a:lnTo>
                  <a:lnTo>
                    <a:pt x="16035" y="12146"/>
                  </a:lnTo>
                  <a:lnTo>
                    <a:pt x="16095" y="12146"/>
                  </a:lnTo>
                  <a:lnTo>
                    <a:pt x="16155" y="12077"/>
                  </a:lnTo>
                  <a:lnTo>
                    <a:pt x="16275" y="12077"/>
                  </a:lnTo>
                  <a:lnTo>
                    <a:pt x="16394" y="12008"/>
                  </a:lnTo>
                  <a:lnTo>
                    <a:pt x="16514" y="12008"/>
                  </a:lnTo>
                  <a:lnTo>
                    <a:pt x="16634" y="12146"/>
                  </a:lnTo>
                  <a:lnTo>
                    <a:pt x="16753" y="12146"/>
                  </a:lnTo>
                  <a:lnTo>
                    <a:pt x="16813" y="12284"/>
                  </a:lnTo>
                  <a:lnTo>
                    <a:pt x="16933" y="12422"/>
                  </a:lnTo>
                  <a:lnTo>
                    <a:pt x="17053" y="12491"/>
                  </a:lnTo>
                  <a:lnTo>
                    <a:pt x="17172" y="12629"/>
                  </a:lnTo>
                  <a:lnTo>
                    <a:pt x="17232" y="12629"/>
                  </a:lnTo>
                  <a:lnTo>
                    <a:pt x="17292" y="12698"/>
                  </a:lnTo>
                  <a:lnTo>
                    <a:pt x="17412" y="12767"/>
                  </a:lnTo>
                  <a:lnTo>
                    <a:pt x="17471" y="12836"/>
                  </a:lnTo>
                  <a:lnTo>
                    <a:pt x="17531" y="12836"/>
                  </a:lnTo>
                  <a:lnTo>
                    <a:pt x="17531" y="12905"/>
                  </a:lnTo>
                  <a:lnTo>
                    <a:pt x="17771" y="12905"/>
                  </a:lnTo>
                  <a:lnTo>
                    <a:pt x="17771" y="12836"/>
                  </a:lnTo>
                  <a:lnTo>
                    <a:pt x="17830" y="12836"/>
                  </a:lnTo>
                  <a:lnTo>
                    <a:pt x="17830" y="12767"/>
                  </a:lnTo>
                  <a:lnTo>
                    <a:pt x="17950" y="12629"/>
                  </a:lnTo>
                  <a:lnTo>
                    <a:pt x="17950" y="12491"/>
                  </a:lnTo>
                  <a:lnTo>
                    <a:pt x="18010" y="12422"/>
                  </a:lnTo>
                  <a:lnTo>
                    <a:pt x="18010" y="12215"/>
                  </a:lnTo>
                  <a:lnTo>
                    <a:pt x="17950" y="12146"/>
                  </a:lnTo>
                  <a:lnTo>
                    <a:pt x="17950" y="12008"/>
                  </a:lnTo>
                  <a:lnTo>
                    <a:pt x="17890" y="11939"/>
                  </a:lnTo>
                  <a:lnTo>
                    <a:pt x="17771" y="11663"/>
                  </a:lnTo>
                  <a:lnTo>
                    <a:pt x="17591" y="11456"/>
                  </a:lnTo>
                  <a:lnTo>
                    <a:pt x="17471" y="11456"/>
                  </a:lnTo>
                  <a:lnTo>
                    <a:pt x="17412" y="11387"/>
                  </a:lnTo>
                  <a:lnTo>
                    <a:pt x="17172" y="11387"/>
                  </a:lnTo>
                  <a:lnTo>
                    <a:pt x="17053" y="11318"/>
                  </a:lnTo>
                  <a:lnTo>
                    <a:pt x="16933" y="11318"/>
                  </a:lnTo>
                  <a:lnTo>
                    <a:pt x="16753" y="11111"/>
                  </a:lnTo>
                  <a:lnTo>
                    <a:pt x="16753" y="10835"/>
                  </a:lnTo>
                  <a:lnTo>
                    <a:pt x="16813" y="10765"/>
                  </a:lnTo>
                  <a:lnTo>
                    <a:pt x="16813" y="10627"/>
                  </a:lnTo>
                  <a:lnTo>
                    <a:pt x="16933" y="10489"/>
                  </a:lnTo>
                  <a:lnTo>
                    <a:pt x="17352" y="10489"/>
                  </a:lnTo>
                  <a:lnTo>
                    <a:pt x="17412" y="10558"/>
                  </a:lnTo>
                  <a:lnTo>
                    <a:pt x="17531" y="10558"/>
                  </a:lnTo>
                  <a:lnTo>
                    <a:pt x="17531" y="10627"/>
                  </a:lnTo>
                  <a:lnTo>
                    <a:pt x="17591" y="10696"/>
                  </a:lnTo>
                  <a:lnTo>
                    <a:pt x="17591" y="10765"/>
                  </a:lnTo>
                  <a:lnTo>
                    <a:pt x="17651" y="10765"/>
                  </a:lnTo>
                  <a:lnTo>
                    <a:pt x="17651" y="10835"/>
                  </a:lnTo>
                  <a:lnTo>
                    <a:pt x="17711" y="10835"/>
                  </a:lnTo>
                  <a:lnTo>
                    <a:pt x="17711" y="10765"/>
                  </a:lnTo>
                  <a:lnTo>
                    <a:pt x="17771" y="10765"/>
                  </a:lnTo>
                  <a:lnTo>
                    <a:pt x="17771" y="10696"/>
                  </a:lnTo>
                  <a:lnTo>
                    <a:pt x="17830" y="10627"/>
                  </a:lnTo>
                  <a:lnTo>
                    <a:pt x="17830" y="10558"/>
                  </a:lnTo>
                  <a:lnTo>
                    <a:pt x="17890" y="10489"/>
                  </a:lnTo>
                  <a:lnTo>
                    <a:pt x="17890" y="10420"/>
                  </a:lnTo>
                  <a:lnTo>
                    <a:pt x="17950" y="10351"/>
                  </a:lnTo>
                  <a:lnTo>
                    <a:pt x="18130" y="10351"/>
                  </a:lnTo>
                  <a:lnTo>
                    <a:pt x="18249" y="10282"/>
                  </a:lnTo>
                  <a:lnTo>
                    <a:pt x="18489" y="10282"/>
                  </a:lnTo>
                  <a:lnTo>
                    <a:pt x="18489" y="10213"/>
                  </a:lnTo>
                  <a:lnTo>
                    <a:pt x="18548" y="10213"/>
                  </a:lnTo>
                  <a:lnTo>
                    <a:pt x="18548" y="10144"/>
                  </a:lnTo>
                  <a:lnTo>
                    <a:pt x="18309" y="9868"/>
                  </a:lnTo>
                  <a:lnTo>
                    <a:pt x="18309" y="9730"/>
                  </a:lnTo>
                  <a:lnTo>
                    <a:pt x="18608" y="9730"/>
                  </a:lnTo>
                  <a:lnTo>
                    <a:pt x="18728" y="9799"/>
                  </a:lnTo>
                  <a:lnTo>
                    <a:pt x="18848" y="9799"/>
                  </a:lnTo>
                  <a:lnTo>
                    <a:pt x="18848" y="9730"/>
                  </a:lnTo>
                  <a:lnTo>
                    <a:pt x="18907" y="9730"/>
                  </a:lnTo>
                  <a:lnTo>
                    <a:pt x="19266" y="9316"/>
                  </a:lnTo>
                  <a:lnTo>
                    <a:pt x="19266" y="9247"/>
                  </a:lnTo>
                  <a:lnTo>
                    <a:pt x="19326" y="9109"/>
                  </a:lnTo>
                  <a:lnTo>
                    <a:pt x="19386" y="9040"/>
                  </a:lnTo>
                  <a:lnTo>
                    <a:pt x="19386" y="8971"/>
                  </a:lnTo>
                  <a:lnTo>
                    <a:pt x="19446" y="8902"/>
                  </a:lnTo>
                  <a:lnTo>
                    <a:pt x="19446" y="8695"/>
                  </a:lnTo>
                  <a:lnTo>
                    <a:pt x="19386" y="8695"/>
                  </a:lnTo>
                  <a:lnTo>
                    <a:pt x="19266" y="8557"/>
                  </a:lnTo>
                  <a:lnTo>
                    <a:pt x="19087" y="8557"/>
                  </a:lnTo>
                  <a:lnTo>
                    <a:pt x="19027" y="8488"/>
                  </a:lnTo>
                  <a:lnTo>
                    <a:pt x="18848" y="8488"/>
                  </a:lnTo>
                  <a:lnTo>
                    <a:pt x="18728" y="8350"/>
                  </a:lnTo>
                  <a:lnTo>
                    <a:pt x="18728" y="8281"/>
                  </a:lnTo>
                  <a:lnTo>
                    <a:pt x="18668" y="8143"/>
                  </a:lnTo>
                  <a:lnTo>
                    <a:pt x="18668" y="7798"/>
                  </a:lnTo>
                  <a:lnTo>
                    <a:pt x="18728" y="7729"/>
                  </a:lnTo>
                  <a:lnTo>
                    <a:pt x="18728" y="7660"/>
                  </a:lnTo>
                  <a:lnTo>
                    <a:pt x="18788" y="7591"/>
                  </a:lnTo>
                  <a:lnTo>
                    <a:pt x="18788" y="7522"/>
                  </a:lnTo>
                  <a:lnTo>
                    <a:pt x="18907" y="7384"/>
                  </a:lnTo>
                  <a:lnTo>
                    <a:pt x="18967" y="7384"/>
                  </a:lnTo>
                  <a:lnTo>
                    <a:pt x="18967" y="7315"/>
                  </a:lnTo>
                  <a:lnTo>
                    <a:pt x="19326" y="7315"/>
                  </a:lnTo>
                  <a:lnTo>
                    <a:pt x="19326" y="7246"/>
                  </a:lnTo>
                  <a:lnTo>
                    <a:pt x="19386" y="7246"/>
                  </a:lnTo>
                  <a:lnTo>
                    <a:pt x="19386" y="6625"/>
                  </a:lnTo>
                  <a:lnTo>
                    <a:pt x="19326" y="6556"/>
                  </a:lnTo>
                  <a:lnTo>
                    <a:pt x="19326" y="6487"/>
                  </a:lnTo>
                  <a:lnTo>
                    <a:pt x="19266" y="6487"/>
                  </a:lnTo>
                  <a:lnTo>
                    <a:pt x="19266" y="6418"/>
                  </a:lnTo>
                  <a:lnTo>
                    <a:pt x="19147" y="6418"/>
                  </a:lnTo>
                  <a:lnTo>
                    <a:pt x="19087" y="6349"/>
                  </a:lnTo>
                  <a:lnTo>
                    <a:pt x="18848" y="6349"/>
                  </a:lnTo>
                  <a:lnTo>
                    <a:pt x="18608" y="6418"/>
                  </a:lnTo>
                  <a:lnTo>
                    <a:pt x="18130" y="6418"/>
                  </a:lnTo>
                  <a:lnTo>
                    <a:pt x="17950" y="6211"/>
                  </a:lnTo>
                  <a:lnTo>
                    <a:pt x="17950" y="6142"/>
                  </a:lnTo>
                  <a:lnTo>
                    <a:pt x="18010" y="6073"/>
                  </a:lnTo>
                  <a:lnTo>
                    <a:pt x="18010" y="6004"/>
                  </a:lnTo>
                  <a:lnTo>
                    <a:pt x="18070" y="5935"/>
                  </a:lnTo>
                  <a:lnTo>
                    <a:pt x="18070" y="5866"/>
                  </a:lnTo>
                  <a:lnTo>
                    <a:pt x="18189" y="5590"/>
                  </a:lnTo>
                  <a:lnTo>
                    <a:pt x="18309" y="5452"/>
                  </a:lnTo>
                  <a:lnTo>
                    <a:pt x="18309" y="5383"/>
                  </a:lnTo>
                  <a:lnTo>
                    <a:pt x="18369" y="5314"/>
                  </a:lnTo>
                  <a:lnTo>
                    <a:pt x="18429" y="5314"/>
                  </a:lnTo>
                  <a:lnTo>
                    <a:pt x="18548" y="5245"/>
                  </a:lnTo>
                  <a:lnTo>
                    <a:pt x="18608" y="5107"/>
                  </a:lnTo>
                  <a:lnTo>
                    <a:pt x="18848" y="5038"/>
                  </a:lnTo>
                  <a:lnTo>
                    <a:pt x="18967" y="4900"/>
                  </a:lnTo>
                  <a:lnTo>
                    <a:pt x="19027" y="4900"/>
                  </a:lnTo>
                  <a:lnTo>
                    <a:pt x="19087" y="4831"/>
                  </a:lnTo>
                  <a:lnTo>
                    <a:pt x="19207" y="4762"/>
                  </a:lnTo>
                  <a:lnTo>
                    <a:pt x="19386" y="4555"/>
                  </a:lnTo>
                  <a:lnTo>
                    <a:pt x="19326" y="4555"/>
                  </a:lnTo>
                  <a:lnTo>
                    <a:pt x="19326" y="4486"/>
                  </a:lnTo>
                  <a:lnTo>
                    <a:pt x="19266" y="4417"/>
                  </a:lnTo>
                  <a:lnTo>
                    <a:pt x="19147" y="4417"/>
                  </a:lnTo>
                  <a:lnTo>
                    <a:pt x="19087" y="4348"/>
                  </a:lnTo>
                  <a:lnTo>
                    <a:pt x="18967" y="4348"/>
                  </a:lnTo>
                  <a:lnTo>
                    <a:pt x="18848" y="4279"/>
                  </a:lnTo>
                  <a:lnTo>
                    <a:pt x="18728" y="4279"/>
                  </a:lnTo>
                  <a:lnTo>
                    <a:pt x="18668" y="4210"/>
                  </a:lnTo>
                  <a:lnTo>
                    <a:pt x="18608" y="4210"/>
                  </a:lnTo>
                  <a:lnTo>
                    <a:pt x="18608" y="4072"/>
                  </a:lnTo>
                  <a:lnTo>
                    <a:pt x="18668" y="4003"/>
                  </a:lnTo>
                  <a:lnTo>
                    <a:pt x="18728" y="4003"/>
                  </a:lnTo>
                  <a:lnTo>
                    <a:pt x="18848" y="3934"/>
                  </a:lnTo>
                  <a:lnTo>
                    <a:pt x="18907" y="3934"/>
                  </a:lnTo>
                  <a:lnTo>
                    <a:pt x="18967" y="3865"/>
                  </a:lnTo>
                  <a:lnTo>
                    <a:pt x="19207" y="3865"/>
                  </a:lnTo>
                  <a:lnTo>
                    <a:pt x="19207" y="3796"/>
                  </a:lnTo>
                  <a:lnTo>
                    <a:pt x="19566" y="3796"/>
                  </a:lnTo>
                  <a:lnTo>
                    <a:pt x="19805" y="3727"/>
                  </a:lnTo>
                  <a:lnTo>
                    <a:pt x="20104" y="3588"/>
                  </a:lnTo>
                  <a:lnTo>
                    <a:pt x="20284" y="3588"/>
                  </a:lnTo>
                  <a:lnTo>
                    <a:pt x="20523" y="3450"/>
                  </a:lnTo>
                  <a:lnTo>
                    <a:pt x="20643" y="3450"/>
                  </a:lnTo>
                  <a:lnTo>
                    <a:pt x="20762" y="3381"/>
                  </a:lnTo>
                  <a:lnTo>
                    <a:pt x="20942" y="3243"/>
                  </a:lnTo>
                  <a:lnTo>
                    <a:pt x="21061" y="3174"/>
                  </a:lnTo>
                  <a:lnTo>
                    <a:pt x="21181" y="3174"/>
                  </a:lnTo>
                  <a:lnTo>
                    <a:pt x="21241" y="3105"/>
                  </a:lnTo>
                  <a:lnTo>
                    <a:pt x="21361" y="3036"/>
                  </a:lnTo>
                  <a:lnTo>
                    <a:pt x="21420" y="2967"/>
                  </a:lnTo>
                  <a:lnTo>
                    <a:pt x="21480" y="2967"/>
                  </a:lnTo>
                  <a:lnTo>
                    <a:pt x="21600" y="2829"/>
                  </a:lnTo>
                  <a:lnTo>
                    <a:pt x="21600" y="2553"/>
                  </a:lnTo>
                  <a:lnTo>
                    <a:pt x="21480" y="2415"/>
                  </a:lnTo>
                  <a:lnTo>
                    <a:pt x="21361" y="2415"/>
                  </a:lnTo>
                  <a:lnTo>
                    <a:pt x="21361" y="2346"/>
                  </a:lnTo>
                  <a:lnTo>
                    <a:pt x="20523" y="2346"/>
                  </a:lnTo>
                  <a:lnTo>
                    <a:pt x="20224" y="2415"/>
                  </a:lnTo>
                  <a:lnTo>
                    <a:pt x="19925" y="2415"/>
                  </a:lnTo>
                  <a:lnTo>
                    <a:pt x="19745" y="2484"/>
                  </a:lnTo>
                  <a:lnTo>
                    <a:pt x="19506" y="2484"/>
                  </a:lnTo>
                  <a:lnTo>
                    <a:pt x="19266" y="2622"/>
                  </a:lnTo>
                  <a:lnTo>
                    <a:pt x="18967" y="2691"/>
                  </a:lnTo>
                  <a:lnTo>
                    <a:pt x="18728" y="2829"/>
                  </a:lnTo>
                  <a:lnTo>
                    <a:pt x="18668" y="2829"/>
                  </a:lnTo>
                  <a:lnTo>
                    <a:pt x="18548" y="2967"/>
                  </a:lnTo>
                  <a:lnTo>
                    <a:pt x="18429" y="3036"/>
                  </a:lnTo>
                  <a:lnTo>
                    <a:pt x="18249" y="3243"/>
                  </a:lnTo>
                  <a:lnTo>
                    <a:pt x="18070" y="3381"/>
                  </a:lnTo>
                  <a:lnTo>
                    <a:pt x="17830" y="3519"/>
                  </a:lnTo>
                  <a:lnTo>
                    <a:pt x="17771" y="3588"/>
                  </a:lnTo>
                  <a:lnTo>
                    <a:pt x="17651" y="3658"/>
                  </a:lnTo>
                  <a:lnTo>
                    <a:pt x="17471" y="3658"/>
                  </a:lnTo>
                  <a:lnTo>
                    <a:pt x="17412" y="3588"/>
                  </a:lnTo>
                  <a:lnTo>
                    <a:pt x="17352" y="3588"/>
                  </a:lnTo>
                  <a:lnTo>
                    <a:pt x="17352" y="3450"/>
                  </a:lnTo>
                  <a:lnTo>
                    <a:pt x="17412" y="3381"/>
                  </a:lnTo>
                  <a:lnTo>
                    <a:pt x="17412" y="3312"/>
                  </a:lnTo>
                  <a:lnTo>
                    <a:pt x="17471" y="3174"/>
                  </a:lnTo>
                  <a:lnTo>
                    <a:pt x="17591" y="3105"/>
                  </a:lnTo>
                  <a:lnTo>
                    <a:pt x="17711" y="2898"/>
                  </a:lnTo>
                  <a:lnTo>
                    <a:pt x="17950" y="2622"/>
                  </a:lnTo>
                  <a:lnTo>
                    <a:pt x="18010" y="2484"/>
                  </a:lnTo>
                  <a:lnTo>
                    <a:pt x="18070" y="2484"/>
                  </a:lnTo>
                  <a:lnTo>
                    <a:pt x="18070" y="2346"/>
                  </a:lnTo>
                  <a:lnTo>
                    <a:pt x="18130" y="2346"/>
                  </a:lnTo>
                  <a:lnTo>
                    <a:pt x="18130" y="2277"/>
                  </a:lnTo>
                  <a:lnTo>
                    <a:pt x="18070" y="2208"/>
                  </a:lnTo>
                  <a:lnTo>
                    <a:pt x="18070" y="2139"/>
                  </a:lnTo>
                  <a:lnTo>
                    <a:pt x="17830" y="2139"/>
                  </a:lnTo>
                  <a:lnTo>
                    <a:pt x="17771" y="2208"/>
                  </a:lnTo>
                  <a:lnTo>
                    <a:pt x="17651" y="2277"/>
                  </a:lnTo>
                  <a:lnTo>
                    <a:pt x="17591" y="2277"/>
                  </a:lnTo>
                  <a:lnTo>
                    <a:pt x="17471" y="2415"/>
                  </a:lnTo>
                  <a:lnTo>
                    <a:pt x="16873" y="2760"/>
                  </a:lnTo>
                  <a:lnTo>
                    <a:pt x="16873" y="2829"/>
                  </a:lnTo>
                  <a:lnTo>
                    <a:pt x="16574" y="2829"/>
                  </a:lnTo>
                  <a:lnTo>
                    <a:pt x="16574" y="2760"/>
                  </a:lnTo>
                  <a:lnTo>
                    <a:pt x="16514" y="2760"/>
                  </a:lnTo>
                  <a:lnTo>
                    <a:pt x="16514" y="2622"/>
                  </a:lnTo>
                  <a:lnTo>
                    <a:pt x="16574" y="2622"/>
                  </a:lnTo>
                  <a:lnTo>
                    <a:pt x="16574" y="2415"/>
                  </a:lnTo>
                  <a:lnTo>
                    <a:pt x="16634" y="2277"/>
                  </a:lnTo>
                  <a:lnTo>
                    <a:pt x="16694" y="2208"/>
                  </a:lnTo>
                  <a:lnTo>
                    <a:pt x="16694" y="2070"/>
                  </a:lnTo>
                  <a:lnTo>
                    <a:pt x="16634" y="2070"/>
                  </a:lnTo>
                  <a:lnTo>
                    <a:pt x="16634" y="2001"/>
                  </a:lnTo>
                  <a:lnTo>
                    <a:pt x="16574" y="2001"/>
                  </a:lnTo>
                  <a:lnTo>
                    <a:pt x="16574" y="1932"/>
                  </a:lnTo>
                  <a:lnTo>
                    <a:pt x="16095" y="1932"/>
                  </a:lnTo>
                  <a:lnTo>
                    <a:pt x="15976" y="2001"/>
                  </a:lnTo>
                  <a:lnTo>
                    <a:pt x="15916" y="2001"/>
                  </a:lnTo>
                  <a:lnTo>
                    <a:pt x="15676" y="2070"/>
                  </a:lnTo>
                  <a:lnTo>
                    <a:pt x="15497" y="2139"/>
                  </a:lnTo>
                  <a:lnTo>
                    <a:pt x="15258" y="2208"/>
                  </a:lnTo>
                  <a:lnTo>
                    <a:pt x="14719" y="2415"/>
                  </a:lnTo>
                  <a:lnTo>
                    <a:pt x="14599" y="2484"/>
                  </a:lnTo>
                  <a:lnTo>
                    <a:pt x="14240" y="2484"/>
                  </a:lnTo>
                  <a:lnTo>
                    <a:pt x="14240" y="2415"/>
                  </a:lnTo>
                  <a:lnTo>
                    <a:pt x="14181" y="2415"/>
                  </a:lnTo>
                  <a:lnTo>
                    <a:pt x="14181" y="2139"/>
                  </a:lnTo>
                  <a:lnTo>
                    <a:pt x="14240" y="2070"/>
                  </a:lnTo>
                  <a:lnTo>
                    <a:pt x="14300" y="2070"/>
                  </a:lnTo>
                  <a:lnTo>
                    <a:pt x="14360" y="2001"/>
                  </a:lnTo>
                  <a:lnTo>
                    <a:pt x="14480" y="1932"/>
                  </a:lnTo>
                  <a:lnTo>
                    <a:pt x="14719" y="1932"/>
                  </a:lnTo>
                  <a:lnTo>
                    <a:pt x="14839" y="1863"/>
                  </a:lnTo>
                  <a:lnTo>
                    <a:pt x="15198" y="1863"/>
                  </a:lnTo>
                  <a:lnTo>
                    <a:pt x="15437" y="1794"/>
                  </a:lnTo>
                  <a:lnTo>
                    <a:pt x="15617" y="1794"/>
                  </a:lnTo>
                  <a:lnTo>
                    <a:pt x="15976" y="1656"/>
                  </a:lnTo>
                  <a:lnTo>
                    <a:pt x="16215" y="1656"/>
                  </a:lnTo>
                  <a:lnTo>
                    <a:pt x="16514" y="1587"/>
                  </a:lnTo>
                  <a:lnTo>
                    <a:pt x="16993" y="1518"/>
                  </a:lnTo>
                  <a:lnTo>
                    <a:pt x="17232" y="1449"/>
                  </a:lnTo>
                  <a:lnTo>
                    <a:pt x="17412" y="1449"/>
                  </a:lnTo>
                  <a:lnTo>
                    <a:pt x="17471" y="1380"/>
                  </a:lnTo>
                  <a:lnTo>
                    <a:pt x="17890" y="1380"/>
                  </a:lnTo>
                  <a:lnTo>
                    <a:pt x="18010" y="1242"/>
                  </a:lnTo>
                  <a:lnTo>
                    <a:pt x="18010" y="1173"/>
                  </a:lnTo>
                  <a:lnTo>
                    <a:pt x="17950" y="1104"/>
                  </a:lnTo>
                  <a:lnTo>
                    <a:pt x="17950" y="1035"/>
                  </a:lnTo>
                  <a:lnTo>
                    <a:pt x="17890" y="1035"/>
                  </a:lnTo>
                  <a:lnTo>
                    <a:pt x="17771" y="966"/>
                  </a:lnTo>
                  <a:lnTo>
                    <a:pt x="17711" y="897"/>
                  </a:lnTo>
                  <a:lnTo>
                    <a:pt x="17591" y="897"/>
                  </a:lnTo>
                  <a:lnTo>
                    <a:pt x="17531" y="828"/>
                  </a:lnTo>
                  <a:lnTo>
                    <a:pt x="17352" y="828"/>
                  </a:lnTo>
                  <a:lnTo>
                    <a:pt x="17112" y="759"/>
                  </a:lnTo>
                  <a:lnTo>
                    <a:pt x="16933" y="759"/>
                  </a:lnTo>
                  <a:lnTo>
                    <a:pt x="16813" y="690"/>
                  </a:lnTo>
                  <a:lnTo>
                    <a:pt x="16634" y="690"/>
                  </a:lnTo>
                  <a:lnTo>
                    <a:pt x="16574" y="759"/>
                  </a:lnTo>
                  <a:lnTo>
                    <a:pt x="16394" y="759"/>
                  </a:lnTo>
                  <a:lnTo>
                    <a:pt x="16335" y="828"/>
                  </a:lnTo>
                  <a:lnTo>
                    <a:pt x="16155" y="828"/>
                  </a:lnTo>
                  <a:lnTo>
                    <a:pt x="15916" y="966"/>
                  </a:lnTo>
                  <a:lnTo>
                    <a:pt x="15736" y="1035"/>
                  </a:lnTo>
                  <a:lnTo>
                    <a:pt x="15317" y="1173"/>
                  </a:lnTo>
                  <a:lnTo>
                    <a:pt x="15078" y="1242"/>
                  </a:lnTo>
                  <a:lnTo>
                    <a:pt x="14899" y="1311"/>
                  </a:lnTo>
                  <a:lnTo>
                    <a:pt x="14779" y="1311"/>
                  </a:lnTo>
                  <a:lnTo>
                    <a:pt x="14719" y="1380"/>
                  </a:lnTo>
                  <a:lnTo>
                    <a:pt x="14360" y="1380"/>
                  </a:lnTo>
                  <a:lnTo>
                    <a:pt x="14300" y="1311"/>
                  </a:lnTo>
                  <a:lnTo>
                    <a:pt x="14240" y="1311"/>
                  </a:lnTo>
                  <a:lnTo>
                    <a:pt x="14181" y="1242"/>
                  </a:lnTo>
                  <a:lnTo>
                    <a:pt x="14181" y="1035"/>
                  </a:lnTo>
                  <a:lnTo>
                    <a:pt x="14240" y="966"/>
                  </a:lnTo>
                  <a:lnTo>
                    <a:pt x="14300" y="966"/>
                  </a:lnTo>
                  <a:lnTo>
                    <a:pt x="14360" y="897"/>
                  </a:lnTo>
                  <a:lnTo>
                    <a:pt x="14480" y="897"/>
                  </a:lnTo>
                  <a:lnTo>
                    <a:pt x="14599" y="828"/>
                  </a:lnTo>
                  <a:lnTo>
                    <a:pt x="14839" y="828"/>
                  </a:lnTo>
                  <a:lnTo>
                    <a:pt x="15018" y="759"/>
                  </a:lnTo>
                  <a:lnTo>
                    <a:pt x="15258" y="759"/>
                  </a:lnTo>
                  <a:lnTo>
                    <a:pt x="15377" y="690"/>
                  </a:lnTo>
                  <a:lnTo>
                    <a:pt x="15437" y="690"/>
                  </a:lnTo>
                  <a:lnTo>
                    <a:pt x="15497" y="621"/>
                  </a:lnTo>
                  <a:lnTo>
                    <a:pt x="15557" y="621"/>
                  </a:lnTo>
                  <a:lnTo>
                    <a:pt x="15557" y="552"/>
                  </a:lnTo>
                  <a:lnTo>
                    <a:pt x="15617" y="483"/>
                  </a:lnTo>
                  <a:lnTo>
                    <a:pt x="15557" y="414"/>
                  </a:lnTo>
                  <a:lnTo>
                    <a:pt x="15557" y="345"/>
                  </a:lnTo>
                  <a:lnTo>
                    <a:pt x="15377" y="138"/>
                  </a:lnTo>
                  <a:lnTo>
                    <a:pt x="15317" y="138"/>
                  </a:lnTo>
                  <a:lnTo>
                    <a:pt x="15198" y="69"/>
                  </a:lnTo>
                  <a:lnTo>
                    <a:pt x="15138" y="69"/>
                  </a:lnTo>
                  <a:lnTo>
                    <a:pt x="15018" y="0"/>
                  </a:lnTo>
                  <a:lnTo>
                    <a:pt x="14360" y="0"/>
                  </a:lnTo>
                  <a:lnTo>
                    <a:pt x="14240" y="69"/>
                  </a:lnTo>
                  <a:lnTo>
                    <a:pt x="13941" y="69"/>
                  </a:lnTo>
                  <a:lnTo>
                    <a:pt x="12745" y="414"/>
                  </a:lnTo>
                  <a:lnTo>
                    <a:pt x="12565" y="483"/>
                  </a:lnTo>
                  <a:lnTo>
                    <a:pt x="12445" y="552"/>
                  </a:lnTo>
                  <a:lnTo>
                    <a:pt x="12386" y="552"/>
                  </a:lnTo>
                  <a:lnTo>
                    <a:pt x="11847" y="1173"/>
                  </a:lnTo>
                  <a:lnTo>
                    <a:pt x="11787" y="1311"/>
                  </a:lnTo>
                  <a:lnTo>
                    <a:pt x="11727" y="1311"/>
                  </a:lnTo>
                  <a:lnTo>
                    <a:pt x="11548" y="1518"/>
                  </a:lnTo>
                  <a:lnTo>
                    <a:pt x="11368" y="1518"/>
                  </a:lnTo>
                  <a:lnTo>
                    <a:pt x="11309" y="1449"/>
                  </a:lnTo>
                  <a:lnTo>
                    <a:pt x="11189" y="1449"/>
                  </a:lnTo>
                  <a:lnTo>
                    <a:pt x="11129" y="1380"/>
                  </a:lnTo>
                  <a:lnTo>
                    <a:pt x="11009" y="1311"/>
                  </a:lnTo>
                  <a:lnTo>
                    <a:pt x="10830" y="1173"/>
                  </a:lnTo>
                  <a:lnTo>
                    <a:pt x="10710" y="1035"/>
                  </a:lnTo>
                  <a:lnTo>
                    <a:pt x="10591" y="1035"/>
                  </a:lnTo>
                  <a:lnTo>
                    <a:pt x="10531" y="966"/>
                  </a:lnTo>
                  <a:lnTo>
                    <a:pt x="10232" y="966"/>
                  </a:lnTo>
                  <a:lnTo>
                    <a:pt x="10232" y="1035"/>
                  </a:lnTo>
                  <a:lnTo>
                    <a:pt x="10172" y="1035"/>
                  </a:lnTo>
                  <a:lnTo>
                    <a:pt x="10172" y="1311"/>
                  </a:lnTo>
                  <a:lnTo>
                    <a:pt x="10232" y="1518"/>
                  </a:lnTo>
                  <a:lnTo>
                    <a:pt x="10232" y="1863"/>
                  </a:lnTo>
                  <a:lnTo>
                    <a:pt x="10172" y="2001"/>
                  </a:lnTo>
                  <a:lnTo>
                    <a:pt x="10172" y="2277"/>
                  </a:lnTo>
                  <a:lnTo>
                    <a:pt x="10112" y="2277"/>
                  </a:lnTo>
                  <a:lnTo>
                    <a:pt x="10112" y="2415"/>
                  </a:lnTo>
                  <a:lnTo>
                    <a:pt x="10052" y="2415"/>
                  </a:lnTo>
                  <a:lnTo>
                    <a:pt x="10052" y="2484"/>
                  </a:lnTo>
                  <a:lnTo>
                    <a:pt x="9932" y="2484"/>
                  </a:lnTo>
                  <a:lnTo>
                    <a:pt x="9932" y="2415"/>
                  </a:lnTo>
                  <a:lnTo>
                    <a:pt x="9873" y="2415"/>
                  </a:lnTo>
                  <a:lnTo>
                    <a:pt x="9873" y="2346"/>
                  </a:lnTo>
                  <a:lnTo>
                    <a:pt x="9813" y="2277"/>
                  </a:lnTo>
                  <a:lnTo>
                    <a:pt x="9813" y="2208"/>
                  </a:lnTo>
                  <a:lnTo>
                    <a:pt x="9753" y="2070"/>
                  </a:lnTo>
                  <a:lnTo>
                    <a:pt x="9573" y="1863"/>
                  </a:lnTo>
                  <a:lnTo>
                    <a:pt x="8975" y="1863"/>
                  </a:lnTo>
                  <a:lnTo>
                    <a:pt x="8796" y="1794"/>
                  </a:lnTo>
                  <a:lnTo>
                    <a:pt x="8556" y="1794"/>
                  </a:lnTo>
                  <a:lnTo>
                    <a:pt x="8496" y="1863"/>
                  </a:lnTo>
                  <a:lnTo>
                    <a:pt x="8496" y="2415"/>
                  </a:lnTo>
                  <a:lnTo>
                    <a:pt x="8556" y="2484"/>
                  </a:lnTo>
                  <a:lnTo>
                    <a:pt x="8556" y="2622"/>
                  </a:lnTo>
                  <a:lnTo>
                    <a:pt x="8496" y="2691"/>
                  </a:lnTo>
                  <a:lnTo>
                    <a:pt x="8496" y="2760"/>
                  </a:lnTo>
                  <a:lnTo>
                    <a:pt x="8437" y="2760"/>
                  </a:lnTo>
                  <a:lnTo>
                    <a:pt x="8377" y="2829"/>
                  </a:lnTo>
                  <a:lnTo>
                    <a:pt x="7958" y="2829"/>
                  </a:lnTo>
                  <a:lnTo>
                    <a:pt x="7898" y="2760"/>
                  </a:lnTo>
                  <a:lnTo>
                    <a:pt x="7838" y="2760"/>
                  </a:lnTo>
                  <a:lnTo>
                    <a:pt x="7838" y="2691"/>
                  </a:lnTo>
                  <a:lnTo>
                    <a:pt x="7778" y="2691"/>
                  </a:lnTo>
                  <a:lnTo>
                    <a:pt x="7778" y="2001"/>
                  </a:lnTo>
                  <a:lnTo>
                    <a:pt x="7719" y="2001"/>
                  </a:lnTo>
                  <a:lnTo>
                    <a:pt x="7659" y="1932"/>
                  </a:lnTo>
                  <a:lnTo>
                    <a:pt x="7539" y="1932"/>
                  </a:lnTo>
                  <a:lnTo>
                    <a:pt x="7479" y="1863"/>
                  </a:lnTo>
                  <a:lnTo>
                    <a:pt x="7120" y="1863"/>
                  </a:lnTo>
                  <a:lnTo>
                    <a:pt x="7120" y="1932"/>
                  </a:lnTo>
                  <a:lnTo>
                    <a:pt x="7060" y="1932"/>
                  </a:lnTo>
                  <a:lnTo>
                    <a:pt x="7060" y="2070"/>
                  </a:lnTo>
                  <a:lnTo>
                    <a:pt x="7120" y="2070"/>
                  </a:lnTo>
                  <a:lnTo>
                    <a:pt x="7180" y="2139"/>
                  </a:lnTo>
                  <a:lnTo>
                    <a:pt x="7180" y="2208"/>
                  </a:lnTo>
                  <a:lnTo>
                    <a:pt x="7240" y="2277"/>
                  </a:lnTo>
                  <a:lnTo>
                    <a:pt x="7240" y="2346"/>
                  </a:lnTo>
                  <a:lnTo>
                    <a:pt x="7180" y="2415"/>
                  </a:lnTo>
                  <a:lnTo>
                    <a:pt x="7001" y="2415"/>
                  </a:lnTo>
                  <a:lnTo>
                    <a:pt x="6881" y="2346"/>
                  </a:lnTo>
                  <a:lnTo>
                    <a:pt x="6821" y="2346"/>
                  </a:lnTo>
                  <a:lnTo>
                    <a:pt x="6761" y="2277"/>
                  </a:lnTo>
                  <a:lnTo>
                    <a:pt x="6642" y="2208"/>
                  </a:lnTo>
                  <a:lnTo>
                    <a:pt x="6462" y="2070"/>
                  </a:lnTo>
                  <a:lnTo>
                    <a:pt x="6342" y="1932"/>
                  </a:lnTo>
                  <a:lnTo>
                    <a:pt x="6223" y="1932"/>
                  </a:lnTo>
                  <a:lnTo>
                    <a:pt x="6163" y="1863"/>
                  </a:lnTo>
                  <a:lnTo>
                    <a:pt x="5924" y="1863"/>
                  </a:lnTo>
                  <a:lnTo>
                    <a:pt x="5864" y="1932"/>
                  </a:lnTo>
                  <a:lnTo>
                    <a:pt x="5804" y="1932"/>
                  </a:lnTo>
                  <a:lnTo>
                    <a:pt x="5624" y="2139"/>
                  </a:lnTo>
                  <a:lnTo>
                    <a:pt x="5565" y="2139"/>
                  </a:lnTo>
                  <a:lnTo>
                    <a:pt x="5505" y="2208"/>
                  </a:lnTo>
                  <a:lnTo>
                    <a:pt x="4966" y="2208"/>
                  </a:lnTo>
                  <a:lnTo>
                    <a:pt x="4787" y="2415"/>
                  </a:lnTo>
                  <a:lnTo>
                    <a:pt x="4667" y="2484"/>
                  </a:lnTo>
                  <a:lnTo>
                    <a:pt x="4607" y="2622"/>
                  </a:lnTo>
                  <a:lnTo>
                    <a:pt x="4488" y="2691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2817689" y="1"/>
              <a:ext cx="1515924" cy="125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8" y="2691"/>
                  </a:moveTo>
                  <a:lnTo>
                    <a:pt x="4488" y="2760"/>
                  </a:lnTo>
                  <a:lnTo>
                    <a:pt x="4428" y="2829"/>
                  </a:lnTo>
                  <a:lnTo>
                    <a:pt x="4308" y="3036"/>
                  </a:lnTo>
                  <a:lnTo>
                    <a:pt x="4308" y="3105"/>
                  </a:lnTo>
                  <a:lnTo>
                    <a:pt x="4248" y="3243"/>
                  </a:lnTo>
                  <a:lnTo>
                    <a:pt x="4188" y="3243"/>
                  </a:lnTo>
                  <a:lnTo>
                    <a:pt x="4188" y="3312"/>
                  </a:lnTo>
                  <a:lnTo>
                    <a:pt x="4129" y="3312"/>
                  </a:lnTo>
                  <a:lnTo>
                    <a:pt x="4129" y="3381"/>
                  </a:lnTo>
                  <a:lnTo>
                    <a:pt x="4009" y="3381"/>
                  </a:lnTo>
                  <a:lnTo>
                    <a:pt x="3949" y="3450"/>
                  </a:lnTo>
                  <a:lnTo>
                    <a:pt x="3470" y="3450"/>
                  </a:lnTo>
                  <a:lnTo>
                    <a:pt x="3291" y="3519"/>
                  </a:lnTo>
                  <a:lnTo>
                    <a:pt x="3111" y="3519"/>
                  </a:lnTo>
                  <a:lnTo>
                    <a:pt x="3052" y="3588"/>
                  </a:lnTo>
                  <a:lnTo>
                    <a:pt x="2932" y="3588"/>
                  </a:lnTo>
                  <a:lnTo>
                    <a:pt x="2812" y="3727"/>
                  </a:lnTo>
                  <a:lnTo>
                    <a:pt x="2812" y="4693"/>
                  </a:lnTo>
                  <a:lnTo>
                    <a:pt x="2752" y="4693"/>
                  </a:lnTo>
                  <a:lnTo>
                    <a:pt x="2752" y="4762"/>
                  </a:lnTo>
                  <a:lnTo>
                    <a:pt x="2693" y="4831"/>
                  </a:lnTo>
                  <a:lnTo>
                    <a:pt x="2573" y="4831"/>
                  </a:lnTo>
                  <a:lnTo>
                    <a:pt x="2513" y="4900"/>
                  </a:lnTo>
                  <a:lnTo>
                    <a:pt x="2334" y="4900"/>
                  </a:lnTo>
                  <a:lnTo>
                    <a:pt x="2154" y="4969"/>
                  </a:lnTo>
                  <a:lnTo>
                    <a:pt x="2034" y="4969"/>
                  </a:lnTo>
                  <a:lnTo>
                    <a:pt x="1975" y="5038"/>
                  </a:lnTo>
                  <a:lnTo>
                    <a:pt x="1855" y="5038"/>
                  </a:lnTo>
                  <a:lnTo>
                    <a:pt x="1795" y="5107"/>
                  </a:lnTo>
                  <a:lnTo>
                    <a:pt x="1675" y="5107"/>
                  </a:lnTo>
                  <a:lnTo>
                    <a:pt x="1616" y="5245"/>
                  </a:lnTo>
                  <a:lnTo>
                    <a:pt x="1496" y="5314"/>
                  </a:lnTo>
                  <a:lnTo>
                    <a:pt x="1316" y="5452"/>
                  </a:lnTo>
                  <a:lnTo>
                    <a:pt x="1017" y="5797"/>
                  </a:lnTo>
                  <a:lnTo>
                    <a:pt x="957" y="5797"/>
                  </a:lnTo>
                  <a:lnTo>
                    <a:pt x="898" y="5866"/>
                  </a:lnTo>
                  <a:lnTo>
                    <a:pt x="778" y="5866"/>
                  </a:lnTo>
                  <a:lnTo>
                    <a:pt x="658" y="5935"/>
                  </a:lnTo>
                  <a:lnTo>
                    <a:pt x="419" y="6004"/>
                  </a:lnTo>
                  <a:lnTo>
                    <a:pt x="299" y="6004"/>
                  </a:lnTo>
                  <a:lnTo>
                    <a:pt x="180" y="6073"/>
                  </a:lnTo>
                  <a:lnTo>
                    <a:pt x="120" y="6073"/>
                  </a:lnTo>
                  <a:lnTo>
                    <a:pt x="60" y="6142"/>
                  </a:lnTo>
                  <a:lnTo>
                    <a:pt x="0" y="6142"/>
                  </a:lnTo>
                  <a:lnTo>
                    <a:pt x="0" y="6487"/>
                  </a:lnTo>
                  <a:lnTo>
                    <a:pt x="60" y="6487"/>
                  </a:lnTo>
                  <a:lnTo>
                    <a:pt x="60" y="6556"/>
                  </a:lnTo>
                  <a:lnTo>
                    <a:pt x="120" y="6556"/>
                  </a:lnTo>
                  <a:lnTo>
                    <a:pt x="120" y="6625"/>
                  </a:lnTo>
                  <a:lnTo>
                    <a:pt x="479" y="6625"/>
                  </a:lnTo>
                  <a:lnTo>
                    <a:pt x="598" y="6556"/>
                  </a:lnTo>
                  <a:lnTo>
                    <a:pt x="838" y="6556"/>
                  </a:lnTo>
                  <a:lnTo>
                    <a:pt x="1077" y="6487"/>
                  </a:lnTo>
                  <a:lnTo>
                    <a:pt x="1197" y="6418"/>
                  </a:lnTo>
                  <a:lnTo>
                    <a:pt x="1616" y="6418"/>
                  </a:lnTo>
                  <a:lnTo>
                    <a:pt x="1915" y="6763"/>
                  </a:lnTo>
                  <a:lnTo>
                    <a:pt x="1915" y="6832"/>
                  </a:lnTo>
                  <a:lnTo>
                    <a:pt x="1975" y="6901"/>
                  </a:lnTo>
                  <a:lnTo>
                    <a:pt x="1975" y="6970"/>
                  </a:lnTo>
                  <a:lnTo>
                    <a:pt x="1915" y="7039"/>
                  </a:lnTo>
                  <a:lnTo>
                    <a:pt x="1855" y="7039"/>
                  </a:lnTo>
                  <a:lnTo>
                    <a:pt x="1855" y="7108"/>
                  </a:lnTo>
                  <a:lnTo>
                    <a:pt x="1556" y="7108"/>
                  </a:lnTo>
                  <a:lnTo>
                    <a:pt x="1436" y="7177"/>
                  </a:lnTo>
                  <a:lnTo>
                    <a:pt x="598" y="7177"/>
                  </a:lnTo>
                  <a:lnTo>
                    <a:pt x="598" y="7384"/>
                  </a:lnTo>
                  <a:lnTo>
                    <a:pt x="658" y="7453"/>
                  </a:lnTo>
                  <a:lnTo>
                    <a:pt x="658" y="7522"/>
                  </a:lnTo>
                  <a:lnTo>
                    <a:pt x="718" y="7591"/>
                  </a:lnTo>
                  <a:lnTo>
                    <a:pt x="838" y="7660"/>
                  </a:lnTo>
                  <a:lnTo>
                    <a:pt x="957" y="7798"/>
                  </a:lnTo>
                  <a:lnTo>
                    <a:pt x="1077" y="7798"/>
                  </a:lnTo>
                  <a:lnTo>
                    <a:pt x="1137" y="7867"/>
                  </a:lnTo>
                  <a:lnTo>
                    <a:pt x="1257" y="7936"/>
                  </a:lnTo>
                  <a:lnTo>
                    <a:pt x="1316" y="8005"/>
                  </a:lnTo>
                  <a:lnTo>
                    <a:pt x="1675" y="8143"/>
                  </a:lnTo>
                  <a:lnTo>
                    <a:pt x="2573" y="8143"/>
                  </a:lnTo>
                  <a:lnTo>
                    <a:pt x="2992" y="8074"/>
                  </a:lnTo>
                  <a:lnTo>
                    <a:pt x="3351" y="8074"/>
                  </a:lnTo>
                  <a:lnTo>
                    <a:pt x="3530" y="8005"/>
                  </a:lnTo>
                  <a:lnTo>
                    <a:pt x="4009" y="8005"/>
                  </a:lnTo>
                  <a:lnTo>
                    <a:pt x="4069" y="8074"/>
                  </a:lnTo>
                  <a:lnTo>
                    <a:pt x="4248" y="8074"/>
                  </a:lnTo>
                  <a:lnTo>
                    <a:pt x="4308" y="8143"/>
                  </a:lnTo>
                  <a:lnTo>
                    <a:pt x="4368" y="8143"/>
                  </a:lnTo>
                  <a:lnTo>
                    <a:pt x="4667" y="8488"/>
                  </a:lnTo>
                  <a:lnTo>
                    <a:pt x="4727" y="8626"/>
                  </a:lnTo>
                  <a:lnTo>
                    <a:pt x="4847" y="8764"/>
                  </a:lnTo>
                  <a:lnTo>
                    <a:pt x="4906" y="8902"/>
                  </a:lnTo>
                  <a:lnTo>
                    <a:pt x="4966" y="8971"/>
                  </a:lnTo>
                  <a:lnTo>
                    <a:pt x="4966" y="9040"/>
                  </a:lnTo>
                  <a:lnTo>
                    <a:pt x="5026" y="9109"/>
                  </a:lnTo>
                  <a:lnTo>
                    <a:pt x="5086" y="9316"/>
                  </a:lnTo>
                  <a:lnTo>
                    <a:pt x="5146" y="9454"/>
                  </a:lnTo>
                  <a:lnTo>
                    <a:pt x="5325" y="10075"/>
                  </a:lnTo>
                  <a:lnTo>
                    <a:pt x="5445" y="10351"/>
                  </a:lnTo>
                  <a:lnTo>
                    <a:pt x="5445" y="10489"/>
                  </a:lnTo>
                  <a:lnTo>
                    <a:pt x="5505" y="10696"/>
                  </a:lnTo>
                  <a:lnTo>
                    <a:pt x="5565" y="11042"/>
                  </a:lnTo>
                  <a:lnTo>
                    <a:pt x="5624" y="11456"/>
                  </a:lnTo>
                  <a:lnTo>
                    <a:pt x="5624" y="12215"/>
                  </a:lnTo>
                  <a:lnTo>
                    <a:pt x="5684" y="12284"/>
                  </a:lnTo>
                  <a:lnTo>
                    <a:pt x="5684" y="12353"/>
                  </a:lnTo>
                  <a:lnTo>
                    <a:pt x="5864" y="12353"/>
                  </a:lnTo>
                  <a:lnTo>
                    <a:pt x="5924" y="12284"/>
                  </a:lnTo>
                  <a:lnTo>
                    <a:pt x="6043" y="12215"/>
                  </a:lnTo>
                  <a:lnTo>
                    <a:pt x="6163" y="12077"/>
                  </a:lnTo>
                  <a:lnTo>
                    <a:pt x="6223" y="12077"/>
                  </a:lnTo>
                  <a:lnTo>
                    <a:pt x="6283" y="12008"/>
                  </a:lnTo>
                  <a:lnTo>
                    <a:pt x="6342" y="12008"/>
                  </a:lnTo>
                  <a:lnTo>
                    <a:pt x="6342" y="12077"/>
                  </a:lnTo>
                  <a:lnTo>
                    <a:pt x="6402" y="12077"/>
                  </a:lnTo>
                  <a:lnTo>
                    <a:pt x="6402" y="12146"/>
                  </a:lnTo>
                  <a:lnTo>
                    <a:pt x="6462" y="12146"/>
                  </a:lnTo>
                  <a:lnTo>
                    <a:pt x="6462" y="12215"/>
                  </a:lnTo>
                  <a:lnTo>
                    <a:pt x="6522" y="12284"/>
                  </a:lnTo>
                  <a:lnTo>
                    <a:pt x="6522" y="12353"/>
                  </a:lnTo>
                  <a:lnTo>
                    <a:pt x="6582" y="12422"/>
                  </a:lnTo>
                  <a:lnTo>
                    <a:pt x="6582" y="12836"/>
                  </a:lnTo>
                  <a:lnTo>
                    <a:pt x="6522" y="12836"/>
                  </a:lnTo>
                  <a:lnTo>
                    <a:pt x="6462" y="12905"/>
                  </a:lnTo>
                  <a:lnTo>
                    <a:pt x="6283" y="12905"/>
                  </a:lnTo>
                  <a:lnTo>
                    <a:pt x="6163" y="12974"/>
                  </a:lnTo>
                  <a:lnTo>
                    <a:pt x="5864" y="12974"/>
                  </a:lnTo>
                  <a:lnTo>
                    <a:pt x="5864" y="13043"/>
                  </a:lnTo>
                  <a:lnTo>
                    <a:pt x="5804" y="13043"/>
                  </a:lnTo>
                  <a:lnTo>
                    <a:pt x="5804" y="13181"/>
                  </a:lnTo>
                  <a:lnTo>
                    <a:pt x="5864" y="13181"/>
                  </a:lnTo>
                  <a:lnTo>
                    <a:pt x="5864" y="13250"/>
                  </a:lnTo>
                  <a:lnTo>
                    <a:pt x="5924" y="13250"/>
                  </a:lnTo>
                  <a:lnTo>
                    <a:pt x="6043" y="13319"/>
                  </a:lnTo>
                  <a:lnTo>
                    <a:pt x="6103" y="13319"/>
                  </a:lnTo>
                  <a:lnTo>
                    <a:pt x="6283" y="13388"/>
                  </a:lnTo>
                  <a:lnTo>
                    <a:pt x="6522" y="13388"/>
                  </a:lnTo>
                  <a:lnTo>
                    <a:pt x="6642" y="13457"/>
                  </a:lnTo>
                  <a:lnTo>
                    <a:pt x="6701" y="13457"/>
                  </a:lnTo>
                  <a:lnTo>
                    <a:pt x="6761" y="13526"/>
                  </a:lnTo>
                  <a:lnTo>
                    <a:pt x="6821" y="13526"/>
                  </a:lnTo>
                  <a:lnTo>
                    <a:pt x="6821" y="13595"/>
                  </a:lnTo>
                  <a:lnTo>
                    <a:pt x="6881" y="13664"/>
                  </a:lnTo>
                  <a:lnTo>
                    <a:pt x="6881" y="14147"/>
                  </a:lnTo>
                  <a:lnTo>
                    <a:pt x="6821" y="14285"/>
                  </a:lnTo>
                  <a:lnTo>
                    <a:pt x="6821" y="14423"/>
                  </a:lnTo>
                  <a:lnTo>
                    <a:pt x="6761" y="14492"/>
                  </a:lnTo>
                  <a:lnTo>
                    <a:pt x="6761" y="14561"/>
                  </a:lnTo>
                  <a:lnTo>
                    <a:pt x="6701" y="14561"/>
                  </a:lnTo>
                  <a:lnTo>
                    <a:pt x="6701" y="14630"/>
                  </a:lnTo>
                  <a:lnTo>
                    <a:pt x="6582" y="14768"/>
                  </a:lnTo>
                  <a:lnTo>
                    <a:pt x="6522" y="14768"/>
                  </a:lnTo>
                  <a:lnTo>
                    <a:pt x="6043" y="15044"/>
                  </a:lnTo>
                  <a:lnTo>
                    <a:pt x="5983" y="15044"/>
                  </a:lnTo>
                  <a:lnTo>
                    <a:pt x="5804" y="15251"/>
                  </a:lnTo>
                  <a:lnTo>
                    <a:pt x="5804" y="15320"/>
                  </a:lnTo>
                  <a:lnTo>
                    <a:pt x="5744" y="15389"/>
                  </a:lnTo>
                  <a:lnTo>
                    <a:pt x="5684" y="15527"/>
                  </a:lnTo>
                  <a:lnTo>
                    <a:pt x="5684" y="15734"/>
                  </a:lnTo>
                  <a:lnTo>
                    <a:pt x="5624" y="15872"/>
                  </a:lnTo>
                  <a:lnTo>
                    <a:pt x="5624" y="16079"/>
                  </a:lnTo>
                  <a:lnTo>
                    <a:pt x="5684" y="16217"/>
                  </a:lnTo>
                  <a:lnTo>
                    <a:pt x="5684" y="16286"/>
                  </a:lnTo>
                  <a:lnTo>
                    <a:pt x="5744" y="16493"/>
                  </a:lnTo>
                  <a:lnTo>
                    <a:pt x="5804" y="16769"/>
                  </a:lnTo>
                  <a:lnTo>
                    <a:pt x="5924" y="17183"/>
                  </a:lnTo>
                  <a:lnTo>
                    <a:pt x="5983" y="17321"/>
                  </a:lnTo>
                  <a:lnTo>
                    <a:pt x="6043" y="17528"/>
                  </a:lnTo>
                  <a:lnTo>
                    <a:pt x="6103" y="17873"/>
                  </a:lnTo>
                  <a:lnTo>
                    <a:pt x="6283" y="18357"/>
                  </a:lnTo>
                  <a:lnTo>
                    <a:pt x="6522" y="19185"/>
                  </a:lnTo>
                  <a:lnTo>
                    <a:pt x="6582" y="19323"/>
                  </a:lnTo>
                  <a:lnTo>
                    <a:pt x="6701" y="19530"/>
                  </a:lnTo>
                  <a:lnTo>
                    <a:pt x="6761" y="19737"/>
                  </a:lnTo>
                  <a:lnTo>
                    <a:pt x="6821" y="20013"/>
                  </a:lnTo>
                  <a:lnTo>
                    <a:pt x="6881" y="20082"/>
                  </a:lnTo>
                  <a:lnTo>
                    <a:pt x="6941" y="20220"/>
                  </a:lnTo>
                  <a:lnTo>
                    <a:pt x="6941" y="20358"/>
                  </a:lnTo>
                  <a:lnTo>
                    <a:pt x="7060" y="20496"/>
                  </a:lnTo>
                  <a:lnTo>
                    <a:pt x="7120" y="20634"/>
                  </a:lnTo>
                  <a:lnTo>
                    <a:pt x="7180" y="20703"/>
                  </a:lnTo>
                  <a:lnTo>
                    <a:pt x="7240" y="20703"/>
                  </a:lnTo>
                  <a:lnTo>
                    <a:pt x="7240" y="20772"/>
                  </a:lnTo>
                  <a:lnTo>
                    <a:pt x="7360" y="20772"/>
                  </a:lnTo>
                  <a:lnTo>
                    <a:pt x="7479" y="20841"/>
                  </a:lnTo>
                  <a:lnTo>
                    <a:pt x="7898" y="20841"/>
                  </a:lnTo>
                  <a:lnTo>
                    <a:pt x="7958" y="20910"/>
                  </a:lnTo>
                  <a:lnTo>
                    <a:pt x="8018" y="20910"/>
                  </a:lnTo>
                  <a:lnTo>
                    <a:pt x="8018" y="20979"/>
                  </a:lnTo>
                  <a:lnTo>
                    <a:pt x="8078" y="20979"/>
                  </a:lnTo>
                  <a:lnTo>
                    <a:pt x="8078" y="21048"/>
                  </a:lnTo>
                  <a:lnTo>
                    <a:pt x="8137" y="21186"/>
                  </a:lnTo>
                  <a:lnTo>
                    <a:pt x="8137" y="21255"/>
                  </a:lnTo>
                  <a:lnTo>
                    <a:pt x="8197" y="21393"/>
                  </a:lnTo>
                  <a:lnTo>
                    <a:pt x="8257" y="21462"/>
                  </a:lnTo>
                  <a:lnTo>
                    <a:pt x="8257" y="21531"/>
                  </a:lnTo>
                  <a:lnTo>
                    <a:pt x="8317" y="21531"/>
                  </a:lnTo>
                  <a:lnTo>
                    <a:pt x="8317" y="21600"/>
                  </a:lnTo>
                  <a:lnTo>
                    <a:pt x="8676" y="21600"/>
                  </a:lnTo>
                  <a:lnTo>
                    <a:pt x="8796" y="21531"/>
                  </a:lnTo>
                  <a:lnTo>
                    <a:pt x="8915" y="21531"/>
                  </a:lnTo>
                  <a:lnTo>
                    <a:pt x="8975" y="21462"/>
                  </a:lnTo>
                  <a:lnTo>
                    <a:pt x="9035" y="21462"/>
                  </a:lnTo>
                  <a:lnTo>
                    <a:pt x="9035" y="21393"/>
                  </a:lnTo>
                  <a:lnTo>
                    <a:pt x="9095" y="21393"/>
                  </a:lnTo>
                  <a:lnTo>
                    <a:pt x="9095" y="21324"/>
                  </a:lnTo>
                  <a:lnTo>
                    <a:pt x="9155" y="21324"/>
                  </a:lnTo>
                  <a:lnTo>
                    <a:pt x="9155" y="21255"/>
                  </a:lnTo>
                  <a:lnTo>
                    <a:pt x="9394" y="20703"/>
                  </a:lnTo>
                  <a:lnTo>
                    <a:pt x="9394" y="20565"/>
                  </a:lnTo>
                  <a:lnTo>
                    <a:pt x="9454" y="20358"/>
                  </a:lnTo>
                  <a:lnTo>
                    <a:pt x="9514" y="20082"/>
                  </a:lnTo>
                  <a:lnTo>
                    <a:pt x="9633" y="19737"/>
                  </a:lnTo>
                  <a:lnTo>
                    <a:pt x="9633" y="19599"/>
                  </a:lnTo>
                  <a:lnTo>
                    <a:pt x="9753" y="19323"/>
                  </a:lnTo>
                  <a:lnTo>
                    <a:pt x="9813" y="19254"/>
                  </a:lnTo>
                  <a:lnTo>
                    <a:pt x="9813" y="19185"/>
                  </a:lnTo>
                  <a:lnTo>
                    <a:pt x="9873" y="19047"/>
                  </a:lnTo>
                  <a:lnTo>
                    <a:pt x="10052" y="18840"/>
                  </a:lnTo>
                  <a:lnTo>
                    <a:pt x="10172" y="18771"/>
                  </a:lnTo>
                  <a:lnTo>
                    <a:pt x="10232" y="18633"/>
                  </a:lnTo>
                  <a:lnTo>
                    <a:pt x="10291" y="18564"/>
                  </a:lnTo>
                  <a:lnTo>
                    <a:pt x="10291" y="18495"/>
                  </a:lnTo>
                  <a:lnTo>
                    <a:pt x="10351" y="18426"/>
                  </a:lnTo>
                  <a:lnTo>
                    <a:pt x="10351" y="17390"/>
                  </a:lnTo>
                  <a:lnTo>
                    <a:pt x="10411" y="17321"/>
                  </a:lnTo>
                  <a:lnTo>
                    <a:pt x="10411" y="17252"/>
                  </a:lnTo>
                  <a:lnTo>
                    <a:pt x="10471" y="17252"/>
                  </a:lnTo>
                  <a:lnTo>
                    <a:pt x="10531" y="17183"/>
                  </a:lnTo>
                  <a:lnTo>
                    <a:pt x="10650" y="17183"/>
                  </a:lnTo>
                  <a:lnTo>
                    <a:pt x="10710" y="17114"/>
                  </a:lnTo>
                  <a:lnTo>
                    <a:pt x="11009" y="17114"/>
                  </a:lnTo>
                  <a:lnTo>
                    <a:pt x="11189" y="17045"/>
                  </a:lnTo>
                  <a:lnTo>
                    <a:pt x="11548" y="17045"/>
                  </a:lnTo>
                  <a:lnTo>
                    <a:pt x="11608" y="16976"/>
                  </a:lnTo>
                  <a:lnTo>
                    <a:pt x="11847" y="16976"/>
                  </a:lnTo>
                  <a:lnTo>
                    <a:pt x="11967" y="16907"/>
                  </a:lnTo>
                  <a:lnTo>
                    <a:pt x="12206" y="16907"/>
                  </a:lnTo>
                  <a:lnTo>
                    <a:pt x="12386" y="16838"/>
                  </a:lnTo>
                  <a:lnTo>
                    <a:pt x="12685" y="16838"/>
                  </a:lnTo>
                  <a:lnTo>
                    <a:pt x="12745" y="16769"/>
                  </a:lnTo>
                  <a:lnTo>
                    <a:pt x="12804" y="16769"/>
                  </a:lnTo>
                  <a:lnTo>
                    <a:pt x="12924" y="16700"/>
                  </a:lnTo>
                  <a:lnTo>
                    <a:pt x="12984" y="16700"/>
                  </a:lnTo>
                  <a:lnTo>
                    <a:pt x="13104" y="16562"/>
                  </a:lnTo>
                  <a:lnTo>
                    <a:pt x="13104" y="16493"/>
                  </a:lnTo>
                  <a:lnTo>
                    <a:pt x="13163" y="16424"/>
                  </a:lnTo>
                  <a:lnTo>
                    <a:pt x="13223" y="16286"/>
                  </a:lnTo>
                  <a:lnTo>
                    <a:pt x="13223" y="16217"/>
                  </a:lnTo>
                  <a:lnTo>
                    <a:pt x="13283" y="16079"/>
                  </a:lnTo>
                  <a:lnTo>
                    <a:pt x="13343" y="15803"/>
                  </a:lnTo>
                  <a:lnTo>
                    <a:pt x="13403" y="15596"/>
                  </a:lnTo>
                  <a:lnTo>
                    <a:pt x="13463" y="15458"/>
                  </a:lnTo>
                  <a:lnTo>
                    <a:pt x="13522" y="15389"/>
                  </a:lnTo>
                  <a:lnTo>
                    <a:pt x="13522" y="15251"/>
                  </a:lnTo>
                  <a:lnTo>
                    <a:pt x="13582" y="15182"/>
                  </a:lnTo>
                  <a:lnTo>
                    <a:pt x="13642" y="15182"/>
                  </a:lnTo>
                  <a:lnTo>
                    <a:pt x="13642" y="15113"/>
                  </a:lnTo>
                  <a:lnTo>
                    <a:pt x="13702" y="15113"/>
                  </a:lnTo>
                  <a:lnTo>
                    <a:pt x="13702" y="15044"/>
                  </a:lnTo>
                  <a:lnTo>
                    <a:pt x="14300" y="15044"/>
                  </a:lnTo>
                  <a:lnTo>
                    <a:pt x="14420" y="15113"/>
                  </a:lnTo>
                  <a:lnTo>
                    <a:pt x="14540" y="15113"/>
                  </a:lnTo>
                  <a:lnTo>
                    <a:pt x="14779" y="15182"/>
                  </a:lnTo>
                  <a:lnTo>
                    <a:pt x="14899" y="15182"/>
                  </a:lnTo>
                  <a:lnTo>
                    <a:pt x="14958" y="15251"/>
                  </a:lnTo>
                  <a:lnTo>
                    <a:pt x="15437" y="15251"/>
                  </a:lnTo>
                  <a:lnTo>
                    <a:pt x="15557" y="15182"/>
                  </a:lnTo>
                  <a:lnTo>
                    <a:pt x="15617" y="15113"/>
                  </a:lnTo>
                  <a:lnTo>
                    <a:pt x="15736" y="15044"/>
                  </a:lnTo>
                  <a:lnTo>
                    <a:pt x="15796" y="14975"/>
                  </a:lnTo>
                  <a:lnTo>
                    <a:pt x="16035" y="14837"/>
                  </a:lnTo>
                  <a:lnTo>
                    <a:pt x="16095" y="14768"/>
                  </a:lnTo>
                  <a:lnTo>
                    <a:pt x="16335" y="14561"/>
                  </a:lnTo>
                  <a:lnTo>
                    <a:pt x="16514" y="14423"/>
                  </a:lnTo>
                  <a:lnTo>
                    <a:pt x="16634" y="14285"/>
                  </a:lnTo>
                  <a:lnTo>
                    <a:pt x="16813" y="14147"/>
                  </a:lnTo>
                  <a:lnTo>
                    <a:pt x="16873" y="14009"/>
                  </a:lnTo>
                  <a:lnTo>
                    <a:pt x="16993" y="13940"/>
                  </a:lnTo>
                  <a:lnTo>
                    <a:pt x="17112" y="13802"/>
                  </a:lnTo>
                  <a:lnTo>
                    <a:pt x="17232" y="13733"/>
                  </a:lnTo>
                  <a:lnTo>
                    <a:pt x="17412" y="13526"/>
                  </a:lnTo>
                  <a:lnTo>
                    <a:pt x="17412" y="13457"/>
                  </a:lnTo>
                  <a:lnTo>
                    <a:pt x="17471" y="13388"/>
                  </a:lnTo>
                  <a:lnTo>
                    <a:pt x="17471" y="13181"/>
                  </a:lnTo>
                  <a:lnTo>
                    <a:pt x="17412" y="13181"/>
                  </a:lnTo>
                  <a:lnTo>
                    <a:pt x="17412" y="13112"/>
                  </a:lnTo>
                  <a:lnTo>
                    <a:pt x="17292" y="13112"/>
                  </a:lnTo>
                  <a:lnTo>
                    <a:pt x="17172" y="13043"/>
                  </a:lnTo>
                  <a:lnTo>
                    <a:pt x="16933" y="13043"/>
                  </a:lnTo>
                  <a:lnTo>
                    <a:pt x="16813" y="12974"/>
                  </a:lnTo>
                  <a:lnTo>
                    <a:pt x="16035" y="12974"/>
                  </a:lnTo>
                  <a:lnTo>
                    <a:pt x="15976" y="12905"/>
                  </a:lnTo>
                  <a:lnTo>
                    <a:pt x="15856" y="12905"/>
                  </a:lnTo>
                  <a:lnTo>
                    <a:pt x="15856" y="12836"/>
                  </a:lnTo>
                  <a:lnTo>
                    <a:pt x="15796" y="12836"/>
                  </a:lnTo>
                  <a:lnTo>
                    <a:pt x="15796" y="12560"/>
                  </a:lnTo>
                  <a:lnTo>
                    <a:pt x="15856" y="12491"/>
                  </a:lnTo>
                  <a:lnTo>
                    <a:pt x="15856" y="12422"/>
                  </a:lnTo>
                  <a:lnTo>
                    <a:pt x="15916" y="12353"/>
                  </a:lnTo>
                  <a:lnTo>
                    <a:pt x="15916" y="12284"/>
                  </a:lnTo>
                  <a:lnTo>
                    <a:pt x="16035" y="12146"/>
                  </a:lnTo>
                  <a:lnTo>
                    <a:pt x="16095" y="12146"/>
                  </a:lnTo>
                  <a:lnTo>
                    <a:pt x="16155" y="12077"/>
                  </a:lnTo>
                  <a:lnTo>
                    <a:pt x="16275" y="12077"/>
                  </a:lnTo>
                  <a:lnTo>
                    <a:pt x="16394" y="12008"/>
                  </a:lnTo>
                  <a:lnTo>
                    <a:pt x="16514" y="12008"/>
                  </a:lnTo>
                  <a:lnTo>
                    <a:pt x="16634" y="12146"/>
                  </a:lnTo>
                  <a:lnTo>
                    <a:pt x="16753" y="12146"/>
                  </a:lnTo>
                  <a:lnTo>
                    <a:pt x="16813" y="12284"/>
                  </a:lnTo>
                  <a:lnTo>
                    <a:pt x="16933" y="12422"/>
                  </a:lnTo>
                  <a:lnTo>
                    <a:pt x="17053" y="12491"/>
                  </a:lnTo>
                  <a:lnTo>
                    <a:pt x="17172" y="12629"/>
                  </a:lnTo>
                  <a:lnTo>
                    <a:pt x="17232" y="12629"/>
                  </a:lnTo>
                  <a:lnTo>
                    <a:pt x="17292" y="12698"/>
                  </a:lnTo>
                  <a:lnTo>
                    <a:pt x="17412" y="12767"/>
                  </a:lnTo>
                  <a:lnTo>
                    <a:pt x="17471" y="12836"/>
                  </a:lnTo>
                  <a:lnTo>
                    <a:pt x="17531" y="12836"/>
                  </a:lnTo>
                  <a:lnTo>
                    <a:pt x="17531" y="12905"/>
                  </a:lnTo>
                  <a:lnTo>
                    <a:pt x="17771" y="12905"/>
                  </a:lnTo>
                  <a:lnTo>
                    <a:pt x="17771" y="12836"/>
                  </a:lnTo>
                  <a:lnTo>
                    <a:pt x="17830" y="12836"/>
                  </a:lnTo>
                  <a:lnTo>
                    <a:pt x="17830" y="12767"/>
                  </a:lnTo>
                  <a:lnTo>
                    <a:pt x="17950" y="12629"/>
                  </a:lnTo>
                  <a:lnTo>
                    <a:pt x="17950" y="12491"/>
                  </a:lnTo>
                  <a:lnTo>
                    <a:pt x="18010" y="12422"/>
                  </a:lnTo>
                  <a:lnTo>
                    <a:pt x="18010" y="12215"/>
                  </a:lnTo>
                  <a:lnTo>
                    <a:pt x="17950" y="12146"/>
                  </a:lnTo>
                  <a:lnTo>
                    <a:pt x="17950" y="12008"/>
                  </a:lnTo>
                  <a:lnTo>
                    <a:pt x="17890" y="11939"/>
                  </a:lnTo>
                  <a:lnTo>
                    <a:pt x="17771" y="11663"/>
                  </a:lnTo>
                  <a:lnTo>
                    <a:pt x="17591" y="11456"/>
                  </a:lnTo>
                  <a:lnTo>
                    <a:pt x="17471" y="11456"/>
                  </a:lnTo>
                  <a:lnTo>
                    <a:pt x="17412" y="11387"/>
                  </a:lnTo>
                  <a:lnTo>
                    <a:pt x="17172" y="11387"/>
                  </a:lnTo>
                  <a:lnTo>
                    <a:pt x="17053" y="11318"/>
                  </a:lnTo>
                  <a:lnTo>
                    <a:pt x="16933" y="11318"/>
                  </a:lnTo>
                  <a:lnTo>
                    <a:pt x="16753" y="11111"/>
                  </a:lnTo>
                  <a:lnTo>
                    <a:pt x="16753" y="10835"/>
                  </a:lnTo>
                  <a:lnTo>
                    <a:pt x="16813" y="10765"/>
                  </a:lnTo>
                  <a:lnTo>
                    <a:pt x="16813" y="10627"/>
                  </a:lnTo>
                  <a:lnTo>
                    <a:pt x="16933" y="10489"/>
                  </a:lnTo>
                  <a:lnTo>
                    <a:pt x="17352" y="10489"/>
                  </a:lnTo>
                  <a:lnTo>
                    <a:pt x="17412" y="10558"/>
                  </a:lnTo>
                  <a:lnTo>
                    <a:pt x="17531" y="10558"/>
                  </a:lnTo>
                  <a:lnTo>
                    <a:pt x="17531" y="10627"/>
                  </a:lnTo>
                  <a:lnTo>
                    <a:pt x="17591" y="10696"/>
                  </a:lnTo>
                  <a:lnTo>
                    <a:pt x="17591" y="10765"/>
                  </a:lnTo>
                  <a:lnTo>
                    <a:pt x="17651" y="10765"/>
                  </a:lnTo>
                  <a:lnTo>
                    <a:pt x="17651" y="10835"/>
                  </a:lnTo>
                  <a:lnTo>
                    <a:pt x="17711" y="10835"/>
                  </a:lnTo>
                  <a:lnTo>
                    <a:pt x="17711" y="10765"/>
                  </a:lnTo>
                  <a:lnTo>
                    <a:pt x="17771" y="10765"/>
                  </a:lnTo>
                  <a:lnTo>
                    <a:pt x="17771" y="10696"/>
                  </a:lnTo>
                  <a:lnTo>
                    <a:pt x="17830" y="10627"/>
                  </a:lnTo>
                  <a:lnTo>
                    <a:pt x="17830" y="10558"/>
                  </a:lnTo>
                  <a:lnTo>
                    <a:pt x="17890" y="10489"/>
                  </a:lnTo>
                  <a:lnTo>
                    <a:pt x="17890" y="10420"/>
                  </a:lnTo>
                  <a:lnTo>
                    <a:pt x="17950" y="10351"/>
                  </a:lnTo>
                  <a:lnTo>
                    <a:pt x="18130" y="10351"/>
                  </a:lnTo>
                  <a:lnTo>
                    <a:pt x="18249" y="10282"/>
                  </a:lnTo>
                  <a:lnTo>
                    <a:pt x="18489" y="10282"/>
                  </a:lnTo>
                  <a:lnTo>
                    <a:pt x="18489" y="10213"/>
                  </a:lnTo>
                  <a:lnTo>
                    <a:pt x="18548" y="10213"/>
                  </a:lnTo>
                  <a:lnTo>
                    <a:pt x="18548" y="10144"/>
                  </a:lnTo>
                  <a:lnTo>
                    <a:pt x="18309" y="9868"/>
                  </a:lnTo>
                  <a:lnTo>
                    <a:pt x="18309" y="9730"/>
                  </a:lnTo>
                  <a:lnTo>
                    <a:pt x="18608" y="9730"/>
                  </a:lnTo>
                  <a:lnTo>
                    <a:pt x="18728" y="9799"/>
                  </a:lnTo>
                  <a:lnTo>
                    <a:pt x="18848" y="9799"/>
                  </a:lnTo>
                  <a:lnTo>
                    <a:pt x="18848" y="9730"/>
                  </a:lnTo>
                  <a:lnTo>
                    <a:pt x="18907" y="9730"/>
                  </a:lnTo>
                  <a:lnTo>
                    <a:pt x="19266" y="9316"/>
                  </a:lnTo>
                  <a:lnTo>
                    <a:pt x="19266" y="9247"/>
                  </a:lnTo>
                  <a:lnTo>
                    <a:pt x="19326" y="9109"/>
                  </a:lnTo>
                  <a:lnTo>
                    <a:pt x="19386" y="9040"/>
                  </a:lnTo>
                  <a:lnTo>
                    <a:pt x="19386" y="8971"/>
                  </a:lnTo>
                  <a:lnTo>
                    <a:pt x="19446" y="8902"/>
                  </a:lnTo>
                  <a:lnTo>
                    <a:pt x="19446" y="8695"/>
                  </a:lnTo>
                  <a:lnTo>
                    <a:pt x="19386" y="8695"/>
                  </a:lnTo>
                  <a:lnTo>
                    <a:pt x="19266" y="8557"/>
                  </a:lnTo>
                  <a:lnTo>
                    <a:pt x="19087" y="8557"/>
                  </a:lnTo>
                  <a:lnTo>
                    <a:pt x="19027" y="8488"/>
                  </a:lnTo>
                  <a:lnTo>
                    <a:pt x="18848" y="8488"/>
                  </a:lnTo>
                  <a:lnTo>
                    <a:pt x="18728" y="8350"/>
                  </a:lnTo>
                  <a:lnTo>
                    <a:pt x="18728" y="8281"/>
                  </a:lnTo>
                  <a:lnTo>
                    <a:pt x="18668" y="8143"/>
                  </a:lnTo>
                  <a:lnTo>
                    <a:pt x="18668" y="7798"/>
                  </a:lnTo>
                  <a:lnTo>
                    <a:pt x="18728" y="7729"/>
                  </a:lnTo>
                  <a:lnTo>
                    <a:pt x="18728" y="7660"/>
                  </a:lnTo>
                  <a:lnTo>
                    <a:pt x="18788" y="7591"/>
                  </a:lnTo>
                  <a:lnTo>
                    <a:pt x="18788" y="7522"/>
                  </a:lnTo>
                  <a:lnTo>
                    <a:pt x="18907" y="7384"/>
                  </a:lnTo>
                  <a:lnTo>
                    <a:pt x="18967" y="7384"/>
                  </a:lnTo>
                  <a:lnTo>
                    <a:pt x="18967" y="7315"/>
                  </a:lnTo>
                  <a:lnTo>
                    <a:pt x="19326" y="7315"/>
                  </a:lnTo>
                  <a:lnTo>
                    <a:pt x="19326" y="7246"/>
                  </a:lnTo>
                  <a:lnTo>
                    <a:pt x="19386" y="7246"/>
                  </a:lnTo>
                  <a:lnTo>
                    <a:pt x="19386" y="6625"/>
                  </a:lnTo>
                  <a:lnTo>
                    <a:pt x="19326" y="6556"/>
                  </a:lnTo>
                  <a:lnTo>
                    <a:pt x="19326" y="6487"/>
                  </a:lnTo>
                  <a:lnTo>
                    <a:pt x="19266" y="6487"/>
                  </a:lnTo>
                  <a:lnTo>
                    <a:pt x="19266" y="6418"/>
                  </a:lnTo>
                  <a:lnTo>
                    <a:pt x="19147" y="6418"/>
                  </a:lnTo>
                  <a:lnTo>
                    <a:pt x="19087" y="6349"/>
                  </a:lnTo>
                  <a:lnTo>
                    <a:pt x="18848" y="6349"/>
                  </a:lnTo>
                  <a:lnTo>
                    <a:pt x="18608" y="6418"/>
                  </a:lnTo>
                  <a:lnTo>
                    <a:pt x="18130" y="6418"/>
                  </a:lnTo>
                  <a:lnTo>
                    <a:pt x="17950" y="6211"/>
                  </a:lnTo>
                  <a:lnTo>
                    <a:pt x="17950" y="6142"/>
                  </a:lnTo>
                  <a:lnTo>
                    <a:pt x="18010" y="6073"/>
                  </a:lnTo>
                  <a:lnTo>
                    <a:pt x="18010" y="6004"/>
                  </a:lnTo>
                  <a:lnTo>
                    <a:pt x="18070" y="5935"/>
                  </a:lnTo>
                  <a:lnTo>
                    <a:pt x="18070" y="5866"/>
                  </a:lnTo>
                  <a:lnTo>
                    <a:pt x="18189" y="5590"/>
                  </a:lnTo>
                  <a:lnTo>
                    <a:pt x="18309" y="5452"/>
                  </a:lnTo>
                  <a:lnTo>
                    <a:pt x="18309" y="5383"/>
                  </a:lnTo>
                  <a:lnTo>
                    <a:pt x="18369" y="5314"/>
                  </a:lnTo>
                  <a:lnTo>
                    <a:pt x="18429" y="5314"/>
                  </a:lnTo>
                  <a:lnTo>
                    <a:pt x="18548" y="5245"/>
                  </a:lnTo>
                  <a:lnTo>
                    <a:pt x="18608" y="5107"/>
                  </a:lnTo>
                  <a:lnTo>
                    <a:pt x="18848" y="5038"/>
                  </a:lnTo>
                  <a:lnTo>
                    <a:pt x="18967" y="4900"/>
                  </a:lnTo>
                  <a:lnTo>
                    <a:pt x="19027" y="4900"/>
                  </a:lnTo>
                  <a:lnTo>
                    <a:pt x="19087" y="4831"/>
                  </a:lnTo>
                  <a:lnTo>
                    <a:pt x="19207" y="4762"/>
                  </a:lnTo>
                  <a:lnTo>
                    <a:pt x="19386" y="4555"/>
                  </a:lnTo>
                  <a:lnTo>
                    <a:pt x="19326" y="4555"/>
                  </a:lnTo>
                  <a:lnTo>
                    <a:pt x="19326" y="4486"/>
                  </a:lnTo>
                  <a:lnTo>
                    <a:pt x="19266" y="4417"/>
                  </a:lnTo>
                  <a:lnTo>
                    <a:pt x="19147" y="4417"/>
                  </a:lnTo>
                  <a:lnTo>
                    <a:pt x="19087" y="4348"/>
                  </a:lnTo>
                  <a:lnTo>
                    <a:pt x="18967" y="4348"/>
                  </a:lnTo>
                  <a:lnTo>
                    <a:pt x="18848" y="4279"/>
                  </a:lnTo>
                  <a:lnTo>
                    <a:pt x="18728" y="4279"/>
                  </a:lnTo>
                  <a:lnTo>
                    <a:pt x="18668" y="4210"/>
                  </a:lnTo>
                  <a:lnTo>
                    <a:pt x="18608" y="4210"/>
                  </a:lnTo>
                  <a:lnTo>
                    <a:pt x="18608" y="4072"/>
                  </a:lnTo>
                  <a:lnTo>
                    <a:pt x="18668" y="4003"/>
                  </a:lnTo>
                  <a:lnTo>
                    <a:pt x="18728" y="4003"/>
                  </a:lnTo>
                  <a:lnTo>
                    <a:pt x="18848" y="3934"/>
                  </a:lnTo>
                  <a:lnTo>
                    <a:pt x="18907" y="3934"/>
                  </a:lnTo>
                  <a:lnTo>
                    <a:pt x="18967" y="3865"/>
                  </a:lnTo>
                  <a:lnTo>
                    <a:pt x="19207" y="3865"/>
                  </a:lnTo>
                  <a:lnTo>
                    <a:pt x="19207" y="3796"/>
                  </a:lnTo>
                  <a:lnTo>
                    <a:pt x="19566" y="3796"/>
                  </a:lnTo>
                  <a:lnTo>
                    <a:pt x="19805" y="3727"/>
                  </a:lnTo>
                  <a:lnTo>
                    <a:pt x="20104" y="3588"/>
                  </a:lnTo>
                  <a:lnTo>
                    <a:pt x="20284" y="3588"/>
                  </a:lnTo>
                  <a:lnTo>
                    <a:pt x="20523" y="3450"/>
                  </a:lnTo>
                  <a:lnTo>
                    <a:pt x="20643" y="3450"/>
                  </a:lnTo>
                  <a:lnTo>
                    <a:pt x="20762" y="3381"/>
                  </a:lnTo>
                  <a:lnTo>
                    <a:pt x="20942" y="3243"/>
                  </a:lnTo>
                  <a:lnTo>
                    <a:pt x="21061" y="3174"/>
                  </a:lnTo>
                  <a:lnTo>
                    <a:pt x="21181" y="3174"/>
                  </a:lnTo>
                  <a:lnTo>
                    <a:pt x="21241" y="3105"/>
                  </a:lnTo>
                  <a:lnTo>
                    <a:pt x="21361" y="3036"/>
                  </a:lnTo>
                  <a:lnTo>
                    <a:pt x="21420" y="2967"/>
                  </a:lnTo>
                  <a:lnTo>
                    <a:pt x="21480" y="2967"/>
                  </a:lnTo>
                  <a:lnTo>
                    <a:pt x="21600" y="2829"/>
                  </a:lnTo>
                  <a:lnTo>
                    <a:pt x="21600" y="2553"/>
                  </a:lnTo>
                  <a:lnTo>
                    <a:pt x="21480" y="2415"/>
                  </a:lnTo>
                  <a:lnTo>
                    <a:pt x="21361" y="2415"/>
                  </a:lnTo>
                  <a:lnTo>
                    <a:pt x="21361" y="2346"/>
                  </a:lnTo>
                  <a:lnTo>
                    <a:pt x="20523" y="2346"/>
                  </a:lnTo>
                  <a:lnTo>
                    <a:pt x="20224" y="2415"/>
                  </a:lnTo>
                  <a:lnTo>
                    <a:pt x="19925" y="2415"/>
                  </a:lnTo>
                  <a:lnTo>
                    <a:pt x="19745" y="2484"/>
                  </a:lnTo>
                  <a:lnTo>
                    <a:pt x="19506" y="2484"/>
                  </a:lnTo>
                  <a:lnTo>
                    <a:pt x="19266" y="2622"/>
                  </a:lnTo>
                  <a:lnTo>
                    <a:pt x="18967" y="2691"/>
                  </a:lnTo>
                  <a:lnTo>
                    <a:pt x="18728" y="2829"/>
                  </a:lnTo>
                  <a:lnTo>
                    <a:pt x="18668" y="2829"/>
                  </a:lnTo>
                  <a:lnTo>
                    <a:pt x="18548" y="2967"/>
                  </a:lnTo>
                  <a:lnTo>
                    <a:pt x="18429" y="3036"/>
                  </a:lnTo>
                  <a:lnTo>
                    <a:pt x="18249" y="3243"/>
                  </a:lnTo>
                  <a:lnTo>
                    <a:pt x="18070" y="3381"/>
                  </a:lnTo>
                  <a:lnTo>
                    <a:pt x="17830" y="3519"/>
                  </a:lnTo>
                  <a:lnTo>
                    <a:pt x="17771" y="3588"/>
                  </a:lnTo>
                  <a:lnTo>
                    <a:pt x="17651" y="3658"/>
                  </a:lnTo>
                  <a:lnTo>
                    <a:pt x="17471" y="3658"/>
                  </a:lnTo>
                  <a:lnTo>
                    <a:pt x="17412" y="3588"/>
                  </a:lnTo>
                  <a:lnTo>
                    <a:pt x="17352" y="3588"/>
                  </a:lnTo>
                  <a:lnTo>
                    <a:pt x="17352" y="3450"/>
                  </a:lnTo>
                  <a:lnTo>
                    <a:pt x="17412" y="3381"/>
                  </a:lnTo>
                  <a:lnTo>
                    <a:pt x="17412" y="3312"/>
                  </a:lnTo>
                  <a:lnTo>
                    <a:pt x="17471" y="3174"/>
                  </a:lnTo>
                  <a:lnTo>
                    <a:pt x="17591" y="3105"/>
                  </a:lnTo>
                  <a:lnTo>
                    <a:pt x="17711" y="2898"/>
                  </a:lnTo>
                  <a:lnTo>
                    <a:pt x="17950" y="2622"/>
                  </a:lnTo>
                  <a:lnTo>
                    <a:pt x="18010" y="2484"/>
                  </a:lnTo>
                  <a:lnTo>
                    <a:pt x="18070" y="2484"/>
                  </a:lnTo>
                  <a:lnTo>
                    <a:pt x="18070" y="2346"/>
                  </a:lnTo>
                  <a:lnTo>
                    <a:pt x="18130" y="2346"/>
                  </a:lnTo>
                  <a:lnTo>
                    <a:pt x="18130" y="2277"/>
                  </a:lnTo>
                  <a:lnTo>
                    <a:pt x="18070" y="2208"/>
                  </a:lnTo>
                  <a:lnTo>
                    <a:pt x="18070" y="2139"/>
                  </a:lnTo>
                  <a:lnTo>
                    <a:pt x="17830" y="2139"/>
                  </a:lnTo>
                  <a:lnTo>
                    <a:pt x="17771" y="2208"/>
                  </a:lnTo>
                  <a:lnTo>
                    <a:pt x="17651" y="2277"/>
                  </a:lnTo>
                  <a:lnTo>
                    <a:pt x="17591" y="2277"/>
                  </a:lnTo>
                  <a:lnTo>
                    <a:pt x="17471" y="2415"/>
                  </a:lnTo>
                  <a:lnTo>
                    <a:pt x="16873" y="2760"/>
                  </a:lnTo>
                  <a:lnTo>
                    <a:pt x="16873" y="2829"/>
                  </a:lnTo>
                  <a:lnTo>
                    <a:pt x="16574" y="2829"/>
                  </a:lnTo>
                  <a:lnTo>
                    <a:pt x="16574" y="2760"/>
                  </a:lnTo>
                  <a:lnTo>
                    <a:pt x="16514" y="2760"/>
                  </a:lnTo>
                  <a:lnTo>
                    <a:pt x="16514" y="2622"/>
                  </a:lnTo>
                  <a:lnTo>
                    <a:pt x="16574" y="2622"/>
                  </a:lnTo>
                  <a:lnTo>
                    <a:pt x="16574" y="2415"/>
                  </a:lnTo>
                  <a:lnTo>
                    <a:pt x="16634" y="2277"/>
                  </a:lnTo>
                  <a:lnTo>
                    <a:pt x="16694" y="2208"/>
                  </a:lnTo>
                  <a:lnTo>
                    <a:pt x="16694" y="2070"/>
                  </a:lnTo>
                  <a:lnTo>
                    <a:pt x="16634" y="2070"/>
                  </a:lnTo>
                  <a:lnTo>
                    <a:pt x="16634" y="2001"/>
                  </a:lnTo>
                  <a:lnTo>
                    <a:pt x="16574" y="2001"/>
                  </a:lnTo>
                  <a:lnTo>
                    <a:pt x="16574" y="1932"/>
                  </a:lnTo>
                  <a:lnTo>
                    <a:pt x="16095" y="1932"/>
                  </a:lnTo>
                  <a:lnTo>
                    <a:pt x="15976" y="2001"/>
                  </a:lnTo>
                  <a:lnTo>
                    <a:pt x="15916" y="2001"/>
                  </a:lnTo>
                  <a:lnTo>
                    <a:pt x="15676" y="2070"/>
                  </a:lnTo>
                  <a:lnTo>
                    <a:pt x="15497" y="2139"/>
                  </a:lnTo>
                  <a:lnTo>
                    <a:pt x="15258" y="2208"/>
                  </a:lnTo>
                  <a:lnTo>
                    <a:pt x="14719" y="2415"/>
                  </a:lnTo>
                  <a:lnTo>
                    <a:pt x="14599" y="2484"/>
                  </a:lnTo>
                  <a:lnTo>
                    <a:pt x="14240" y="2484"/>
                  </a:lnTo>
                  <a:lnTo>
                    <a:pt x="14240" y="2415"/>
                  </a:lnTo>
                  <a:lnTo>
                    <a:pt x="14181" y="2415"/>
                  </a:lnTo>
                  <a:lnTo>
                    <a:pt x="14181" y="2139"/>
                  </a:lnTo>
                  <a:lnTo>
                    <a:pt x="14240" y="2070"/>
                  </a:lnTo>
                  <a:lnTo>
                    <a:pt x="14300" y="2070"/>
                  </a:lnTo>
                  <a:lnTo>
                    <a:pt x="14360" y="2001"/>
                  </a:lnTo>
                  <a:lnTo>
                    <a:pt x="14480" y="1932"/>
                  </a:lnTo>
                  <a:lnTo>
                    <a:pt x="14719" y="1932"/>
                  </a:lnTo>
                  <a:lnTo>
                    <a:pt x="14839" y="1863"/>
                  </a:lnTo>
                  <a:lnTo>
                    <a:pt x="15198" y="1863"/>
                  </a:lnTo>
                  <a:lnTo>
                    <a:pt x="15437" y="1794"/>
                  </a:lnTo>
                  <a:lnTo>
                    <a:pt x="15617" y="1794"/>
                  </a:lnTo>
                  <a:lnTo>
                    <a:pt x="15976" y="1656"/>
                  </a:lnTo>
                  <a:lnTo>
                    <a:pt x="16215" y="1656"/>
                  </a:lnTo>
                  <a:lnTo>
                    <a:pt x="16514" y="1587"/>
                  </a:lnTo>
                  <a:lnTo>
                    <a:pt x="16993" y="1518"/>
                  </a:lnTo>
                  <a:lnTo>
                    <a:pt x="17232" y="1449"/>
                  </a:lnTo>
                  <a:lnTo>
                    <a:pt x="17412" y="1449"/>
                  </a:lnTo>
                  <a:lnTo>
                    <a:pt x="17471" y="1380"/>
                  </a:lnTo>
                  <a:lnTo>
                    <a:pt x="17890" y="1380"/>
                  </a:lnTo>
                  <a:lnTo>
                    <a:pt x="18010" y="1242"/>
                  </a:lnTo>
                  <a:lnTo>
                    <a:pt x="18010" y="1173"/>
                  </a:lnTo>
                  <a:lnTo>
                    <a:pt x="17950" y="1104"/>
                  </a:lnTo>
                  <a:lnTo>
                    <a:pt x="17950" y="1035"/>
                  </a:lnTo>
                  <a:lnTo>
                    <a:pt x="17890" y="1035"/>
                  </a:lnTo>
                  <a:lnTo>
                    <a:pt x="17771" y="966"/>
                  </a:lnTo>
                  <a:lnTo>
                    <a:pt x="17711" y="897"/>
                  </a:lnTo>
                  <a:lnTo>
                    <a:pt x="17591" y="897"/>
                  </a:lnTo>
                  <a:lnTo>
                    <a:pt x="17531" y="828"/>
                  </a:lnTo>
                  <a:lnTo>
                    <a:pt x="17352" y="828"/>
                  </a:lnTo>
                  <a:lnTo>
                    <a:pt x="17112" y="759"/>
                  </a:lnTo>
                  <a:lnTo>
                    <a:pt x="16933" y="759"/>
                  </a:lnTo>
                  <a:lnTo>
                    <a:pt x="16813" y="690"/>
                  </a:lnTo>
                  <a:lnTo>
                    <a:pt x="16634" y="690"/>
                  </a:lnTo>
                  <a:lnTo>
                    <a:pt x="16574" y="759"/>
                  </a:lnTo>
                  <a:lnTo>
                    <a:pt x="16394" y="759"/>
                  </a:lnTo>
                  <a:lnTo>
                    <a:pt x="16335" y="828"/>
                  </a:lnTo>
                  <a:lnTo>
                    <a:pt x="16155" y="828"/>
                  </a:lnTo>
                  <a:lnTo>
                    <a:pt x="15916" y="966"/>
                  </a:lnTo>
                  <a:lnTo>
                    <a:pt x="15736" y="1035"/>
                  </a:lnTo>
                  <a:lnTo>
                    <a:pt x="15317" y="1173"/>
                  </a:lnTo>
                  <a:lnTo>
                    <a:pt x="15078" y="1242"/>
                  </a:lnTo>
                  <a:lnTo>
                    <a:pt x="14899" y="1311"/>
                  </a:lnTo>
                  <a:lnTo>
                    <a:pt x="14779" y="1311"/>
                  </a:lnTo>
                  <a:lnTo>
                    <a:pt x="14719" y="1380"/>
                  </a:lnTo>
                  <a:lnTo>
                    <a:pt x="14360" y="1380"/>
                  </a:lnTo>
                  <a:lnTo>
                    <a:pt x="14300" y="1311"/>
                  </a:lnTo>
                  <a:lnTo>
                    <a:pt x="14240" y="1311"/>
                  </a:lnTo>
                  <a:lnTo>
                    <a:pt x="14181" y="1242"/>
                  </a:lnTo>
                  <a:lnTo>
                    <a:pt x="14181" y="1035"/>
                  </a:lnTo>
                  <a:lnTo>
                    <a:pt x="14240" y="966"/>
                  </a:lnTo>
                  <a:lnTo>
                    <a:pt x="14300" y="966"/>
                  </a:lnTo>
                  <a:lnTo>
                    <a:pt x="14360" y="897"/>
                  </a:lnTo>
                  <a:lnTo>
                    <a:pt x="14480" y="897"/>
                  </a:lnTo>
                  <a:lnTo>
                    <a:pt x="14599" y="828"/>
                  </a:lnTo>
                  <a:lnTo>
                    <a:pt x="14839" y="828"/>
                  </a:lnTo>
                  <a:lnTo>
                    <a:pt x="15018" y="759"/>
                  </a:lnTo>
                  <a:lnTo>
                    <a:pt x="15258" y="759"/>
                  </a:lnTo>
                  <a:lnTo>
                    <a:pt x="15377" y="690"/>
                  </a:lnTo>
                  <a:lnTo>
                    <a:pt x="15437" y="690"/>
                  </a:lnTo>
                  <a:lnTo>
                    <a:pt x="15497" y="621"/>
                  </a:lnTo>
                  <a:lnTo>
                    <a:pt x="15557" y="621"/>
                  </a:lnTo>
                  <a:lnTo>
                    <a:pt x="15557" y="552"/>
                  </a:lnTo>
                  <a:lnTo>
                    <a:pt x="15617" y="483"/>
                  </a:lnTo>
                  <a:lnTo>
                    <a:pt x="15557" y="414"/>
                  </a:lnTo>
                  <a:lnTo>
                    <a:pt x="15557" y="345"/>
                  </a:lnTo>
                  <a:lnTo>
                    <a:pt x="15377" y="138"/>
                  </a:lnTo>
                  <a:lnTo>
                    <a:pt x="15317" y="138"/>
                  </a:lnTo>
                  <a:lnTo>
                    <a:pt x="15198" y="69"/>
                  </a:lnTo>
                  <a:lnTo>
                    <a:pt x="15138" y="69"/>
                  </a:lnTo>
                  <a:lnTo>
                    <a:pt x="15018" y="0"/>
                  </a:lnTo>
                  <a:lnTo>
                    <a:pt x="14360" y="0"/>
                  </a:lnTo>
                  <a:lnTo>
                    <a:pt x="14240" y="69"/>
                  </a:lnTo>
                  <a:lnTo>
                    <a:pt x="13941" y="69"/>
                  </a:lnTo>
                  <a:lnTo>
                    <a:pt x="12745" y="414"/>
                  </a:lnTo>
                  <a:lnTo>
                    <a:pt x="12565" y="483"/>
                  </a:lnTo>
                  <a:lnTo>
                    <a:pt x="12445" y="552"/>
                  </a:lnTo>
                  <a:lnTo>
                    <a:pt x="12386" y="552"/>
                  </a:lnTo>
                  <a:lnTo>
                    <a:pt x="11847" y="1173"/>
                  </a:lnTo>
                  <a:lnTo>
                    <a:pt x="11787" y="1311"/>
                  </a:lnTo>
                  <a:lnTo>
                    <a:pt x="11727" y="1311"/>
                  </a:lnTo>
                  <a:lnTo>
                    <a:pt x="11548" y="1518"/>
                  </a:lnTo>
                  <a:lnTo>
                    <a:pt x="11368" y="1518"/>
                  </a:lnTo>
                  <a:lnTo>
                    <a:pt x="11309" y="1449"/>
                  </a:lnTo>
                  <a:lnTo>
                    <a:pt x="11189" y="1449"/>
                  </a:lnTo>
                  <a:lnTo>
                    <a:pt x="11129" y="1380"/>
                  </a:lnTo>
                  <a:lnTo>
                    <a:pt x="11009" y="1311"/>
                  </a:lnTo>
                  <a:lnTo>
                    <a:pt x="10830" y="1173"/>
                  </a:lnTo>
                  <a:lnTo>
                    <a:pt x="10710" y="1035"/>
                  </a:lnTo>
                  <a:lnTo>
                    <a:pt x="10591" y="1035"/>
                  </a:lnTo>
                  <a:lnTo>
                    <a:pt x="10531" y="966"/>
                  </a:lnTo>
                  <a:lnTo>
                    <a:pt x="10232" y="966"/>
                  </a:lnTo>
                  <a:lnTo>
                    <a:pt x="10232" y="1035"/>
                  </a:lnTo>
                  <a:lnTo>
                    <a:pt x="10172" y="1035"/>
                  </a:lnTo>
                  <a:lnTo>
                    <a:pt x="10172" y="1311"/>
                  </a:lnTo>
                  <a:lnTo>
                    <a:pt x="10232" y="1518"/>
                  </a:lnTo>
                  <a:lnTo>
                    <a:pt x="10232" y="1863"/>
                  </a:lnTo>
                  <a:lnTo>
                    <a:pt x="10172" y="2001"/>
                  </a:lnTo>
                  <a:lnTo>
                    <a:pt x="10172" y="2277"/>
                  </a:lnTo>
                  <a:lnTo>
                    <a:pt x="10112" y="2277"/>
                  </a:lnTo>
                  <a:lnTo>
                    <a:pt x="10112" y="2415"/>
                  </a:lnTo>
                  <a:lnTo>
                    <a:pt x="10052" y="2415"/>
                  </a:lnTo>
                  <a:lnTo>
                    <a:pt x="10052" y="2484"/>
                  </a:lnTo>
                  <a:lnTo>
                    <a:pt x="9932" y="2484"/>
                  </a:lnTo>
                  <a:lnTo>
                    <a:pt x="9932" y="2415"/>
                  </a:lnTo>
                  <a:lnTo>
                    <a:pt x="9873" y="2415"/>
                  </a:lnTo>
                  <a:lnTo>
                    <a:pt x="9873" y="2346"/>
                  </a:lnTo>
                  <a:lnTo>
                    <a:pt x="9813" y="2277"/>
                  </a:lnTo>
                  <a:lnTo>
                    <a:pt x="9813" y="2208"/>
                  </a:lnTo>
                  <a:lnTo>
                    <a:pt x="9753" y="2070"/>
                  </a:lnTo>
                  <a:lnTo>
                    <a:pt x="9573" y="1863"/>
                  </a:lnTo>
                  <a:lnTo>
                    <a:pt x="8975" y="1863"/>
                  </a:lnTo>
                  <a:lnTo>
                    <a:pt x="8796" y="1794"/>
                  </a:lnTo>
                  <a:lnTo>
                    <a:pt x="8556" y="1794"/>
                  </a:lnTo>
                  <a:lnTo>
                    <a:pt x="8496" y="1863"/>
                  </a:lnTo>
                  <a:lnTo>
                    <a:pt x="8496" y="2415"/>
                  </a:lnTo>
                  <a:lnTo>
                    <a:pt x="8556" y="2484"/>
                  </a:lnTo>
                  <a:lnTo>
                    <a:pt x="8556" y="2622"/>
                  </a:lnTo>
                  <a:lnTo>
                    <a:pt x="8496" y="2691"/>
                  </a:lnTo>
                  <a:lnTo>
                    <a:pt x="8496" y="2760"/>
                  </a:lnTo>
                  <a:lnTo>
                    <a:pt x="8437" y="2760"/>
                  </a:lnTo>
                  <a:lnTo>
                    <a:pt x="8377" y="2829"/>
                  </a:lnTo>
                  <a:lnTo>
                    <a:pt x="7958" y="2829"/>
                  </a:lnTo>
                  <a:lnTo>
                    <a:pt x="7898" y="2760"/>
                  </a:lnTo>
                  <a:lnTo>
                    <a:pt x="7838" y="2760"/>
                  </a:lnTo>
                  <a:lnTo>
                    <a:pt x="7838" y="2691"/>
                  </a:lnTo>
                  <a:lnTo>
                    <a:pt x="7778" y="2691"/>
                  </a:lnTo>
                  <a:lnTo>
                    <a:pt x="7778" y="2001"/>
                  </a:lnTo>
                  <a:lnTo>
                    <a:pt x="7719" y="2001"/>
                  </a:lnTo>
                  <a:lnTo>
                    <a:pt x="7659" y="1932"/>
                  </a:lnTo>
                  <a:lnTo>
                    <a:pt x="7539" y="1932"/>
                  </a:lnTo>
                  <a:lnTo>
                    <a:pt x="7479" y="1863"/>
                  </a:lnTo>
                  <a:lnTo>
                    <a:pt x="7120" y="1863"/>
                  </a:lnTo>
                  <a:lnTo>
                    <a:pt x="7120" y="1932"/>
                  </a:lnTo>
                  <a:lnTo>
                    <a:pt x="7060" y="1932"/>
                  </a:lnTo>
                  <a:lnTo>
                    <a:pt x="7060" y="2070"/>
                  </a:lnTo>
                  <a:lnTo>
                    <a:pt x="7120" y="2070"/>
                  </a:lnTo>
                  <a:lnTo>
                    <a:pt x="7180" y="2139"/>
                  </a:lnTo>
                  <a:lnTo>
                    <a:pt x="7180" y="2208"/>
                  </a:lnTo>
                  <a:lnTo>
                    <a:pt x="7240" y="2277"/>
                  </a:lnTo>
                  <a:lnTo>
                    <a:pt x="7240" y="2346"/>
                  </a:lnTo>
                  <a:lnTo>
                    <a:pt x="7180" y="2415"/>
                  </a:lnTo>
                  <a:lnTo>
                    <a:pt x="7001" y="2415"/>
                  </a:lnTo>
                  <a:lnTo>
                    <a:pt x="6881" y="2346"/>
                  </a:lnTo>
                  <a:lnTo>
                    <a:pt x="6821" y="2346"/>
                  </a:lnTo>
                  <a:lnTo>
                    <a:pt x="6761" y="2277"/>
                  </a:lnTo>
                  <a:lnTo>
                    <a:pt x="6642" y="2208"/>
                  </a:lnTo>
                  <a:lnTo>
                    <a:pt x="6462" y="2070"/>
                  </a:lnTo>
                  <a:lnTo>
                    <a:pt x="6342" y="1932"/>
                  </a:lnTo>
                  <a:lnTo>
                    <a:pt x="6223" y="1932"/>
                  </a:lnTo>
                  <a:lnTo>
                    <a:pt x="6163" y="1863"/>
                  </a:lnTo>
                  <a:lnTo>
                    <a:pt x="5924" y="1863"/>
                  </a:lnTo>
                  <a:lnTo>
                    <a:pt x="5864" y="1932"/>
                  </a:lnTo>
                  <a:lnTo>
                    <a:pt x="5804" y="1932"/>
                  </a:lnTo>
                  <a:lnTo>
                    <a:pt x="5624" y="2139"/>
                  </a:lnTo>
                  <a:lnTo>
                    <a:pt x="5565" y="2139"/>
                  </a:lnTo>
                  <a:lnTo>
                    <a:pt x="5505" y="2208"/>
                  </a:lnTo>
                  <a:lnTo>
                    <a:pt x="4966" y="2208"/>
                  </a:lnTo>
                  <a:lnTo>
                    <a:pt x="4787" y="2415"/>
                  </a:lnTo>
                  <a:lnTo>
                    <a:pt x="4667" y="2484"/>
                  </a:lnTo>
                  <a:lnTo>
                    <a:pt x="4607" y="2622"/>
                  </a:lnTo>
                  <a:lnTo>
                    <a:pt x="4488" y="2691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2317979" y="2619848"/>
              <a:ext cx="29395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15429" y="18514"/>
                  </a:lnTo>
                  <a:lnTo>
                    <a:pt x="12343" y="16971"/>
                  </a:lnTo>
                  <a:lnTo>
                    <a:pt x="6171" y="12343"/>
                  </a:lnTo>
                  <a:lnTo>
                    <a:pt x="0" y="9257"/>
                  </a:lnTo>
                  <a:lnTo>
                    <a:pt x="0" y="6171"/>
                  </a:lnTo>
                  <a:lnTo>
                    <a:pt x="6171" y="3086"/>
                  </a:lnTo>
                  <a:lnTo>
                    <a:pt x="6171" y="0"/>
                  </a:lnTo>
                  <a:lnTo>
                    <a:pt x="9257" y="0"/>
                  </a:lnTo>
                  <a:lnTo>
                    <a:pt x="9257" y="1543"/>
                  </a:lnTo>
                  <a:lnTo>
                    <a:pt x="15429" y="6171"/>
                  </a:lnTo>
                  <a:lnTo>
                    <a:pt x="15429" y="7714"/>
                  </a:lnTo>
                  <a:lnTo>
                    <a:pt x="18514" y="10800"/>
                  </a:lnTo>
                  <a:lnTo>
                    <a:pt x="18514" y="12343"/>
                  </a:lnTo>
                  <a:lnTo>
                    <a:pt x="21600" y="13886"/>
                  </a:lnTo>
                  <a:lnTo>
                    <a:pt x="21600" y="21600"/>
                  </a:lnTo>
                  <a:lnTo>
                    <a:pt x="15429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5631177" y="2943333"/>
              <a:ext cx="432522" cy="38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84"/>
                  </a:moveTo>
                  <a:lnTo>
                    <a:pt x="21600" y="13361"/>
                  </a:lnTo>
                  <a:lnTo>
                    <a:pt x="21390" y="13361"/>
                  </a:lnTo>
                  <a:lnTo>
                    <a:pt x="21390" y="13138"/>
                  </a:lnTo>
                  <a:lnTo>
                    <a:pt x="21181" y="12915"/>
                  </a:lnTo>
                  <a:lnTo>
                    <a:pt x="20761" y="12693"/>
                  </a:lnTo>
                  <a:lnTo>
                    <a:pt x="20342" y="12247"/>
                  </a:lnTo>
                  <a:lnTo>
                    <a:pt x="20132" y="12247"/>
                  </a:lnTo>
                  <a:lnTo>
                    <a:pt x="19922" y="12025"/>
                  </a:lnTo>
                  <a:lnTo>
                    <a:pt x="19713" y="12247"/>
                  </a:lnTo>
                  <a:lnTo>
                    <a:pt x="18664" y="12247"/>
                  </a:lnTo>
                  <a:lnTo>
                    <a:pt x="18454" y="12470"/>
                  </a:lnTo>
                  <a:lnTo>
                    <a:pt x="18454" y="12247"/>
                  </a:lnTo>
                  <a:lnTo>
                    <a:pt x="18245" y="12247"/>
                  </a:lnTo>
                  <a:lnTo>
                    <a:pt x="18035" y="12025"/>
                  </a:lnTo>
                  <a:lnTo>
                    <a:pt x="17825" y="12025"/>
                  </a:lnTo>
                  <a:lnTo>
                    <a:pt x="16986" y="11134"/>
                  </a:lnTo>
                  <a:lnTo>
                    <a:pt x="16357" y="10243"/>
                  </a:lnTo>
                  <a:lnTo>
                    <a:pt x="14680" y="8462"/>
                  </a:lnTo>
                  <a:lnTo>
                    <a:pt x="13002" y="8462"/>
                  </a:lnTo>
                  <a:lnTo>
                    <a:pt x="13002" y="8239"/>
                  </a:lnTo>
                  <a:lnTo>
                    <a:pt x="12792" y="8239"/>
                  </a:lnTo>
                  <a:lnTo>
                    <a:pt x="12792" y="6458"/>
                  </a:lnTo>
                  <a:lnTo>
                    <a:pt x="13002" y="6012"/>
                  </a:lnTo>
                  <a:lnTo>
                    <a:pt x="13002" y="5567"/>
                  </a:lnTo>
                  <a:lnTo>
                    <a:pt x="13421" y="4676"/>
                  </a:lnTo>
                  <a:lnTo>
                    <a:pt x="13212" y="4899"/>
                  </a:lnTo>
                  <a:lnTo>
                    <a:pt x="12792" y="4899"/>
                  </a:lnTo>
                  <a:lnTo>
                    <a:pt x="12792" y="5122"/>
                  </a:lnTo>
                  <a:lnTo>
                    <a:pt x="12583" y="5122"/>
                  </a:lnTo>
                  <a:lnTo>
                    <a:pt x="12583" y="4899"/>
                  </a:lnTo>
                  <a:lnTo>
                    <a:pt x="12373" y="4899"/>
                  </a:lnTo>
                  <a:lnTo>
                    <a:pt x="12163" y="4454"/>
                  </a:lnTo>
                  <a:lnTo>
                    <a:pt x="11953" y="4231"/>
                  </a:lnTo>
                  <a:lnTo>
                    <a:pt x="11534" y="3340"/>
                  </a:lnTo>
                  <a:lnTo>
                    <a:pt x="11115" y="2895"/>
                  </a:lnTo>
                  <a:lnTo>
                    <a:pt x="10905" y="2449"/>
                  </a:lnTo>
                  <a:lnTo>
                    <a:pt x="9856" y="1336"/>
                  </a:lnTo>
                  <a:lnTo>
                    <a:pt x="9856" y="1113"/>
                  </a:lnTo>
                  <a:lnTo>
                    <a:pt x="9647" y="1336"/>
                  </a:lnTo>
                  <a:lnTo>
                    <a:pt x="9227" y="891"/>
                  </a:lnTo>
                  <a:lnTo>
                    <a:pt x="9017" y="1113"/>
                  </a:lnTo>
                  <a:lnTo>
                    <a:pt x="8808" y="891"/>
                  </a:lnTo>
                  <a:lnTo>
                    <a:pt x="8598" y="1113"/>
                  </a:lnTo>
                  <a:lnTo>
                    <a:pt x="8598" y="668"/>
                  </a:lnTo>
                  <a:lnTo>
                    <a:pt x="7969" y="891"/>
                  </a:lnTo>
                  <a:lnTo>
                    <a:pt x="7550" y="891"/>
                  </a:lnTo>
                  <a:lnTo>
                    <a:pt x="7340" y="445"/>
                  </a:lnTo>
                  <a:lnTo>
                    <a:pt x="7130" y="445"/>
                  </a:lnTo>
                  <a:lnTo>
                    <a:pt x="6920" y="0"/>
                  </a:lnTo>
                  <a:lnTo>
                    <a:pt x="6291" y="891"/>
                  </a:lnTo>
                  <a:lnTo>
                    <a:pt x="6082" y="445"/>
                  </a:lnTo>
                  <a:lnTo>
                    <a:pt x="5662" y="445"/>
                  </a:lnTo>
                  <a:lnTo>
                    <a:pt x="5662" y="1113"/>
                  </a:lnTo>
                  <a:lnTo>
                    <a:pt x="5872" y="1336"/>
                  </a:lnTo>
                  <a:lnTo>
                    <a:pt x="5872" y="3340"/>
                  </a:lnTo>
                  <a:lnTo>
                    <a:pt x="5662" y="3563"/>
                  </a:lnTo>
                  <a:lnTo>
                    <a:pt x="5662" y="4231"/>
                  </a:lnTo>
                  <a:lnTo>
                    <a:pt x="5452" y="4231"/>
                  </a:lnTo>
                  <a:lnTo>
                    <a:pt x="5452" y="4454"/>
                  </a:lnTo>
                  <a:lnTo>
                    <a:pt x="3775" y="4454"/>
                  </a:lnTo>
                  <a:lnTo>
                    <a:pt x="3775" y="4676"/>
                  </a:lnTo>
                  <a:lnTo>
                    <a:pt x="3565" y="4676"/>
                  </a:lnTo>
                  <a:lnTo>
                    <a:pt x="3565" y="4899"/>
                  </a:lnTo>
                  <a:lnTo>
                    <a:pt x="3355" y="4899"/>
                  </a:lnTo>
                  <a:lnTo>
                    <a:pt x="3355" y="6458"/>
                  </a:lnTo>
                  <a:lnTo>
                    <a:pt x="3565" y="7126"/>
                  </a:lnTo>
                  <a:lnTo>
                    <a:pt x="3565" y="7794"/>
                  </a:lnTo>
                  <a:lnTo>
                    <a:pt x="3355" y="8016"/>
                  </a:lnTo>
                  <a:lnTo>
                    <a:pt x="3355" y="8462"/>
                  </a:lnTo>
                  <a:lnTo>
                    <a:pt x="1887" y="8462"/>
                  </a:lnTo>
                  <a:lnTo>
                    <a:pt x="1887" y="9130"/>
                  </a:lnTo>
                  <a:lnTo>
                    <a:pt x="1678" y="9353"/>
                  </a:lnTo>
                  <a:lnTo>
                    <a:pt x="1887" y="9798"/>
                  </a:lnTo>
                  <a:lnTo>
                    <a:pt x="1887" y="11802"/>
                  </a:lnTo>
                  <a:lnTo>
                    <a:pt x="1468" y="12247"/>
                  </a:lnTo>
                  <a:lnTo>
                    <a:pt x="839" y="12247"/>
                  </a:lnTo>
                  <a:lnTo>
                    <a:pt x="629" y="12025"/>
                  </a:lnTo>
                  <a:lnTo>
                    <a:pt x="210" y="12025"/>
                  </a:lnTo>
                  <a:lnTo>
                    <a:pt x="210" y="12247"/>
                  </a:lnTo>
                  <a:lnTo>
                    <a:pt x="0" y="12247"/>
                  </a:lnTo>
                  <a:lnTo>
                    <a:pt x="0" y="12693"/>
                  </a:lnTo>
                  <a:lnTo>
                    <a:pt x="210" y="12915"/>
                  </a:lnTo>
                  <a:lnTo>
                    <a:pt x="210" y="13138"/>
                  </a:lnTo>
                  <a:lnTo>
                    <a:pt x="839" y="13806"/>
                  </a:lnTo>
                  <a:lnTo>
                    <a:pt x="1049" y="13806"/>
                  </a:lnTo>
                  <a:lnTo>
                    <a:pt x="1049" y="14029"/>
                  </a:lnTo>
                  <a:lnTo>
                    <a:pt x="1678" y="14029"/>
                  </a:lnTo>
                  <a:lnTo>
                    <a:pt x="1678" y="15365"/>
                  </a:lnTo>
                  <a:lnTo>
                    <a:pt x="1887" y="15365"/>
                  </a:lnTo>
                  <a:lnTo>
                    <a:pt x="1887" y="15588"/>
                  </a:lnTo>
                  <a:lnTo>
                    <a:pt x="2097" y="15588"/>
                  </a:lnTo>
                  <a:lnTo>
                    <a:pt x="2726" y="16256"/>
                  </a:lnTo>
                  <a:lnTo>
                    <a:pt x="2936" y="16256"/>
                  </a:lnTo>
                  <a:lnTo>
                    <a:pt x="2936" y="16478"/>
                  </a:lnTo>
                  <a:lnTo>
                    <a:pt x="3565" y="17146"/>
                  </a:lnTo>
                  <a:lnTo>
                    <a:pt x="3565" y="17369"/>
                  </a:lnTo>
                  <a:lnTo>
                    <a:pt x="3775" y="17592"/>
                  </a:lnTo>
                  <a:lnTo>
                    <a:pt x="3775" y="18260"/>
                  </a:lnTo>
                  <a:lnTo>
                    <a:pt x="3565" y="18705"/>
                  </a:lnTo>
                  <a:lnTo>
                    <a:pt x="4404" y="18705"/>
                  </a:lnTo>
                  <a:lnTo>
                    <a:pt x="4823" y="18928"/>
                  </a:lnTo>
                  <a:lnTo>
                    <a:pt x="5033" y="18928"/>
                  </a:lnTo>
                  <a:lnTo>
                    <a:pt x="5243" y="19151"/>
                  </a:lnTo>
                  <a:lnTo>
                    <a:pt x="5452" y="19151"/>
                  </a:lnTo>
                  <a:lnTo>
                    <a:pt x="5662" y="19373"/>
                  </a:lnTo>
                  <a:lnTo>
                    <a:pt x="5872" y="19373"/>
                  </a:lnTo>
                  <a:lnTo>
                    <a:pt x="6291" y="19819"/>
                  </a:lnTo>
                  <a:lnTo>
                    <a:pt x="6501" y="19819"/>
                  </a:lnTo>
                  <a:lnTo>
                    <a:pt x="6501" y="20041"/>
                  </a:lnTo>
                  <a:lnTo>
                    <a:pt x="6711" y="20264"/>
                  </a:lnTo>
                  <a:lnTo>
                    <a:pt x="6711" y="21155"/>
                  </a:lnTo>
                  <a:lnTo>
                    <a:pt x="6920" y="21377"/>
                  </a:lnTo>
                  <a:lnTo>
                    <a:pt x="7130" y="21377"/>
                  </a:lnTo>
                  <a:lnTo>
                    <a:pt x="7340" y="21600"/>
                  </a:lnTo>
                  <a:lnTo>
                    <a:pt x="9017" y="21600"/>
                  </a:lnTo>
                  <a:lnTo>
                    <a:pt x="9227" y="21377"/>
                  </a:lnTo>
                  <a:lnTo>
                    <a:pt x="9647" y="21377"/>
                  </a:lnTo>
                  <a:lnTo>
                    <a:pt x="9856" y="21155"/>
                  </a:lnTo>
                  <a:lnTo>
                    <a:pt x="10066" y="21155"/>
                  </a:lnTo>
                  <a:lnTo>
                    <a:pt x="10276" y="20932"/>
                  </a:lnTo>
                  <a:lnTo>
                    <a:pt x="10276" y="20709"/>
                  </a:lnTo>
                  <a:lnTo>
                    <a:pt x="10066" y="20487"/>
                  </a:lnTo>
                  <a:lnTo>
                    <a:pt x="10485" y="20041"/>
                  </a:lnTo>
                  <a:lnTo>
                    <a:pt x="11953" y="20041"/>
                  </a:lnTo>
                  <a:lnTo>
                    <a:pt x="12163" y="20264"/>
                  </a:lnTo>
                  <a:lnTo>
                    <a:pt x="12373" y="20264"/>
                  </a:lnTo>
                  <a:lnTo>
                    <a:pt x="12583" y="20487"/>
                  </a:lnTo>
                  <a:lnTo>
                    <a:pt x="12583" y="20709"/>
                  </a:lnTo>
                  <a:lnTo>
                    <a:pt x="12792" y="20709"/>
                  </a:lnTo>
                  <a:lnTo>
                    <a:pt x="13421" y="21377"/>
                  </a:lnTo>
                  <a:lnTo>
                    <a:pt x="13631" y="21155"/>
                  </a:lnTo>
                  <a:lnTo>
                    <a:pt x="13841" y="20487"/>
                  </a:lnTo>
                  <a:lnTo>
                    <a:pt x="14470" y="19819"/>
                  </a:lnTo>
                  <a:lnTo>
                    <a:pt x="14470" y="19596"/>
                  </a:lnTo>
                  <a:lnTo>
                    <a:pt x="16567" y="19596"/>
                  </a:lnTo>
                  <a:lnTo>
                    <a:pt x="17196" y="19373"/>
                  </a:lnTo>
                  <a:lnTo>
                    <a:pt x="17406" y="19373"/>
                  </a:lnTo>
                  <a:lnTo>
                    <a:pt x="17825" y="19151"/>
                  </a:lnTo>
                  <a:lnTo>
                    <a:pt x="18245" y="19151"/>
                  </a:lnTo>
                  <a:lnTo>
                    <a:pt x="19713" y="17592"/>
                  </a:lnTo>
                  <a:lnTo>
                    <a:pt x="19713" y="17369"/>
                  </a:lnTo>
                  <a:lnTo>
                    <a:pt x="19922" y="17146"/>
                  </a:lnTo>
                  <a:lnTo>
                    <a:pt x="19922" y="15142"/>
                  </a:lnTo>
                  <a:lnTo>
                    <a:pt x="20132" y="15142"/>
                  </a:lnTo>
                  <a:lnTo>
                    <a:pt x="20132" y="14920"/>
                  </a:lnTo>
                  <a:lnTo>
                    <a:pt x="20342" y="14920"/>
                  </a:lnTo>
                  <a:lnTo>
                    <a:pt x="20342" y="14697"/>
                  </a:lnTo>
                  <a:lnTo>
                    <a:pt x="20761" y="14697"/>
                  </a:lnTo>
                  <a:lnTo>
                    <a:pt x="21181" y="14252"/>
                  </a:lnTo>
                  <a:lnTo>
                    <a:pt x="21390" y="14252"/>
                  </a:lnTo>
                  <a:lnTo>
                    <a:pt x="21390" y="14029"/>
                  </a:lnTo>
                  <a:lnTo>
                    <a:pt x="21600" y="14029"/>
                  </a:lnTo>
                  <a:lnTo>
                    <a:pt x="21600" y="13584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5740357" y="2947328"/>
              <a:ext cx="4200" cy="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5631177" y="2943333"/>
              <a:ext cx="432522" cy="38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84"/>
                  </a:moveTo>
                  <a:lnTo>
                    <a:pt x="21600" y="13361"/>
                  </a:lnTo>
                  <a:lnTo>
                    <a:pt x="21390" y="13361"/>
                  </a:lnTo>
                  <a:lnTo>
                    <a:pt x="21390" y="13138"/>
                  </a:lnTo>
                  <a:lnTo>
                    <a:pt x="21181" y="12915"/>
                  </a:lnTo>
                  <a:lnTo>
                    <a:pt x="20761" y="12693"/>
                  </a:lnTo>
                  <a:lnTo>
                    <a:pt x="20342" y="12247"/>
                  </a:lnTo>
                  <a:lnTo>
                    <a:pt x="20132" y="12247"/>
                  </a:lnTo>
                  <a:lnTo>
                    <a:pt x="19922" y="12025"/>
                  </a:lnTo>
                  <a:lnTo>
                    <a:pt x="19713" y="12247"/>
                  </a:lnTo>
                  <a:lnTo>
                    <a:pt x="18664" y="12247"/>
                  </a:lnTo>
                  <a:lnTo>
                    <a:pt x="18454" y="12470"/>
                  </a:lnTo>
                  <a:lnTo>
                    <a:pt x="18454" y="12247"/>
                  </a:lnTo>
                  <a:lnTo>
                    <a:pt x="18245" y="12247"/>
                  </a:lnTo>
                  <a:lnTo>
                    <a:pt x="18035" y="12025"/>
                  </a:lnTo>
                  <a:lnTo>
                    <a:pt x="17825" y="12025"/>
                  </a:lnTo>
                  <a:lnTo>
                    <a:pt x="16986" y="11134"/>
                  </a:lnTo>
                  <a:lnTo>
                    <a:pt x="16357" y="10243"/>
                  </a:lnTo>
                  <a:lnTo>
                    <a:pt x="14680" y="8462"/>
                  </a:lnTo>
                  <a:lnTo>
                    <a:pt x="13002" y="8462"/>
                  </a:lnTo>
                  <a:lnTo>
                    <a:pt x="13002" y="8239"/>
                  </a:lnTo>
                  <a:lnTo>
                    <a:pt x="12792" y="8239"/>
                  </a:lnTo>
                  <a:lnTo>
                    <a:pt x="12792" y="6458"/>
                  </a:lnTo>
                  <a:lnTo>
                    <a:pt x="13002" y="6012"/>
                  </a:lnTo>
                  <a:lnTo>
                    <a:pt x="13002" y="5567"/>
                  </a:lnTo>
                  <a:lnTo>
                    <a:pt x="13421" y="4676"/>
                  </a:lnTo>
                  <a:lnTo>
                    <a:pt x="13212" y="4899"/>
                  </a:lnTo>
                  <a:lnTo>
                    <a:pt x="12792" y="4899"/>
                  </a:lnTo>
                  <a:lnTo>
                    <a:pt x="12792" y="5122"/>
                  </a:lnTo>
                  <a:lnTo>
                    <a:pt x="12583" y="5122"/>
                  </a:lnTo>
                  <a:lnTo>
                    <a:pt x="12583" y="4899"/>
                  </a:lnTo>
                  <a:lnTo>
                    <a:pt x="12373" y="4899"/>
                  </a:lnTo>
                  <a:lnTo>
                    <a:pt x="12163" y="4454"/>
                  </a:lnTo>
                  <a:lnTo>
                    <a:pt x="11953" y="4231"/>
                  </a:lnTo>
                  <a:lnTo>
                    <a:pt x="11534" y="3340"/>
                  </a:lnTo>
                  <a:lnTo>
                    <a:pt x="11115" y="2895"/>
                  </a:lnTo>
                  <a:lnTo>
                    <a:pt x="10905" y="2449"/>
                  </a:lnTo>
                  <a:lnTo>
                    <a:pt x="9856" y="1336"/>
                  </a:lnTo>
                  <a:lnTo>
                    <a:pt x="9856" y="1113"/>
                  </a:lnTo>
                  <a:lnTo>
                    <a:pt x="9647" y="1336"/>
                  </a:lnTo>
                  <a:lnTo>
                    <a:pt x="9227" y="891"/>
                  </a:lnTo>
                  <a:lnTo>
                    <a:pt x="9017" y="1113"/>
                  </a:lnTo>
                  <a:lnTo>
                    <a:pt x="8808" y="891"/>
                  </a:lnTo>
                  <a:lnTo>
                    <a:pt x="8598" y="1113"/>
                  </a:lnTo>
                  <a:lnTo>
                    <a:pt x="8598" y="668"/>
                  </a:lnTo>
                  <a:lnTo>
                    <a:pt x="7969" y="891"/>
                  </a:lnTo>
                  <a:lnTo>
                    <a:pt x="7550" y="891"/>
                  </a:lnTo>
                  <a:lnTo>
                    <a:pt x="7340" y="445"/>
                  </a:lnTo>
                  <a:lnTo>
                    <a:pt x="7130" y="445"/>
                  </a:lnTo>
                  <a:lnTo>
                    <a:pt x="6920" y="0"/>
                  </a:lnTo>
                  <a:lnTo>
                    <a:pt x="6291" y="891"/>
                  </a:lnTo>
                  <a:lnTo>
                    <a:pt x="6082" y="445"/>
                  </a:lnTo>
                  <a:lnTo>
                    <a:pt x="5662" y="445"/>
                  </a:lnTo>
                  <a:lnTo>
                    <a:pt x="5662" y="1113"/>
                  </a:lnTo>
                  <a:lnTo>
                    <a:pt x="5872" y="1336"/>
                  </a:lnTo>
                  <a:lnTo>
                    <a:pt x="5872" y="3340"/>
                  </a:lnTo>
                  <a:lnTo>
                    <a:pt x="5662" y="3563"/>
                  </a:lnTo>
                  <a:lnTo>
                    <a:pt x="5662" y="4231"/>
                  </a:lnTo>
                  <a:lnTo>
                    <a:pt x="5452" y="4231"/>
                  </a:lnTo>
                  <a:lnTo>
                    <a:pt x="5452" y="4454"/>
                  </a:lnTo>
                  <a:lnTo>
                    <a:pt x="3775" y="4454"/>
                  </a:lnTo>
                  <a:lnTo>
                    <a:pt x="3775" y="4676"/>
                  </a:lnTo>
                  <a:lnTo>
                    <a:pt x="3565" y="4676"/>
                  </a:lnTo>
                  <a:lnTo>
                    <a:pt x="3565" y="4899"/>
                  </a:lnTo>
                  <a:lnTo>
                    <a:pt x="3355" y="4899"/>
                  </a:lnTo>
                  <a:lnTo>
                    <a:pt x="3355" y="6458"/>
                  </a:lnTo>
                  <a:lnTo>
                    <a:pt x="3565" y="7126"/>
                  </a:lnTo>
                  <a:lnTo>
                    <a:pt x="3565" y="7794"/>
                  </a:lnTo>
                  <a:lnTo>
                    <a:pt x="3355" y="8016"/>
                  </a:lnTo>
                  <a:lnTo>
                    <a:pt x="3355" y="8462"/>
                  </a:lnTo>
                  <a:lnTo>
                    <a:pt x="1887" y="8462"/>
                  </a:lnTo>
                  <a:lnTo>
                    <a:pt x="1887" y="9130"/>
                  </a:lnTo>
                  <a:lnTo>
                    <a:pt x="1678" y="9353"/>
                  </a:lnTo>
                  <a:lnTo>
                    <a:pt x="1887" y="9798"/>
                  </a:lnTo>
                  <a:lnTo>
                    <a:pt x="1887" y="11802"/>
                  </a:lnTo>
                  <a:lnTo>
                    <a:pt x="1468" y="12247"/>
                  </a:lnTo>
                  <a:lnTo>
                    <a:pt x="839" y="12247"/>
                  </a:lnTo>
                  <a:lnTo>
                    <a:pt x="629" y="12025"/>
                  </a:lnTo>
                  <a:lnTo>
                    <a:pt x="210" y="12025"/>
                  </a:lnTo>
                  <a:lnTo>
                    <a:pt x="210" y="12247"/>
                  </a:lnTo>
                  <a:lnTo>
                    <a:pt x="0" y="12247"/>
                  </a:lnTo>
                  <a:lnTo>
                    <a:pt x="0" y="12693"/>
                  </a:lnTo>
                  <a:lnTo>
                    <a:pt x="210" y="12915"/>
                  </a:lnTo>
                  <a:lnTo>
                    <a:pt x="210" y="13138"/>
                  </a:lnTo>
                  <a:lnTo>
                    <a:pt x="839" y="13806"/>
                  </a:lnTo>
                  <a:lnTo>
                    <a:pt x="1049" y="13806"/>
                  </a:lnTo>
                  <a:lnTo>
                    <a:pt x="1049" y="14029"/>
                  </a:lnTo>
                  <a:lnTo>
                    <a:pt x="1678" y="14029"/>
                  </a:lnTo>
                  <a:lnTo>
                    <a:pt x="1678" y="15365"/>
                  </a:lnTo>
                  <a:lnTo>
                    <a:pt x="1887" y="15365"/>
                  </a:lnTo>
                  <a:lnTo>
                    <a:pt x="1887" y="15588"/>
                  </a:lnTo>
                  <a:lnTo>
                    <a:pt x="2097" y="15588"/>
                  </a:lnTo>
                  <a:lnTo>
                    <a:pt x="2726" y="16256"/>
                  </a:lnTo>
                  <a:lnTo>
                    <a:pt x="2936" y="16256"/>
                  </a:lnTo>
                  <a:lnTo>
                    <a:pt x="2936" y="16478"/>
                  </a:lnTo>
                  <a:lnTo>
                    <a:pt x="3565" y="17146"/>
                  </a:lnTo>
                  <a:lnTo>
                    <a:pt x="3565" y="17369"/>
                  </a:lnTo>
                  <a:lnTo>
                    <a:pt x="3775" y="17592"/>
                  </a:lnTo>
                  <a:lnTo>
                    <a:pt x="3775" y="18260"/>
                  </a:lnTo>
                  <a:lnTo>
                    <a:pt x="3565" y="18705"/>
                  </a:lnTo>
                  <a:lnTo>
                    <a:pt x="4404" y="18705"/>
                  </a:lnTo>
                  <a:lnTo>
                    <a:pt x="4823" y="18928"/>
                  </a:lnTo>
                  <a:lnTo>
                    <a:pt x="5033" y="18928"/>
                  </a:lnTo>
                  <a:lnTo>
                    <a:pt x="5243" y="19151"/>
                  </a:lnTo>
                  <a:lnTo>
                    <a:pt x="5452" y="19151"/>
                  </a:lnTo>
                  <a:lnTo>
                    <a:pt x="5662" y="19373"/>
                  </a:lnTo>
                  <a:lnTo>
                    <a:pt x="5872" y="19373"/>
                  </a:lnTo>
                  <a:lnTo>
                    <a:pt x="6291" y="19819"/>
                  </a:lnTo>
                  <a:lnTo>
                    <a:pt x="6501" y="19819"/>
                  </a:lnTo>
                  <a:lnTo>
                    <a:pt x="6501" y="20041"/>
                  </a:lnTo>
                  <a:lnTo>
                    <a:pt x="6711" y="20264"/>
                  </a:lnTo>
                  <a:lnTo>
                    <a:pt x="6711" y="21155"/>
                  </a:lnTo>
                  <a:lnTo>
                    <a:pt x="6920" y="21377"/>
                  </a:lnTo>
                  <a:lnTo>
                    <a:pt x="7130" y="21377"/>
                  </a:lnTo>
                  <a:lnTo>
                    <a:pt x="7340" y="21600"/>
                  </a:lnTo>
                  <a:lnTo>
                    <a:pt x="9017" y="21600"/>
                  </a:lnTo>
                  <a:lnTo>
                    <a:pt x="9227" y="21377"/>
                  </a:lnTo>
                  <a:lnTo>
                    <a:pt x="9647" y="21377"/>
                  </a:lnTo>
                  <a:lnTo>
                    <a:pt x="9856" y="21155"/>
                  </a:lnTo>
                  <a:lnTo>
                    <a:pt x="10066" y="21155"/>
                  </a:lnTo>
                  <a:lnTo>
                    <a:pt x="10276" y="20932"/>
                  </a:lnTo>
                  <a:lnTo>
                    <a:pt x="10276" y="20709"/>
                  </a:lnTo>
                  <a:lnTo>
                    <a:pt x="10066" y="20487"/>
                  </a:lnTo>
                  <a:lnTo>
                    <a:pt x="10485" y="20041"/>
                  </a:lnTo>
                  <a:lnTo>
                    <a:pt x="11953" y="20041"/>
                  </a:lnTo>
                  <a:lnTo>
                    <a:pt x="12163" y="20264"/>
                  </a:lnTo>
                  <a:lnTo>
                    <a:pt x="12373" y="20264"/>
                  </a:lnTo>
                  <a:lnTo>
                    <a:pt x="12583" y="20487"/>
                  </a:lnTo>
                  <a:lnTo>
                    <a:pt x="12583" y="20709"/>
                  </a:lnTo>
                  <a:lnTo>
                    <a:pt x="12792" y="20709"/>
                  </a:lnTo>
                  <a:lnTo>
                    <a:pt x="13421" y="21377"/>
                  </a:lnTo>
                  <a:lnTo>
                    <a:pt x="13631" y="21155"/>
                  </a:lnTo>
                  <a:lnTo>
                    <a:pt x="13841" y="20487"/>
                  </a:lnTo>
                  <a:lnTo>
                    <a:pt x="14470" y="19819"/>
                  </a:lnTo>
                  <a:lnTo>
                    <a:pt x="14470" y="19596"/>
                  </a:lnTo>
                  <a:lnTo>
                    <a:pt x="16567" y="19596"/>
                  </a:lnTo>
                  <a:lnTo>
                    <a:pt x="17196" y="19373"/>
                  </a:lnTo>
                  <a:lnTo>
                    <a:pt x="17406" y="19373"/>
                  </a:lnTo>
                  <a:lnTo>
                    <a:pt x="17825" y="19151"/>
                  </a:lnTo>
                  <a:lnTo>
                    <a:pt x="18245" y="19151"/>
                  </a:lnTo>
                  <a:lnTo>
                    <a:pt x="19713" y="17592"/>
                  </a:lnTo>
                  <a:lnTo>
                    <a:pt x="19713" y="17369"/>
                  </a:lnTo>
                  <a:lnTo>
                    <a:pt x="19922" y="17146"/>
                  </a:lnTo>
                  <a:lnTo>
                    <a:pt x="19922" y="15142"/>
                  </a:lnTo>
                  <a:lnTo>
                    <a:pt x="20132" y="15142"/>
                  </a:lnTo>
                  <a:lnTo>
                    <a:pt x="20132" y="14920"/>
                  </a:lnTo>
                  <a:lnTo>
                    <a:pt x="20342" y="14920"/>
                  </a:lnTo>
                  <a:lnTo>
                    <a:pt x="20342" y="14697"/>
                  </a:lnTo>
                  <a:lnTo>
                    <a:pt x="20761" y="14697"/>
                  </a:lnTo>
                  <a:lnTo>
                    <a:pt x="21181" y="14252"/>
                  </a:lnTo>
                  <a:lnTo>
                    <a:pt x="21390" y="14252"/>
                  </a:lnTo>
                  <a:lnTo>
                    <a:pt x="21390" y="14029"/>
                  </a:lnTo>
                  <a:lnTo>
                    <a:pt x="21600" y="14029"/>
                  </a:lnTo>
                  <a:lnTo>
                    <a:pt x="21600" y="13584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5740357" y="2947328"/>
              <a:ext cx="4200" cy="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5715161" y="2767613"/>
              <a:ext cx="188966" cy="26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40"/>
                  </a:moveTo>
                  <a:lnTo>
                    <a:pt x="0" y="13863"/>
                  </a:lnTo>
                  <a:lnTo>
                    <a:pt x="2400" y="13863"/>
                  </a:lnTo>
                  <a:lnTo>
                    <a:pt x="2400" y="14185"/>
                  </a:lnTo>
                  <a:lnTo>
                    <a:pt x="2880" y="14185"/>
                  </a:lnTo>
                  <a:lnTo>
                    <a:pt x="2880" y="14507"/>
                  </a:lnTo>
                  <a:lnTo>
                    <a:pt x="3360" y="14830"/>
                  </a:lnTo>
                  <a:lnTo>
                    <a:pt x="4320" y="14830"/>
                  </a:lnTo>
                  <a:lnTo>
                    <a:pt x="4800" y="15475"/>
                  </a:lnTo>
                  <a:lnTo>
                    <a:pt x="6240" y="14185"/>
                  </a:lnTo>
                  <a:lnTo>
                    <a:pt x="6720" y="14830"/>
                  </a:lnTo>
                  <a:lnTo>
                    <a:pt x="7200" y="14830"/>
                  </a:lnTo>
                  <a:lnTo>
                    <a:pt x="7680" y="15475"/>
                  </a:lnTo>
                  <a:lnTo>
                    <a:pt x="8640" y="15475"/>
                  </a:lnTo>
                  <a:lnTo>
                    <a:pt x="10080" y="15152"/>
                  </a:lnTo>
                  <a:lnTo>
                    <a:pt x="10080" y="15797"/>
                  </a:lnTo>
                  <a:lnTo>
                    <a:pt x="10560" y="15475"/>
                  </a:lnTo>
                  <a:lnTo>
                    <a:pt x="11040" y="15797"/>
                  </a:lnTo>
                  <a:lnTo>
                    <a:pt x="11520" y="15475"/>
                  </a:lnTo>
                  <a:lnTo>
                    <a:pt x="12480" y="16119"/>
                  </a:lnTo>
                  <a:lnTo>
                    <a:pt x="12960" y="15797"/>
                  </a:lnTo>
                  <a:lnTo>
                    <a:pt x="12960" y="16119"/>
                  </a:lnTo>
                  <a:lnTo>
                    <a:pt x="15360" y="17731"/>
                  </a:lnTo>
                  <a:lnTo>
                    <a:pt x="15840" y="18376"/>
                  </a:lnTo>
                  <a:lnTo>
                    <a:pt x="16800" y="19021"/>
                  </a:lnTo>
                  <a:lnTo>
                    <a:pt x="17760" y="20310"/>
                  </a:lnTo>
                  <a:lnTo>
                    <a:pt x="18240" y="20633"/>
                  </a:lnTo>
                  <a:lnTo>
                    <a:pt x="18720" y="21278"/>
                  </a:lnTo>
                  <a:lnTo>
                    <a:pt x="19200" y="21278"/>
                  </a:lnTo>
                  <a:lnTo>
                    <a:pt x="19200" y="21600"/>
                  </a:lnTo>
                  <a:lnTo>
                    <a:pt x="19680" y="21600"/>
                  </a:lnTo>
                  <a:lnTo>
                    <a:pt x="19680" y="21278"/>
                  </a:lnTo>
                  <a:lnTo>
                    <a:pt x="20640" y="21278"/>
                  </a:lnTo>
                  <a:lnTo>
                    <a:pt x="21120" y="20955"/>
                  </a:lnTo>
                  <a:lnTo>
                    <a:pt x="21120" y="20310"/>
                  </a:lnTo>
                  <a:lnTo>
                    <a:pt x="21600" y="19988"/>
                  </a:lnTo>
                  <a:lnTo>
                    <a:pt x="21600" y="19666"/>
                  </a:lnTo>
                  <a:lnTo>
                    <a:pt x="21120" y="19666"/>
                  </a:lnTo>
                  <a:lnTo>
                    <a:pt x="21120" y="19021"/>
                  </a:lnTo>
                  <a:lnTo>
                    <a:pt x="20640" y="18699"/>
                  </a:lnTo>
                  <a:lnTo>
                    <a:pt x="20160" y="18054"/>
                  </a:lnTo>
                  <a:lnTo>
                    <a:pt x="19200" y="17087"/>
                  </a:lnTo>
                  <a:lnTo>
                    <a:pt x="19200" y="16764"/>
                  </a:lnTo>
                  <a:lnTo>
                    <a:pt x="18720" y="16442"/>
                  </a:lnTo>
                  <a:lnTo>
                    <a:pt x="18720" y="16119"/>
                  </a:lnTo>
                  <a:lnTo>
                    <a:pt x="18240" y="15797"/>
                  </a:lnTo>
                  <a:lnTo>
                    <a:pt x="17760" y="14830"/>
                  </a:lnTo>
                  <a:lnTo>
                    <a:pt x="17760" y="14507"/>
                  </a:lnTo>
                  <a:lnTo>
                    <a:pt x="17280" y="13863"/>
                  </a:lnTo>
                  <a:lnTo>
                    <a:pt x="17280" y="13540"/>
                  </a:lnTo>
                  <a:lnTo>
                    <a:pt x="16800" y="13540"/>
                  </a:lnTo>
                  <a:lnTo>
                    <a:pt x="16800" y="13218"/>
                  </a:lnTo>
                  <a:lnTo>
                    <a:pt x="14880" y="13218"/>
                  </a:lnTo>
                  <a:lnTo>
                    <a:pt x="13920" y="12896"/>
                  </a:lnTo>
                  <a:lnTo>
                    <a:pt x="12960" y="12896"/>
                  </a:lnTo>
                  <a:lnTo>
                    <a:pt x="12480" y="12573"/>
                  </a:lnTo>
                  <a:lnTo>
                    <a:pt x="12480" y="12251"/>
                  </a:lnTo>
                  <a:lnTo>
                    <a:pt x="12000" y="12251"/>
                  </a:lnTo>
                  <a:lnTo>
                    <a:pt x="12000" y="9994"/>
                  </a:lnTo>
                  <a:lnTo>
                    <a:pt x="11040" y="8704"/>
                  </a:lnTo>
                  <a:lnTo>
                    <a:pt x="9600" y="7093"/>
                  </a:lnTo>
                  <a:lnTo>
                    <a:pt x="9120" y="6125"/>
                  </a:lnTo>
                  <a:lnTo>
                    <a:pt x="9120" y="5803"/>
                  </a:lnTo>
                  <a:lnTo>
                    <a:pt x="7200" y="4513"/>
                  </a:lnTo>
                  <a:lnTo>
                    <a:pt x="7200" y="4191"/>
                  </a:lnTo>
                  <a:lnTo>
                    <a:pt x="6720" y="3546"/>
                  </a:lnTo>
                  <a:lnTo>
                    <a:pt x="6240" y="3224"/>
                  </a:lnTo>
                  <a:lnTo>
                    <a:pt x="5280" y="1934"/>
                  </a:lnTo>
                  <a:lnTo>
                    <a:pt x="4320" y="967"/>
                  </a:lnTo>
                  <a:lnTo>
                    <a:pt x="3840" y="0"/>
                  </a:lnTo>
                  <a:lnTo>
                    <a:pt x="3360" y="645"/>
                  </a:lnTo>
                  <a:lnTo>
                    <a:pt x="2880" y="1934"/>
                  </a:lnTo>
                  <a:lnTo>
                    <a:pt x="2400" y="2579"/>
                  </a:lnTo>
                  <a:lnTo>
                    <a:pt x="1920" y="3546"/>
                  </a:lnTo>
                  <a:lnTo>
                    <a:pt x="1440" y="4191"/>
                  </a:lnTo>
                  <a:lnTo>
                    <a:pt x="1440" y="7093"/>
                  </a:lnTo>
                  <a:lnTo>
                    <a:pt x="1920" y="7737"/>
                  </a:lnTo>
                  <a:lnTo>
                    <a:pt x="1920" y="8060"/>
                  </a:lnTo>
                  <a:lnTo>
                    <a:pt x="2880" y="9349"/>
                  </a:lnTo>
                  <a:lnTo>
                    <a:pt x="2880" y="9994"/>
                  </a:lnTo>
                  <a:lnTo>
                    <a:pt x="3360" y="10316"/>
                  </a:lnTo>
                  <a:lnTo>
                    <a:pt x="3360" y="11928"/>
                  </a:lnTo>
                  <a:lnTo>
                    <a:pt x="1440" y="11928"/>
                  </a:lnTo>
                  <a:lnTo>
                    <a:pt x="960" y="11606"/>
                  </a:lnTo>
                  <a:lnTo>
                    <a:pt x="480" y="11606"/>
                  </a:lnTo>
                  <a:lnTo>
                    <a:pt x="0" y="11928"/>
                  </a:lnTo>
                  <a:lnTo>
                    <a:pt x="0" y="1354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5715161" y="2767613"/>
              <a:ext cx="188966" cy="26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40"/>
                  </a:moveTo>
                  <a:lnTo>
                    <a:pt x="0" y="13863"/>
                  </a:lnTo>
                  <a:lnTo>
                    <a:pt x="2400" y="13863"/>
                  </a:lnTo>
                  <a:lnTo>
                    <a:pt x="2400" y="14185"/>
                  </a:lnTo>
                  <a:lnTo>
                    <a:pt x="2880" y="14185"/>
                  </a:lnTo>
                  <a:lnTo>
                    <a:pt x="2880" y="14507"/>
                  </a:lnTo>
                  <a:lnTo>
                    <a:pt x="3360" y="14830"/>
                  </a:lnTo>
                  <a:lnTo>
                    <a:pt x="4320" y="14830"/>
                  </a:lnTo>
                  <a:lnTo>
                    <a:pt x="4800" y="15475"/>
                  </a:lnTo>
                  <a:lnTo>
                    <a:pt x="6240" y="14185"/>
                  </a:lnTo>
                  <a:lnTo>
                    <a:pt x="6720" y="14830"/>
                  </a:lnTo>
                  <a:lnTo>
                    <a:pt x="7200" y="14830"/>
                  </a:lnTo>
                  <a:lnTo>
                    <a:pt x="7680" y="15475"/>
                  </a:lnTo>
                  <a:lnTo>
                    <a:pt x="8640" y="15475"/>
                  </a:lnTo>
                  <a:lnTo>
                    <a:pt x="10080" y="15152"/>
                  </a:lnTo>
                  <a:lnTo>
                    <a:pt x="10080" y="15797"/>
                  </a:lnTo>
                  <a:lnTo>
                    <a:pt x="10560" y="15475"/>
                  </a:lnTo>
                  <a:lnTo>
                    <a:pt x="11040" y="15797"/>
                  </a:lnTo>
                  <a:lnTo>
                    <a:pt x="11520" y="15475"/>
                  </a:lnTo>
                  <a:lnTo>
                    <a:pt x="12480" y="16119"/>
                  </a:lnTo>
                  <a:lnTo>
                    <a:pt x="12960" y="15797"/>
                  </a:lnTo>
                  <a:lnTo>
                    <a:pt x="12960" y="16119"/>
                  </a:lnTo>
                  <a:lnTo>
                    <a:pt x="15360" y="17731"/>
                  </a:lnTo>
                  <a:lnTo>
                    <a:pt x="15840" y="18376"/>
                  </a:lnTo>
                  <a:lnTo>
                    <a:pt x="16800" y="19021"/>
                  </a:lnTo>
                  <a:lnTo>
                    <a:pt x="17760" y="20310"/>
                  </a:lnTo>
                  <a:lnTo>
                    <a:pt x="18240" y="20633"/>
                  </a:lnTo>
                  <a:lnTo>
                    <a:pt x="18720" y="21278"/>
                  </a:lnTo>
                  <a:lnTo>
                    <a:pt x="19200" y="21278"/>
                  </a:lnTo>
                  <a:lnTo>
                    <a:pt x="19200" y="21600"/>
                  </a:lnTo>
                  <a:lnTo>
                    <a:pt x="19680" y="21600"/>
                  </a:lnTo>
                  <a:lnTo>
                    <a:pt x="19680" y="21278"/>
                  </a:lnTo>
                  <a:lnTo>
                    <a:pt x="20640" y="21278"/>
                  </a:lnTo>
                  <a:lnTo>
                    <a:pt x="21120" y="20955"/>
                  </a:lnTo>
                  <a:lnTo>
                    <a:pt x="21120" y="20310"/>
                  </a:lnTo>
                  <a:lnTo>
                    <a:pt x="21600" y="19988"/>
                  </a:lnTo>
                  <a:lnTo>
                    <a:pt x="21600" y="19666"/>
                  </a:lnTo>
                  <a:lnTo>
                    <a:pt x="21120" y="19666"/>
                  </a:lnTo>
                  <a:lnTo>
                    <a:pt x="21120" y="19021"/>
                  </a:lnTo>
                  <a:lnTo>
                    <a:pt x="20640" y="18699"/>
                  </a:lnTo>
                  <a:lnTo>
                    <a:pt x="20160" y="18054"/>
                  </a:lnTo>
                  <a:lnTo>
                    <a:pt x="19200" y="17087"/>
                  </a:lnTo>
                  <a:lnTo>
                    <a:pt x="19200" y="16764"/>
                  </a:lnTo>
                  <a:lnTo>
                    <a:pt x="18720" y="16442"/>
                  </a:lnTo>
                  <a:lnTo>
                    <a:pt x="18720" y="16119"/>
                  </a:lnTo>
                  <a:lnTo>
                    <a:pt x="18240" y="15797"/>
                  </a:lnTo>
                  <a:lnTo>
                    <a:pt x="17760" y="14830"/>
                  </a:lnTo>
                  <a:lnTo>
                    <a:pt x="17760" y="14507"/>
                  </a:lnTo>
                  <a:lnTo>
                    <a:pt x="17280" y="13863"/>
                  </a:lnTo>
                  <a:lnTo>
                    <a:pt x="17280" y="13540"/>
                  </a:lnTo>
                  <a:lnTo>
                    <a:pt x="16800" y="13540"/>
                  </a:lnTo>
                  <a:lnTo>
                    <a:pt x="16800" y="13218"/>
                  </a:lnTo>
                  <a:lnTo>
                    <a:pt x="14880" y="13218"/>
                  </a:lnTo>
                  <a:lnTo>
                    <a:pt x="13920" y="12896"/>
                  </a:lnTo>
                  <a:lnTo>
                    <a:pt x="12960" y="12896"/>
                  </a:lnTo>
                  <a:lnTo>
                    <a:pt x="12480" y="12573"/>
                  </a:lnTo>
                  <a:lnTo>
                    <a:pt x="12480" y="12251"/>
                  </a:lnTo>
                  <a:lnTo>
                    <a:pt x="12000" y="12251"/>
                  </a:lnTo>
                  <a:lnTo>
                    <a:pt x="12000" y="9994"/>
                  </a:lnTo>
                  <a:lnTo>
                    <a:pt x="11040" y="8704"/>
                  </a:lnTo>
                  <a:lnTo>
                    <a:pt x="9600" y="7093"/>
                  </a:lnTo>
                  <a:lnTo>
                    <a:pt x="9120" y="6125"/>
                  </a:lnTo>
                  <a:lnTo>
                    <a:pt x="9120" y="5803"/>
                  </a:lnTo>
                  <a:lnTo>
                    <a:pt x="7200" y="4513"/>
                  </a:lnTo>
                  <a:lnTo>
                    <a:pt x="7200" y="4191"/>
                  </a:lnTo>
                  <a:lnTo>
                    <a:pt x="6720" y="3546"/>
                  </a:lnTo>
                  <a:lnTo>
                    <a:pt x="6240" y="3224"/>
                  </a:lnTo>
                  <a:lnTo>
                    <a:pt x="5280" y="1934"/>
                  </a:lnTo>
                  <a:lnTo>
                    <a:pt x="4320" y="967"/>
                  </a:lnTo>
                  <a:lnTo>
                    <a:pt x="3840" y="0"/>
                  </a:lnTo>
                  <a:lnTo>
                    <a:pt x="3360" y="645"/>
                  </a:lnTo>
                  <a:lnTo>
                    <a:pt x="2880" y="1934"/>
                  </a:lnTo>
                  <a:lnTo>
                    <a:pt x="2400" y="2579"/>
                  </a:lnTo>
                  <a:lnTo>
                    <a:pt x="1920" y="3546"/>
                  </a:lnTo>
                  <a:lnTo>
                    <a:pt x="1440" y="4191"/>
                  </a:lnTo>
                  <a:lnTo>
                    <a:pt x="1440" y="7093"/>
                  </a:lnTo>
                  <a:lnTo>
                    <a:pt x="1920" y="7737"/>
                  </a:lnTo>
                  <a:lnTo>
                    <a:pt x="1920" y="8060"/>
                  </a:lnTo>
                  <a:lnTo>
                    <a:pt x="2880" y="9349"/>
                  </a:lnTo>
                  <a:lnTo>
                    <a:pt x="2880" y="9994"/>
                  </a:lnTo>
                  <a:lnTo>
                    <a:pt x="3360" y="10316"/>
                  </a:lnTo>
                  <a:lnTo>
                    <a:pt x="3360" y="11928"/>
                  </a:lnTo>
                  <a:lnTo>
                    <a:pt x="1440" y="11928"/>
                  </a:lnTo>
                  <a:lnTo>
                    <a:pt x="960" y="11606"/>
                  </a:lnTo>
                  <a:lnTo>
                    <a:pt x="480" y="11606"/>
                  </a:lnTo>
                  <a:lnTo>
                    <a:pt x="0" y="11928"/>
                  </a:lnTo>
                  <a:lnTo>
                    <a:pt x="0" y="1354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2317979" y="2619848"/>
              <a:ext cx="29395" cy="5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21600"/>
                  </a:moveTo>
                  <a:lnTo>
                    <a:pt x="15429" y="18514"/>
                  </a:lnTo>
                  <a:lnTo>
                    <a:pt x="12343" y="16971"/>
                  </a:lnTo>
                  <a:lnTo>
                    <a:pt x="6171" y="12343"/>
                  </a:lnTo>
                  <a:lnTo>
                    <a:pt x="0" y="9257"/>
                  </a:lnTo>
                  <a:lnTo>
                    <a:pt x="0" y="6171"/>
                  </a:lnTo>
                  <a:lnTo>
                    <a:pt x="6171" y="3086"/>
                  </a:lnTo>
                  <a:lnTo>
                    <a:pt x="6171" y="0"/>
                  </a:lnTo>
                  <a:lnTo>
                    <a:pt x="9257" y="0"/>
                  </a:lnTo>
                  <a:lnTo>
                    <a:pt x="9257" y="1543"/>
                  </a:lnTo>
                  <a:lnTo>
                    <a:pt x="15429" y="6171"/>
                  </a:lnTo>
                  <a:lnTo>
                    <a:pt x="15429" y="7714"/>
                  </a:lnTo>
                  <a:lnTo>
                    <a:pt x="18514" y="10800"/>
                  </a:lnTo>
                  <a:lnTo>
                    <a:pt x="18514" y="12343"/>
                  </a:lnTo>
                  <a:lnTo>
                    <a:pt x="21600" y="13886"/>
                  </a:lnTo>
                  <a:lnTo>
                    <a:pt x="21600" y="21600"/>
                  </a:lnTo>
                  <a:lnTo>
                    <a:pt x="15429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1" name="Group 551"/>
            <p:cNvGrpSpPr/>
            <p:nvPr/>
          </p:nvGrpSpPr>
          <p:grpSpPr>
            <a:xfrm>
              <a:off x="764262" y="67893"/>
              <a:ext cx="2372570" cy="1952905"/>
              <a:chOff x="0" y="0"/>
              <a:chExt cx="2372569" cy="1952903"/>
            </a:xfrm>
          </p:grpSpPr>
          <p:sp>
            <p:nvSpPr>
              <p:cNvPr id="524" name="Shape 524"/>
              <p:cNvSpPr/>
              <p:nvPr/>
            </p:nvSpPr>
            <p:spPr>
              <a:xfrm>
                <a:off x="268751" y="1605454"/>
                <a:ext cx="71388" cy="71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800"/>
                    </a:moveTo>
                    <a:lnTo>
                      <a:pt x="0" y="3600"/>
                    </a:lnTo>
                    <a:lnTo>
                      <a:pt x="2541" y="1200"/>
                    </a:lnTo>
                    <a:lnTo>
                      <a:pt x="3812" y="1200"/>
                    </a:lnTo>
                    <a:lnTo>
                      <a:pt x="3812" y="0"/>
                    </a:lnTo>
                    <a:lnTo>
                      <a:pt x="6353" y="0"/>
                    </a:lnTo>
                    <a:lnTo>
                      <a:pt x="8894" y="2400"/>
                    </a:lnTo>
                    <a:lnTo>
                      <a:pt x="10165" y="2400"/>
                    </a:lnTo>
                    <a:lnTo>
                      <a:pt x="12706" y="7200"/>
                    </a:lnTo>
                    <a:lnTo>
                      <a:pt x="13976" y="8400"/>
                    </a:lnTo>
                    <a:lnTo>
                      <a:pt x="16518" y="12000"/>
                    </a:lnTo>
                    <a:lnTo>
                      <a:pt x="20329" y="15600"/>
                    </a:lnTo>
                    <a:lnTo>
                      <a:pt x="20329" y="16800"/>
                    </a:lnTo>
                    <a:lnTo>
                      <a:pt x="21600" y="18000"/>
                    </a:lnTo>
                    <a:lnTo>
                      <a:pt x="21600" y="19200"/>
                    </a:lnTo>
                    <a:lnTo>
                      <a:pt x="19059" y="21600"/>
                    </a:lnTo>
                    <a:lnTo>
                      <a:pt x="11435" y="21600"/>
                    </a:lnTo>
                    <a:lnTo>
                      <a:pt x="2541" y="13200"/>
                    </a:lnTo>
                    <a:lnTo>
                      <a:pt x="1271" y="10800"/>
                    </a:lnTo>
                    <a:lnTo>
                      <a:pt x="0" y="9600"/>
                    </a:lnTo>
                    <a:lnTo>
                      <a:pt x="0" y="48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Shape 525"/>
              <p:cNvSpPr/>
              <p:nvPr/>
            </p:nvSpPr>
            <p:spPr>
              <a:xfrm>
                <a:off x="-1" y="646974"/>
                <a:ext cx="2309582" cy="1305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15" y="8983"/>
                    </a:moveTo>
                    <a:lnTo>
                      <a:pt x="19754" y="8983"/>
                    </a:lnTo>
                    <a:lnTo>
                      <a:pt x="19793" y="9050"/>
                    </a:lnTo>
                    <a:lnTo>
                      <a:pt x="19793" y="9116"/>
                    </a:lnTo>
                    <a:lnTo>
                      <a:pt x="19833" y="9182"/>
                    </a:lnTo>
                    <a:lnTo>
                      <a:pt x="19833" y="9248"/>
                    </a:lnTo>
                    <a:lnTo>
                      <a:pt x="19872" y="9380"/>
                    </a:lnTo>
                    <a:lnTo>
                      <a:pt x="19872" y="9776"/>
                    </a:lnTo>
                    <a:lnTo>
                      <a:pt x="19911" y="9842"/>
                    </a:lnTo>
                    <a:lnTo>
                      <a:pt x="19911" y="9974"/>
                    </a:lnTo>
                    <a:lnTo>
                      <a:pt x="19951" y="9974"/>
                    </a:lnTo>
                    <a:lnTo>
                      <a:pt x="19951" y="10040"/>
                    </a:lnTo>
                    <a:lnTo>
                      <a:pt x="19990" y="10040"/>
                    </a:lnTo>
                    <a:lnTo>
                      <a:pt x="20029" y="9974"/>
                    </a:lnTo>
                    <a:lnTo>
                      <a:pt x="20147" y="9974"/>
                    </a:lnTo>
                    <a:lnTo>
                      <a:pt x="20186" y="10040"/>
                    </a:lnTo>
                    <a:lnTo>
                      <a:pt x="20186" y="10701"/>
                    </a:lnTo>
                    <a:lnTo>
                      <a:pt x="20225" y="10767"/>
                    </a:lnTo>
                    <a:lnTo>
                      <a:pt x="20225" y="10833"/>
                    </a:lnTo>
                    <a:lnTo>
                      <a:pt x="20304" y="10833"/>
                    </a:lnTo>
                    <a:lnTo>
                      <a:pt x="20343" y="10767"/>
                    </a:lnTo>
                    <a:lnTo>
                      <a:pt x="20383" y="10767"/>
                    </a:lnTo>
                    <a:lnTo>
                      <a:pt x="20383" y="10833"/>
                    </a:lnTo>
                    <a:lnTo>
                      <a:pt x="20422" y="10833"/>
                    </a:lnTo>
                    <a:lnTo>
                      <a:pt x="20422" y="11097"/>
                    </a:lnTo>
                    <a:lnTo>
                      <a:pt x="20383" y="11097"/>
                    </a:lnTo>
                    <a:lnTo>
                      <a:pt x="20383" y="11163"/>
                    </a:lnTo>
                    <a:lnTo>
                      <a:pt x="20343" y="11229"/>
                    </a:lnTo>
                    <a:lnTo>
                      <a:pt x="20304" y="11229"/>
                    </a:lnTo>
                    <a:lnTo>
                      <a:pt x="20304" y="11295"/>
                    </a:lnTo>
                    <a:lnTo>
                      <a:pt x="20225" y="11295"/>
                    </a:lnTo>
                    <a:lnTo>
                      <a:pt x="20225" y="11626"/>
                    </a:lnTo>
                    <a:lnTo>
                      <a:pt x="20265" y="11626"/>
                    </a:lnTo>
                    <a:lnTo>
                      <a:pt x="20265" y="11692"/>
                    </a:lnTo>
                    <a:lnTo>
                      <a:pt x="20422" y="11692"/>
                    </a:lnTo>
                    <a:lnTo>
                      <a:pt x="20500" y="11824"/>
                    </a:lnTo>
                    <a:lnTo>
                      <a:pt x="20500" y="12418"/>
                    </a:lnTo>
                    <a:lnTo>
                      <a:pt x="20540" y="12484"/>
                    </a:lnTo>
                    <a:lnTo>
                      <a:pt x="20540" y="12550"/>
                    </a:lnTo>
                    <a:lnTo>
                      <a:pt x="20697" y="12550"/>
                    </a:lnTo>
                    <a:lnTo>
                      <a:pt x="20736" y="12484"/>
                    </a:lnTo>
                    <a:lnTo>
                      <a:pt x="20815" y="12418"/>
                    </a:lnTo>
                    <a:lnTo>
                      <a:pt x="20932" y="12418"/>
                    </a:lnTo>
                    <a:lnTo>
                      <a:pt x="20932" y="12550"/>
                    </a:lnTo>
                    <a:lnTo>
                      <a:pt x="20893" y="12617"/>
                    </a:lnTo>
                    <a:lnTo>
                      <a:pt x="20893" y="12749"/>
                    </a:lnTo>
                    <a:lnTo>
                      <a:pt x="20854" y="12749"/>
                    </a:lnTo>
                    <a:lnTo>
                      <a:pt x="20893" y="12749"/>
                    </a:lnTo>
                    <a:lnTo>
                      <a:pt x="20893" y="12815"/>
                    </a:lnTo>
                    <a:lnTo>
                      <a:pt x="20932" y="12815"/>
                    </a:lnTo>
                    <a:lnTo>
                      <a:pt x="20972" y="12749"/>
                    </a:lnTo>
                    <a:lnTo>
                      <a:pt x="21050" y="12749"/>
                    </a:lnTo>
                    <a:lnTo>
                      <a:pt x="21089" y="12683"/>
                    </a:lnTo>
                    <a:lnTo>
                      <a:pt x="21168" y="12683"/>
                    </a:lnTo>
                    <a:lnTo>
                      <a:pt x="21168" y="12815"/>
                    </a:lnTo>
                    <a:lnTo>
                      <a:pt x="21129" y="12881"/>
                    </a:lnTo>
                    <a:lnTo>
                      <a:pt x="21129" y="12947"/>
                    </a:lnTo>
                    <a:lnTo>
                      <a:pt x="21050" y="13079"/>
                    </a:lnTo>
                    <a:lnTo>
                      <a:pt x="21011" y="13079"/>
                    </a:lnTo>
                    <a:lnTo>
                      <a:pt x="20972" y="13145"/>
                    </a:lnTo>
                    <a:lnTo>
                      <a:pt x="20972" y="13211"/>
                    </a:lnTo>
                    <a:lnTo>
                      <a:pt x="20932" y="13343"/>
                    </a:lnTo>
                    <a:lnTo>
                      <a:pt x="20932" y="13475"/>
                    </a:lnTo>
                    <a:lnTo>
                      <a:pt x="20893" y="13475"/>
                    </a:lnTo>
                    <a:lnTo>
                      <a:pt x="20854" y="13541"/>
                    </a:lnTo>
                    <a:lnTo>
                      <a:pt x="20579" y="13541"/>
                    </a:lnTo>
                    <a:lnTo>
                      <a:pt x="20579" y="13607"/>
                    </a:lnTo>
                    <a:lnTo>
                      <a:pt x="20500" y="13607"/>
                    </a:lnTo>
                    <a:lnTo>
                      <a:pt x="20500" y="13673"/>
                    </a:lnTo>
                    <a:lnTo>
                      <a:pt x="20540" y="13739"/>
                    </a:lnTo>
                    <a:lnTo>
                      <a:pt x="20579" y="13739"/>
                    </a:lnTo>
                    <a:lnTo>
                      <a:pt x="20618" y="13806"/>
                    </a:lnTo>
                    <a:lnTo>
                      <a:pt x="20775" y="13806"/>
                    </a:lnTo>
                    <a:lnTo>
                      <a:pt x="20815" y="13739"/>
                    </a:lnTo>
                    <a:lnTo>
                      <a:pt x="20893" y="13673"/>
                    </a:lnTo>
                    <a:lnTo>
                      <a:pt x="20972" y="13673"/>
                    </a:lnTo>
                    <a:lnTo>
                      <a:pt x="21011" y="13607"/>
                    </a:lnTo>
                    <a:lnTo>
                      <a:pt x="21050" y="13607"/>
                    </a:lnTo>
                    <a:lnTo>
                      <a:pt x="21129" y="13541"/>
                    </a:lnTo>
                    <a:lnTo>
                      <a:pt x="21207" y="13409"/>
                    </a:lnTo>
                    <a:lnTo>
                      <a:pt x="21521" y="13409"/>
                    </a:lnTo>
                    <a:lnTo>
                      <a:pt x="21521" y="13475"/>
                    </a:lnTo>
                    <a:lnTo>
                      <a:pt x="21561" y="13541"/>
                    </a:lnTo>
                    <a:lnTo>
                      <a:pt x="21561" y="14532"/>
                    </a:lnTo>
                    <a:lnTo>
                      <a:pt x="21600" y="14598"/>
                    </a:lnTo>
                    <a:lnTo>
                      <a:pt x="21600" y="14994"/>
                    </a:lnTo>
                    <a:lnTo>
                      <a:pt x="21561" y="14994"/>
                    </a:lnTo>
                    <a:lnTo>
                      <a:pt x="21561" y="15061"/>
                    </a:lnTo>
                    <a:lnTo>
                      <a:pt x="21521" y="15127"/>
                    </a:lnTo>
                    <a:lnTo>
                      <a:pt x="21404" y="15127"/>
                    </a:lnTo>
                    <a:lnTo>
                      <a:pt x="21364" y="15193"/>
                    </a:lnTo>
                    <a:lnTo>
                      <a:pt x="21089" y="15193"/>
                    </a:lnTo>
                    <a:lnTo>
                      <a:pt x="21050" y="15127"/>
                    </a:lnTo>
                    <a:lnTo>
                      <a:pt x="20932" y="15127"/>
                    </a:lnTo>
                    <a:lnTo>
                      <a:pt x="20854" y="15259"/>
                    </a:lnTo>
                    <a:lnTo>
                      <a:pt x="20815" y="15259"/>
                    </a:lnTo>
                    <a:lnTo>
                      <a:pt x="20775" y="15325"/>
                    </a:lnTo>
                    <a:lnTo>
                      <a:pt x="20736" y="15457"/>
                    </a:lnTo>
                    <a:lnTo>
                      <a:pt x="20697" y="15523"/>
                    </a:lnTo>
                    <a:lnTo>
                      <a:pt x="20618" y="15589"/>
                    </a:lnTo>
                    <a:lnTo>
                      <a:pt x="20618" y="15655"/>
                    </a:lnTo>
                    <a:lnTo>
                      <a:pt x="20579" y="15655"/>
                    </a:lnTo>
                    <a:lnTo>
                      <a:pt x="20500" y="15787"/>
                    </a:lnTo>
                    <a:lnTo>
                      <a:pt x="20383" y="15787"/>
                    </a:lnTo>
                    <a:lnTo>
                      <a:pt x="20304" y="15853"/>
                    </a:lnTo>
                    <a:lnTo>
                      <a:pt x="19087" y="15853"/>
                    </a:lnTo>
                    <a:lnTo>
                      <a:pt x="19008" y="15787"/>
                    </a:lnTo>
                    <a:lnTo>
                      <a:pt x="18812" y="15787"/>
                    </a:lnTo>
                    <a:lnTo>
                      <a:pt x="18576" y="16183"/>
                    </a:lnTo>
                    <a:lnTo>
                      <a:pt x="18537" y="16183"/>
                    </a:lnTo>
                    <a:lnTo>
                      <a:pt x="18497" y="16250"/>
                    </a:lnTo>
                    <a:lnTo>
                      <a:pt x="18380" y="16316"/>
                    </a:lnTo>
                    <a:lnTo>
                      <a:pt x="18340" y="16316"/>
                    </a:lnTo>
                    <a:lnTo>
                      <a:pt x="18301" y="16382"/>
                    </a:lnTo>
                    <a:lnTo>
                      <a:pt x="18262" y="16382"/>
                    </a:lnTo>
                    <a:lnTo>
                      <a:pt x="18223" y="16448"/>
                    </a:lnTo>
                    <a:lnTo>
                      <a:pt x="18105" y="16580"/>
                    </a:lnTo>
                    <a:lnTo>
                      <a:pt x="18026" y="16712"/>
                    </a:lnTo>
                    <a:lnTo>
                      <a:pt x="17948" y="16778"/>
                    </a:lnTo>
                    <a:lnTo>
                      <a:pt x="17948" y="16844"/>
                    </a:lnTo>
                    <a:lnTo>
                      <a:pt x="17869" y="16976"/>
                    </a:lnTo>
                    <a:lnTo>
                      <a:pt x="17869" y="17042"/>
                    </a:lnTo>
                    <a:lnTo>
                      <a:pt x="17830" y="17108"/>
                    </a:lnTo>
                    <a:lnTo>
                      <a:pt x="17869" y="17174"/>
                    </a:lnTo>
                    <a:lnTo>
                      <a:pt x="17869" y="17240"/>
                    </a:lnTo>
                    <a:lnTo>
                      <a:pt x="18026" y="17240"/>
                    </a:lnTo>
                    <a:lnTo>
                      <a:pt x="18065" y="17174"/>
                    </a:lnTo>
                    <a:lnTo>
                      <a:pt x="18105" y="17174"/>
                    </a:lnTo>
                    <a:lnTo>
                      <a:pt x="18144" y="17108"/>
                    </a:lnTo>
                    <a:lnTo>
                      <a:pt x="18223" y="17042"/>
                    </a:lnTo>
                    <a:lnTo>
                      <a:pt x="18301" y="16910"/>
                    </a:lnTo>
                    <a:lnTo>
                      <a:pt x="18380" y="16844"/>
                    </a:lnTo>
                    <a:lnTo>
                      <a:pt x="18419" y="16778"/>
                    </a:lnTo>
                    <a:lnTo>
                      <a:pt x="18458" y="16778"/>
                    </a:lnTo>
                    <a:lnTo>
                      <a:pt x="18497" y="16712"/>
                    </a:lnTo>
                    <a:lnTo>
                      <a:pt x="18537" y="16712"/>
                    </a:lnTo>
                    <a:lnTo>
                      <a:pt x="18615" y="16580"/>
                    </a:lnTo>
                    <a:lnTo>
                      <a:pt x="18655" y="16580"/>
                    </a:lnTo>
                    <a:lnTo>
                      <a:pt x="18733" y="16514"/>
                    </a:lnTo>
                    <a:lnTo>
                      <a:pt x="18890" y="16514"/>
                    </a:lnTo>
                    <a:lnTo>
                      <a:pt x="18969" y="16580"/>
                    </a:lnTo>
                    <a:lnTo>
                      <a:pt x="19008" y="16580"/>
                    </a:lnTo>
                    <a:lnTo>
                      <a:pt x="19047" y="16646"/>
                    </a:lnTo>
                    <a:lnTo>
                      <a:pt x="19087" y="16646"/>
                    </a:lnTo>
                    <a:lnTo>
                      <a:pt x="19087" y="16712"/>
                    </a:lnTo>
                    <a:lnTo>
                      <a:pt x="19126" y="16712"/>
                    </a:lnTo>
                    <a:lnTo>
                      <a:pt x="19126" y="16778"/>
                    </a:lnTo>
                    <a:lnTo>
                      <a:pt x="19165" y="16844"/>
                    </a:lnTo>
                    <a:lnTo>
                      <a:pt x="19126" y="16910"/>
                    </a:lnTo>
                    <a:lnTo>
                      <a:pt x="19126" y="16976"/>
                    </a:lnTo>
                    <a:lnTo>
                      <a:pt x="19087" y="16976"/>
                    </a:lnTo>
                    <a:lnTo>
                      <a:pt x="19087" y="17042"/>
                    </a:lnTo>
                    <a:lnTo>
                      <a:pt x="18929" y="17306"/>
                    </a:lnTo>
                    <a:lnTo>
                      <a:pt x="18929" y="17505"/>
                    </a:lnTo>
                    <a:lnTo>
                      <a:pt x="18969" y="17505"/>
                    </a:lnTo>
                    <a:lnTo>
                      <a:pt x="18969" y="17571"/>
                    </a:lnTo>
                    <a:lnTo>
                      <a:pt x="19047" y="17703"/>
                    </a:lnTo>
                    <a:lnTo>
                      <a:pt x="19126" y="17769"/>
                    </a:lnTo>
                    <a:lnTo>
                      <a:pt x="19165" y="17901"/>
                    </a:lnTo>
                    <a:lnTo>
                      <a:pt x="19244" y="17967"/>
                    </a:lnTo>
                    <a:lnTo>
                      <a:pt x="19283" y="18033"/>
                    </a:lnTo>
                    <a:lnTo>
                      <a:pt x="19322" y="18033"/>
                    </a:lnTo>
                    <a:lnTo>
                      <a:pt x="19401" y="18099"/>
                    </a:lnTo>
                    <a:lnTo>
                      <a:pt x="19440" y="18099"/>
                    </a:lnTo>
                    <a:lnTo>
                      <a:pt x="19558" y="18165"/>
                    </a:lnTo>
                    <a:lnTo>
                      <a:pt x="19715" y="18231"/>
                    </a:lnTo>
                    <a:lnTo>
                      <a:pt x="19754" y="18297"/>
                    </a:lnTo>
                    <a:lnTo>
                      <a:pt x="19833" y="18363"/>
                    </a:lnTo>
                    <a:lnTo>
                      <a:pt x="19872" y="18363"/>
                    </a:lnTo>
                    <a:lnTo>
                      <a:pt x="19951" y="18429"/>
                    </a:lnTo>
                    <a:lnTo>
                      <a:pt x="19990" y="18495"/>
                    </a:lnTo>
                    <a:lnTo>
                      <a:pt x="20029" y="18495"/>
                    </a:lnTo>
                    <a:lnTo>
                      <a:pt x="20029" y="18760"/>
                    </a:lnTo>
                    <a:lnTo>
                      <a:pt x="19951" y="18892"/>
                    </a:lnTo>
                    <a:lnTo>
                      <a:pt x="19911" y="18892"/>
                    </a:lnTo>
                    <a:lnTo>
                      <a:pt x="19872" y="18958"/>
                    </a:lnTo>
                    <a:lnTo>
                      <a:pt x="19793" y="19024"/>
                    </a:lnTo>
                    <a:lnTo>
                      <a:pt x="19754" y="19024"/>
                    </a:lnTo>
                    <a:lnTo>
                      <a:pt x="19401" y="19222"/>
                    </a:lnTo>
                    <a:lnTo>
                      <a:pt x="19361" y="19288"/>
                    </a:lnTo>
                    <a:lnTo>
                      <a:pt x="19322" y="19288"/>
                    </a:lnTo>
                    <a:lnTo>
                      <a:pt x="19087" y="19684"/>
                    </a:lnTo>
                    <a:lnTo>
                      <a:pt x="18969" y="19817"/>
                    </a:lnTo>
                    <a:lnTo>
                      <a:pt x="18890" y="19949"/>
                    </a:lnTo>
                    <a:lnTo>
                      <a:pt x="18851" y="19949"/>
                    </a:lnTo>
                    <a:lnTo>
                      <a:pt x="18772" y="20081"/>
                    </a:lnTo>
                    <a:lnTo>
                      <a:pt x="18576" y="20081"/>
                    </a:lnTo>
                    <a:lnTo>
                      <a:pt x="18497" y="19949"/>
                    </a:lnTo>
                    <a:lnTo>
                      <a:pt x="18497" y="19684"/>
                    </a:lnTo>
                    <a:lnTo>
                      <a:pt x="18576" y="19552"/>
                    </a:lnTo>
                    <a:lnTo>
                      <a:pt x="18576" y="19486"/>
                    </a:lnTo>
                    <a:lnTo>
                      <a:pt x="18615" y="19486"/>
                    </a:lnTo>
                    <a:lnTo>
                      <a:pt x="18655" y="19354"/>
                    </a:lnTo>
                    <a:lnTo>
                      <a:pt x="18890" y="19156"/>
                    </a:lnTo>
                    <a:lnTo>
                      <a:pt x="19047" y="18958"/>
                    </a:lnTo>
                    <a:lnTo>
                      <a:pt x="19087" y="18892"/>
                    </a:lnTo>
                    <a:lnTo>
                      <a:pt x="19165" y="18826"/>
                    </a:lnTo>
                    <a:lnTo>
                      <a:pt x="19322" y="18561"/>
                    </a:lnTo>
                    <a:lnTo>
                      <a:pt x="19322" y="18363"/>
                    </a:lnTo>
                    <a:lnTo>
                      <a:pt x="19244" y="18231"/>
                    </a:lnTo>
                    <a:lnTo>
                      <a:pt x="19047" y="18231"/>
                    </a:lnTo>
                    <a:lnTo>
                      <a:pt x="19008" y="18297"/>
                    </a:lnTo>
                    <a:lnTo>
                      <a:pt x="18969" y="18297"/>
                    </a:lnTo>
                    <a:lnTo>
                      <a:pt x="18890" y="18429"/>
                    </a:lnTo>
                    <a:lnTo>
                      <a:pt x="18812" y="18495"/>
                    </a:lnTo>
                    <a:lnTo>
                      <a:pt x="18694" y="18694"/>
                    </a:lnTo>
                    <a:lnTo>
                      <a:pt x="18576" y="18826"/>
                    </a:lnTo>
                    <a:lnTo>
                      <a:pt x="18301" y="19288"/>
                    </a:lnTo>
                    <a:lnTo>
                      <a:pt x="18223" y="19288"/>
                    </a:lnTo>
                    <a:lnTo>
                      <a:pt x="18183" y="19222"/>
                    </a:lnTo>
                    <a:lnTo>
                      <a:pt x="18144" y="19222"/>
                    </a:lnTo>
                    <a:lnTo>
                      <a:pt x="18144" y="19156"/>
                    </a:lnTo>
                    <a:lnTo>
                      <a:pt x="18105" y="19156"/>
                    </a:lnTo>
                    <a:lnTo>
                      <a:pt x="18105" y="19090"/>
                    </a:lnTo>
                    <a:lnTo>
                      <a:pt x="18065" y="19024"/>
                    </a:lnTo>
                    <a:lnTo>
                      <a:pt x="18065" y="18694"/>
                    </a:lnTo>
                    <a:lnTo>
                      <a:pt x="18105" y="18495"/>
                    </a:lnTo>
                    <a:lnTo>
                      <a:pt x="18105" y="17901"/>
                    </a:lnTo>
                    <a:lnTo>
                      <a:pt x="18065" y="17901"/>
                    </a:lnTo>
                    <a:lnTo>
                      <a:pt x="18065" y="17835"/>
                    </a:lnTo>
                    <a:lnTo>
                      <a:pt x="18026" y="17769"/>
                    </a:lnTo>
                    <a:lnTo>
                      <a:pt x="17987" y="17769"/>
                    </a:lnTo>
                    <a:lnTo>
                      <a:pt x="17987" y="17703"/>
                    </a:lnTo>
                    <a:lnTo>
                      <a:pt x="17869" y="17703"/>
                    </a:lnTo>
                    <a:lnTo>
                      <a:pt x="17791" y="17637"/>
                    </a:lnTo>
                    <a:lnTo>
                      <a:pt x="17712" y="17637"/>
                    </a:lnTo>
                    <a:lnTo>
                      <a:pt x="17673" y="17703"/>
                    </a:lnTo>
                    <a:lnTo>
                      <a:pt x="17633" y="17703"/>
                    </a:lnTo>
                    <a:lnTo>
                      <a:pt x="17633" y="17769"/>
                    </a:lnTo>
                    <a:lnTo>
                      <a:pt x="17594" y="17769"/>
                    </a:lnTo>
                    <a:lnTo>
                      <a:pt x="17594" y="17967"/>
                    </a:lnTo>
                    <a:lnTo>
                      <a:pt x="17555" y="18033"/>
                    </a:lnTo>
                    <a:lnTo>
                      <a:pt x="17516" y="18297"/>
                    </a:lnTo>
                    <a:lnTo>
                      <a:pt x="17516" y="18429"/>
                    </a:lnTo>
                    <a:lnTo>
                      <a:pt x="17476" y="18495"/>
                    </a:lnTo>
                    <a:lnTo>
                      <a:pt x="17476" y="18561"/>
                    </a:lnTo>
                    <a:lnTo>
                      <a:pt x="17437" y="18694"/>
                    </a:lnTo>
                    <a:lnTo>
                      <a:pt x="17359" y="18826"/>
                    </a:lnTo>
                    <a:lnTo>
                      <a:pt x="17359" y="18958"/>
                    </a:lnTo>
                    <a:lnTo>
                      <a:pt x="17241" y="19156"/>
                    </a:lnTo>
                    <a:lnTo>
                      <a:pt x="17241" y="19288"/>
                    </a:lnTo>
                    <a:lnTo>
                      <a:pt x="17201" y="19288"/>
                    </a:lnTo>
                    <a:lnTo>
                      <a:pt x="17123" y="19420"/>
                    </a:lnTo>
                    <a:lnTo>
                      <a:pt x="16730" y="19420"/>
                    </a:lnTo>
                    <a:lnTo>
                      <a:pt x="16416" y="19288"/>
                    </a:lnTo>
                    <a:lnTo>
                      <a:pt x="16337" y="19288"/>
                    </a:lnTo>
                    <a:lnTo>
                      <a:pt x="16259" y="19222"/>
                    </a:lnTo>
                    <a:lnTo>
                      <a:pt x="16023" y="19222"/>
                    </a:lnTo>
                    <a:lnTo>
                      <a:pt x="16023" y="19288"/>
                    </a:lnTo>
                    <a:lnTo>
                      <a:pt x="15945" y="19288"/>
                    </a:lnTo>
                    <a:lnTo>
                      <a:pt x="15788" y="19552"/>
                    </a:lnTo>
                    <a:lnTo>
                      <a:pt x="15788" y="19618"/>
                    </a:lnTo>
                    <a:lnTo>
                      <a:pt x="15748" y="19618"/>
                    </a:lnTo>
                    <a:lnTo>
                      <a:pt x="15748" y="19750"/>
                    </a:lnTo>
                    <a:lnTo>
                      <a:pt x="15709" y="19817"/>
                    </a:lnTo>
                    <a:lnTo>
                      <a:pt x="15709" y="20147"/>
                    </a:lnTo>
                    <a:lnTo>
                      <a:pt x="15670" y="20213"/>
                    </a:lnTo>
                    <a:lnTo>
                      <a:pt x="15670" y="20345"/>
                    </a:lnTo>
                    <a:lnTo>
                      <a:pt x="15591" y="20345"/>
                    </a:lnTo>
                    <a:lnTo>
                      <a:pt x="15591" y="20411"/>
                    </a:lnTo>
                    <a:lnTo>
                      <a:pt x="15434" y="20411"/>
                    </a:lnTo>
                    <a:lnTo>
                      <a:pt x="15316" y="20345"/>
                    </a:lnTo>
                    <a:lnTo>
                      <a:pt x="15238" y="20345"/>
                    </a:lnTo>
                    <a:lnTo>
                      <a:pt x="15120" y="20279"/>
                    </a:lnTo>
                    <a:lnTo>
                      <a:pt x="15002" y="20279"/>
                    </a:lnTo>
                    <a:lnTo>
                      <a:pt x="14963" y="20345"/>
                    </a:lnTo>
                    <a:lnTo>
                      <a:pt x="14924" y="20345"/>
                    </a:lnTo>
                    <a:lnTo>
                      <a:pt x="14845" y="20477"/>
                    </a:lnTo>
                    <a:lnTo>
                      <a:pt x="14806" y="20609"/>
                    </a:lnTo>
                    <a:lnTo>
                      <a:pt x="14767" y="20675"/>
                    </a:lnTo>
                    <a:lnTo>
                      <a:pt x="14727" y="20675"/>
                    </a:lnTo>
                    <a:lnTo>
                      <a:pt x="14727" y="20741"/>
                    </a:lnTo>
                    <a:lnTo>
                      <a:pt x="14256" y="21534"/>
                    </a:lnTo>
                    <a:lnTo>
                      <a:pt x="14217" y="21534"/>
                    </a:lnTo>
                    <a:lnTo>
                      <a:pt x="14177" y="21600"/>
                    </a:lnTo>
                    <a:lnTo>
                      <a:pt x="13942" y="21600"/>
                    </a:lnTo>
                    <a:lnTo>
                      <a:pt x="13903" y="21534"/>
                    </a:lnTo>
                    <a:lnTo>
                      <a:pt x="13863" y="21534"/>
                    </a:lnTo>
                    <a:lnTo>
                      <a:pt x="13824" y="21468"/>
                    </a:lnTo>
                    <a:lnTo>
                      <a:pt x="13785" y="21468"/>
                    </a:lnTo>
                    <a:lnTo>
                      <a:pt x="13706" y="21336"/>
                    </a:lnTo>
                    <a:lnTo>
                      <a:pt x="13706" y="21204"/>
                    </a:lnTo>
                    <a:lnTo>
                      <a:pt x="13903" y="20873"/>
                    </a:lnTo>
                    <a:lnTo>
                      <a:pt x="13942" y="20741"/>
                    </a:lnTo>
                    <a:lnTo>
                      <a:pt x="14060" y="20543"/>
                    </a:lnTo>
                    <a:lnTo>
                      <a:pt x="14099" y="20411"/>
                    </a:lnTo>
                    <a:lnTo>
                      <a:pt x="14138" y="20345"/>
                    </a:lnTo>
                    <a:lnTo>
                      <a:pt x="14138" y="20279"/>
                    </a:lnTo>
                    <a:lnTo>
                      <a:pt x="14177" y="20279"/>
                    </a:lnTo>
                    <a:lnTo>
                      <a:pt x="14177" y="20147"/>
                    </a:lnTo>
                    <a:lnTo>
                      <a:pt x="14217" y="20081"/>
                    </a:lnTo>
                    <a:lnTo>
                      <a:pt x="14177" y="20015"/>
                    </a:lnTo>
                    <a:lnTo>
                      <a:pt x="14177" y="19883"/>
                    </a:lnTo>
                    <a:lnTo>
                      <a:pt x="14138" y="19817"/>
                    </a:lnTo>
                    <a:lnTo>
                      <a:pt x="14138" y="19750"/>
                    </a:lnTo>
                    <a:lnTo>
                      <a:pt x="14020" y="19354"/>
                    </a:lnTo>
                    <a:lnTo>
                      <a:pt x="13942" y="19222"/>
                    </a:lnTo>
                    <a:lnTo>
                      <a:pt x="13942" y="19156"/>
                    </a:lnTo>
                    <a:lnTo>
                      <a:pt x="13706" y="18363"/>
                    </a:lnTo>
                    <a:lnTo>
                      <a:pt x="13706" y="18297"/>
                    </a:lnTo>
                    <a:lnTo>
                      <a:pt x="13667" y="18297"/>
                    </a:lnTo>
                    <a:lnTo>
                      <a:pt x="13667" y="18231"/>
                    </a:lnTo>
                    <a:lnTo>
                      <a:pt x="13588" y="18099"/>
                    </a:lnTo>
                    <a:lnTo>
                      <a:pt x="13549" y="18099"/>
                    </a:lnTo>
                    <a:lnTo>
                      <a:pt x="13392" y="17967"/>
                    </a:lnTo>
                    <a:lnTo>
                      <a:pt x="13274" y="17901"/>
                    </a:lnTo>
                    <a:lnTo>
                      <a:pt x="13196" y="17835"/>
                    </a:lnTo>
                    <a:lnTo>
                      <a:pt x="13078" y="17637"/>
                    </a:lnTo>
                    <a:lnTo>
                      <a:pt x="12960" y="17505"/>
                    </a:lnTo>
                    <a:lnTo>
                      <a:pt x="12881" y="17372"/>
                    </a:lnTo>
                    <a:lnTo>
                      <a:pt x="12803" y="17306"/>
                    </a:lnTo>
                    <a:lnTo>
                      <a:pt x="12764" y="17306"/>
                    </a:lnTo>
                    <a:lnTo>
                      <a:pt x="12724" y="17240"/>
                    </a:lnTo>
                    <a:lnTo>
                      <a:pt x="12371" y="17240"/>
                    </a:lnTo>
                    <a:lnTo>
                      <a:pt x="12332" y="17306"/>
                    </a:lnTo>
                    <a:lnTo>
                      <a:pt x="12253" y="17306"/>
                    </a:lnTo>
                    <a:lnTo>
                      <a:pt x="12175" y="17240"/>
                    </a:lnTo>
                    <a:lnTo>
                      <a:pt x="11860" y="17240"/>
                    </a:lnTo>
                    <a:lnTo>
                      <a:pt x="11664" y="17174"/>
                    </a:lnTo>
                    <a:lnTo>
                      <a:pt x="11271" y="17174"/>
                    </a:lnTo>
                    <a:lnTo>
                      <a:pt x="11193" y="17240"/>
                    </a:lnTo>
                    <a:lnTo>
                      <a:pt x="11036" y="17240"/>
                    </a:lnTo>
                    <a:lnTo>
                      <a:pt x="10996" y="17174"/>
                    </a:lnTo>
                    <a:lnTo>
                      <a:pt x="10957" y="17174"/>
                    </a:lnTo>
                    <a:lnTo>
                      <a:pt x="10957" y="16844"/>
                    </a:lnTo>
                    <a:lnTo>
                      <a:pt x="10996" y="16844"/>
                    </a:lnTo>
                    <a:lnTo>
                      <a:pt x="3456" y="16844"/>
                    </a:lnTo>
                    <a:lnTo>
                      <a:pt x="3417" y="16778"/>
                    </a:lnTo>
                    <a:lnTo>
                      <a:pt x="3338" y="16514"/>
                    </a:lnTo>
                    <a:lnTo>
                      <a:pt x="3142" y="16183"/>
                    </a:lnTo>
                    <a:lnTo>
                      <a:pt x="3103" y="16051"/>
                    </a:lnTo>
                    <a:lnTo>
                      <a:pt x="3063" y="16051"/>
                    </a:lnTo>
                    <a:lnTo>
                      <a:pt x="3024" y="15985"/>
                    </a:lnTo>
                    <a:lnTo>
                      <a:pt x="2788" y="15721"/>
                    </a:lnTo>
                    <a:lnTo>
                      <a:pt x="2749" y="15721"/>
                    </a:lnTo>
                    <a:lnTo>
                      <a:pt x="2513" y="15325"/>
                    </a:lnTo>
                    <a:lnTo>
                      <a:pt x="2474" y="15193"/>
                    </a:lnTo>
                    <a:lnTo>
                      <a:pt x="2435" y="15127"/>
                    </a:lnTo>
                    <a:lnTo>
                      <a:pt x="2435" y="14994"/>
                    </a:lnTo>
                    <a:lnTo>
                      <a:pt x="2396" y="14928"/>
                    </a:lnTo>
                    <a:lnTo>
                      <a:pt x="2396" y="13806"/>
                    </a:lnTo>
                    <a:lnTo>
                      <a:pt x="2356" y="13806"/>
                    </a:lnTo>
                    <a:lnTo>
                      <a:pt x="2356" y="13739"/>
                    </a:lnTo>
                    <a:lnTo>
                      <a:pt x="2317" y="13739"/>
                    </a:lnTo>
                    <a:lnTo>
                      <a:pt x="2278" y="13806"/>
                    </a:lnTo>
                    <a:lnTo>
                      <a:pt x="2081" y="13806"/>
                    </a:lnTo>
                    <a:lnTo>
                      <a:pt x="2081" y="13343"/>
                    </a:lnTo>
                    <a:lnTo>
                      <a:pt x="2003" y="13343"/>
                    </a:lnTo>
                    <a:lnTo>
                      <a:pt x="2003" y="13277"/>
                    </a:lnTo>
                    <a:lnTo>
                      <a:pt x="1924" y="13277"/>
                    </a:lnTo>
                    <a:lnTo>
                      <a:pt x="1885" y="13211"/>
                    </a:lnTo>
                    <a:lnTo>
                      <a:pt x="1885" y="12881"/>
                    </a:lnTo>
                    <a:lnTo>
                      <a:pt x="1924" y="12815"/>
                    </a:lnTo>
                    <a:lnTo>
                      <a:pt x="1924" y="12683"/>
                    </a:lnTo>
                    <a:lnTo>
                      <a:pt x="1964" y="12550"/>
                    </a:lnTo>
                    <a:lnTo>
                      <a:pt x="1964" y="12418"/>
                    </a:lnTo>
                    <a:lnTo>
                      <a:pt x="2042" y="12286"/>
                    </a:lnTo>
                    <a:lnTo>
                      <a:pt x="2081" y="12154"/>
                    </a:lnTo>
                    <a:lnTo>
                      <a:pt x="2121" y="12154"/>
                    </a:lnTo>
                    <a:lnTo>
                      <a:pt x="2278" y="11890"/>
                    </a:lnTo>
                    <a:lnTo>
                      <a:pt x="2278" y="11824"/>
                    </a:lnTo>
                    <a:lnTo>
                      <a:pt x="2239" y="11758"/>
                    </a:lnTo>
                    <a:lnTo>
                      <a:pt x="2042" y="11758"/>
                    </a:lnTo>
                    <a:lnTo>
                      <a:pt x="1964" y="11692"/>
                    </a:lnTo>
                    <a:lnTo>
                      <a:pt x="1885" y="11692"/>
                    </a:lnTo>
                    <a:lnTo>
                      <a:pt x="1885" y="11626"/>
                    </a:lnTo>
                    <a:lnTo>
                      <a:pt x="1846" y="11626"/>
                    </a:lnTo>
                    <a:lnTo>
                      <a:pt x="1846" y="11163"/>
                    </a:lnTo>
                    <a:lnTo>
                      <a:pt x="1807" y="11031"/>
                    </a:lnTo>
                    <a:lnTo>
                      <a:pt x="1807" y="10899"/>
                    </a:lnTo>
                    <a:lnTo>
                      <a:pt x="1767" y="10899"/>
                    </a:lnTo>
                    <a:lnTo>
                      <a:pt x="1767" y="10833"/>
                    </a:lnTo>
                    <a:lnTo>
                      <a:pt x="1728" y="10833"/>
                    </a:lnTo>
                    <a:lnTo>
                      <a:pt x="1649" y="10767"/>
                    </a:lnTo>
                    <a:lnTo>
                      <a:pt x="1610" y="10701"/>
                    </a:lnTo>
                    <a:lnTo>
                      <a:pt x="1610" y="10437"/>
                    </a:lnTo>
                    <a:lnTo>
                      <a:pt x="1571" y="10305"/>
                    </a:lnTo>
                    <a:lnTo>
                      <a:pt x="1571" y="10172"/>
                    </a:lnTo>
                    <a:lnTo>
                      <a:pt x="1532" y="10040"/>
                    </a:lnTo>
                    <a:lnTo>
                      <a:pt x="1414" y="9842"/>
                    </a:lnTo>
                    <a:lnTo>
                      <a:pt x="1375" y="9710"/>
                    </a:lnTo>
                    <a:lnTo>
                      <a:pt x="1178" y="9380"/>
                    </a:lnTo>
                    <a:lnTo>
                      <a:pt x="1100" y="9380"/>
                    </a:lnTo>
                    <a:lnTo>
                      <a:pt x="1060" y="9314"/>
                    </a:lnTo>
                    <a:lnTo>
                      <a:pt x="982" y="9314"/>
                    </a:lnTo>
                    <a:lnTo>
                      <a:pt x="943" y="9380"/>
                    </a:lnTo>
                    <a:lnTo>
                      <a:pt x="943" y="9644"/>
                    </a:lnTo>
                    <a:lnTo>
                      <a:pt x="903" y="9644"/>
                    </a:lnTo>
                    <a:lnTo>
                      <a:pt x="864" y="9710"/>
                    </a:lnTo>
                    <a:lnTo>
                      <a:pt x="864" y="9644"/>
                    </a:lnTo>
                    <a:lnTo>
                      <a:pt x="746" y="9644"/>
                    </a:lnTo>
                    <a:lnTo>
                      <a:pt x="746" y="9710"/>
                    </a:lnTo>
                    <a:lnTo>
                      <a:pt x="707" y="9710"/>
                    </a:lnTo>
                    <a:lnTo>
                      <a:pt x="707" y="9908"/>
                    </a:lnTo>
                    <a:lnTo>
                      <a:pt x="668" y="9974"/>
                    </a:lnTo>
                    <a:lnTo>
                      <a:pt x="589" y="9974"/>
                    </a:lnTo>
                    <a:lnTo>
                      <a:pt x="589" y="9908"/>
                    </a:lnTo>
                    <a:lnTo>
                      <a:pt x="550" y="9842"/>
                    </a:lnTo>
                    <a:lnTo>
                      <a:pt x="511" y="9842"/>
                    </a:lnTo>
                    <a:lnTo>
                      <a:pt x="432" y="9710"/>
                    </a:lnTo>
                    <a:lnTo>
                      <a:pt x="432" y="9644"/>
                    </a:lnTo>
                    <a:lnTo>
                      <a:pt x="393" y="9578"/>
                    </a:lnTo>
                    <a:lnTo>
                      <a:pt x="393" y="9182"/>
                    </a:lnTo>
                    <a:lnTo>
                      <a:pt x="353" y="9116"/>
                    </a:lnTo>
                    <a:lnTo>
                      <a:pt x="353" y="9050"/>
                    </a:lnTo>
                    <a:lnTo>
                      <a:pt x="314" y="8983"/>
                    </a:lnTo>
                    <a:lnTo>
                      <a:pt x="314" y="8917"/>
                    </a:lnTo>
                    <a:lnTo>
                      <a:pt x="275" y="8917"/>
                    </a:lnTo>
                    <a:lnTo>
                      <a:pt x="236" y="8851"/>
                    </a:lnTo>
                    <a:lnTo>
                      <a:pt x="196" y="8851"/>
                    </a:lnTo>
                    <a:lnTo>
                      <a:pt x="157" y="8917"/>
                    </a:lnTo>
                    <a:lnTo>
                      <a:pt x="118" y="8917"/>
                    </a:lnTo>
                    <a:lnTo>
                      <a:pt x="79" y="8983"/>
                    </a:lnTo>
                    <a:lnTo>
                      <a:pt x="0" y="8983"/>
                    </a:lnTo>
                    <a:lnTo>
                      <a:pt x="0" y="9050"/>
                    </a:lnTo>
                    <a:lnTo>
                      <a:pt x="1257" y="1717"/>
                    </a:lnTo>
                    <a:lnTo>
                      <a:pt x="1335" y="1717"/>
                    </a:lnTo>
                    <a:lnTo>
                      <a:pt x="1571" y="1783"/>
                    </a:lnTo>
                    <a:lnTo>
                      <a:pt x="1728" y="1850"/>
                    </a:lnTo>
                    <a:lnTo>
                      <a:pt x="1846" y="1916"/>
                    </a:lnTo>
                    <a:lnTo>
                      <a:pt x="1964" y="1916"/>
                    </a:lnTo>
                    <a:lnTo>
                      <a:pt x="2003" y="1982"/>
                    </a:lnTo>
                    <a:lnTo>
                      <a:pt x="2081" y="1982"/>
                    </a:lnTo>
                    <a:lnTo>
                      <a:pt x="2121" y="2048"/>
                    </a:lnTo>
                    <a:lnTo>
                      <a:pt x="2239" y="2114"/>
                    </a:lnTo>
                    <a:lnTo>
                      <a:pt x="2317" y="2180"/>
                    </a:lnTo>
                    <a:lnTo>
                      <a:pt x="2435" y="2246"/>
                    </a:lnTo>
                    <a:lnTo>
                      <a:pt x="2513" y="2378"/>
                    </a:lnTo>
                    <a:lnTo>
                      <a:pt x="2631" y="2444"/>
                    </a:lnTo>
                    <a:lnTo>
                      <a:pt x="2710" y="2510"/>
                    </a:lnTo>
                    <a:lnTo>
                      <a:pt x="2749" y="2510"/>
                    </a:lnTo>
                    <a:lnTo>
                      <a:pt x="2788" y="2576"/>
                    </a:lnTo>
                    <a:lnTo>
                      <a:pt x="2906" y="2576"/>
                    </a:lnTo>
                    <a:lnTo>
                      <a:pt x="2945" y="2642"/>
                    </a:lnTo>
                    <a:lnTo>
                      <a:pt x="3063" y="2642"/>
                    </a:lnTo>
                    <a:lnTo>
                      <a:pt x="3063" y="2576"/>
                    </a:lnTo>
                    <a:lnTo>
                      <a:pt x="3103" y="2576"/>
                    </a:lnTo>
                    <a:lnTo>
                      <a:pt x="3103" y="2114"/>
                    </a:lnTo>
                    <a:lnTo>
                      <a:pt x="3181" y="1982"/>
                    </a:lnTo>
                    <a:lnTo>
                      <a:pt x="3220" y="1982"/>
                    </a:lnTo>
                    <a:lnTo>
                      <a:pt x="3260" y="1916"/>
                    </a:lnTo>
                    <a:lnTo>
                      <a:pt x="3338" y="1850"/>
                    </a:lnTo>
                    <a:lnTo>
                      <a:pt x="3456" y="1651"/>
                    </a:lnTo>
                    <a:lnTo>
                      <a:pt x="3535" y="1585"/>
                    </a:lnTo>
                    <a:lnTo>
                      <a:pt x="3613" y="1453"/>
                    </a:lnTo>
                    <a:lnTo>
                      <a:pt x="3731" y="1321"/>
                    </a:lnTo>
                    <a:lnTo>
                      <a:pt x="3849" y="1123"/>
                    </a:lnTo>
                    <a:lnTo>
                      <a:pt x="3927" y="1123"/>
                    </a:lnTo>
                    <a:lnTo>
                      <a:pt x="3967" y="1057"/>
                    </a:lnTo>
                    <a:lnTo>
                      <a:pt x="4045" y="1057"/>
                    </a:lnTo>
                    <a:lnTo>
                      <a:pt x="4084" y="991"/>
                    </a:lnTo>
                    <a:lnTo>
                      <a:pt x="4124" y="991"/>
                    </a:lnTo>
                    <a:lnTo>
                      <a:pt x="4124" y="1057"/>
                    </a:lnTo>
                    <a:lnTo>
                      <a:pt x="4202" y="1057"/>
                    </a:lnTo>
                    <a:lnTo>
                      <a:pt x="4241" y="1123"/>
                    </a:lnTo>
                    <a:lnTo>
                      <a:pt x="4281" y="1123"/>
                    </a:lnTo>
                    <a:lnTo>
                      <a:pt x="4281" y="1321"/>
                    </a:lnTo>
                    <a:lnTo>
                      <a:pt x="4241" y="1321"/>
                    </a:lnTo>
                    <a:lnTo>
                      <a:pt x="4202" y="1387"/>
                    </a:lnTo>
                    <a:lnTo>
                      <a:pt x="4163" y="1387"/>
                    </a:lnTo>
                    <a:lnTo>
                      <a:pt x="4124" y="1453"/>
                    </a:lnTo>
                    <a:lnTo>
                      <a:pt x="4006" y="1519"/>
                    </a:lnTo>
                    <a:lnTo>
                      <a:pt x="3927" y="1585"/>
                    </a:lnTo>
                    <a:lnTo>
                      <a:pt x="3888" y="1585"/>
                    </a:lnTo>
                    <a:lnTo>
                      <a:pt x="3849" y="1651"/>
                    </a:lnTo>
                    <a:lnTo>
                      <a:pt x="3809" y="1651"/>
                    </a:lnTo>
                    <a:lnTo>
                      <a:pt x="3770" y="1717"/>
                    </a:lnTo>
                    <a:lnTo>
                      <a:pt x="3770" y="1783"/>
                    </a:lnTo>
                    <a:lnTo>
                      <a:pt x="3809" y="1783"/>
                    </a:lnTo>
                    <a:lnTo>
                      <a:pt x="3809" y="1850"/>
                    </a:lnTo>
                    <a:lnTo>
                      <a:pt x="4084" y="1850"/>
                    </a:lnTo>
                    <a:lnTo>
                      <a:pt x="4163" y="1783"/>
                    </a:lnTo>
                    <a:lnTo>
                      <a:pt x="4241" y="1783"/>
                    </a:lnTo>
                    <a:lnTo>
                      <a:pt x="4320" y="1717"/>
                    </a:lnTo>
                    <a:lnTo>
                      <a:pt x="4359" y="1651"/>
                    </a:lnTo>
                    <a:lnTo>
                      <a:pt x="4399" y="1651"/>
                    </a:lnTo>
                    <a:lnTo>
                      <a:pt x="4399" y="1585"/>
                    </a:lnTo>
                    <a:lnTo>
                      <a:pt x="4516" y="1387"/>
                    </a:lnTo>
                    <a:lnTo>
                      <a:pt x="4516" y="1321"/>
                    </a:lnTo>
                    <a:lnTo>
                      <a:pt x="4556" y="1189"/>
                    </a:lnTo>
                    <a:lnTo>
                      <a:pt x="4595" y="1123"/>
                    </a:lnTo>
                    <a:lnTo>
                      <a:pt x="4595" y="1057"/>
                    </a:lnTo>
                    <a:lnTo>
                      <a:pt x="4634" y="991"/>
                    </a:lnTo>
                    <a:lnTo>
                      <a:pt x="4673" y="991"/>
                    </a:lnTo>
                    <a:lnTo>
                      <a:pt x="4673" y="925"/>
                    </a:lnTo>
                    <a:lnTo>
                      <a:pt x="4831" y="925"/>
                    </a:lnTo>
                    <a:lnTo>
                      <a:pt x="4909" y="1057"/>
                    </a:lnTo>
                    <a:lnTo>
                      <a:pt x="4909" y="1123"/>
                    </a:lnTo>
                    <a:lnTo>
                      <a:pt x="4948" y="1255"/>
                    </a:lnTo>
                    <a:lnTo>
                      <a:pt x="4948" y="1321"/>
                    </a:lnTo>
                    <a:lnTo>
                      <a:pt x="4988" y="1453"/>
                    </a:lnTo>
                    <a:lnTo>
                      <a:pt x="4988" y="1519"/>
                    </a:lnTo>
                    <a:lnTo>
                      <a:pt x="5027" y="1519"/>
                    </a:lnTo>
                    <a:lnTo>
                      <a:pt x="5027" y="1585"/>
                    </a:lnTo>
                    <a:lnTo>
                      <a:pt x="5066" y="1585"/>
                    </a:lnTo>
                    <a:lnTo>
                      <a:pt x="5066" y="1651"/>
                    </a:lnTo>
                    <a:lnTo>
                      <a:pt x="5223" y="1651"/>
                    </a:lnTo>
                    <a:lnTo>
                      <a:pt x="5263" y="1717"/>
                    </a:lnTo>
                    <a:lnTo>
                      <a:pt x="5341" y="1717"/>
                    </a:lnTo>
                    <a:lnTo>
                      <a:pt x="5380" y="1651"/>
                    </a:lnTo>
                    <a:lnTo>
                      <a:pt x="5420" y="1651"/>
                    </a:lnTo>
                    <a:lnTo>
                      <a:pt x="5420" y="1585"/>
                    </a:lnTo>
                    <a:lnTo>
                      <a:pt x="5459" y="1519"/>
                    </a:lnTo>
                    <a:lnTo>
                      <a:pt x="5459" y="1453"/>
                    </a:lnTo>
                    <a:lnTo>
                      <a:pt x="5498" y="1453"/>
                    </a:lnTo>
                    <a:lnTo>
                      <a:pt x="5498" y="1387"/>
                    </a:lnTo>
                    <a:lnTo>
                      <a:pt x="5537" y="1387"/>
                    </a:lnTo>
                    <a:lnTo>
                      <a:pt x="5616" y="1519"/>
                    </a:lnTo>
                    <a:lnTo>
                      <a:pt x="5616" y="1651"/>
                    </a:lnTo>
                    <a:lnTo>
                      <a:pt x="5655" y="1717"/>
                    </a:lnTo>
                    <a:lnTo>
                      <a:pt x="5655" y="1850"/>
                    </a:lnTo>
                    <a:lnTo>
                      <a:pt x="5695" y="1850"/>
                    </a:lnTo>
                    <a:lnTo>
                      <a:pt x="5734" y="1916"/>
                    </a:lnTo>
                    <a:lnTo>
                      <a:pt x="5734" y="1850"/>
                    </a:lnTo>
                    <a:lnTo>
                      <a:pt x="5773" y="1850"/>
                    </a:lnTo>
                    <a:lnTo>
                      <a:pt x="5930" y="1585"/>
                    </a:lnTo>
                    <a:lnTo>
                      <a:pt x="5969" y="1585"/>
                    </a:lnTo>
                    <a:lnTo>
                      <a:pt x="6009" y="1519"/>
                    </a:lnTo>
                    <a:lnTo>
                      <a:pt x="6048" y="1519"/>
                    </a:lnTo>
                    <a:lnTo>
                      <a:pt x="6087" y="1585"/>
                    </a:lnTo>
                    <a:lnTo>
                      <a:pt x="6205" y="1585"/>
                    </a:lnTo>
                    <a:lnTo>
                      <a:pt x="6284" y="1651"/>
                    </a:lnTo>
                    <a:lnTo>
                      <a:pt x="6362" y="1651"/>
                    </a:lnTo>
                    <a:lnTo>
                      <a:pt x="6441" y="1717"/>
                    </a:lnTo>
                    <a:lnTo>
                      <a:pt x="6480" y="1783"/>
                    </a:lnTo>
                    <a:lnTo>
                      <a:pt x="6637" y="1916"/>
                    </a:lnTo>
                    <a:lnTo>
                      <a:pt x="6794" y="1982"/>
                    </a:lnTo>
                    <a:lnTo>
                      <a:pt x="6833" y="2048"/>
                    </a:lnTo>
                    <a:lnTo>
                      <a:pt x="6912" y="2114"/>
                    </a:lnTo>
                    <a:lnTo>
                      <a:pt x="7030" y="2114"/>
                    </a:lnTo>
                    <a:lnTo>
                      <a:pt x="7069" y="2180"/>
                    </a:lnTo>
                    <a:lnTo>
                      <a:pt x="7737" y="2180"/>
                    </a:lnTo>
                    <a:lnTo>
                      <a:pt x="7894" y="2312"/>
                    </a:lnTo>
                    <a:lnTo>
                      <a:pt x="7972" y="2312"/>
                    </a:lnTo>
                    <a:lnTo>
                      <a:pt x="8051" y="2378"/>
                    </a:lnTo>
                    <a:lnTo>
                      <a:pt x="8090" y="2444"/>
                    </a:lnTo>
                    <a:lnTo>
                      <a:pt x="8129" y="2444"/>
                    </a:lnTo>
                    <a:lnTo>
                      <a:pt x="8129" y="2510"/>
                    </a:lnTo>
                    <a:lnTo>
                      <a:pt x="8169" y="2510"/>
                    </a:lnTo>
                    <a:lnTo>
                      <a:pt x="8169" y="2576"/>
                    </a:lnTo>
                    <a:lnTo>
                      <a:pt x="8208" y="2576"/>
                    </a:lnTo>
                    <a:lnTo>
                      <a:pt x="8208" y="2708"/>
                    </a:lnTo>
                    <a:lnTo>
                      <a:pt x="8169" y="2708"/>
                    </a:lnTo>
                    <a:lnTo>
                      <a:pt x="8169" y="2840"/>
                    </a:lnTo>
                    <a:lnTo>
                      <a:pt x="8090" y="2972"/>
                    </a:lnTo>
                    <a:lnTo>
                      <a:pt x="8090" y="3171"/>
                    </a:lnTo>
                    <a:lnTo>
                      <a:pt x="8129" y="3237"/>
                    </a:lnTo>
                    <a:lnTo>
                      <a:pt x="8169" y="3237"/>
                    </a:lnTo>
                    <a:lnTo>
                      <a:pt x="8208" y="3171"/>
                    </a:lnTo>
                    <a:lnTo>
                      <a:pt x="8326" y="3171"/>
                    </a:lnTo>
                    <a:lnTo>
                      <a:pt x="8404" y="3039"/>
                    </a:lnTo>
                    <a:lnTo>
                      <a:pt x="8522" y="2972"/>
                    </a:lnTo>
                    <a:lnTo>
                      <a:pt x="8561" y="2906"/>
                    </a:lnTo>
                    <a:lnTo>
                      <a:pt x="8601" y="2906"/>
                    </a:lnTo>
                    <a:lnTo>
                      <a:pt x="8640" y="2840"/>
                    </a:lnTo>
                    <a:lnTo>
                      <a:pt x="8797" y="2840"/>
                    </a:lnTo>
                    <a:lnTo>
                      <a:pt x="8954" y="3105"/>
                    </a:lnTo>
                    <a:lnTo>
                      <a:pt x="8993" y="3237"/>
                    </a:lnTo>
                    <a:lnTo>
                      <a:pt x="9072" y="3369"/>
                    </a:lnTo>
                    <a:lnTo>
                      <a:pt x="9111" y="3501"/>
                    </a:lnTo>
                    <a:lnTo>
                      <a:pt x="9151" y="3501"/>
                    </a:lnTo>
                    <a:lnTo>
                      <a:pt x="9190" y="3567"/>
                    </a:lnTo>
                    <a:lnTo>
                      <a:pt x="9190" y="3633"/>
                    </a:lnTo>
                    <a:lnTo>
                      <a:pt x="9268" y="3633"/>
                    </a:lnTo>
                    <a:lnTo>
                      <a:pt x="9308" y="3699"/>
                    </a:lnTo>
                    <a:lnTo>
                      <a:pt x="9465" y="3699"/>
                    </a:lnTo>
                    <a:lnTo>
                      <a:pt x="9504" y="3633"/>
                    </a:lnTo>
                    <a:lnTo>
                      <a:pt x="9583" y="3633"/>
                    </a:lnTo>
                    <a:lnTo>
                      <a:pt x="9583" y="3435"/>
                    </a:lnTo>
                    <a:lnTo>
                      <a:pt x="9543" y="3369"/>
                    </a:lnTo>
                    <a:lnTo>
                      <a:pt x="9543" y="3105"/>
                    </a:lnTo>
                    <a:lnTo>
                      <a:pt x="9583" y="3039"/>
                    </a:lnTo>
                    <a:lnTo>
                      <a:pt x="9583" y="2972"/>
                    </a:lnTo>
                    <a:lnTo>
                      <a:pt x="9700" y="2774"/>
                    </a:lnTo>
                    <a:lnTo>
                      <a:pt x="9700" y="2708"/>
                    </a:lnTo>
                    <a:lnTo>
                      <a:pt x="9740" y="2642"/>
                    </a:lnTo>
                    <a:lnTo>
                      <a:pt x="9779" y="2642"/>
                    </a:lnTo>
                    <a:lnTo>
                      <a:pt x="9857" y="2510"/>
                    </a:lnTo>
                    <a:lnTo>
                      <a:pt x="9975" y="2510"/>
                    </a:lnTo>
                    <a:lnTo>
                      <a:pt x="10054" y="2642"/>
                    </a:lnTo>
                    <a:lnTo>
                      <a:pt x="10093" y="2642"/>
                    </a:lnTo>
                    <a:lnTo>
                      <a:pt x="10132" y="2774"/>
                    </a:lnTo>
                    <a:lnTo>
                      <a:pt x="10172" y="2840"/>
                    </a:lnTo>
                    <a:lnTo>
                      <a:pt x="10250" y="2906"/>
                    </a:lnTo>
                    <a:lnTo>
                      <a:pt x="10289" y="2972"/>
                    </a:lnTo>
                    <a:lnTo>
                      <a:pt x="10289" y="3039"/>
                    </a:lnTo>
                    <a:lnTo>
                      <a:pt x="10329" y="3039"/>
                    </a:lnTo>
                    <a:lnTo>
                      <a:pt x="10407" y="3105"/>
                    </a:lnTo>
                    <a:lnTo>
                      <a:pt x="10486" y="3105"/>
                    </a:lnTo>
                    <a:lnTo>
                      <a:pt x="10525" y="3171"/>
                    </a:lnTo>
                    <a:lnTo>
                      <a:pt x="10643" y="3171"/>
                    </a:lnTo>
                    <a:lnTo>
                      <a:pt x="10721" y="3237"/>
                    </a:lnTo>
                    <a:lnTo>
                      <a:pt x="10957" y="3237"/>
                    </a:lnTo>
                    <a:lnTo>
                      <a:pt x="11075" y="3303"/>
                    </a:lnTo>
                    <a:lnTo>
                      <a:pt x="11311" y="3303"/>
                    </a:lnTo>
                    <a:lnTo>
                      <a:pt x="11389" y="3237"/>
                    </a:lnTo>
                    <a:lnTo>
                      <a:pt x="11546" y="3237"/>
                    </a:lnTo>
                    <a:lnTo>
                      <a:pt x="11585" y="3171"/>
                    </a:lnTo>
                    <a:lnTo>
                      <a:pt x="11625" y="3171"/>
                    </a:lnTo>
                    <a:lnTo>
                      <a:pt x="11703" y="3039"/>
                    </a:lnTo>
                    <a:lnTo>
                      <a:pt x="11703" y="2972"/>
                    </a:lnTo>
                    <a:lnTo>
                      <a:pt x="11782" y="2840"/>
                    </a:lnTo>
                    <a:lnTo>
                      <a:pt x="11782" y="2774"/>
                    </a:lnTo>
                    <a:lnTo>
                      <a:pt x="11821" y="2708"/>
                    </a:lnTo>
                    <a:lnTo>
                      <a:pt x="11860" y="2708"/>
                    </a:lnTo>
                    <a:lnTo>
                      <a:pt x="11900" y="2642"/>
                    </a:lnTo>
                    <a:lnTo>
                      <a:pt x="12214" y="2642"/>
                    </a:lnTo>
                    <a:lnTo>
                      <a:pt x="12214" y="2708"/>
                    </a:lnTo>
                    <a:lnTo>
                      <a:pt x="12253" y="2708"/>
                    </a:lnTo>
                    <a:lnTo>
                      <a:pt x="12292" y="2840"/>
                    </a:lnTo>
                    <a:lnTo>
                      <a:pt x="12292" y="2906"/>
                    </a:lnTo>
                    <a:lnTo>
                      <a:pt x="12332" y="2972"/>
                    </a:lnTo>
                    <a:lnTo>
                      <a:pt x="12332" y="3039"/>
                    </a:lnTo>
                    <a:lnTo>
                      <a:pt x="12410" y="3171"/>
                    </a:lnTo>
                    <a:lnTo>
                      <a:pt x="12449" y="3105"/>
                    </a:lnTo>
                    <a:lnTo>
                      <a:pt x="12489" y="3105"/>
                    </a:lnTo>
                    <a:lnTo>
                      <a:pt x="12567" y="3039"/>
                    </a:lnTo>
                    <a:lnTo>
                      <a:pt x="12607" y="2906"/>
                    </a:lnTo>
                    <a:lnTo>
                      <a:pt x="12646" y="2906"/>
                    </a:lnTo>
                    <a:lnTo>
                      <a:pt x="12685" y="2840"/>
                    </a:lnTo>
                    <a:lnTo>
                      <a:pt x="12842" y="2708"/>
                    </a:lnTo>
                    <a:lnTo>
                      <a:pt x="12921" y="2576"/>
                    </a:lnTo>
                    <a:lnTo>
                      <a:pt x="12960" y="2576"/>
                    </a:lnTo>
                    <a:lnTo>
                      <a:pt x="12960" y="2180"/>
                    </a:lnTo>
                    <a:lnTo>
                      <a:pt x="12921" y="2048"/>
                    </a:lnTo>
                    <a:lnTo>
                      <a:pt x="12921" y="1916"/>
                    </a:lnTo>
                    <a:lnTo>
                      <a:pt x="12842" y="1651"/>
                    </a:lnTo>
                    <a:lnTo>
                      <a:pt x="12803" y="1585"/>
                    </a:lnTo>
                    <a:lnTo>
                      <a:pt x="12803" y="1519"/>
                    </a:lnTo>
                    <a:lnTo>
                      <a:pt x="12764" y="1453"/>
                    </a:lnTo>
                    <a:lnTo>
                      <a:pt x="12724" y="1453"/>
                    </a:lnTo>
                    <a:lnTo>
                      <a:pt x="12685" y="1387"/>
                    </a:lnTo>
                    <a:lnTo>
                      <a:pt x="12607" y="1387"/>
                    </a:lnTo>
                    <a:lnTo>
                      <a:pt x="12528" y="1255"/>
                    </a:lnTo>
                    <a:lnTo>
                      <a:pt x="12489" y="1255"/>
                    </a:lnTo>
                    <a:lnTo>
                      <a:pt x="12489" y="1057"/>
                    </a:lnTo>
                    <a:lnTo>
                      <a:pt x="12528" y="991"/>
                    </a:lnTo>
                    <a:lnTo>
                      <a:pt x="12607" y="991"/>
                    </a:lnTo>
                    <a:lnTo>
                      <a:pt x="12685" y="925"/>
                    </a:lnTo>
                    <a:lnTo>
                      <a:pt x="12764" y="793"/>
                    </a:lnTo>
                    <a:lnTo>
                      <a:pt x="12764" y="727"/>
                    </a:lnTo>
                    <a:lnTo>
                      <a:pt x="12803" y="661"/>
                    </a:lnTo>
                    <a:lnTo>
                      <a:pt x="12842" y="528"/>
                    </a:lnTo>
                    <a:lnTo>
                      <a:pt x="12999" y="264"/>
                    </a:lnTo>
                    <a:lnTo>
                      <a:pt x="13078" y="198"/>
                    </a:lnTo>
                    <a:lnTo>
                      <a:pt x="13156" y="66"/>
                    </a:lnTo>
                    <a:lnTo>
                      <a:pt x="13196" y="66"/>
                    </a:lnTo>
                    <a:lnTo>
                      <a:pt x="13235" y="0"/>
                    </a:lnTo>
                    <a:lnTo>
                      <a:pt x="13274" y="0"/>
                    </a:lnTo>
                    <a:lnTo>
                      <a:pt x="13313" y="66"/>
                    </a:lnTo>
                    <a:lnTo>
                      <a:pt x="13392" y="66"/>
                    </a:lnTo>
                    <a:lnTo>
                      <a:pt x="13392" y="132"/>
                    </a:lnTo>
                    <a:lnTo>
                      <a:pt x="13431" y="132"/>
                    </a:lnTo>
                    <a:lnTo>
                      <a:pt x="13628" y="462"/>
                    </a:lnTo>
                    <a:lnTo>
                      <a:pt x="13628" y="528"/>
                    </a:lnTo>
                    <a:lnTo>
                      <a:pt x="13667" y="528"/>
                    </a:lnTo>
                    <a:lnTo>
                      <a:pt x="13667" y="727"/>
                    </a:lnTo>
                    <a:lnTo>
                      <a:pt x="13628" y="793"/>
                    </a:lnTo>
                    <a:lnTo>
                      <a:pt x="13628" y="859"/>
                    </a:lnTo>
                    <a:lnTo>
                      <a:pt x="13588" y="991"/>
                    </a:lnTo>
                    <a:lnTo>
                      <a:pt x="13549" y="1057"/>
                    </a:lnTo>
                    <a:lnTo>
                      <a:pt x="13549" y="1255"/>
                    </a:lnTo>
                    <a:lnTo>
                      <a:pt x="13588" y="1387"/>
                    </a:lnTo>
                    <a:lnTo>
                      <a:pt x="13588" y="1585"/>
                    </a:lnTo>
                    <a:lnTo>
                      <a:pt x="13667" y="1717"/>
                    </a:lnTo>
                    <a:lnTo>
                      <a:pt x="13706" y="1717"/>
                    </a:lnTo>
                    <a:lnTo>
                      <a:pt x="13745" y="1783"/>
                    </a:lnTo>
                    <a:lnTo>
                      <a:pt x="13824" y="1850"/>
                    </a:lnTo>
                    <a:lnTo>
                      <a:pt x="13824" y="1916"/>
                    </a:lnTo>
                    <a:lnTo>
                      <a:pt x="13863" y="1982"/>
                    </a:lnTo>
                    <a:lnTo>
                      <a:pt x="13863" y="2048"/>
                    </a:lnTo>
                    <a:lnTo>
                      <a:pt x="13903" y="2114"/>
                    </a:lnTo>
                    <a:lnTo>
                      <a:pt x="13903" y="2510"/>
                    </a:lnTo>
                    <a:lnTo>
                      <a:pt x="13942" y="2510"/>
                    </a:lnTo>
                    <a:lnTo>
                      <a:pt x="13942" y="2642"/>
                    </a:lnTo>
                    <a:lnTo>
                      <a:pt x="14020" y="2642"/>
                    </a:lnTo>
                    <a:lnTo>
                      <a:pt x="14099" y="2510"/>
                    </a:lnTo>
                    <a:lnTo>
                      <a:pt x="14099" y="2444"/>
                    </a:lnTo>
                    <a:lnTo>
                      <a:pt x="14177" y="2180"/>
                    </a:lnTo>
                    <a:lnTo>
                      <a:pt x="14177" y="2114"/>
                    </a:lnTo>
                    <a:lnTo>
                      <a:pt x="14256" y="1982"/>
                    </a:lnTo>
                    <a:lnTo>
                      <a:pt x="14335" y="1982"/>
                    </a:lnTo>
                    <a:lnTo>
                      <a:pt x="14335" y="2048"/>
                    </a:lnTo>
                    <a:lnTo>
                      <a:pt x="14374" y="2048"/>
                    </a:lnTo>
                    <a:lnTo>
                      <a:pt x="14374" y="2114"/>
                    </a:lnTo>
                    <a:lnTo>
                      <a:pt x="14413" y="2180"/>
                    </a:lnTo>
                    <a:lnTo>
                      <a:pt x="14452" y="2312"/>
                    </a:lnTo>
                    <a:lnTo>
                      <a:pt x="14452" y="2378"/>
                    </a:lnTo>
                    <a:lnTo>
                      <a:pt x="14492" y="2576"/>
                    </a:lnTo>
                    <a:lnTo>
                      <a:pt x="14492" y="2708"/>
                    </a:lnTo>
                    <a:lnTo>
                      <a:pt x="14452" y="2774"/>
                    </a:lnTo>
                    <a:lnTo>
                      <a:pt x="14452" y="3039"/>
                    </a:lnTo>
                    <a:lnTo>
                      <a:pt x="14413" y="3171"/>
                    </a:lnTo>
                    <a:lnTo>
                      <a:pt x="14413" y="3435"/>
                    </a:lnTo>
                    <a:lnTo>
                      <a:pt x="14452" y="3501"/>
                    </a:lnTo>
                    <a:lnTo>
                      <a:pt x="14492" y="3501"/>
                    </a:lnTo>
                    <a:lnTo>
                      <a:pt x="14492" y="3567"/>
                    </a:lnTo>
                    <a:lnTo>
                      <a:pt x="14649" y="3567"/>
                    </a:lnTo>
                    <a:lnTo>
                      <a:pt x="14688" y="3501"/>
                    </a:lnTo>
                    <a:lnTo>
                      <a:pt x="14727" y="3501"/>
                    </a:lnTo>
                    <a:lnTo>
                      <a:pt x="14727" y="3303"/>
                    </a:lnTo>
                    <a:lnTo>
                      <a:pt x="14767" y="3237"/>
                    </a:lnTo>
                    <a:lnTo>
                      <a:pt x="14767" y="3039"/>
                    </a:lnTo>
                    <a:lnTo>
                      <a:pt x="14806" y="2972"/>
                    </a:lnTo>
                    <a:lnTo>
                      <a:pt x="14806" y="2906"/>
                    </a:lnTo>
                    <a:lnTo>
                      <a:pt x="14884" y="2840"/>
                    </a:lnTo>
                    <a:lnTo>
                      <a:pt x="15159" y="2378"/>
                    </a:lnTo>
                    <a:lnTo>
                      <a:pt x="15159" y="2180"/>
                    </a:lnTo>
                    <a:lnTo>
                      <a:pt x="15199" y="2114"/>
                    </a:lnTo>
                    <a:lnTo>
                      <a:pt x="15199" y="1850"/>
                    </a:lnTo>
                    <a:lnTo>
                      <a:pt x="15238" y="1783"/>
                    </a:lnTo>
                    <a:lnTo>
                      <a:pt x="15238" y="1651"/>
                    </a:lnTo>
                    <a:lnTo>
                      <a:pt x="15277" y="1651"/>
                    </a:lnTo>
                    <a:lnTo>
                      <a:pt x="15277" y="1585"/>
                    </a:lnTo>
                    <a:lnTo>
                      <a:pt x="15356" y="1585"/>
                    </a:lnTo>
                    <a:lnTo>
                      <a:pt x="15395" y="1519"/>
                    </a:lnTo>
                    <a:lnTo>
                      <a:pt x="15591" y="1519"/>
                    </a:lnTo>
                    <a:lnTo>
                      <a:pt x="15631" y="1585"/>
                    </a:lnTo>
                    <a:lnTo>
                      <a:pt x="15748" y="1585"/>
                    </a:lnTo>
                    <a:lnTo>
                      <a:pt x="15788" y="1651"/>
                    </a:lnTo>
                    <a:lnTo>
                      <a:pt x="15866" y="1651"/>
                    </a:lnTo>
                    <a:lnTo>
                      <a:pt x="15866" y="1717"/>
                    </a:lnTo>
                    <a:lnTo>
                      <a:pt x="15905" y="1717"/>
                    </a:lnTo>
                    <a:lnTo>
                      <a:pt x="15905" y="1783"/>
                    </a:lnTo>
                    <a:lnTo>
                      <a:pt x="15945" y="1783"/>
                    </a:lnTo>
                    <a:lnTo>
                      <a:pt x="15945" y="1850"/>
                    </a:lnTo>
                    <a:lnTo>
                      <a:pt x="15984" y="1850"/>
                    </a:lnTo>
                    <a:lnTo>
                      <a:pt x="16023" y="1982"/>
                    </a:lnTo>
                    <a:lnTo>
                      <a:pt x="16023" y="2048"/>
                    </a:lnTo>
                    <a:lnTo>
                      <a:pt x="16063" y="2180"/>
                    </a:lnTo>
                    <a:lnTo>
                      <a:pt x="16063" y="2246"/>
                    </a:lnTo>
                    <a:lnTo>
                      <a:pt x="16102" y="2312"/>
                    </a:lnTo>
                    <a:lnTo>
                      <a:pt x="16102" y="2444"/>
                    </a:lnTo>
                    <a:lnTo>
                      <a:pt x="16063" y="2444"/>
                    </a:lnTo>
                    <a:lnTo>
                      <a:pt x="16063" y="2510"/>
                    </a:lnTo>
                    <a:lnTo>
                      <a:pt x="16023" y="2510"/>
                    </a:lnTo>
                    <a:lnTo>
                      <a:pt x="15984" y="2576"/>
                    </a:lnTo>
                    <a:lnTo>
                      <a:pt x="15945" y="2576"/>
                    </a:lnTo>
                    <a:lnTo>
                      <a:pt x="15905" y="2642"/>
                    </a:lnTo>
                    <a:lnTo>
                      <a:pt x="15866" y="2642"/>
                    </a:lnTo>
                    <a:lnTo>
                      <a:pt x="15866" y="2708"/>
                    </a:lnTo>
                    <a:lnTo>
                      <a:pt x="15827" y="2708"/>
                    </a:lnTo>
                    <a:lnTo>
                      <a:pt x="15827" y="2906"/>
                    </a:lnTo>
                    <a:lnTo>
                      <a:pt x="15866" y="2972"/>
                    </a:lnTo>
                    <a:lnTo>
                      <a:pt x="15866" y="3039"/>
                    </a:lnTo>
                    <a:lnTo>
                      <a:pt x="15945" y="3303"/>
                    </a:lnTo>
                    <a:lnTo>
                      <a:pt x="15945" y="3501"/>
                    </a:lnTo>
                    <a:lnTo>
                      <a:pt x="15984" y="3567"/>
                    </a:lnTo>
                    <a:lnTo>
                      <a:pt x="15984" y="3633"/>
                    </a:lnTo>
                    <a:lnTo>
                      <a:pt x="15945" y="3633"/>
                    </a:lnTo>
                    <a:lnTo>
                      <a:pt x="15945" y="3765"/>
                    </a:lnTo>
                    <a:lnTo>
                      <a:pt x="15788" y="4029"/>
                    </a:lnTo>
                    <a:lnTo>
                      <a:pt x="15709" y="4095"/>
                    </a:lnTo>
                    <a:lnTo>
                      <a:pt x="15670" y="4161"/>
                    </a:lnTo>
                    <a:lnTo>
                      <a:pt x="15591" y="4228"/>
                    </a:lnTo>
                    <a:lnTo>
                      <a:pt x="15552" y="4228"/>
                    </a:lnTo>
                    <a:lnTo>
                      <a:pt x="15473" y="4294"/>
                    </a:lnTo>
                    <a:lnTo>
                      <a:pt x="15434" y="4360"/>
                    </a:lnTo>
                    <a:lnTo>
                      <a:pt x="15316" y="4360"/>
                    </a:lnTo>
                    <a:lnTo>
                      <a:pt x="15277" y="4426"/>
                    </a:lnTo>
                    <a:lnTo>
                      <a:pt x="15199" y="4426"/>
                    </a:lnTo>
                    <a:lnTo>
                      <a:pt x="15199" y="4360"/>
                    </a:lnTo>
                    <a:lnTo>
                      <a:pt x="15120" y="4360"/>
                    </a:lnTo>
                    <a:lnTo>
                      <a:pt x="15120" y="4228"/>
                    </a:lnTo>
                    <a:lnTo>
                      <a:pt x="15081" y="4161"/>
                    </a:lnTo>
                    <a:lnTo>
                      <a:pt x="15081" y="4095"/>
                    </a:lnTo>
                    <a:lnTo>
                      <a:pt x="15041" y="4095"/>
                    </a:lnTo>
                    <a:lnTo>
                      <a:pt x="15041" y="4029"/>
                    </a:lnTo>
                    <a:lnTo>
                      <a:pt x="14649" y="4029"/>
                    </a:lnTo>
                    <a:lnTo>
                      <a:pt x="14649" y="4095"/>
                    </a:lnTo>
                    <a:lnTo>
                      <a:pt x="14609" y="4095"/>
                    </a:lnTo>
                    <a:lnTo>
                      <a:pt x="14609" y="4228"/>
                    </a:lnTo>
                    <a:lnTo>
                      <a:pt x="14570" y="4294"/>
                    </a:lnTo>
                    <a:lnTo>
                      <a:pt x="14570" y="4624"/>
                    </a:lnTo>
                    <a:lnTo>
                      <a:pt x="14531" y="4690"/>
                    </a:lnTo>
                    <a:lnTo>
                      <a:pt x="14492" y="4690"/>
                    </a:lnTo>
                    <a:lnTo>
                      <a:pt x="14492" y="4756"/>
                    </a:lnTo>
                    <a:lnTo>
                      <a:pt x="14177" y="4756"/>
                    </a:lnTo>
                    <a:lnTo>
                      <a:pt x="14099" y="4690"/>
                    </a:lnTo>
                    <a:lnTo>
                      <a:pt x="14060" y="4690"/>
                    </a:lnTo>
                    <a:lnTo>
                      <a:pt x="13942" y="4492"/>
                    </a:lnTo>
                    <a:lnTo>
                      <a:pt x="13942" y="4426"/>
                    </a:lnTo>
                    <a:lnTo>
                      <a:pt x="13706" y="4426"/>
                    </a:lnTo>
                    <a:lnTo>
                      <a:pt x="13706" y="4756"/>
                    </a:lnTo>
                    <a:lnTo>
                      <a:pt x="13745" y="4822"/>
                    </a:lnTo>
                    <a:lnTo>
                      <a:pt x="13785" y="4822"/>
                    </a:lnTo>
                    <a:lnTo>
                      <a:pt x="13785" y="4888"/>
                    </a:lnTo>
                    <a:lnTo>
                      <a:pt x="13903" y="4888"/>
                    </a:lnTo>
                    <a:lnTo>
                      <a:pt x="13981" y="4954"/>
                    </a:lnTo>
                    <a:lnTo>
                      <a:pt x="14099" y="4954"/>
                    </a:lnTo>
                    <a:lnTo>
                      <a:pt x="14099" y="5020"/>
                    </a:lnTo>
                    <a:lnTo>
                      <a:pt x="14177" y="5020"/>
                    </a:lnTo>
                    <a:lnTo>
                      <a:pt x="14177" y="5086"/>
                    </a:lnTo>
                    <a:lnTo>
                      <a:pt x="14217" y="5086"/>
                    </a:lnTo>
                    <a:lnTo>
                      <a:pt x="14217" y="5350"/>
                    </a:lnTo>
                    <a:lnTo>
                      <a:pt x="14177" y="5483"/>
                    </a:lnTo>
                    <a:lnTo>
                      <a:pt x="14138" y="5549"/>
                    </a:lnTo>
                    <a:lnTo>
                      <a:pt x="14138" y="5681"/>
                    </a:lnTo>
                    <a:lnTo>
                      <a:pt x="14060" y="5813"/>
                    </a:lnTo>
                    <a:lnTo>
                      <a:pt x="14060" y="5879"/>
                    </a:lnTo>
                    <a:lnTo>
                      <a:pt x="14020" y="5945"/>
                    </a:lnTo>
                    <a:lnTo>
                      <a:pt x="13981" y="5945"/>
                    </a:lnTo>
                    <a:lnTo>
                      <a:pt x="13981" y="6011"/>
                    </a:lnTo>
                    <a:lnTo>
                      <a:pt x="13942" y="6077"/>
                    </a:lnTo>
                    <a:lnTo>
                      <a:pt x="13863" y="6077"/>
                    </a:lnTo>
                    <a:lnTo>
                      <a:pt x="13824" y="6143"/>
                    </a:lnTo>
                    <a:lnTo>
                      <a:pt x="13510" y="6143"/>
                    </a:lnTo>
                    <a:lnTo>
                      <a:pt x="13510" y="6209"/>
                    </a:lnTo>
                    <a:lnTo>
                      <a:pt x="13431" y="6209"/>
                    </a:lnTo>
                    <a:lnTo>
                      <a:pt x="13392" y="6275"/>
                    </a:lnTo>
                    <a:lnTo>
                      <a:pt x="13392" y="6341"/>
                    </a:lnTo>
                    <a:lnTo>
                      <a:pt x="13313" y="6473"/>
                    </a:lnTo>
                    <a:lnTo>
                      <a:pt x="13274" y="6672"/>
                    </a:lnTo>
                    <a:lnTo>
                      <a:pt x="13039" y="7068"/>
                    </a:lnTo>
                    <a:lnTo>
                      <a:pt x="12960" y="7134"/>
                    </a:lnTo>
                    <a:lnTo>
                      <a:pt x="12803" y="7332"/>
                    </a:lnTo>
                    <a:lnTo>
                      <a:pt x="12724" y="7398"/>
                    </a:lnTo>
                    <a:lnTo>
                      <a:pt x="12685" y="7530"/>
                    </a:lnTo>
                    <a:lnTo>
                      <a:pt x="12449" y="7794"/>
                    </a:lnTo>
                    <a:lnTo>
                      <a:pt x="12175" y="8257"/>
                    </a:lnTo>
                    <a:lnTo>
                      <a:pt x="12135" y="8389"/>
                    </a:lnTo>
                    <a:lnTo>
                      <a:pt x="12057" y="8521"/>
                    </a:lnTo>
                    <a:lnTo>
                      <a:pt x="11978" y="8785"/>
                    </a:lnTo>
                    <a:lnTo>
                      <a:pt x="11900" y="8917"/>
                    </a:lnTo>
                    <a:lnTo>
                      <a:pt x="11860" y="9050"/>
                    </a:lnTo>
                    <a:lnTo>
                      <a:pt x="11860" y="9116"/>
                    </a:lnTo>
                    <a:lnTo>
                      <a:pt x="11821" y="9182"/>
                    </a:lnTo>
                    <a:lnTo>
                      <a:pt x="11821" y="9512"/>
                    </a:lnTo>
                    <a:lnTo>
                      <a:pt x="11782" y="9578"/>
                    </a:lnTo>
                    <a:lnTo>
                      <a:pt x="11782" y="9710"/>
                    </a:lnTo>
                    <a:lnTo>
                      <a:pt x="11821" y="9710"/>
                    </a:lnTo>
                    <a:lnTo>
                      <a:pt x="11821" y="9842"/>
                    </a:lnTo>
                    <a:lnTo>
                      <a:pt x="11860" y="9842"/>
                    </a:lnTo>
                    <a:lnTo>
                      <a:pt x="11860" y="9908"/>
                    </a:lnTo>
                    <a:lnTo>
                      <a:pt x="12135" y="9908"/>
                    </a:lnTo>
                    <a:lnTo>
                      <a:pt x="12214" y="10040"/>
                    </a:lnTo>
                    <a:lnTo>
                      <a:pt x="12214" y="10106"/>
                    </a:lnTo>
                    <a:lnTo>
                      <a:pt x="12253" y="10172"/>
                    </a:lnTo>
                    <a:lnTo>
                      <a:pt x="12253" y="10833"/>
                    </a:lnTo>
                    <a:lnTo>
                      <a:pt x="12292" y="10899"/>
                    </a:lnTo>
                    <a:lnTo>
                      <a:pt x="12292" y="11031"/>
                    </a:lnTo>
                    <a:lnTo>
                      <a:pt x="12371" y="11163"/>
                    </a:lnTo>
                    <a:lnTo>
                      <a:pt x="12410" y="11163"/>
                    </a:lnTo>
                    <a:lnTo>
                      <a:pt x="12449" y="11229"/>
                    </a:lnTo>
                    <a:lnTo>
                      <a:pt x="13039" y="11229"/>
                    </a:lnTo>
                    <a:lnTo>
                      <a:pt x="13078" y="11295"/>
                    </a:lnTo>
                    <a:lnTo>
                      <a:pt x="13156" y="11295"/>
                    </a:lnTo>
                    <a:lnTo>
                      <a:pt x="13156" y="11361"/>
                    </a:lnTo>
                    <a:lnTo>
                      <a:pt x="13196" y="11428"/>
                    </a:lnTo>
                    <a:lnTo>
                      <a:pt x="13235" y="11428"/>
                    </a:lnTo>
                    <a:lnTo>
                      <a:pt x="13313" y="11560"/>
                    </a:lnTo>
                    <a:lnTo>
                      <a:pt x="13353" y="11692"/>
                    </a:lnTo>
                    <a:lnTo>
                      <a:pt x="13549" y="12022"/>
                    </a:lnTo>
                    <a:lnTo>
                      <a:pt x="13588" y="12022"/>
                    </a:lnTo>
                    <a:lnTo>
                      <a:pt x="13588" y="12088"/>
                    </a:lnTo>
                    <a:lnTo>
                      <a:pt x="13745" y="12088"/>
                    </a:lnTo>
                    <a:lnTo>
                      <a:pt x="13785" y="12154"/>
                    </a:lnTo>
                    <a:lnTo>
                      <a:pt x="13942" y="12154"/>
                    </a:lnTo>
                    <a:lnTo>
                      <a:pt x="13942" y="12220"/>
                    </a:lnTo>
                    <a:lnTo>
                      <a:pt x="14060" y="12418"/>
                    </a:lnTo>
                    <a:lnTo>
                      <a:pt x="14099" y="12550"/>
                    </a:lnTo>
                    <a:lnTo>
                      <a:pt x="14177" y="12683"/>
                    </a:lnTo>
                    <a:lnTo>
                      <a:pt x="14374" y="12683"/>
                    </a:lnTo>
                    <a:lnTo>
                      <a:pt x="14492" y="12617"/>
                    </a:lnTo>
                    <a:lnTo>
                      <a:pt x="14531" y="12617"/>
                    </a:lnTo>
                    <a:lnTo>
                      <a:pt x="14570" y="12550"/>
                    </a:lnTo>
                    <a:lnTo>
                      <a:pt x="14688" y="12550"/>
                    </a:lnTo>
                    <a:lnTo>
                      <a:pt x="14688" y="12617"/>
                    </a:lnTo>
                    <a:lnTo>
                      <a:pt x="14727" y="12617"/>
                    </a:lnTo>
                    <a:lnTo>
                      <a:pt x="14727" y="12683"/>
                    </a:lnTo>
                    <a:lnTo>
                      <a:pt x="14767" y="12683"/>
                    </a:lnTo>
                    <a:lnTo>
                      <a:pt x="14767" y="13013"/>
                    </a:lnTo>
                    <a:lnTo>
                      <a:pt x="14727" y="13079"/>
                    </a:lnTo>
                    <a:lnTo>
                      <a:pt x="14727" y="13277"/>
                    </a:lnTo>
                    <a:lnTo>
                      <a:pt x="14688" y="13409"/>
                    </a:lnTo>
                    <a:lnTo>
                      <a:pt x="14688" y="13673"/>
                    </a:lnTo>
                    <a:lnTo>
                      <a:pt x="14649" y="13739"/>
                    </a:lnTo>
                    <a:lnTo>
                      <a:pt x="14649" y="14136"/>
                    </a:lnTo>
                    <a:lnTo>
                      <a:pt x="14609" y="14268"/>
                    </a:lnTo>
                    <a:lnTo>
                      <a:pt x="14609" y="14598"/>
                    </a:lnTo>
                    <a:lnTo>
                      <a:pt x="14649" y="14664"/>
                    </a:lnTo>
                    <a:lnTo>
                      <a:pt x="14649" y="14730"/>
                    </a:lnTo>
                    <a:lnTo>
                      <a:pt x="14688" y="14862"/>
                    </a:lnTo>
                    <a:lnTo>
                      <a:pt x="14688" y="14928"/>
                    </a:lnTo>
                    <a:lnTo>
                      <a:pt x="14727" y="15061"/>
                    </a:lnTo>
                    <a:lnTo>
                      <a:pt x="14806" y="15193"/>
                    </a:lnTo>
                    <a:lnTo>
                      <a:pt x="14806" y="15259"/>
                    </a:lnTo>
                    <a:lnTo>
                      <a:pt x="14924" y="15259"/>
                    </a:lnTo>
                    <a:lnTo>
                      <a:pt x="14963" y="15325"/>
                    </a:lnTo>
                    <a:lnTo>
                      <a:pt x="15002" y="15325"/>
                    </a:lnTo>
                    <a:lnTo>
                      <a:pt x="15041" y="15259"/>
                    </a:lnTo>
                    <a:lnTo>
                      <a:pt x="15081" y="15259"/>
                    </a:lnTo>
                    <a:lnTo>
                      <a:pt x="15081" y="15193"/>
                    </a:lnTo>
                    <a:lnTo>
                      <a:pt x="15159" y="15061"/>
                    </a:lnTo>
                    <a:lnTo>
                      <a:pt x="15159" y="14994"/>
                    </a:lnTo>
                    <a:lnTo>
                      <a:pt x="15199" y="14994"/>
                    </a:lnTo>
                    <a:lnTo>
                      <a:pt x="15199" y="14928"/>
                    </a:lnTo>
                    <a:lnTo>
                      <a:pt x="15238" y="14928"/>
                    </a:lnTo>
                    <a:lnTo>
                      <a:pt x="15238" y="14994"/>
                    </a:lnTo>
                    <a:lnTo>
                      <a:pt x="15277" y="14994"/>
                    </a:lnTo>
                    <a:lnTo>
                      <a:pt x="15316" y="15061"/>
                    </a:lnTo>
                    <a:lnTo>
                      <a:pt x="15316" y="15127"/>
                    </a:lnTo>
                    <a:lnTo>
                      <a:pt x="15356" y="15127"/>
                    </a:lnTo>
                    <a:lnTo>
                      <a:pt x="15395" y="15193"/>
                    </a:lnTo>
                    <a:lnTo>
                      <a:pt x="15395" y="15259"/>
                    </a:lnTo>
                    <a:lnTo>
                      <a:pt x="15434" y="15259"/>
                    </a:lnTo>
                    <a:lnTo>
                      <a:pt x="15473" y="15193"/>
                    </a:lnTo>
                    <a:lnTo>
                      <a:pt x="15473" y="15127"/>
                    </a:lnTo>
                    <a:lnTo>
                      <a:pt x="15513" y="15061"/>
                    </a:lnTo>
                    <a:lnTo>
                      <a:pt x="15513" y="14928"/>
                    </a:lnTo>
                    <a:lnTo>
                      <a:pt x="15552" y="14862"/>
                    </a:lnTo>
                    <a:lnTo>
                      <a:pt x="15552" y="14730"/>
                    </a:lnTo>
                    <a:lnTo>
                      <a:pt x="15591" y="14598"/>
                    </a:lnTo>
                    <a:lnTo>
                      <a:pt x="15631" y="14334"/>
                    </a:lnTo>
                    <a:lnTo>
                      <a:pt x="15631" y="14070"/>
                    </a:lnTo>
                    <a:lnTo>
                      <a:pt x="15670" y="13938"/>
                    </a:lnTo>
                    <a:lnTo>
                      <a:pt x="15670" y="13739"/>
                    </a:lnTo>
                    <a:lnTo>
                      <a:pt x="15631" y="13607"/>
                    </a:lnTo>
                    <a:lnTo>
                      <a:pt x="15631" y="12947"/>
                    </a:lnTo>
                    <a:lnTo>
                      <a:pt x="15670" y="12881"/>
                    </a:lnTo>
                    <a:lnTo>
                      <a:pt x="15670" y="12683"/>
                    </a:lnTo>
                    <a:lnTo>
                      <a:pt x="15709" y="12683"/>
                    </a:lnTo>
                    <a:lnTo>
                      <a:pt x="15709" y="12617"/>
                    </a:lnTo>
                    <a:lnTo>
                      <a:pt x="15788" y="12617"/>
                    </a:lnTo>
                    <a:lnTo>
                      <a:pt x="15827" y="12550"/>
                    </a:lnTo>
                    <a:lnTo>
                      <a:pt x="15905" y="12484"/>
                    </a:lnTo>
                    <a:lnTo>
                      <a:pt x="15945" y="12484"/>
                    </a:lnTo>
                    <a:lnTo>
                      <a:pt x="16023" y="12418"/>
                    </a:lnTo>
                    <a:lnTo>
                      <a:pt x="16063" y="12418"/>
                    </a:lnTo>
                    <a:lnTo>
                      <a:pt x="16063" y="12352"/>
                    </a:lnTo>
                    <a:lnTo>
                      <a:pt x="16102" y="12352"/>
                    </a:lnTo>
                    <a:lnTo>
                      <a:pt x="16141" y="12286"/>
                    </a:lnTo>
                    <a:lnTo>
                      <a:pt x="16141" y="12088"/>
                    </a:lnTo>
                    <a:lnTo>
                      <a:pt x="16180" y="12022"/>
                    </a:lnTo>
                    <a:lnTo>
                      <a:pt x="16180" y="11692"/>
                    </a:lnTo>
                    <a:lnTo>
                      <a:pt x="16141" y="11560"/>
                    </a:lnTo>
                    <a:lnTo>
                      <a:pt x="16141" y="11361"/>
                    </a:lnTo>
                    <a:lnTo>
                      <a:pt x="16102" y="11229"/>
                    </a:lnTo>
                    <a:lnTo>
                      <a:pt x="16063" y="10833"/>
                    </a:lnTo>
                    <a:lnTo>
                      <a:pt x="16023" y="10503"/>
                    </a:lnTo>
                    <a:lnTo>
                      <a:pt x="15984" y="10371"/>
                    </a:lnTo>
                    <a:lnTo>
                      <a:pt x="15984" y="10172"/>
                    </a:lnTo>
                    <a:lnTo>
                      <a:pt x="15945" y="10040"/>
                    </a:lnTo>
                    <a:lnTo>
                      <a:pt x="15945" y="9908"/>
                    </a:lnTo>
                    <a:lnTo>
                      <a:pt x="15984" y="9842"/>
                    </a:lnTo>
                    <a:lnTo>
                      <a:pt x="16023" y="9842"/>
                    </a:lnTo>
                    <a:lnTo>
                      <a:pt x="16063" y="9776"/>
                    </a:lnTo>
                    <a:lnTo>
                      <a:pt x="16180" y="9776"/>
                    </a:lnTo>
                    <a:lnTo>
                      <a:pt x="16259" y="9644"/>
                    </a:lnTo>
                    <a:lnTo>
                      <a:pt x="16259" y="9578"/>
                    </a:lnTo>
                    <a:lnTo>
                      <a:pt x="16298" y="9512"/>
                    </a:lnTo>
                    <a:lnTo>
                      <a:pt x="16298" y="9380"/>
                    </a:lnTo>
                    <a:lnTo>
                      <a:pt x="16337" y="9248"/>
                    </a:lnTo>
                    <a:lnTo>
                      <a:pt x="16337" y="8719"/>
                    </a:lnTo>
                    <a:lnTo>
                      <a:pt x="16298" y="8653"/>
                    </a:lnTo>
                    <a:lnTo>
                      <a:pt x="16298" y="8587"/>
                    </a:lnTo>
                    <a:lnTo>
                      <a:pt x="16259" y="8521"/>
                    </a:lnTo>
                    <a:lnTo>
                      <a:pt x="16259" y="8059"/>
                    </a:lnTo>
                    <a:lnTo>
                      <a:pt x="16298" y="7927"/>
                    </a:lnTo>
                    <a:lnTo>
                      <a:pt x="16298" y="7728"/>
                    </a:lnTo>
                    <a:lnTo>
                      <a:pt x="16337" y="7662"/>
                    </a:lnTo>
                    <a:lnTo>
                      <a:pt x="16377" y="7464"/>
                    </a:lnTo>
                    <a:lnTo>
                      <a:pt x="16416" y="7332"/>
                    </a:lnTo>
                    <a:lnTo>
                      <a:pt x="16455" y="7266"/>
                    </a:lnTo>
                    <a:lnTo>
                      <a:pt x="16495" y="7134"/>
                    </a:lnTo>
                    <a:lnTo>
                      <a:pt x="16495" y="7068"/>
                    </a:lnTo>
                    <a:lnTo>
                      <a:pt x="16534" y="7002"/>
                    </a:lnTo>
                    <a:lnTo>
                      <a:pt x="16573" y="7002"/>
                    </a:lnTo>
                    <a:lnTo>
                      <a:pt x="16573" y="6936"/>
                    </a:lnTo>
                    <a:lnTo>
                      <a:pt x="16730" y="6936"/>
                    </a:lnTo>
                    <a:lnTo>
                      <a:pt x="16769" y="7002"/>
                    </a:lnTo>
                    <a:lnTo>
                      <a:pt x="16848" y="7068"/>
                    </a:lnTo>
                    <a:lnTo>
                      <a:pt x="16966" y="7266"/>
                    </a:lnTo>
                    <a:lnTo>
                      <a:pt x="17005" y="7266"/>
                    </a:lnTo>
                    <a:lnTo>
                      <a:pt x="17005" y="7332"/>
                    </a:lnTo>
                    <a:lnTo>
                      <a:pt x="17712" y="7332"/>
                    </a:lnTo>
                    <a:lnTo>
                      <a:pt x="17712" y="7398"/>
                    </a:lnTo>
                    <a:lnTo>
                      <a:pt x="17751" y="7398"/>
                    </a:lnTo>
                    <a:lnTo>
                      <a:pt x="17830" y="7530"/>
                    </a:lnTo>
                    <a:lnTo>
                      <a:pt x="17869" y="7662"/>
                    </a:lnTo>
                    <a:lnTo>
                      <a:pt x="17948" y="7728"/>
                    </a:lnTo>
                    <a:lnTo>
                      <a:pt x="17987" y="7861"/>
                    </a:lnTo>
                    <a:lnTo>
                      <a:pt x="18105" y="8059"/>
                    </a:lnTo>
                    <a:lnTo>
                      <a:pt x="18105" y="8125"/>
                    </a:lnTo>
                    <a:lnTo>
                      <a:pt x="18144" y="8191"/>
                    </a:lnTo>
                    <a:lnTo>
                      <a:pt x="18183" y="8191"/>
                    </a:lnTo>
                    <a:lnTo>
                      <a:pt x="18223" y="8257"/>
                    </a:lnTo>
                    <a:lnTo>
                      <a:pt x="18262" y="8257"/>
                    </a:lnTo>
                    <a:lnTo>
                      <a:pt x="18419" y="8323"/>
                    </a:lnTo>
                    <a:lnTo>
                      <a:pt x="18497" y="8323"/>
                    </a:lnTo>
                    <a:lnTo>
                      <a:pt x="18537" y="8389"/>
                    </a:lnTo>
                    <a:lnTo>
                      <a:pt x="18576" y="8389"/>
                    </a:lnTo>
                    <a:lnTo>
                      <a:pt x="18576" y="8521"/>
                    </a:lnTo>
                    <a:lnTo>
                      <a:pt x="18419" y="8785"/>
                    </a:lnTo>
                    <a:lnTo>
                      <a:pt x="18419" y="8851"/>
                    </a:lnTo>
                    <a:lnTo>
                      <a:pt x="18380" y="8917"/>
                    </a:lnTo>
                    <a:lnTo>
                      <a:pt x="18380" y="9116"/>
                    </a:lnTo>
                    <a:lnTo>
                      <a:pt x="18340" y="9314"/>
                    </a:lnTo>
                    <a:lnTo>
                      <a:pt x="18340" y="9710"/>
                    </a:lnTo>
                    <a:lnTo>
                      <a:pt x="18380" y="9776"/>
                    </a:lnTo>
                    <a:lnTo>
                      <a:pt x="18380" y="9974"/>
                    </a:lnTo>
                    <a:lnTo>
                      <a:pt x="18419" y="10040"/>
                    </a:lnTo>
                    <a:lnTo>
                      <a:pt x="18419" y="10106"/>
                    </a:lnTo>
                    <a:lnTo>
                      <a:pt x="18458" y="10172"/>
                    </a:lnTo>
                    <a:lnTo>
                      <a:pt x="18497" y="10172"/>
                    </a:lnTo>
                    <a:lnTo>
                      <a:pt x="18497" y="10239"/>
                    </a:lnTo>
                    <a:lnTo>
                      <a:pt x="18576" y="10239"/>
                    </a:lnTo>
                    <a:lnTo>
                      <a:pt x="18615" y="10305"/>
                    </a:lnTo>
                    <a:lnTo>
                      <a:pt x="19008" y="10305"/>
                    </a:lnTo>
                    <a:lnTo>
                      <a:pt x="19087" y="10239"/>
                    </a:lnTo>
                    <a:lnTo>
                      <a:pt x="19126" y="10239"/>
                    </a:lnTo>
                    <a:lnTo>
                      <a:pt x="19204" y="10172"/>
                    </a:lnTo>
                    <a:lnTo>
                      <a:pt x="19244" y="10106"/>
                    </a:lnTo>
                    <a:lnTo>
                      <a:pt x="19283" y="10106"/>
                    </a:lnTo>
                    <a:lnTo>
                      <a:pt x="19401" y="9908"/>
                    </a:lnTo>
                    <a:lnTo>
                      <a:pt x="19479" y="9644"/>
                    </a:lnTo>
                    <a:lnTo>
                      <a:pt x="19479" y="9578"/>
                    </a:lnTo>
                    <a:lnTo>
                      <a:pt x="19519" y="9512"/>
                    </a:lnTo>
                    <a:lnTo>
                      <a:pt x="19558" y="9380"/>
                    </a:lnTo>
                    <a:lnTo>
                      <a:pt x="19558" y="9248"/>
                    </a:lnTo>
                    <a:lnTo>
                      <a:pt x="19597" y="9116"/>
                    </a:lnTo>
                    <a:lnTo>
                      <a:pt x="19636" y="9116"/>
                    </a:lnTo>
                    <a:lnTo>
                      <a:pt x="19636" y="8983"/>
                    </a:lnTo>
                    <a:lnTo>
                      <a:pt x="19715" y="8983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6" name="Shape 526"/>
              <p:cNvSpPr/>
              <p:nvPr/>
            </p:nvSpPr>
            <p:spPr>
              <a:xfrm>
                <a:off x="2187802" y="1581492"/>
                <a:ext cx="172170" cy="167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11063" y="514"/>
                    </a:lnTo>
                    <a:lnTo>
                      <a:pt x="10010" y="514"/>
                    </a:lnTo>
                    <a:lnTo>
                      <a:pt x="9483" y="1029"/>
                    </a:lnTo>
                    <a:lnTo>
                      <a:pt x="8956" y="1029"/>
                    </a:lnTo>
                    <a:lnTo>
                      <a:pt x="8956" y="1543"/>
                    </a:lnTo>
                    <a:lnTo>
                      <a:pt x="8429" y="2057"/>
                    </a:lnTo>
                    <a:lnTo>
                      <a:pt x="7902" y="3086"/>
                    </a:lnTo>
                    <a:lnTo>
                      <a:pt x="7902" y="3600"/>
                    </a:lnTo>
                    <a:lnTo>
                      <a:pt x="6849" y="5143"/>
                    </a:lnTo>
                    <a:lnTo>
                      <a:pt x="5795" y="5657"/>
                    </a:lnTo>
                    <a:lnTo>
                      <a:pt x="5795" y="6171"/>
                    </a:lnTo>
                    <a:lnTo>
                      <a:pt x="5268" y="6686"/>
                    </a:lnTo>
                    <a:lnTo>
                      <a:pt x="4741" y="6686"/>
                    </a:lnTo>
                    <a:lnTo>
                      <a:pt x="3688" y="7200"/>
                    </a:lnTo>
                    <a:lnTo>
                      <a:pt x="3161" y="7200"/>
                    </a:lnTo>
                    <a:lnTo>
                      <a:pt x="2107" y="8229"/>
                    </a:lnTo>
                    <a:lnTo>
                      <a:pt x="1580" y="8229"/>
                    </a:lnTo>
                    <a:lnTo>
                      <a:pt x="1580" y="9257"/>
                    </a:lnTo>
                    <a:lnTo>
                      <a:pt x="1054" y="9771"/>
                    </a:lnTo>
                    <a:lnTo>
                      <a:pt x="527" y="10800"/>
                    </a:lnTo>
                    <a:lnTo>
                      <a:pt x="527" y="11829"/>
                    </a:lnTo>
                    <a:lnTo>
                      <a:pt x="0" y="12857"/>
                    </a:lnTo>
                    <a:lnTo>
                      <a:pt x="0" y="16457"/>
                    </a:lnTo>
                    <a:lnTo>
                      <a:pt x="527" y="16457"/>
                    </a:lnTo>
                    <a:lnTo>
                      <a:pt x="527" y="16971"/>
                    </a:lnTo>
                    <a:lnTo>
                      <a:pt x="1054" y="16971"/>
                    </a:lnTo>
                    <a:lnTo>
                      <a:pt x="1054" y="17486"/>
                    </a:lnTo>
                    <a:lnTo>
                      <a:pt x="5795" y="17486"/>
                    </a:lnTo>
                    <a:lnTo>
                      <a:pt x="6849" y="16971"/>
                    </a:lnTo>
                    <a:lnTo>
                      <a:pt x="7902" y="15943"/>
                    </a:lnTo>
                    <a:lnTo>
                      <a:pt x="8956" y="15943"/>
                    </a:lnTo>
                    <a:lnTo>
                      <a:pt x="10010" y="15429"/>
                    </a:lnTo>
                    <a:lnTo>
                      <a:pt x="10537" y="15429"/>
                    </a:lnTo>
                    <a:lnTo>
                      <a:pt x="11063" y="15943"/>
                    </a:lnTo>
                    <a:lnTo>
                      <a:pt x="11590" y="15943"/>
                    </a:lnTo>
                    <a:lnTo>
                      <a:pt x="11590" y="20571"/>
                    </a:lnTo>
                    <a:lnTo>
                      <a:pt x="12117" y="20571"/>
                    </a:lnTo>
                    <a:lnTo>
                      <a:pt x="12117" y="21086"/>
                    </a:lnTo>
                    <a:lnTo>
                      <a:pt x="12644" y="21086"/>
                    </a:lnTo>
                    <a:lnTo>
                      <a:pt x="12644" y="21600"/>
                    </a:lnTo>
                    <a:lnTo>
                      <a:pt x="14751" y="21600"/>
                    </a:lnTo>
                    <a:lnTo>
                      <a:pt x="14751" y="19543"/>
                    </a:lnTo>
                    <a:lnTo>
                      <a:pt x="14224" y="19029"/>
                    </a:lnTo>
                    <a:lnTo>
                      <a:pt x="14224" y="18514"/>
                    </a:lnTo>
                    <a:lnTo>
                      <a:pt x="14751" y="18514"/>
                    </a:lnTo>
                    <a:lnTo>
                      <a:pt x="14751" y="18000"/>
                    </a:lnTo>
                    <a:lnTo>
                      <a:pt x="15805" y="18000"/>
                    </a:lnTo>
                    <a:lnTo>
                      <a:pt x="16332" y="18514"/>
                    </a:lnTo>
                    <a:lnTo>
                      <a:pt x="16859" y="18514"/>
                    </a:lnTo>
                    <a:lnTo>
                      <a:pt x="16859" y="19029"/>
                    </a:lnTo>
                    <a:lnTo>
                      <a:pt x="17385" y="19029"/>
                    </a:lnTo>
                    <a:lnTo>
                      <a:pt x="17385" y="21600"/>
                    </a:lnTo>
                    <a:lnTo>
                      <a:pt x="18439" y="21600"/>
                    </a:lnTo>
                    <a:lnTo>
                      <a:pt x="18966" y="21086"/>
                    </a:lnTo>
                    <a:lnTo>
                      <a:pt x="18966" y="20571"/>
                    </a:lnTo>
                    <a:lnTo>
                      <a:pt x="19493" y="20057"/>
                    </a:lnTo>
                    <a:lnTo>
                      <a:pt x="19493" y="18514"/>
                    </a:lnTo>
                    <a:lnTo>
                      <a:pt x="20020" y="18000"/>
                    </a:lnTo>
                    <a:lnTo>
                      <a:pt x="20020" y="16971"/>
                    </a:lnTo>
                    <a:lnTo>
                      <a:pt x="20546" y="16457"/>
                    </a:lnTo>
                    <a:lnTo>
                      <a:pt x="21073" y="15429"/>
                    </a:lnTo>
                    <a:lnTo>
                      <a:pt x="21073" y="14914"/>
                    </a:lnTo>
                    <a:lnTo>
                      <a:pt x="21600" y="14400"/>
                    </a:lnTo>
                    <a:lnTo>
                      <a:pt x="21600" y="9771"/>
                    </a:lnTo>
                    <a:lnTo>
                      <a:pt x="21073" y="8743"/>
                    </a:lnTo>
                    <a:lnTo>
                      <a:pt x="21073" y="8229"/>
                    </a:lnTo>
                    <a:lnTo>
                      <a:pt x="20546" y="8229"/>
                    </a:lnTo>
                    <a:lnTo>
                      <a:pt x="20546" y="7714"/>
                    </a:lnTo>
                    <a:lnTo>
                      <a:pt x="20020" y="7200"/>
                    </a:lnTo>
                    <a:lnTo>
                      <a:pt x="18439" y="7200"/>
                    </a:lnTo>
                    <a:lnTo>
                      <a:pt x="17912" y="6686"/>
                    </a:lnTo>
                    <a:lnTo>
                      <a:pt x="16332" y="6686"/>
                    </a:lnTo>
                    <a:lnTo>
                      <a:pt x="15805" y="7200"/>
                    </a:lnTo>
                    <a:lnTo>
                      <a:pt x="15278" y="7200"/>
                    </a:lnTo>
                    <a:lnTo>
                      <a:pt x="14751" y="6686"/>
                    </a:lnTo>
                    <a:lnTo>
                      <a:pt x="14224" y="6686"/>
                    </a:lnTo>
                    <a:lnTo>
                      <a:pt x="14224" y="6171"/>
                    </a:lnTo>
                    <a:lnTo>
                      <a:pt x="13698" y="5657"/>
                    </a:lnTo>
                    <a:lnTo>
                      <a:pt x="13698" y="4114"/>
                    </a:lnTo>
                    <a:lnTo>
                      <a:pt x="13171" y="3600"/>
                    </a:lnTo>
                    <a:lnTo>
                      <a:pt x="13171" y="3086"/>
                    </a:lnTo>
                    <a:lnTo>
                      <a:pt x="13698" y="2571"/>
                    </a:lnTo>
                    <a:lnTo>
                      <a:pt x="13698" y="1029"/>
                    </a:lnTo>
                    <a:lnTo>
                      <a:pt x="12644" y="1029"/>
                    </a:lnTo>
                    <a:lnTo>
                      <a:pt x="12644" y="514"/>
                    </a:lnTo>
                    <a:lnTo>
                      <a:pt x="11590" y="514"/>
                    </a:lnTo>
                    <a:lnTo>
                      <a:pt x="12117" y="0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7" name="Shape 527"/>
              <p:cNvSpPr/>
              <p:nvPr/>
            </p:nvSpPr>
            <p:spPr>
              <a:xfrm>
                <a:off x="2343174" y="1709290"/>
                <a:ext cx="29395" cy="4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7200"/>
                    </a:lnTo>
                    <a:lnTo>
                      <a:pt x="18514" y="9000"/>
                    </a:lnTo>
                    <a:lnTo>
                      <a:pt x="18514" y="18000"/>
                    </a:lnTo>
                    <a:lnTo>
                      <a:pt x="15429" y="19800"/>
                    </a:lnTo>
                    <a:lnTo>
                      <a:pt x="12343" y="19800"/>
                    </a:lnTo>
                    <a:lnTo>
                      <a:pt x="9257" y="21600"/>
                    </a:lnTo>
                    <a:lnTo>
                      <a:pt x="3086" y="21600"/>
                    </a:lnTo>
                    <a:lnTo>
                      <a:pt x="3086" y="19800"/>
                    </a:lnTo>
                    <a:lnTo>
                      <a:pt x="0" y="19800"/>
                    </a:lnTo>
                    <a:lnTo>
                      <a:pt x="0" y="14400"/>
                    </a:lnTo>
                    <a:lnTo>
                      <a:pt x="3086" y="12600"/>
                    </a:lnTo>
                    <a:lnTo>
                      <a:pt x="3086" y="10800"/>
                    </a:lnTo>
                    <a:lnTo>
                      <a:pt x="6171" y="9000"/>
                    </a:lnTo>
                    <a:lnTo>
                      <a:pt x="6171" y="7200"/>
                    </a:lnTo>
                    <a:lnTo>
                      <a:pt x="12343" y="3600"/>
                    </a:lnTo>
                    <a:lnTo>
                      <a:pt x="12343" y="1800"/>
                    </a:lnTo>
                    <a:lnTo>
                      <a:pt x="18514" y="1800"/>
                    </a:lnTo>
                    <a:lnTo>
                      <a:pt x="18514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587893" y="471252"/>
                <a:ext cx="293947" cy="195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89" y="1322"/>
                    </a:moveTo>
                    <a:lnTo>
                      <a:pt x="6480" y="1763"/>
                    </a:lnTo>
                    <a:lnTo>
                      <a:pt x="6171" y="1763"/>
                    </a:lnTo>
                    <a:lnTo>
                      <a:pt x="6171" y="2204"/>
                    </a:lnTo>
                    <a:lnTo>
                      <a:pt x="5554" y="3086"/>
                    </a:lnTo>
                    <a:lnTo>
                      <a:pt x="5554" y="3527"/>
                    </a:lnTo>
                    <a:lnTo>
                      <a:pt x="5246" y="3967"/>
                    </a:lnTo>
                    <a:lnTo>
                      <a:pt x="4320" y="6612"/>
                    </a:lnTo>
                    <a:lnTo>
                      <a:pt x="4320" y="7494"/>
                    </a:lnTo>
                    <a:lnTo>
                      <a:pt x="3703" y="8376"/>
                    </a:lnTo>
                    <a:lnTo>
                      <a:pt x="3086" y="10139"/>
                    </a:lnTo>
                    <a:lnTo>
                      <a:pt x="2469" y="11020"/>
                    </a:lnTo>
                    <a:lnTo>
                      <a:pt x="2469" y="11461"/>
                    </a:lnTo>
                    <a:lnTo>
                      <a:pt x="1851" y="12343"/>
                    </a:lnTo>
                    <a:lnTo>
                      <a:pt x="926" y="13224"/>
                    </a:lnTo>
                    <a:lnTo>
                      <a:pt x="309" y="14106"/>
                    </a:lnTo>
                    <a:lnTo>
                      <a:pt x="309" y="14547"/>
                    </a:lnTo>
                    <a:lnTo>
                      <a:pt x="0" y="14547"/>
                    </a:lnTo>
                    <a:lnTo>
                      <a:pt x="0" y="16310"/>
                    </a:lnTo>
                    <a:lnTo>
                      <a:pt x="1851" y="18955"/>
                    </a:lnTo>
                    <a:lnTo>
                      <a:pt x="2469" y="19396"/>
                    </a:lnTo>
                    <a:lnTo>
                      <a:pt x="2777" y="20278"/>
                    </a:lnTo>
                    <a:lnTo>
                      <a:pt x="3394" y="20718"/>
                    </a:lnTo>
                    <a:lnTo>
                      <a:pt x="3703" y="20718"/>
                    </a:lnTo>
                    <a:lnTo>
                      <a:pt x="4320" y="21159"/>
                    </a:lnTo>
                    <a:lnTo>
                      <a:pt x="4320" y="21600"/>
                    </a:lnTo>
                    <a:lnTo>
                      <a:pt x="5554" y="21600"/>
                    </a:lnTo>
                    <a:lnTo>
                      <a:pt x="5863" y="21159"/>
                    </a:lnTo>
                    <a:lnTo>
                      <a:pt x="6480" y="21159"/>
                    </a:lnTo>
                    <a:lnTo>
                      <a:pt x="6789" y="20718"/>
                    </a:lnTo>
                    <a:lnTo>
                      <a:pt x="7097" y="20718"/>
                    </a:lnTo>
                    <a:lnTo>
                      <a:pt x="8023" y="19837"/>
                    </a:lnTo>
                    <a:lnTo>
                      <a:pt x="8640" y="18955"/>
                    </a:lnTo>
                    <a:lnTo>
                      <a:pt x="9566" y="18514"/>
                    </a:lnTo>
                    <a:lnTo>
                      <a:pt x="10183" y="17633"/>
                    </a:lnTo>
                    <a:lnTo>
                      <a:pt x="10800" y="17192"/>
                    </a:lnTo>
                    <a:lnTo>
                      <a:pt x="11109" y="16751"/>
                    </a:lnTo>
                    <a:lnTo>
                      <a:pt x="11417" y="16751"/>
                    </a:lnTo>
                    <a:lnTo>
                      <a:pt x="13269" y="14988"/>
                    </a:lnTo>
                    <a:lnTo>
                      <a:pt x="13577" y="14547"/>
                    </a:lnTo>
                    <a:lnTo>
                      <a:pt x="14194" y="14547"/>
                    </a:lnTo>
                    <a:lnTo>
                      <a:pt x="14503" y="14106"/>
                    </a:lnTo>
                    <a:lnTo>
                      <a:pt x="15120" y="14106"/>
                    </a:lnTo>
                    <a:lnTo>
                      <a:pt x="15737" y="13665"/>
                    </a:lnTo>
                    <a:lnTo>
                      <a:pt x="16971" y="13665"/>
                    </a:lnTo>
                    <a:lnTo>
                      <a:pt x="17589" y="13224"/>
                    </a:lnTo>
                    <a:lnTo>
                      <a:pt x="18206" y="13224"/>
                    </a:lnTo>
                    <a:lnTo>
                      <a:pt x="18514" y="12784"/>
                    </a:lnTo>
                    <a:lnTo>
                      <a:pt x="19440" y="12343"/>
                    </a:lnTo>
                    <a:lnTo>
                      <a:pt x="20057" y="11902"/>
                    </a:lnTo>
                    <a:lnTo>
                      <a:pt x="20366" y="11461"/>
                    </a:lnTo>
                    <a:lnTo>
                      <a:pt x="20983" y="11020"/>
                    </a:lnTo>
                    <a:lnTo>
                      <a:pt x="21600" y="10139"/>
                    </a:lnTo>
                    <a:lnTo>
                      <a:pt x="21600" y="8376"/>
                    </a:lnTo>
                    <a:lnTo>
                      <a:pt x="21291" y="7935"/>
                    </a:lnTo>
                    <a:lnTo>
                      <a:pt x="20983" y="7935"/>
                    </a:lnTo>
                    <a:lnTo>
                      <a:pt x="20674" y="7494"/>
                    </a:lnTo>
                    <a:lnTo>
                      <a:pt x="20674" y="7053"/>
                    </a:lnTo>
                    <a:lnTo>
                      <a:pt x="20366" y="6612"/>
                    </a:lnTo>
                    <a:lnTo>
                      <a:pt x="19440" y="6171"/>
                    </a:lnTo>
                    <a:lnTo>
                      <a:pt x="18823" y="5290"/>
                    </a:lnTo>
                    <a:lnTo>
                      <a:pt x="18206" y="4849"/>
                    </a:lnTo>
                    <a:lnTo>
                      <a:pt x="17897" y="4408"/>
                    </a:lnTo>
                    <a:lnTo>
                      <a:pt x="16971" y="4408"/>
                    </a:lnTo>
                    <a:lnTo>
                      <a:pt x="16663" y="3967"/>
                    </a:lnTo>
                    <a:lnTo>
                      <a:pt x="15429" y="3967"/>
                    </a:lnTo>
                    <a:lnTo>
                      <a:pt x="14503" y="3527"/>
                    </a:lnTo>
                    <a:lnTo>
                      <a:pt x="13577" y="3527"/>
                    </a:lnTo>
                    <a:lnTo>
                      <a:pt x="13269" y="3086"/>
                    </a:lnTo>
                    <a:lnTo>
                      <a:pt x="12651" y="3086"/>
                    </a:lnTo>
                    <a:lnTo>
                      <a:pt x="12651" y="2645"/>
                    </a:lnTo>
                    <a:lnTo>
                      <a:pt x="11417" y="882"/>
                    </a:lnTo>
                    <a:lnTo>
                      <a:pt x="11417" y="441"/>
                    </a:lnTo>
                    <a:lnTo>
                      <a:pt x="10800" y="441"/>
                    </a:lnTo>
                    <a:lnTo>
                      <a:pt x="10800" y="0"/>
                    </a:lnTo>
                    <a:lnTo>
                      <a:pt x="9566" y="1763"/>
                    </a:lnTo>
                    <a:lnTo>
                      <a:pt x="9257" y="2645"/>
                    </a:lnTo>
                    <a:lnTo>
                      <a:pt x="8640" y="3527"/>
                    </a:lnTo>
                    <a:lnTo>
                      <a:pt x="8331" y="3527"/>
                    </a:lnTo>
                    <a:lnTo>
                      <a:pt x="7714" y="2645"/>
                    </a:lnTo>
                    <a:lnTo>
                      <a:pt x="7714" y="2204"/>
                    </a:lnTo>
                    <a:lnTo>
                      <a:pt x="7097" y="1322"/>
                    </a:lnTo>
                    <a:lnTo>
                      <a:pt x="6789" y="1322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776858" y="555119"/>
                <a:ext cx="428324" cy="219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6" y="2356"/>
                    </a:moveTo>
                    <a:lnTo>
                      <a:pt x="5929" y="2749"/>
                    </a:lnTo>
                    <a:lnTo>
                      <a:pt x="4659" y="3927"/>
                    </a:lnTo>
                    <a:lnTo>
                      <a:pt x="4447" y="3927"/>
                    </a:lnTo>
                    <a:lnTo>
                      <a:pt x="4235" y="4320"/>
                    </a:lnTo>
                    <a:lnTo>
                      <a:pt x="4024" y="4320"/>
                    </a:lnTo>
                    <a:lnTo>
                      <a:pt x="4024" y="4713"/>
                    </a:lnTo>
                    <a:lnTo>
                      <a:pt x="3812" y="5105"/>
                    </a:lnTo>
                    <a:lnTo>
                      <a:pt x="3812" y="7462"/>
                    </a:lnTo>
                    <a:lnTo>
                      <a:pt x="3600" y="7855"/>
                    </a:lnTo>
                    <a:lnTo>
                      <a:pt x="3176" y="7855"/>
                    </a:lnTo>
                    <a:lnTo>
                      <a:pt x="2965" y="8247"/>
                    </a:lnTo>
                    <a:lnTo>
                      <a:pt x="2753" y="8247"/>
                    </a:lnTo>
                    <a:lnTo>
                      <a:pt x="2541" y="7855"/>
                    </a:lnTo>
                    <a:lnTo>
                      <a:pt x="424" y="7855"/>
                    </a:lnTo>
                    <a:lnTo>
                      <a:pt x="212" y="8247"/>
                    </a:lnTo>
                    <a:lnTo>
                      <a:pt x="212" y="8640"/>
                    </a:lnTo>
                    <a:lnTo>
                      <a:pt x="0" y="9033"/>
                    </a:lnTo>
                    <a:lnTo>
                      <a:pt x="0" y="10604"/>
                    </a:lnTo>
                    <a:lnTo>
                      <a:pt x="212" y="10604"/>
                    </a:lnTo>
                    <a:lnTo>
                      <a:pt x="212" y="10996"/>
                    </a:lnTo>
                    <a:lnTo>
                      <a:pt x="424" y="10996"/>
                    </a:lnTo>
                    <a:lnTo>
                      <a:pt x="635" y="11389"/>
                    </a:lnTo>
                    <a:lnTo>
                      <a:pt x="5082" y="11389"/>
                    </a:lnTo>
                    <a:lnTo>
                      <a:pt x="5082" y="11782"/>
                    </a:lnTo>
                    <a:lnTo>
                      <a:pt x="5506" y="11782"/>
                    </a:lnTo>
                    <a:lnTo>
                      <a:pt x="5506" y="12175"/>
                    </a:lnTo>
                    <a:lnTo>
                      <a:pt x="5718" y="12175"/>
                    </a:lnTo>
                    <a:lnTo>
                      <a:pt x="5718" y="12567"/>
                    </a:lnTo>
                    <a:lnTo>
                      <a:pt x="5506" y="12960"/>
                    </a:lnTo>
                    <a:lnTo>
                      <a:pt x="5506" y="13353"/>
                    </a:lnTo>
                    <a:lnTo>
                      <a:pt x="5294" y="13353"/>
                    </a:lnTo>
                    <a:lnTo>
                      <a:pt x="5082" y="13745"/>
                    </a:lnTo>
                    <a:lnTo>
                      <a:pt x="3812" y="13745"/>
                    </a:lnTo>
                    <a:lnTo>
                      <a:pt x="3176" y="14138"/>
                    </a:lnTo>
                    <a:lnTo>
                      <a:pt x="1906" y="14138"/>
                    </a:lnTo>
                    <a:lnTo>
                      <a:pt x="1482" y="14531"/>
                    </a:lnTo>
                    <a:lnTo>
                      <a:pt x="1271" y="14531"/>
                    </a:lnTo>
                    <a:lnTo>
                      <a:pt x="847" y="15316"/>
                    </a:lnTo>
                    <a:lnTo>
                      <a:pt x="635" y="15316"/>
                    </a:lnTo>
                    <a:lnTo>
                      <a:pt x="635" y="16495"/>
                    </a:lnTo>
                    <a:lnTo>
                      <a:pt x="847" y="16887"/>
                    </a:lnTo>
                    <a:lnTo>
                      <a:pt x="1059" y="16887"/>
                    </a:lnTo>
                    <a:lnTo>
                      <a:pt x="1059" y="17280"/>
                    </a:lnTo>
                    <a:lnTo>
                      <a:pt x="1271" y="17280"/>
                    </a:lnTo>
                    <a:lnTo>
                      <a:pt x="1482" y="17673"/>
                    </a:lnTo>
                    <a:lnTo>
                      <a:pt x="1694" y="17673"/>
                    </a:lnTo>
                    <a:lnTo>
                      <a:pt x="2329" y="18065"/>
                    </a:lnTo>
                    <a:lnTo>
                      <a:pt x="3176" y="18851"/>
                    </a:lnTo>
                    <a:lnTo>
                      <a:pt x="3600" y="18851"/>
                    </a:lnTo>
                    <a:lnTo>
                      <a:pt x="4024" y="19636"/>
                    </a:lnTo>
                    <a:lnTo>
                      <a:pt x="4871" y="20422"/>
                    </a:lnTo>
                    <a:lnTo>
                      <a:pt x="5082" y="20815"/>
                    </a:lnTo>
                    <a:lnTo>
                      <a:pt x="5506" y="20815"/>
                    </a:lnTo>
                    <a:lnTo>
                      <a:pt x="5929" y="21207"/>
                    </a:lnTo>
                    <a:lnTo>
                      <a:pt x="6141" y="21207"/>
                    </a:lnTo>
                    <a:lnTo>
                      <a:pt x="6353" y="21600"/>
                    </a:lnTo>
                    <a:lnTo>
                      <a:pt x="9106" y="21600"/>
                    </a:lnTo>
                    <a:lnTo>
                      <a:pt x="9953" y="21207"/>
                    </a:lnTo>
                    <a:lnTo>
                      <a:pt x="15671" y="21207"/>
                    </a:lnTo>
                    <a:lnTo>
                      <a:pt x="16306" y="20815"/>
                    </a:lnTo>
                    <a:lnTo>
                      <a:pt x="18847" y="20815"/>
                    </a:lnTo>
                    <a:lnTo>
                      <a:pt x="19059" y="20422"/>
                    </a:lnTo>
                    <a:lnTo>
                      <a:pt x="19694" y="20422"/>
                    </a:lnTo>
                    <a:lnTo>
                      <a:pt x="19906" y="20029"/>
                    </a:lnTo>
                    <a:lnTo>
                      <a:pt x="20118" y="20029"/>
                    </a:lnTo>
                    <a:lnTo>
                      <a:pt x="20118" y="19636"/>
                    </a:lnTo>
                    <a:lnTo>
                      <a:pt x="20329" y="19636"/>
                    </a:lnTo>
                    <a:lnTo>
                      <a:pt x="20329" y="18458"/>
                    </a:lnTo>
                    <a:lnTo>
                      <a:pt x="20118" y="18458"/>
                    </a:lnTo>
                    <a:lnTo>
                      <a:pt x="20118" y="17673"/>
                    </a:lnTo>
                    <a:lnTo>
                      <a:pt x="19694" y="16887"/>
                    </a:lnTo>
                    <a:lnTo>
                      <a:pt x="19482" y="16102"/>
                    </a:lnTo>
                    <a:lnTo>
                      <a:pt x="19271" y="15709"/>
                    </a:lnTo>
                    <a:lnTo>
                      <a:pt x="19271" y="14531"/>
                    </a:lnTo>
                    <a:lnTo>
                      <a:pt x="19482" y="14138"/>
                    </a:lnTo>
                    <a:lnTo>
                      <a:pt x="21388" y="14138"/>
                    </a:lnTo>
                    <a:lnTo>
                      <a:pt x="21600" y="13745"/>
                    </a:lnTo>
                    <a:lnTo>
                      <a:pt x="21600" y="12960"/>
                    </a:lnTo>
                    <a:lnTo>
                      <a:pt x="21388" y="12960"/>
                    </a:lnTo>
                    <a:lnTo>
                      <a:pt x="21388" y="12567"/>
                    </a:lnTo>
                    <a:lnTo>
                      <a:pt x="21176" y="12567"/>
                    </a:lnTo>
                    <a:lnTo>
                      <a:pt x="20965" y="12175"/>
                    </a:lnTo>
                    <a:lnTo>
                      <a:pt x="20541" y="11782"/>
                    </a:lnTo>
                    <a:lnTo>
                      <a:pt x="20118" y="11782"/>
                    </a:lnTo>
                    <a:lnTo>
                      <a:pt x="19694" y="11389"/>
                    </a:lnTo>
                    <a:lnTo>
                      <a:pt x="19482" y="10996"/>
                    </a:lnTo>
                    <a:lnTo>
                      <a:pt x="19271" y="10996"/>
                    </a:lnTo>
                    <a:lnTo>
                      <a:pt x="19059" y="10604"/>
                    </a:lnTo>
                    <a:lnTo>
                      <a:pt x="18635" y="10211"/>
                    </a:lnTo>
                    <a:lnTo>
                      <a:pt x="17788" y="7069"/>
                    </a:lnTo>
                    <a:lnTo>
                      <a:pt x="17576" y="6676"/>
                    </a:lnTo>
                    <a:lnTo>
                      <a:pt x="17576" y="6284"/>
                    </a:lnTo>
                    <a:lnTo>
                      <a:pt x="17365" y="5891"/>
                    </a:lnTo>
                    <a:lnTo>
                      <a:pt x="17365" y="3927"/>
                    </a:lnTo>
                    <a:lnTo>
                      <a:pt x="17576" y="3927"/>
                    </a:lnTo>
                    <a:lnTo>
                      <a:pt x="17576" y="3535"/>
                    </a:lnTo>
                    <a:lnTo>
                      <a:pt x="17788" y="2749"/>
                    </a:lnTo>
                    <a:lnTo>
                      <a:pt x="18212" y="1964"/>
                    </a:lnTo>
                    <a:lnTo>
                      <a:pt x="18212" y="1178"/>
                    </a:lnTo>
                    <a:lnTo>
                      <a:pt x="18000" y="1178"/>
                    </a:lnTo>
                    <a:lnTo>
                      <a:pt x="18000" y="785"/>
                    </a:lnTo>
                    <a:lnTo>
                      <a:pt x="17788" y="785"/>
                    </a:lnTo>
                    <a:lnTo>
                      <a:pt x="17576" y="393"/>
                    </a:lnTo>
                    <a:lnTo>
                      <a:pt x="17365" y="393"/>
                    </a:lnTo>
                    <a:lnTo>
                      <a:pt x="17153" y="0"/>
                    </a:lnTo>
                    <a:lnTo>
                      <a:pt x="15035" y="0"/>
                    </a:lnTo>
                    <a:lnTo>
                      <a:pt x="15035" y="393"/>
                    </a:lnTo>
                    <a:lnTo>
                      <a:pt x="14824" y="393"/>
                    </a:lnTo>
                    <a:lnTo>
                      <a:pt x="14824" y="785"/>
                    </a:lnTo>
                    <a:lnTo>
                      <a:pt x="14612" y="1178"/>
                    </a:lnTo>
                    <a:lnTo>
                      <a:pt x="14612" y="5498"/>
                    </a:lnTo>
                    <a:lnTo>
                      <a:pt x="14400" y="5891"/>
                    </a:lnTo>
                    <a:lnTo>
                      <a:pt x="14400" y="6676"/>
                    </a:lnTo>
                    <a:lnTo>
                      <a:pt x="13765" y="6676"/>
                    </a:lnTo>
                    <a:lnTo>
                      <a:pt x="13765" y="6284"/>
                    </a:lnTo>
                    <a:lnTo>
                      <a:pt x="13553" y="6284"/>
                    </a:lnTo>
                    <a:lnTo>
                      <a:pt x="13553" y="5891"/>
                    </a:lnTo>
                    <a:lnTo>
                      <a:pt x="13341" y="5498"/>
                    </a:lnTo>
                    <a:lnTo>
                      <a:pt x="12918" y="4320"/>
                    </a:lnTo>
                    <a:lnTo>
                      <a:pt x="12706" y="3535"/>
                    </a:lnTo>
                    <a:lnTo>
                      <a:pt x="11859" y="1964"/>
                    </a:lnTo>
                    <a:lnTo>
                      <a:pt x="11859" y="1571"/>
                    </a:lnTo>
                    <a:lnTo>
                      <a:pt x="11647" y="1571"/>
                    </a:lnTo>
                    <a:lnTo>
                      <a:pt x="11435" y="1178"/>
                    </a:lnTo>
                    <a:lnTo>
                      <a:pt x="11224" y="1178"/>
                    </a:lnTo>
                    <a:lnTo>
                      <a:pt x="11012" y="1571"/>
                    </a:lnTo>
                    <a:lnTo>
                      <a:pt x="11012" y="1964"/>
                    </a:lnTo>
                    <a:lnTo>
                      <a:pt x="10800" y="1964"/>
                    </a:lnTo>
                    <a:lnTo>
                      <a:pt x="10800" y="2356"/>
                    </a:lnTo>
                    <a:lnTo>
                      <a:pt x="10588" y="3142"/>
                    </a:lnTo>
                    <a:lnTo>
                      <a:pt x="10588" y="3927"/>
                    </a:lnTo>
                    <a:lnTo>
                      <a:pt x="10376" y="4320"/>
                    </a:lnTo>
                    <a:lnTo>
                      <a:pt x="10376" y="4713"/>
                    </a:lnTo>
                    <a:lnTo>
                      <a:pt x="9953" y="4713"/>
                    </a:lnTo>
                    <a:lnTo>
                      <a:pt x="9953" y="4320"/>
                    </a:lnTo>
                    <a:lnTo>
                      <a:pt x="9741" y="4320"/>
                    </a:lnTo>
                    <a:lnTo>
                      <a:pt x="9741" y="3535"/>
                    </a:lnTo>
                    <a:lnTo>
                      <a:pt x="9529" y="2749"/>
                    </a:lnTo>
                    <a:lnTo>
                      <a:pt x="9529" y="1964"/>
                    </a:lnTo>
                    <a:lnTo>
                      <a:pt x="9318" y="1571"/>
                    </a:lnTo>
                    <a:lnTo>
                      <a:pt x="9318" y="1178"/>
                    </a:lnTo>
                    <a:lnTo>
                      <a:pt x="9106" y="785"/>
                    </a:lnTo>
                    <a:lnTo>
                      <a:pt x="8259" y="785"/>
                    </a:lnTo>
                    <a:lnTo>
                      <a:pt x="7835" y="1178"/>
                    </a:lnTo>
                    <a:lnTo>
                      <a:pt x="7624" y="1571"/>
                    </a:lnTo>
                    <a:lnTo>
                      <a:pt x="7200" y="1571"/>
                    </a:lnTo>
                    <a:lnTo>
                      <a:pt x="6776" y="2356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1116997" y="519176"/>
                <a:ext cx="58790" cy="27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13886" y="21600"/>
                    </a:lnTo>
                    <a:lnTo>
                      <a:pt x="15429" y="18514"/>
                    </a:lnTo>
                    <a:lnTo>
                      <a:pt x="18514" y="18514"/>
                    </a:lnTo>
                    <a:lnTo>
                      <a:pt x="20057" y="15429"/>
                    </a:lnTo>
                    <a:lnTo>
                      <a:pt x="21600" y="15429"/>
                    </a:lnTo>
                    <a:lnTo>
                      <a:pt x="21600" y="6171"/>
                    </a:lnTo>
                    <a:lnTo>
                      <a:pt x="20057" y="3086"/>
                    </a:lnTo>
                    <a:lnTo>
                      <a:pt x="16971" y="3086"/>
                    </a:lnTo>
                    <a:lnTo>
                      <a:pt x="15429" y="0"/>
                    </a:lnTo>
                    <a:lnTo>
                      <a:pt x="7714" y="0"/>
                    </a:lnTo>
                    <a:lnTo>
                      <a:pt x="4629" y="3086"/>
                    </a:lnTo>
                    <a:lnTo>
                      <a:pt x="1543" y="3086"/>
                    </a:lnTo>
                    <a:lnTo>
                      <a:pt x="1543" y="6171"/>
                    </a:lnTo>
                    <a:lnTo>
                      <a:pt x="0" y="9257"/>
                    </a:lnTo>
                    <a:lnTo>
                      <a:pt x="0" y="12343"/>
                    </a:lnTo>
                    <a:lnTo>
                      <a:pt x="1543" y="12343"/>
                    </a:lnTo>
                    <a:lnTo>
                      <a:pt x="1543" y="15429"/>
                    </a:lnTo>
                    <a:lnTo>
                      <a:pt x="3086" y="18514"/>
                    </a:lnTo>
                    <a:lnTo>
                      <a:pt x="7714" y="18514"/>
                    </a:lnTo>
                    <a:lnTo>
                      <a:pt x="9257" y="216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743264" y="319493"/>
                <a:ext cx="193166" cy="111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1" y="0"/>
                    </a:moveTo>
                    <a:lnTo>
                      <a:pt x="18783" y="0"/>
                    </a:lnTo>
                    <a:lnTo>
                      <a:pt x="18783" y="771"/>
                    </a:lnTo>
                    <a:lnTo>
                      <a:pt x="17843" y="771"/>
                    </a:lnTo>
                    <a:lnTo>
                      <a:pt x="16904" y="1543"/>
                    </a:lnTo>
                    <a:lnTo>
                      <a:pt x="16435" y="2314"/>
                    </a:lnTo>
                    <a:lnTo>
                      <a:pt x="15496" y="3086"/>
                    </a:lnTo>
                    <a:lnTo>
                      <a:pt x="15026" y="3086"/>
                    </a:lnTo>
                    <a:lnTo>
                      <a:pt x="11270" y="6171"/>
                    </a:lnTo>
                    <a:lnTo>
                      <a:pt x="8922" y="7714"/>
                    </a:lnTo>
                    <a:lnTo>
                      <a:pt x="7983" y="8486"/>
                    </a:lnTo>
                    <a:lnTo>
                      <a:pt x="7513" y="9257"/>
                    </a:lnTo>
                    <a:lnTo>
                      <a:pt x="6574" y="9257"/>
                    </a:lnTo>
                    <a:lnTo>
                      <a:pt x="5635" y="10029"/>
                    </a:lnTo>
                    <a:lnTo>
                      <a:pt x="2817" y="10029"/>
                    </a:lnTo>
                    <a:lnTo>
                      <a:pt x="2348" y="10800"/>
                    </a:lnTo>
                    <a:lnTo>
                      <a:pt x="1409" y="10800"/>
                    </a:lnTo>
                    <a:lnTo>
                      <a:pt x="1409" y="11571"/>
                    </a:lnTo>
                    <a:lnTo>
                      <a:pt x="939" y="11571"/>
                    </a:lnTo>
                    <a:lnTo>
                      <a:pt x="939" y="12343"/>
                    </a:lnTo>
                    <a:lnTo>
                      <a:pt x="470" y="12343"/>
                    </a:lnTo>
                    <a:lnTo>
                      <a:pt x="470" y="13114"/>
                    </a:lnTo>
                    <a:lnTo>
                      <a:pt x="0" y="14657"/>
                    </a:lnTo>
                    <a:lnTo>
                      <a:pt x="0" y="18514"/>
                    </a:lnTo>
                    <a:lnTo>
                      <a:pt x="939" y="20057"/>
                    </a:lnTo>
                    <a:lnTo>
                      <a:pt x="1409" y="20057"/>
                    </a:lnTo>
                    <a:lnTo>
                      <a:pt x="1878" y="20829"/>
                    </a:lnTo>
                    <a:lnTo>
                      <a:pt x="3757" y="20829"/>
                    </a:lnTo>
                    <a:lnTo>
                      <a:pt x="4226" y="21600"/>
                    </a:lnTo>
                    <a:lnTo>
                      <a:pt x="7043" y="21600"/>
                    </a:lnTo>
                    <a:lnTo>
                      <a:pt x="7513" y="20829"/>
                    </a:lnTo>
                    <a:lnTo>
                      <a:pt x="8922" y="20829"/>
                    </a:lnTo>
                    <a:lnTo>
                      <a:pt x="9391" y="20057"/>
                    </a:lnTo>
                    <a:lnTo>
                      <a:pt x="9861" y="20057"/>
                    </a:lnTo>
                    <a:lnTo>
                      <a:pt x="12209" y="16200"/>
                    </a:lnTo>
                    <a:lnTo>
                      <a:pt x="12678" y="14657"/>
                    </a:lnTo>
                    <a:lnTo>
                      <a:pt x="14087" y="12343"/>
                    </a:lnTo>
                    <a:lnTo>
                      <a:pt x="14087" y="11571"/>
                    </a:lnTo>
                    <a:lnTo>
                      <a:pt x="14557" y="11571"/>
                    </a:lnTo>
                    <a:lnTo>
                      <a:pt x="15026" y="10800"/>
                    </a:lnTo>
                    <a:lnTo>
                      <a:pt x="16904" y="10800"/>
                    </a:lnTo>
                    <a:lnTo>
                      <a:pt x="17843" y="11571"/>
                    </a:lnTo>
                    <a:lnTo>
                      <a:pt x="20191" y="11571"/>
                    </a:lnTo>
                    <a:lnTo>
                      <a:pt x="20661" y="10800"/>
                    </a:lnTo>
                    <a:lnTo>
                      <a:pt x="20661" y="10029"/>
                    </a:lnTo>
                    <a:lnTo>
                      <a:pt x="21130" y="9257"/>
                    </a:lnTo>
                    <a:lnTo>
                      <a:pt x="21130" y="6171"/>
                    </a:lnTo>
                    <a:lnTo>
                      <a:pt x="21600" y="5400"/>
                    </a:lnTo>
                    <a:lnTo>
                      <a:pt x="21600" y="4629"/>
                    </a:lnTo>
                    <a:lnTo>
                      <a:pt x="21130" y="3857"/>
                    </a:lnTo>
                    <a:lnTo>
                      <a:pt x="21130" y="1543"/>
                    </a:lnTo>
                    <a:lnTo>
                      <a:pt x="20661" y="1543"/>
                    </a:lnTo>
                    <a:lnTo>
                      <a:pt x="20661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856644" y="419335"/>
                <a:ext cx="29396" cy="51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21600"/>
                    </a:moveTo>
                    <a:lnTo>
                      <a:pt x="9257" y="21600"/>
                    </a:lnTo>
                    <a:lnTo>
                      <a:pt x="9257" y="19938"/>
                    </a:lnTo>
                    <a:lnTo>
                      <a:pt x="6171" y="19938"/>
                    </a:lnTo>
                    <a:lnTo>
                      <a:pt x="3086" y="18277"/>
                    </a:lnTo>
                    <a:lnTo>
                      <a:pt x="3086" y="14954"/>
                    </a:lnTo>
                    <a:lnTo>
                      <a:pt x="0" y="13292"/>
                    </a:lnTo>
                    <a:lnTo>
                      <a:pt x="0" y="8308"/>
                    </a:lnTo>
                    <a:lnTo>
                      <a:pt x="3086" y="6646"/>
                    </a:lnTo>
                    <a:lnTo>
                      <a:pt x="3086" y="3323"/>
                    </a:lnTo>
                    <a:lnTo>
                      <a:pt x="9257" y="0"/>
                    </a:lnTo>
                    <a:lnTo>
                      <a:pt x="15429" y="0"/>
                    </a:lnTo>
                    <a:lnTo>
                      <a:pt x="15429" y="1662"/>
                    </a:lnTo>
                    <a:lnTo>
                      <a:pt x="18514" y="1662"/>
                    </a:lnTo>
                    <a:lnTo>
                      <a:pt x="18514" y="4985"/>
                    </a:lnTo>
                    <a:lnTo>
                      <a:pt x="21600" y="6646"/>
                    </a:lnTo>
                    <a:lnTo>
                      <a:pt x="21600" y="14954"/>
                    </a:lnTo>
                    <a:lnTo>
                      <a:pt x="18514" y="16615"/>
                    </a:lnTo>
                    <a:lnTo>
                      <a:pt x="18514" y="19938"/>
                    </a:lnTo>
                    <a:lnTo>
                      <a:pt x="15429" y="19938"/>
                    </a:lnTo>
                    <a:lnTo>
                      <a:pt x="12343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915433" y="367417"/>
                <a:ext cx="281350" cy="13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37" y="7200"/>
                    </a:moveTo>
                    <a:lnTo>
                      <a:pt x="7415" y="7200"/>
                    </a:lnTo>
                    <a:lnTo>
                      <a:pt x="7415" y="7855"/>
                    </a:lnTo>
                    <a:lnTo>
                      <a:pt x="7093" y="7855"/>
                    </a:lnTo>
                    <a:lnTo>
                      <a:pt x="6770" y="8509"/>
                    </a:lnTo>
                    <a:lnTo>
                      <a:pt x="6770" y="9164"/>
                    </a:lnTo>
                    <a:lnTo>
                      <a:pt x="5803" y="11127"/>
                    </a:lnTo>
                    <a:lnTo>
                      <a:pt x="5481" y="11127"/>
                    </a:lnTo>
                    <a:lnTo>
                      <a:pt x="5481" y="11782"/>
                    </a:lnTo>
                    <a:lnTo>
                      <a:pt x="4513" y="11782"/>
                    </a:lnTo>
                    <a:lnTo>
                      <a:pt x="3869" y="11127"/>
                    </a:lnTo>
                    <a:lnTo>
                      <a:pt x="1290" y="11127"/>
                    </a:lnTo>
                    <a:lnTo>
                      <a:pt x="645" y="12436"/>
                    </a:lnTo>
                    <a:lnTo>
                      <a:pt x="645" y="13091"/>
                    </a:lnTo>
                    <a:lnTo>
                      <a:pt x="322" y="13745"/>
                    </a:lnTo>
                    <a:lnTo>
                      <a:pt x="322" y="16364"/>
                    </a:lnTo>
                    <a:lnTo>
                      <a:pt x="0" y="16364"/>
                    </a:lnTo>
                    <a:lnTo>
                      <a:pt x="0" y="17673"/>
                    </a:lnTo>
                    <a:lnTo>
                      <a:pt x="322" y="18327"/>
                    </a:lnTo>
                    <a:lnTo>
                      <a:pt x="322" y="18982"/>
                    </a:lnTo>
                    <a:lnTo>
                      <a:pt x="645" y="18982"/>
                    </a:lnTo>
                    <a:lnTo>
                      <a:pt x="645" y="19636"/>
                    </a:lnTo>
                    <a:lnTo>
                      <a:pt x="967" y="19636"/>
                    </a:lnTo>
                    <a:lnTo>
                      <a:pt x="1290" y="20291"/>
                    </a:lnTo>
                    <a:lnTo>
                      <a:pt x="1934" y="20291"/>
                    </a:lnTo>
                    <a:lnTo>
                      <a:pt x="2257" y="20945"/>
                    </a:lnTo>
                    <a:lnTo>
                      <a:pt x="4513" y="20945"/>
                    </a:lnTo>
                    <a:lnTo>
                      <a:pt x="5158" y="21600"/>
                    </a:lnTo>
                    <a:lnTo>
                      <a:pt x="5481" y="20945"/>
                    </a:lnTo>
                    <a:lnTo>
                      <a:pt x="7415" y="20945"/>
                    </a:lnTo>
                    <a:lnTo>
                      <a:pt x="9349" y="19636"/>
                    </a:lnTo>
                    <a:lnTo>
                      <a:pt x="9672" y="19636"/>
                    </a:lnTo>
                    <a:lnTo>
                      <a:pt x="9994" y="18982"/>
                    </a:lnTo>
                    <a:lnTo>
                      <a:pt x="10961" y="18327"/>
                    </a:lnTo>
                    <a:lnTo>
                      <a:pt x="12251" y="17673"/>
                    </a:lnTo>
                    <a:lnTo>
                      <a:pt x="12573" y="17673"/>
                    </a:lnTo>
                    <a:lnTo>
                      <a:pt x="12896" y="17018"/>
                    </a:lnTo>
                    <a:lnTo>
                      <a:pt x="13863" y="16364"/>
                    </a:lnTo>
                    <a:lnTo>
                      <a:pt x="15152" y="16364"/>
                    </a:lnTo>
                    <a:lnTo>
                      <a:pt x="15797" y="15709"/>
                    </a:lnTo>
                    <a:lnTo>
                      <a:pt x="18054" y="15709"/>
                    </a:lnTo>
                    <a:lnTo>
                      <a:pt x="18376" y="16364"/>
                    </a:lnTo>
                    <a:lnTo>
                      <a:pt x="19666" y="17673"/>
                    </a:lnTo>
                    <a:lnTo>
                      <a:pt x="20310" y="17673"/>
                    </a:lnTo>
                    <a:lnTo>
                      <a:pt x="20310" y="18327"/>
                    </a:lnTo>
                    <a:lnTo>
                      <a:pt x="21600" y="18327"/>
                    </a:lnTo>
                    <a:lnTo>
                      <a:pt x="21600" y="15055"/>
                    </a:lnTo>
                    <a:lnTo>
                      <a:pt x="21278" y="15055"/>
                    </a:lnTo>
                    <a:lnTo>
                      <a:pt x="21278" y="13745"/>
                    </a:lnTo>
                    <a:lnTo>
                      <a:pt x="20955" y="13091"/>
                    </a:lnTo>
                    <a:lnTo>
                      <a:pt x="20955" y="12436"/>
                    </a:lnTo>
                    <a:lnTo>
                      <a:pt x="20633" y="11782"/>
                    </a:lnTo>
                    <a:lnTo>
                      <a:pt x="20310" y="10473"/>
                    </a:lnTo>
                    <a:lnTo>
                      <a:pt x="19666" y="9164"/>
                    </a:lnTo>
                    <a:lnTo>
                      <a:pt x="19343" y="9164"/>
                    </a:lnTo>
                    <a:lnTo>
                      <a:pt x="19343" y="8509"/>
                    </a:lnTo>
                    <a:lnTo>
                      <a:pt x="18699" y="8509"/>
                    </a:lnTo>
                    <a:lnTo>
                      <a:pt x="18376" y="7855"/>
                    </a:lnTo>
                    <a:lnTo>
                      <a:pt x="16442" y="7855"/>
                    </a:lnTo>
                    <a:lnTo>
                      <a:pt x="15797" y="7200"/>
                    </a:lnTo>
                    <a:lnTo>
                      <a:pt x="15475" y="7200"/>
                    </a:lnTo>
                    <a:lnTo>
                      <a:pt x="15152" y="6545"/>
                    </a:lnTo>
                    <a:lnTo>
                      <a:pt x="14830" y="6545"/>
                    </a:lnTo>
                    <a:lnTo>
                      <a:pt x="14830" y="5236"/>
                    </a:lnTo>
                    <a:lnTo>
                      <a:pt x="14507" y="4582"/>
                    </a:lnTo>
                    <a:lnTo>
                      <a:pt x="14507" y="1309"/>
                    </a:lnTo>
                    <a:lnTo>
                      <a:pt x="14185" y="655"/>
                    </a:lnTo>
                    <a:lnTo>
                      <a:pt x="13863" y="655"/>
                    </a:lnTo>
                    <a:lnTo>
                      <a:pt x="13540" y="0"/>
                    </a:lnTo>
                    <a:lnTo>
                      <a:pt x="12251" y="0"/>
                    </a:lnTo>
                    <a:lnTo>
                      <a:pt x="11928" y="655"/>
                    </a:lnTo>
                    <a:lnTo>
                      <a:pt x="10961" y="655"/>
                    </a:lnTo>
                    <a:lnTo>
                      <a:pt x="10961" y="1309"/>
                    </a:lnTo>
                    <a:lnTo>
                      <a:pt x="10639" y="1309"/>
                    </a:lnTo>
                    <a:lnTo>
                      <a:pt x="10316" y="1964"/>
                    </a:lnTo>
                    <a:lnTo>
                      <a:pt x="10316" y="5891"/>
                    </a:lnTo>
                    <a:lnTo>
                      <a:pt x="9994" y="6545"/>
                    </a:lnTo>
                    <a:lnTo>
                      <a:pt x="9672" y="6545"/>
                    </a:lnTo>
                    <a:lnTo>
                      <a:pt x="9672" y="7200"/>
                    </a:lnTo>
                    <a:lnTo>
                      <a:pt x="7737" y="72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1007816" y="299525"/>
                <a:ext cx="92385" cy="63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64" y="1350"/>
                    </a:moveTo>
                    <a:lnTo>
                      <a:pt x="4909" y="1350"/>
                    </a:lnTo>
                    <a:lnTo>
                      <a:pt x="2945" y="4050"/>
                    </a:lnTo>
                    <a:lnTo>
                      <a:pt x="2945" y="5400"/>
                    </a:lnTo>
                    <a:lnTo>
                      <a:pt x="1964" y="6750"/>
                    </a:lnTo>
                    <a:lnTo>
                      <a:pt x="1964" y="8100"/>
                    </a:lnTo>
                    <a:lnTo>
                      <a:pt x="982" y="9450"/>
                    </a:lnTo>
                    <a:lnTo>
                      <a:pt x="982" y="12150"/>
                    </a:lnTo>
                    <a:lnTo>
                      <a:pt x="0" y="14850"/>
                    </a:lnTo>
                    <a:lnTo>
                      <a:pt x="0" y="20250"/>
                    </a:lnTo>
                    <a:lnTo>
                      <a:pt x="982" y="21600"/>
                    </a:lnTo>
                    <a:lnTo>
                      <a:pt x="2945" y="21600"/>
                    </a:lnTo>
                    <a:lnTo>
                      <a:pt x="2945" y="20250"/>
                    </a:lnTo>
                    <a:lnTo>
                      <a:pt x="3927" y="20250"/>
                    </a:lnTo>
                    <a:lnTo>
                      <a:pt x="4909" y="18900"/>
                    </a:lnTo>
                    <a:lnTo>
                      <a:pt x="7855" y="16200"/>
                    </a:lnTo>
                    <a:lnTo>
                      <a:pt x="9818" y="13500"/>
                    </a:lnTo>
                    <a:lnTo>
                      <a:pt x="14727" y="13500"/>
                    </a:lnTo>
                    <a:lnTo>
                      <a:pt x="15709" y="12150"/>
                    </a:lnTo>
                    <a:lnTo>
                      <a:pt x="18655" y="12150"/>
                    </a:lnTo>
                    <a:lnTo>
                      <a:pt x="18655" y="10800"/>
                    </a:lnTo>
                    <a:lnTo>
                      <a:pt x="19636" y="10800"/>
                    </a:lnTo>
                    <a:lnTo>
                      <a:pt x="19636" y="9450"/>
                    </a:lnTo>
                    <a:lnTo>
                      <a:pt x="20618" y="8100"/>
                    </a:lnTo>
                    <a:lnTo>
                      <a:pt x="20618" y="5400"/>
                    </a:lnTo>
                    <a:lnTo>
                      <a:pt x="21600" y="4050"/>
                    </a:lnTo>
                    <a:lnTo>
                      <a:pt x="21600" y="1350"/>
                    </a:lnTo>
                    <a:lnTo>
                      <a:pt x="20618" y="1350"/>
                    </a:lnTo>
                    <a:lnTo>
                      <a:pt x="20618" y="0"/>
                    </a:lnTo>
                    <a:lnTo>
                      <a:pt x="16691" y="0"/>
                    </a:lnTo>
                    <a:lnTo>
                      <a:pt x="14727" y="1350"/>
                    </a:lnTo>
                    <a:lnTo>
                      <a:pt x="12764" y="135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1003617" y="231632"/>
                <a:ext cx="104982" cy="5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48" y="6646"/>
                    </a:moveTo>
                    <a:lnTo>
                      <a:pt x="6912" y="4985"/>
                    </a:lnTo>
                    <a:lnTo>
                      <a:pt x="8640" y="3323"/>
                    </a:lnTo>
                    <a:lnTo>
                      <a:pt x="8640" y="1662"/>
                    </a:lnTo>
                    <a:lnTo>
                      <a:pt x="9504" y="1662"/>
                    </a:lnTo>
                    <a:lnTo>
                      <a:pt x="10368" y="0"/>
                    </a:lnTo>
                    <a:lnTo>
                      <a:pt x="17280" y="0"/>
                    </a:lnTo>
                    <a:lnTo>
                      <a:pt x="19008" y="3323"/>
                    </a:lnTo>
                    <a:lnTo>
                      <a:pt x="19872" y="3323"/>
                    </a:lnTo>
                    <a:lnTo>
                      <a:pt x="19872" y="4985"/>
                    </a:lnTo>
                    <a:lnTo>
                      <a:pt x="21600" y="8308"/>
                    </a:lnTo>
                    <a:lnTo>
                      <a:pt x="21600" y="13292"/>
                    </a:lnTo>
                    <a:lnTo>
                      <a:pt x="20736" y="14954"/>
                    </a:lnTo>
                    <a:lnTo>
                      <a:pt x="19872" y="14954"/>
                    </a:lnTo>
                    <a:lnTo>
                      <a:pt x="19008" y="16615"/>
                    </a:lnTo>
                    <a:lnTo>
                      <a:pt x="14688" y="16615"/>
                    </a:lnTo>
                    <a:lnTo>
                      <a:pt x="12960" y="18277"/>
                    </a:lnTo>
                    <a:lnTo>
                      <a:pt x="11232" y="18277"/>
                    </a:lnTo>
                    <a:lnTo>
                      <a:pt x="9504" y="19938"/>
                    </a:lnTo>
                    <a:lnTo>
                      <a:pt x="7776" y="19938"/>
                    </a:lnTo>
                    <a:lnTo>
                      <a:pt x="6048" y="21600"/>
                    </a:lnTo>
                    <a:lnTo>
                      <a:pt x="864" y="21600"/>
                    </a:lnTo>
                    <a:lnTo>
                      <a:pt x="0" y="19938"/>
                    </a:lnTo>
                    <a:lnTo>
                      <a:pt x="0" y="18277"/>
                    </a:lnTo>
                    <a:lnTo>
                      <a:pt x="864" y="16615"/>
                    </a:lnTo>
                    <a:lnTo>
                      <a:pt x="864" y="14954"/>
                    </a:lnTo>
                    <a:lnTo>
                      <a:pt x="1728" y="13292"/>
                    </a:lnTo>
                    <a:lnTo>
                      <a:pt x="3456" y="11631"/>
                    </a:lnTo>
                    <a:lnTo>
                      <a:pt x="4320" y="8308"/>
                    </a:lnTo>
                    <a:lnTo>
                      <a:pt x="6048" y="6646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1213579" y="231632"/>
                <a:ext cx="142775" cy="91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12" y="0"/>
                    </a:moveTo>
                    <a:lnTo>
                      <a:pt x="6353" y="0"/>
                    </a:lnTo>
                    <a:lnTo>
                      <a:pt x="8259" y="939"/>
                    </a:lnTo>
                    <a:lnTo>
                      <a:pt x="9529" y="939"/>
                    </a:lnTo>
                    <a:lnTo>
                      <a:pt x="10800" y="1878"/>
                    </a:lnTo>
                    <a:lnTo>
                      <a:pt x="12071" y="1878"/>
                    </a:lnTo>
                    <a:lnTo>
                      <a:pt x="13341" y="2817"/>
                    </a:lnTo>
                    <a:lnTo>
                      <a:pt x="14612" y="2817"/>
                    </a:lnTo>
                    <a:lnTo>
                      <a:pt x="19059" y="9391"/>
                    </a:lnTo>
                    <a:lnTo>
                      <a:pt x="19694" y="11270"/>
                    </a:lnTo>
                    <a:lnTo>
                      <a:pt x="19694" y="12209"/>
                    </a:lnTo>
                    <a:lnTo>
                      <a:pt x="20965" y="14087"/>
                    </a:lnTo>
                    <a:lnTo>
                      <a:pt x="20965" y="15026"/>
                    </a:lnTo>
                    <a:lnTo>
                      <a:pt x="21600" y="15965"/>
                    </a:lnTo>
                    <a:lnTo>
                      <a:pt x="21600" y="18783"/>
                    </a:lnTo>
                    <a:lnTo>
                      <a:pt x="20329" y="20661"/>
                    </a:lnTo>
                    <a:lnTo>
                      <a:pt x="19694" y="20661"/>
                    </a:lnTo>
                    <a:lnTo>
                      <a:pt x="19059" y="21600"/>
                    </a:lnTo>
                    <a:lnTo>
                      <a:pt x="11435" y="21600"/>
                    </a:lnTo>
                    <a:lnTo>
                      <a:pt x="11435" y="20661"/>
                    </a:lnTo>
                    <a:lnTo>
                      <a:pt x="10800" y="19722"/>
                    </a:lnTo>
                    <a:lnTo>
                      <a:pt x="10800" y="17843"/>
                    </a:lnTo>
                    <a:lnTo>
                      <a:pt x="10165" y="16904"/>
                    </a:lnTo>
                    <a:lnTo>
                      <a:pt x="10165" y="15026"/>
                    </a:lnTo>
                    <a:lnTo>
                      <a:pt x="9529" y="15026"/>
                    </a:lnTo>
                    <a:lnTo>
                      <a:pt x="9529" y="14087"/>
                    </a:lnTo>
                    <a:lnTo>
                      <a:pt x="8259" y="14087"/>
                    </a:lnTo>
                    <a:lnTo>
                      <a:pt x="7624" y="13148"/>
                    </a:lnTo>
                    <a:lnTo>
                      <a:pt x="3812" y="13148"/>
                    </a:lnTo>
                    <a:lnTo>
                      <a:pt x="0" y="7513"/>
                    </a:lnTo>
                    <a:lnTo>
                      <a:pt x="0" y="2817"/>
                    </a:lnTo>
                    <a:lnTo>
                      <a:pt x="635" y="2817"/>
                    </a:lnTo>
                    <a:lnTo>
                      <a:pt x="1906" y="939"/>
                    </a:lnTo>
                    <a:lnTo>
                      <a:pt x="2541" y="939"/>
                    </a:lnTo>
                    <a:lnTo>
                      <a:pt x="3176" y="0"/>
                    </a:lnTo>
                    <a:lnTo>
                      <a:pt x="3812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1209380" y="507195"/>
                <a:ext cx="138576" cy="143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5" y="2400"/>
                    </a:moveTo>
                    <a:lnTo>
                      <a:pt x="7200" y="2400"/>
                    </a:lnTo>
                    <a:lnTo>
                      <a:pt x="7200" y="3000"/>
                    </a:lnTo>
                    <a:lnTo>
                      <a:pt x="7855" y="3000"/>
                    </a:lnTo>
                    <a:lnTo>
                      <a:pt x="7855" y="4800"/>
                    </a:lnTo>
                    <a:lnTo>
                      <a:pt x="8509" y="6000"/>
                    </a:lnTo>
                    <a:lnTo>
                      <a:pt x="9164" y="6600"/>
                    </a:lnTo>
                    <a:lnTo>
                      <a:pt x="9164" y="11400"/>
                    </a:lnTo>
                    <a:lnTo>
                      <a:pt x="8509" y="12000"/>
                    </a:lnTo>
                    <a:lnTo>
                      <a:pt x="6545" y="12000"/>
                    </a:lnTo>
                    <a:lnTo>
                      <a:pt x="3273" y="9000"/>
                    </a:lnTo>
                    <a:lnTo>
                      <a:pt x="2618" y="9000"/>
                    </a:lnTo>
                    <a:lnTo>
                      <a:pt x="1964" y="8400"/>
                    </a:lnTo>
                    <a:lnTo>
                      <a:pt x="655" y="8400"/>
                    </a:lnTo>
                    <a:lnTo>
                      <a:pt x="655" y="9000"/>
                    </a:lnTo>
                    <a:lnTo>
                      <a:pt x="0" y="9000"/>
                    </a:lnTo>
                    <a:lnTo>
                      <a:pt x="0" y="13200"/>
                    </a:lnTo>
                    <a:lnTo>
                      <a:pt x="655" y="13800"/>
                    </a:lnTo>
                    <a:lnTo>
                      <a:pt x="1309" y="13800"/>
                    </a:lnTo>
                    <a:lnTo>
                      <a:pt x="1964" y="14400"/>
                    </a:lnTo>
                    <a:lnTo>
                      <a:pt x="3273" y="15000"/>
                    </a:lnTo>
                    <a:lnTo>
                      <a:pt x="5236" y="15600"/>
                    </a:lnTo>
                    <a:lnTo>
                      <a:pt x="6545" y="16800"/>
                    </a:lnTo>
                    <a:lnTo>
                      <a:pt x="7200" y="16800"/>
                    </a:lnTo>
                    <a:lnTo>
                      <a:pt x="7855" y="17400"/>
                    </a:lnTo>
                    <a:lnTo>
                      <a:pt x="8509" y="18600"/>
                    </a:lnTo>
                    <a:lnTo>
                      <a:pt x="8509" y="19200"/>
                    </a:lnTo>
                    <a:lnTo>
                      <a:pt x="10473" y="21000"/>
                    </a:lnTo>
                    <a:lnTo>
                      <a:pt x="11782" y="21000"/>
                    </a:lnTo>
                    <a:lnTo>
                      <a:pt x="12436" y="21600"/>
                    </a:lnTo>
                    <a:lnTo>
                      <a:pt x="17018" y="21600"/>
                    </a:lnTo>
                    <a:lnTo>
                      <a:pt x="17673" y="21000"/>
                    </a:lnTo>
                    <a:lnTo>
                      <a:pt x="18327" y="21000"/>
                    </a:lnTo>
                    <a:lnTo>
                      <a:pt x="18327" y="20400"/>
                    </a:lnTo>
                    <a:lnTo>
                      <a:pt x="18982" y="20400"/>
                    </a:lnTo>
                    <a:lnTo>
                      <a:pt x="18982" y="19800"/>
                    </a:lnTo>
                    <a:lnTo>
                      <a:pt x="19636" y="19200"/>
                    </a:lnTo>
                    <a:lnTo>
                      <a:pt x="20291" y="18000"/>
                    </a:lnTo>
                    <a:lnTo>
                      <a:pt x="20945" y="17400"/>
                    </a:lnTo>
                    <a:lnTo>
                      <a:pt x="20945" y="16200"/>
                    </a:lnTo>
                    <a:lnTo>
                      <a:pt x="21600" y="15000"/>
                    </a:lnTo>
                    <a:lnTo>
                      <a:pt x="21600" y="13800"/>
                    </a:lnTo>
                    <a:lnTo>
                      <a:pt x="20945" y="13200"/>
                    </a:lnTo>
                    <a:lnTo>
                      <a:pt x="20945" y="12600"/>
                    </a:lnTo>
                    <a:lnTo>
                      <a:pt x="20291" y="12000"/>
                    </a:lnTo>
                    <a:lnTo>
                      <a:pt x="19636" y="10200"/>
                    </a:lnTo>
                    <a:lnTo>
                      <a:pt x="18982" y="9600"/>
                    </a:lnTo>
                    <a:lnTo>
                      <a:pt x="18982" y="7200"/>
                    </a:lnTo>
                    <a:lnTo>
                      <a:pt x="19636" y="6000"/>
                    </a:lnTo>
                    <a:lnTo>
                      <a:pt x="19636" y="4800"/>
                    </a:lnTo>
                    <a:lnTo>
                      <a:pt x="20291" y="3600"/>
                    </a:lnTo>
                    <a:lnTo>
                      <a:pt x="20291" y="1200"/>
                    </a:lnTo>
                    <a:lnTo>
                      <a:pt x="18982" y="0"/>
                    </a:lnTo>
                    <a:lnTo>
                      <a:pt x="11782" y="0"/>
                    </a:lnTo>
                    <a:lnTo>
                      <a:pt x="10473" y="600"/>
                    </a:lnTo>
                    <a:lnTo>
                      <a:pt x="9818" y="600"/>
                    </a:lnTo>
                    <a:lnTo>
                      <a:pt x="9164" y="1200"/>
                    </a:lnTo>
                    <a:lnTo>
                      <a:pt x="8509" y="1200"/>
                    </a:lnTo>
                    <a:lnTo>
                      <a:pt x="7855" y="1800"/>
                    </a:lnTo>
                    <a:lnTo>
                      <a:pt x="7855" y="24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Shape 538"/>
              <p:cNvSpPr/>
              <p:nvPr/>
            </p:nvSpPr>
            <p:spPr>
              <a:xfrm>
                <a:off x="1238774" y="710872"/>
                <a:ext cx="8818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14" y="0"/>
                    </a:moveTo>
                    <a:lnTo>
                      <a:pt x="10286" y="0"/>
                    </a:lnTo>
                    <a:lnTo>
                      <a:pt x="10286" y="1271"/>
                    </a:lnTo>
                    <a:lnTo>
                      <a:pt x="9257" y="1271"/>
                    </a:lnTo>
                    <a:lnTo>
                      <a:pt x="8229" y="2541"/>
                    </a:lnTo>
                    <a:lnTo>
                      <a:pt x="7200" y="2541"/>
                    </a:lnTo>
                    <a:lnTo>
                      <a:pt x="3086" y="7624"/>
                    </a:lnTo>
                    <a:lnTo>
                      <a:pt x="2057" y="10165"/>
                    </a:lnTo>
                    <a:lnTo>
                      <a:pt x="1029" y="11435"/>
                    </a:lnTo>
                    <a:lnTo>
                      <a:pt x="1029" y="12706"/>
                    </a:lnTo>
                    <a:lnTo>
                      <a:pt x="0" y="13976"/>
                    </a:lnTo>
                    <a:lnTo>
                      <a:pt x="0" y="17788"/>
                    </a:lnTo>
                    <a:lnTo>
                      <a:pt x="2057" y="20329"/>
                    </a:lnTo>
                    <a:lnTo>
                      <a:pt x="5143" y="20329"/>
                    </a:lnTo>
                    <a:lnTo>
                      <a:pt x="6171" y="21600"/>
                    </a:lnTo>
                    <a:lnTo>
                      <a:pt x="9257" y="21600"/>
                    </a:lnTo>
                    <a:lnTo>
                      <a:pt x="10286" y="20329"/>
                    </a:lnTo>
                    <a:lnTo>
                      <a:pt x="14400" y="20329"/>
                    </a:lnTo>
                    <a:lnTo>
                      <a:pt x="16457" y="19059"/>
                    </a:lnTo>
                    <a:lnTo>
                      <a:pt x="17486" y="19059"/>
                    </a:lnTo>
                    <a:lnTo>
                      <a:pt x="19543" y="16518"/>
                    </a:lnTo>
                    <a:lnTo>
                      <a:pt x="20571" y="16518"/>
                    </a:lnTo>
                    <a:lnTo>
                      <a:pt x="21600" y="15247"/>
                    </a:lnTo>
                    <a:lnTo>
                      <a:pt x="21600" y="11435"/>
                    </a:lnTo>
                    <a:lnTo>
                      <a:pt x="20571" y="10165"/>
                    </a:lnTo>
                    <a:lnTo>
                      <a:pt x="20571" y="8894"/>
                    </a:lnTo>
                    <a:lnTo>
                      <a:pt x="18514" y="6353"/>
                    </a:lnTo>
                    <a:lnTo>
                      <a:pt x="18514" y="5082"/>
                    </a:lnTo>
                    <a:lnTo>
                      <a:pt x="17486" y="5082"/>
                    </a:lnTo>
                    <a:lnTo>
                      <a:pt x="15429" y="2541"/>
                    </a:lnTo>
                    <a:lnTo>
                      <a:pt x="14400" y="2541"/>
                    </a:lnTo>
                    <a:lnTo>
                      <a:pt x="13371" y="1271"/>
                    </a:lnTo>
                    <a:lnTo>
                      <a:pt x="12343" y="1271"/>
                    </a:lnTo>
                    <a:lnTo>
                      <a:pt x="11314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1385748" y="507195"/>
                <a:ext cx="146974" cy="107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" y="20800"/>
                    </a:moveTo>
                    <a:lnTo>
                      <a:pt x="617" y="20000"/>
                    </a:lnTo>
                    <a:lnTo>
                      <a:pt x="0" y="20000"/>
                    </a:lnTo>
                    <a:lnTo>
                      <a:pt x="0" y="18400"/>
                    </a:lnTo>
                    <a:lnTo>
                      <a:pt x="617" y="16800"/>
                    </a:lnTo>
                    <a:lnTo>
                      <a:pt x="617" y="15200"/>
                    </a:lnTo>
                    <a:lnTo>
                      <a:pt x="1234" y="14400"/>
                    </a:lnTo>
                    <a:lnTo>
                      <a:pt x="1234" y="12000"/>
                    </a:lnTo>
                    <a:lnTo>
                      <a:pt x="1851" y="10400"/>
                    </a:lnTo>
                    <a:lnTo>
                      <a:pt x="1851" y="8800"/>
                    </a:lnTo>
                    <a:lnTo>
                      <a:pt x="2469" y="8000"/>
                    </a:lnTo>
                    <a:lnTo>
                      <a:pt x="2469" y="7200"/>
                    </a:lnTo>
                    <a:lnTo>
                      <a:pt x="3086" y="5600"/>
                    </a:lnTo>
                    <a:lnTo>
                      <a:pt x="3703" y="4800"/>
                    </a:lnTo>
                    <a:lnTo>
                      <a:pt x="3703" y="4000"/>
                    </a:lnTo>
                    <a:lnTo>
                      <a:pt x="4320" y="4000"/>
                    </a:lnTo>
                    <a:lnTo>
                      <a:pt x="4320" y="3200"/>
                    </a:lnTo>
                    <a:lnTo>
                      <a:pt x="4937" y="3200"/>
                    </a:lnTo>
                    <a:lnTo>
                      <a:pt x="6171" y="2400"/>
                    </a:lnTo>
                    <a:lnTo>
                      <a:pt x="6789" y="1600"/>
                    </a:lnTo>
                    <a:lnTo>
                      <a:pt x="8023" y="800"/>
                    </a:lnTo>
                    <a:lnTo>
                      <a:pt x="9874" y="800"/>
                    </a:lnTo>
                    <a:lnTo>
                      <a:pt x="10491" y="0"/>
                    </a:lnTo>
                    <a:lnTo>
                      <a:pt x="12960" y="0"/>
                    </a:lnTo>
                    <a:lnTo>
                      <a:pt x="14194" y="800"/>
                    </a:lnTo>
                    <a:lnTo>
                      <a:pt x="17280" y="800"/>
                    </a:lnTo>
                    <a:lnTo>
                      <a:pt x="17280" y="1600"/>
                    </a:lnTo>
                    <a:lnTo>
                      <a:pt x="19749" y="1600"/>
                    </a:lnTo>
                    <a:lnTo>
                      <a:pt x="20366" y="2400"/>
                    </a:lnTo>
                    <a:lnTo>
                      <a:pt x="21600" y="2400"/>
                    </a:lnTo>
                    <a:lnTo>
                      <a:pt x="21600" y="4800"/>
                    </a:lnTo>
                    <a:lnTo>
                      <a:pt x="20983" y="4800"/>
                    </a:lnTo>
                    <a:lnTo>
                      <a:pt x="20983" y="5600"/>
                    </a:lnTo>
                    <a:lnTo>
                      <a:pt x="18514" y="8800"/>
                    </a:lnTo>
                    <a:lnTo>
                      <a:pt x="17897" y="8800"/>
                    </a:lnTo>
                    <a:lnTo>
                      <a:pt x="16663" y="10400"/>
                    </a:lnTo>
                    <a:lnTo>
                      <a:pt x="15429" y="11200"/>
                    </a:lnTo>
                    <a:lnTo>
                      <a:pt x="14811" y="12800"/>
                    </a:lnTo>
                    <a:lnTo>
                      <a:pt x="14194" y="13600"/>
                    </a:lnTo>
                    <a:lnTo>
                      <a:pt x="12960" y="14400"/>
                    </a:lnTo>
                    <a:lnTo>
                      <a:pt x="12343" y="14400"/>
                    </a:lnTo>
                    <a:lnTo>
                      <a:pt x="11726" y="15200"/>
                    </a:lnTo>
                    <a:lnTo>
                      <a:pt x="9257" y="15200"/>
                    </a:lnTo>
                    <a:lnTo>
                      <a:pt x="8640" y="14400"/>
                    </a:lnTo>
                    <a:lnTo>
                      <a:pt x="7406" y="14400"/>
                    </a:lnTo>
                    <a:lnTo>
                      <a:pt x="7406" y="15200"/>
                    </a:lnTo>
                    <a:lnTo>
                      <a:pt x="6789" y="15200"/>
                    </a:lnTo>
                    <a:lnTo>
                      <a:pt x="6171" y="16000"/>
                    </a:lnTo>
                    <a:lnTo>
                      <a:pt x="6171" y="19200"/>
                    </a:lnTo>
                    <a:lnTo>
                      <a:pt x="5554" y="20000"/>
                    </a:lnTo>
                    <a:lnTo>
                      <a:pt x="5554" y="20800"/>
                    </a:lnTo>
                    <a:lnTo>
                      <a:pt x="4937" y="21600"/>
                    </a:lnTo>
                    <a:lnTo>
                      <a:pt x="617" y="21600"/>
                    </a:lnTo>
                    <a:lnTo>
                      <a:pt x="617" y="208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Shape 540"/>
              <p:cNvSpPr/>
              <p:nvPr/>
            </p:nvSpPr>
            <p:spPr>
              <a:xfrm>
                <a:off x="1541120" y="511189"/>
                <a:ext cx="684476" cy="595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3" y="145"/>
                    </a:moveTo>
                    <a:lnTo>
                      <a:pt x="2385" y="145"/>
                    </a:lnTo>
                    <a:lnTo>
                      <a:pt x="2253" y="290"/>
                    </a:lnTo>
                    <a:lnTo>
                      <a:pt x="2120" y="290"/>
                    </a:lnTo>
                    <a:lnTo>
                      <a:pt x="1988" y="435"/>
                    </a:lnTo>
                    <a:lnTo>
                      <a:pt x="1458" y="725"/>
                    </a:lnTo>
                    <a:lnTo>
                      <a:pt x="928" y="1305"/>
                    </a:lnTo>
                    <a:lnTo>
                      <a:pt x="795" y="1595"/>
                    </a:lnTo>
                    <a:lnTo>
                      <a:pt x="530" y="1885"/>
                    </a:lnTo>
                    <a:lnTo>
                      <a:pt x="398" y="2319"/>
                    </a:lnTo>
                    <a:lnTo>
                      <a:pt x="133" y="2899"/>
                    </a:lnTo>
                    <a:lnTo>
                      <a:pt x="133" y="3334"/>
                    </a:lnTo>
                    <a:lnTo>
                      <a:pt x="0" y="3624"/>
                    </a:lnTo>
                    <a:lnTo>
                      <a:pt x="0" y="4204"/>
                    </a:lnTo>
                    <a:lnTo>
                      <a:pt x="133" y="4494"/>
                    </a:lnTo>
                    <a:lnTo>
                      <a:pt x="133" y="4929"/>
                    </a:lnTo>
                    <a:lnTo>
                      <a:pt x="265" y="5074"/>
                    </a:lnTo>
                    <a:lnTo>
                      <a:pt x="265" y="5219"/>
                    </a:lnTo>
                    <a:lnTo>
                      <a:pt x="398" y="5219"/>
                    </a:lnTo>
                    <a:lnTo>
                      <a:pt x="530" y="5364"/>
                    </a:lnTo>
                    <a:lnTo>
                      <a:pt x="795" y="5364"/>
                    </a:lnTo>
                    <a:lnTo>
                      <a:pt x="1060" y="5509"/>
                    </a:lnTo>
                    <a:lnTo>
                      <a:pt x="1458" y="5509"/>
                    </a:lnTo>
                    <a:lnTo>
                      <a:pt x="1590" y="5654"/>
                    </a:lnTo>
                    <a:lnTo>
                      <a:pt x="1723" y="5654"/>
                    </a:lnTo>
                    <a:lnTo>
                      <a:pt x="1723" y="6089"/>
                    </a:lnTo>
                    <a:lnTo>
                      <a:pt x="1590" y="6089"/>
                    </a:lnTo>
                    <a:lnTo>
                      <a:pt x="1325" y="6379"/>
                    </a:lnTo>
                    <a:lnTo>
                      <a:pt x="1193" y="6379"/>
                    </a:lnTo>
                    <a:lnTo>
                      <a:pt x="1193" y="6523"/>
                    </a:lnTo>
                    <a:lnTo>
                      <a:pt x="1060" y="6523"/>
                    </a:lnTo>
                    <a:lnTo>
                      <a:pt x="1060" y="6813"/>
                    </a:lnTo>
                    <a:lnTo>
                      <a:pt x="1193" y="6813"/>
                    </a:lnTo>
                    <a:lnTo>
                      <a:pt x="1193" y="7103"/>
                    </a:lnTo>
                    <a:lnTo>
                      <a:pt x="1458" y="7393"/>
                    </a:lnTo>
                    <a:lnTo>
                      <a:pt x="2385" y="7393"/>
                    </a:lnTo>
                    <a:lnTo>
                      <a:pt x="2518" y="7248"/>
                    </a:lnTo>
                    <a:lnTo>
                      <a:pt x="3048" y="7103"/>
                    </a:lnTo>
                    <a:lnTo>
                      <a:pt x="3445" y="6958"/>
                    </a:lnTo>
                    <a:lnTo>
                      <a:pt x="3710" y="6958"/>
                    </a:lnTo>
                    <a:lnTo>
                      <a:pt x="3843" y="6813"/>
                    </a:lnTo>
                    <a:lnTo>
                      <a:pt x="4771" y="6813"/>
                    </a:lnTo>
                    <a:lnTo>
                      <a:pt x="4903" y="6958"/>
                    </a:lnTo>
                    <a:lnTo>
                      <a:pt x="5036" y="6958"/>
                    </a:lnTo>
                    <a:lnTo>
                      <a:pt x="5301" y="7248"/>
                    </a:lnTo>
                    <a:lnTo>
                      <a:pt x="5831" y="7538"/>
                    </a:lnTo>
                    <a:lnTo>
                      <a:pt x="5963" y="7683"/>
                    </a:lnTo>
                    <a:lnTo>
                      <a:pt x="6096" y="7683"/>
                    </a:lnTo>
                    <a:lnTo>
                      <a:pt x="6228" y="7828"/>
                    </a:lnTo>
                    <a:lnTo>
                      <a:pt x="6891" y="7828"/>
                    </a:lnTo>
                    <a:lnTo>
                      <a:pt x="7686" y="6958"/>
                    </a:lnTo>
                    <a:lnTo>
                      <a:pt x="7818" y="6958"/>
                    </a:lnTo>
                    <a:lnTo>
                      <a:pt x="7818" y="6813"/>
                    </a:lnTo>
                    <a:lnTo>
                      <a:pt x="8348" y="6813"/>
                    </a:lnTo>
                    <a:lnTo>
                      <a:pt x="8481" y="6958"/>
                    </a:lnTo>
                    <a:lnTo>
                      <a:pt x="8613" y="6958"/>
                    </a:lnTo>
                    <a:lnTo>
                      <a:pt x="9011" y="7393"/>
                    </a:lnTo>
                    <a:lnTo>
                      <a:pt x="9144" y="7393"/>
                    </a:lnTo>
                    <a:lnTo>
                      <a:pt x="9276" y="7683"/>
                    </a:lnTo>
                    <a:lnTo>
                      <a:pt x="9806" y="8263"/>
                    </a:lnTo>
                    <a:lnTo>
                      <a:pt x="9806" y="8408"/>
                    </a:lnTo>
                    <a:lnTo>
                      <a:pt x="9939" y="8408"/>
                    </a:lnTo>
                    <a:lnTo>
                      <a:pt x="9939" y="9133"/>
                    </a:lnTo>
                    <a:lnTo>
                      <a:pt x="9806" y="9278"/>
                    </a:lnTo>
                    <a:lnTo>
                      <a:pt x="9806" y="10003"/>
                    </a:lnTo>
                    <a:lnTo>
                      <a:pt x="10601" y="10003"/>
                    </a:lnTo>
                    <a:lnTo>
                      <a:pt x="10866" y="9858"/>
                    </a:lnTo>
                    <a:lnTo>
                      <a:pt x="11396" y="9858"/>
                    </a:lnTo>
                    <a:lnTo>
                      <a:pt x="11529" y="10003"/>
                    </a:lnTo>
                    <a:lnTo>
                      <a:pt x="11794" y="10003"/>
                    </a:lnTo>
                    <a:lnTo>
                      <a:pt x="12324" y="10583"/>
                    </a:lnTo>
                    <a:lnTo>
                      <a:pt x="12324" y="10728"/>
                    </a:lnTo>
                    <a:lnTo>
                      <a:pt x="12589" y="11017"/>
                    </a:lnTo>
                    <a:lnTo>
                      <a:pt x="12589" y="11452"/>
                    </a:lnTo>
                    <a:lnTo>
                      <a:pt x="12721" y="11742"/>
                    </a:lnTo>
                    <a:lnTo>
                      <a:pt x="12721" y="12612"/>
                    </a:lnTo>
                    <a:lnTo>
                      <a:pt x="12589" y="12757"/>
                    </a:lnTo>
                    <a:lnTo>
                      <a:pt x="12589" y="12902"/>
                    </a:lnTo>
                    <a:lnTo>
                      <a:pt x="12456" y="13047"/>
                    </a:lnTo>
                    <a:lnTo>
                      <a:pt x="12456" y="13192"/>
                    </a:lnTo>
                    <a:lnTo>
                      <a:pt x="12324" y="13337"/>
                    </a:lnTo>
                    <a:lnTo>
                      <a:pt x="12191" y="13627"/>
                    </a:lnTo>
                    <a:lnTo>
                      <a:pt x="11264" y="14642"/>
                    </a:lnTo>
                    <a:lnTo>
                      <a:pt x="10999" y="14787"/>
                    </a:lnTo>
                    <a:lnTo>
                      <a:pt x="10734" y="15077"/>
                    </a:lnTo>
                    <a:lnTo>
                      <a:pt x="10601" y="15077"/>
                    </a:lnTo>
                    <a:lnTo>
                      <a:pt x="10469" y="15221"/>
                    </a:lnTo>
                    <a:lnTo>
                      <a:pt x="9939" y="15221"/>
                    </a:lnTo>
                    <a:lnTo>
                      <a:pt x="9674" y="15366"/>
                    </a:lnTo>
                    <a:lnTo>
                      <a:pt x="8879" y="15366"/>
                    </a:lnTo>
                    <a:lnTo>
                      <a:pt x="8613" y="15511"/>
                    </a:lnTo>
                    <a:lnTo>
                      <a:pt x="8216" y="15511"/>
                    </a:lnTo>
                    <a:lnTo>
                      <a:pt x="8083" y="15656"/>
                    </a:lnTo>
                    <a:lnTo>
                      <a:pt x="7951" y="15656"/>
                    </a:lnTo>
                    <a:lnTo>
                      <a:pt x="7818" y="15801"/>
                    </a:lnTo>
                    <a:lnTo>
                      <a:pt x="7686" y="15801"/>
                    </a:lnTo>
                    <a:lnTo>
                      <a:pt x="7288" y="16236"/>
                    </a:lnTo>
                    <a:lnTo>
                      <a:pt x="7288" y="16381"/>
                    </a:lnTo>
                    <a:lnTo>
                      <a:pt x="7156" y="16526"/>
                    </a:lnTo>
                    <a:lnTo>
                      <a:pt x="7156" y="17106"/>
                    </a:lnTo>
                    <a:lnTo>
                      <a:pt x="7553" y="17541"/>
                    </a:lnTo>
                    <a:lnTo>
                      <a:pt x="7686" y="17831"/>
                    </a:lnTo>
                    <a:lnTo>
                      <a:pt x="7951" y="17976"/>
                    </a:lnTo>
                    <a:lnTo>
                      <a:pt x="8083" y="17976"/>
                    </a:lnTo>
                    <a:lnTo>
                      <a:pt x="8216" y="18121"/>
                    </a:lnTo>
                    <a:lnTo>
                      <a:pt x="8879" y="18121"/>
                    </a:lnTo>
                    <a:lnTo>
                      <a:pt x="9011" y="17976"/>
                    </a:lnTo>
                    <a:lnTo>
                      <a:pt x="9144" y="17976"/>
                    </a:lnTo>
                    <a:lnTo>
                      <a:pt x="9541" y="17831"/>
                    </a:lnTo>
                    <a:lnTo>
                      <a:pt x="9939" y="17541"/>
                    </a:lnTo>
                    <a:lnTo>
                      <a:pt x="10071" y="17541"/>
                    </a:lnTo>
                    <a:lnTo>
                      <a:pt x="10204" y="17396"/>
                    </a:lnTo>
                    <a:lnTo>
                      <a:pt x="10999" y="17396"/>
                    </a:lnTo>
                    <a:lnTo>
                      <a:pt x="11264" y="17686"/>
                    </a:lnTo>
                    <a:lnTo>
                      <a:pt x="11396" y="17686"/>
                    </a:lnTo>
                    <a:lnTo>
                      <a:pt x="11529" y="17831"/>
                    </a:lnTo>
                    <a:lnTo>
                      <a:pt x="11794" y="17976"/>
                    </a:lnTo>
                    <a:lnTo>
                      <a:pt x="12059" y="18411"/>
                    </a:lnTo>
                    <a:lnTo>
                      <a:pt x="12987" y="19426"/>
                    </a:lnTo>
                    <a:lnTo>
                      <a:pt x="13119" y="19426"/>
                    </a:lnTo>
                    <a:lnTo>
                      <a:pt x="13252" y="19570"/>
                    </a:lnTo>
                    <a:lnTo>
                      <a:pt x="13517" y="19715"/>
                    </a:lnTo>
                    <a:lnTo>
                      <a:pt x="13649" y="19860"/>
                    </a:lnTo>
                    <a:lnTo>
                      <a:pt x="14047" y="20150"/>
                    </a:lnTo>
                    <a:lnTo>
                      <a:pt x="14577" y="20585"/>
                    </a:lnTo>
                    <a:lnTo>
                      <a:pt x="14974" y="21020"/>
                    </a:lnTo>
                    <a:lnTo>
                      <a:pt x="15769" y="21455"/>
                    </a:lnTo>
                    <a:lnTo>
                      <a:pt x="15902" y="21455"/>
                    </a:lnTo>
                    <a:lnTo>
                      <a:pt x="16034" y="21600"/>
                    </a:lnTo>
                    <a:lnTo>
                      <a:pt x="16432" y="21600"/>
                    </a:lnTo>
                    <a:lnTo>
                      <a:pt x="16564" y="21455"/>
                    </a:lnTo>
                    <a:lnTo>
                      <a:pt x="16697" y="21455"/>
                    </a:lnTo>
                    <a:lnTo>
                      <a:pt x="16697" y="20875"/>
                    </a:lnTo>
                    <a:lnTo>
                      <a:pt x="16299" y="20440"/>
                    </a:lnTo>
                    <a:lnTo>
                      <a:pt x="15769" y="19570"/>
                    </a:lnTo>
                    <a:lnTo>
                      <a:pt x="15637" y="19281"/>
                    </a:lnTo>
                    <a:lnTo>
                      <a:pt x="15504" y="19136"/>
                    </a:lnTo>
                    <a:lnTo>
                      <a:pt x="15504" y="18991"/>
                    </a:lnTo>
                    <a:lnTo>
                      <a:pt x="15372" y="18846"/>
                    </a:lnTo>
                    <a:lnTo>
                      <a:pt x="15372" y="18556"/>
                    </a:lnTo>
                    <a:lnTo>
                      <a:pt x="15504" y="18556"/>
                    </a:lnTo>
                    <a:lnTo>
                      <a:pt x="15504" y="18411"/>
                    </a:lnTo>
                    <a:lnTo>
                      <a:pt x="15769" y="18411"/>
                    </a:lnTo>
                    <a:lnTo>
                      <a:pt x="15902" y="18556"/>
                    </a:lnTo>
                    <a:lnTo>
                      <a:pt x="16167" y="18701"/>
                    </a:lnTo>
                    <a:lnTo>
                      <a:pt x="16299" y="18846"/>
                    </a:lnTo>
                    <a:lnTo>
                      <a:pt x="16564" y="19281"/>
                    </a:lnTo>
                    <a:lnTo>
                      <a:pt x="16962" y="19570"/>
                    </a:lnTo>
                    <a:lnTo>
                      <a:pt x="17360" y="20005"/>
                    </a:lnTo>
                    <a:lnTo>
                      <a:pt x="17492" y="20005"/>
                    </a:lnTo>
                    <a:lnTo>
                      <a:pt x="17492" y="20150"/>
                    </a:lnTo>
                    <a:lnTo>
                      <a:pt x="17890" y="20150"/>
                    </a:lnTo>
                    <a:lnTo>
                      <a:pt x="17890" y="20005"/>
                    </a:lnTo>
                    <a:lnTo>
                      <a:pt x="18022" y="20005"/>
                    </a:lnTo>
                    <a:lnTo>
                      <a:pt x="18022" y="19860"/>
                    </a:lnTo>
                    <a:lnTo>
                      <a:pt x="18155" y="19715"/>
                    </a:lnTo>
                    <a:lnTo>
                      <a:pt x="18155" y="19570"/>
                    </a:lnTo>
                    <a:lnTo>
                      <a:pt x="18287" y="19426"/>
                    </a:lnTo>
                    <a:lnTo>
                      <a:pt x="18287" y="19281"/>
                    </a:lnTo>
                    <a:lnTo>
                      <a:pt x="18420" y="19136"/>
                    </a:lnTo>
                    <a:lnTo>
                      <a:pt x="18420" y="17106"/>
                    </a:lnTo>
                    <a:lnTo>
                      <a:pt x="18287" y="16816"/>
                    </a:lnTo>
                    <a:lnTo>
                      <a:pt x="18287" y="16671"/>
                    </a:lnTo>
                    <a:lnTo>
                      <a:pt x="18155" y="16526"/>
                    </a:lnTo>
                    <a:lnTo>
                      <a:pt x="18155" y="16236"/>
                    </a:lnTo>
                    <a:lnTo>
                      <a:pt x="18022" y="16236"/>
                    </a:lnTo>
                    <a:lnTo>
                      <a:pt x="18022" y="16091"/>
                    </a:lnTo>
                    <a:lnTo>
                      <a:pt x="17890" y="16091"/>
                    </a:lnTo>
                    <a:lnTo>
                      <a:pt x="17757" y="15946"/>
                    </a:lnTo>
                    <a:lnTo>
                      <a:pt x="16564" y="15946"/>
                    </a:lnTo>
                    <a:lnTo>
                      <a:pt x="16432" y="15801"/>
                    </a:lnTo>
                    <a:lnTo>
                      <a:pt x="16299" y="15801"/>
                    </a:lnTo>
                    <a:lnTo>
                      <a:pt x="16299" y="15656"/>
                    </a:lnTo>
                    <a:lnTo>
                      <a:pt x="16167" y="15511"/>
                    </a:lnTo>
                    <a:lnTo>
                      <a:pt x="16167" y="14207"/>
                    </a:lnTo>
                    <a:lnTo>
                      <a:pt x="16299" y="14062"/>
                    </a:lnTo>
                    <a:lnTo>
                      <a:pt x="16299" y="13772"/>
                    </a:lnTo>
                    <a:lnTo>
                      <a:pt x="16432" y="13627"/>
                    </a:lnTo>
                    <a:lnTo>
                      <a:pt x="16432" y="13482"/>
                    </a:lnTo>
                    <a:lnTo>
                      <a:pt x="16564" y="13482"/>
                    </a:lnTo>
                    <a:lnTo>
                      <a:pt x="16697" y="13337"/>
                    </a:lnTo>
                    <a:lnTo>
                      <a:pt x="17360" y="13337"/>
                    </a:lnTo>
                    <a:lnTo>
                      <a:pt x="17625" y="13627"/>
                    </a:lnTo>
                    <a:lnTo>
                      <a:pt x="17757" y="13627"/>
                    </a:lnTo>
                    <a:lnTo>
                      <a:pt x="17757" y="13772"/>
                    </a:lnTo>
                    <a:lnTo>
                      <a:pt x="18022" y="13917"/>
                    </a:lnTo>
                    <a:lnTo>
                      <a:pt x="18287" y="14497"/>
                    </a:lnTo>
                    <a:lnTo>
                      <a:pt x="18685" y="14932"/>
                    </a:lnTo>
                    <a:lnTo>
                      <a:pt x="18950" y="15511"/>
                    </a:lnTo>
                    <a:lnTo>
                      <a:pt x="19612" y="16236"/>
                    </a:lnTo>
                    <a:lnTo>
                      <a:pt x="20142" y="16236"/>
                    </a:lnTo>
                    <a:lnTo>
                      <a:pt x="20407" y="15946"/>
                    </a:lnTo>
                    <a:lnTo>
                      <a:pt x="20407" y="15801"/>
                    </a:lnTo>
                    <a:lnTo>
                      <a:pt x="20540" y="15656"/>
                    </a:lnTo>
                    <a:lnTo>
                      <a:pt x="20540" y="15511"/>
                    </a:lnTo>
                    <a:lnTo>
                      <a:pt x="20937" y="14642"/>
                    </a:lnTo>
                    <a:lnTo>
                      <a:pt x="20937" y="14497"/>
                    </a:lnTo>
                    <a:lnTo>
                      <a:pt x="21202" y="14207"/>
                    </a:lnTo>
                    <a:lnTo>
                      <a:pt x="21335" y="13772"/>
                    </a:lnTo>
                    <a:lnTo>
                      <a:pt x="21600" y="13482"/>
                    </a:lnTo>
                    <a:lnTo>
                      <a:pt x="21600" y="13047"/>
                    </a:lnTo>
                    <a:lnTo>
                      <a:pt x="21070" y="12467"/>
                    </a:lnTo>
                    <a:lnTo>
                      <a:pt x="20937" y="12467"/>
                    </a:lnTo>
                    <a:lnTo>
                      <a:pt x="20407" y="12177"/>
                    </a:lnTo>
                    <a:lnTo>
                      <a:pt x="20010" y="11887"/>
                    </a:lnTo>
                    <a:lnTo>
                      <a:pt x="19745" y="11887"/>
                    </a:lnTo>
                    <a:lnTo>
                      <a:pt x="19612" y="11742"/>
                    </a:lnTo>
                    <a:lnTo>
                      <a:pt x="19347" y="11742"/>
                    </a:lnTo>
                    <a:lnTo>
                      <a:pt x="19082" y="11597"/>
                    </a:lnTo>
                    <a:lnTo>
                      <a:pt x="18552" y="11597"/>
                    </a:lnTo>
                    <a:lnTo>
                      <a:pt x="18420" y="11452"/>
                    </a:lnTo>
                    <a:lnTo>
                      <a:pt x="18155" y="11452"/>
                    </a:lnTo>
                    <a:lnTo>
                      <a:pt x="18155" y="11307"/>
                    </a:lnTo>
                    <a:lnTo>
                      <a:pt x="17890" y="11162"/>
                    </a:lnTo>
                    <a:lnTo>
                      <a:pt x="17227" y="10438"/>
                    </a:lnTo>
                    <a:lnTo>
                      <a:pt x="17227" y="10293"/>
                    </a:lnTo>
                    <a:lnTo>
                      <a:pt x="16962" y="10003"/>
                    </a:lnTo>
                    <a:lnTo>
                      <a:pt x="16962" y="9858"/>
                    </a:lnTo>
                    <a:lnTo>
                      <a:pt x="16829" y="9713"/>
                    </a:lnTo>
                    <a:lnTo>
                      <a:pt x="16829" y="9133"/>
                    </a:lnTo>
                    <a:lnTo>
                      <a:pt x="16962" y="9133"/>
                    </a:lnTo>
                    <a:lnTo>
                      <a:pt x="16962" y="8988"/>
                    </a:lnTo>
                    <a:lnTo>
                      <a:pt x="17227" y="8698"/>
                    </a:lnTo>
                    <a:lnTo>
                      <a:pt x="17492" y="8553"/>
                    </a:lnTo>
                    <a:lnTo>
                      <a:pt x="17757" y="8263"/>
                    </a:lnTo>
                    <a:lnTo>
                      <a:pt x="17757" y="7683"/>
                    </a:lnTo>
                    <a:lnTo>
                      <a:pt x="17625" y="7538"/>
                    </a:lnTo>
                    <a:lnTo>
                      <a:pt x="17625" y="7393"/>
                    </a:lnTo>
                    <a:lnTo>
                      <a:pt x="17492" y="7248"/>
                    </a:lnTo>
                    <a:lnTo>
                      <a:pt x="17227" y="6668"/>
                    </a:lnTo>
                    <a:lnTo>
                      <a:pt x="16962" y="6379"/>
                    </a:lnTo>
                    <a:lnTo>
                      <a:pt x="16829" y="6379"/>
                    </a:lnTo>
                    <a:lnTo>
                      <a:pt x="16564" y="6089"/>
                    </a:lnTo>
                    <a:lnTo>
                      <a:pt x="16432" y="6089"/>
                    </a:lnTo>
                    <a:lnTo>
                      <a:pt x="16299" y="5944"/>
                    </a:lnTo>
                    <a:lnTo>
                      <a:pt x="16034" y="5799"/>
                    </a:lnTo>
                    <a:lnTo>
                      <a:pt x="15637" y="5654"/>
                    </a:lnTo>
                    <a:lnTo>
                      <a:pt x="14974" y="5364"/>
                    </a:lnTo>
                    <a:lnTo>
                      <a:pt x="14577" y="5219"/>
                    </a:lnTo>
                    <a:lnTo>
                      <a:pt x="14312" y="5074"/>
                    </a:lnTo>
                    <a:lnTo>
                      <a:pt x="13914" y="4929"/>
                    </a:lnTo>
                    <a:lnTo>
                      <a:pt x="13384" y="4784"/>
                    </a:lnTo>
                    <a:lnTo>
                      <a:pt x="13252" y="4639"/>
                    </a:lnTo>
                    <a:lnTo>
                      <a:pt x="12721" y="4349"/>
                    </a:lnTo>
                    <a:lnTo>
                      <a:pt x="12721" y="4204"/>
                    </a:lnTo>
                    <a:lnTo>
                      <a:pt x="12589" y="4204"/>
                    </a:lnTo>
                    <a:lnTo>
                      <a:pt x="12589" y="4059"/>
                    </a:lnTo>
                    <a:lnTo>
                      <a:pt x="12456" y="4059"/>
                    </a:lnTo>
                    <a:lnTo>
                      <a:pt x="12324" y="3769"/>
                    </a:lnTo>
                    <a:lnTo>
                      <a:pt x="12324" y="3624"/>
                    </a:lnTo>
                    <a:lnTo>
                      <a:pt x="12191" y="3334"/>
                    </a:lnTo>
                    <a:lnTo>
                      <a:pt x="12059" y="2899"/>
                    </a:lnTo>
                    <a:lnTo>
                      <a:pt x="11794" y="2609"/>
                    </a:lnTo>
                    <a:lnTo>
                      <a:pt x="11794" y="2464"/>
                    </a:lnTo>
                    <a:lnTo>
                      <a:pt x="11529" y="2174"/>
                    </a:lnTo>
                    <a:lnTo>
                      <a:pt x="11529" y="2030"/>
                    </a:lnTo>
                    <a:lnTo>
                      <a:pt x="11396" y="1885"/>
                    </a:lnTo>
                    <a:lnTo>
                      <a:pt x="11264" y="1885"/>
                    </a:lnTo>
                    <a:lnTo>
                      <a:pt x="11131" y="1740"/>
                    </a:lnTo>
                    <a:lnTo>
                      <a:pt x="10734" y="1740"/>
                    </a:lnTo>
                    <a:lnTo>
                      <a:pt x="10601" y="1595"/>
                    </a:lnTo>
                    <a:lnTo>
                      <a:pt x="10071" y="1595"/>
                    </a:lnTo>
                    <a:lnTo>
                      <a:pt x="9806" y="1740"/>
                    </a:lnTo>
                    <a:lnTo>
                      <a:pt x="9144" y="1740"/>
                    </a:lnTo>
                    <a:lnTo>
                      <a:pt x="8879" y="1885"/>
                    </a:lnTo>
                    <a:lnTo>
                      <a:pt x="8746" y="1885"/>
                    </a:lnTo>
                    <a:lnTo>
                      <a:pt x="8481" y="2030"/>
                    </a:lnTo>
                    <a:lnTo>
                      <a:pt x="8216" y="2030"/>
                    </a:lnTo>
                    <a:lnTo>
                      <a:pt x="8083" y="2174"/>
                    </a:lnTo>
                    <a:lnTo>
                      <a:pt x="7951" y="2174"/>
                    </a:lnTo>
                    <a:lnTo>
                      <a:pt x="7951" y="2319"/>
                    </a:lnTo>
                    <a:lnTo>
                      <a:pt x="7818" y="2319"/>
                    </a:lnTo>
                    <a:lnTo>
                      <a:pt x="7818" y="2464"/>
                    </a:lnTo>
                    <a:lnTo>
                      <a:pt x="7553" y="2754"/>
                    </a:lnTo>
                    <a:lnTo>
                      <a:pt x="7288" y="3334"/>
                    </a:lnTo>
                    <a:lnTo>
                      <a:pt x="7288" y="3479"/>
                    </a:lnTo>
                    <a:lnTo>
                      <a:pt x="7156" y="3624"/>
                    </a:lnTo>
                    <a:lnTo>
                      <a:pt x="6891" y="3624"/>
                    </a:lnTo>
                    <a:lnTo>
                      <a:pt x="6758" y="3479"/>
                    </a:lnTo>
                    <a:lnTo>
                      <a:pt x="6758" y="3044"/>
                    </a:lnTo>
                    <a:lnTo>
                      <a:pt x="6891" y="2899"/>
                    </a:lnTo>
                    <a:lnTo>
                      <a:pt x="6891" y="2609"/>
                    </a:lnTo>
                    <a:lnTo>
                      <a:pt x="7023" y="2464"/>
                    </a:lnTo>
                    <a:lnTo>
                      <a:pt x="7156" y="2174"/>
                    </a:lnTo>
                    <a:lnTo>
                      <a:pt x="7288" y="1595"/>
                    </a:lnTo>
                    <a:lnTo>
                      <a:pt x="7421" y="1305"/>
                    </a:lnTo>
                    <a:lnTo>
                      <a:pt x="7421" y="1160"/>
                    </a:lnTo>
                    <a:lnTo>
                      <a:pt x="7553" y="870"/>
                    </a:lnTo>
                    <a:lnTo>
                      <a:pt x="7553" y="435"/>
                    </a:lnTo>
                    <a:lnTo>
                      <a:pt x="7421" y="435"/>
                    </a:lnTo>
                    <a:lnTo>
                      <a:pt x="7421" y="290"/>
                    </a:lnTo>
                    <a:lnTo>
                      <a:pt x="7288" y="145"/>
                    </a:lnTo>
                    <a:lnTo>
                      <a:pt x="7023" y="145"/>
                    </a:lnTo>
                    <a:lnTo>
                      <a:pt x="6891" y="0"/>
                    </a:lnTo>
                    <a:lnTo>
                      <a:pt x="5433" y="0"/>
                    </a:lnTo>
                    <a:lnTo>
                      <a:pt x="5301" y="145"/>
                    </a:lnTo>
                    <a:lnTo>
                      <a:pt x="5168" y="145"/>
                    </a:lnTo>
                    <a:lnTo>
                      <a:pt x="5036" y="290"/>
                    </a:lnTo>
                    <a:lnTo>
                      <a:pt x="4903" y="290"/>
                    </a:lnTo>
                    <a:lnTo>
                      <a:pt x="4903" y="435"/>
                    </a:lnTo>
                    <a:lnTo>
                      <a:pt x="4771" y="435"/>
                    </a:lnTo>
                    <a:lnTo>
                      <a:pt x="4638" y="725"/>
                    </a:lnTo>
                    <a:lnTo>
                      <a:pt x="4373" y="870"/>
                    </a:lnTo>
                    <a:lnTo>
                      <a:pt x="4108" y="1450"/>
                    </a:lnTo>
                    <a:lnTo>
                      <a:pt x="3975" y="1595"/>
                    </a:lnTo>
                    <a:lnTo>
                      <a:pt x="3975" y="2030"/>
                    </a:lnTo>
                    <a:lnTo>
                      <a:pt x="3843" y="2174"/>
                    </a:lnTo>
                    <a:lnTo>
                      <a:pt x="3843" y="3044"/>
                    </a:lnTo>
                    <a:lnTo>
                      <a:pt x="3710" y="3189"/>
                    </a:lnTo>
                    <a:lnTo>
                      <a:pt x="3048" y="3189"/>
                    </a:lnTo>
                    <a:lnTo>
                      <a:pt x="2783" y="3044"/>
                    </a:lnTo>
                    <a:lnTo>
                      <a:pt x="2650" y="3044"/>
                    </a:lnTo>
                    <a:lnTo>
                      <a:pt x="2650" y="2899"/>
                    </a:lnTo>
                    <a:lnTo>
                      <a:pt x="2518" y="2899"/>
                    </a:lnTo>
                    <a:lnTo>
                      <a:pt x="2518" y="2464"/>
                    </a:lnTo>
                    <a:lnTo>
                      <a:pt x="2650" y="2319"/>
                    </a:lnTo>
                    <a:lnTo>
                      <a:pt x="2650" y="2174"/>
                    </a:lnTo>
                    <a:lnTo>
                      <a:pt x="2783" y="1885"/>
                    </a:lnTo>
                    <a:lnTo>
                      <a:pt x="3048" y="1450"/>
                    </a:lnTo>
                    <a:lnTo>
                      <a:pt x="3313" y="870"/>
                    </a:lnTo>
                    <a:lnTo>
                      <a:pt x="3313" y="145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Shape 541"/>
              <p:cNvSpPr/>
              <p:nvPr/>
            </p:nvSpPr>
            <p:spPr>
              <a:xfrm>
                <a:off x="1801472" y="822695"/>
                <a:ext cx="50392" cy="59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lnTo>
                      <a:pt x="0" y="21600"/>
                    </a:lnTo>
                    <a:lnTo>
                      <a:pt x="0" y="17280"/>
                    </a:lnTo>
                    <a:lnTo>
                      <a:pt x="1800" y="12960"/>
                    </a:lnTo>
                    <a:lnTo>
                      <a:pt x="1800" y="8640"/>
                    </a:lnTo>
                    <a:lnTo>
                      <a:pt x="3600" y="8640"/>
                    </a:lnTo>
                    <a:lnTo>
                      <a:pt x="3600" y="4320"/>
                    </a:lnTo>
                    <a:lnTo>
                      <a:pt x="5400" y="2880"/>
                    </a:lnTo>
                    <a:lnTo>
                      <a:pt x="5400" y="1440"/>
                    </a:lnTo>
                    <a:lnTo>
                      <a:pt x="9000" y="1440"/>
                    </a:lnTo>
                    <a:lnTo>
                      <a:pt x="9000" y="0"/>
                    </a:lnTo>
                    <a:lnTo>
                      <a:pt x="14400" y="0"/>
                    </a:lnTo>
                    <a:lnTo>
                      <a:pt x="16200" y="1440"/>
                    </a:lnTo>
                    <a:lnTo>
                      <a:pt x="18000" y="1440"/>
                    </a:lnTo>
                    <a:lnTo>
                      <a:pt x="18000" y="2880"/>
                    </a:lnTo>
                    <a:lnTo>
                      <a:pt x="19800" y="2880"/>
                    </a:lnTo>
                    <a:lnTo>
                      <a:pt x="19800" y="5760"/>
                    </a:lnTo>
                    <a:lnTo>
                      <a:pt x="21600" y="5760"/>
                    </a:lnTo>
                    <a:lnTo>
                      <a:pt x="21600" y="11520"/>
                    </a:lnTo>
                    <a:lnTo>
                      <a:pt x="19800" y="11520"/>
                    </a:lnTo>
                    <a:lnTo>
                      <a:pt x="18000" y="12960"/>
                    </a:lnTo>
                    <a:lnTo>
                      <a:pt x="18000" y="14400"/>
                    </a:lnTo>
                    <a:lnTo>
                      <a:pt x="16200" y="14400"/>
                    </a:lnTo>
                    <a:lnTo>
                      <a:pt x="12600" y="17280"/>
                    </a:lnTo>
                    <a:lnTo>
                      <a:pt x="10800" y="17280"/>
                    </a:lnTo>
                    <a:lnTo>
                      <a:pt x="10800" y="18720"/>
                    </a:lnTo>
                    <a:lnTo>
                      <a:pt x="9000" y="20160"/>
                    </a:lnTo>
                    <a:lnTo>
                      <a:pt x="5400" y="20160"/>
                    </a:lnTo>
                    <a:lnTo>
                      <a:pt x="3600" y="21600"/>
                    </a:lnTo>
                    <a:lnTo>
                      <a:pt x="1800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2" name="Shape 542"/>
              <p:cNvSpPr/>
              <p:nvPr/>
            </p:nvSpPr>
            <p:spPr>
              <a:xfrm>
                <a:off x="1767878" y="738828"/>
                <a:ext cx="29396" cy="5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21600"/>
                    </a:moveTo>
                    <a:lnTo>
                      <a:pt x="6171" y="21600"/>
                    </a:lnTo>
                    <a:lnTo>
                      <a:pt x="3086" y="20057"/>
                    </a:lnTo>
                    <a:lnTo>
                      <a:pt x="3086" y="18514"/>
                    </a:lnTo>
                    <a:lnTo>
                      <a:pt x="0" y="16971"/>
                    </a:lnTo>
                    <a:lnTo>
                      <a:pt x="0" y="4629"/>
                    </a:lnTo>
                    <a:lnTo>
                      <a:pt x="3086" y="3086"/>
                    </a:lnTo>
                    <a:lnTo>
                      <a:pt x="3086" y="1543"/>
                    </a:lnTo>
                    <a:lnTo>
                      <a:pt x="6171" y="1543"/>
                    </a:lnTo>
                    <a:lnTo>
                      <a:pt x="6171" y="0"/>
                    </a:lnTo>
                    <a:lnTo>
                      <a:pt x="12343" y="0"/>
                    </a:lnTo>
                    <a:lnTo>
                      <a:pt x="18514" y="3086"/>
                    </a:lnTo>
                    <a:lnTo>
                      <a:pt x="18514" y="4629"/>
                    </a:lnTo>
                    <a:lnTo>
                      <a:pt x="21600" y="6171"/>
                    </a:lnTo>
                    <a:lnTo>
                      <a:pt x="21600" y="15429"/>
                    </a:lnTo>
                    <a:lnTo>
                      <a:pt x="18514" y="16971"/>
                    </a:lnTo>
                    <a:lnTo>
                      <a:pt x="18514" y="18514"/>
                    </a:lnTo>
                    <a:lnTo>
                      <a:pt x="15429" y="20057"/>
                    </a:lnTo>
                    <a:lnTo>
                      <a:pt x="15429" y="21600"/>
                    </a:lnTo>
                    <a:lnTo>
                      <a:pt x="9257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x="1532721" y="954486"/>
                <a:ext cx="121779" cy="9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83" y="0"/>
                    </a:moveTo>
                    <a:lnTo>
                      <a:pt x="11917" y="0"/>
                    </a:lnTo>
                    <a:lnTo>
                      <a:pt x="13407" y="864"/>
                    </a:lnTo>
                    <a:lnTo>
                      <a:pt x="14152" y="864"/>
                    </a:lnTo>
                    <a:lnTo>
                      <a:pt x="15641" y="1728"/>
                    </a:lnTo>
                    <a:lnTo>
                      <a:pt x="17131" y="1728"/>
                    </a:lnTo>
                    <a:lnTo>
                      <a:pt x="17876" y="2592"/>
                    </a:lnTo>
                    <a:lnTo>
                      <a:pt x="18621" y="2592"/>
                    </a:lnTo>
                    <a:lnTo>
                      <a:pt x="18621" y="3456"/>
                    </a:lnTo>
                    <a:lnTo>
                      <a:pt x="19366" y="4320"/>
                    </a:lnTo>
                    <a:lnTo>
                      <a:pt x="20110" y="4320"/>
                    </a:lnTo>
                    <a:lnTo>
                      <a:pt x="20855" y="5184"/>
                    </a:lnTo>
                    <a:lnTo>
                      <a:pt x="20855" y="6048"/>
                    </a:lnTo>
                    <a:lnTo>
                      <a:pt x="21600" y="6912"/>
                    </a:lnTo>
                    <a:lnTo>
                      <a:pt x="21600" y="10368"/>
                    </a:lnTo>
                    <a:lnTo>
                      <a:pt x="20855" y="10368"/>
                    </a:lnTo>
                    <a:lnTo>
                      <a:pt x="20855" y="11232"/>
                    </a:lnTo>
                    <a:lnTo>
                      <a:pt x="19366" y="11232"/>
                    </a:lnTo>
                    <a:lnTo>
                      <a:pt x="18621" y="12096"/>
                    </a:lnTo>
                    <a:lnTo>
                      <a:pt x="15641" y="12096"/>
                    </a:lnTo>
                    <a:lnTo>
                      <a:pt x="14897" y="12960"/>
                    </a:lnTo>
                    <a:lnTo>
                      <a:pt x="13407" y="12960"/>
                    </a:lnTo>
                    <a:lnTo>
                      <a:pt x="13407" y="13824"/>
                    </a:lnTo>
                    <a:lnTo>
                      <a:pt x="12662" y="14688"/>
                    </a:lnTo>
                    <a:lnTo>
                      <a:pt x="11917" y="14688"/>
                    </a:lnTo>
                    <a:lnTo>
                      <a:pt x="10428" y="18144"/>
                    </a:lnTo>
                    <a:lnTo>
                      <a:pt x="8938" y="19008"/>
                    </a:lnTo>
                    <a:lnTo>
                      <a:pt x="8193" y="19872"/>
                    </a:lnTo>
                    <a:lnTo>
                      <a:pt x="8193" y="20736"/>
                    </a:lnTo>
                    <a:lnTo>
                      <a:pt x="7448" y="20736"/>
                    </a:lnTo>
                    <a:lnTo>
                      <a:pt x="6703" y="21600"/>
                    </a:lnTo>
                    <a:lnTo>
                      <a:pt x="4469" y="21600"/>
                    </a:lnTo>
                    <a:lnTo>
                      <a:pt x="4469" y="20736"/>
                    </a:lnTo>
                    <a:lnTo>
                      <a:pt x="3724" y="20736"/>
                    </a:lnTo>
                    <a:lnTo>
                      <a:pt x="3724" y="19872"/>
                    </a:lnTo>
                    <a:lnTo>
                      <a:pt x="2979" y="19008"/>
                    </a:lnTo>
                    <a:lnTo>
                      <a:pt x="2234" y="19008"/>
                    </a:lnTo>
                    <a:lnTo>
                      <a:pt x="2234" y="18144"/>
                    </a:lnTo>
                    <a:lnTo>
                      <a:pt x="1490" y="16416"/>
                    </a:lnTo>
                    <a:lnTo>
                      <a:pt x="745" y="15552"/>
                    </a:lnTo>
                    <a:lnTo>
                      <a:pt x="0" y="13824"/>
                    </a:lnTo>
                    <a:lnTo>
                      <a:pt x="0" y="6048"/>
                    </a:lnTo>
                    <a:lnTo>
                      <a:pt x="745" y="5184"/>
                    </a:lnTo>
                    <a:lnTo>
                      <a:pt x="745" y="4320"/>
                    </a:lnTo>
                    <a:lnTo>
                      <a:pt x="1490" y="4320"/>
                    </a:lnTo>
                    <a:lnTo>
                      <a:pt x="1490" y="3456"/>
                    </a:lnTo>
                    <a:lnTo>
                      <a:pt x="2234" y="3456"/>
                    </a:lnTo>
                    <a:lnTo>
                      <a:pt x="2234" y="2592"/>
                    </a:lnTo>
                    <a:lnTo>
                      <a:pt x="3724" y="1728"/>
                    </a:lnTo>
                    <a:lnTo>
                      <a:pt x="5214" y="1728"/>
                    </a:lnTo>
                    <a:lnTo>
                      <a:pt x="5959" y="864"/>
                    </a:lnTo>
                    <a:lnTo>
                      <a:pt x="7448" y="864"/>
                    </a:lnTo>
                    <a:lnTo>
                      <a:pt x="8193" y="0"/>
                    </a:lnTo>
                    <a:lnTo>
                      <a:pt x="9683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4" name="Shape 544"/>
              <p:cNvSpPr/>
              <p:nvPr/>
            </p:nvSpPr>
            <p:spPr>
              <a:xfrm>
                <a:off x="1217778" y="371411"/>
                <a:ext cx="151174" cy="91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0" y="8452"/>
                    </a:moveTo>
                    <a:lnTo>
                      <a:pt x="9000" y="7513"/>
                    </a:lnTo>
                    <a:lnTo>
                      <a:pt x="10800" y="4696"/>
                    </a:lnTo>
                    <a:lnTo>
                      <a:pt x="11400" y="4696"/>
                    </a:lnTo>
                    <a:lnTo>
                      <a:pt x="12000" y="3757"/>
                    </a:lnTo>
                    <a:lnTo>
                      <a:pt x="13200" y="2817"/>
                    </a:lnTo>
                    <a:lnTo>
                      <a:pt x="14400" y="2817"/>
                    </a:lnTo>
                    <a:lnTo>
                      <a:pt x="15000" y="1878"/>
                    </a:lnTo>
                    <a:lnTo>
                      <a:pt x="19200" y="1878"/>
                    </a:lnTo>
                    <a:lnTo>
                      <a:pt x="19800" y="2817"/>
                    </a:lnTo>
                    <a:lnTo>
                      <a:pt x="21000" y="2817"/>
                    </a:lnTo>
                    <a:lnTo>
                      <a:pt x="21000" y="3757"/>
                    </a:lnTo>
                    <a:lnTo>
                      <a:pt x="21600" y="4696"/>
                    </a:lnTo>
                    <a:lnTo>
                      <a:pt x="21600" y="14087"/>
                    </a:lnTo>
                    <a:lnTo>
                      <a:pt x="21000" y="15026"/>
                    </a:lnTo>
                    <a:lnTo>
                      <a:pt x="21000" y="15965"/>
                    </a:lnTo>
                    <a:lnTo>
                      <a:pt x="20400" y="16904"/>
                    </a:lnTo>
                    <a:lnTo>
                      <a:pt x="20400" y="17843"/>
                    </a:lnTo>
                    <a:lnTo>
                      <a:pt x="19800" y="18783"/>
                    </a:lnTo>
                    <a:lnTo>
                      <a:pt x="19200" y="18783"/>
                    </a:lnTo>
                    <a:lnTo>
                      <a:pt x="18600" y="19722"/>
                    </a:lnTo>
                    <a:lnTo>
                      <a:pt x="17400" y="19722"/>
                    </a:lnTo>
                    <a:lnTo>
                      <a:pt x="16800" y="20661"/>
                    </a:lnTo>
                    <a:lnTo>
                      <a:pt x="16200" y="20661"/>
                    </a:lnTo>
                    <a:lnTo>
                      <a:pt x="15000" y="21600"/>
                    </a:lnTo>
                    <a:lnTo>
                      <a:pt x="7200" y="21600"/>
                    </a:lnTo>
                    <a:lnTo>
                      <a:pt x="7200" y="20661"/>
                    </a:lnTo>
                    <a:lnTo>
                      <a:pt x="6600" y="20661"/>
                    </a:lnTo>
                    <a:lnTo>
                      <a:pt x="6600" y="19722"/>
                    </a:lnTo>
                    <a:lnTo>
                      <a:pt x="4200" y="15965"/>
                    </a:lnTo>
                    <a:lnTo>
                      <a:pt x="3600" y="14087"/>
                    </a:lnTo>
                    <a:lnTo>
                      <a:pt x="1800" y="11270"/>
                    </a:lnTo>
                    <a:lnTo>
                      <a:pt x="1200" y="9391"/>
                    </a:lnTo>
                    <a:lnTo>
                      <a:pt x="600" y="8452"/>
                    </a:lnTo>
                    <a:lnTo>
                      <a:pt x="600" y="7513"/>
                    </a:lnTo>
                    <a:lnTo>
                      <a:pt x="0" y="6574"/>
                    </a:lnTo>
                    <a:lnTo>
                      <a:pt x="0" y="3757"/>
                    </a:lnTo>
                    <a:lnTo>
                      <a:pt x="1800" y="939"/>
                    </a:lnTo>
                    <a:lnTo>
                      <a:pt x="1800" y="0"/>
                    </a:lnTo>
                    <a:lnTo>
                      <a:pt x="3600" y="0"/>
                    </a:lnTo>
                    <a:lnTo>
                      <a:pt x="6600" y="4696"/>
                    </a:lnTo>
                    <a:lnTo>
                      <a:pt x="6600" y="6574"/>
                    </a:lnTo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hape 545"/>
              <p:cNvSpPr/>
              <p:nvPr/>
            </p:nvSpPr>
            <p:spPr>
              <a:xfrm>
                <a:off x="1402545" y="243613"/>
                <a:ext cx="79786" cy="7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" y="4320"/>
                    </a:moveTo>
                    <a:lnTo>
                      <a:pt x="1137" y="5400"/>
                    </a:lnTo>
                    <a:lnTo>
                      <a:pt x="0" y="6480"/>
                    </a:lnTo>
                    <a:lnTo>
                      <a:pt x="0" y="10800"/>
                    </a:lnTo>
                    <a:lnTo>
                      <a:pt x="1137" y="11880"/>
                    </a:lnTo>
                    <a:lnTo>
                      <a:pt x="1137" y="14040"/>
                    </a:lnTo>
                    <a:lnTo>
                      <a:pt x="2274" y="15120"/>
                    </a:lnTo>
                    <a:lnTo>
                      <a:pt x="2274" y="16200"/>
                    </a:lnTo>
                    <a:lnTo>
                      <a:pt x="6821" y="20520"/>
                    </a:lnTo>
                    <a:lnTo>
                      <a:pt x="7958" y="20520"/>
                    </a:lnTo>
                    <a:lnTo>
                      <a:pt x="7958" y="21600"/>
                    </a:lnTo>
                    <a:lnTo>
                      <a:pt x="12505" y="21600"/>
                    </a:lnTo>
                    <a:lnTo>
                      <a:pt x="13642" y="20520"/>
                    </a:lnTo>
                    <a:lnTo>
                      <a:pt x="15916" y="20520"/>
                    </a:lnTo>
                    <a:lnTo>
                      <a:pt x="18189" y="18360"/>
                    </a:lnTo>
                    <a:lnTo>
                      <a:pt x="19326" y="16200"/>
                    </a:lnTo>
                    <a:lnTo>
                      <a:pt x="19326" y="15120"/>
                    </a:lnTo>
                    <a:lnTo>
                      <a:pt x="20463" y="14040"/>
                    </a:lnTo>
                    <a:lnTo>
                      <a:pt x="20463" y="10800"/>
                    </a:lnTo>
                    <a:lnTo>
                      <a:pt x="21600" y="10800"/>
                    </a:lnTo>
                    <a:lnTo>
                      <a:pt x="20463" y="9720"/>
                    </a:lnTo>
                    <a:lnTo>
                      <a:pt x="20463" y="7560"/>
                    </a:lnTo>
                    <a:lnTo>
                      <a:pt x="19326" y="6480"/>
                    </a:lnTo>
                    <a:lnTo>
                      <a:pt x="18189" y="4320"/>
                    </a:lnTo>
                    <a:lnTo>
                      <a:pt x="15916" y="2160"/>
                    </a:lnTo>
                    <a:lnTo>
                      <a:pt x="15916" y="1080"/>
                    </a:lnTo>
                    <a:lnTo>
                      <a:pt x="14779" y="1080"/>
                    </a:lnTo>
                    <a:lnTo>
                      <a:pt x="13642" y="0"/>
                    </a:lnTo>
                    <a:lnTo>
                      <a:pt x="10232" y="0"/>
                    </a:lnTo>
                    <a:lnTo>
                      <a:pt x="9095" y="1080"/>
                    </a:lnTo>
                    <a:lnTo>
                      <a:pt x="6821" y="1080"/>
                    </a:lnTo>
                    <a:lnTo>
                      <a:pt x="5684" y="2160"/>
                    </a:lnTo>
                    <a:lnTo>
                      <a:pt x="3411" y="2160"/>
                    </a:lnTo>
                    <a:lnTo>
                      <a:pt x="3411" y="3240"/>
                    </a:lnTo>
                    <a:lnTo>
                      <a:pt x="2274" y="3240"/>
                    </a:lnTo>
                    <a:lnTo>
                      <a:pt x="1137" y="432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6" name="Shape 546"/>
              <p:cNvSpPr/>
              <p:nvPr/>
            </p:nvSpPr>
            <p:spPr>
              <a:xfrm>
                <a:off x="1385748" y="167734"/>
                <a:ext cx="58790" cy="4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0"/>
                    </a:moveTo>
                    <a:lnTo>
                      <a:pt x="3086" y="1800"/>
                    </a:lnTo>
                    <a:lnTo>
                      <a:pt x="1543" y="3600"/>
                    </a:lnTo>
                    <a:lnTo>
                      <a:pt x="1543" y="7200"/>
                    </a:lnTo>
                    <a:lnTo>
                      <a:pt x="0" y="9000"/>
                    </a:lnTo>
                    <a:lnTo>
                      <a:pt x="0" y="16200"/>
                    </a:lnTo>
                    <a:lnTo>
                      <a:pt x="1543" y="18000"/>
                    </a:lnTo>
                    <a:lnTo>
                      <a:pt x="1543" y="19800"/>
                    </a:lnTo>
                    <a:lnTo>
                      <a:pt x="4629" y="19800"/>
                    </a:lnTo>
                    <a:lnTo>
                      <a:pt x="4629" y="21600"/>
                    </a:lnTo>
                    <a:lnTo>
                      <a:pt x="10800" y="21600"/>
                    </a:lnTo>
                    <a:lnTo>
                      <a:pt x="13886" y="19800"/>
                    </a:lnTo>
                    <a:lnTo>
                      <a:pt x="16971" y="19800"/>
                    </a:lnTo>
                    <a:lnTo>
                      <a:pt x="16971" y="18000"/>
                    </a:lnTo>
                    <a:lnTo>
                      <a:pt x="18514" y="18000"/>
                    </a:lnTo>
                    <a:lnTo>
                      <a:pt x="18514" y="16200"/>
                    </a:lnTo>
                    <a:lnTo>
                      <a:pt x="20057" y="14400"/>
                    </a:lnTo>
                    <a:lnTo>
                      <a:pt x="20057" y="12600"/>
                    </a:lnTo>
                    <a:lnTo>
                      <a:pt x="21600" y="10800"/>
                    </a:lnTo>
                    <a:lnTo>
                      <a:pt x="21600" y="5400"/>
                    </a:lnTo>
                    <a:lnTo>
                      <a:pt x="20057" y="5400"/>
                    </a:lnTo>
                    <a:lnTo>
                      <a:pt x="20057" y="3600"/>
                    </a:lnTo>
                    <a:lnTo>
                      <a:pt x="18514" y="3600"/>
                    </a:lnTo>
                    <a:lnTo>
                      <a:pt x="18514" y="1800"/>
                    </a:lnTo>
                    <a:lnTo>
                      <a:pt x="15429" y="1800"/>
                    </a:lnTo>
                    <a:lnTo>
                      <a:pt x="13886" y="0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7" name="Shape 547"/>
              <p:cNvSpPr/>
              <p:nvPr/>
            </p:nvSpPr>
            <p:spPr>
              <a:xfrm>
                <a:off x="1499127" y="103835"/>
                <a:ext cx="180568" cy="179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35" y="0"/>
                    </a:moveTo>
                    <a:lnTo>
                      <a:pt x="7033" y="480"/>
                    </a:lnTo>
                    <a:lnTo>
                      <a:pt x="6530" y="480"/>
                    </a:lnTo>
                    <a:lnTo>
                      <a:pt x="6530" y="960"/>
                    </a:lnTo>
                    <a:lnTo>
                      <a:pt x="6028" y="960"/>
                    </a:lnTo>
                    <a:lnTo>
                      <a:pt x="6028" y="1440"/>
                    </a:lnTo>
                    <a:lnTo>
                      <a:pt x="5526" y="1920"/>
                    </a:lnTo>
                    <a:lnTo>
                      <a:pt x="5023" y="3360"/>
                    </a:lnTo>
                    <a:lnTo>
                      <a:pt x="2009" y="6240"/>
                    </a:lnTo>
                    <a:lnTo>
                      <a:pt x="1507" y="7200"/>
                    </a:lnTo>
                    <a:lnTo>
                      <a:pt x="502" y="8160"/>
                    </a:lnTo>
                    <a:lnTo>
                      <a:pt x="502" y="8640"/>
                    </a:lnTo>
                    <a:lnTo>
                      <a:pt x="0" y="9120"/>
                    </a:lnTo>
                    <a:lnTo>
                      <a:pt x="0" y="11040"/>
                    </a:lnTo>
                    <a:lnTo>
                      <a:pt x="502" y="12000"/>
                    </a:lnTo>
                    <a:lnTo>
                      <a:pt x="502" y="12960"/>
                    </a:lnTo>
                    <a:lnTo>
                      <a:pt x="1005" y="13440"/>
                    </a:lnTo>
                    <a:lnTo>
                      <a:pt x="4019" y="13440"/>
                    </a:lnTo>
                    <a:lnTo>
                      <a:pt x="4521" y="12960"/>
                    </a:lnTo>
                    <a:lnTo>
                      <a:pt x="5023" y="12960"/>
                    </a:lnTo>
                    <a:lnTo>
                      <a:pt x="5023" y="13440"/>
                    </a:lnTo>
                    <a:lnTo>
                      <a:pt x="5526" y="13440"/>
                    </a:lnTo>
                    <a:lnTo>
                      <a:pt x="5526" y="14880"/>
                    </a:lnTo>
                    <a:lnTo>
                      <a:pt x="5023" y="15840"/>
                    </a:lnTo>
                    <a:lnTo>
                      <a:pt x="5023" y="18240"/>
                    </a:lnTo>
                    <a:lnTo>
                      <a:pt x="5526" y="18720"/>
                    </a:lnTo>
                    <a:lnTo>
                      <a:pt x="5526" y="19200"/>
                    </a:lnTo>
                    <a:lnTo>
                      <a:pt x="6028" y="19680"/>
                    </a:lnTo>
                    <a:lnTo>
                      <a:pt x="6028" y="20160"/>
                    </a:lnTo>
                    <a:lnTo>
                      <a:pt x="6530" y="20160"/>
                    </a:lnTo>
                    <a:lnTo>
                      <a:pt x="7033" y="20640"/>
                    </a:lnTo>
                    <a:lnTo>
                      <a:pt x="7535" y="20640"/>
                    </a:lnTo>
                    <a:lnTo>
                      <a:pt x="8540" y="21120"/>
                    </a:lnTo>
                    <a:lnTo>
                      <a:pt x="9042" y="21120"/>
                    </a:lnTo>
                    <a:lnTo>
                      <a:pt x="10047" y="21600"/>
                    </a:lnTo>
                    <a:lnTo>
                      <a:pt x="17079" y="21600"/>
                    </a:lnTo>
                    <a:lnTo>
                      <a:pt x="17581" y="21120"/>
                    </a:lnTo>
                    <a:lnTo>
                      <a:pt x="18084" y="21120"/>
                    </a:lnTo>
                    <a:lnTo>
                      <a:pt x="18084" y="20640"/>
                    </a:lnTo>
                    <a:lnTo>
                      <a:pt x="18586" y="20640"/>
                    </a:lnTo>
                    <a:lnTo>
                      <a:pt x="19088" y="20160"/>
                    </a:lnTo>
                    <a:lnTo>
                      <a:pt x="19088" y="19200"/>
                    </a:lnTo>
                    <a:lnTo>
                      <a:pt x="20595" y="17760"/>
                    </a:lnTo>
                    <a:lnTo>
                      <a:pt x="20595" y="16800"/>
                    </a:lnTo>
                    <a:lnTo>
                      <a:pt x="21098" y="16320"/>
                    </a:lnTo>
                    <a:lnTo>
                      <a:pt x="21098" y="13920"/>
                    </a:lnTo>
                    <a:lnTo>
                      <a:pt x="21600" y="12960"/>
                    </a:lnTo>
                    <a:lnTo>
                      <a:pt x="21600" y="11040"/>
                    </a:lnTo>
                    <a:lnTo>
                      <a:pt x="21098" y="10560"/>
                    </a:lnTo>
                    <a:lnTo>
                      <a:pt x="21098" y="9600"/>
                    </a:lnTo>
                    <a:lnTo>
                      <a:pt x="20595" y="9120"/>
                    </a:lnTo>
                    <a:lnTo>
                      <a:pt x="20093" y="8160"/>
                    </a:lnTo>
                    <a:lnTo>
                      <a:pt x="18084" y="6240"/>
                    </a:lnTo>
                    <a:lnTo>
                      <a:pt x="17581" y="5280"/>
                    </a:lnTo>
                    <a:lnTo>
                      <a:pt x="16577" y="4800"/>
                    </a:lnTo>
                    <a:lnTo>
                      <a:pt x="15070" y="3360"/>
                    </a:lnTo>
                    <a:lnTo>
                      <a:pt x="13563" y="2400"/>
                    </a:lnTo>
                    <a:lnTo>
                      <a:pt x="12056" y="1920"/>
                    </a:lnTo>
                    <a:lnTo>
                      <a:pt x="11051" y="960"/>
                    </a:lnTo>
                    <a:lnTo>
                      <a:pt x="10047" y="480"/>
                    </a:lnTo>
                    <a:lnTo>
                      <a:pt x="9042" y="480"/>
                    </a:lnTo>
                    <a:lnTo>
                      <a:pt x="8540" y="0"/>
                    </a:lnTo>
                    <a:lnTo>
                      <a:pt x="7535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8" name="Shape 548"/>
              <p:cNvSpPr/>
              <p:nvPr/>
            </p:nvSpPr>
            <p:spPr>
              <a:xfrm>
                <a:off x="1604108" y="0"/>
                <a:ext cx="743266" cy="407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8" y="4235"/>
                    </a:moveTo>
                    <a:lnTo>
                      <a:pt x="1708" y="4871"/>
                    </a:lnTo>
                    <a:lnTo>
                      <a:pt x="1953" y="5294"/>
                    </a:lnTo>
                    <a:lnTo>
                      <a:pt x="1953" y="5506"/>
                    </a:lnTo>
                    <a:lnTo>
                      <a:pt x="2319" y="6141"/>
                    </a:lnTo>
                    <a:lnTo>
                      <a:pt x="2441" y="6565"/>
                    </a:lnTo>
                    <a:lnTo>
                      <a:pt x="3051" y="7624"/>
                    </a:lnTo>
                    <a:lnTo>
                      <a:pt x="3295" y="7624"/>
                    </a:lnTo>
                    <a:lnTo>
                      <a:pt x="4027" y="8047"/>
                    </a:lnTo>
                    <a:lnTo>
                      <a:pt x="4393" y="8471"/>
                    </a:lnTo>
                    <a:lnTo>
                      <a:pt x="4637" y="8471"/>
                    </a:lnTo>
                    <a:lnTo>
                      <a:pt x="4881" y="8682"/>
                    </a:lnTo>
                    <a:lnTo>
                      <a:pt x="5492" y="8682"/>
                    </a:lnTo>
                    <a:lnTo>
                      <a:pt x="5736" y="8471"/>
                    </a:lnTo>
                    <a:lnTo>
                      <a:pt x="5858" y="8259"/>
                    </a:lnTo>
                    <a:lnTo>
                      <a:pt x="6224" y="7835"/>
                    </a:lnTo>
                    <a:lnTo>
                      <a:pt x="6468" y="7835"/>
                    </a:lnTo>
                    <a:lnTo>
                      <a:pt x="6590" y="7624"/>
                    </a:lnTo>
                    <a:lnTo>
                      <a:pt x="6834" y="7624"/>
                    </a:lnTo>
                    <a:lnTo>
                      <a:pt x="6956" y="7412"/>
                    </a:lnTo>
                    <a:lnTo>
                      <a:pt x="7566" y="7200"/>
                    </a:lnTo>
                    <a:lnTo>
                      <a:pt x="8054" y="6988"/>
                    </a:lnTo>
                    <a:lnTo>
                      <a:pt x="8298" y="6988"/>
                    </a:lnTo>
                    <a:lnTo>
                      <a:pt x="8420" y="6776"/>
                    </a:lnTo>
                    <a:lnTo>
                      <a:pt x="8542" y="6776"/>
                    </a:lnTo>
                    <a:lnTo>
                      <a:pt x="8786" y="6565"/>
                    </a:lnTo>
                    <a:lnTo>
                      <a:pt x="8786" y="6353"/>
                    </a:lnTo>
                    <a:lnTo>
                      <a:pt x="9153" y="6353"/>
                    </a:lnTo>
                    <a:lnTo>
                      <a:pt x="9153" y="8047"/>
                    </a:lnTo>
                    <a:lnTo>
                      <a:pt x="9031" y="8047"/>
                    </a:lnTo>
                    <a:lnTo>
                      <a:pt x="9031" y="8259"/>
                    </a:lnTo>
                    <a:lnTo>
                      <a:pt x="8908" y="8471"/>
                    </a:lnTo>
                    <a:lnTo>
                      <a:pt x="8664" y="8471"/>
                    </a:lnTo>
                    <a:lnTo>
                      <a:pt x="8542" y="8682"/>
                    </a:lnTo>
                    <a:lnTo>
                      <a:pt x="8054" y="8682"/>
                    </a:lnTo>
                    <a:lnTo>
                      <a:pt x="7566" y="8894"/>
                    </a:lnTo>
                    <a:lnTo>
                      <a:pt x="7078" y="8894"/>
                    </a:lnTo>
                    <a:lnTo>
                      <a:pt x="6956" y="9106"/>
                    </a:lnTo>
                    <a:lnTo>
                      <a:pt x="6712" y="9106"/>
                    </a:lnTo>
                    <a:lnTo>
                      <a:pt x="6468" y="9318"/>
                    </a:lnTo>
                    <a:lnTo>
                      <a:pt x="6346" y="9318"/>
                    </a:lnTo>
                    <a:lnTo>
                      <a:pt x="6102" y="9529"/>
                    </a:lnTo>
                    <a:lnTo>
                      <a:pt x="5980" y="9529"/>
                    </a:lnTo>
                    <a:lnTo>
                      <a:pt x="5980" y="9741"/>
                    </a:lnTo>
                    <a:lnTo>
                      <a:pt x="5858" y="9741"/>
                    </a:lnTo>
                    <a:lnTo>
                      <a:pt x="5858" y="10165"/>
                    </a:lnTo>
                    <a:lnTo>
                      <a:pt x="5980" y="10376"/>
                    </a:lnTo>
                    <a:lnTo>
                      <a:pt x="6346" y="10376"/>
                    </a:lnTo>
                    <a:lnTo>
                      <a:pt x="6590" y="10588"/>
                    </a:lnTo>
                    <a:lnTo>
                      <a:pt x="6834" y="10588"/>
                    </a:lnTo>
                    <a:lnTo>
                      <a:pt x="6834" y="10800"/>
                    </a:lnTo>
                    <a:lnTo>
                      <a:pt x="6956" y="10800"/>
                    </a:lnTo>
                    <a:lnTo>
                      <a:pt x="6712" y="11224"/>
                    </a:lnTo>
                    <a:lnTo>
                      <a:pt x="5736" y="11224"/>
                    </a:lnTo>
                    <a:lnTo>
                      <a:pt x="5369" y="11012"/>
                    </a:lnTo>
                    <a:lnTo>
                      <a:pt x="5125" y="11012"/>
                    </a:lnTo>
                    <a:lnTo>
                      <a:pt x="4881" y="10800"/>
                    </a:lnTo>
                    <a:lnTo>
                      <a:pt x="4759" y="10800"/>
                    </a:lnTo>
                    <a:lnTo>
                      <a:pt x="4271" y="9953"/>
                    </a:lnTo>
                    <a:lnTo>
                      <a:pt x="4149" y="9953"/>
                    </a:lnTo>
                    <a:lnTo>
                      <a:pt x="4149" y="9741"/>
                    </a:lnTo>
                    <a:lnTo>
                      <a:pt x="3905" y="9741"/>
                    </a:lnTo>
                    <a:lnTo>
                      <a:pt x="3905" y="9953"/>
                    </a:lnTo>
                    <a:lnTo>
                      <a:pt x="3783" y="10165"/>
                    </a:lnTo>
                    <a:lnTo>
                      <a:pt x="3783" y="12071"/>
                    </a:lnTo>
                    <a:lnTo>
                      <a:pt x="3905" y="12071"/>
                    </a:lnTo>
                    <a:lnTo>
                      <a:pt x="3905" y="12282"/>
                    </a:lnTo>
                    <a:lnTo>
                      <a:pt x="4027" y="12282"/>
                    </a:lnTo>
                    <a:lnTo>
                      <a:pt x="4149" y="12706"/>
                    </a:lnTo>
                    <a:lnTo>
                      <a:pt x="4515" y="13341"/>
                    </a:lnTo>
                    <a:lnTo>
                      <a:pt x="4515" y="13553"/>
                    </a:lnTo>
                    <a:lnTo>
                      <a:pt x="4637" y="13765"/>
                    </a:lnTo>
                    <a:lnTo>
                      <a:pt x="4637" y="13976"/>
                    </a:lnTo>
                    <a:lnTo>
                      <a:pt x="4515" y="13976"/>
                    </a:lnTo>
                    <a:lnTo>
                      <a:pt x="4515" y="14188"/>
                    </a:lnTo>
                    <a:lnTo>
                      <a:pt x="4393" y="14400"/>
                    </a:lnTo>
                    <a:lnTo>
                      <a:pt x="3905" y="14824"/>
                    </a:lnTo>
                    <a:lnTo>
                      <a:pt x="3783" y="15035"/>
                    </a:lnTo>
                    <a:lnTo>
                      <a:pt x="3661" y="15035"/>
                    </a:lnTo>
                    <a:lnTo>
                      <a:pt x="3295" y="15671"/>
                    </a:lnTo>
                    <a:lnTo>
                      <a:pt x="3051" y="15882"/>
                    </a:lnTo>
                    <a:lnTo>
                      <a:pt x="2685" y="16518"/>
                    </a:lnTo>
                    <a:lnTo>
                      <a:pt x="2197" y="16941"/>
                    </a:lnTo>
                    <a:lnTo>
                      <a:pt x="2075" y="17153"/>
                    </a:lnTo>
                    <a:lnTo>
                      <a:pt x="1953" y="17153"/>
                    </a:lnTo>
                    <a:lnTo>
                      <a:pt x="1953" y="17365"/>
                    </a:lnTo>
                    <a:lnTo>
                      <a:pt x="1831" y="17576"/>
                    </a:lnTo>
                    <a:lnTo>
                      <a:pt x="1831" y="18000"/>
                    </a:lnTo>
                    <a:lnTo>
                      <a:pt x="1708" y="18212"/>
                    </a:lnTo>
                    <a:lnTo>
                      <a:pt x="1708" y="18424"/>
                    </a:lnTo>
                    <a:lnTo>
                      <a:pt x="1586" y="18424"/>
                    </a:lnTo>
                    <a:lnTo>
                      <a:pt x="1586" y="18635"/>
                    </a:lnTo>
                    <a:lnTo>
                      <a:pt x="1098" y="18635"/>
                    </a:lnTo>
                    <a:lnTo>
                      <a:pt x="1098" y="18424"/>
                    </a:lnTo>
                    <a:lnTo>
                      <a:pt x="976" y="18424"/>
                    </a:lnTo>
                    <a:lnTo>
                      <a:pt x="488" y="18000"/>
                    </a:lnTo>
                    <a:lnTo>
                      <a:pt x="0" y="18000"/>
                    </a:lnTo>
                    <a:lnTo>
                      <a:pt x="0" y="19059"/>
                    </a:lnTo>
                    <a:lnTo>
                      <a:pt x="122" y="19059"/>
                    </a:lnTo>
                    <a:lnTo>
                      <a:pt x="122" y="19271"/>
                    </a:lnTo>
                    <a:lnTo>
                      <a:pt x="488" y="19906"/>
                    </a:lnTo>
                    <a:lnTo>
                      <a:pt x="610" y="20329"/>
                    </a:lnTo>
                    <a:lnTo>
                      <a:pt x="732" y="20329"/>
                    </a:lnTo>
                    <a:lnTo>
                      <a:pt x="732" y="20541"/>
                    </a:lnTo>
                    <a:lnTo>
                      <a:pt x="976" y="20541"/>
                    </a:lnTo>
                    <a:lnTo>
                      <a:pt x="1098" y="20753"/>
                    </a:lnTo>
                    <a:lnTo>
                      <a:pt x="1342" y="20965"/>
                    </a:lnTo>
                    <a:lnTo>
                      <a:pt x="1708" y="20965"/>
                    </a:lnTo>
                    <a:lnTo>
                      <a:pt x="1953" y="21176"/>
                    </a:lnTo>
                    <a:lnTo>
                      <a:pt x="2197" y="21176"/>
                    </a:lnTo>
                    <a:lnTo>
                      <a:pt x="2563" y="21388"/>
                    </a:lnTo>
                    <a:lnTo>
                      <a:pt x="3417" y="21388"/>
                    </a:lnTo>
                    <a:lnTo>
                      <a:pt x="4027" y="21600"/>
                    </a:lnTo>
                    <a:lnTo>
                      <a:pt x="5369" y="21600"/>
                    </a:lnTo>
                    <a:lnTo>
                      <a:pt x="5614" y="21388"/>
                    </a:lnTo>
                    <a:lnTo>
                      <a:pt x="6346" y="21388"/>
                    </a:lnTo>
                    <a:lnTo>
                      <a:pt x="6712" y="21176"/>
                    </a:lnTo>
                    <a:lnTo>
                      <a:pt x="6956" y="20965"/>
                    </a:lnTo>
                    <a:lnTo>
                      <a:pt x="7322" y="20965"/>
                    </a:lnTo>
                    <a:lnTo>
                      <a:pt x="7444" y="20753"/>
                    </a:lnTo>
                    <a:lnTo>
                      <a:pt x="7566" y="20753"/>
                    </a:lnTo>
                    <a:lnTo>
                      <a:pt x="7810" y="20329"/>
                    </a:lnTo>
                    <a:lnTo>
                      <a:pt x="8054" y="20118"/>
                    </a:lnTo>
                    <a:lnTo>
                      <a:pt x="8176" y="19694"/>
                    </a:lnTo>
                    <a:lnTo>
                      <a:pt x="8420" y="19271"/>
                    </a:lnTo>
                    <a:lnTo>
                      <a:pt x="8420" y="19059"/>
                    </a:lnTo>
                    <a:lnTo>
                      <a:pt x="8542" y="19059"/>
                    </a:lnTo>
                    <a:lnTo>
                      <a:pt x="8542" y="18212"/>
                    </a:lnTo>
                    <a:lnTo>
                      <a:pt x="8420" y="18000"/>
                    </a:lnTo>
                    <a:lnTo>
                      <a:pt x="8298" y="18000"/>
                    </a:lnTo>
                    <a:lnTo>
                      <a:pt x="8298" y="17788"/>
                    </a:lnTo>
                    <a:lnTo>
                      <a:pt x="8054" y="17576"/>
                    </a:lnTo>
                    <a:lnTo>
                      <a:pt x="7932" y="17153"/>
                    </a:lnTo>
                    <a:lnTo>
                      <a:pt x="7810" y="17153"/>
                    </a:lnTo>
                    <a:lnTo>
                      <a:pt x="7810" y="16941"/>
                    </a:lnTo>
                    <a:lnTo>
                      <a:pt x="7688" y="16729"/>
                    </a:lnTo>
                    <a:lnTo>
                      <a:pt x="7688" y="16306"/>
                    </a:lnTo>
                    <a:lnTo>
                      <a:pt x="7810" y="16306"/>
                    </a:lnTo>
                    <a:lnTo>
                      <a:pt x="7932" y="16094"/>
                    </a:lnTo>
                    <a:lnTo>
                      <a:pt x="8298" y="16094"/>
                    </a:lnTo>
                    <a:lnTo>
                      <a:pt x="8542" y="15882"/>
                    </a:lnTo>
                    <a:lnTo>
                      <a:pt x="8786" y="15882"/>
                    </a:lnTo>
                    <a:lnTo>
                      <a:pt x="9153" y="15671"/>
                    </a:lnTo>
                    <a:lnTo>
                      <a:pt x="9275" y="15671"/>
                    </a:lnTo>
                    <a:lnTo>
                      <a:pt x="9397" y="15459"/>
                    </a:lnTo>
                    <a:lnTo>
                      <a:pt x="9641" y="15459"/>
                    </a:lnTo>
                    <a:lnTo>
                      <a:pt x="9763" y="15247"/>
                    </a:lnTo>
                    <a:lnTo>
                      <a:pt x="9885" y="15247"/>
                    </a:lnTo>
                    <a:lnTo>
                      <a:pt x="10007" y="14824"/>
                    </a:lnTo>
                    <a:lnTo>
                      <a:pt x="10251" y="14612"/>
                    </a:lnTo>
                    <a:lnTo>
                      <a:pt x="10739" y="13765"/>
                    </a:lnTo>
                    <a:lnTo>
                      <a:pt x="10861" y="13341"/>
                    </a:lnTo>
                    <a:lnTo>
                      <a:pt x="11105" y="13129"/>
                    </a:lnTo>
                    <a:lnTo>
                      <a:pt x="11227" y="12706"/>
                    </a:lnTo>
                    <a:lnTo>
                      <a:pt x="11227" y="12494"/>
                    </a:lnTo>
                    <a:lnTo>
                      <a:pt x="11349" y="12494"/>
                    </a:lnTo>
                    <a:lnTo>
                      <a:pt x="11593" y="11647"/>
                    </a:lnTo>
                    <a:lnTo>
                      <a:pt x="11593" y="11435"/>
                    </a:lnTo>
                    <a:lnTo>
                      <a:pt x="11715" y="11435"/>
                    </a:lnTo>
                    <a:lnTo>
                      <a:pt x="11715" y="11224"/>
                    </a:lnTo>
                    <a:lnTo>
                      <a:pt x="11959" y="11012"/>
                    </a:lnTo>
                    <a:lnTo>
                      <a:pt x="12203" y="10588"/>
                    </a:lnTo>
                    <a:lnTo>
                      <a:pt x="12447" y="10376"/>
                    </a:lnTo>
                    <a:lnTo>
                      <a:pt x="12569" y="10165"/>
                    </a:lnTo>
                    <a:lnTo>
                      <a:pt x="12814" y="10165"/>
                    </a:lnTo>
                    <a:lnTo>
                      <a:pt x="12936" y="9953"/>
                    </a:lnTo>
                    <a:lnTo>
                      <a:pt x="13058" y="9953"/>
                    </a:lnTo>
                    <a:lnTo>
                      <a:pt x="13180" y="10165"/>
                    </a:lnTo>
                    <a:lnTo>
                      <a:pt x="13302" y="10165"/>
                    </a:lnTo>
                    <a:lnTo>
                      <a:pt x="13546" y="10376"/>
                    </a:lnTo>
                    <a:lnTo>
                      <a:pt x="13790" y="10376"/>
                    </a:lnTo>
                    <a:lnTo>
                      <a:pt x="14034" y="10588"/>
                    </a:lnTo>
                    <a:lnTo>
                      <a:pt x="14156" y="10800"/>
                    </a:lnTo>
                    <a:lnTo>
                      <a:pt x="14766" y="10800"/>
                    </a:lnTo>
                    <a:lnTo>
                      <a:pt x="15986" y="9741"/>
                    </a:lnTo>
                    <a:lnTo>
                      <a:pt x="16231" y="9318"/>
                    </a:lnTo>
                    <a:lnTo>
                      <a:pt x="16475" y="9106"/>
                    </a:lnTo>
                    <a:lnTo>
                      <a:pt x="16597" y="8682"/>
                    </a:lnTo>
                    <a:lnTo>
                      <a:pt x="16841" y="8471"/>
                    </a:lnTo>
                    <a:lnTo>
                      <a:pt x="17085" y="8047"/>
                    </a:lnTo>
                    <a:lnTo>
                      <a:pt x="17207" y="7624"/>
                    </a:lnTo>
                    <a:lnTo>
                      <a:pt x="17451" y="7412"/>
                    </a:lnTo>
                    <a:lnTo>
                      <a:pt x="17451" y="6988"/>
                    </a:lnTo>
                    <a:lnTo>
                      <a:pt x="17573" y="6776"/>
                    </a:lnTo>
                    <a:lnTo>
                      <a:pt x="17573" y="6565"/>
                    </a:lnTo>
                    <a:lnTo>
                      <a:pt x="17695" y="6353"/>
                    </a:lnTo>
                    <a:lnTo>
                      <a:pt x="17695" y="6141"/>
                    </a:lnTo>
                    <a:lnTo>
                      <a:pt x="17451" y="5718"/>
                    </a:lnTo>
                    <a:lnTo>
                      <a:pt x="17329" y="5294"/>
                    </a:lnTo>
                    <a:lnTo>
                      <a:pt x="17207" y="5082"/>
                    </a:lnTo>
                    <a:lnTo>
                      <a:pt x="17085" y="5082"/>
                    </a:lnTo>
                    <a:lnTo>
                      <a:pt x="17085" y="4235"/>
                    </a:lnTo>
                    <a:lnTo>
                      <a:pt x="17207" y="4235"/>
                    </a:lnTo>
                    <a:lnTo>
                      <a:pt x="17207" y="4024"/>
                    </a:lnTo>
                    <a:lnTo>
                      <a:pt x="17451" y="4024"/>
                    </a:lnTo>
                    <a:lnTo>
                      <a:pt x="17695" y="3812"/>
                    </a:lnTo>
                    <a:lnTo>
                      <a:pt x="19647" y="3812"/>
                    </a:lnTo>
                    <a:lnTo>
                      <a:pt x="19769" y="3600"/>
                    </a:lnTo>
                    <a:lnTo>
                      <a:pt x="20014" y="3600"/>
                    </a:lnTo>
                    <a:lnTo>
                      <a:pt x="20258" y="3388"/>
                    </a:lnTo>
                    <a:lnTo>
                      <a:pt x="20624" y="3388"/>
                    </a:lnTo>
                    <a:lnTo>
                      <a:pt x="20868" y="3176"/>
                    </a:lnTo>
                    <a:lnTo>
                      <a:pt x="20990" y="3176"/>
                    </a:lnTo>
                    <a:lnTo>
                      <a:pt x="21112" y="2965"/>
                    </a:lnTo>
                    <a:lnTo>
                      <a:pt x="21234" y="2965"/>
                    </a:lnTo>
                    <a:lnTo>
                      <a:pt x="21356" y="2753"/>
                    </a:lnTo>
                    <a:lnTo>
                      <a:pt x="21478" y="2753"/>
                    </a:lnTo>
                    <a:lnTo>
                      <a:pt x="21600" y="2541"/>
                    </a:lnTo>
                    <a:lnTo>
                      <a:pt x="21600" y="1694"/>
                    </a:lnTo>
                    <a:lnTo>
                      <a:pt x="21478" y="1694"/>
                    </a:lnTo>
                    <a:lnTo>
                      <a:pt x="21478" y="1482"/>
                    </a:lnTo>
                    <a:lnTo>
                      <a:pt x="21356" y="1482"/>
                    </a:lnTo>
                    <a:lnTo>
                      <a:pt x="21112" y="1059"/>
                    </a:lnTo>
                    <a:lnTo>
                      <a:pt x="20868" y="847"/>
                    </a:lnTo>
                    <a:lnTo>
                      <a:pt x="20624" y="424"/>
                    </a:lnTo>
                    <a:lnTo>
                      <a:pt x="17695" y="424"/>
                    </a:lnTo>
                    <a:lnTo>
                      <a:pt x="17085" y="212"/>
                    </a:lnTo>
                    <a:lnTo>
                      <a:pt x="16353" y="0"/>
                    </a:lnTo>
                    <a:lnTo>
                      <a:pt x="14400" y="0"/>
                    </a:lnTo>
                    <a:lnTo>
                      <a:pt x="14278" y="212"/>
                    </a:lnTo>
                    <a:lnTo>
                      <a:pt x="14034" y="212"/>
                    </a:lnTo>
                    <a:lnTo>
                      <a:pt x="13912" y="424"/>
                    </a:lnTo>
                    <a:lnTo>
                      <a:pt x="13790" y="424"/>
                    </a:lnTo>
                    <a:lnTo>
                      <a:pt x="13790" y="635"/>
                    </a:lnTo>
                    <a:lnTo>
                      <a:pt x="12936" y="2118"/>
                    </a:lnTo>
                    <a:lnTo>
                      <a:pt x="12814" y="2118"/>
                    </a:lnTo>
                    <a:lnTo>
                      <a:pt x="12814" y="2329"/>
                    </a:lnTo>
                    <a:lnTo>
                      <a:pt x="12447" y="2329"/>
                    </a:lnTo>
                    <a:lnTo>
                      <a:pt x="11837" y="1271"/>
                    </a:lnTo>
                    <a:lnTo>
                      <a:pt x="11715" y="847"/>
                    </a:lnTo>
                    <a:lnTo>
                      <a:pt x="11593" y="635"/>
                    </a:lnTo>
                    <a:lnTo>
                      <a:pt x="11593" y="424"/>
                    </a:lnTo>
                    <a:lnTo>
                      <a:pt x="11471" y="212"/>
                    </a:lnTo>
                    <a:lnTo>
                      <a:pt x="11105" y="212"/>
                    </a:lnTo>
                    <a:lnTo>
                      <a:pt x="11105" y="1271"/>
                    </a:lnTo>
                    <a:lnTo>
                      <a:pt x="10983" y="1271"/>
                    </a:lnTo>
                    <a:lnTo>
                      <a:pt x="10861" y="1482"/>
                    </a:lnTo>
                    <a:lnTo>
                      <a:pt x="10373" y="1482"/>
                    </a:lnTo>
                    <a:lnTo>
                      <a:pt x="10129" y="1271"/>
                    </a:lnTo>
                    <a:lnTo>
                      <a:pt x="9763" y="1271"/>
                    </a:lnTo>
                    <a:lnTo>
                      <a:pt x="9397" y="1059"/>
                    </a:lnTo>
                    <a:lnTo>
                      <a:pt x="9031" y="1059"/>
                    </a:lnTo>
                    <a:lnTo>
                      <a:pt x="8908" y="847"/>
                    </a:lnTo>
                    <a:lnTo>
                      <a:pt x="8542" y="847"/>
                    </a:lnTo>
                    <a:lnTo>
                      <a:pt x="8542" y="1059"/>
                    </a:lnTo>
                    <a:lnTo>
                      <a:pt x="8298" y="1059"/>
                    </a:lnTo>
                    <a:lnTo>
                      <a:pt x="8298" y="1271"/>
                    </a:lnTo>
                    <a:lnTo>
                      <a:pt x="8176" y="1271"/>
                    </a:lnTo>
                    <a:lnTo>
                      <a:pt x="8176" y="1482"/>
                    </a:lnTo>
                    <a:lnTo>
                      <a:pt x="7932" y="1694"/>
                    </a:lnTo>
                    <a:lnTo>
                      <a:pt x="7566" y="2965"/>
                    </a:lnTo>
                    <a:lnTo>
                      <a:pt x="7444" y="2965"/>
                    </a:lnTo>
                    <a:lnTo>
                      <a:pt x="7322" y="3176"/>
                    </a:lnTo>
                    <a:lnTo>
                      <a:pt x="7322" y="3388"/>
                    </a:lnTo>
                    <a:lnTo>
                      <a:pt x="7078" y="3388"/>
                    </a:lnTo>
                    <a:lnTo>
                      <a:pt x="6956" y="3600"/>
                    </a:lnTo>
                    <a:lnTo>
                      <a:pt x="6224" y="3600"/>
                    </a:lnTo>
                    <a:lnTo>
                      <a:pt x="6102" y="3388"/>
                    </a:lnTo>
                    <a:lnTo>
                      <a:pt x="5858" y="3388"/>
                    </a:lnTo>
                    <a:lnTo>
                      <a:pt x="5858" y="3176"/>
                    </a:lnTo>
                    <a:lnTo>
                      <a:pt x="5736" y="2965"/>
                    </a:lnTo>
                    <a:lnTo>
                      <a:pt x="5736" y="2753"/>
                    </a:lnTo>
                    <a:lnTo>
                      <a:pt x="5492" y="2329"/>
                    </a:lnTo>
                    <a:lnTo>
                      <a:pt x="5492" y="2118"/>
                    </a:lnTo>
                    <a:lnTo>
                      <a:pt x="5247" y="2118"/>
                    </a:lnTo>
                    <a:lnTo>
                      <a:pt x="5247" y="1906"/>
                    </a:lnTo>
                    <a:lnTo>
                      <a:pt x="5003" y="1906"/>
                    </a:lnTo>
                    <a:lnTo>
                      <a:pt x="4881" y="2118"/>
                    </a:lnTo>
                    <a:lnTo>
                      <a:pt x="4393" y="2118"/>
                    </a:lnTo>
                    <a:lnTo>
                      <a:pt x="4149" y="2541"/>
                    </a:lnTo>
                    <a:lnTo>
                      <a:pt x="3905" y="2541"/>
                    </a:lnTo>
                    <a:lnTo>
                      <a:pt x="3905" y="2965"/>
                    </a:lnTo>
                    <a:lnTo>
                      <a:pt x="3783" y="3176"/>
                    </a:lnTo>
                    <a:lnTo>
                      <a:pt x="3783" y="3388"/>
                    </a:lnTo>
                    <a:lnTo>
                      <a:pt x="3539" y="3812"/>
                    </a:lnTo>
                    <a:lnTo>
                      <a:pt x="1953" y="3812"/>
                    </a:lnTo>
                    <a:lnTo>
                      <a:pt x="1831" y="4024"/>
                    </a:lnTo>
                    <a:lnTo>
                      <a:pt x="1708" y="4024"/>
                    </a:lnTo>
                    <a:lnTo>
                      <a:pt x="1708" y="4235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1473932" y="343455"/>
                <a:ext cx="344338" cy="151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34" y="568"/>
                    </a:moveTo>
                    <a:lnTo>
                      <a:pt x="2371" y="568"/>
                    </a:lnTo>
                    <a:lnTo>
                      <a:pt x="1844" y="1137"/>
                    </a:lnTo>
                    <a:lnTo>
                      <a:pt x="1580" y="1705"/>
                    </a:lnTo>
                    <a:lnTo>
                      <a:pt x="1054" y="2274"/>
                    </a:lnTo>
                    <a:lnTo>
                      <a:pt x="790" y="2842"/>
                    </a:lnTo>
                    <a:lnTo>
                      <a:pt x="790" y="3411"/>
                    </a:lnTo>
                    <a:lnTo>
                      <a:pt x="527" y="3411"/>
                    </a:lnTo>
                    <a:lnTo>
                      <a:pt x="527" y="3979"/>
                    </a:lnTo>
                    <a:lnTo>
                      <a:pt x="0" y="5116"/>
                    </a:lnTo>
                    <a:lnTo>
                      <a:pt x="0" y="6253"/>
                    </a:lnTo>
                    <a:lnTo>
                      <a:pt x="1580" y="9663"/>
                    </a:lnTo>
                    <a:lnTo>
                      <a:pt x="1580" y="10232"/>
                    </a:lnTo>
                    <a:lnTo>
                      <a:pt x="2371" y="11937"/>
                    </a:lnTo>
                    <a:lnTo>
                      <a:pt x="3161" y="14211"/>
                    </a:lnTo>
                    <a:lnTo>
                      <a:pt x="3424" y="15347"/>
                    </a:lnTo>
                    <a:lnTo>
                      <a:pt x="3951" y="15916"/>
                    </a:lnTo>
                    <a:lnTo>
                      <a:pt x="4215" y="17053"/>
                    </a:lnTo>
                    <a:lnTo>
                      <a:pt x="4478" y="17053"/>
                    </a:lnTo>
                    <a:lnTo>
                      <a:pt x="5005" y="18189"/>
                    </a:lnTo>
                    <a:lnTo>
                      <a:pt x="5268" y="18189"/>
                    </a:lnTo>
                    <a:lnTo>
                      <a:pt x="5795" y="18758"/>
                    </a:lnTo>
                    <a:lnTo>
                      <a:pt x="6059" y="19326"/>
                    </a:lnTo>
                    <a:lnTo>
                      <a:pt x="6585" y="19895"/>
                    </a:lnTo>
                    <a:lnTo>
                      <a:pt x="7376" y="19895"/>
                    </a:lnTo>
                    <a:lnTo>
                      <a:pt x="7639" y="20463"/>
                    </a:lnTo>
                    <a:lnTo>
                      <a:pt x="9746" y="20463"/>
                    </a:lnTo>
                    <a:lnTo>
                      <a:pt x="10273" y="19895"/>
                    </a:lnTo>
                    <a:lnTo>
                      <a:pt x="10800" y="19895"/>
                    </a:lnTo>
                    <a:lnTo>
                      <a:pt x="11854" y="19326"/>
                    </a:lnTo>
                    <a:lnTo>
                      <a:pt x="13171" y="18758"/>
                    </a:lnTo>
                    <a:lnTo>
                      <a:pt x="14224" y="18758"/>
                    </a:lnTo>
                    <a:lnTo>
                      <a:pt x="14751" y="18189"/>
                    </a:lnTo>
                    <a:lnTo>
                      <a:pt x="16595" y="18189"/>
                    </a:lnTo>
                    <a:lnTo>
                      <a:pt x="16859" y="18758"/>
                    </a:lnTo>
                    <a:lnTo>
                      <a:pt x="17385" y="18758"/>
                    </a:lnTo>
                    <a:lnTo>
                      <a:pt x="18176" y="19895"/>
                    </a:lnTo>
                    <a:lnTo>
                      <a:pt x="18966" y="20463"/>
                    </a:lnTo>
                    <a:lnTo>
                      <a:pt x="19229" y="21032"/>
                    </a:lnTo>
                    <a:lnTo>
                      <a:pt x="20020" y="21032"/>
                    </a:lnTo>
                    <a:lnTo>
                      <a:pt x="20283" y="21600"/>
                    </a:lnTo>
                    <a:lnTo>
                      <a:pt x="20810" y="21600"/>
                    </a:lnTo>
                    <a:lnTo>
                      <a:pt x="21073" y="21032"/>
                    </a:lnTo>
                    <a:lnTo>
                      <a:pt x="21337" y="21032"/>
                    </a:lnTo>
                    <a:lnTo>
                      <a:pt x="21337" y="20463"/>
                    </a:lnTo>
                    <a:lnTo>
                      <a:pt x="21600" y="19895"/>
                    </a:lnTo>
                    <a:lnTo>
                      <a:pt x="21600" y="17621"/>
                    </a:lnTo>
                    <a:lnTo>
                      <a:pt x="21337" y="17053"/>
                    </a:lnTo>
                    <a:lnTo>
                      <a:pt x="21337" y="15916"/>
                    </a:lnTo>
                    <a:lnTo>
                      <a:pt x="21073" y="15347"/>
                    </a:lnTo>
                    <a:lnTo>
                      <a:pt x="21073" y="14211"/>
                    </a:lnTo>
                    <a:lnTo>
                      <a:pt x="20546" y="13074"/>
                    </a:lnTo>
                    <a:lnTo>
                      <a:pt x="20283" y="13074"/>
                    </a:lnTo>
                    <a:lnTo>
                      <a:pt x="20020" y="12505"/>
                    </a:lnTo>
                    <a:lnTo>
                      <a:pt x="19493" y="12505"/>
                    </a:lnTo>
                    <a:lnTo>
                      <a:pt x="19229" y="11937"/>
                    </a:lnTo>
                    <a:lnTo>
                      <a:pt x="17385" y="11937"/>
                    </a:lnTo>
                    <a:lnTo>
                      <a:pt x="16332" y="12505"/>
                    </a:lnTo>
                    <a:lnTo>
                      <a:pt x="13698" y="12505"/>
                    </a:lnTo>
                    <a:lnTo>
                      <a:pt x="12117" y="11937"/>
                    </a:lnTo>
                    <a:lnTo>
                      <a:pt x="11327" y="11937"/>
                    </a:lnTo>
                    <a:lnTo>
                      <a:pt x="10273" y="11368"/>
                    </a:lnTo>
                    <a:lnTo>
                      <a:pt x="9746" y="11368"/>
                    </a:lnTo>
                    <a:lnTo>
                      <a:pt x="9483" y="10800"/>
                    </a:lnTo>
                    <a:lnTo>
                      <a:pt x="8956" y="10800"/>
                    </a:lnTo>
                    <a:lnTo>
                      <a:pt x="8693" y="10232"/>
                    </a:lnTo>
                    <a:lnTo>
                      <a:pt x="8166" y="10232"/>
                    </a:lnTo>
                    <a:lnTo>
                      <a:pt x="7902" y="9663"/>
                    </a:lnTo>
                    <a:lnTo>
                      <a:pt x="7639" y="9663"/>
                    </a:lnTo>
                    <a:lnTo>
                      <a:pt x="7112" y="8526"/>
                    </a:lnTo>
                    <a:lnTo>
                      <a:pt x="7112" y="7389"/>
                    </a:lnTo>
                    <a:lnTo>
                      <a:pt x="6849" y="6821"/>
                    </a:lnTo>
                    <a:lnTo>
                      <a:pt x="6849" y="3411"/>
                    </a:lnTo>
                    <a:lnTo>
                      <a:pt x="6585" y="2842"/>
                    </a:lnTo>
                    <a:lnTo>
                      <a:pt x="6585" y="1705"/>
                    </a:lnTo>
                    <a:lnTo>
                      <a:pt x="6059" y="568"/>
                    </a:lnTo>
                    <a:lnTo>
                      <a:pt x="5268" y="568"/>
                    </a:lnTo>
                    <a:lnTo>
                      <a:pt x="5005" y="0"/>
                    </a:lnTo>
                    <a:lnTo>
                      <a:pt x="3161" y="0"/>
                    </a:lnTo>
                    <a:lnTo>
                      <a:pt x="2898" y="568"/>
                    </a:lnTo>
                    <a:lnTo>
                      <a:pt x="2634" y="568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0" name="Shape 550"/>
              <p:cNvSpPr/>
              <p:nvPr/>
            </p:nvSpPr>
            <p:spPr>
              <a:xfrm>
                <a:off x="1402545" y="431316"/>
                <a:ext cx="71388" cy="43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4" y="0"/>
                    </a:moveTo>
                    <a:lnTo>
                      <a:pt x="6353" y="1964"/>
                    </a:lnTo>
                    <a:lnTo>
                      <a:pt x="5082" y="1964"/>
                    </a:lnTo>
                    <a:lnTo>
                      <a:pt x="1271" y="7855"/>
                    </a:lnTo>
                    <a:lnTo>
                      <a:pt x="1271" y="9818"/>
                    </a:lnTo>
                    <a:lnTo>
                      <a:pt x="0" y="9818"/>
                    </a:lnTo>
                    <a:lnTo>
                      <a:pt x="0" y="15709"/>
                    </a:lnTo>
                    <a:lnTo>
                      <a:pt x="1271" y="17673"/>
                    </a:lnTo>
                    <a:lnTo>
                      <a:pt x="2541" y="17673"/>
                    </a:lnTo>
                    <a:lnTo>
                      <a:pt x="2541" y="19636"/>
                    </a:lnTo>
                    <a:lnTo>
                      <a:pt x="5082" y="19636"/>
                    </a:lnTo>
                    <a:lnTo>
                      <a:pt x="6353" y="21600"/>
                    </a:lnTo>
                    <a:lnTo>
                      <a:pt x="13976" y="21600"/>
                    </a:lnTo>
                    <a:lnTo>
                      <a:pt x="15247" y="19636"/>
                    </a:lnTo>
                    <a:lnTo>
                      <a:pt x="16518" y="19636"/>
                    </a:lnTo>
                    <a:lnTo>
                      <a:pt x="17788" y="17673"/>
                    </a:lnTo>
                    <a:lnTo>
                      <a:pt x="19059" y="17673"/>
                    </a:lnTo>
                    <a:lnTo>
                      <a:pt x="20329" y="15709"/>
                    </a:lnTo>
                    <a:lnTo>
                      <a:pt x="20329" y="13745"/>
                    </a:lnTo>
                    <a:lnTo>
                      <a:pt x="21600" y="11782"/>
                    </a:lnTo>
                    <a:lnTo>
                      <a:pt x="20329" y="9818"/>
                    </a:lnTo>
                    <a:lnTo>
                      <a:pt x="20329" y="5891"/>
                    </a:lnTo>
                    <a:lnTo>
                      <a:pt x="19059" y="3927"/>
                    </a:lnTo>
                    <a:lnTo>
                      <a:pt x="19059" y="1964"/>
                    </a:lnTo>
                    <a:lnTo>
                      <a:pt x="17788" y="1964"/>
                    </a:lnTo>
                    <a:lnTo>
                      <a:pt x="16518" y="0"/>
                    </a:lnTo>
                    <a:lnTo>
                      <a:pt x="7624" y="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64" name="Group 564"/>
            <p:cNvGrpSpPr/>
            <p:nvPr/>
          </p:nvGrpSpPr>
          <p:grpSpPr>
            <a:xfrm>
              <a:off x="5400219" y="155753"/>
              <a:ext cx="4409200" cy="1789165"/>
              <a:chOff x="0" y="0"/>
              <a:chExt cx="4409199" cy="1789163"/>
            </a:xfrm>
          </p:grpSpPr>
          <p:sp>
            <p:nvSpPr>
              <p:cNvPr id="552" name="Shape 552"/>
              <p:cNvSpPr/>
              <p:nvPr/>
            </p:nvSpPr>
            <p:spPr>
              <a:xfrm>
                <a:off x="512306" y="638987"/>
                <a:ext cx="46193" cy="4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9818" y="1800"/>
                    </a:lnTo>
                    <a:lnTo>
                      <a:pt x="7855" y="1800"/>
                    </a:lnTo>
                    <a:lnTo>
                      <a:pt x="0" y="9000"/>
                    </a:lnTo>
                    <a:lnTo>
                      <a:pt x="0" y="18000"/>
                    </a:lnTo>
                    <a:lnTo>
                      <a:pt x="1964" y="18000"/>
                    </a:lnTo>
                    <a:lnTo>
                      <a:pt x="1964" y="19800"/>
                    </a:lnTo>
                    <a:lnTo>
                      <a:pt x="3927" y="19800"/>
                    </a:lnTo>
                    <a:lnTo>
                      <a:pt x="3927" y="21600"/>
                    </a:lnTo>
                    <a:lnTo>
                      <a:pt x="11782" y="21600"/>
                    </a:lnTo>
                    <a:lnTo>
                      <a:pt x="11782" y="19800"/>
                    </a:lnTo>
                    <a:lnTo>
                      <a:pt x="13745" y="19800"/>
                    </a:lnTo>
                    <a:lnTo>
                      <a:pt x="19636" y="14400"/>
                    </a:lnTo>
                    <a:lnTo>
                      <a:pt x="19636" y="12600"/>
                    </a:lnTo>
                    <a:lnTo>
                      <a:pt x="21600" y="12600"/>
                    </a:lnTo>
                    <a:lnTo>
                      <a:pt x="21600" y="7200"/>
                    </a:lnTo>
                    <a:lnTo>
                      <a:pt x="15709" y="1800"/>
                    </a:lnTo>
                    <a:lnTo>
                      <a:pt x="11782" y="1800"/>
                    </a:lnTo>
                    <a:lnTo>
                      <a:pt x="11782" y="0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3" name="Shape 553"/>
              <p:cNvSpPr/>
              <p:nvPr/>
            </p:nvSpPr>
            <p:spPr>
              <a:xfrm>
                <a:off x="747464" y="599050"/>
                <a:ext cx="67189" cy="31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5400"/>
                    </a:moveTo>
                    <a:lnTo>
                      <a:pt x="17550" y="5400"/>
                    </a:lnTo>
                    <a:lnTo>
                      <a:pt x="14850" y="0"/>
                    </a:lnTo>
                    <a:lnTo>
                      <a:pt x="8100" y="0"/>
                    </a:lnTo>
                    <a:lnTo>
                      <a:pt x="6750" y="2700"/>
                    </a:lnTo>
                    <a:lnTo>
                      <a:pt x="5400" y="2700"/>
                    </a:lnTo>
                    <a:lnTo>
                      <a:pt x="0" y="13500"/>
                    </a:lnTo>
                    <a:lnTo>
                      <a:pt x="0" y="16200"/>
                    </a:lnTo>
                    <a:lnTo>
                      <a:pt x="2700" y="16200"/>
                    </a:lnTo>
                    <a:lnTo>
                      <a:pt x="2700" y="18900"/>
                    </a:lnTo>
                    <a:lnTo>
                      <a:pt x="5400" y="16200"/>
                    </a:lnTo>
                    <a:lnTo>
                      <a:pt x="6750" y="16200"/>
                    </a:lnTo>
                    <a:lnTo>
                      <a:pt x="8100" y="18900"/>
                    </a:lnTo>
                    <a:lnTo>
                      <a:pt x="10800" y="18900"/>
                    </a:lnTo>
                    <a:lnTo>
                      <a:pt x="12150" y="21600"/>
                    </a:lnTo>
                    <a:lnTo>
                      <a:pt x="21600" y="21600"/>
                    </a:lnTo>
                    <a:lnTo>
                      <a:pt x="21600" y="13500"/>
                    </a:lnTo>
                    <a:lnTo>
                      <a:pt x="20250" y="10800"/>
                    </a:lnTo>
                    <a:lnTo>
                      <a:pt x="20250" y="8100"/>
                    </a:lnTo>
                    <a:lnTo>
                      <a:pt x="18900" y="8100"/>
                    </a:lnTo>
                    <a:lnTo>
                      <a:pt x="18900" y="54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596291" y="259588"/>
                <a:ext cx="411526" cy="33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90" y="12452"/>
                    </a:moveTo>
                    <a:lnTo>
                      <a:pt x="5510" y="12452"/>
                    </a:lnTo>
                    <a:lnTo>
                      <a:pt x="5510" y="12198"/>
                    </a:lnTo>
                    <a:lnTo>
                      <a:pt x="5731" y="11944"/>
                    </a:lnTo>
                    <a:lnTo>
                      <a:pt x="5951" y="11944"/>
                    </a:lnTo>
                    <a:lnTo>
                      <a:pt x="7273" y="10419"/>
                    </a:lnTo>
                    <a:lnTo>
                      <a:pt x="7273" y="10165"/>
                    </a:lnTo>
                    <a:lnTo>
                      <a:pt x="7494" y="9911"/>
                    </a:lnTo>
                    <a:lnTo>
                      <a:pt x="8155" y="9402"/>
                    </a:lnTo>
                    <a:lnTo>
                      <a:pt x="8596" y="9148"/>
                    </a:lnTo>
                    <a:lnTo>
                      <a:pt x="9037" y="8640"/>
                    </a:lnTo>
                    <a:lnTo>
                      <a:pt x="9478" y="8386"/>
                    </a:lnTo>
                    <a:lnTo>
                      <a:pt x="10139" y="7878"/>
                    </a:lnTo>
                    <a:lnTo>
                      <a:pt x="10800" y="7624"/>
                    </a:lnTo>
                    <a:lnTo>
                      <a:pt x="11682" y="6607"/>
                    </a:lnTo>
                    <a:lnTo>
                      <a:pt x="12343" y="6099"/>
                    </a:lnTo>
                    <a:lnTo>
                      <a:pt x="13224" y="5591"/>
                    </a:lnTo>
                    <a:lnTo>
                      <a:pt x="13665" y="5082"/>
                    </a:lnTo>
                    <a:lnTo>
                      <a:pt x="13886" y="5082"/>
                    </a:lnTo>
                    <a:lnTo>
                      <a:pt x="14106" y="4828"/>
                    </a:lnTo>
                    <a:lnTo>
                      <a:pt x="14547" y="4828"/>
                    </a:lnTo>
                    <a:lnTo>
                      <a:pt x="15208" y="4574"/>
                    </a:lnTo>
                    <a:lnTo>
                      <a:pt x="16751" y="3812"/>
                    </a:lnTo>
                    <a:lnTo>
                      <a:pt x="17633" y="3558"/>
                    </a:lnTo>
                    <a:lnTo>
                      <a:pt x="18294" y="3304"/>
                    </a:lnTo>
                    <a:lnTo>
                      <a:pt x="18735" y="3049"/>
                    </a:lnTo>
                    <a:lnTo>
                      <a:pt x="20057" y="2541"/>
                    </a:lnTo>
                    <a:lnTo>
                      <a:pt x="20278" y="2541"/>
                    </a:lnTo>
                    <a:lnTo>
                      <a:pt x="20498" y="2287"/>
                    </a:lnTo>
                    <a:lnTo>
                      <a:pt x="20718" y="2287"/>
                    </a:lnTo>
                    <a:lnTo>
                      <a:pt x="21159" y="2033"/>
                    </a:lnTo>
                    <a:lnTo>
                      <a:pt x="21380" y="2033"/>
                    </a:lnTo>
                    <a:lnTo>
                      <a:pt x="21380" y="1779"/>
                    </a:lnTo>
                    <a:lnTo>
                      <a:pt x="21600" y="1779"/>
                    </a:lnTo>
                    <a:lnTo>
                      <a:pt x="21600" y="1525"/>
                    </a:lnTo>
                    <a:lnTo>
                      <a:pt x="21380" y="1525"/>
                    </a:lnTo>
                    <a:lnTo>
                      <a:pt x="21380" y="1016"/>
                    </a:lnTo>
                    <a:lnTo>
                      <a:pt x="20939" y="508"/>
                    </a:lnTo>
                    <a:lnTo>
                      <a:pt x="20718" y="508"/>
                    </a:lnTo>
                    <a:lnTo>
                      <a:pt x="20718" y="254"/>
                    </a:lnTo>
                    <a:lnTo>
                      <a:pt x="19837" y="254"/>
                    </a:lnTo>
                    <a:lnTo>
                      <a:pt x="19396" y="0"/>
                    </a:lnTo>
                    <a:lnTo>
                      <a:pt x="18955" y="0"/>
                    </a:lnTo>
                    <a:lnTo>
                      <a:pt x="18735" y="254"/>
                    </a:lnTo>
                    <a:lnTo>
                      <a:pt x="17853" y="254"/>
                    </a:lnTo>
                    <a:lnTo>
                      <a:pt x="17853" y="508"/>
                    </a:lnTo>
                    <a:lnTo>
                      <a:pt x="17633" y="508"/>
                    </a:lnTo>
                    <a:lnTo>
                      <a:pt x="16531" y="1779"/>
                    </a:lnTo>
                    <a:lnTo>
                      <a:pt x="16310" y="1779"/>
                    </a:lnTo>
                    <a:lnTo>
                      <a:pt x="15869" y="2287"/>
                    </a:lnTo>
                    <a:lnTo>
                      <a:pt x="14988" y="2287"/>
                    </a:lnTo>
                    <a:lnTo>
                      <a:pt x="13665" y="2795"/>
                    </a:lnTo>
                    <a:lnTo>
                      <a:pt x="10580" y="2795"/>
                    </a:lnTo>
                    <a:lnTo>
                      <a:pt x="10580" y="3049"/>
                    </a:lnTo>
                    <a:lnTo>
                      <a:pt x="10359" y="3049"/>
                    </a:lnTo>
                    <a:lnTo>
                      <a:pt x="9037" y="4574"/>
                    </a:lnTo>
                    <a:lnTo>
                      <a:pt x="8376" y="4574"/>
                    </a:lnTo>
                    <a:lnTo>
                      <a:pt x="8155" y="4320"/>
                    </a:lnTo>
                    <a:lnTo>
                      <a:pt x="7494" y="4320"/>
                    </a:lnTo>
                    <a:lnTo>
                      <a:pt x="7053" y="4828"/>
                    </a:lnTo>
                    <a:lnTo>
                      <a:pt x="7053" y="5082"/>
                    </a:lnTo>
                    <a:lnTo>
                      <a:pt x="6833" y="5082"/>
                    </a:lnTo>
                    <a:lnTo>
                      <a:pt x="6833" y="5336"/>
                    </a:lnTo>
                    <a:lnTo>
                      <a:pt x="6612" y="5591"/>
                    </a:lnTo>
                    <a:lnTo>
                      <a:pt x="6612" y="5845"/>
                    </a:lnTo>
                    <a:lnTo>
                      <a:pt x="6392" y="5845"/>
                    </a:lnTo>
                    <a:lnTo>
                      <a:pt x="6392" y="6099"/>
                    </a:lnTo>
                    <a:lnTo>
                      <a:pt x="4629" y="6099"/>
                    </a:lnTo>
                    <a:lnTo>
                      <a:pt x="4188" y="6353"/>
                    </a:lnTo>
                    <a:lnTo>
                      <a:pt x="3747" y="6353"/>
                    </a:lnTo>
                    <a:lnTo>
                      <a:pt x="3747" y="6607"/>
                    </a:lnTo>
                    <a:lnTo>
                      <a:pt x="3527" y="6607"/>
                    </a:lnTo>
                    <a:lnTo>
                      <a:pt x="3527" y="7115"/>
                    </a:lnTo>
                    <a:lnTo>
                      <a:pt x="3306" y="7369"/>
                    </a:lnTo>
                    <a:lnTo>
                      <a:pt x="3306" y="9911"/>
                    </a:lnTo>
                    <a:lnTo>
                      <a:pt x="3086" y="10165"/>
                    </a:lnTo>
                    <a:lnTo>
                      <a:pt x="3086" y="10419"/>
                    </a:lnTo>
                    <a:lnTo>
                      <a:pt x="2865" y="10419"/>
                    </a:lnTo>
                    <a:lnTo>
                      <a:pt x="2645" y="10165"/>
                    </a:lnTo>
                    <a:lnTo>
                      <a:pt x="2204" y="10165"/>
                    </a:lnTo>
                    <a:lnTo>
                      <a:pt x="1984" y="9911"/>
                    </a:lnTo>
                    <a:lnTo>
                      <a:pt x="1984" y="10165"/>
                    </a:lnTo>
                    <a:lnTo>
                      <a:pt x="1763" y="10165"/>
                    </a:lnTo>
                    <a:lnTo>
                      <a:pt x="1763" y="10419"/>
                    </a:lnTo>
                    <a:lnTo>
                      <a:pt x="1984" y="10673"/>
                    </a:lnTo>
                    <a:lnTo>
                      <a:pt x="1984" y="11435"/>
                    </a:lnTo>
                    <a:lnTo>
                      <a:pt x="1763" y="11689"/>
                    </a:lnTo>
                    <a:lnTo>
                      <a:pt x="1763" y="11944"/>
                    </a:lnTo>
                    <a:lnTo>
                      <a:pt x="1322" y="12452"/>
                    </a:lnTo>
                    <a:lnTo>
                      <a:pt x="1102" y="12452"/>
                    </a:lnTo>
                    <a:lnTo>
                      <a:pt x="882" y="12706"/>
                    </a:lnTo>
                    <a:lnTo>
                      <a:pt x="661" y="12706"/>
                    </a:lnTo>
                    <a:lnTo>
                      <a:pt x="661" y="13214"/>
                    </a:lnTo>
                    <a:lnTo>
                      <a:pt x="441" y="13468"/>
                    </a:lnTo>
                    <a:lnTo>
                      <a:pt x="441" y="14993"/>
                    </a:lnTo>
                    <a:lnTo>
                      <a:pt x="220" y="15247"/>
                    </a:lnTo>
                    <a:lnTo>
                      <a:pt x="220" y="15501"/>
                    </a:lnTo>
                    <a:lnTo>
                      <a:pt x="0" y="16264"/>
                    </a:lnTo>
                    <a:lnTo>
                      <a:pt x="0" y="17534"/>
                    </a:lnTo>
                    <a:lnTo>
                      <a:pt x="220" y="17534"/>
                    </a:lnTo>
                    <a:lnTo>
                      <a:pt x="220" y="17788"/>
                    </a:lnTo>
                    <a:lnTo>
                      <a:pt x="441" y="17788"/>
                    </a:lnTo>
                    <a:lnTo>
                      <a:pt x="661" y="18042"/>
                    </a:lnTo>
                    <a:lnTo>
                      <a:pt x="1102" y="18042"/>
                    </a:lnTo>
                    <a:lnTo>
                      <a:pt x="1322" y="18296"/>
                    </a:lnTo>
                    <a:lnTo>
                      <a:pt x="1543" y="18296"/>
                    </a:lnTo>
                    <a:lnTo>
                      <a:pt x="1543" y="18551"/>
                    </a:lnTo>
                    <a:lnTo>
                      <a:pt x="1763" y="18805"/>
                    </a:lnTo>
                    <a:lnTo>
                      <a:pt x="1763" y="19059"/>
                    </a:lnTo>
                    <a:lnTo>
                      <a:pt x="1984" y="19313"/>
                    </a:lnTo>
                    <a:lnTo>
                      <a:pt x="1984" y="19821"/>
                    </a:lnTo>
                    <a:lnTo>
                      <a:pt x="2424" y="20838"/>
                    </a:lnTo>
                    <a:lnTo>
                      <a:pt x="2424" y="21092"/>
                    </a:lnTo>
                    <a:lnTo>
                      <a:pt x="2645" y="21346"/>
                    </a:lnTo>
                    <a:lnTo>
                      <a:pt x="2865" y="21346"/>
                    </a:lnTo>
                    <a:lnTo>
                      <a:pt x="3086" y="21600"/>
                    </a:lnTo>
                    <a:lnTo>
                      <a:pt x="7273" y="21600"/>
                    </a:lnTo>
                    <a:lnTo>
                      <a:pt x="7273" y="21346"/>
                    </a:lnTo>
                    <a:lnTo>
                      <a:pt x="7494" y="21346"/>
                    </a:lnTo>
                    <a:lnTo>
                      <a:pt x="7494" y="21092"/>
                    </a:lnTo>
                    <a:lnTo>
                      <a:pt x="7714" y="20838"/>
                    </a:lnTo>
                    <a:lnTo>
                      <a:pt x="7714" y="19821"/>
                    </a:lnTo>
                    <a:lnTo>
                      <a:pt x="7494" y="19821"/>
                    </a:lnTo>
                    <a:lnTo>
                      <a:pt x="7053" y="19313"/>
                    </a:lnTo>
                    <a:lnTo>
                      <a:pt x="6392" y="19313"/>
                    </a:lnTo>
                    <a:lnTo>
                      <a:pt x="5951" y="18805"/>
                    </a:lnTo>
                    <a:lnTo>
                      <a:pt x="5731" y="18805"/>
                    </a:lnTo>
                    <a:lnTo>
                      <a:pt x="5510" y="18296"/>
                    </a:lnTo>
                    <a:lnTo>
                      <a:pt x="5290" y="18296"/>
                    </a:lnTo>
                    <a:lnTo>
                      <a:pt x="5069" y="18042"/>
                    </a:lnTo>
                    <a:lnTo>
                      <a:pt x="5069" y="17788"/>
                    </a:lnTo>
                    <a:lnTo>
                      <a:pt x="4849" y="17534"/>
                    </a:lnTo>
                    <a:lnTo>
                      <a:pt x="4849" y="14993"/>
                    </a:lnTo>
                    <a:lnTo>
                      <a:pt x="5069" y="14739"/>
                    </a:lnTo>
                    <a:lnTo>
                      <a:pt x="5069" y="13976"/>
                    </a:lnTo>
                    <a:lnTo>
                      <a:pt x="5290" y="13468"/>
                    </a:lnTo>
                    <a:lnTo>
                      <a:pt x="5290" y="12452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Shape 555"/>
              <p:cNvSpPr/>
              <p:nvPr/>
            </p:nvSpPr>
            <p:spPr>
              <a:xfrm>
                <a:off x="1058207" y="383392"/>
                <a:ext cx="20997" cy="35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00"/>
                    </a:moveTo>
                    <a:lnTo>
                      <a:pt x="12960" y="19200"/>
                    </a:lnTo>
                    <a:lnTo>
                      <a:pt x="17280" y="19200"/>
                    </a:lnTo>
                    <a:lnTo>
                      <a:pt x="17280" y="16800"/>
                    </a:lnTo>
                    <a:lnTo>
                      <a:pt x="21600" y="16800"/>
                    </a:lnTo>
                    <a:lnTo>
                      <a:pt x="21600" y="4800"/>
                    </a:lnTo>
                    <a:lnTo>
                      <a:pt x="17280" y="4800"/>
                    </a:lnTo>
                    <a:lnTo>
                      <a:pt x="17280" y="2400"/>
                    </a:lnTo>
                    <a:lnTo>
                      <a:pt x="12960" y="2400"/>
                    </a:lnTo>
                    <a:lnTo>
                      <a:pt x="12960" y="0"/>
                    </a:lnTo>
                    <a:lnTo>
                      <a:pt x="8640" y="2400"/>
                    </a:lnTo>
                    <a:lnTo>
                      <a:pt x="4320" y="2400"/>
                    </a:lnTo>
                    <a:lnTo>
                      <a:pt x="4320" y="7200"/>
                    </a:lnTo>
                    <a:lnTo>
                      <a:pt x="0" y="9600"/>
                    </a:lnTo>
                    <a:lnTo>
                      <a:pt x="0" y="12000"/>
                    </a:lnTo>
                    <a:lnTo>
                      <a:pt x="4320" y="14400"/>
                    </a:lnTo>
                    <a:lnTo>
                      <a:pt x="4320" y="19200"/>
                    </a:lnTo>
                    <a:lnTo>
                      <a:pt x="8640" y="192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1520123" y="-1"/>
                <a:ext cx="142775" cy="103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3323"/>
                    </a:moveTo>
                    <a:lnTo>
                      <a:pt x="10165" y="3323"/>
                    </a:lnTo>
                    <a:lnTo>
                      <a:pt x="9529" y="4154"/>
                    </a:lnTo>
                    <a:lnTo>
                      <a:pt x="8894" y="5815"/>
                    </a:lnTo>
                    <a:lnTo>
                      <a:pt x="8259" y="5815"/>
                    </a:lnTo>
                    <a:lnTo>
                      <a:pt x="6988" y="7477"/>
                    </a:lnTo>
                    <a:lnTo>
                      <a:pt x="3812" y="7477"/>
                    </a:lnTo>
                    <a:lnTo>
                      <a:pt x="3176" y="8308"/>
                    </a:lnTo>
                    <a:lnTo>
                      <a:pt x="2541" y="8308"/>
                    </a:lnTo>
                    <a:lnTo>
                      <a:pt x="1906" y="9138"/>
                    </a:lnTo>
                    <a:lnTo>
                      <a:pt x="1271" y="9138"/>
                    </a:lnTo>
                    <a:lnTo>
                      <a:pt x="0" y="10800"/>
                    </a:lnTo>
                    <a:lnTo>
                      <a:pt x="0" y="12462"/>
                    </a:lnTo>
                    <a:lnTo>
                      <a:pt x="635" y="13292"/>
                    </a:lnTo>
                    <a:lnTo>
                      <a:pt x="635" y="14123"/>
                    </a:lnTo>
                    <a:lnTo>
                      <a:pt x="5082" y="19938"/>
                    </a:lnTo>
                    <a:lnTo>
                      <a:pt x="5718" y="19938"/>
                    </a:lnTo>
                    <a:lnTo>
                      <a:pt x="6988" y="20769"/>
                    </a:lnTo>
                    <a:lnTo>
                      <a:pt x="7624" y="21600"/>
                    </a:lnTo>
                    <a:lnTo>
                      <a:pt x="9529" y="21600"/>
                    </a:lnTo>
                    <a:lnTo>
                      <a:pt x="9529" y="20769"/>
                    </a:lnTo>
                    <a:lnTo>
                      <a:pt x="10800" y="20769"/>
                    </a:lnTo>
                    <a:lnTo>
                      <a:pt x="12071" y="19938"/>
                    </a:lnTo>
                    <a:lnTo>
                      <a:pt x="13976" y="18277"/>
                    </a:lnTo>
                    <a:lnTo>
                      <a:pt x="14612" y="17446"/>
                    </a:lnTo>
                    <a:lnTo>
                      <a:pt x="15247" y="17446"/>
                    </a:lnTo>
                    <a:lnTo>
                      <a:pt x="15882" y="16615"/>
                    </a:lnTo>
                    <a:lnTo>
                      <a:pt x="16518" y="16615"/>
                    </a:lnTo>
                    <a:lnTo>
                      <a:pt x="18424" y="15785"/>
                    </a:lnTo>
                    <a:lnTo>
                      <a:pt x="19694" y="15785"/>
                    </a:lnTo>
                    <a:lnTo>
                      <a:pt x="21600" y="13292"/>
                    </a:lnTo>
                    <a:lnTo>
                      <a:pt x="21600" y="9138"/>
                    </a:lnTo>
                    <a:lnTo>
                      <a:pt x="20965" y="7477"/>
                    </a:lnTo>
                    <a:lnTo>
                      <a:pt x="20965" y="6646"/>
                    </a:lnTo>
                    <a:lnTo>
                      <a:pt x="20329" y="5815"/>
                    </a:lnTo>
                    <a:lnTo>
                      <a:pt x="20329" y="4985"/>
                    </a:lnTo>
                    <a:lnTo>
                      <a:pt x="18424" y="2492"/>
                    </a:lnTo>
                    <a:lnTo>
                      <a:pt x="17153" y="1662"/>
                    </a:lnTo>
                    <a:lnTo>
                      <a:pt x="16518" y="831"/>
                    </a:lnTo>
                    <a:lnTo>
                      <a:pt x="15882" y="831"/>
                    </a:lnTo>
                    <a:lnTo>
                      <a:pt x="15247" y="0"/>
                    </a:lnTo>
                    <a:lnTo>
                      <a:pt x="13976" y="0"/>
                    </a:lnTo>
                    <a:lnTo>
                      <a:pt x="13341" y="831"/>
                    </a:lnTo>
                    <a:lnTo>
                      <a:pt x="12706" y="831"/>
                    </a:lnTo>
                    <a:lnTo>
                      <a:pt x="10800" y="3323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1612507" y="75879"/>
                <a:ext cx="142775" cy="8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53" y="7855"/>
                    </a:moveTo>
                    <a:lnTo>
                      <a:pt x="6353" y="6873"/>
                    </a:lnTo>
                    <a:lnTo>
                      <a:pt x="6988" y="5891"/>
                    </a:lnTo>
                    <a:lnTo>
                      <a:pt x="6988" y="3927"/>
                    </a:lnTo>
                    <a:lnTo>
                      <a:pt x="8259" y="1964"/>
                    </a:lnTo>
                    <a:lnTo>
                      <a:pt x="8259" y="982"/>
                    </a:lnTo>
                    <a:lnTo>
                      <a:pt x="9529" y="982"/>
                    </a:lnTo>
                    <a:lnTo>
                      <a:pt x="9529" y="0"/>
                    </a:lnTo>
                    <a:lnTo>
                      <a:pt x="12706" y="0"/>
                    </a:lnTo>
                    <a:lnTo>
                      <a:pt x="13976" y="982"/>
                    </a:lnTo>
                    <a:lnTo>
                      <a:pt x="15247" y="982"/>
                    </a:lnTo>
                    <a:lnTo>
                      <a:pt x="15247" y="1964"/>
                    </a:lnTo>
                    <a:lnTo>
                      <a:pt x="15882" y="1964"/>
                    </a:lnTo>
                    <a:lnTo>
                      <a:pt x="17153" y="3927"/>
                    </a:lnTo>
                    <a:lnTo>
                      <a:pt x="17153" y="4909"/>
                    </a:lnTo>
                    <a:lnTo>
                      <a:pt x="18424" y="6873"/>
                    </a:lnTo>
                    <a:lnTo>
                      <a:pt x="18424" y="13745"/>
                    </a:lnTo>
                    <a:lnTo>
                      <a:pt x="19694" y="13745"/>
                    </a:lnTo>
                    <a:lnTo>
                      <a:pt x="20329" y="12764"/>
                    </a:lnTo>
                    <a:lnTo>
                      <a:pt x="20965" y="12764"/>
                    </a:lnTo>
                    <a:lnTo>
                      <a:pt x="20965" y="13745"/>
                    </a:lnTo>
                    <a:lnTo>
                      <a:pt x="21600" y="13745"/>
                    </a:lnTo>
                    <a:lnTo>
                      <a:pt x="21600" y="17673"/>
                    </a:lnTo>
                    <a:lnTo>
                      <a:pt x="20329" y="19636"/>
                    </a:lnTo>
                    <a:lnTo>
                      <a:pt x="19059" y="19636"/>
                    </a:lnTo>
                    <a:lnTo>
                      <a:pt x="18424" y="20618"/>
                    </a:lnTo>
                    <a:lnTo>
                      <a:pt x="15882" y="20618"/>
                    </a:lnTo>
                    <a:lnTo>
                      <a:pt x="15247" y="21600"/>
                    </a:lnTo>
                    <a:lnTo>
                      <a:pt x="13976" y="21600"/>
                    </a:lnTo>
                    <a:lnTo>
                      <a:pt x="13976" y="20618"/>
                    </a:lnTo>
                    <a:lnTo>
                      <a:pt x="12706" y="20618"/>
                    </a:lnTo>
                    <a:lnTo>
                      <a:pt x="11435" y="19636"/>
                    </a:lnTo>
                    <a:lnTo>
                      <a:pt x="10800" y="19636"/>
                    </a:lnTo>
                    <a:lnTo>
                      <a:pt x="8894" y="17673"/>
                    </a:lnTo>
                    <a:lnTo>
                      <a:pt x="8259" y="17673"/>
                    </a:lnTo>
                    <a:lnTo>
                      <a:pt x="6988" y="16691"/>
                    </a:lnTo>
                    <a:lnTo>
                      <a:pt x="6353" y="16691"/>
                    </a:lnTo>
                    <a:lnTo>
                      <a:pt x="5718" y="15709"/>
                    </a:lnTo>
                    <a:lnTo>
                      <a:pt x="3176" y="15709"/>
                    </a:lnTo>
                    <a:lnTo>
                      <a:pt x="2541" y="14727"/>
                    </a:lnTo>
                    <a:lnTo>
                      <a:pt x="1271" y="14727"/>
                    </a:lnTo>
                    <a:lnTo>
                      <a:pt x="635" y="13745"/>
                    </a:lnTo>
                    <a:lnTo>
                      <a:pt x="635" y="12764"/>
                    </a:lnTo>
                    <a:lnTo>
                      <a:pt x="0" y="12764"/>
                    </a:lnTo>
                    <a:lnTo>
                      <a:pt x="0" y="11782"/>
                    </a:lnTo>
                    <a:lnTo>
                      <a:pt x="635" y="10800"/>
                    </a:lnTo>
                    <a:lnTo>
                      <a:pt x="635" y="9818"/>
                    </a:lnTo>
                    <a:lnTo>
                      <a:pt x="1906" y="7855"/>
                    </a:lnTo>
                    <a:lnTo>
                      <a:pt x="6353" y="7855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1772078" y="111822"/>
                <a:ext cx="109181" cy="8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92" y="9257"/>
                    </a:moveTo>
                    <a:lnTo>
                      <a:pt x="4154" y="5143"/>
                    </a:lnTo>
                    <a:lnTo>
                      <a:pt x="7477" y="1029"/>
                    </a:lnTo>
                    <a:lnTo>
                      <a:pt x="9138" y="1029"/>
                    </a:lnTo>
                    <a:lnTo>
                      <a:pt x="9138" y="0"/>
                    </a:lnTo>
                    <a:lnTo>
                      <a:pt x="9138" y="1029"/>
                    </a:lnTo>
                    <a:lnTo>
                      <a:pt x="9969" y="1029"/>
                    </a:lnTo>
                    <a:lnTo>
                      <a:pt x="9969" y="2057"/>
                    </a:lnTo>
                    <a:lnTo>
                      <a:pt x="10800" y="3086"/>
                    </a:lnTo>
                    <a:lnTo>
                      <a:pt x="10800" y="4114"/>
                    </a:lnTo>
                    <a:lnTo>
                      <a:pt x="11631" y="5143"/>
                    </a:lnTo>
                    <a:lnTo>
                      <a:pt x="13292" y="5143"/>
                    </a:lnTo>
                    <a:lnTo>
                      <a:pt x="13292" y="6171"/>
                    </a:lnTo>
                    <a:lnTo>
                      <a:pt x="14954" y="6171"/>
                    </a:lnTo>
                    <a:lnTo>
                      <a:pt x="15785" y="5143"/>
                    </a:lnTo>
                    <a:lnTo>
                      <a:pt x="16615" y="6171"/>
                    </a:lnTo>
                    <a:lnTo>
                      <a:pt x="19938" y="6171"/>
                    </a:lnTo>
                    <a:lnTo>
                      <a:pt x="19938" y="7200"/>
                    </a:lnTo>
                    <a:lnTo>
                      <a:pt x="20769" y="7200"/>
                    </a:lnTo>
                    <a:lnTo>
                      <a:pt x="20769" y="8229"/>
                    </a:lnTo>
                    <a:lnTo>
                      <a:pt x="21600" y="9257"/>
                    </a:lnTo>
                    <a:lnTo>
                      <a:pt x="21600" y="16457"/>
                    </a:lnTo>
                    <a:lnTo>
                      <a:pt x="20769" y="17486"/>
                    </a:lnTo>
                    <a:lnTo>
                      <a:pt x="20769" y="18514"/>
                    </a:lnTo>
                    <a:lnTo>
                      <a:pt x="19938" y="18514"/>
                    </a:lnTo>
                    <a:lnTo>
                      <a:pt x="19938" y="19543"/>
                    </a:lnTo>
                    <a:lnTo>
                      <a:pt x="19108" y="19543"/>
                    </a:lnTo>
                    <a:lnTo>
                      <a:pt x="19108" y="20571"/>
                    </a:lnTo>
                    <a:lnTo>
                      <a:pt x="17446" y="20571"/>
                    </a:lnTo>
                    <a:lnTo>
                      <a:pt x="16615" y="21600"/>
                    </a:lnTo>
                    <a:lnTo>
                      <a:pt x="4154" y="21600"/>
                    </a:lnTo>
                    <a:lnTo>
                      <a:pt x="3323" y="20571"/>
                    </a:lnTo>
                    <a:lnTo>
                      <a:pt x="1662" y="20571"/>
                    </a:lnTo>
                    <a:lnTo>
                      <a:pt x="1662" y="19543"/>
                    </a:lnTo>
                    <a:lnTo>
                      <a:pt x="831" y="19543"/>
                    </a:lnTo>
                    <a:lnTo>
                      <a:pt x="831" y="18514"/>
                    </a:lnTo>
                    <a:lnTo>
                      <a:pt x="0" y="18514"/>
                    </a:lnTo>
                    <a:lnTo>
                      <a:pt x="0" y="14400"/>
                    </a:lnTo>
                    <a:lnTo>
                      <a:pt x="831" y="13371"/>
                    </a:lnTo>
                    <a:lnTo>
                      <a:pt x="2492" y="9257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9" name="Shape 559"/>
              <p:cNvSpPr/>
              <p:nvPr/>
            </p:nvSpPr>
            <p:spPr>
              <a:xfrm>
                <a:off x="2763098" y="295531"/>
                <a:ext cx="201564" cy="8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50" y="1964"/>
                    </a:moveTo>
                    <a:lnTo>
                      <a:pt x="11700" y="1964"/>
                    </a:lnTo>
                    <a:lnTo>
                      <a:pt x="11700" y="7855"/>
                    </a:lnTo>
                    <a:lnTo>
                      <a:pt x="8100" y="7855"/>
                    </a:lnTo>
                    <a:lnTo>
                      <a:pt x="7650" y="6873"/>
                    </a:lnTo>
                    <a:lnTo>
                      <a:pt x="7200" y="6873"/>
                    </a:lnTo>
                    <a:lnTo>
                      <a:pt x="7200" y="5891"/>
                    </a:lnTo>
                    <a:lnTo>
                      <a:pt x="6750" y="4909"/>
                    </a:lnTo>
                    <a:lnTo>
                      <a:pt x="6750" y="3927"/>
                    </a:lnTo>
                    <a:lnTo>
                      <a:pt x="5850" y="2945"/>
                    </a:lnTo>
                    <a:lnTo>
                      <a:pt x="5400" y="1964"/>
                    </a:lnTo>
                    <a:lnTo>
                      <a:pt x="4950" y="1964"/>
                    </a:lnTo>
                    <a:lnTo>
                      <a:pt x="4500" y="982"/>
                    </a:lnTo>
                    <a:lnTo>
                      <a:pt x="4050" y="982"/>
                    </a:lnTo>
                    <a:lnTo>
                      <a:pt x="3600" y="0"/>
                    </a:lnTo>
                    <a:lnTo>
                      <a:pt x="2700" y="0"/>
                    </a:lnTo>
                    <a:lnTo>
                      <a:pt x="2250" y="982"/>
                    </a:lnTo>
                    <a:lnTo>
                      <a:pt x="1800" y="982"/>
                    </a:lnTo>
                    <a:lnTo>
                      <a:pt x="1800" y="1964"/>
                    </a:lnTo>
                    <a:lnTo>
                      <a:pt x="1350" y="1964"/>
                    </a:lnTo>
                    <a:lnTo>
                      <a:pt x="900" y="2945"/>
                    </a:lnTo>
                    <a:lnTo>
                      <a:pt x="450" y="2945"/>
                    </a:lnTo>
                    <a:lnTo>
                      <a:pt x="450" y="4909"/>
                    </a:lnTo>
                    <a:lnTo>
                      <a:pt x="0" y="4909"/>
                    </a:lnTo>
                    <a:lnTo>
                      <a:pt x="0" y="11782"/>
                    </a:lnTo>
                    <a:lnTo>
                      <a:pt x="450" y="12764"/>
                    </a:lnTo>
                    <a:lnTo>
                      <a:pt x="450" y="13745"/>
                    </a:lnTo>
                    <a:lnTo>
                      <a:pt x="900" y="14727"/>
                    </a:lnTo>
                    <a:lnTo>
                      <a:pt x="1800" y="15709"/>
                    </a:lnTo>
                    <a:lnTo>
                      <a:pt x="2700" y="17673"/>
                    </a:lnTo>
                    <a:lnTo>
                      <a:pt x="3600" y="18655"/>
                    </a:lnTo>
                    <a:lnTo>
                      <a:pt x="4050" y="19636"/>
                    </a:lnTo>
                    <a:lnTo>
                      <a:pt x="4500" y="19636"/>
                    </a:lnTo>
                    <a:lnTo>
                      <a:pt x="4950" y="20618"/>
                    </a:lnTo>
                    <a:lnTo>
                      <a:pt x="7200" y="20618"/>
                    </a:lnTo>
                    <a:lnTo>
                      <a:pt x="8100" y="21600"/>
                    </a:lnTo>
                    <a:lnTo>
                      <a:pt x="9450" y="21600"/>
                    </a:lnTo>
                    <a:lnTo>
                      <a:pt x="9900" y="20618"/>
                    </a:lnTo>
                    <a:lnTo>
                      <a:pt x="10350" y="20618"/>
                    </a:lnTo>
                    <a:lnTo>
                      <a:pt x="11250" y="18655"/>
                    </a:lnTo>
                    <a:lnTo>
                      <a:pt x="11250" y="17673"/>
                    </a:lnTo>
                    <a:lnTo>
                      <a:pt x="11700" y="17673"/>
                    </a:lnTo>
                    <a:lnTo>
                      <a:pt x="12150" y="16691"/>
                    </a:lnTo>
                    <a:lnTo>
                      <a:pt x="13050" y="16691"/>
                    </a:lnTo>
                    <a:lnTo>
                      <a:pt x="13500" y="17673"/>
                    </a:lnTo>
                    <a:lnTo>
                      <a:pt x="13950" y="17673"/>
                    </a:lnTo>
                    <a:lnTo>
                      <a:pt x="14850" y="18655"/>
                    </a:lnTo>
                    <a:lnTo>
                      <a:pt x="15300" y="19636"/>
                    </a:lnTo>
                    <a:lnTo>
                      <a:pt x="19800" y="19636"/>
                    </a:lnTo>
                    <a:lnTo>
                      <a:pt x="21150" y="16691"/>
                    </a:lnTo>
                    <a:lnTo>
                      <a:pt x="21150" y="15709"/>
                    </a:lnTo>
                    <a:lnTo>
                      <a:pt x="21600" y="15709"/>
                    </a:lnTo>
                    <a:lnTo>
                      <a:pt x="21600" y="13745"/>
                    </a:lnTo>
                    <a:lnTo>
                      <a:pt x="21150" y="13745"/>
                    </a:lnTo>
                    <a:lnTo>
                      <a:pt x="21150" y="12764"/>
                    </a:lnTo>
                    <a:lnTo>
                      <a:pt x="19350" y="12764"/>
                    </a:lnTo>
                    <a:lnTo>
                      <a:pt x="18900" y="11782"/>
                    </a:lnTo>
                    <a:lnTo>
                      <a:pt x="18000" y="11782"/>
                    </a:lnTo>
                    <a:lnTo>
                      <a:pt x="18000" y="10800"/>
                    </a:lnTo>
                    <a:lnTo>
                      <a:pt x="17550" y="9818"/>
                    </a:lnTo>
                    <a:lnTo>
                      <a:pt x="17550" y="8836"/>
                    </a:lnTo>
                    <a:lnTo>
                      <a:pt x="17100" y="7855"/>
                    </a:lnTo>
                    <a:lnTo>
                      <a:pt x="17100" y="5891"/>
                    </a:lnTo>
                    <a:lnTo>
                      <a:pt x="16650" y="4909"/>
                    </a:lnTo>
                    <a:lnTo>
                      <a:pt x="16650" y="3927"/>
                    </a:lnTo>
                    <a:lnTo>
                      <a:pt x="16200" y="3927"/>
                    </a:lnTo>
                    <a:lnTo>
                      <a:pt x="15750" y="2945"/>
                    </a:lnTo>
                    <a:lnTo>
                      <a:pt x="15300" y="2945"/>
                    </a:lnTo>
                    <a:lnTo>
                      <a:pt x="14850" y="1964"/>
                    </a:lnTo>
                    <a:lnTo>
                      <a:pt x="14400" y="1964"/>
                    </a:lnTo>
                    <a:lnTo>
                      <a:pt x="13950" y="982"/>
                    </a:lnTo>
                    <a:lnTo>
                      <a:pt x="12600" y="982"/>
                    </a:lnTo>
                    <a:lnTo>
                      <a:pt x="12150" y="1964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0" name="Shape 560"/>
              <p:cNvSpPr/>
              <p:nvPr/>
            </p:nvSpPr>
            <p:spPr>
              <a:xfrm>
                <a:off x="3010853" y="327480"/>
                <a:ext cx="121778" cy="43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5" y="0"/>
                    </a:moveTo>
                    <a:lnTo>
                      <a:pt x="2234" y="0"/>
                    </a:lnTo>
                    <a:lnTo>
                      <a:pt x="2234" y="1964"/>
                    </a:lnTo>
                    <a:lnTo>
                      <a:pt x="3724" y="5891"/>
                    </a:lnTo>
                    <a:lnTo>
                      <a:pt x="12662" y="5891"/>
                    </a:lnTo>
                    <a:lnTo>
                      <a:pt x="13407" y="3927"/>
                    </a:lnTo>
                    <a:lnTo>
                      <a:pt x="20110" y="3927"/>
                    </a:lnTo>
                    <a:lnTo>
                      <a:pt x="20855" y="5891"/>
                    </a:lnTo>
                    <a:lnTo>
                      <a:pt x="20855" y="7855"/>
                    </a:lnTo>
                    <a:lnTo>
                      <a:pt x="21600" y="9818"/>
                    </a:lnTo>
                    <a:lnTo>
                      <a:pt x="21600" y="17673"/>
                    </a:lnTo>
                    <a:lnTo>
                      <a:pt x="20110" y="21600"/>
                    </a:lnTo>
                    <a:lnTo>
                      <a:pt x="10428" y="21600"/>
                    </a:lnTo>
                    <a:lnTo>
                      <a:pt x="8938" y="19636"/>
                    </a:lnTo>
                    <a:lnTo>
                      <a:pt x="6703" y="19636"/>
                    </a:lnTo>
                    <a:lnTo>
                      <a:pt x="5959" y="17673"/>
                    </a:lnTo>
                    <a:lnTo>
                      <a:pt x="4469" y="17673"/>
                    </a:lnTo>
                    <a:lnTo>
                      <a:pt x="3724" y="15709"/>
                    </a:lnTo>
                    <a:lnTo>
                      <a:pt x="2979" y="15709"/>
                    </a:lnTo>
                    <a:lnTo>
                      <a:pt x="2979" y="13745"/>
                    </a:lnTo>
                    <a:lnTo>
                      <a:pt x="2234" y="13745"/>
                    </a:lnTo>
                    <a:lnTo>
                      <a:pt x="1490" y="11782"/>
                    </a:lnTo>
                    <a:lnTo>
                      <a:pt x="1490" y="9818"/>
                    </a:lnTo>
                    <a:lnTo>
                      <a:pt x="745" y="9818"/>
                    </a:lnTo>
                    <a:lnTo>
                      <a:pt x="745" y="5891"/>
                    </a:lnTo>
                    <a:lnTo>
                      <a:pt x="0" y="3927"/>
                    </a:lnTo>
                    <a:lnTo>
                      <a:pt x="0" y="1964"/>
                    </a:lnTo>
                    <a:lnTo>
                      <a:pt x="745" y="1964"/>
                    </a:lnTo>
                    <a:lnTo>
                      <a:pt x="745" y="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Shape 561"/>
              <p:cNvSpPr/>
              <p:nvPr/>
            </p:nvSpPr>
            <p:spPr>
              <a:xfrm>
                <a:off x="3972478" y="527164"/>
                <a:ext cx="88185" cy="55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29" y="1543"/>
                    </a:moveTo>
                    <a:lnTo>
                      <a:pt x="5143" y="6171"/>
                    </a:lnTo>
                    <a:lnTo>
                      <a:pt x="4114" y="6171"/>
                    </a:lnTo>
                    <a:lnTo>
                      <a:pt x="2057" y="9257"/>
                    </a:lnTo>
                    <a:lnTo>
                      <a:pt x="2057" y="10800"/>
                    </a:lnTo>
                    <a:lnTo>
                      <a:pt x="1029" y="12343"/>
                    </a:lnTo>
                    <a:lnTo>
                      <a:pt x="1029" y="13886"/>
                    </a:lnTo>
                    <a:lnTo>
                      <a:pt x="0" y="15429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8229" y="20057"/>
                    </a:lnTo>
                    <a:lnTo>
                      <a:pt x="18514" y="20057"/>
                    </a:lnTo>
                    <a:lnTo>
                      <a:pt x="18514" y="18514"/>
                    </a:lnTo>
                    <a:lnTo>
                      <a:pt x="19543" y="18514"/>
                    </a:lnTo>
                    <a:lnTo>
                      <a:pt x="19543" y="16971"/>
                    </a:lnTo>
                    <a:lnTo>
                      <a:pt x="20571" y="15429"/>
                    </a:lnTo>
                    <a:lnTo>
                      <a:pt x="20571" y="12343"/>
                    </a:lnTo>
                    <a:lnTo>
                      <a:pt x="21600" y="9257"/>
                    </a:lnTo>
                    <a:lnTo>
                      <a:pt x="20571" y="7714"/>
                    </a:lnTo>
                    <a:lnTo>
                      <a:pt x="20571" y="6171"/>
                    </a:lnTo>
                    <a:lnTo>
                      <a:pt x="18514" y="3086"/>
                    </a:lnTo>
                    <a:lnTo>
                      <a:pt x="17486" y="3086"/>
                    </a:lnTo>
                    <a:lnTo>
                      <a:pt x="16457" y="1543"/>
                    </a:lnTo>
                    <a:lnTo>
                      <a:pt x="15429" y="1543"/>
                    </a:lnTo>
                    <a:lnTo>
                      <a:pt x="14400" y="0"/>
                    </a:lnTo>
                    <a:lnTo>
                      <a:pt x="12343" y="0"/>
                    </a:lnTo>
                    <a:lnTo>
                      <a:pt x="11314" y="1543"/>
                    </a:lnTo>
                    <a:lnTo>
                      <a:pt x="8229" y="1543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2" name="Shape 562"/>
              <p:cNvSpPr/>
              <p:nvPr/>
            </p:nvSpPr>
            <p:spPr>
              <a:xfrm>
                <a:off x="3271205" y="1337879"/>
                <a:ext cx="117580" cy="219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3" y="2356"/>
                    </a:moveTo>
                    <a:lnTo>
                      <a:pt x="2314" y="2356"/>
                    </a:lnTo>
                    <a:lnTo>
                      <a:pt x="2314" y="2749"/>
                    </a:lnTo>
                    <a:lnTo>
                      <a:pt x="1543" y="3142"/>
                    </a:lnTo>
                    <a:lnTo>
                      <a:pt x="1543" y="4320"/>
                    </a:lnTo>
                    <a:lnTo>
                      <a:pt x="2314" y="5105"/>
                    </a:lnTo>
                    <a:lnTo>
                      <a:pt x="2314" y="5891"/>
                    </a:lnTo>
                    <a:lnTo>
                      <a:pt x="3086" y="7069"/>
                    </a:lnTo>
                    <a:lnTo>
                      <a:pt x="4629" y="9033"/>
                    </a:lnTo>
                    <a:lnTo>
                      <a:pt x="5400" y="10604"/>
                    </a:lnTo>
                    <a:lnTo>
                      <a:pt x="5400" y="11389"/>
                    </a:lnTo>
                    <a:lnTo>
                      <a:pt x="6171" y="12567"/>
                    </a:lnTo>
                    <a:lnTo>
                      <a:pt x="6171" y="13353"/>
                    </a:lnTo>
                    <a:lnTo>
                      <a:pt x="6943" y="13745"/>
                    </a:lnTo>
                    <a:lnTo>
                      <a:pt x="6943" y="14531"/>
                    </a:lnTo>
                    <a:lnTo>
                      <a:pt x="7714" y="14924"/>
                    </a:lnTo>
                    <a:lnTo>
                      <a:pt x="9257" y="15316"/>
                    </a:lnTo>
                    <a:lnTo>
                      <a:pt x="9257" y="15709"/>
                    </a:lnTo>
                    <a:lnTo>
                      <a:pt x="10029" y="15709"/>
                    </a:lnTo>
                    <a:lnTo>
                      <a:pt x="10800" y="16102"/>
                    </a:lnTo>
                    <a:lnTo>
                      <a:pt x="10800" y="16887"/>
                    </a:lnTo>
                    <a:lnTo>
                      <a:pt x="10029" y="17280"/>
                    </a:lnTo>
                    <a:lnTo>
                      <a:pt x="10029" y="17673"/>
                    </a:lnTo>
                    <a:lnTo>
                      <a:pt x="9257" y="18065"/>
                    </a:lnTo>
                    <a:lnTo>
                      <a:pt x="9257" y="18458"/>
                    </a:lnTo>
                    <a:lnTo>
                      <a:pt x="8486" y="18851"/>
                    </a:lnTo>
                    <a:lnTo>
                      <a:pt x="8486" y="19244"/>
                    </a:lnTo>
                    <a:lnTo>
                      <a:pt x="9257" y="19636"/>
                    </a:lnTo>
                    <a:lnTo>
                      <a:pt x="9257" y="20422"/>
                    </a:lnTo>
                    <a:lnTo>
                      <a:pt x="13114" y="20422"/>
                    </a:lnTo>
                    <a:lnTo>
                      <a:pt x="15429" y="21207"/>
                    </a:lnTo>
                    <a:lnTo>
                      <a:pt x="16971" y="21600"/>
                    </a:lnTo>
                    <a:lnTo>
                      <a:pt x="19286" y="21600"/>
                    </a:lnTo>
                    <a:lnTo>
                      <a:pt x="20057" y="21207"/>
                    </a:lnTo>
                    <a:lnTo>
                      <a:pt x="20829" y="21207"/>
                    </a:lnTo>
                    <a:lnTo>
                      <a:pt x="20829" y="20815"/>
                    </a:lnTo>
                    <a:lnTo>
                      <a:pt x="21600" y="20815"/>
                    </a:lnTo>
                    <a:lnTo>
                      <a:pt x="21600" y="19636"/>
                    </a:lnTo>
                    <a:lnTo>
                      <a:pt x="20829" y="19244"/>
                    </a:lnTo>
                    <a:lnTo>
                      <a:pt x="20829" y="18458"/>
                    </a:lnTo>
                    <a:lnTo>
                      <a:pt x="18514" y="17280"/>
                    </a:lnTo>
                    <a:lnTo>
                      <a:pt x="18514" y="16495"/>
                    </a:lnTo>
                    <a:lnTo>
                      <a:pt x="17743" y="16102"/>
                    </a:lnTo>
                    <a:lnTo>
                      <a:pt x="16971" y="15316"/>
                    </a:lnTo>
                    <a:lnTo>
                      <a:pt x="16200" y="14924"/>
                    </a:lnTo>
                    <a:lnTo>
                      <a:pt x="15429" y="13745"/>
                    </a:lnTo>
                    <a:lnTo>
                      <a:pt x="13886" y="12960"/>
                    </a:lnTo>
                    <a:lnTo>
                      <a:pt x="13886" y="12567"/>
                    </a:lnTo>
                    <a:lnTo>
                      <a:pt x="13114" y="12175"/>
                    </a:lnTo>
                    <a:lnTo>
                      <a:pt x="13114" y="11389"/>
                    </a:lnTo>
                    <a:lnTo>
                      <a:pt x="13886" y="11389"/>
                    </a:lnTo>
                    <a:lnTo>
                      <a:pt x="13886" y="10996"/>
                    </a:lnTo>
                    <a:lnTo>
                      <a:pt x="14657" y="10996"/>
                    </a:lnTo>
                    <a:lnTo>
                      <a:pt x="15429" y="11389"/>
                    </a:lnTo>
                    <a:lnTo>
                      <a:pt x="16200" y="11389"/>
                    </a:lnTo>
                    <a:lnTo>
                      <a:pt x="16971" y="11782"/>
                    </a:lnTo>
                    <a:lnTo>
                      <a:pt x="17743" y="11782"/>
                    </a:lnTo>
                    <a:lnTo>
                      <a:pt x="17743" y="10604"/>
                    </a:lnTo>
                    <a:lnTo>
                      <a:pt x="16200" y="9818"/>
                    </a:lnTo>
                    <a:lnTo>
                      <a:pt x="15429" y="9033"/>
                    </a:lnTo>
                    <a:lnTo>
                      <a:pt x="13886" y="8640"/>
                    </a:lnTo>
                    <a:lnTo>
                      <a:pt x="12343" y="7855"/>
                    </a:lnTo>
                    <a:lnTo>
                      <a:pt x="11571" y="7069"/>
                    </a:lnTo>
                    <a:lnTo>
                      <a:pt x="10029" y="6284"/>
                    </a:lnTo>
                    <a:lnTo>
                      <a:pt x="9257" y="5498"/>
                    </a:lnTo>
                    <a:lnTo>
                      <a:pt x="8486" y="5105"/>
                    </a:lnTo>
                    <a:lnTo>
                      <a:pt x="8486" y="4713"/>
                    </a:lnTo>
                    <a:lnTo>
                      <a:pt x="7714" y="4320"/>
                    </a:lnTo>
                    <a:lnTo>
                      <a:pt x="7714" y="1571"/>
                    </a:lnTo>
                    <a:lnTo>
                      <a:pt x="6943" y="1571"/>
                    </a:lnTo>
                    <a:lnTo>
                      <a:pt x="6943" y="785"/>
                    </a:lnTo>
                    <a:lnTo>
                      <a:pt x="6171" y="785"/>
                    </a:lnTo>
                    <a:lnTo>
                      <a:pt x="5400" y="393"/>
                    </a:lnTo>
                    <a:lnTo>
                      <a:pt x="4629" y="393"/>
                    </a:lnTo>
                    <a:lnTo>
                      <a:pt x="3857" y="0"/>
                    </a:lnTo>
                    <a:lnTo>
                      <a:pt x="771" y="0"/>
                    </a:lnTo>
                    <a:lnTo>
                      <a:pt x="771" y="393"/>
                    </a:lnTo>
                    <a:lnTo>
                      <a:pt x="0" y="393"/>
                    </a:lnTo>
                    <a:lnTo>
                      <a:pt x="0" y="785"/>
                    </a:lnTo>
                    <a:lnTo>
                      <a:pt x="771" y="785"/>
                    </a:lnTo>
                    <a:lnTo>
                      <a:pt x="771" y="1178"/>
                    </a:lnTo>
                    <a:lnTo>
                      <a:pt x="1543" y="1571"/>
                    </a:lnTo>
                    <a:lnTo>
                      <a:pt x="1543" y="2356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3" name="Shape 563"/>
              <p:cNvSpPr/>
              <p:nvPr/>
            </p:nvSpPr>
            <p:spPr>
              <a:xfrm>
                <a:off x="0" y="215658"/>
                <a:ext cx="4409200" cy="1573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7" y="19901"/>
                    </a:moveTo>
                    <a:lnTo>
                      <a:pt x="3230" y="19736"/>
                    </a:lnTo>
                    <a:lnTo>
                      <a:pt x="3271" y="19626"/>
                    </a:lnTo>
                    <a:lnTo>
                      <a:pt x="3271" y="19517"/>
                    </a:lnTo>
                    <a:lnTo>
                      <a:pt x="3291" y="19297"/>
                    </a:lnTo>
                    <a:lnTo>
                      <a:pt x="3291" y="19188"/>
                    </a:lnTo>
                    <a:lnTo>
                      <a:pt x="3312" y="19078"/>
                    </a:lnTo>
                    <a:lnTo>
                      <a:pt x="3312" y="18969"/>
                    </a:lnTo>
                    <a:lnTo>
                      <a:pt x="3333" y="18914"/>
                    </a:lnTo>
                    <a:lnTo>
                      <a:pt x="3333" y="18804"/>
                    </a:lnTo>
                    <a:lnTo>
                      <a:pt x="3353" y="18804"/>
                    </a:lnTo>
                    <a:lnTo>
                      <a:pt x="3456" y="18530"/>
                    </a:lnTo>
                    <a:lnTo>
                      <a:pt x="3456" y="18475"/>
                    </a:lnTo>
                    <a:lnTo>
                      <a:pt x="3477" y="18475"/>
                    </a:lnTo>
                    <a:lnTo>
                      <a:pt x="3477" y="18037"/>
                    </a:lnTo>
                    <a:lnTo>
                      <a:pt x="3456" y="17982"/>
                    </a:lnTo>
                    <a:lnTo>
                      <a:pt x="3456" y="17927"/>
                    </a:lnTo>
                    <a:lnTo>
                      <a:pt x="3435" y="17927"/>
                    </a:lnTo>
                    <a:lnTo>
                      <a:pt x="3435" y="17872"/>
                    </a:lnTo>
                    <a:lnTo>
                      <a:pt x="3415" y="17872"/>
                    </a:lnTo>
                    <a:lnTo>
                      <a:pt x="3394" y="17817"/>
                    </a:lnTo>
                    <a:lnTo>
                      <a:pt x="3374" y="17817"/>
                    </a:lnTo>
                    <a:lnTo>
                      <a:pt x="3353" y="17762"/>
                    </a:lnTo>
                    <a:lnTo>
                      <a:pt x="3312" y="17708"/>
                    </a:lnTo>
                    <a:lnTo>
                      <a:pt x="3291" y="17708"/>
                    </a:lnTo>
                    <a:lnTo>
                      <a:pt x="3291" y="17653"/>
                    </a:lnTo>
                    <a:lnTo>
                      <a:pt x="3271" y="17653"/>
                    </a:lnTo>
                    <a:lnTo>
                      <a:pt x="3271" y="17598"/>
                    </a:lnTo>
                    <a:lnTo>
                      <a:pt x="3250" y="17543"/>
                    </a:lnTo>
                    <a:lnTo>
                      <a:pt x="3250" y="17488"/>
                    </a:lnTo>
                    <a:lnTo>
                      <a:pt x="3209" y="17379"/>
                    </a:lnTo>
                    <a:lnTo>
                      <a:pt x="3209" y="17050"/>
                    </a:lnTo>
                    <a:lnTo>
                      <a:pt x="3230" y="16885"/>
                    </a:lnTo>
                    <a:lnTo>
                      <a:pt x="3312" y="16447"/>
                    </a:lnTo>
                    <a:lnTo>
                      <a:pt x="3353" y="16282"/>
                    </a:lnTo>
                    <a:lnTo>
                      <a:pt x="3394" y="16173"/>
                    </a:lnTo>
                    <a:lnTo>
                      <a:pt x="3394" y="16118"/>
                    </a:lnTo>
                    <a:lnTo>
                      <a:pt x="3415" y="16118"/>
                    </a:lnTo>
                    <a:lnTo>
                      <a:pt x="3497" y="15898"/>
                    </a:lnTo>
                    <a:lnTo>
                      <a:pt x="3518" y="15898"/>
                    </a:lnTo>
                    <a:lnTo>
                      <a:pt x="3538" y="15844"/>
                    </a:lnTo>
                    <a:lnTo>
                      <a:pt x="3559" y="15844"/>
                    </a:lnTo>
                    <a:lnTo>
                      <a:pt x="3579" y="15789"/>
                    </a:lnTo>
                    <a:lnTo>
                      <a:pt x="3682" y="15789"/>
                    </a:lnTo>
                    <a:lnTo>
                      <a:pt x="3723" y="15898"/>
                    </a:lnTo>
                    <a:lnTo>
                      <a:pt x="3723" y="15953"/>
                    </a:lnTo>
                    <a:lnTo>
                      <a:pt x="3744" y="16008"/>
                    </a:lnTo>
                    <a:lnTo>
                      <a:pt x="3765" y="16118"/>
                    </a:lnTo>
                    <a:lnTo>
                      <a:pt x="3765" y="16173"/>
                    </a:lnTo>
                    <a:lnTo>
                      <a:pt x="3785" y="16173"/>
                    </a:lnTo>
                    <a:lnTo>
                      <a:pt x="3785" y="16227"/>
                    </a:lnTo>
                    <a:lnTo>
                      <a:pt x="3806" y="16227"/>
                    </a:lnTo>
                    <a:lnTo>
                      <a:pt x="3806" y="16282"/>
                    </a:lnTo>
                    <a:lnTo>
                      <a:pt x="3826" y="16282"/>
                    </a:lnTo>
                    <a:lnTo>
                      <a:pt x="3847" y="16227"/>
                    </a:lnTo>
                    <a:lnTo>
                      <a:pt x="3847" y="16173"/>
                    </a:lnTo>
                    <a:lnTo>
                      <a:pt x="3867" y="16118"/>
                    </a:lnTo>
                    <a:lnTo>
                      <a:pt x="3867" y="16008"/>
                    </a:lnTo>
                    <a:lnTo>
                      <a:pt x="3888" y="15953"/>
                    </a:lnTo>
                    <a:lnTo>
                      <a:pt x="3888" y="15898"/>
                    </a:lnTo>
                    <a:lnTo>
                      <a:pt x="3929" y="15898"/>
                    </a:lnTo>
                    <a:lnTo>
                      <a:pt x="3950" y="15844"/>
                    </a:lnTo>
                    <a:lnTo>
                      <a:pt x="4011" y="15844"/>
                    </a:lnTo>
                    <a:lnTo>
                      <a:pt x="4032" y="15789"/>
                    </a:lnTo>
                    <a:lnTo>
                      <a:pt x="4135" y="15789"/>
                    </a:lnTo>
                    <a:lnTo>
                      <a:pt x="4176" y="15844"/>
                    </a:lnTo>
                    <a:lnTo>
                      <a:pt x="4217" y="15844"/>
                    </a:lnTo>
                    <a:lnTo>
                      <a:pt x="4238" y="15898"/>
                    </a:lnTo>
                    <a:lnTo>
                      <a:pt x="4526" y="15898"/>
                    </a:lnTo>
                    <a:lnTo>
                      <a:pt x="4546" y="15953"/>
                    </a:lnTo>
                    <a:lnTo>
                      <a:pt x="4587" y="15953"/>
                    </a:lnTo>
                    <a:lnTo>
                      <a:pt x="4649" y="16008"/>
                    </a:lnTo>
                    <a:lnTo>
                      <a:pt x="4690" y="16118"/>
                    </a:lnTo>
                    <a:lnTo>
                      <a:pt x="4752" y="16173"/>
                    </a:lnTo>
                    <a:lnTo>
                      <a:pt x="4773" y="16227"/>
                    </a:lnTo>
                    <a:lnTo>
                      <a:pt x="4814" y="16282"/>
                    </a:lnTo>
                    <a:lnTo>
                      <a:pt x="4834" y="16337"/>
                    </a:lnTo>
                    <a:lnTo>
                      <a:pt x="4855" y="16337"/>
                    </a:lnTo>
                    <a:lnTo>
                      <a:pt x="4896" y="16447"/>
                    </a:lnTo>
                    <a:lnTo>
                      <a:pt x="4896" y="16502"/>
                    </a:lnTo>
                    <a:lnTo>
                      <a:pt x="4917" y="16556"/>
                    </a:lnTo>
                    <a:lnTo>
                      <a:pt x="4917" y="16721"/>
                    </a:lnTo>
                    <a:lnTo>
                      <a:pt x="4896" y="16721"/>
                    </a:lnTo>
                    <a:lnTo>
                      <a:pt x="4896" y="16830"/>
                    </a:lnTo>
                    <a:lnTo>
                      <a:pt x="4917" y="16830"/>
                    </a:lnTo>
                    <a:lnTo>
                      <a:pt x="4958" y="16940"/>
                    </a:lnTo>
                    <a:lnTo>
                      <a:pt x="5143" y="16940"/>
                    </a:lnTo>
                    <a:lnTo>
                      <a:pt x="5163" y="16885"/>
                    </a:lnTo>
                    <a:lnTo>
                      <a:pt x="5246" y="16885"/>
                    </a:lnTo>
                    <a:lnTo>
                      <a:pt x="5266" y="16940"/>
                    </a:lnTo>
                    <a:lnTo>
                      <a:pt x="5307" y="16940"/>
                    </a:lnTo>
                    <a:lnTo>
                      <a:pt x="5369" y="17105"/>
                    </a:lnTo>
                    <a:lnTo>
                      <a:pt x="5451" y="17214"/>
                    </a:lnTo>
                    <a:lnTo>
                      <a:pt x="5472" y="17269"/>
                    </a:lnTo>
                    <a:lnTo>
                      <a:pt x="5513" y="17324"/>
                    </a:lnTo>
                    <a:lnTo>
                      <a:pt x="5534" y="17379"/>
                    </a:lnTo>
                    <a:lnTo>
                      <a:pt x="5575" y="17434"/>
                    </a:lnTo>
                    <a:lnTo>
                      <a:pt x="5678" y="17434"/>
                    </a:lnTo>
                    <a:lnTo>
                      <a:pt x="5678" y="17379"/>
                    </a:lnTo>
                    <a:lnTo>
                      <a:pt x="5698" y="17379"/>
                    </a:lnTo>
                    <a:lnTo>
                      <a:pt x="5719" y="17324"/>
                    </a:lnTo>
                    <a:lnTo>
                      <a:pt x="5719" y="17269"/>
                    </a:lnTo>
                    <a:lnTo>
                      <a:pt x="5739" y="17269"/>
                    </a:lnTo>
                    <a:lnTo>
                      <a:pt x="5739" y="17159"/>
                    </a:lnTo>
                    <a:lnTo>
                      <a:pt x="5719" y="17159"/>
                    </a:lnTo>
                    <a:lnTo>
                      <a:pt x="5719" y="17105"/>
                    </a:lnTo>
                    <a:lnTo>
                      <a:pt x="5698" y="17050"/>
                    </a:lnTo>
                    <a:lnTo>
                      <a:pt x="5678" y="16940"/>
                    </a:lnTo>
                    <a:lnTo>
                      <a:pt x="5637" y="16830"/>
                    </a:lnTo>
                    <a:lnTo>
                      <a:pt x="5637" y="16776"/>
                    </a:lnTo>
                    <a:lnTo>
                      <a:pt x="5616" y="16776"/>
                    </a:lnTo>
                    <a:lnTo>
                      <a:pt x="5616" y="16721"/>
                    </a:lnTo>
                    <a:lnTo>
                      <a:pt x="5657" y="16611"/>
                    </a:lnTo>
                    <a:lnTo>
                      <a:pt x="5678" y="16611"/>
                    </a:lnTo>
                    <a:lnTo>
                      <a:pt x="5719" y="16556"/>
                    </a:lnTo>
                    <a:lnTo>
                      <a:pt x="5781" y="16556"/>
                    </a:lnTo>
                    <a:lnTo>
                      <a:pt x="5801" y="16502"/>
                    </a:lnTo>
                    <a:lnTo>
                      <a:pt x="5822" y="16502"/>
                    </a:lnTo>
                    <a:lnTo>
                      <a:pt x="5842" y="16447"/>
                    </a:lnTo>
                    <a:lnTo>
                      <a:pt x="5863" y="16447"/>
                    </a:lnTo>
                    <a:lnTo>
                      <a:pt x="5925" y="16392"/>
                    </a:lnTo>
                    <a:lnTo>
                      <a:pt x="5945" y="16392"/>
                    </a:lnTo>
                    <a:lnTo>
                      <a:pt x="6007" y="16227"/>
                    </a:lnTo>
                    <a:lnTo>
                      <a:pt x="6007" y="16173"/>
                    </a:lnTo>
                    <a:lnTo>
                      <a:pt x="5986" y="16118"/>
                    </a:lnTo>
                    <a:lnTo>
                      <a:pt x="5986" y="16063"/>
                    </a:lnTo>
                    <a:lnTo>
                      <a:pt x="5966" y="15953"/>
                    </a:lnTo>
                    <a:lnTo>
                      <a:pt x="5966" y="15898"/>
                    </a:lnTo>
                    <a:lnTo>
                      <a:pt x="5945" y="15844"/>
                    </a:lnTo>
                    <a:lnTo>
                      <a:pt x="5945" y="15734"/>
                    </a:lnTo>
                    <a:lnTo>
                      <a:pt x="5966" y="15679"/>
                    </a:lnTo>
                    <a:lnTo>
                      <a:pt x="5986" y="15679"/>
                    </a:lnTo>
                    <a:lnTo>
                      <a:pt x="6007" y="15624"/>
                    </a:lnTo>
                    <a:lnTo>
                      <a:pt x="6069" y="15624"/>
                    </a:lnTo>
                    <a:lnTo>
                      <a:pt x="6110" y="15679"/>
                    </a:lnTo>
                    <a:lnTo>
                      <a:pt x="6151" y="15679"/>
                    </a:lnTo>
                    <a:lnTo>
                      <a:pt x="6213" y="15734"/>
                    </a:lnTo>
                    <a:lnTo>
                      <a:pt x="6233" y="15734"/>
                    </a:lnTo>
                    <a:lnTo>
                      <a:pt x="6254" y="15789"/>
                    </a:lnTo>
                    <a:lnTo>
                      <a:pt x="6336" y="15789"/>
                    </a:lnTo>
                    <a:lnTo>
                      <a:pt x="6439" y="15844"/>
                    </a:lnTo>
                    <a:lnTo>
                      <a:pt x="6686" y="15844"/>
                    </a:lnTo>
                    <a:lnTo>
                      <a:pt x="6747" y="15789"/>
                    </a:lnTo>
                    <a:lnTo>
                      <a:pt x="6789" y="15789"/>
                    </a:lnTo>
                    <a:lnTo>
                      <a:pt x="6850" y="15734"/>
                    </a:lnTo>
                    <a:lnTo>
                      <a:pt x="6871" y="15734"/>
                    </a:lnTo>
                    <a:lnTo>
                      <a:pt x="6912" y="15679"/>
                    </a:lnTo>
                    <a:lnTo>
                      <a:pt x="6994" y="15624"/>
                    </a:lnTo>
                    <a:lnTo>
                      <a:pt x="7035" y="15624"/>
                    </a:lnTo>
                    <a:lnTo>
                      <a:pt x="7077" y="15570"/>
                    </a:lnTo>
                    <a:lnTo>
                      <a:pt x="7118" y="15570"/>
                    </a:lnTo>
                    <a:lnTo>
                      <a:pt x="7138" y="15624"/>
                    </a:lnTo>
                    <a:lnTo>
                      <a:pt x="7159" y="15624"/>
                    </a:lnTo>
                    <a:lnTo>
                      <a:pt x="7262" y="15898"/>
                    </a:lnTo>
                    <a:lnTo>
                      <a:pt x="7262" y="16227"/>
                    </a:lnTo>
                    <a:lnTo>
                      <a:pt x="7282" y="16227"/>
                    </a:lnTo>
                    <a:lnTo>
                      <a:pt x="7282" y="16282"/>
                    </a:lnTo>
                    <a:lnTo>
                      <a:pt x="7447" y="16282"/>
                    </a:lnTo>
                    <a:lnTo>
                      <a:pt x="7447" y="16227"/>
                    </a:lnTo>
                    <a:lnTo>
                      <a:pt x="7488" y="16227"/>
                    </a:lnTo>
                    <a:lnTo>
                      <a:pt x="7509" y="16173"/>
                    </a:lnTo>
                    <a:lnTo>
                      <a:pt x="7550" y="16173"/>
                    </a:lnTo>
                    <a:lnTo>
                      <a:pt x="7611" y="16063"/>
                    </a:lnTo>
                    <a:lnTo>
                      <a:pt x="7632" y="16063"/>
                    </a:lnTo>
                    <a:lnTo>
                      <a:pt x="7673" y="16008"/>
                    </a:lnTo>
                    <a:lnTo>
                      <a:pt x="7858" y="16008"/>
                    </a:lnTo>
                    <a:lnTo>
                      <a:pt x="7920" y="16173"/>
                    </a:lnTo>
                    <a:lnTo>
                      <a:pt x="7920" y="16227"/>
                    </a:lnTo>
                    <a:lnTo>
                      <a:pt x="7941" y="16337"/>
                    </a:lnTo>
                    <a:lnTo>
                      <a:pt x="7961" y="16392"/>
                    </a:lnTo>
                    <a:lnTo>
                      <a:pt x="7982" y="16611"/>
                    </a:lnTo>
                    <a:lnTo>
                      <a:pt x="8002" y="16776"/>
                    </a:lnTo>
                    <a:lnTo>
                      <a:pt x="8023" y="16830"/>
                    </a:lnTo>
                    <a:lnTo>
                      <a:pt x="8023" y="16940"/>
                    </a:lnTo>
                    <a:lnTo>
                      <a:pt x="8064" y="17050"/>
                    </a:lnTo>
                    <a:lnTo>
                      <a:pt x="8064" y="17105"/>
                    </a:lnTo>
                    <a:lnTo>
                      <a:pt x="8085" y="17159"/>
                    </a:lnTo>
                    <a:lnTo>
                      <a:pt x="8229" y="17159"/>
                    </a:lnTo>
                    <a:lnTo>
                      <a:pt x="8290" y="17324"/>
                    </a:lnTo>
                    <a:lnTo>
                      <a:pt x="8311" y="17434"/>
                    </a:lnTo>
                    <a:lnTo>
                      <a:pt x="8352" y="17543"/>
                    </a:lnTo>
                    <a:lnTo>
                      <a:pt x="8373" y="17543"/>
                    </a:lnTo>
                    <a:lnTo>
                      <a:pt x="8414" y="17598"/>
                    </a:lnTo>
                    <a:lnTo>
                      <a:pt x="8434" y="17598"/>
                    </a:lnTo>
                    <a:lnTo>
                      <a:pt x="8475" y="17653"/>
                    </a:lnTo>
                    <a:lnTo>
                      <a:pt x="8517" y="17653"/>
                    </a:lnTo>
                    <a:lnTo>
                      <a:pt x="8517" y="17708"/>
                    </a:lnTo>
                    <a:lnTo>
                      <a:pt x="8558" y="17708"/>
                    </a:lnTo>
                    <a:lnTo>
                      <a:pt x="8558" y="17762"/>
                    </a:lnTo>
                    <a:lnTo>
                      <a:pt x="8578" y="17762"/>
                    </a:lnTo>
                    <a:lnTo>
                      <a:pt x="8578" y="17872"/>
                    </a:lnTo>
                    <a:lnTo>
                      <a:pt x="8599" y="17927"/>
                    </a:lnTo>
                    <a:lnTo>
                      <a:pt x="8599" y="17982"/>
                    </a:lnTo>
                    <a:lnTo>
                      <a:pt x="8619" y="18037"/>
                    </a:lnTo>
                    <a:lnTo>
                      <a:pt x="8640" y="18146"/>
                    </a:lnTo>
                    <a:lnTo>
                      <a:pt x="8661" y="18311"/>
                    </a:lnTo>
                    <a:lnTo>
                      <a:pt x="8661" y="18475"/>
                    </a:lnTo>
                    <a:lnTo>
                      <a:pt x="8702" y="18694"/>
                    </a:lnTo>
                    <a:lnTo>
                      <a:pt x="8722" y="18640"/>
                    </a:lnTo>
                    <a:lnTo>
                      <a:pt x="8763" y="18585"/>
                    </a:lnTo>
                    <a:lnTo>
                      <a:pt x="8763" y="18530"/>
                    </a:lnTo>
                    <a:lnTo>
                      <a:pt x="8784" y="18530"/>
                    </a:lnTo>
                    <a:lnTo>
                      <a:pt x="8805" y="18475"/>
                    </a:lnTo>
                    <a:lnTo>
                      <a:pt x="8846" y="18475"/>
                    </a:lnTo>
                    <a:lnTo>
                      <a:pt x="8887" y="18420"/>
                    </a:lnTo>
                    <a:lnTo>
                      <a:pt x="8928" y="18420"/>
                    </a:lnTo>
                    <a:lnTo>
                      <a:pt x="8969" y="18365"/>
                    </a:lnTo>
                    <a:lnTo>
                      <a:pt x="9031" y="18365"/>
                    </a:lnTo>
                    <a:lnTo>
                      <a:pt x="9072" y="18311"/>
                    </a:lnTo>
                    <a:lnTo>
                      <a:pt x="9134" y="18311"/>
                    </a:lnTo>
                    <a:lnTo>
                      <a:pt x="9195" y="18256"/>
                    </a:lnTo>
                    <a:lnTo>
                      <a:pt x="9422" y="18256"/>
                    </a:lnTo>
                    <a:lnTo>
                      <a:pt x="9422" y="18311"/>
                    </a:lnTo>
                    <a:lnTo>
                      <a:pt x="9442" y="18311"/>
                    </a:lnTo>
                    <a:lnTo>
                      <a:pt x="9442" y="18365"/>
                    </a:lnTo>
                    <a:lnTo>
                      <a:pt x="9483" y="18475"/>
                    </a:lnTo>
                    <a:lnTo>
                      <a:pt x="9607" y="18475"/>
                    </a:lnTo>
                    <a:lnTo>
                      <a:pt x="9627" y="18530"/>
                    </a:lnTo>
                    <a:lnTo>
                      <a:pt x="9648" y="18530"/>
                    </a:lnTo>
                    <a:lnTo>
                      <a:pt x="9648" y="18585"/>
                    </a:lnTo>
                    <a:lnTo>
                      <a:pt x="9689" y="18694"/>
                    </a:lnTo>
                    <a:lnTo>
                      <a:pt x="9730" y="18694"/>
                    </a:lnTo>
                    <a:lnTo>
                      <a:pt x="9771" y="18749"/>
                    </a:lnTo>
                    <a:lnTo>
                      <a:pt x="9854" y="18749"/>
                    </a:lnTo>
                    <a:lnTo>
                      <a:pt x="9874" y="18694"/>
                    </a:lnTo>
                    <a:lnTo>
                      <a:pt x="9957" y="18694"/>
                    </a:lnTo>
                    <a:lnTo>
                      <a:pt x="9957" y="18640"/>
                    </a:lnTo>
                    <a:lnTo>
                      <a:pt x="9998" y="18640"/>
                    </a:lnTo>
                    <a:lnTo>
                      <a:pt x="9998" y="18420"/>
                    </a:lnTo>
                    <a:lnTo>
                      <a:pt x="9957" y="18311"/>
                    </a:lnTo>
                    <a:lnTo>
                      <a:pt x="9957" y="18256"/>
                    </a:lnTo>
                    <a:lnTo>
                      <a:pt x="9915" y="18146"/>
                    </a:lnTo>
                    <a:lnTo>
                      <a:pt x="9915" y="18091"/>
                    </a:lnTo>
                    <a:lnTo>
                      <a:pt x="9874" y="17982"/>
                    </a:lnTo>
                    <a:lnTo>
                      <a:pt x="9874" y="17927"/>
                    </a:lnTo>
                    <a:lnTo>
                      <a:pt x="9895" y="17927"/>
                    </a:lnTo>
                    <a:lnTo>
                      <a:pt x="9895" y="17872"/>
                    </a:lnTo>
                    <a:lnTo>
                      <a:pt x="9915" y="17872"/>
                    </a:lnTo>
                    <a:lnTo>
                      <a:pt x="9936" y="17927"/>
                    </a:lnTo>
                    <a:lnTo>
                      <a:pt x="9998" y="17927"/>
                    </a:lnTo>
                    <a:lnTo>
                      <a:pt x="9998" y="17872"/>
                    </a:lnTo>
                    <a:lnTo>
                      <a:pt x="10018" y="17872"/>
                    </a:lnTo>
                    <a:lnTo>
                      <a:pt x="10018" y="17488"/>
                    </a:lnTo>
                    <a:lnTo>
                      <a:pt x="9998" y="17379"/>
                    </a:lnTo>
                    <a:lnTo>
                      <a:pt x="9998" y="16940"/>
                    </a:lnTo>
                    <a:lnTo>
                      <a:pt x="9977" y="16830"/>
                    </a:lnTo>
                    <a:lnTo>
                      <a:pt x="9977" y="16556"/>
                    </a:lnTo>
                    <a:lnTo>
                      <a:pt x="9998" y="16502"/>
                    </a:lnTo>
                    <a:lnTo>
                      <a:pt x="10101" y="16502"/>
                    </a:lnTo>
                    <a:lnTo>
                      <a:pt x="10142" y="16556"/>
                    </a:lnTo>
                    <a:lnTo>
                      <a:pt x="10203" y="16721"/>
                    </a:lnTo>
                    <a:lnTo>
                      <a:pt x="10245" y="16721"/>
                    </a:lnTo>
                    <a:lnTo>
                      <a:pt x="10265" y="16776"/>
                    </a:lnTo>
                    <a:lnTo>
                      <a:pt x="10450" y="16776"/>
                    </a:lnTo>
                    <a:lnTo>
                      <a:pt x="10450" y="16830"/>
                    </a:lnTo>
                    <a:lnTo>
                      <a:pt x="10471" y="16830"/>
                    </a:lnTo>
                    <a:lnTo>
                      <a:pt x="10512" y="16940"/>
                    </a:lnTo>
                    <a:lnTo>
                      <a:pt x="10533" y="16940"/>
                    </a:lnTo>
                    <a:lnTo>
                      <a:pt x="10574" y="17159"/>
                    </a:lnTo>
                    <a:lnTo>
                      <a:pt x="10594" y="17214"/>
                    </a:lnTo>
                    <a:lnTo>
                      <a:pt x="10615" y="17324"/>
                    </a:lnTo>
                    <a:lnTo>
                      <a:pt x="10615" y="17379"/>
                    </a:lnTo>
                    <a:lnTo>
                      <a:pt x="10635" y="17434"/>
                    </a:lnTo>
                    <a:lnTo>
                      <a:pt x="10635" y="17488"/>
                    </a:lnTo>
                    <a:lnTo>
                      <a:pt x="10656" y="17488"/>
                    </a:lnTo>
                    <a:lnTo>
                      <a:pt x="10677" y="17543"/>
                    </a:lnTo>
                    <a:lnTo>
                      <a:pt x="10759" y="17543"/>
                    </a:lnTo>
                    <a:lnTo>
                      <a:pt x="10821" y="17488"/>
                    </a:lnTo>
                    <a:lnTo>
                      <a:pt x="11026" y="17488"/>
                    </a:lnTo>
                    <a:lnTo>
                      <a:pt x="11088" y="17543"/>
                    </a:lnTo>
                    <a:lnTo>
                      <a:pt x="11170" y="17543"/>
                    </a:lnTo>
                    <a:lnTo>
                      <a:pt x="11191" y="17598"/>
                    </a:lnTo>
                    <a:lnTo>
                      <a:pt x="11232" y="17598"/>
                    </a:lnTo>
                    <a:lnTo>
                      <a:pt x="11253" y="17653"/>
                    </a:lnTo>
                    <a:lnTo>
                      <a:pt x="11335" y="17762"/>
                    </a:lnTo>
                    <a:lnTo>
                      <a:pt x="11376" y="17872"/>
                    </a:lnTo>
                    <a:lnTo>
                      <a:pt x="11479" y="17872"/>
                    </a:lnTo>
                    <a:lnTo>
                      <a:pt x="11479" y="17927"/>
                    </a:lnTo>
                    <a:lnTo>
                      <a:pt x="11520" y="17927"/>
                    </a:lnTo>
                    <a:lnTo>
                      <a:pt x="11520" y="18037"/>
                    </a:lnTo>
                    <a:lnTo>
                      <a:pt x="11541" y="18037"/>
                    </a:lnTo>
                    <a:lnTo>
                      <a:pt x="11541" y="18256"/>
                    </a:lnTo>
                    <a:lnTo>
                      <a:pt x="11582" y="18256"/>
                    </a:lnTo>
                    <a:lnTo>
                      <a:pt x="11602" y="18311"/>
                    </a:lnTo>
                    <a:lnTo>
                      <a:pt x="11746" y="18311"/>
                    </a:lnTo>
                    <a:lnTo>
                      <a:pt x="11787" y="18256"/>
                    </a:lnTo>
                    <a:lnTo>
                      <a:pt x="11829" y="18256"/>
                    </a:lnTo>
                    <a:lnTo>
                      <a:pt x="11870" y="18201"/>
                    </a:lnTo>
                    <a:lnTo>
                      <a:pt x="11911" y="18201"/>
                    </a:lnTo>
                    <a:lnTo>
                      <a:pt x="11931" y="18146"/>
                    </a:lnTo>
                    <a:lnTo>
                      <a:pt x="11952" y="18146"/>
                    </a:lnTo>
                    <a:lnTo>
                      <a:pt x="11952" y="18037"/>
                    </a:lnTo>
                    <a:lnTo>
                      <a:pt x="11973" y="18037"/>
                    </a:lnTo>
                    <a:lnTo>
                      <a:pt x="11973" y="17927"/>
                    </a:lnTo>
                    <a:lnTo>
                      <a:pt x="11993" y="17872"/>
                    </a:lnTo>
                    <a:lnTo>
                      <a:pt x="12014" y="17872"/>
                    </a:lnTo>
                    <a:lnTo>
                      <a:pt x="12014" y="17817"/>
                    </a:lnTo>
                    <a:lnTo>
                      <a:pt x="12014" y="17872"/>
                    </a:lnTo>
                    <a:lnTo>
                      <a:pt x="12034" y="17872"/>
                    </a:lnTo>
                    <a:lnTo>
                      <a:pt x="12055" y="17927"/>
                    </a:lnTo>
                    <a:lnTo>
                      <a:pt x="12075" y="17927"/>
                    </a:lnTo>
                    <a:lnTo>
                      <a:pt x="12117" y="18037"/>
                    </a:lnTo>
                    <a:lnTo>
                      <a:pt x="12178" y="18037"/>
                    </a:lnTo>
                    <a:lnTo>
                      <a:pt x="12178" y="17982"/>
                    </a:lnTo>
                    <a:lnTo>
                      <a:pt x="12199" y="17927"/>
                    </a:lnTo>
                    <a:lnTo>
                      <a:pt x="12240" y="17872"/>
                    </a:lnTo>
                    <a:lnTo>
                      <a:pt x="12261" y="17762"/>
                    </a:lnTo>
                    <a:lnTo>
                      <a:pt x="12302" y="17653"/>
                    </a:lnTo>
                    <a:lnTo>
                      <a:pt x="12343" y="17653"/>
                    </a:lnTo>
                    <a:lnTo>
                      <a:pt x="12343" y="17598"/>
                    </a:lnTo>
                    <a:lnTo>
                      <a:pt x="12487" y="17598"/>
                    </a:lnTo>
                    <a:lnTo>
                      <a:pt x="12507" y="17653"/>
                    </a:lnTo>
                    <a:lnTo>
                      <a:pt x="12528" y="17653"/>
                    </a:lnTo>
                    <a:lnTo>
                      <a:pt x="12713" y="18146"/>
                    </a:lnTo>
                    <a:lnTo>
                      <a:pt x="12898" y="18146"/>
                    </a:lnTo>
                    <a:lnTo>
                      <a:pt x="12919" y="18091"/>
                    </a:lnTo>
                    <a:lnTo>
                      <a:pt x="12919" y="17927"/>
                    </a:lnTo>
                    <a:lnTo>
                      <a:pt x="12939" y="17872"/>
                    </a:lnTo>
                    <a:lnTo>
                      <a:pt x="12939" y="17762"/>
                    </a:lnTo>
                    <a:lnTo>
                      <a:pt x="12919" y="17653"/>
                    </a:lnTo>
                    <a:lnTo>
                      <a:pt x="12919" y="17543"/>
                    </a:lnTo>
                    <a:lnTo>
                      <a:pt x="12939" y="17488"/>
                    </a:lnTo>
                    <a:lnTo>
                      <a:pt x="12939" y="17324"/>
                    </a:lnTo>
                    <a:lnTo>
                      <a:pt x="12960" y="17324"/>
                    </a:lnTo>
                    <a:lnTo>
                      <a:pt x="12960" y="17269"/>
                    </a:lnTo>
                    <a:lnTo>
                      <a:pt x="12981" y="17269"/>
                    </a:lnTo>
                    <a:lnTo>
                      <a:pt x="13001" y="17214"/>
                    </a:lnTo>
                    <a:lnTo>
                      <a:pt x="13022" y="17214"/>
                    </a:lnTo>
                    <a:lnTo>
                      <a:pt x="13042" y="17159"/>
                    </a:lnTo>
                    <a:lnTo>
                      <a:pt x="13042" y="17105"/>
                    </a:lnTo>
                    <a:lnTo>
                      <a:pt x="13063" y="17105"/>
                    </a:lnTo>
                    <a:lnTo>
                      <a:pt x="13063" y="16995"/>
                    </a:lnTo>
                    <a:lnTo>
                      <a:pt x="13042" y="16940"/>
                    </a:lnTo>
                    <a:lnTo>
                      <a:pt x="13042" y="16885"/>
                    </a:lnTo>
                    <a:lnTo>
                      <a:pt x="13022" y="16830"/>
                    </a:lnTo>
                    <a:lnTo>
                      <a:pt x="13001" y="16721"/>
                    </a:lnTo>
                    <a:lnTo>
                      <a:pt x="12981" y="16666"/>
                    </a:lnTo>
                    <a:lnTo>
                      <a:pt x="12981" y="16556"/>
                    </a:lnTo>
                    <a:lnTo>
                      <a:pt x="12960" y="16502"/>
                    </a:lnTo>
                    <a:lnTo>
                      <a:pt x="12960" y="16227"/>
                    </a:lnTo>
                    <a:lnTo>
                      <a:pt x="12981" y="16173"/>
                    </a:lnTo>
                    <a:lnTo>
                      <a:pt x="12981" y="16118"/>
                    </a:lnTo>
                    <a:lnTo>
                      <a:pt x="13022" y="16008"/>
                    </a:lnTo>
                    <a:lnTo>
                      <a:pt x="13022" y="15953"/>
                    </a:lnTo>
                    <a:lnTo>
                      <a:pt x="13063" y="15953"/>
                    </a:lnTo>
                    <a:lnTo>
                      <a:pt x="13083" y="15898"/>
                    </a:lnTo>
                    <a:lnTo>
                      <a:pt x="13125" y="15898"/>
                    </a:lnTo>
                    <a:lnTo>
                      <a:pt x="13166" y="15844"/>
                    </a:lnTo>
                    <a:lnTo>
                      <a:pt x="13392" y="15844"/>
                    </a:lnTo>
                    <a:lnTo>
                      <a:pt x="13433" y="15898"/>
                    </a:lnTo>
                    <a:lnTo>
                      <a:pt x="13515" y="15898"/>
                    </a:lnTo>
                    <a:lnTo>
                      <a:pt x="13557" y="15953"/>
                    </a:lnTo>
                    <a:lnTo>
                      <a:pt x="13598" y="15953"/>
                    </a:lnTo>
                    <a:lnTo>
                      <a:pt x="13639" y="16008"/>
                    </a:lnTo>
                    <a:lnTo>
                      <a:pt x="13680" y="16008"/>
                    </a:lnTo>
                    <a:lnTo>
                      <a:pt x="13680" y="16063"/>
                    </a:lnTo>
                    <a:lnTo>
                      <a:pt x="13824" y="16447"/>
                    </a:lnTo>
                    <a:lnTo>
                      <a:pt x="13845" y="16556"/>
                    </a:lnTo>
                    <a:lnTo>
                      <a:pt x="13886" y="16611"/>
                    </a:lnTo>
                    <a:lnTo>
                      <a:pt x="14050" y="17050"/>
                    </a:lnTo>
                    <a:lnTo>
                      <a:pt x="14050" y="17105"/>
                    </a:lnTo>
                    <a:lnTo>
                      <a:pt x="14071" y="17159"/>
                    </a:lnTo>
                    <a:lnTo>
                      <a:pt x="14071" y="17269"/>
                    </a:lnTo>
                    <a:lnTo>
                      <a:pt x="14091" y="17379"/>
                    </a:lnTo>
                    <a:lnTo>
                      <a:pt x="14091" y="17598"/>
                    </a:lnTo>
                    <a:lnTo>
                      <a:pt x="14112" y="17653"/>
                    </a:lnTo>
                    <a:lnTo>
                      <a:pt x="14112" y="17708"/>
                    </a:lnTo>
                    <a:lnTo>
                      <a:pt x="14133" y="17708"/>
                    </a:lnTo>
                    <a:lnTo>
                      <a:pt x="14133" y="17762"/>
                    </a:lnTo>
                    <a:lnTo>
                      <a:pt x="14153" y="17872"/>
                    </a:lnTo>
                    <a:lnTo>
                      <a:pt x="14174" y="17872"/>
                    </a:lnTo>
                    <a:lnTo>
                      <a:pt x="14215" y="17982"/>
                    </a:lnTo>
                    <a:lnTo>
                      <a:pt x="14215" y="18037"/>
                    </a:lnTo>
                    <a:lnTo>
                      <a:pt x="14256" y="18037"/>
                    </a:lnTo>
                    <a:lnTo>
                      <a:pt x="14277" y="18091"/>
                    </a:lnTo>
                    <a:lnTo>
                      <a:pt x="14421" y="18091"/>
                    </a:lnTo>
                    <a:lnTo>
                      <a:pt x="14462" y="18146"/>
                    </a:lnTo>
                    <a:lnTo>
                      <a:pt x="14482" y="18146"/>
                    </a:lnTo>
                    <a:lnTo>
                      <a:pt x="14585" y="18420"/>
                    </a:lnTo>
                    <a:lnTo>
                      <a:pt x="14606" y="18420"/>
                    </a:lnTo>
                    <a:lnTo>
                      <a:pt x="14626" y="18475"/>
                    </a:lnTo>
                    <a:lnTo>
                      <a:pt x="14667" y="18530"/>
                    </a:lnTo>
                    <a:lnTo>
                      <a:pt x="14750" y="18749"/>
                    </a:lnTo>
                    <a:lnTo>
                      <a:pt x="14750" y="18859"/>
                    </a:lnTo>
                    <a:lnTo>
                      <a:pt x="14770" y="18859"/>
                    </a:lnTo>
                    <a:lnTo>
                      <a:pt x="14770" y="18914"/>
                    </a:lnTo>
                    <a:lnTo>
                      <a:pt x="14791" y="18914"/>
                    </a:lnTo>
                    <a:lnTo>
                      <a:pt x="14811" y="18969"/>
                    </a:lnTo>
                    <a:lnTo>
                      <a:pt x="14955" y="18969"/>
                    </a:lnTo>
                    <a:lnTo>
                      <a:pt x="14955" y="18914"/>
                    </a:lnTo>
                    <a:lnTo>
                      <a:pt x="14997" y="18914"/>
                    </a:lnTo>
                    <a:lnTo>
                      <a:pt x="15058" y="18859"/>
                    </a:lnTo>
                    <a:lnTo>
                      <a:pt x="15099" y="18804"/>
                    </a:lnTo>
                    <a:lnTo>
                      <a:pt x="15202" y="18804"/>
                    </a:lnTo>
                    <a:lnTo>
                      <a:pt x="15202" y="18859"/>
                    </a:lnTo>
                    <a:lnTo>
                      <a:pt x="15223" y="18859"/>
                    </a:lnTo>
                    <a:lnTo>
                      <a:pt x="15223" y="18914"/>
                    </a:lnTo>
                    <a:lnTo>
                      <a:pt x="15243" y="18969"/>
                    </a:lnTo>
                    <a:lnTo>
                      <a:pt x="15243" y="19023"/>
                    </a:lnTo>
                    <a:lnTo>
                      <a:pt x="15264" y="19078"/>
                    </a:lnTo>
                    <a:lnTo>
                      <a:pt x="15264" y="19243"/>
                    </a:lnTo>
                    <a:lnTo>
                      <a:pt x="15285" y="19297"/>
                    </a:lnTo>
                    <a:lnTo>
                      <a:pt x="15285" y="19352"/>
                    </a:lnTo>
                    <a:lnTo>
                      <a:pt x="15264" y="19352"/>
                    </a:lnTo>
                    <a:lnTo>
                      <a:pt x="15264" y="19407"/>
                    </a:lnTo>
                    <a:lnTo>
                      <a:pt x="15243" y="19407"/>
                    </a:lnTo>
                    <a:lnTo>
                      <a:pt x="15243" y="19462"/>
                    </a:lnTo>
                    <a:lnTo>
                      <a:pt x="15223" y="19462"/>
                    </a:lnTo>
                    <a:lnTo>
                      <a:pt x="15202" y="19517"/>
                    </a:lnTo>
                    <a:lnTo>
                      <a:pt x="15182" y="19517"/>
                    </a:lnTo>
                    <a:lnTo>
                      <a:pt x="15182" y="19572"/>
                    </a:lnTo>
                    <a:lnTo>
                      <a:pt x="15161" y="19572"/>
                    </a:lnTo>
                    <a:lnTo>
                      <a:pt x="15161" y="19955"/>
                    </a:lnTo>
                    <a:lnTo>
                      <a:pt x="15182" y="20120"/>
                    </a:lnTo>
                    <a:lnTo>
                      <a:pt x="15182" y="20504"/>
                    </a:lnTo>
                    <a:lnTo>
                      <a:pt x="15161" y="20558"/>
                    </a:lnTo>
                    <a:lnTo>
                      <a:pt x="15079" y="20558"/>
                    </a:lnTo>
                    <a:lnTo>
                      <a:pt x="15058" y="20504"/>
                    </a:lnTo>
                    <a:lnTo>
                      <a:pt x="14997" y="20504"/>
                    </a:lnTo>
                    <a:lnTo>
                      <a:pt x="14997" y="20558"/>
                    </a:lnTo>
                    <a:lnTo>
                      <a:pt x="14976" y="20558"/>
                    </a:lnTo>
                    <a:lnTo>
                      <a:pt x="14976" y="20613"/>
                    </a:lnTo>
                    <a:lnTo>
                      <a:pt x="14955" y="20668"/>
                    </a:lnTo>
                    <a:lnTo>
                      <a:pt x="14955" y="20832"/>
                    </a:lnTo>
                    <a:lnTo>
                      <a:pt x="14935" y="20887"/>
                    </a:lnTo>
                    <a:lnTo>
                      <a:pt x="14935" y="21326"/>
                    </a:lnTo>
                    <a:lnTo>
                      <a:pt x="14955" y="21381"/>
                    </a:lnTo>
                    <a:lnTo>
                      <a:pt x="14997" y="21381"/>
                    </a:lnTo>
                    <a:lnTo>
                      <a:pt x="15017" y="21436"/>
                    </a:lnTo>
                    <a:lnTo>
                      <a:pt x="15120" y="21436"/>
                    </a:lnTo>
                    <a:lnTo>
                      <a:pt x="15141" y="21490"/>
                    </a:lnTo>
                    <a:lnTo>
                      <a:pt x="15182" y="21545"/>
                    </a:lnTo>
                    <a:lnTo>
                      <a:pt x="15202" y="21545"/>
                    </a:lnTo>
                    <a:lnTo>
                      <a:pt x="15223" y="21600"/>
                    </a:lnTo>
                    <a:lnTo>
                      <a:pt x="15305" y="21600"/>
                    </a:lnTo>
                    <a:lnTo>
                      <a:pt x="15326" y="21545"/>
                    </a:lnTo>
                    <a:lnTo>
                      <a:pt x="15367" y="21490"/>
                    </a:lnTo>
                    <a:lnTo>
                      <a:pt x="15429" y="21326"/>
                    </a:lnTo>
                    <a:lnTo>
                      <a:pt x="15470" y="21271"/>
                    </a:lnTo>
                    <a:lnTo>
                      <a:pt x="15490" y="21161"/>
                    </a:lnTo>
                    <a:lnTo>
                      <a:pt x="15511" y="21107"/>
                    </a:lnTo>
                    <a:lnTo>
                      <a:pt x="15531" y="21107"/>
                    </a:lnTo>
                    <a:lnTo>
                      <a:pt x="15531" y="21052"/>
                    </a:lnTo>
                    <a:lnTo>
                      <a:pt x="15573" y="20942"/>
                    </a:lnTo>
                    <a:lnTo>
                      <a:pt x="15778" y="19846"/>
                    </a:lnTo>
                    <a:lnTo>
                      <a:pt x="15840" y="19572"/>
                    </a:lnTo>
                    <a:lnTo>
                      <a:pt x="15861" y="19352"/>
                    </a:lnTo>
                    <a:lnTo>
                      <a:pt x="15902" y="19188"/>
                    </a:lnTo>
                    <a:lnTo>
                      <a:pt x="15943" y="18914"/>
                    </a:lnTo>
                    <a:lnTo>
                      <a:pt x="15984" y="18694"/>
                    </a:lnTo>
                    <a:lnTo>
                      <a:pt x="15984" y="18530"/>
                    </a:lnTo>
                    <a:lnTo>
                      <a:pt x="16005" y="18475"/>
                    </a:lnTo>
                    <a:lnTo>
                      <a:pt x="16005" y="18365"/>
                    </a:lnTo>
                    <a:lnTo>
                      <a:pt x="15984" y="18311"/>
                    </a:lnTo>
                    <a:lnTo>
                      <a:pt x="15984" y="18146"/>
                    </a:lnTo>
                    <a:lnTo>
                      <a:pt x="15963" y="17982"/>
                    </a:lnTo>
                    <a:lnTo>
                      <a:pt x="15922" y="17762"/>
                    </a:lnTo>
                    <a:lnTo>
                      <a:pt x="15922" y="17488"/>
                    </a:lnTo>
                    <a:lnTo>
                      <a:pt x="15943" y="17379"/>
                    </a:lnTo>
                    <a:lnTo>
                      <a:pt x="15963" y="17324"/>
                    </a:lnTo>
                    <a:lnTo>
                      <a:pt x="15963" y="17269"/>
                    </a:lnTo>
                    <a:lnTo>
                      <a:pt x="15984" y="17214"/>
                    </a:lnTo>
                    <a:lnTo>
                      <a:pt x="15984" y="16885"/>
                    </a:lnTo>
                    <a:lnTo>
                      <a:pt x="15963" y="16776"/>
                    </a:lnTo>
                    <a:lnTo>
                      <a:pt x="15963" y="16502"/>
                    </a:lnTo>
                    <a:lnTo>
                      <a:pt x="15943" y="16337"/>
                    </a:lnTo>
                    <a:lnTo>
                      <a:pt x="15922" y="16282"/>
                    </a:lnTo>
                    <a:lnTo>
                      <a:pt x="15922" y="16173"/>
                    </a:lnTo>
                    <a:lnTo>
                      <a:pt x="15902" y="16118"/>
                    </a:lnTo>
                    <a:lnTo>
                      <a:pt x="15861" y="15898"/>
                    </a:lnTo>
                    <a:lnTo>
                      <a:pt x="15840" y="15844"/>
                    </a:lnTo>
                    <a:lnTo>
                      <a:pt x="15819" y="15734"/>
                    </a:lnTo>
                    <a:lnTo>
                      <a:pt x="15799" y="15679"/>
                    </a:lnTo>
                    <a:lnTo>
                      <a:pt x="15778" y="15679"/>
                    </a:lnTo>
                    <a:lnTo>
                      <a:pt x="15778" y="15624"/>
                    </a:lnTo>
                    <a:lnTo>
                      <a:pt x="15758" y="15570"/>
                    </a:lnTo>
                    <a:lnTo>
                      <a:pt x="15717" y="15570"/>
                    </a:lnTo>
                    <a:lnTo>
                      <a:pt x="15696" y="15515"/>
                    </a:lnTo>
                    <a:lnTo>
                      <a:pt x="15655" y="15460"/>
                    </a:lnTo>
                    <a:lnTo>
                      <a:pt x="15614" y="15460"/>
                    </a:lnTo>
                    <a:lnTo>
                      <a:pt x="15614" y="15405"/>
                    </a:lnTo>
                    <a:lnTo>
                      <a:pt x="15531" y="15405"/>
                    </a:lnTo>
                    <a:lnTo>
                      <a:pt x="15531" y="15460"/>
                    </a:lnTo>
                    <a:lnTo>
                      <a:pt x="15511" y="15460"/>
                    </a:lnTo>
                    <a:lnTo>
                      <a:pt x="15511" y="15515"/>
                    </a:lnTo>
                    <a:lnTo>
                      <a:pt x="15490" y="15570"/>
                    </a:lnTo>
                    <a:lnTo>
                      <a:pt x="15490" y="15679"/>
                    </a:lnTo>
                    <a:lnTo>
                      <a:pt x="15470" y="15734"/>
                    </a:lnTo>
                    <a:lnTo>
                      <a:pt x="15470" y="15789"/>
                    </a:lnTo>
                    <a:lnTo>
                      <a:pt x="15449" y="15789"/>
                    </a:lnTo>
                    <a:lnTo>
                      <a:pt x="15449" y="15844"/>
                    </a:lnTo>
                    <a:lnTo>
                      <a:pt x="15346" y="15844"/>
                    </a:lnTo>
                    <a:lnTo>
                      <a:pt x="15346" y="15789"/>
                    </a:lnTo>
                    <a:lnTo>
                      <a:pt x="15326" y="15734"/>
                    </a:lnTo>
                    <a:lnTo>
                      <a:pt x="15326" y="15460"/>
                    </a:lnTo>
                    <a:lnTo>
                      <a:pt x="15305" y="15460"/>
                    </a:lnTo>
                    <a:lnTo>
                      <a:pt x="15305" y="15405"/>
                    </a:lnTo>
                    <a:lnTo>
                      <a:pt x="15285" y="15405"/>
                    </a:lnTo>
                    <a:lnTo>
                      <a:pt x="15285" y="15350"/>
                    </a:lnTo>
                    <a:lnTo>
                      <a:pt x="15243" y="15350"/>
                    </a:lnTo>
                    <a:lnTo>
                      <a:pt x="15202" y="15295"/>
                    </a:lnTo>
                    <a:lnTo>
                      <a:pt x="15182" y="15295"/>
                    </a:lnTo>
                    <a:lnTo>
                      <a:pt x="15141" y="15241"/>
                    </a:lnTo>
                    <a:lnTo>
                      <a:pt x="15120" y="15241"/>
                    </a:lnTo>
                    <a:lnTo>
                      <a:pt x="15120" y="15186"/>
                    </a:lnTo>
                    <a:lnTo>
                      <a:pt x="15099" y="15186"/>
                    </a:lnTo>
                    <a:lnTo>
                      <a:pt x="15099" y="15131"/>
                    </a:lnTo>
                    <a:lnTo>
                      <a:pt x="15079" y="15131"/>
                    </a:lnTo>
                    <a:lnTo>
                      <a:pt x="15079" y="15076"/>
                    </a:lnTo>
                    <a:lnTo>
                      <a:pt x="15058" y="15076"/>
                    </a:lnTo>
                    <a:lnTo>
                      <a:pt x="15058" y="14747"/>
                    </a:lnTo>
                    <a:lnTo>
                      <a:pt x="15079" y="14747"/>
                    </a:lnTo>
                    <a:lnTo>
                      <a:pt x="15161" y="14528"/>
                    </a:lnTo>
                    <a:lnTo>
                      <a:pt x="15182" y="14528"/>
                    </a:lnTo>
                    <a:lnTo>
                      <a:pt x="15202" y="14473"/>
                    </a:lnTo>
                    <a:lnTo>
                      <a:pt x="15223" y="14363"/>
                    </a:lnTo>
                    <a:lnTo>
                      <a:pt x="15243" y="14309"/>
                    </a:lnTo>
                    <a:lnTo>
                      <a:pt x="15285" y="14089"/>
                    </a:lnTo>
                    <a:lnTo>
                      <a:pt x="15367" y="13760"/>
                    </a:lnTo>
                    <a:lnTo>
                      <a:pt x="15387" y="13596"/>
                    </a:lnTo>
                    <a:lnTo>
                      <a:pt x="15408" y="13486"/>
                    </a:lnTo>
                    <a:lnTo>
                      <a:pt x="15429" y="13322"/>
                    </a:lnTo>
                    <a:lnTo>
                      <a:pt x="15470" y="13103"/>
                    </a:lnTo>
                    <a:lnTo>
                      <a:pt x="15511" y="12938"/>
                    </a:lnTo>
                    <a:lnTo>
                      <a:pt x="15511" y="12883"/>
                    </a:lnTo>
                    <a:lnTo>
                      <a:pt x="15573" y="12719"/>
                    </a:lnTo>
                    <a:lnTo>
                      <a:pt x="15593" y="12719"/>
                    </a:lnTo>
                    <a:lnTo>
                      <a:pt x="15593" y="12664"/>
                    </a:lnTo>
                    <a:lnTo>
                      <a:pt x="15634" y="12664"/>
                    </a:lnTo>
                    <a:lnTo>
                      <a:pt x="15696" y="12609"/>
                    </a:lnTo>
                    <a:lnTo>
                      <a:pt x="15737" y="12554"/>
                    </a:lnTo>
                    <a:lnTo>
                      <a:pt x="15799" y="12554"/>
                    </a:lnTo>
                    <a:lnTo>
                      <a:pt x="15840" y="12499"/>
                    </a:lnTo>
                    <a:lnTo>
                      <a:pt x="15984" y="12499"/>
                    </a:lnTo>
                    <a:lnTo>
                      <a:pt x="16066" y="12445"/>
                    </a:lnTo>
                    <a:lnTo>
                      <a:pt x="16231" y="12445"/>
                    </a:lnTo>
                    <a:lnTo>
                      <a:pt x="16251" y="12499"/>
                    </a:lnTo>
                    <a:lnTo>
                      <a:pt x="16293" y="12499"/>
                    </a:lnTo>
                    <a:lnTo>
                      <a:pt x="16395" y="12554"/>
                    </a:lnTo>
                    <a:lnTo>
                      <a:pt x="16457" y="12609"/>
                    </a:lnTo>
                    <a:lnTo>
                      <a:pt x="16581" y="12609"/>
                    </a:lnTo>
                    <a:lnTo>
                      <a:pt x="16622" y="12499"/>
                    </a:lnTo>
                    <a:lnTo>
                      <a:pt x="16622" y="12445"/>
                    </a:lnTo>
                    <a:lnTo>
                      <a:pt x="16642" y="12335"/>
                    </a:lnTo>
                    <a:lnTo>
                      <a:pt x="16642" y="12280"/>
                    </a:lnTo>
                    <a:lnTo>
                      <a:pt x="16663" y="12225"/>
                    </a:lnTo>
                    <a:lnTo>
                      <a:pt x="16663" y="12171"/>
                    </a:lnTo>
                    <a:lnTo>
                      <a:pt x="16683" y="12171"/>
                    </a:lnTo>
                    <a:lnTo>
                      <a:pt x="16704" y="12116"/>
                    </a:lnTo>
                    <a:lnTo>
                      <a:pt x="16807" y="12116"/>
                    </a:lnTo>
                    <a:lnTo>
                      <a:pt x="16827" y="12171"/>
                    </a:lnTo>
                    <a:lnTo>
                      <a:pt x="16869" y="12171"/>
                    </a:lnTo>
                    <a:lnTo>
                      <a:pt x="16889" y="12225"/>
                    </a:lnTo>
                    <a:lnTo>
                      <a:pt x="16930" y="12225"/>
                    </a:lnTo>
                    <a:lnTo>
                      <a:pt x="16971" y="12335"/>
                    </a:lnTo>
                    <a:lnTo>
                      <a:pt x="16971" y="12609"/>
                    </a:lnTo>
                    <a:lnTo>
                      <a:pt x="16992" y="12609"/>
                    </a:lnTo>
                    <a:lnTo>
                      <a:pt x="16992" y="12664"/>
                    </a:lnTo>
                    <a:lnTo>
                      <a:pt x="17157" y="12664"/>
                    </a:lnTo>
                    <a:lnTo>
                      <a:pt x="17198" y="12609"/>
                    </a:lnTo>
                    <a:lnTo>
                      <a:pt x="17218" y="12609"/>
                    </a:lnTo>
                    <a:lnTo>
                      <a:pt x="17239" y="12554"/>
                    </a:lnTo>
                    <a:lnTo>
                      <a:pt x="17259" y="12554"/>
                    </a:lnTo>
                    <a:lnTo>
                      <a:pt x="17301" y="12499"/>
                    </a:lnTo>
                    <a:lnTo>
                      <a:pt x="17321" y="12499"/>
                    </a:lnTo>
                    <a:lnTo>
                      <a:pt x="17321" y="12445"/>
                    </a:lnTo>
                    <a:lnTo>
                      <a:pt x="17342" y="12445"/>
                    </a:lnTo>
                    <a:lnTo>
                      <a:pt x="17342" y="12390"/>
                    </a:lnTo>
                    <a:lnTo>
                      <a:pt x="17362" y="12390"/>
                    </a:lnTo>
                    <a:lnTo>
                      <a:pt x="17362" y="11951"/>
                    </a:lnTo>
                    <a:lnTo>
                      <a:pt x="17424" y="11458"/>
                    </a:lnTo>
                    <a:lnTo>
                      <a:pt x="17424" y="11348"/>
                    </a:lnTo>
                    <a:lnTo>
                      <a:pt x="17445" y="11293"/>
                    </a:lnTo>
                    <a:lnTo>
                      <a:pt x="17445" y="11184"/>
                    </a:lnTo>
                    <a:lnTo>
                      <a:pt x="17465" y="11074"/>
                    </a:lnTo>
                    <a:lnTo>
                      <a:pt x="17465" y="11019"/>
                    </a:lnTo>
                    <a:lnTo>
                      <a:pt x="17506" y="10910"/>
                    </a:lnTo>
                    <a:lnTo>
                      <a:pt x="17527" y="10910"/>
                    </a:lnTo>
                    <a:lnTo>
                      <a:pt x="17547" y="10855"/>
                    </a:lnTo>
                    <a:lnTo>
                      <a:pt x="17630" y="10855"/>
                    </a:lnTo>
                    <a:lnTo>
                      <a:pt x="17650" y="10800"/>
                    </a:lnTo>
                    <a:lnTo>
                      <a:pt x="17733" y="10800"/>
                    </a:lnTo>
                    <a:lnTo>
                      <a:pt x="17753" y="10855"/>
                    </a:lnTo>
                    <a:lnTo>
                      <a:pt x="17856" y="10855"/>
                    </a:lnTo>
                    <a:lnTo>
                      <a:pt x="17877" y="10910"/>
                    </a:lnTo>
                    <a:lnTo>
                      <a:pt x="17918" y="10910"/>
                    </a:lnTo>
                    <a:lnTo>
                      <a:pt x="17918" y="10964"/>
                    </a:lnTo>
                    <a:lnTo>
                      <a:pt x="17938" y="10964"/>
                    </a:lnTo>
                    <a:lnTo>
                      <a:pt x="17959" y="11019"/>
                    </a:lnTo>
                    <a:lnTo>
                      <a:pt x="17959" y="11129"/>
                    </a:lnTo>
                    <a:lnTo>
                      <a:pt x="18041" y="11348"/>
                    </a:lnTo>
                    <a:lnTo>
                      <a:pt x="18082" y="11403"/>
                    </a:lnTo>
                    <a:lnTo>
                      <a:pt x="18103" y="11403"/>
                    </a:lnTo>
                    <a:lnTo>
                      <a:pt x="18103" y="11458"/>
                    </a:lnTo>
                    <a:lnTo>
                      <a:pt x="18123" y="11403"/>
                    </a:lnTo>
                    <a:lnTo>
                      <a:pt x="18144" y="11403"/>
                    </a:lnTo>
                    <a:lnTo>
                      <a:pt x="18144" y="11348"/>
                    </a:lnTo>
                    <a:lnTo>
                      <a:pt x="18185" y="11239"/>
                    </a:lnTo>
                    <a:lnTo>
                      <a:pt x="18185" y="11129"/>
                    </a:lnTo>
                    <a:lnTo>
                      <a:pt x="18206" y="11019"/>
                    </a:lnTo>
                    <a:lnTo>
                      <a:pt x="18226" y="10964"/>
                    </a:lnTo>
                    <a:lnTo>
                      <a:pt x="18226" y="10855"/>
                    </a:lnTo>
                    <a:lnTo>
                      <a:pt x="18247" y="10855"/>
                    </a:lnTo>
                    <a:lnTo>
                      <a:pt x="18247" y="10800"/>
                    </a:lnTo>
                    <a:lnTo>
                      <a:pt x="18267" y="10800"/>
                    </a:lnTo>
                    <a:lnTo>
                      <a:pt x="18267" y="10745"/>
                    </a:lnTo>
                    <a:lnTo>
                      <a:pt x="18309" y="10745"/>
                    </a:lnTo>
                    <a:lnTo>
                      <a:pt x="18309" y="10690"/>
                    </a:lnTo>
                    <a:lnTo>
                      <a:pt x="18370" y="10690"/>
                    </a:lnTo>
                    <a:lnTo>
                      <a:pt x="18370" y="10745"/>
                    </a:lnTo>
                    <a:lnTo>
                      <a:pt x="18411" y="10855"/>
                    </a:lnTo>
                    <a:lnTo>
                      <a:pt x="18411" y="10910"/>
                    </a:lnTo>
                    <a:lnTo>
                      <a:pt x="18432" y="10964"/>
                    </a:lnTo>
                    <a:lnTo>
                      <a:pt x="18432" y="11074"/>
                    </a:lnTo>
                    <a:lnTo>
                      <a:pt x="18453" y="11129"/>
                    </a:lnTo>
                    <a:lnTo>
                      <a:pt x="18453" y="11239"/>
                    </a:lnTo>
                    <a:lnTo>
                      <a:pt x="18432" y="11293"/>
                    </a:lnTo>
                    <a:lnTo>
                      <a:pt x="18432" y="11348"/>
                    </a:lnTo>
                    <a:lnTo>
                      <a:pt x="18411" y="11403"/>
                    </a:lnTo>
                    <a:lnTo>
                      <a:pt x="18411" y="11458"/>
                    </a:lnTo>
                    <a:lnTo>
                      <a:pt x="18370" y="11568"/>
                    </a:lnTo>
                    <a:lnTo>
                      <a:pt x="18370" y="11622"/>
                    </a:lnTo>
                    <a:lnTo>
                      <a:pt x="18329" y="11732"/>
                    </a:lnTo>
                    <a:lnTo>
                      <a:pt x="18288" y="11787"/>
                    </a:lnTo>
                    <a:lnTo>
                      <a:pt x="18267" y="11842"/>
                    </a:lnTo>
                    <a:lnTo>
                      <a:pt x="18206" y="11951"/>
                    </a:lnTo>
                    <a:lnTo>
                      <a:pt x="18165" y="12061"/>
                    </a:lnTo>
                    <a:lnTo>
                      <a:pt x="18144" y="12171"/>
                    </a:lnTo>
                    <a:lnTo>
                      <a:pt x="18082" y="12335"/>
                    </a:lnTo>
                    <a:lnTo>
                      <a:pt x="18021" y="12664"/>
                    </a:lnTo>
                    <a:lnTo>
                      <a:pt x="18000" y="12719"/>
                    </a:lnTo>
                    <a:lnTo>
                      <a:pt x="17979" y="12828"/>
                    </a:lnTo>
                    <a:lnTo>
                      <a:pt x="17938" y="12938"/>
                    </a:lnTo>
                    <a:lnTo>
                      <a:pt x="17897" y="13103"/>
                    </a:lnTo>
                    <a:lnTo>
                      <a:pt x="17835" y="13267"/>
                    </a:lnTo>
                    <a:lnTo>
                      <a:pt x="17835" y="13322"/>
                    </a:lnTo>
                    <a:lnTo>
                      <a:pt x="17815" y="13377"/>
                    </a:lnTo>
                    <a:lnTo>
                      <a:pt x="17815" y="13541"/>
                    </a:lnTo>
                    <a:lnTo>
                      <a:pt x="17794" y="13651"/>
                    </a:lnTo>
                    <a:lnTo>
                      <a:pt x="17794" y="14473"/>
                    </a:lnTo>
                    <a:lnTo>
                      <a:pt x="17815" y="14583"/>
                    </a:lnTo>
                    <a:lnTo>
                      <a:pt x="17815" y="14802"/>
                    </a:lnTo>
                    <a:lnTo>
                      <a:pt x="17835" y="14912"/>
                    </a:lnTo>
                    <a:lnTo>
                      <a:pt x="17835" y="15021"/>
                    </a:lnTo>
                    <a:lnTo>
                      <a:pt x="17856" y="15076"/>
                    </a:lnTo>
                    <a:lnTo>
                      <a:pt x="17856" y="15131"/>
                    </a:lnTo>
                    <a:lnTo>
                      <a:pt x="17877" y="15241"/>
                    </a:lnTo>
                    <a:lnTo>
                      <a:pt x="17897" y="15295"/>
                    </a:lnTo>
                    <a:lnTo>
                      <a:pt x="17938" y="15460"/>
                    </a:lnTo>
                    <a:lnTo>
                      <a:pt x="17959" y="15515"/>
                    </a:lnTo>
                    <a:lnTo>
                      <a:pt x="17959" y="15624"/>
                    </a:lnTo>
                    <a:lnTo>
                      <a:pt x="17979" y="15679"/>
                    </a:lnTo>
                    <a:lnTo>
                      <a:pt x="17979" y="15734"/>
                    </a:lnTo>
                    <a:lnTo>
                      <a:pt x="18000" y="15953"/>
                    </a:lnTo>
                    <a:lnTo>
                      <a:pt x="18000" y="16063"/>
                    </a:lnTo>
                    <a:lnTo>
                      <a:pt x="18021" y="16118"/>
                    </a:lnTo>
                    <a:lnTo>
                      <a:pt x="18021" y="16282"/>
                    </a:lnTo>
                    <a:lnTo>
                      <a:pt x="18041" y="16337"/>
                    </a:lnTo>
                    <a:lnTo>
                      <a:pt x="18041" y="16392"/>
                    </a:lnTo>
                    <a:lnTo>
                      <a:pt x="18082" y="16502"/>
                    </a:lnTo>
                    <a:lnTo>
                      <a:pt x="18082" y="16556"/>
                    </a:lnTo>
                    <a:lnTo>
                      <a:pt x="18123" y="16666"/>
                    </a:lnTo>
                    <a:lnTo>
                      <a:pt x="18123" y="16721"/>
                    </a:lnTo>
                    <a:lnTo>
                      <a:pt x="18165" y="16776"/>
                    </a:lnTo>
                    <a:lnTo>
                      <a:pt x="18206" y="16885"/>
                    </a:lnTo>
                    <a:lnTo>
                      <a:pt x="18247" y="16885"/>
                    </a:lnTo>
                    <a:lnTo>
                      <a:pt x="18247" y="16940"/>
                    </a:lnTo>
                    <a:lnTo>
                      <a:pt x="18267" y="16885"/>
                    </a:lnTo>
                    <a:lnTo>
                      <a:pt x="18288" y="16885"/>
                    </a:lnTo>
                    <a:lnTo>
                      <a:pt x="18309" y="16830"/>
                    </a:lnTo>
                    <a:lnTo>
                      <a:pt x="18309" y="16776"/>
                    </a:lnTo>
                    <a:lnTo>
                      <a:pt x="18350" y="16666"/>
                    </a:lnTo>
                    <a:lnTo>
                      <a:pt x="18370" y="16556"/>
                    </a:lnTo>
                    <a:lnTo>
                      <a:pt x="18370" y="16447"/>
                    </a:lnTo>
                    <a:lnTo>
                      <a:pt x="18391" y="16337"/>
                    </a:lnTo>
                    <a:lnTo>
                      <a:pt x="18411" y="16282"/>
                    </a:lnTo>
                    <a:lnTo>
                      <a:pt x="18432" y="16118"/>
                    </a:lnTo>
                    <a:lnTo>
                      <a:pt x="18494" y="15898"/>
                    </a:lnTo>
                    <a:lnTo>
                      <a:pt x="18514" y="15844"/>
                    </a:lnTo>
                    <a:lnTo>
                      <a:pt x="18514" y="15734"/>
                    </a:lnTo>
                    <a:lnTo>
                      <a:pt x="18535" y="15624"/>
                    </a:lnTo>
                    <a:lnTo>
                      <a:pt x="18535" y="15570"/>
                    </a:lnTo>
                    <a:lnTo>
                      <a:pt x="18555" y="15515"/>
                    </a:lnTo>
                    <a:lnTo>
                      <a:pt x="18555" y="15405"/>
                    </a:lnTo>
                    <a:lnTo>
                      <a:pt x="18535" y="15295"/>
                    </a:lnTo>
                    <a:lnTo>
                      <a:pt x="18535" y="15076"/>
                    </a:lnTo>
                    <a:lnTo>
                      <a:pt x="18658" y="15076"/>
                    </a:lnTo>
                    <a:lnTo>
                      <a:pt x="18679" y="15131"/>
                    </a:lnTo>
                    <a:lnTo>
                      <a:pt x="18720" y="15021"/>
                    </a:lnTo>
                    <a:lnTo>
                      <a:pt x="18720" y="14912"/>
                    </a:lnTo>
                    <a:lnTo>
                      <a:pt x="18699" y="14912"/>
                    </a:lnTo>
                    <a:lnTo>
                      <a:pt x="18699" y="14802"/>
                    </a:lnTo>
                    <a:lnTo>
                      <a:pt x="18679" y="14638"/>
                    </a:lnTo>
                    <a:lnTo>
                      <a:pt x="18679" y="14199"/>
                    </a:lnTo>
                    <a:lnTo>
                      <a:pt x="18699" y="14144"/>
                    </a:lnTo>
                    <a:lnTo>
                      <a:pt x="18699" y="14089"/>
                    </a:lnTo>
                    <a:lnTo>
                      <a:pt x="18802" y="14089"/>
                    </a:lnTo>
                    <a:lnTo>
                      <a:pt x="18802" y="14035"/>
                    </a:lnTo>
                    <a:lnTo>
                      <a:pt x="18782" y="13980"/>
                    </a:lnTo>
                    <a:lnTo>
                      <a:pt x="18782" y="13925"/>
                    </a:lnTo>
                    <a:lnTo>
                      <a:pt x="18720" y="13760"/>
                    </a:lnTo>
                    <a:lnTo>
                      <a:pt x="18699" y="13651"/>
                    </a:lnTo>
                    <a:lnTo>
                      <a:pt x="18679" y="13596"/>
                    </a:lnTo>
                    <a:lnTo>
                      <a:pt x="18658" y="13486"/>
                    </a:lnTo>
                    <a:lnTo>
                      <a:pt x="18638" y="13431"/>
                    </a:lnTo>
                    <a:lnTo>
                      <a:pt x="18597" y="13377"/>
                    </a:lnTo>
                    <a:lnTo>
                      <a:pt x="18555" y="13267"/>
                    </a:lnTo>
                    <a:lnTo>
                      <a:pt x="18514" y="13267"/>
                    </a:lnTo>
                    <a:lnTo>
                      <a:pt x="18514" y="13212"/>
                    </a:lnTo>
                    <a:lnTo>
                      <a:pt x="18494" y="13212"/>
                    </a:lnTo>
                    <a:lnTo>
                      <a:pt x="18473" y="13157"/>
                    </a:lnTo>
                    <a:lnTo>
                      <a:pt x="18473" y="12828"/>
                    </a:lnTo>
                    <a:lnTo>
                      <a:pt x="18494" y="12774"/>
                    </a:lnTo>
                    <a:lnTo>
                      <a:pt x="18494" y="12609"/>
                    </a:lnTo>
                    <a:lnTo>
                      <a:pt x="18514" y="12499"/>
                    </a:lnTo>
                    <a:lnTo>
                      <a:pt x="18514" y="12445"/>
                    </a:lnTo>
                    <a:lnTo>
                      <a:pt x="18535" y="12390"/>
                    </a:lnTo>
                    <a:lnTo>
                      <a:pt x="18555" y="12280"/>
                    </a:lnTo>
                    <a:lnTo>
                      <a:pt x="18597" y="12225"/>
                    </a:lnTo>
                    <a:lnTo>
                      <a:pt x="18597" y="12171"/>
                    </a:lnTo>
                    <a:lnTo>
                      <a:pt x="18617" y="12171"/>
                    </a:lnTo>
                    <a:lnTo>
                      <a:pt x="18617" y="12116"/>
                    </a:lnTo>
                    <a:lnTo>
                      <a:pt x="18638" y="12116"/>
                    </a:lnTo>
                    <a:lnTo>
                      <a:pt x="18658" y="12061"/>
                    </a:lnTo>
                    <a:lnTo>
                      <a:pt x="18699" y="12006"/>
                    </a:lnTo>
                    <a:lnTo>
                      <a:pt x="18741" y="12006"/>
                    </a:lnTo>
                    <a:lnTo>
                      <a:pt x="18802" y="11896"/>
                    </a:lnTo>
                    <a:lnTo>
                      <a:pt x="18843" y="11896"/>
                    </a:lnTo>
                    <a:lnTo>
                      <a:pt x="18885" y="11787"/>
                    </a:lnTo>
                    <a:lnTo>
                      <a:pt x="18926" y="11732"/>
                    </a:lnTo>
                    <a:lnTo>
                      <a:pt x="18967" y="11622"/>
                    </a:lnTo>
                    <a:lnTo>
                      <a:pt x="18987" y="11622"/>
                    </a:lnTo>
                    <a:lnTo>
                      <a:pt x="19008" y="11568"/>
                    </a:lnTo>
                    <a:lnTo>
                      <a:pt x="19029" y="11568"/>
                    </a:lnTo>
                    <a:lnTo>
                      <a:pt x="19070" y="11513"/>
                    </a:lnTo>
                    <a:lnTo>
                      <a:pt x="19234" y="11513"/>
                    </a:lnTo>
                    <a:lnTo>
                      <a:pt x="19255" y="11568"/>
                    </a:lnTo>
                    <a:lnTo>
                      <a:pt x="19275" y="11568"/>
                    </a:lnTo>
                    <a:lnTo>
                      <a:pt x="19275" y="11622"/>
                    </a:lnTo>
                    <a:lnTo>
                      <a:pt x="19296" y="11622"/>
                    </a:lnTo>
                    <a:lnTo>
                      <a:pt x="19317" y="11677"/>
                    </a:lnTo>
                    <a:lnTo>
                      <a:pt x="19317" y="11732"/>
                    </a:lnTo>
                    <a:lnTo>
                      <a:pt x="19399" y="11951"/>
                    </a:lnTo>
                    <a:lnTo>
                      <a:pt x="19399" y="12006"/>
                    </a:lnTo>
                    <a:lnTo>
                      <a:pt x="19419" y="12061"/>
                    </a:lnTo>
                    <a:lnTo>
                      <a:pt x="19440" y="12061"/>
                    </a:lnTo>
                    <a:lnTo>
                      <a:pt x="19440" y="12116"/>
                    </a:lnTo>
                    <a:lnTo>
                      <a:pt x="19481" y="12116"/>
                    </a:lnTo>
                    <a:lnTo>
                      <a:pt x="19481" y="12061"/>
                    </a:lnTo>
                    <a:lnTo>
                      <a:pt x="19502" y="12061"/>
                    </a:lnTo>
                    <a:lnTo>
                      <a:pt x="19502" y="11951"/>
                    </a:lnTo>
                    <a:lnTo>
                      <a:pt x="19522" y="11896"/>
                    </a:lnTo>
                    <a:lnTo>
                      <a:pt x="19522" y="11677"/>
                    </a:lnTo>
                    <a:lnTo>
                      <a:pt x="19543" y="11568"/>
                    </a:lnTo>
                    <a:lnTo>
                      <a:pt x="19543" y="11403"/>
                    </a:lnTo>
                    <a:lnTo>
                      <a:pt x="19563" y="11403"/>
                    </a:lnTo>
                    <a:lnTo>
                      <a:pt x="19563" y="11348"/>
                    </a:lnTo>
                    <a:lnTo>
                      <a:pt x="19584" y="11348"/>
                    </a:lnTo>
                    <a:lnTo>
                      <a:pt x="19625" y="11239"/>
                    </a:lnTo>
                    <a:lnTo>
                      <a:pt x="19625" y="11184"/>
                    </a:lnTo>
                    <a:lnTo>
                      <a:pt x="19646" y="11184"/>
                    </a:lnTo>
                    <a:lnTo>
                      <a:pt x="19646" y="10855"/>
                    </a:lnTo>
                    <a:lnTo>
                      <a:pt x="19666" y="10800"/>
                    </a:lnTo>
                    <a:lnTo>
                      <a:pt x="19790" y="10800"/>
                    </a:lnTo>
                    <a:lnTo>
                      <a:pt x="19831" y="10855"/>
                    </a:lnTo>
                    <a:lnTo>
                      <a:pt x="19872" y="10855"/>
                    </a:lnTo>
                    <a:lnTo>
                      <a:pt x="19934" y="10690"/>
                    </a:lnTo>
                    <a:lnTo>
                      <a:pt x="19975" y="10636"/>
                    </a:lnTo>
                    <a:lnTo>
                      <a:pt x="20037" y="10471"/>
                    </a:lnTo>
                    <a:lnTo>
                      <a:pt x="20057" y="10471"/>
                    </a:lnTo>
                    <a:lnTo>
                      <a:pt x="20098" y="10416"/>
                    </a:lnTo>
                    <a:lnTo>
                      <a:pt x="20242" y="10416"/>
                    </a:lnTo>
                    <a:lnTo>
                      <a:pt x="20283" y="10526"/>
                    </a:lnTo>
                    <a:lnTo>
                      <a:pt x="20325" y="10581"/>
                    </a:lnTo>
                    <a:lnTo>
                      <a:pt x="20345" y="10581"/>
                    </a:lnTo>
                    <a:lnTo>
                      <a:pt x="20345" y="10636"/>
                    </a:lnTo>
                    <a:lnTo>
                      <a:pt x="20407" y="10636"/>
                    </a:lnTo>
                    <a:lnTo>
                      <a:pt x="20427" y="10581"/>
                    </a:lnTo>
                    <a:lnTo>
                      <a:pt x="20427" y="10526"/>
                    </a:lnTo>
                    <a:lnTo>
                      <a:pt x="20448" y="10471"/>
                    </a:lnTo>
                    <a:lnTo>
                      <a:pt x="20448" y="10252"/>
                    </a:lnTo>
                    <a:lnTo>
                      <a:pt x="20427" y="10197"/>
                    </a:lnTo>
                    <a:lnTo>
                      <a:pt x="20427" y="10142"/>
                    </a:lnTo>
                    <a:lnTo>
                      <a:pt x="20366" y="9978"/>
                    </a:lnTo>
                    <a:lnTo>
                      <a:pt x="20345" y="9868"/>
                    </a:lnTo>
                    <a:lnTo>
                      <a:pt x="20304" y="9813"/>
                    </a:lnTo>
                    <a:lnTo>
                      <a:pt x="20263" y="9649"/>
                    </a:lnTo>
                    <a:lnTo>
                      <a:pt x="20242" y="9649"/>
                    </a:lnTo>
                    <a:lnTo>
                      <a:pt x="20222" y="9594"/>
                    </a:lnTo>
                    <a:lnTo>
                      <a:pt x="20201" y="9594"/>
                    </a:lnTo>
                    <a:lnTo>
                      <a:pt x="20181" y="9539"/>
                    </a:lnTo>
                    <a:lnTo>
                      <a:pt x="20057" y="9375"/>
                    </a:lnTo>
                    <a:lnTo>
                      <a:pt x="20037" y="9375"/>
                    </a:lnTo>
                    <a:lnTo>
                      <a:pt x="19995" y="9265"/>
                    </a:lnTo>
                    <a:lnTo>
                      <a:pt x="19995" y="9101"/>
                    </a:lnTo>
                    <a:lnTo>
                      <a:pt x="20016" y="9101"/>
                    </a:lnTo>
                    <a:lnTo>
                      <a:pt x="20016" y="9046"/>
                    </a:lnTo>
                    <a:lnTo>
                      <a:pt x="20098" y="8936"/>
                    </a:lnTo>
                    <a:lnTo>
                      <a:pt x="20119" y="8881"/>
                    </a:lnTo>
                    <a:lnTo>
                      <a:pt x="20139" y="8881"/>
                    </a:lnTo>
                    <a:lnTo>
                      <a:pt x="20222" y="8772"/>
                    </a:lnTo>
                    <a:lnTo>
                      <a:pt x="20263" y="8662"/>
                    </a:lnTo>
                    <a:lnTo>
                      <a:pt x="20263" y="8552"/>
                    </a:lnTo>
                    <a:lnTo>
                      <a:pt x="20201" y="8388"/>
                    </a:lnTo>
                    <a:lnTo>
                      <a:pt x="20201" y="8169"/>
                    </a:lnTo>
                    <a:lnTo>
                      <a:pt x="20181" y="8114"/>
                    </a:lnTo>
                    <a:lnTo>
                      <a:pt x="20181" y="8059"/>
                    </a:lnTo>
                    <a:lnTo>
                      <a:pt x="20201" y="8004"/>
                    </a:lnTo>
                    <a:lnTo>
                      <a:pt x="20201" y="7894"/>
                    </a:lnTo>
                    <a:lnTo>
                      <a:pt x="20222" y="7894"/>
                    </a:lnTo>
                    <a:lnTo>
                      <a:pt x="20263" y="7785"/>
                    </a:lnTo>
                    <a:lnTo>
                      <a:pt x="20304" y="7785"/>
                    </a:lnTo>
                    <a:lnTo>
                      <a:pt x="20345" y="7730"/>
                    </a:lnTo>
                    <a:lnTo>
                      <a:pt x="20366" y="7785"/>
                    </a:lnTo>
                    <a:lnTo>
                      <a:pt x="20386" y="7785"/>
                    </a:lnTo>
                    <a:lnTo>
                      <a:pt x="20386" y="7840"/>
                    </a:lnTo>
                    <a:lnTo>
                      <a:pt x="20407" y="7840"/>
                    </a:lnTo>
                    <a:lnTo>
                      <a:pt x="20407" y="8004"/>
                    </a:lnTo>
                    <a:lnTo>
                      <a:pt x="20427" y="8114"/>
                    </a:lnTo>
                    <a:lnTo>
                      <a:pt x="20427" y="8223"/>
                    </a:lnTo>
                    <a:lnTo>
                      <a:pt x="20448" y="8223"/>
                    </a:lnTo>
                    <a:lnTo>
                      <a:pt x="20448" y="8333"/>
                    </a:lnTo>
                    <a:lnTo>
                      <a:pt x="20469" y="8443"/>
                    </a:lnTo>
                    <a:lnTo>
                      <a:pt x="20469" y="8552"/>
                    </a:lnTo>
                    <a:lnTo>
                      <a:pt x="20510" y="8662"/>
                    </a:lnTo>
                    <a:lnTo>
                      <a:pt x="20777" y="8662"/>
                    </a:lnTo>
                    <a:lnTo>
                      <a:pt x="20839" y="8826"/>
                    </a:lnTo>
                    <a:lnTo>
                      <a:pt x="20839" y="8881"/>
                    </a:lnTo>
                    <a:lnTo>
                      <a:pt x="20859" y="8936"/>
                    </a:lnTo>
                    <a:lnTo>
                      <a:pt x="20880" y="8936"/>
                    </a:lnTo>
                    <a:lnTo>
                      <a:pt x="20880" y="8991"/>
                    </a:lnTo>
                    <a:lnTo>
                      <a:pt x="21086" y="8991"/>
                    </a:lnTo>
                    <a:lnTo>
                      <a:pt x="21086" y="9046"/>
                    </a:lnTo>
                    <a:lnTo>
                      <a:pt x="21106" y="9046"/>
                    </a:lnTo>
                    <a:lnTo>
                      <a:pt x="21106" y="9101"/>
                    </a:lnTo>
                    <a:lnTo>
                      <a:pt x="21147" y="9210"/>
                    </a:lnTo>
                    <a:lnTo>
                      <a:pt x="21147" y="9265"/>
                    </a:lnTo>
                    <a:lnTo>
                      <a:pt x="21168" y="9320"/>
                    </a:lnTo>
                    <a:lnTo>
                      <a:pt x="21168" y="9375"/>
                    </a:lnTo>
                    <a:lnTo>
                      <a:pt x="21209" y="9484"/>
                    </a:lnTo>
                    <a:lnTo>
                      <a:pt x="21250" y="9484"/>
                    </a:lnTo>
                    <a:lnTo>
                      <a:pt x="21271" y="9539"/>
                    </a:lnTo>
                    <a:lnTo>
                      <a:pt x="21312" y="9539"/>
                    </a:lnTo>
                    <a:lnTo>
                      <a:pt x="21312" y="9484"/>
                    </a:lnTo>
                    <a:lnTo>
                      <a:pt x="21333" y="9484"/>
                    </a:lnTo>
                    <a:lnTo>
                      <a:pt x="21415" y="9265"/>
                    </a:lnTo>
                    <a:lnTo>
                      <a:pt x="21415" y="9101"/>
                    </a:lnTo>
                    <a:lnTo>
                      <a:pt x="21394" y="9101"/>
                    </a:lnTo>
                    <a:lnTo>
                      <a:pt x="21394" y="9046"/>
                    </a:lnTo>
                    <a:lnTo>
                      <a:pt x="21353" y="8991"/>
                    </a:lnTo>
                    <a:lnTo>
                      <a:pt x="21312" y="8881"/>
                    </a:lnTo>
                    <a:lnTo>
                      <a:pt x="21312" y="8826"/>
                    </a:lnTo>
                    <a:lnTo>
                      <a:pt x="21291" y="8772"/>
                    </a:lnTo>
                    <a:lnTo>
                      <a:pt x="21291" y="8607"/>
                    </a:lnTo>
                    <a:lnTo>
                      <a:pt x="21312" y="8552"/>
                    </a:lnTo>
                    <a:lnTo>
                      <a:pt x="21312" y="8497"/>
                    </a:lnTo>
                    <a:lnTo>
                      <a:pt x="21333" y="8497"/>
                    </a:lnTo>
                    <a:lnTo>
                      <a:pt x="21333" y="8443"/>
                    </a:lnTo>
                    <a:lnTo>
                      <a:pt x="21477" y="8443"/>
                    </a:lnTo>
                    <a:lnTo>
                      <a:pt x="21497" y="8388"/>
                    </a:lnTo>
                    <a:lnTo>
                      <a:pt x="21538" y="8388"/>
                    </a:lnTo>
                    <a:lnTo>
                      <a:pt x="21538" y="8333"/>
                    </a:lnTo>
                    <a:lnTo>
                      <a:pt x="21559" y="8333"/>
                    </a:lnTo>
                    <a:lnTo>
                      <a:pt x="21559" y="8278"/>
                    </a:lnTo>
                    <a:lnTo>
                      <a:pt x="21579" y="8223"/>
                    </a:lnTo>
                    <a:lnTo>
                      <a:pt x="21579" y="8114"/>
                    </a:lnTo>
                    <a:lnTo>
                      <a:pt x="21600" y="8059"/>
                    </a:lnTo>
                    <a:lnTo>
                      <a:pt x="21600" y="7785"/>
                    </a:lnTo>
                    <a:lnTo>
                      <a:pt x="21559" y="7785"/>
                    </a:lnTo>
                    <a:lnTo>
                      <a:pt x="21559" y="7730"/>
                    </a:lnTo>
                    <a:lnTo>
                      <a:pt x="21497" y="7730"/>
                    </a:lnTo>
                    <a:lnTo>
                      <a:pt x="21456" y="7785"/>
                    </a:lnTo>
                    <a:lnTo>
                      <a:pt x="21291" y="7785"/>
                    </a:lnTo>
                    <a:lnTo>
                      <a:pt x="21271" y="7730"/>
                    </a:lnTo>
                    <a:lnTo>
                      <a:pt x="21250" y="7730"/>
                    </a:lnTo>
                    <a:lnTo>
                      <a:pt x="21209" y="7620"/>
                    </a:lnTo>
                    <a:lnTo>
                      <a:pt x="21168" y="7565"/>
                    </a:lnTo>
                    <a:lnTo>
                      <a:pt x="21147" y="7565"/>
                    </a:lnTo>
                    <a:lnTo>
                      <a:pt x="21147" y="7511"/>
                    </a:lnTo>
                    <a:lnTo>
                      <a:pt x="20983" y="7511"/>
                    </a:lnTo>
                    <a:lnTo>
                      <a:pt x="20962" y="7565"/>
                    </a:lnTo>
                    <a:lnTo>
                      <a:pt x="20921" y="7565"/>
                    </a:lnTo>
                    <a:lnTo>
                      <a:pt x="20880" y="7675"/>
                    </a:lnTo>
                    <a:lnTo>
                      <a:pt x="20880" y="7730"/>
                    </a:lnTo>
                    <a:lnTo>
                      <a:pt x="20859" y="7785"/>
                    </a:lnTo>
                    <a:lnTo>
                      <a:pt x="20859" y="7840"/>
                    </a:lnTo>
                    <a:lnTo>
                      <a:pt x="20839" y="7894"/>
                    </a:lnTo>
                    <a:lnTo>
                      <a:pt x="20839" y="7840"/>
                    </a:lnTo>
                    <a:lnTo>
                      <a:pt x="20818" y="7840"/>
                    </a:lnTo>
                    <a:lnTo>
                      <a:pt x="20798" y="7785"/>
                    </a:lnTo>
                    <a:lnTo>
                      <a:pt x="20798" y="7730"/>
                    </a:lnTo>
                    <a:lnTo>
                      <a:pt x="20777" y="7675"/>
                    </a:lnTo>
                    <a:lnTo>
                      <a:pt x="20757" y="7511"/>
                    </a:lnTo>
                    <a:lnTo>
                      <a:pt x="20757" y="7401"/>
                    </a:lnTo>
                    <a:lnTo>
                      <a:pt x="20695" y="7237"/>
                    </a:lnTo>
                    <a:lnTo>
                      <a:pt x="20695" y="7182"/>
                    </a:lnTo>
                    <a:lnTo>
                      <a:pt x="20654" y="7182"/>
                    </a:lnTo>
                    <a:lnTo>
                      <a:pt x="20654" y="7127"/>
                    </a:lnTo>
                    <a:lnTo>
                      <a:pt x="20530" y="7127"/>
                    </a:lnTo>
                    <a:lnTo>
                      <a:pt x="20510" y="7072"/>
                    </a:lnTo>
                    <a:lnTo>
                      <a:pt x="20469" y="7072"/>
                    </a:lnTo>
                    <a:lnTo>
                      <a:pt x="20469" y="7017"/>
                    </a:lnTo>
                    <a:lnTo>
                      <a:pt x="20448" y="6962"/>
                    </a:lnTo>
                    <a:lnTo>
                      <a:pt x="20448" y="6688"/>
                    </a:lnTo>
                    <a:lnTo>
                      <a:pt x="20407" y="6688"/>
                    </a:lnTo>
                    <a:lnTo>
                      <a:pt x="20386" y="6634"/>
                    </a:lnTo>
                    <a:lnTo>
                      <a:pt x="20366" y="6634"/>
                    </a:lnTo>
                    <a:lnTo>
                      <a:pt x="20345" y="6688"/>
                    </a:lnTo>
                    <a:lnTo>
                      <a:pt x="20201" y="6688"/>
                    </a:lnTo>
                    <a:lnTo>
                      <a:pt x="20181" y="6743"/>
                    </a:lnTo>
                    <a:lnTo>
                      <a:pt x="20181" y="6688"/>
                    </a:lnTo>
                    <a:lnTo>
                      <a:pt x="20119" y="6688"/>
                    </a:lnTo>
                    <a:lnTo>
                      <a:pt x="20098" y="6634"/>
                    </a:lnTo>
                    <a:lnTo>
                      <a:pt x="20098" y="6579"/>
                    </a:lnTo>
                    <a:lnTo>
                      <a:pt x="20078" y="6524"/>
                    </a:lnTo>
                    <a:lnTo>
                      <a:pt x="20037" y="6359"/>
                    </a:lnTo>
                    <a:lnTo>
                      <a:pt x="19975" y="6195"/>
                    </a:lnTo>
                    <a:lnTo>
                      <a:pt x="19934" y="6195"/>
                    </a:lnTo>
                    <a:lnTo>
                      <a:pt x="19913" y="6140"/>
                    </a:lnTo>
                    <a:lnTo>
                      <a:pt x="19851" y="6030"/>
                    </a:lnTo>
                    <a:lnTo>
                      <a:pt x="19810" y="6030"/>
                    </a:lnTo>
                    <a:lnTo>
                      <a:pt x="19790" y="5976"/>
                    </a:lnTo>
                    <a:lnTo>
                      <a:pt x="19666" y="5976"/>
                    </a:lnTo>
                    <a:lnTo>
                      <a:pt x="19646" y="5921"/>
                    </a:lnTo>
                    <a:lnTo>
                      <a:pt x="19584" y="5921"/>
                    </a:lnTo>
                    <a:lnTo>
                      <a:pt x="19461" y="5811"/>
                    </a:lnTo>
                    <a:lnTo>
                      <a:pt x="19440" y="5756"/>
                    </a:lnTo>
                    <a:lnTo>
                      <a:pt x="19419" y="5756"/>
                    </a:lnTo>
                    <a:lnTo>
                      <a:pt x="19378" y="5647"/>
                    </a:lnTo>
                    <a:lnTo>
                      <a:pt x="19337" y="5592"/>
                    </a:lnTo>
                    <a:lnTo>
                      <a:pt x="19317" y="5537"/>
                    </a:lnTo>
                    <a:lnTo>
                      <a:pt x="19296" y="5537"/>
                    </a:lnTo>
                    <a:lnTo>
                      <a:pt x="19275" y="5482"/>
                    </a:lnTo>
                    <a:lnTo>
                      <a:pt x="19214" y="5482"/>
                    </a:lnTo>
                    <a:lnTo>
                      <a:pt x="19131" y="5373"/>
                    </a:lnTo>
                    <a:lnTo>
                      <a:pt x="18802" y="5373"/>
                    </a:lnTo>
                    <a:lnTo>
                      <a:pt x="18761" y="5318"/>
                    </a:lnTo>
                    <a:lnTo>
                      <a:pt x="18720" y="5318"/>
                    </a:lnTo>
                    <a:lnTo>
                      <a:pt x="18679" y="5263"/>
                    </a:lnTo>
                    <a:lnTo>
                      <a:pt x="18514" y="5263"/>
                    </a:lnTo>
                    <a:lnTo>
                      <a:pt x="18494" y="5318"/>
                    </a:lnTo>
                    <a:lnTo>
                      <a:pt x="18494" y="5756"/>
                    </a:lnTo>
                    <a:lnTo>
                      <a:pt x="18473" y="5811"/>
                    </a:lnTo>
                    <a:lnTo>
                      <a:pt x="18473" y="5866"/>
                    </a:lnTo>
                    <a:lnTo>
                      <a:pt x="18432" y="5866"/>
                    </a:lnTo>
                    <a:lnTo>
                      <a:pt x="18411" y="5921"/>
                    </a:lnTo>
                    <a:lnTo>
                      <a:pt x="18309" y="5921"/>
                    </a:lnTo>
                    <a:lnTo>
                      <a:pt x="18309" y="5866"/>
                    </a:lnTo>
                    <a:lnTo>
                      <a:pt x="18288" y="5866"/>
                    </a:lnTo>
                    <a:lnTo>
                      <a:pt x="18288" y="5811"/>
                    </a:lnTo>
                    <a:lnTo>
                      <a:pt x="18267" y="5756"/>
                    </a:lnTo>
                    <a:lnTo>
                      <a:pt x="18267" y="5702"/>
                    </a:lnTo>
                    <a:lnTo>
                      <a:pt x="18247" y="5702"/>
                    </a:lnTo>
                    <a:lnTo>
                      <a:pt x="18226" y="5647"/>
                    </a:lnTo>
                    <a:lnTo>
                      <a:pt x="18144" y="5647"/>
                    </a:lnTo>
                    <a:lnTo>
                      <a:pt x="18103" y="5702"/>
                    </a:lnTo>
                    <a:lnTo>
                      <a:pt x="18082" y="5702"/>
                    </a:lnTo>
                    <a:lnTo>
                      <a:pt x="18062" y="5756"/>
                    </a:lnTo>
                    <a:lnTo>
                      <a:pt x="18041" y="5702"/>
                    </a:lnTo>
                    <a:lnTo>
                      <a:pt x="18000" y="5702"/>
                    </a:lnTo>
                    <a:lnTo>
                      <a:pt x="17979" y="5647"/>
                    </a:lnTo>
                    <a:lnTo>
                      <a:pt x="17938" y="5647"/>
                    </a:lnTo>
                    <a:lnTo>
                      <a:pt x="17918" y="5592"/>
                    </a:lnTo>
                    <a:lnTo>
                      <a:pt x="17877" y="5592"/>
                    </a:lnTo>
                    <a:lnTo>
                      <a:pt x="17856" y="5537"/>
                    </a:lnTo>
                    <a:lnTo>
                      <a:pt x="17794" y="5537"/>
                    </a:lnTo>
                    <a:lnTo>
                      <a:pt x="17753" y="5482"/>
                    </a:lnTo>
                    <a:lnTo>
                      <a:pt x="17712" y="5482"/>
                    </a:lnTo>
                    <a:lnTo>
                      <a:pt x="17650" y="5537"/>
                    </a:lnTo>
                    <a:lnTo>
                      <a:pt x="17547" y="5537"/>
                    </a:lnTo>
                    <a:lnTo>
                      <a:pt x="17527" y="5592"/>
                    </a:lnTo>
                    <a:lnTo>
                      <a:pt x="17486" y="5592"/>
                    </a:lnTo>
                    <a:lnTo>
                      <a:pt x="17445" y="5702"/>
                    </a:lnTo>
                    <a:lnTo>
                      <a:pt x="17445" y="5811"/>
                    </a:lnTo>
                    <a:lnTo>
                      <a:pt x="17424" y="5866"/>
                    </a:lnTo>
                    <a:lnTo>
                      <a:pt x="17424" y="5921"/>
                    </a:lnTo>
                    <a:lnTo>
                      <a:pt x="17403" y="5921"/>
                    </a:lnTo>
                    <a:lnTo>
                      <a:pt x="17403" y="5976"/>
                    </a:lnTo>
                    <a:lnTo>
                      <a:pt x="17342" y="5976"/>
                    </a:lnTo>
                    <a:lnTo>
                      <a:pt x="17321" y="5921"/>
                    </a:lnTo>
                    <a:lnTo>
                      <a:pt x="17301" y="5921"/>
                    </a:lnTo>
                    <a:lnTo>
                      <a:pt x="17259" y="5866"/>
                    </a:lnTo>
                    <a:lnTo>
                      <a:pt x="17239" y="5811"/>
                    </a:lnTo>
                    <a:lnTo>
                      <a:pt x="17218" y="5811"/>
                    </a:lnTo>
                    <a:lnTo>
                      <a:pt x="17013" y="5263"/>
                    </a:lnTo>
                    <a:lnTo>
                      <a:pt x="16992" y="5153"/>
                    </a:lnTo>
                    <a:lnTo>
                      <a:pt x="16951" y="5044"/>
                    </a:lnTo>
                    <a:lnTo>
                      <a:pt x="16930" y="5044"/>
                    </a:lnTo>
                    <a:lnTo>
                      <a:pt x="16930" y="4989"/>
                    </a:lnTo>
                    <a:lnTo>
                      <a:pt x="16910" y="4989"/>
                    </a:lnTo>
                    <a:lnTo>
                      <a:pt x="16889" y="4934"/>
                    </a:lnTo>
                    <a:lnTo>
                      <a:pt x="16848" y="4934"/>
                    </a:lnTo>
                    <a:lnTo>
                      <a:pt x="16725" y="4824"/>
                    </a:lnTo>
                    <a:lnTo>
                      <a:pt x="16663" y="4824"/>
                    </a:lnTo>
                    <a:lnTo>
                      <a:pt x="16622" y="4770"/>
                    </a:lnTo>
                    <a:lnTo>
                      <a:pt x="16478" y="4770"/>
                    </a:lnTo>
                    <a:lnTo>
                      <a:pt x="16437" y="4824"/>
                    </a:lnTo>
                    <a:lnTo>
                      <a:pt x="16395" y="4824"/>
                    </a:lnTo>
                    <a:lnTo>
                      <a:pt x="16375" y="4879"/>
                    </a:lnTo>
                    <a:lnTo>
                      <a:pt x="16354" y="4879"/>
                    </a:lnTo>
                    <a:lnTo>
                      <a:pt x="16334" y="4934"/>
                    </a:lnTo>
                    <a:lnTo>
                      <a:pt x="16313" y="4934"/>
                    </a:lnTo>
                    <a:lnTo>
                      <a:pt x="16293" y="4989"/>
                    </a:lnTo>
                    <a:lnTo>
                      <a:pt x="16169" y="4989"/>
                    </a:lnTo>
                    <a:lnTo>
                      <a:pt x="16128" y="4934"/>
                    </a:lnTo>
                    <a:lnTo>
                      <a:pt x="16066" y="4934"/>
                    </a:lnTo>
                    <a:lnTo>
                      <a:pt x="16046" y="4879"/>
                    </a:lnTo>
                    <a:lnTo>
                      <a:pt x="16025" y="4879"/>
                    </a:lnTo>
                    <a:lnTo>
                      <a:pt x="15819" y="4605"/>
                    </a:lnTo>
                    <a:lnTo>
                      <a:pt x="15799" y="4550"/>
                    </a:lnTo>
                    <a:lnTo>
                      <a:pt x="15758" y="4495"/>
                    </a:lnTo>
                    <a:lnTo>
                      <a:pt x="15737" y="4441"/>
                    </a:lnTo>
                    <a:lnTo>
                      <a:pt x="15717" y="4441"/>
                    </a:lnTo>
                    <a:lnTo>
                      <a:pt x="15634" y="4331"/>
                    </a:lnTo>
                    <a:lnTo>
                      <a:pt x="15614" y="4331"/>
                    </a:lnTo>
                    <a:lnTo>
                      <a:pt x="15573" y="4221"/>
                    </a:lnTo>
                    <a:lnTo>
                      <a:pt x="15573" y="4112"/>
                    </a:lnTo>
                    <a:lnTo>
                      <a:pt x="15552" y="4112"/>
                    </a:lnTo>
                    <a:lnTo>
                      <a:pt x="15552" y="4057"/>
                    </a:lnTo>
                    <a:lnTo>
                      <a:pt x="15531" y="4002"/>
                    </a:lnTo>
                    <a:lnTo>
                      <a:pt x="15470" y="4002"/>
                    </a:lnTo>
                    <a:lnTo>
                      <a:pt x="15449" y="3947"/>
                    </a:lnTo>
                    <a:lnTo>
                      <a:pt x="15264" y="3947"/>
                    </a:lnTo>
                    <a:lnTo>
                      <a:pt x="15202" y="4002"/>
                    </a:lnTo>
                    <a:lnTo>
                      <a:pt x="15141" y="4002"/>
                    </a:lnTo>
                    <a:lnTo>
                      <a:pt x="15099" y="4057"/>
                    </a:lnTo>
                    <a:lnTo>
                      <a:pt x="15079" y="4057"/>
                    </a:lnTo>
                    <a:lnTo>
                      <a:pt x="15038" y="4112"/>
                    </a:lnTo>
                    <a:lnTo>
                      <a:pt x="15017" y="4166"/>
                    </a:lnTo>
                    <a:lnTo>
                      <a:pt x="14955" y="4166"/>
                    </a:lnTo>
                    <a:lnTo>
                      <a:pt x="14955" y="4112"/>
                    </a:lnTo>
                    <a:lnTo>
                      <a:pt x="14935" y="4112"/>
                    </a:lnTo>
                    <a:lnTo>
                      <a:pt x="14914" y="4057"/>
                    </a:lnTo>
                    <a:lnTo>
                      <a:pt x="14914" y="4002"/>
                    </a:lnTo>
                    <a:lnTo>
                      <a:pt x="14894" y="3892"/>
                    </a:lnTo>
                    <a:lnTo>
                      <a:pt x="14853" y="3783"/>
                    </a:lnTo>
                    <a:lnTo>
                      <a:pt x="14832" y="3783"/>
                    </a:lnTo>
                    <a:lnTo>
                      <a:pt x="14811" y="3728"/>
                    </a:lnTo>
                    <a:lnTo>
                      <a:pt x="14750" y="3728"/>
                    </a:lnTo>
                    <a:lnTo>
                      <a:pt x="14729" y="3783"/>
                    </a:lnTo>
                    <a:lnTo>
                      <a:pt x="14585" y="3783"/>
                    </a:lnTo>
                    <a:lnTo>
                      <a:pt x="14585" y="3728"/>
                    </a:lnTo>
                    <a:lnTo>
                      <a:pt x="14565" y="3673"/>
                    </a:lnTo>
                    <a:lnTo>
                      <a:pt x="14565" y="3618"/>
                    </a:lnTo>
                    <a:lnTo>
                      <a:pt x="14544" y="3563"/>
                    </a:lnTo>
                    <a:lnTo>
                      <a:pt x="14544" y="3509"/>
                    </a:lnTo>
                    <a:lnTo>
                      <a:pt x="14523" y="3454"/>
                    </a:lnTo>
                    <a:lnTo>
                      <a:pt x="14503" y="3454"/>
                    </a:lnTo>
                    <a:lnTo>
                      <a:pt x="14503" y="3399"/>
                    </a:lnTo>
                    <a:lnTo>
                      <a:pt x="14482" y="3399"/>
                    </a:lnTo>
                    <a:lnTo>
                      <a:pt x="14462" y="3454"/>
                    </a:lnTo>
                    <a:lnTo>
                      <a:pt x="14441" y="3454"/>
                    </a:lnTo>
                    <a:lnTo>
                      <a:pt x="14421" y="3509"/>
                    </a:lnTo>
                    <a:lnTo>
                      <a:pt x="14379" y="3563"/>
                    </a:lnTo>
                    <a:lnTo>
                      <a:pt x="14359" y="3618"/>
                    </a:lnTo>
                    <a:lnTo>
                      <a:pt x="14277" y="3728"/>
                    </a:lnTo>
                    <a:lnTo>
                      <a:pt x="14256" y="3783"/>
                    </a:lnTo>
                    <a:lnTo>
                      <a:pt x="14235" y="3783"/>
                    </a:lnTo>
                    <a:lnTo>
                      <a:pt x="14235" y="3838"/>
                    </a:lnTo>
                    <a:lnTo>
                      <a:pt x="14215" y="3892"/>
                    </a:lnTo>
                    <a:lnTo>
                      <a:pt x="14215" y="3947"/>
                    </a:lnTo>
                    <a:lnTo>
                      <a:pt x="14235" y="3947"/>
                    </a:lnTo>
                    <a:lnTo>
                      <a:pt x="14235" y="4002"/>
                    </a:lnTo>
                    <a:lnTo>
                      <a:pt x="14256" y="4057"/>
                    </a:lnTo>
                    <a:lnTo>
                      <a:pt x="14277" y="4166"/>
                    </a:lnTo>
                    <a:lnTo>
                      <a:pt x="14297" y="4221"/>
                    </a:lnTo>
                    <a:lnTo>
                      <a:pt x="14297" y="4276"/>
                    </a:lnTo>
                    <a:lnTo>
                      <a:pt x="14318" y="4276"/>
                    </a:lnTo>
                    <a:lnTo>
                      <a:pt x="14318" y="4441"/>
                    </a:lnTo>
                    <a:lnTo>
                      <a:pt x="14297" y="4441"/>
                    </a:lnTo>
                    <a:lnTo>
                      <a:pt x="14297" y="4495"/>
                    </a:lnTo>
                    <a:lnTo>
                      <a:pt x="14009" y="4495"/>
                    </a:lnTo>
                    <a:lnTo>
                      <a:pt x="13947" y="4441"/>
                    </a:lnTo>
                    <a:lnTo>
                      <a:pt x="13886" y="4441"/>
                    </a:lnTo>
                    <a:lnTo>
                      <a:pt x="13845" y="4386"/>
                    </a:lnTo>
                    <a:lnTo>
                      <a:pt x="13701" y="4386"/>
                    </a:lnTo>
                    <a:lnTo>
                      <a:pt x="13680" y="4441"/>
                    </a:lnTo>
                    <a:lnTo>
                      <a:pt x="13639" y="4495"/>
                    </a:lnTo>
                    <a:lnTo>
                      <a:pt x="13618" y="4550"/>
                    </a:lnTo>
                    <a:lnTo>
                      <a:pt x="13557" y="4550"/>
                    </a:lnTo>
                    <a:lnTo>
                      <a:pt x="13515" y="4495"/>
                    </a:lnTo>
                    <a:lnTo>
                      <a:pt x="13495" y="4495"/>
                    </a:lnTo>
                    <a:lnTo>
                      <a:pt x="13474" y="4441"/>
                    </a:lnTo>
                    <a:lnTo>
                      <a:pt x="13454" y="4441"/>
                    </a:lnTo>
                    <a:lnTo>
                      <a:pt x="13392" y="4276"/>
                    </a:lnTo>
                    <a:lnTo>
                      <a:pt x="13371" y="4166"/>
                    </a:lnTo>
                    <a:lnTo>
                      <a:pt x="13371" y="4112"/>
                    </a:lnTo>
                    <a:lnTo>
                      <a:pt x="13351" y="4112"/>
                    </a:lnTo>
                    <a:lnTo>
                      <a:pt x="13351" y="4057"/>
                    </a:lnTo>
                    <a:lnTo>
                      <a:pt x="13330" y="4057"/>
                    </a:lnTo>
                    <a:lnTo>
                      <a:pt x="13310" y="4112"/>
                    </a:lnTo>
                    <a:lnTo>
                      <a:pt x="13310" y="4495"/>
                    </a:lnTo>
                    <a:lnTo>
                      <a:pt x="13289" y="4550"/>
                    </a:lnTo>
                    <a:lnTo>
                      <a:pt x="13269" y="4550"/>
                    </a:lnTo>
                    <a:lnTo>
                      <a:pt x="13248" y="4605"/>
                    </a:lnTo>
                    <a:lnTo>
                      <a:pt x="13063" y="4605"/>
                    </a:lnTo>
                    <a:lnTo>
                      <a:pt x="13042" y="4550"/>
                    </a:lnTo>
                    <a:lnTo>
                      <a:pt x="13001" y="4550"/>
                    </a:lnTo>
                    <a:lnTo>
                      <a:pt x="12960" y="4495"/>
                    </a:lnTo>
                    <a:lnTo>
                      <a:pt x="12919" y="4495"/>
                    </a:lnTo>
                    <a:lnTo>
                      <a:pt x="12837" y="4386"/>
                    </a:lnTo>
                    <a:lnTo>
                      <a:pt x="12775" y="4331"/>
                    </a:lnTo>
                    <a:lnTo>
                      <a:pt x="12754" y="4276"/>
                    </a:lnTo>
                    <a:lnTo>
                      <a:pt x="12672" y="4276"/>
                    </a:lnTo>
                    <a:lnTo>
                      <a:pt x="12651" y="4221"/>
                    </a:lnTo>
                    <a:lnTo>
                      <a:pt x="12610" y="4221"/>
                    </a:lnTo>
                    <a:lnTo>
                      <a:pt x="12610" y="4166"/>
                    </a:lnTo>
                    <a:lnTo>
                      <a:pt x="12590" y="4166"/>
                    </a:lnTo>
                    <a:lnTo>
                      <a:pt x="12590" y="4057"/>
                    </a:lnTo>
                    <a:lnTo>
                      <a:pt x="12610" y="4002"/>
                    </a:lnTo>
                    <a:lnTo>
                      <a:pt x="12610" y="3947"/>
                    </a:lnTo>
                    <a:lnTo>
                      <a:pt x="12631" y="3947"/>
                    </a:lnTo>
                    <a:lnTo>
                      <a:pt x="12631" y="3892"/>
                    </a:lnTo>
                    <a:lnTo>
                      <a:pt x="12651" y="3892"/>
                    </a:lnTo>
                    <a:lnTo>
                      <a:pt x="12651" y="3838"/>
                    </a:lnTo>
                    <a:lnTo>
                      <a:pt x="12734" y="3838"/>
                    </a:lnTo>
                    <a:lnTo>
                      <a:pt x="12754" y="3783"/>
                    </a:lnTo>
                    <a:lnTo>
                      <a:pt x="12775" y="3783"/>
                    </a:lnTo>
                    <a:lnTo>
                      <a:pt x="12775" y="3618"/>
                    </a:lnTo>
                    <a:lnTo>
                      <a:pt x="12754" y="3563"/>
                    </a:lnTo>
                    <a:lnTo>
                      <a:pt x="12754" y="3454"/>
                    </a:lnTo>
                    <a:lnTo>
                      <a:pt x="12713" y="3344"/>
                    </a:lnTo>
                    <a:lnTo>
                      <a:pt x="12693" y="3235"/>
                    </a:lnTo>
                    <a:lnTo>
                      <a:pt x="12672" y="3235"/>
                    </a:lnTo>
                    <a:lnTo>
                      <a:pt x="12651" y="3180"/>
                    </a:lnTo>
                    <a:lnTo>
                      <a:pt x="12610" y="3125"/>
                    </a:lnTo>
                    <a:lnTo>
                      <a:pt x="12590" y="3070"/>
                    </a:lnTo>
                    <a:lnTo>
                      <a:pt x="12549" y="3070"/>
                    </a:lnTo>
                    <a:lnTo>
                      <a:pt x="12507" y="3015"/>
                    </a:lnTo>
                    <a:lnTo>
                      <a:pt x="12487" y="3015"/>
                    </a:lnTo>
                    <a:lnTo>
                      <a:pt x="12446" y="2960"/>
                    </a:lnTo>
                    <a:lnTo>
                      <a:pt x="12137" y="2960"/>
                    </a:lnTo>
                    <a:lnTo>
                      <a:pt x="12137" y="3015"/>
                    </a:lnTo>
                    <a:lnTo>
                      <a:pt x="12096" y="3015"/>
                    </a:lnTo>
                    <a:lnTo>
                      <a:pt x="12096" y="3070"/>
                    </a:lnTo>
                    <a:lnTo>
                      <a:pt x="12075" y="3070"/>
                    </a:lnTo>
                    <a:lnTo>
                      <a:pt x="12075" y="3180"/>
                    </a:lnTo>
                    <a:lnTo>
                      <a:pt x="12055" y="3289"/>
                    </a:lnTo>
                    <a:lnTo>
                      <a:pt x="12055" y="3399"/>
                    </a:lnTo>
                    <a:lnTo>
                      <a:pt x="12034" y="3509"/>
                    </a:lnTo>
                    <a:lnTo>
                      <a:pt x="12034" y="3563"/>
                    </a:lnTo>
                    <a:lnTo>
                      <a:pt x="12014" y="3618"/>
                    </a:lnTo>
                    <a:lnTo>
                      <a:pt x="12014" y="3673"/>
                    </a:lnTo>
                    <a:lnTo>
                      <a:pt x="11993" y="3673"/>
                    </a:lnTo>
                    <a:lnTo>
                      <a:pt x="11993" y="3728"/>
                    </a:lnTo>
                    <a:lnTo>
                      <a:pt x="11952" y="3728"/>
                    </a:lnTo>
                    <a:lnTo>
                      <a:pt x="11931" y="3673"/>
                    </a:lnTo>
                    <a:lnTo>
                      <a:pt x="11911" y="3673"/>
                    </a:lnTo>
                    <a:lnTo>
                      <a:pt x="11829" y="3563"/>
                    </a:lnTo>
                    <a:lnTo>
                      <a:pt x="11808" y="3509"/>
                    </a:lnTo>
                    <a:lnTo>
                      <a:pt x="11767" y="3509"/>
                    </a:lnTo>
                    <a:lnTo>
                      <a:pt x="11746" y="3454"/>
                    </a:lnTo>
                    <a:lnTo>
                      <a:pt x="11705" y="3399"/>
                    </a:lnTo>
                    <a:lnTo>
                      <a:pt x="11643" y="3289"/>
                    </a:lnTo>
                    <a:lnTo>
                      <a:pt x="11582" y="3235"/>
                    </a:lnTo>
                    <a:lnTo>
                      <a:pt x="11561" y="3180"/>
                    </a:lnTo>
                    <a:lnTo>
                      <a:pt x="11520" y="3180"/>
                    </a:lnTo>
                    <a:lnTo>
                      <a:pt x="11499" y="3125"/>
                    </a:lnTo>
                    <a:lnTo>
                      <a:pt x="11458" y="3125"/>
                    </a:lnTo>
                    <a:lnTo>
                      <a:pt x="11355" y="3070"/>
                    </a:lnTo>
                    <a:lnTo>
                      <a:pt x="11273" y="3015"/>
                    </a:lnTo>
                    <a:lnTo>
                      <a:pt x="11232" y="2960"/>
                    </a:lnTo>
                    <a:lnTo>
                      <a:pt x="10347" y="2960"/>
                    </a:lnTo>
                    <a:lnTo>
                      <a:pt x="10327" y="3015"/>
                    </a:lnTo>
                    <a:lnTo>
                      <a:pt x="10306" y="3015"/>
                    </a:lnTo>
                    <a:lnTo>
                      <a:pt x="10265" y="3070"/>
                    </a:lnTo>
                    <a:lnTo>
                      <a:pt x="10245" y="3070"/>
                    </a:lnTo>
                    <a:lnTo>
                      <a:pt x="10183" y="3180"/>
                    </a:lnTo>
                    <a:lnTo>
                      <a:pt x="10162" y="3180"/>
                    </a:lnTo>
                    <a:lnTo>
                      <a:pt x="10121" y="3235"/>
                    </a:lnTo>
                    <a:lnTo>
                      <a:pt x="10101" y="3235"/>
                    </a:lnTo>
                    <a:lnTo>
                      <a:pt x="10059" y="3289"/>
                    </a:lnTo>
                    <a:lnTo>
                      <a:pt x="10018" y="3399"/>
                    </a:lnTo>
                    <a:lnTo>
                      <a:pt x="9957" y="3454"/>
                    </a:lnTo>
                    <a:lnTo>
                      <a:pt x="9936" y="3454"/>
                    </a:lnTo>
                    <a:lnTo>
                      <a:pt x="9915" y="3509"/>
                    </a:lnTo>
                    <a:lnTo>
                      <a:pt x="9813" y="3509"/>
                    </a:lnTo>
                    <a:lnTo>
                      <a:pt x="9813" y="3399"/>
                    </a:lnTo>
                    <a:lnTo>
                      <a:pt x="9833" y="3344"/>
                    </a:lnTo>
                    <a:lnTo>
                      <a:pt x="9833" y="3289"/>
                    </a:lnTo>
                    <a:lnTo>
                      <a:pt x="9854" y="3289"/>
                    </a:lnTo>
                    <a:lnTo>
                      <a:pt x="9895" y="3180"/>
                    </a:lnTo>
                    <a:lnTo>
                      <a:pt x="9936" y="3125"/>
                    </a:lnTo>
                    <a:lnTo>
                      <a:pt x="9998" y="2960"/>
                    </a:lnTo>
                    <a:lnTo>
                      <a:pt x="10121" y="2796"/>
                    </a:lnTo>
                    <a:lnTo>
                      <a:pt x="10224" y="2686"/>
                    </a:lnTo>
                    <a:lnTo>
                      <a:pt x="10245" y="2631"/>
                    </a:lnTo>
                    <a:lnTo>
                      <a:pt x="10286" y="2577"/>
                    </a:lnTo>
                    <a:lnTo>
                      <a:pt x="10347" y="2522"/>
                    </a:lnTo>
                    <a:lnTo>
                      <a:pt x="10389" y="2467"/>
                    </a:lnTo>
                    <a:lnTo>
                      <a:pt x="10409" y="2412"/>
                    </a:lnTo>
                    <a:lnTo>
                      <a:pt x="10450" y="2357"/>
                    </a:lnTo>
                    <a:lnTo>
                      <a:pt x="10471" y="2303"/>
                    </a:lnTo>
                    <a:lnTo>
                      <a:pt x="10512" y="2248"/>
                    </a:lnTo>
                    <a:lnTo>
                      <a:pt x="10512" y="2193"/>
                    </a:lnTo>
                    <a:lnTo>
                      <a:pt x="10553" y="2138"/>
                    </a:lnTo>
                    <a:lnTo>
                      <a:pt x="10553" y="2083"/>
                    </a:lnTo>
                    <a:lnTo>
                      <a:pt x="10574" y="2028"/>
                    </a:lnTo>
                    <a:lnTo>
                      <a:pt x="10574" y="1974"/>
                    </a:lnTo>
                    <a:lnTo>
                      <a:pt x="10594" y="1864"/>
                    </a:lnTo>
                    <a:lnTo>
                      <a:pt x="10594" y="1699"/>
                    </a:lnTo>
                    <a:lnTo>
                      <a:pt x="10615" y="1645"/>
                    </a:lnTo>
                    <a:lnTo>
                      <a:pt x="10615" y="1480"/>
                    </a:lnTo>
                    <a:lnTo>
                      <a:pt x="10594" y="1425"/>
                    </a:lnTo>
                    <a:lnTo>
                      <a:pt x="10594" y="1371"/>
                    </a:lnTo>
                    <a:lnTo>
                      <a:pt x="10574" y="1371"/>
                    </a:lnTo>
                    <a:lnTo>
                      <a:pt x="10553" y="1316"/>
                    </a:lnTo>
                    <a:lnTo>
                      <a:pt x="10533" y="1316"/>
                    </a:lnTo>
                    <a:lnTo>
                      <a:pt x="10491" y="1261"/>
                    </a:lnTo>
                    <a:lnTo>
                      <a:pt x="10430" y="1261"/>
                    </a:lnTo>
                    <a:lnTo>
                      <a:pt x="10409" y="1206"/>
                    </a:lnTo>
                    <a:lnTo>
                      <a:pt x="10389" y="1206"/>
                    </a:lnTo>
                    <a:lnTo>
                      <a:pt x="10389" y="1151"/>
                    </a:lnTo>
                    <a:lnTo>
                      <a:pt x="10347" y="1042"/>
                    </a:lnTo>
                    <a:lnTo>
                      <a:pt x="10347" y="987"/>
                    </a:lnTo>
                    <a:lnTo>
                      <a:pt x="10327" y="932"/>
                    </a:lnTo>
                    <a:lnTo>
                      <a:pt x="10327" y="877"/>
                    </a:lnTo>
                    <a:lnTo>
                      <a:pt x="10286" y="768"/>
                    </a:lnTo>
                    <a:lnTo>
                      <a:pt x="10245" y="768"/>
                    </a:lnTo>
                    <a:lnTo>
                      <a:pt x="10224" y="713"/>
                    </a:lnTo>
                    <a:lnTo>
                      <a:pt x="10203" y="713"/>
                    </a:lnTo>
                    <a:lnTo>
                      <a:pt x="10162" y="658"/>
                    </a:lnTo>
                    <a:lnTo>
                      <a:pt x="10059" y="658"/>
                    </a:lnTo>
                    <a:lnTo>
                      <a:pt x="10018" y="603"/>
                    </a:lnTo>
                    <a:lnTo>
                      <a:pt x="9957" y="603"/>
                    </a:lnTo>
                    <a:lnTo>
                      <a:pt x="9915" y="658"/>
                    </a:lnTo>
                    <a:lnTo>
                      <a:pt x="9833" y="658"/>
                    </a:lnTo>
                    <a:lnTo>
                      <a:pt x="9813" y="713"/>
                    </a:lnTo>
                    <a:lnTo>
                      <a:pt x="9792" y="713"/>
                    </a:lnTo>
                    <a:lnTo>
                      <a:pt x="9792" y="768"/>
                    </a:lnTo>
                    <a:lnTo>
                      <a:pt x="9771" y="768"/>
                    </a:lnTo>
                    <a:lnTo>
                      <a:pt x="9771" y="822"/>
                    </a:lnTo>
                    <a:lnTo>
                      <a:pt x="9730" y="932"/>
                    </a:lnTo>
                    <a:lnTo>
                      <a:pt x="9730" y="987"/>
                    </a:lnTo>
                    <a:lnTo>
                      <a:pt x="9689" y="987"/>
                    </a:lnTo>
                    <a:lnTo>
                      <a:pt x="9669" y="932"/>
                    </a:lnTo>
                    <a:lnTo>
                      <a:pt x="9648" y="932"/>
                    </a:lnTo>
                    <a:lnTo>
                      <a:pt x="9627" y="877"/>
                    </a:lnTo>
                    <a:lnTo>
                      <a:pt x="9607" y="877"/>
                    </a:lnTo>
                    <a:lnTo>
                      <a:pt x="9566" y="768"/>
                    </a:lnTo>
                    <a:lnTo>
                      <a:pt x="9545" y="768"/>
                    </a:lnTo>
                    <a:lnTo>
                      <a:pt x="9545" y="713"/>
                    </a:lnTo>
                    <a:lnTo>
                      <a:pt x="9525" y="713"/>
                    </a:lnTo>
                    <a:lnTo>
                      <a:pt x="9525" y="603"/>
                    </a:lnTo>
                    <a:lnTo>
                      <a:pt x="9504" y="493"/>
                    </a:lnTo>
                    <a:lnTo>
                      <a:pt x="9483" y="493"/>
                    </a:lnTo>
                    <a:lnTo>
                      <a:pt x="9483" y="439"/>
                    </a:lnTo>
                    <a:lnTo>
                      <a:pt x="9463" y="439"/>
                    </a:lnTo>
                    <a:lnTo>
                      <a:pt x="9463" y="384"/>
                    </a:lnTo>
                    <a:lnTo>
                      <a:pt x="9422" y="274"/>
                    </a:lnTo>
                    <a:lnTo>
                      <a:pt x="9381" y="219"/>
                    </a:lnTo>
                    <a:lnTo>
                      <a:pt x="9360" y="164"/>
                    </a:lnTo>
                    <a:lnTo>
                      <a:pt x="9319" y="110"/>
                    </a:lnTo>
                    <a:lnTo>
                      <a:pt x="9298" y="55"/>
                    </a:lnTo>
                    <a:lnTo>
                      <a:pt x="9278" y="55"/>
                    </a:lnTo>
                    <a:lnTo>
                      <a:pt x="9257" y="0"/>
                    </a:lnTo>
                    <a:lnTo>
                      <a:pt x="9175" y="0"/>
                    </a:lnTo>
                    <a:lnTo>
                      <a:pt x="9134" y="55"/>
                    </a:lnTo>
                    <a:lnTo>
                      <a:pt x="9113" y="110"/>
                    </a:lnTo>
                    <a:lnTo>
                      <a:pt x="9072" y="110"/>
                    </a:lnTo>
                    <a:lnTo>
                      <a:pt x="9031" y="164"/>
                    </a:lnTo>
                    <a:lnTo>
                      <a:pt x="9010" y="219"/>
                    </a:lnTo>
                    <a:lnTo>
                      <a:pt x="9010" y="274"/>
                    </a:lnTo>
                    <a:lnTo>
                      <a:pt x="8990" y="274"/>
                    </a:lnTo>
                    <a:lnTo>
                      <a:pt x="8990" y="329"/>
                    </a:lnTo>
                    <a:lnTo>
                      <a:pt x="8969" y="384"/>
                    </a:lnTo>
                    <a:lnTo>
                      <a:pt x="8969" y="548"/>
                    </a:lnTo>
                    <a:lnTo>
                      <a:pt x="8949" y="658"/>
                    </a:lnTo>
                    <a:lnTo>
                      <a:pt x="8949" y="822"/>
                    </a:lnTo>
                    <a:lnTo>
                      <a:pt x="8928" y="822"/>
                    </a:lnTo>
                    <a:lnTo>
                      <a:pt x="8907" y="877"/>
                    </a:lnTo>
                    <a:lnTo>
                      <a:pt x="8907" y="932"/>
                    </a:lnTo>
                    <a:lnTo>
                      <a:pt x="8887" y="932"/>
                    </a:lnTo>
                    <a:lnTo>
                      <a:pt x="8887" y="1042"/>
                    </a:lnTo>
                    <a:lnTo>
                      <a:pt x="8990" y="1042"/>
                    </a:lnTo>
                    <a:lnTo>
                      <a:pt x="8990" y="1096"/>
                    </a:lnTo>
                    <a:lnTo>
                      <a:pt x="9010" y="1096"/>
                    </a:lnTo>
                    <a:lnTo>
                      <a:pt x="9010" y="1151"/>
                    </a:lnTo>
                    <a:lnTo>
                      <a:pt x="8990" y="1151"/>
                    </a:lnTo>
                    <a:lnTo>
                      <a:pt x="8990" y="1206"/>
                    </a:lnTo>
                    <a:lnTo>
                      <a:pt x="8969" y="1206"/>
                    </a:lnTo>
                    <a:lnTo>
                      <a:pt x="8949" y="1261"/>
                    </a:lnTo>
                    <a:lnTo>
                      <a:pt x="8907" y="1316"/>
                    </a:lnTo>
                    <a:lnTo>
                      <a:pt x="8866" y="1316"/>
                    </a:lnTo>
                    <a:lnTo>
                      <a:pt x="8846" y="1371"/>
                    </a:lnTo>
                    <a:lnTo>
                      <a:pt x="8805" y="1371"/>
                    </a:lnTo>
                    <a:lnTo>
                      <a:pt x="8784" y="1316"/>
                    </a:lnTo>
                    <a:lnTo>
                      <a:pt x="8722" y="1316"/>
                    </a:lnTo>
                    <a:lnTo>
                      <a:pt x="8640" y="1261"/>
                    </a:lnTo>
                    <a:lnTo>
                      <a:pt x="8619" y="1206"/>
                    </a:lnTo>
                    <a:lnTo>
                      <a:pt x="8475" y="1206"/>
                    </a:lnTo>
                    <a:lnTo>
                      <a:pt x="8455" y="1261"/>
                    </a:lnTo>
                    <a:lnTo>
                      <a:pt x="8414" y="1261"/>
                    </a:lnTo>
                    <a:lnTo>
                      <a:pt x="8414" y="1316"/>
                    </a:lnTo>
                    <a:lnTo>
                      <a:pt x="8393" y="1316"/>
                    </a:lnTo>
                    <a:lnTo>
                      <a:pt x="8393" y="1371"/>
                    </a:lnTo>
                    <a:lnTo>
                      <a:pt x="8373" y="1425"/>
                    </a:lnTo>
                    <a:lnTo>
                      <a:pt x="8373" y="1480"/>
                    </a:lnTo>
                    <a:lnTo>
                      <a:pt x="8331" y="1480"/>
                    </a:lnTo>
                    <a:lnTo>
                      <a:pt x="8311" y="1425"/>
                    </a:lnTo>
                    <a:lnTo>
                      <a:pt x="8311" y="1371"/>
                    </a:lnTo>
                    <a:lnTo>
                      <a:pt x="8270" y="1261"/>
                    </a:lnTo>
                    <a:lnTo>
                      <a:pt x="8270" y="1206"/>
                    </a:lnTo>
                    <a:lnTo>
                      <a:pt x="8249" y="1151"/>
                    </a:lnTo>
                    <a:lnTo>
                      <a:pt x="8208" y="1151"/>
                    </a:lnTo>
                    <a:lnTo>
                      <a:pt x="8187" y="1206"/>
                    </a:lnTo>
                    <a:lnTo>
                      <a:pt x="8167" y="1206"/>
                    </a:lnTo>
                    <a:lnTo>
                      <a:pt x="8146" y="1261"/>
                    </a:lnTo>
                    <a:lnTo>
                      <a:pt x="8126" y="1261"/>
                    </a:lnTo>
                    <a:lnTo>
                      <a:pt x="8105" y="1316"/>
                    </a:lnTo>
                    <a:lnTo>
                      <a:pt x="8064" y="1316"/>
                    </a:lnTo>
                    <a:lnTo>
                      <a:pt x="8023" y="1261"/>
                    </a:lnTo>
                    <a:lnTo>
                      <a:pt x="8023" y="1206"/>
                    </a:lnTo>
                    <a:lnTo>
                      <a:pt x="7961" y="1206"/>
                    </a:lnTo>
                    <a:lnTo>
                      <a:pt x="7961" y="1535"/>
                    </a:lnTo>
                    <a:lnTo>
                      <a:pt x="7941" y="1590"/>
                    </a:lnTo>
                    <a:lnTo>
                      <a:pt x="7879" y="1590"/>
                    </a:lnTo>
                    <a:lnTo>
                      <a:pt x="7879" y="1645"/>
                    </a:lnTo>
                    <a:lnTo>
                      <a:pt x="7838" y="1590"/>
                    </a:lnTo>
                    <a:lnTo>
                      <a:pt x="7570" y="1590"/>
                    </a:lnTo>
                    <a:lnTo>
                      <a:pt x="7550" y="1645"/>
                    </a:lnTo>
                    <a:lnTo>
                      <a:pt x="7467" y="1645"/>
                    </a:lnTo>
                    <a:lnTo>
                      <a:pt x="7447" y="1699"/>
                    </a:lnTo>
                    <a:lnTo>
                      <a:pt x="7426" y="1699"/>
                    </a:lnTo>
                    <a:lnTo>
                      <a:pt x="7385" y="1754"/>
                    </a:lnTo>
                    <a:lnTo>
                      <a:pt x="7344" y="1864"/>
                    </a:lnTo>
                    <a:lnTo>
                      <a:pt x="7323" y="1864"/>
                    </a:lnTo>
                    <a:lnTo>
                      <a:pt x="7303" y="1919"/>
                    </a:lnTo>
                    <a:lnTo>
                      <a:pt x="7262" y="1919"/>
                    </a:lnTo>
                    <a:lnTo>
                      <a:pt x="7221" y="1974"/>
                    </a:lnTo>
                    <a:lnTo>
                      <a:pt x="7200" y="1974"/>
                    </a:lnTo>
                    <a:lnTo>
                      <a:pt x="7179" y="2028"/>
                    </a:lnTo>
                    <a:lnTo>
                      <a:pt x="7159" y="2028"/>
                    </a:lnTo>
                    <a:lnTo>
                      <a:pt x="7138" y="2083"/>
                    </a:lnTo>
                    <a:lnTo>
                      <a:pt x="7138" y="2138"/>
                    </a:lnTo>
                    <a:lnTo>
                      <a:pt x="7118" y="2193"/>
                    </a:lnTo>
                    <a:lnTo>
                      <a:pt x="7118" y="2303"/>
                    </a:lnTo>
                    <a:lnTo>
                      <a:pt x="7138" y="2357"/>
                    </a:lnTo>
                    <a:lnTo>
                      <a:pt x="7138" y="2412"/>
                    </a:lnTo>
                    <a:lnTo>
                      <a:pt x="7159" y="2412"/>
                    </a:lnTo>
                    <a:lnTo>
                      <a:pt x="7159" y="2467"/>
                    </a:lnTo>
                    <a:lnTo>
                      <a:pt x="7241" y="2467"/>
                    </a:lnTo>
                    <a:lnTo>
                      <a:pt x="7282" y="2577"/>
                    </a:lnTo>
                    <a:lnTo>
                      <a:pt x="7282" y="2631"/>
                    </a:lnTo>
                    <a:lnTo>
                      <a:pt x="7303" y="2686"/>
                    </a:lnTo>
                    <a:lnTo>
                      <a:pt x="7303" y="2741"/>
                    </a:lnTo>
                    <a:lnTo>
                      <a:pt x="7323" y="2796"/>
                    </a:lnTo>
                    <a:lnTo>
                      <a:pt x="7323" y="2906"/>
                    </a:lnTo>
                    <a:lnTo>
                      <a:pt x="7303" y="2960"/>
                    </a:lnTo>
                    <a:lnTo>
                      <a:pt x="7303" y="3015"/>
                    </a:lnTo>
                    <a:lnTo>
                      <a:pt x="7241" y="3015"/>
                    </a:lnTo>
                    <a:lnTo>
                      <a:pt x="7200" y="2960"/>
                    </a:lnTo>
                    <a:lnTo>
                      <a:pt x="7138" y="2906"/>
                    </a:lnTo>
                    <a:lnTo>
                      <a:pt x="6809" y="2906"/>
                    </a:lnTo>
                    <a:lnTo>
                      <a:pt x="6768" y="2960"/>
                    </a:lnTo>
                    <a:lnTo>
                      <a:pt x="6706" y="2960"/>
                    </a:lnTo>
                    <a:lnTo>
                      <a:pt x="6686" y="3015"/>
                    </a:lnTo>
                    <a:lnTo>
                      <a:pt x="6665" y="3015"/>
                    </a:lnTo>
                    <a:lnTo>
                      <a:pt x="6645" y="3070"/>
                    </a:lnTo>
                    <a:lnTo>
                      <a:pt x="6624" y="3070"/>
                    </a:lnTo>
                    <a:lnTo>
                      <a:pt x="6583" y="3180"/>
                    </a:lnTo>
                    <a:lnTo>
                      <a:pt x="6583" y="3344"/>
                    </a:lnTo>
                    <a:lnTo>
                      <a:pt x="6562" y="3399"/>
                    </a:lnTo>
                    <a:lnTo>
                      <a:pt x="6562" y="3563"/>
                    </a:lnTo>
                    <a:lnTo>
                      <a:pt x="6583" y="3618"/>
                    </a:lnTo>
                    <a:lnTo>
                      <a:pt x="6583" y="3728"/>
                    </a:lnTo>
                    <a:lnTo>
                      <a:pt x="6603" y="3783"/>
                    </a:lnTo>
                    <a:lnTo>
                      <a:pt x="6603" y="3838"/>
                    </a:lnTo>
                    <a:lnTo>
                      <a:pt x="6624" y="3892"/>
                    </a:lnTo>
                    <a:lnTo>
                      <a:pt x="6645" y="3892"/>
                    </a:lnTo>
                    <a:lnTo>
                      <a:pt x="6645" y="3947"/>
                    </a:lnTo>
                    <a:lnTo>
                      <a:pt x="6768" y="3947"/>
                    </a:lnTo>
                    <a:lnTo>
                      <a:pt x="6809" y="4057"/>
                    </a:lnTo>
                    <a:lnTo>
                      <a:pt x="6830" y="4057"/>
                    </a:lnTo>
                    <a:lnTo>
                      <a:pt x="6830" y="4112"/>
                    </a:lnTo>
                    <a:lnTo>
                      <a:pt x="6850" y="4221"/>
                    </a:lnTo>
                    <a:lnTo>
                      <a:pt x="6891" y="4331"/>
                    </a:lnTo>
                    <a:lnTo>
                      <a:pt x="6933" y="4550"/>
                    </a:lnTo>
                    <a:lnTo>
                      <a:pt x="6953" y="4605"/>
                    </a:lnTo>
                    <a:lnTo>
                      <a:pt x="6953" y="4660"/>
                    </a:lnTo>
                    <a:lnTo>
                      <a:pt x="6974" y="4715"/>
                    </a:lnTo>
                    <a:lnTo>
                      <a:pt x="6974" y="5098"/>
                    </a:lnTo>
                    <a:lnTo>
                      <a:pt x="6912" y="5098"/>
                    </a:lnTo>
                    <a:lnTo>
                      <a:pt x="6871" y="4989"/>
                    </a:lnTo>
                    <a:lnTo>
                      <a:pt x="6850" y="4879"/>
                    </a:lnTo>
                    <a:lnTo>
                      <a:pt x="6809" y="4770"/>
                    </a:lnTo>
                    <a:lnTo>
                      <a:pt x="6789" y="4660"/>
                    </a:lnTo>
                    <a:lnTo>
                      <a:pt x="6747" y="4550"/>
                    </a:lnTo>
                    <a:lnTo>
                      <a:pt x="6747" y="4495"/>
                    </a:lnTo>
                    <a:lnTo>
                      <a:pt x="6686" y="4495"/>
                    </a:lnTo>
                    <a:lnTo>
                      <a:pt x="6665" y="4441"/>
                    </a:lnTo>
                    <a:lnTo>
                      <a:pt x="6603" y="4441"/>
                    </a:lnTo>
                    <a:lnTo>
                      <a:pt x="6562" y="4386"/>
                    </a:lnTo>
                    <a:lnTo>
                      <a:pt x="6521" y="4386"/>
                    </a:lnTo>
                    <a:lnTo>
                      <a:pt x="6521" y="4331"/>
                    </a:lnTo>
                    <a:lnTo>
                      <a:pt x="6501" y="4331"/>
                    </a:lnTo>
                    <a:lnTo>
                      <a:pt x="6501" y="4276"/>
                    </a:lnTo>
                    <a:lnTo>
                      <a:pt x="6459" y="4166"/>
                    </a:lnTo>
                    <a:lnTo>
                      <a:pt x="6459" y="4112"/>
                    </a:lnTo>
                    <a:lnTo>
                      <a:pt x="6439" y="4057"/>
                    </a:lnTo>
                    <a:lnTo>
                      <a:pt x="6439" y="4002"/>
                    </a:lnTo>
                    <a:lnTo>
                      <a:pt x="6418" y="4002"/>
                    </a:lnTo>
                    <a:lnTo>
                      <a:pt x="6418" y="3947"/>
                    </a:lnTo>
                    <a:lnTo>
                      <a:pt x="6315" y="3947"/>
                    </a:lnTo>
                    <a:lnTo>
                      <a:pt x="6295" y="4002"/>
                    </a:lnTo>
                    <a:lnTo>
                      <a:pt x="6274" y="4002"/>
                    </a:lnTo>
                    <a:lnTo>
                      <a:pt x="6274" y="4057"/>
                    </a:lnTo>
                    <a:lnTo>
                      <a:pt x="6254" y="4112"/>
                    </a:lnTo>
                    <a:lnTo>
                      <a:pt x="6254" y="4166"/>
                    </a:lnTo>
                    <a:lnTo>
                      <a:pt x="6233" y="4221"/>
                    </a:lnTo>
                    <a:lnTo>
                      <a:pt x="6233" y="4276"/>
                    </a:lnTo>
                    <a:lnTo>
                      <a:pt x="6213" y="4331"/>
                    </a:lnTo>
                    <a:lnTo>
                      <a:pt x="6213" y="4441"/>
                    </a:lnTo>
                    <a:lnTo>
                      <a:pt x="6233" y="4495"/>
                    </a:lnTo>
                    <a:lnTo>
                      <a:pt x="6233" y="4550"/>
                    </a:lnTo>
                    <a:lnTo>
                      <a:pt x="6254" y="4550"/>
                    </a:lnTo>
                    <a:lnTo>
                      <a:pt x="6274" y="4660"/>
                    </a:lnTo>
                    <a:lnTo>
                      <a:pt x="6295" y="4715"/>
                    </a:lnTo>
                    <a:lnTo>
                      <a:pt x="6295" y="4879"/>
                    </a:lnTo>
                    <a:lnTo>
                      <a:pt x="6315" y="4879"/>
                    </a:lnTo>
                    <a:lnTo>
                      <a:pt x="6295" y="4934"/>
                    </a:lnTo>
                    <a:lnTo>
                      <a:pt x="6233" y="4934"/>
                    </a:lnTo>
                    <a:lnTo>
                      <a:pt x="6213" y="4879"/>
                    </a:lnTo>
                    <a:lnTo>
                      <a:pt x="6192" y="4879"/>
                    </a:lnTo>
                    <a:lnTo>
                      <a:pt x="6110" y="4770"/>
                    </a:lnTo>
                    <a:lnTo>
                      <a:pt x="6069" y="4660"/>
                    </a:lnTo>
                    <a:lnTo>
                      <a:pt x="6048" y="4660"/>
                    </a:lnTo>
                    <a:lnTo>
                      <a:pt x="5945" y="4386"/>
                    </a:lnTo>
                    <a:lnTo>
                      <a:pt x="5945" y="4331"/>
                    </a:lnTo>
                    <a:lnTo>
                      <a:pt x="5925" y="4331"/>
                    </a:lnTo>
                    <a:lnTo>
                      <a:pt x="5925" y="3892"/>
                    </a:lnTo>
                    <a:lnTo>
                      <a:pt x="5904" y="3838"/>
                    </a:lnTo>
                    <a:lnTo>
                      <a:pt x="5904" y="3728"/>
                    </a:lnTo>
                    <a:lnTo>
                      <a:pt x="5863" y="3618"/>
                    </a:lnTo>
                    <a:lnTo>
                      <a:pt x="5863" y="3563"/>
                    </a:lnTo>
                    <a:lnTo>
                      <a:pt x="5842" y="3563"/>
                    </a:lnTo>
                    <a:lnTo>
                      <a:pt x="5842" y="3509"/>
                    </a:lnTo>
                    <a:lnTo>
                      <a:pt x="5822" y="3509"/>
                    </a:lnTo>
                    <a:lnTo>
                      <a:pt x="5760" y="3673"/>
                    </a:lnTo>
                    <a:lnTo>
                      <a:pt x="5760" y="3728"/>
                    </a:lnTo>
                    <a:lnTo>
                      <a:pt x="5739" y="3783"/>
                    </a:lnTo>
                    <a:lnTo>
                      <a:pt x="5739" y="4002"/>
                    </a:lnTo>
                    <a:lnTo>
                      <a:pt x="5760" y="4112"/>
                    </a:lnTo>
                    <a:lnTo>
                      <a:pt x="5760" y="4331"/>
                    </a:lnTo>
                    <a:lnTo>
                      <a:pt x="5739" y="4441"/>
                    </a:lnTo>
                    <a:lnTo>
                      <a:pt x="5739" y="4660"/>
                    </a:lnTo>
                    <a:lnTo>
                      <a:pt x="5760" y="4715"/>
                    </a:lnTo>
                    <a:lnTo>
                      <a:pt x="5760" y="4770"/>
                    </a:lnTo>
                    <a:lnTo>
                      <a:pt x="5781" y="4770"/>
                    </a:lnTo>
                    <a:lnTo>
                      <a:pt x="5801" y="4824"/>
                    </a:lnTo>
                    <a:lnTo>
                      <a:pt x="5842" y="4824"/>
                    </a:lnTo>
                    <a:lnTo>
                      <a:pt x="5863" y="4879"/>
                    </a:lnTo>
                    <a:lnTo>
                      <a:pt x="5863" y="5702"/>
                    </a:lnTo>
                    <a:lnTo>
                      <a:pt x="5883" y="5811"/>
                    </a:lnTo>
                    <a:lnTo>
                      <a:pt x="5883" y="5976"/>
                    </a:lnTo>
                    <a:lnTo>
                      <a:pt x="5904" y="5976"/>
                    </a:lnTo>
                    <a:lnTo>
                      <a:pt x="5925" y="6030"/>
                    </a:lnTo>
                    <a:lnTo>
                      <a:pt x="5966" y="6030"/>
                    </a:lnTo>
                    <a:lnTo>
                      <a:pt x="5986" y="6085"/>
                    </a:lnTo>
                    <a:lnTo>
                      <a:pt x="6069" y="6085"/>
                    </a:lnTo>
                    <a:lnTo>
                      <a:pt x="6089" y="6030"/>
                    </a:lnTo>
                    <a:lnTo>
                      <a:pt x="6089" y="5976"/>
                    </a:lnTo>
                    <a:lnTo>
                      <a:pt x="6110" y="5976"/>
                    </a:lnTo>
                    <a:lnTo>
                      <a:pt x="6110" y="5811"/>
                    </a:lnTo>
                    <a:lnTo>
                      <a:pt x="6151" y="5811"/>
                    </a:lnTo>
                    <a:lnTo>
                      <a:pt x="6171" y="5866"/>
                    </a:lnTo>
                    <a:lnTo>
                      <a:pt x="6192" y="5866"/>
                    </a:lnTo>
                    <a:lnTo>
                      <a:pt x="6233" y="5921"/>
                    </a:lnTo>
                    <a:lnTo>
                      <a:pt x="6254" y="5976"/>
                    </a:lnTo>
                    <a:lnTo>
                      <a:pt x="6315" y="6030"/>
                    </a:lnTo>
                    <a:lnTo>
                      <a:pt x="6336" y="6030"/>
                    </a:lnTo>
                    <a:lnTo>
                      <a:pt x="6336" y="6085"/>
                    </a:lnTo>
                    <a:lnTo>
                      <a:pt x="6357" y="6085"/>
                    </a:lnTo>
                    <a:lnTo>
                      <a:pt x="6377" y="6140"/>
                    </a:lnTo>
                    <a:lnTo>
                      <a:pt x="6377" y="6195"/>
                    </a:lnTo>
                    <a:lnTo>
                      <a:pt x="6418" y="6305"/>
                    </a:lnTo>
                    <a:lnTo>
                      <a:pt x="6418" y="6414"/>
                    </a:lnTo>
                    <a:lnTo>
                      <a:pt x="6439" y="6524"/>
                    </a:lnTo>
                    <a:lnTo>
                      <a:pt x="6439" y="6634"/>
                    </a:lnTo>
                    <a:lnTo>
                      <a:pt x="6459" y="6688"/>
                    </a:lnTo>
                    <a:lnTo>
                      <a:pt x="6459" y="6743"/>
                    </a:lnTo>
                    <a:lnTo>
                      <a:pt x="6480" y="6798"/>
                    </a:lnTo>
                    <a:lnTo>
                      <a:pt x="6521" y="6853"/>
                    </a:lnTo>
                    <a:lnTo>
                      <a:pt x="6542" y="6853"/>
                    </a:lnTo>
                    <a:lnTo>
                      <a:pt x="6542" y="6908"/>
                    </a:lnTo>
                    <a:lnTo>
                      <a:pt x="6583" y="6908"/>
                    </a:lnTo>
                    <a:lnTo>
                      <a:pt x="6603" y="6962"/>
                    </a:lnTo>
                    <a:lnTo>
                      <a:pt x="6624" y="6962"/>
                    </a:lnTo>
                    <a:lnTo>
                      <a:pt x="6624" y="7127"/>
                    </a:lnTo>
                    <a:lnTo>
                      <a:pt x="6645" y="7182"/>
                    </a:lnTo>
                    <a:lnTo>
                      <a:pt x="6624" y="7237"/>
                    </a:lnTo>
                    <a:lnTo>
                      <a:pt x="6624" y="7291"/>
                    </a:lnTo>
                    <a:lnTo>
                      <a:pt x="6583" y="7291"/>
                    </a:lnTo>
                    <a:lnTo>
                      <a:pt x="6583" y="7237"/>
                    </a:lnTo>
                    <a:lnTo>
                      <a:pt x="6562" y="7237"/>
                    </a:lnTo>
                    <a:lnTo>
                      <a:pt x="6501" y="7072"/>
                    </a:lnTo>
                    <a:lnTo>
                      <a:pt x="6480" y="7072"/>
                    </a:lnTo>
                    <a:lnTo>
                      <a:pt x="6459" y="7017"/>
                    </a:lnTo>
                    <a:lnTo>
                      <a:pt x="6439" y="6908"/>
                    </a:lnTo>
                    <a:lnTo>
                      <a:pt x="6398" y="6798"/>
                    </a:lnTo>
                    <a:lnTo>
                      <a:pt x="6398" y="6743"/>
                    </a:lnTo>
                    <a:lnTo>
                      <a:pt x="6357" y="6688"/>
                    </a:lnTo>
                    <a:lnTo>
                      <a:pt x="6295" y="6524"/>
                    </a:lnTo>
                    <a:lnTo>
                      <a:pt x="6274" y="6524"/>
                    </a:lnTo>
                    <a:lnTo>
                      <a:pt x="6254" y="6469"/>
                    </a:lnTo>
                    <a:lnTo>
                      <a:pt x="6213" y="6469"/>
                    </a:lnTo>
                    <a:lnTo>
                      <a:pt x="6192" y="6414"/>
                    </a:lnTo>
                    <a:lnTo>
                      <a:pt x="6089" y="6414"/>
                    </a:lnTo>
                    <a:lnTo>
                      <a:pt x="6089" y="6469"/>
                    </a:lnTo>
                    <a:lnTo>
                      <a:pt x="6069" y="6469"/>
                    </a:lnTo>
                    <a:lnTo>
                      <a:pt x="6069" y="6524"/>
                    </a:lnTo>
                    <a:lnTo>
                      <a:pt x="6048" y="6579"/>
                    </a:lnTo>
                    <a:lnTo>
                      <a:pt x="6048" y="6688"/>
                    </a:lnTo>
                    <a:lnTo>
                      <a:pt x="6027" y="6743"/>
                    </a:lnTo>
                    <a:lnTo>
                      <a:pt x="6027" y="6908"/>
                    </a:lnTo>
                    <a:lnTo>
                      <a:pt x="5925" y="7456"/>
                    </a:lnTo>
                    <a:lnTo>
                      <a:pt x="5904" y="7620"/>
                    </a:lnTo>
                    <a:lnTo>
                      <a:pt x="5883" y="7675"/>
                    </a:lnTo>
                    <a:lnTo>
                      <a:pt x="5883" y="7785"/>
                    </a:lnTo>
                    <a:lnTo>
                      <a:pt x="5842" y="7894"/>
                    </a:lnTo>
                    <a:lnTo>
                      <a:pt x="5822" y="7894"/>
                    </a:lnTo>
                    <a:lnTo>
                      <a:pt x="5801" y="7949"/>
                    </a:lnTo>
                    <a:lnTo>
                      <a:pt x="5781" y="7949"/>
                    </a:lnTo>
                    <a:lnTo>
                      <a:pt x="5760" y="8004"/>
                    </a:lnTo>
                    <a:lnTo>
                      <a:pt x="5719" y="8004"/>
                    </a:lnTo>
                    <a:lnTo>
                      <a:pt x="5698" y="8059"/>
                    </a:lnTo>
                    <a:lnTo>
                      <a:pt x="5616" y="8059"/>
                    </a:lnTo>
                    <a:lnTo>
                      <a:pt x="5575" y="8004"/>
                    </a:lnTo>
                    <a:lnTo>
                      <a:pt x="5534" y="8004"/>
                    </a:lnTo>
                    <a:lnTo>
                      <a:pt x="5513" y="7949"/>
                    </a:lnTo>
                    <a:lnTo>
                      <a:pt x="5472" y="7949"/>
                    </a:lnTo>
                    <a:lnTo>
                      <a:pt x="5431" y="7840"/>
                    </a:lnTo>
                    <a:lnTo>
                      <a:pt x="5431" y="7730"/>
                    </a:lnTo>
                    <a:lnTo>
                      <a:pt x="5451" y="7675"/>
                    </a:lnTo>
                    <a:lnTo>
                      <a:pt x="5451" y="7620"/>
                    </a:lnTo>
                    <a:lnTo>
                      <a:pt x="5472" y="7620"/>
                    </a:lnTo>
                    <a:lnTo>
                      <a:pt x="5472" y="7565"/>
                    </a:lnTo>
                    <a:lnTo>
                      <a:pt x="5493" y="7565"/>
                    </a:lnTo>
                    <a:lnTo>
                      <a:pt x="5513" y="7511"/>
                    </a:lnTo>
                    <a:lnTo>
                      <a:pt x="5595" y="7511"/>
                    </a:lnTo>
                    <a:lnTo>
                      <a:pt x="5616" y="7456"/>
                    </a:lnTo>
                    <a:lnTo>
                      <a:pt x="5698" y="7346"/>
                    </a:lnTo>
                    <a:lnTo>
                      <a:pt x="5719" y="7346"/>
                    </a:lnTo>
                    <a:lnTo>
                      <a:pt x="5739" y="7291"/>
                    </a:lnTo>
                    <a:lnTo>
                      <a:pt x="5760" y="7291"/>
                    </a:lnTo>
                    <a:lnTo>
                      <a:pt x="5760" y="7237"/>
                    </a:lnTo>
                    <a:lnTo>
                      <a:pt x="5781" y="7237"/>
                    </a:lnTo>
                    <a:lnTo>
                      <a:pt x="5781" y="7182"/>
                    </a:lnTo>
                    <a:lnTo>
                      <a:pt x="5801" y="7127"/>
                    </a:lnTo>
                    <a:lnTo>
                      <a:pt x="5801" y="6962"/>
                    </a:lnTo>
                    <a:lnTo>
                      <a:pt x="5822" y="6908"/>
                    </a:lnTo>
                    <a:lnTo>
                      <a:pt x="5822" y="6743"/>
                    </a:lnTo>
                    <a:lnTo>
                      <a:pt x="5801" y="6688"/>
                    </a:lnTo>
                    <a:lnTo>
                      <a:pt x="5801" y="6579"/>
                    </a:lnTo>
                    <a:lnTo>
                      <a:pt x="5781" y="6469"/>
                    </a:lnTo>
                    <a:lnTo>
                      <a:pt x="5760" y="6305"/>
                    </a:lnTo>
                    <a:lnTo>
                      <a:pt x="5739" y="6195"/>
                    </a:lnTo>
                    <a:lnTo>
                      <a:pt x="5719" y="5976"/>
                    </a:lnTo>
                    <a:lnTo>
                      <a:pt x="5698" y="5866"/>
                    </a:lnTo>
                    <a:lnTo>
                      <a:pt x="5698" y="5756"/>
                    </a:lnTo>
                    <a:lnTo>
                      <a:pt x="5678" y="5702"/>
                    </a:lnTo>
                    <a:lnTo>
                      <a:pt x="5698" y="5647"/>
                    </a:lnTo>
                    <a:lnTo>
                      <a:pt x="5698" y="5482"/>
                    </a:lnTo>
                    <a:lnTo>
                      <a:pt x="5678" y="5427"/>
                    </a:lnTo>
                    <a:lnTo>
                      <a:pt x="5657" y="5318"/>
                    </a:lnTo>
                    <a:lnTo>
                      <a:pt x="5657" y="5208"/>
                    </a:lnTo>
                    <a:lnTo>
                      <a:pt x="5637" y="5098"/>
                    </a:lnTo>
                    <a:lnTo>
                      <a:pt x="5637" y="4989"/>
                    </a:lnTo>
                    <a:lnTo>
                      <a:pt x="5616" y="4879"/>
                    </a:lnTo>
                    <a:lnTo>
                      <a:pt x="5595" y="4605"/>
                    </a:lnTo>
                    <a:lnTo>
                      <a:pt x="5575" y="4276"/>
                    </a:lnTo>
                    <a:lnTo>
                      <a:pt x="5534" y="3947"/>
                    </a:lnTo>
                    <a:lnTo>
                      <a:pt x="5513" y="3838"/>
                    </a:lnTo>
                    <a:lnTo>
                      <a:pt x="5513" y="3618"/>
                    </a:lnTo>
                    <a:lnTo>
                      <a:pt x="5493" y="3509"/>
                    </a:lnTo>
                    <a:lnTo>
                      <a:pt x="5493" y="3454"/>
                    </a:lnTo>
                    <a:lnTo>
                      <a:pt x="5472" y="3399"/>
                    </a:lnTo>
                    <a:lnTo>
                      <a:pt x="5472" y="3344"/>
                    </a:lnTo>
                    <a:lnTo>
                      <a:pt x="5451" y="3289"/>
                    </a:lnTo>
                    <a:lnTo>
                      <a:pt x="5451" y="3235"/>
                    </a:lnTo>
                    <a:lnTo>
                      <a:pt x="5369" y="3015"/>
                    </a:lnTo>
                    <a:lnTo>
                      <a:pt x="5328" y="3015"/>
                    </a:lnTo>
                    <a:lnTo>
                      <a:pt x="5307" y="2960"/>
                    </a:lnTo>
                    <a:lnTo>
                      <a:pt x="5287" y="2960"/>
                    </a:lnTo>
                    <a:lnTo>
                      <a:pt x="5246" y="3015"/>
                    </a:lnTo>
                    <a:lnTo>
                      <a:pt x="5205" y="3015"/>
                    </a:lnTo>
                    <a:lnTo>
                      <a:pt x="5184" y="3070"/>
                    </a:lnTo>
                    <a:lnTo>
                      <a:pt x="5143" y="3070"/>
                    </a:lnTo>
                    <a:lnTo>
                      <a:pt x="5143" y="3125"/>
                    </a:lnTo>
                    <a:lnTo>
                      <a:pt x="5122" y="3180"/>
                    </a:lnTo>
                    <a:lnTo>
                      <a:pt x="5102" y="3289"/>
                    </a:lnTo>
                    <a:lnTo>
                      <a:pt x="5102" y="3399"/>
                    </a:lnTo>
                    <a:lnTo>
                      <a:pt x="5081" y="3454"/>
                    </a:lnTo>
                    <a:lnTo>
                      <a:pt x="5061" y="3563"/>
                    </a:lnTo>
                    <a:lnTo>
                      <a:pt x="5061" y="3783"/>
                    </a:lnTo>
                    <a:lnTo>
                      <a:pt x="5040" y="3892"/>
                    </a:lnTo>
                    <a:lnTo>
                      <a:pt x="5040" y="4331"/>
                    </a:lnTo>
                    <a:lnTo>
                      <a:pt x="5019" y="4331"/>
                    </a:lnTo>
                    <a:lnTo>
                      <a:pt x="5019" y="4441"/>
                    </a:lnTo>
                    <a:lnTo>
                      <a:pt x="4999" y="4441"/>
                    </a:lnTo>
                    <a:lnTo>
                      <a:pt x="4999" y="4495"/>
                    </a:lnTo>
                    <a:lnTo>
                      <a:pt x="4978" y="4495"/>
                    </a:lnTo>
                    <a:lnTo>
                      <a:pt x="4958" y="4550"/>
                    </a:lnTo>
                    <a:lnTo>
                      <a:pt x="4937" y="4550"/>
                    </a:lnTo>
                    <a:lnTo>
                      <a:pt x="4896" y="4605"/>
                    </a:lnTo>
                    <a:lnTo>
                      <a:pt x="4875" y="4605"/>
                    </a:lnTo>
                    <a:lnTo>
                      <a:pt x="4875" y="4660"/>
                    </a:lnTo>
                    <a:lnTo>
                      <a:pt x="4855" y="4660"/>
                    </a:lnTo>
                    <a:lnTo>
                      <a:pt x="4855" y="4715"/>
                    </a:lnTo>
                    <a:lnTo>
                      <a:pt x="4834" y="4715"/>
                    </a:lnTo>
                    <a:lnTo>
                      <a:pt x="4834" y="4934"/>
                    </a:lnTo>
                    <a:lnTo>
                      <a:pt x="4855" y="4989"/>
                    </a:lnTo>
                    <a:lnTo>
                      <a:pt x="4855" y="5153"/>
                    </a:lnTo>
                    <a:lnTo>
                      <a:pt x="4875" y="5208"/>
                    </a:lnTo>
                    <a:lnTo>
                      <a:pt x="4875" y="5263"/>
                    </a:lnTo>
                    <a:lnTo>
                      <a:pt x="4917" y="5373"/>
                    </a:lnTo>
                    <a:lnTo>
                      <a:pt x="4937" y="5482"/>
                    </a:lnTo>
                    <a:lnTo>
                      <a:pt x="4958" y="5537"/>
                    </a:lnTo>
                    <a:lnTo>
                      <a:pt x="5019" y="5811"/>
                    </a:lnTo>
                    <a:lnTo>
                      <a:pt x="5081" y="6030"/>
                    </a:lnTo>
                    <a:lnTo>
                      <a:pt x="5163" y="6250"/>
                    </a:lnTo>
                    <a:lnTo>
                      <a:pt x="5163" y="6305"/>
                    </a:lnTo>
                    <a:lnTo>
                      <a:pt x="5184" y="6414"/>
                    </a:lnTo>
                    <a:lnTo>
                      <a:pt x="5205" y="6469"/>
                    </a:lnTo>
                    <a:lnTo>
                      <a:pt x="5205" y="6688"/>
                    </a:lnTo>
                    <a:lnTo>
                      <a:pt x="5184" y="6688"/>
                    </a:lnTo>
                    <a:lnTo>
                      <a:pt x="5163" y="6743"/>
                    </a:lnTo>
                    <a:lnTo>
                      <a:pt x="5122" y="6743"/>
                    </a:lnTo>
                    <a:lnTo>
                      <a:pt x="5102" y="6798"/>
                    </a:lnTo>
                    <a:lnTo>
                      <a:pt x="5081" y="6798"/>
                    </a:lnTo>
                    <a:lnTo>
                      <a:pt x="5061" y="6743"/>
                    </a:lnTo>
                    <a:lnTo>
                      <a:pt x="5040" y="6743"/>
                    </a:lnTo>
                    <a:lnTo>
                      <a:pt x="5040" y="6688"/>
                    </a:lnTo>
                    <a:lnTo>
                      <a:pt x="5019" y="6688"/>
                    </a:lnTo>
                    <a:lnTo>
                      <a:pt x="5019" y="6634"/>
                    </a:lnTo>
                    <a:lnTo>
                      <a:pt x="4999" y="6524"/>
                    </a:lnTo>
                    <a:lnTo>
                      <a:pt x="4958" y="6359"/>
                    </a:lnTo>
                    <a:lnTo>
                      <a:pt x="4937" y="6305"/>
                    </a:lnTo>
                    <a:lnTo>
                      <a:pt x="4937" y="6250"/>
                    </a:lnTo>
                    <a:lnTo>
                      <a:pt x="4917" y="6250"/>
                    </a:lnTo>
                    <a:lnTo>
                      <a:pt x="4875" y="6140"/>
                    </a:lnTo>
                    <a:lnTo>
                      <a:pt x="4834" y="6085"/>
                    </a:lnTo>
                    <a:lnTo>
                      <a:pt x="4814" y="6030"/>
                    </a:lnTo>
                    <a:lnTo>
                      <a:pt x="4731" y="5921"/>
                    </a:lnTo>
                    <a:lnTo>
                      <a:pt x="4711" y="5921"/>
                    </a:lnTo>
                    <a:lnTo>
                      <a:pt x="4670" y="5866"/>
                    </a:lnTo>
                    <a:lnTo>
                      <a:pt x="4649" y="5866"/>
                    </a:lnTo>
                    <a:lnTo>
                      <a:pt x="4567" y="5756"/>
                    </a:lnTo>
                    <a:lnTo>
                      <a:pt x="4526" y="5756"/>
                    </a:lnTo>
                    <a:lnTo>
                      <a:pt x="4443" y="5702"/>
                    </a:lnTo>
                    <a:lnTo>
                      <a:pt x="4382" y="5647"/>
                    </a:lnTo>
                    <a:lnTo>
                      <a:pt x="4299" y="5647"/>
                    </a:lnTo>
                    <a:lnTo>
                      <a:pt x="4258" y="5592"/>
                    </a:lnTo>
                    <a:lnTo>
                      <a:pt x="4155" y="5592"/>
                    </a:lnTo>
                    <a:lnTo>
                      <a:pt x="4114" y="5702"/>
                    </a:lnTo>
                    <a:lnTo>
                      <a:pt x="4094" y="5702"/>
                    </a:lnTo>
                    <a:lnTo>
                      <a:pt x="4094" y="5756"/>
                    </a:lnTo>
                    <a:lnTo>
                      <a:pt x="4073" y="5811"/>
                    </a:lnTo>
                    <a:lnTo>
                      <a:pt x="4073" y="5921"/>
                    </a:lnTo>
                    <a:lnTo>
                      <a:pt x="4094" y="5976"/>
                    </a:lnTo>
                    <a:lnTo>
                      <a:pt x="4114" y="5976"/>
                    </a:lnTo>
                    <a:lnTo>
                      <a:pt x="4135" y="6030"/>
                    </a:lnTo>
                    <a:lnTo>
                      <a:pt x="4155" y="6030"/>
                    </a:lnTo>
                    <a:lnTo>
                      <a:pt x="4155" y="6524"/>
                    </a:lnTo>
                    <a:lnTo>
                      <a:pt x="4135" y="6524"/>
                    </a:lnTo>
                    <a:lnTo>
                      <a:pt x="4135" y="6579"/>
                    </a:lnTo>
                    <a:lnTo>
                      <a:pt x="4114" y="6634"/>
                    </a:lnTo>
                    <a:lnTo>
                      <a:pt x="4073" y="6634"/>
                    </a:lnTo>
                    <a:lnTo>
                      <a:pt x="4053" y="6688"/>
                    </a:lnTo>
                    <a:lnTo>
                      <a:pt x="4011" y="6688"/>
                    </a:lnTo>
                    <a:lnTo>
                      <a:pt x="3991" y="6634"/>
                    </a:lnTo>
                    <a:lnTo>
                      <a:pt x="3991" y="6305"/>
                    </a:lnTo>
                    <a:lnTo>
                      <a:pt x="3970" y="6305"/>
                    </a:lnTo>
                    <a:lnTo>
                      <a:pt x="3970" y="6195"/>
                    </a:lnTo>
                    <a:lnTo>
                      <a:pt x="3847" y="6195"/>
                    </a:lnTo>
                    <a:lnTo>
                      <a:pt x="3847" y="6250"/>
                    </a:lnTo>
                    <a:lnTo>
                      <a:pt x="3806" y="6359"/>
                    </a:lnTo>
                    <a:lnTo>
                      <a:pt x="3806" y="6414"/>
                    </a:lnTo>
                    <a:lnTo>
                      <a:pt x="3765" y="6524"/>
                    </a:lnTo>
                    <a:lnTo>
                      <a:pt x="3723" y="6524"/>
                    </a:lnTo>
                    <a:lnTo>
                      <a:pt x="3703" y="6579"/>
                    </a:lnTo>
                    <a:lnTo>
                      <a:pt x="3682" y="6579"/>
                    </a:lnTo>
                    <a:lnTo>
                      <a:pt x="3641" y="6524"/>
                    </a:lnTo>
                    <a:lnTo>
                      <a:pt x="3435" y="6524"/>
                    </a:lnTo>
                    <a:lnTo>
                      <a:pt x="3435" y="6579"/>
                    </a:lnTo>
                    <a:lnTo>
                      <a:pt x="3415" y="6579"/>
                    </a:lnTo>
                    <a:lnTo>
                      <a:pt x="3415" y="6634"/>
                    </a:lnTo>
                    <a:lnTo>
                      <a:pt x="3394" y="6743"/>
                    </a:lnTo>
                    <a:lnTo>
                      <a:pt x="3374" y="6798"/>
                    </a:lnTo>
                    <a:lnTo>
                      <a:pt x="3374" y="6853"/>
                    </a:lnTo>
                    <a:lnTo>
                      <a:pt x="3312" y="6853"/>
                    </a:lnTo>
                    <a:lnTo>
                      <a:pt x="3312" y="6798"/>
                    </a:lnTo>
                    <a:lnTo>
                      <a:pt x="3291" y="6743"/>
                    </a:lnTo>
                    <a:lnTo>
                      <a:pt x="3291" y="6688"/>
                    </a:lnTo>
                    <a:lnTo>
                      <a:pt x="3271" y="6579"/>
                    </a:lnTo>
                    <a:lnTo>
                      <a:pt x="3271" y="6524"/>
                    </a:lnTo>
                    <a:lnTo>
                      <a:pt x="3250" y="6469"/>
                    </a:lnTo>
                    <a:lnTo>
                      <a:pt x="3189" y="6469"/>
                    </a:lnTo>
                    <a:lnTo>
                      <a:pt x="3168" y="6524"/>
                    </a:lnTo>
                    <a:lnTo>
                      <a:pt x="3147" y="6524"/>
                    </a:lnTo>
                    <a:lnTo>
                      <a:pt x="3106" y="6579"/>
                    </a:lnTo>
                    <a:lnTo>
                      <a:pt x="3045" y="6634"/>
                    </a:lnTo>
                    <a:lnTo>
                      <a:pt x="2921" y="6798"/>
                    </a:lnTo>
                    <a:lnTo>
                      <a:pt x="2880" y="6798"/>
                    </a:lnTo>
                    <a:lnTo>
                      <a:pt x="2839" y="6853"/>
                    </a:lnTo>
                    <a:lnTo>
                      <a:pt x="2818" y="6908"/>
                    </a:lnTo>
                    <a:lnTo>
                      <a:pt x="2798" y="6908"/>
                    </a:lnTo>
                    <a:lnTo>
                      <a:pt x="2736" y="7072"/>
                    </a:lnTo>
                    <a:lnTo>
                      <a:pt x="2695" y="7127"/>
                    </a:lnTo>
                    <a:lnTo>
                      <a:pt x="2592" y="7401"/>
                    </a:lnTo>
                    <a:lnTo>
                      <a:pt x="2510" y="7511"/>
                    </a:lnTo>
                    <a:lnTo>
                      <a:pt x="2489" y="7565"/>
                    </a:lnTo>
                    <a:lnTo>
                      <a:pt x="2448" y="7620"/>
                    </a:lnTo>
                    <a:lnTo>
                      <a:pt x="2427" y="7675"/>
                    </a:lnTo>
                    <a:lnTo>
                      <a:pt x="2366" y="7675"/>
                    </a:lnTo>
                    <a:lnTo>
                      <a:pt x="2366" y="7620"/>
                    </a:lnTo>
                    <a:lnTo>
                      <a:pt x="2345" y="7620"/>
                    </a:lnTo>
                    <a:lnTo>
                      <a:pt x="2345" y="7565"/>
                    </a:lnTo>
                    <a:lnTo>
                      <a:pt x="2325" y="7511"/>
                    </a:lnTo>
                    <a:lnTo>
                      <a:pt x="2325" y="7456"/>
                    </a:lnTo>
                    <a:lnTo>
                      <a:pt x="2304" y="7401"/>
                    </a:lnTo>
                    <a:lnTo>
                      <a:pt x="2304" y="6962"/>
                    </a:lnTo>
                    <a:lnTo>
                      <a:pt x="2283" y="6908"/>
                    </a:lnTo>
                    <a:lnTo>
                      <a:pt x="2283" y="6853"/>
                    </a:lnTo>
                    <a:lnTo>
                      <a:pt x="2181" y="6579"/>
                    </a:lnTo>
                    <a:lnTo>
                      <a:pt x="2160" y="6579"/>
                    </a:lnTo>
                    <a:lnTo>
                      <a:pt x="2139" y="6524"/>
                    </a:lnTo>
                    <a:lnTo>
                      <a:pt x="1995" y="6524"/>
                    </a:lnTo>
                    <a:lnTo>
                      <a:pt x="1975" y="6579"/>
                    </a:lnTo>
                    <a:lnTo>
                      <a:pt x="1954" y="6579"/>
                    </a:lnTo>
                    <a:lnTo>
                      <a:pt x="1934" y="6634"/>
                    </a:lnTo>
                    <a:lnTo>
                      <a:pt x="1934" y="6743"/>
                    </a:lnTo>
                    <a:lnTo>
                      <a:pt x="1954" y="6798"/>
                    </a:lnTo>
                    <a:lnTo>
                      <a:pt x="1975" y="6908"/>
                    </a:lnTo>
                    <a:lnTo>
                      <a:pt x="1995" y="6962"/>
                    </a:lnTo>
                    <a:lnTo>
                      <a:pt x="1995" y="7072"/>
                    </a:lnTo>
                    <a:lnTo>
                      <a:pt x="2016" y="7182"/>
                    </a:lnTo>
                    <a:lnTo>
                      <a:pt x="2016" y="7291"/>
                    </a:lnTo>
                    <a:lnTo>
                      <a:pt x="2037" y="7401"/>
                    </a:lnTo>
                    <a:lnTo>
                      <a:pt x="2057" y="7456"/>
                    </a:lnTo>
                    <a:lnTo>
                      <a:pt x="2098" y="7675"/>
                    </a:lnTo>
                    <a:lnTo>
                      <a:pt x="2098" y="7785"/>
                    </a:lnTo>
                    <a:lnTo>
                      <a:pt x="2119" y="7894"/>
                    </a:lnTo>
                    <a:lnTo>
                      <a:pt x="2119" y="8004"/>
                    </a:lnTo>
                    <a:lnTo>
                      <a:pt x="2139" y="8114"/>
                    </a:lnTo>
                    <a:lnTo>
                      <a:pt x="2139" y="8169"/>
                    </a:lnTo>
                    <a:lnTo>
                      <a:pt x="2119" y="8169"/>
                    </a:lnTo>
                    <a:lnTo>
                      <a:pt x="2119" y="8278"/>
                    </a:lnTo>
                    <a:lnTo>
                      <a:pt x="2098" y="8278"/>
                    </a:lnTo>
                    <a:lnTo>
                      <a:pt x="2078" y="8223"/>
                    </a:lnTo>
                    <a:lnTo>
                      <a:pt x="2057" y="8223"/>
                    </a:lnTo>
                    <a:lnTo>
                      <a:pt x="2037" y="8169"/>
                    </a:lnTo>
                    <a:lnTo>
                      <a:pt x="1995" y="8114"/>
                    </a:lnTo>
                    <a:lnTo>
                      <a:pt x="1975" y="8059"/>
                    </a:lnTo>
                    <a:lnTo>
                      <a:pt x="1954" y="8059"/>
                    </a:lnTo>
                    <a:lnTo>
                      <a:pt x="1934" y="8004"/>
                    </a:lnTo>
                    <a:lnTo>
                      <a:pt x="1893" y="8004"/>
                    </a:lnTo>
                    <a:lnTo>
                      <a:pt x="1851" y="7949"/>
                    </a:lnTo>
                    <a:lnTo>
                      <a:pt x="1810" y="7949"/>
                    </a:lnTo>
                    <a:lnTo>
                      <a:pt x="1769" y="8059"/>
                    </a:lnTo>
                    <a:lnTo>
                      <a:pt x="1769" y="8114"/>
                    </a:lnTo>
                    <a:lnTo>
                      <a:pt x="1728" y="8169"/>
                    </a:lnTo>
                    <a:lnTo>
                      <a:pt x="1728" y="8223"/>
                    </a:lnTo>
                    <a:lnTo>
                      <a:pt x="1707" y="8223"/>
                    </a:lnTo>
                    <a:lnTo>
                      <a:pt x="1707" y="8278"/>
                    </a:lnTo>
                    <a:lnTo>
                      <a:pt x="1646" y="8278"/>
                    </a:lnTo>
                    <a:lnTo>
                      <a:pt x="1605" y="8333"/>
                    </a:lnTo>
                    <a:lnTo>
                      <a:pt x="1543" y="8333"/>
                    </a:lnTo>
                    <a:lnTo>
                      <a:pt x="1522" y="8388"/>
                    </a:lnTo>
                    <a:lnTo>
                      <a:pt x="1522" y="8443"/>
                    </a:lnTo>
                    <a:lnTo>
                      <a:pt x="1502" y="8443"/>
                    </a:lnTo>
                    <a:lnTo>
                      <a:pt x="1502" y="8772"/>
                    </a:lnTo>
                    <a:lnTo>
                      <a:pt x="1522" y="8772"/>
                    </a:lnTo>
                    <a:lnTo>
                      <a:pt x="1543" y="8826"/>
                    </a:lnTo>
                    <a:lnTo>
                      <a:pt x="1584" y="8826"/>
                    </a:lnTo>
                    <a:lnTo>
                      <a:pt x="1605" y="8881"/>
                    </a:lnTo>
                    <a:lnTo>
                      <a:pt x="1625" y="8881"/>
                    </a:lnTo>
                    <a:lnTo>
                      <a:pt x="1625" y="9155"/>
                    </a:lnTo>
                    <a:lnTo>
                      <a:pt x="1605" y="9210"/>
                    </a:lnTo>
                    <a:lnTo>
                      <a:pt x="1605" y="9265"/>
                    </a:lnTo>
                    <a:lnTo>
                      <a:pt x="1563" y="9375"/>
                    </a:lnTo>
                    <a:lnTo>
                      <a:pt x="1419" y="9375"/>
                    </a:lnTo>
                    <a:lnTo>
                      <a:pt x="1419" y="9155"/>
                    </a:lnTo>
                    <a:lnTo>
                      <a:pt x="1440" y="9046"/>
                    </a:lnTo>
                    <a:lnTo>
                      <a:pt x="1440" y="8936"/>
                    </a:lnTo>
                    <a:lnTo>
                      <a:pt x="1399" y="8826"/>
                    </a:lnTo>
                    <a:lnTo>
                      <a:pt x="1378" y="8826"/>
                    </a:lnTo>
                    <a:lnTo>
                      <a:pt x="1358" y="8772"/>
                    </a:lnTo>
                    <a:lnTo>
                      <a:pt x="1337" y="8772"/>
                    </a:lnTo>
                    <a:lnTo>
                      <a:pt x="1317" y="8717"/>
                    </a:lnTo>
                    <a:lnTo>
                      <a:pt x="1255" y="8717"/>
                    </a:lnTo>
                    <a:lnTo>
                      <a:pt x="1234" y="8772"/>
                    </a:lnTo>
                    <a:lnTo>
                      <a:pt x="1193" y="8772"/>
                    </a:lnTo>
                    <a:lnTo>
                      <a:pt x="1173" y="8826"/>
                    </a:lnTo>
                    <a:lnTo>
                      <a:pt x="1152" y="8826"/>
                    </a:lnTo>
                    <a:lnTo>
                      <a:pt x="1131" y="8881"/>
                    </a:lnTo>
                    <a:lnTo>
                      <a:pt x="1131" y="9210"/>
                    </a:lnTo>
                    <a:lnTo>
                      <a:pt x="1152" y="9265"/>
                    </a:lnTo>
                    <a:lnTo>
                      <a:pt x="1173" y="9265"/>
                    </a:lnTo>
                    <a:lnTo>
                      <a:pt x="1173" y="9320"/>
                    </a:lnTo>
                    <a:lnTo>
                      <a:pt x="1234" y="9320"/>
                    </a:lnTo>
                    <a:lnTo>
                      <a:pt x="1275" y="9429"/>
                    </a:lnTo>
                    <a:lnTo>
                      <a:pt x="1275" y="9484"/>
                    </a:lnTo>
                    <a:lnTo>
                      <a:pt x="1296" y="9484"/>
                    </a:lnTo>
                    <a:lnTo>
                      <a:pt x="1296" y="9539"/>
                    </a:lnTo>
                    <a:lnTo>
                      <a:pt x="1275" y="9539"/>
                    </a:lnTo>
                    <a:lnTo>
                      <a:pt x="1275" y="9649"/>
                    </a:lnTo>
                    <a:lnTo>
                      <a:pt x="1255" y="9649"/>
                    </a:lnTo>
                    <a:lnTo>
                      <a:pt x="1255" y="9704"/>
                    </a:lnTo>
                    <a:lnTo>
                      <a:pt x="1214" y="9704"/>
                    </a:lnTo>
                    <a:lnTo>
                      <a:pt x="1214" y="9758"/>
                    </a:lnTo>
                    <a:lnTo>
                      <a:pt x="1193" y="9758"/>
                    </a:lnTo>
                    <a:lnTo>
                      <a:pt x="1193" y="9704"/>
                    </a:lnTo>
                    <a:lnTo>
                      <a:pt x="1173" y="9704"/>
                    </a:lnTo>
                    <a:lnTo>
                      <a:pt x="1090" y="9484"/>
                    </a:lnTo>
                    <a:lnTo>
                      <a:pt x="1049" y="9429"/>
                    </a:lnTo>
                    <a:lnTo>
                      <a:pt x="1029" y="9375"/>
                    </a:lnTo>
                    <a:lnTo>
                      <a:pt x="1029" y="9320"/>
                    </a:lnTo>
                    <a:lnTo>
                      <a:pt x="987" y="9210"/>
                    </a:lnTo>
                    <a:lnTo>
                      <a:pt x="946" y="8991"/>
                    </a:lnTo>
                    <a:lnTo>
                      <a:pt x="926" y="8936"/>
                    </a:lnTo>
                    <a:lnTo>
                      <a:pt x="905" y="8826"/>
                    </a:lnTo>
                    <a:lnTo>
                      <a:pt x="864" y="8717"/>
                    </a:lnTo>
                    <a:lnTo>
                      <a:pt x="864" y="8552"/>
                    </a:lnTo>
                    <a:lnTo>
                      <a:pt x="843" y="8443"/>
                    </a:lnTo>
                    <a:lnTo>
                      <a:pt x="843" y="8114"/>
                    </a:lnTo>
                    <a:lnTo>
                      <a:pt x="823" y="8059"/>
                    </a:lnTo>
                    <a:lnTo>
                      <a:pt x="823" y="8004"/>
                    </a:lnTo>
                    <a:lnTo>
                      <a:pt x="761" y="7840"/>
                    </a:lnTo>
                    <a:lnTo>
                      <a:pt x="761" y="7730"/>
                    </a:lnTo>
                    <a:lnTo>
                      <a:pt x="802" y="7730"/>
                    </a:lnTo>
                    <a:lnTo>
                      <a:pt x="802" y="7785"/>
                    </a:lnTo>
                    <a:lnTo>
                      <a:pt x="843" y="7785"/>
                    </a:lnTo>
                    <a:lnTo>
                      <a:pt x="885" y="7840"/>
                    </a:lnTo>
                    <a:lnTo>
                      <a:pt x="905" y="7894"/>
                    </a:lnTo>
                    <a:lnTo>
                      <a:pt x="926" y="7894"/>
                    </a:lnTo>
                    <a:lnTo>
                      <a:pt x="946" y="7949"/>
                    </a:lnTo>
                    <a:lnTo>
                      <a:pt x="987" y="7949"/>
                    </a:lnTo>
                    <a:lnTo>
                      <a:pt x="1049" y="8004"/>
                    </a:lnTo>
                    <a:lnTo>
                      <a:pt x="1131" y="8114"/>
                    </a:lnTo>
                    <a:lnTo>
                      <a:pt x="1234" y="8114"/>
                    </a:lnTo>
                    <a:lnTo>
                      <a:pt x="1275" y="8059"/>
                    </a:lnTo>
                    <a:lnTo>
                      <a:pt x="1337" y="8059"/>
                    </a:lnTo>
                    <a:lnTo>
                      <a:pt x="1378" y="8004"/>
                    </a:lnTo>
                    <a:lnTo>
                      <a:pt x="1399" y="7949"/>
                    </a:lnTo>
                    <a:lnTo>
                      <a:pt x="1419" y="7949"/>
                    </a:lnTo>
                    <a:lnTo>
                      <a:pt x="1440" y="7894"/>
                    </a:lnTo>
                    <a:lnTo>
                      <a:pt x="1461" y="7894"/>
                    </a:lnTo>
                    <a:lnTo>
                      <a:pt x="1481" y="7840"/>
                    </a:lnTo>
                    <a:lnTo>
                      <a:pt x="1502" y="7730"/>
                    </a:lnTo>
                    <a:lnTo>
                      <a:pt x="1543" y="7675"/>
                    </a:lnTo>
                    <a:lnTo>
                      <a:pt x="1543" y="7620"/>
                    </a:lnTo>
                    <a:lnTo>
                      <a:pt x="1584" y="7511"/>
                    </a:lnTo>
                    <a:lnTo>
                      <a:pt x="1584" y="7456"/>
                    </a:lnTo>
                    <a:lnTo>
                      <a:pt x="1605" y="7456"/>
                    </a:lnTo>
                    <a:lnTo>
                      <a:pt x="1605" y="7346"/>
                    </a:lnTo>
                    <a:lnTo>
                      <a:pt x="1563" y="7237"/>
                    </a:lnTo>
                    <a:lnTo>
                      <a:pt x="1563" y="7182"/>
                    </a:lnTo>
                    <a:lnTo>
                      <a:pt x="1543" y="7182"/>
                    </a:lnTo>
                    <a:lnTo>
                      <a:pt x="1522" y="7127"/>
                    </a:lnTo>
                    <a:lnTo>
                      <a:pt x="1440" y="7017"/>
                    </a:lnTo>
                    <a:lnTo>
                      <a:pt x="1378" y="6853"/>
                    </a:lnTo>
                    <a:lnTo>
                      <a:pt x="1337" y="6853"/>
                    </a:lnTo>
                    <a:lnTo>
                      <a:pt x="1317" y="6798"/>
                    </a:lnTo>
                    <a:lnTo>
                      <a:pt x="1193" y="6634"/>
                    </a:lnTo>
                    <a:lnTo>
                      <a:pt x="1090" y="6524"/>
                    </a:lnTo>
                    <a:lnTo>
                      <a:pt x="1070" y="6469"/>
                    </a:lnTo>
                    <a:lnTo>
                      <a:pt x="1029" y="6469"/>
                    </a:lnTo>
                    <a:lnTo>
                      <a:pt x="946" y="6359"/>
                    </a:lnTo>
                    <a:lnTo>
                      <a:pt x="864" y="6195"/>
                    </a:lnTo>
                    <a:lnTo>
                      <a:pt x="617" y="5866"/>
                    </a:lnTo>
                    <a:lnTo>
                      <a:pt x="555" y="5756"/>
                    </a:lnTo>
                    <a:lnTo>
                      <a:pt x="473" y="5866"/>
                    </a:lnTo>
                    <a:lnTo>
                      <a:pt x="411" y="5976"/>
                    </a:lnTo>
                    <a:lnTo>
                      <a:pt x="185" y="6579"/>
                    </a:lnTo>
                    <a:lnTo>
                      <a:pt x="185" y="6634"/>
                    </a:lnTo>
                    <a:lnTo>
                      <a:pt x="144" y="6962"/>
                    </a:lnTo>
                    <a:lnTo>
                      <a:pt x="144" y="7511"/>
                    </a:lnTo>
                    <a:lnTo>
                      <a:pt x="185" y="7840"/>
                    </a:lnTo>
                    <a:lnTo>
                      <a:pt x="185" y="8114"/>
                    </a:lnTo>
                    <a:lnTo>
                      <a:pt x="206" y="8278"/>
                    </a:lnTo>
                    <a:lnTo>
                      <a:pt x="206" y="8717"/>
                    </a:lnTo>
                    <a:lnTo>
                      <a:pt x="226" y="8881"/>
                    </a:lnTo>
                    <a:lnTo>
                      <a:pt x="267" y="9155"/>
                    </a:lnTo>
                    <a:lnTo>
                      <a:pt x="309" y="9484"/>
                    </a:lnTo>
                    <a:lnTo>
                      <a:pt x="309" y="9594"/>
                    </a:lnTo>
                    <a:lnTo>
                      <a:pt x="329" y="9649"/>
                    </a:lnTo>
                    <a:lnTo>
                      <a:pt x="329" y="9758"/>
                    </a:lnTo>
                    <a:lnTo>
                      <a:pt x="494" y="10197"/>
                    </a:lnTo>
                    <a:lnTo>
                      <a:pt x="535" y="10252"/>
                    </a:lnTo>
                    <a:lnTo>
                      <a:pt x="473" y="10361"/>
                    </a:lnTo>
                    <a:lnTo>
                      <a:pt x="453" y="10471"/>
                    </a:lnTo>
                    <a:lnTo>
                      <a:pt x="411" y="10526"/>
                    </a:lnTo>
                    <a:lnTo>
                      <a:pt x="329" y="10745"/>
                    </a:lnTo>
                    <a:lnTo>
                      <a:pt x="267" y="11019"/>
                    </a:lnTo>
                    <a:lnTo>
                      <a:pt x="185" y="11184"/>
                    </a:lnTo>
                    <a:lnTo>
                      <a:pt x="165" y="11293"/>
                    </a:lnTo>
                    <a:lnTo>
                      <a:pt x="123" y="11403"/>
                    </a:lnTo>
                    <a:lnTo>
                      <a:pt x="123" y="11458"/>
                    </a:lnTo>
                    <a:lnTo>
                      <a:pt x="103" y="11458"/>
                    </a:lnTo>
                    <a:lnTo>
                      <a:pt x="103" y="11513"/>
                    </a:lnTo>
                    <a:lnTo>
                      <a:pt x="82" y="11622"/>
                    </a:lnTo>
                    <a:lnTo>
                      <a:pt x="82" y="12280"/>
                    </a:lnTo>
                    <a:lnTo>
                      <a:pt x="0" y="12390"/>
                    </a:lnTo>
                    <a:lnTo>
                      <a:pt x="165" y="12993"/>
                    </a:lnTo>
                    <a:lnTo>
                      <a:pt x="391" y="13541"/>
                    </a:lnTo>
                    <a:lnTo>
                      <a:pt x="576" y="13706"/>
                    </a:lnTo>
                    <a:lnTo>
                      <a:pt x="617" y="13706"/>
                    </a:lnTo>
                    <a:lnTo>
                      <a:pt x="638" y="13760"/>
                    </a:lnTo>
                    <a:lnTo>
                      <a:pt x="679" y="13760"/>
                    </a:lnTo>
                    <a:lnTo>
                      <a:pt x="720" y="13815"/>
                    </a:lnTo>
                    <a:lnTo>
                      <a:pt x="761" y="13925"/>
                    </a:lnTo>
                    <a:lnTo>
                      <a:pt x="782" y="13925"/>
                    </a:lnTo>
                    <a:lnTo>
                      <a:pt x="823" y="14035"/>
                    </a:lnTo>
                    <a:lnTo>
                      <a:pt x="823" y="14144"/>
                    </a:lnTo>
                    <a:lnTo>
                      <a:pt x="843" y="14199"/>
                    </a:lnTo>
                    <a:lnTo>
                      <a:pt x="843" y="14309"/>
                    </a:lnTo>
                    <a:lnTo>
                      <a:pt x="864" y="14363"/>
                    </a:lnTo>
                    <a:lnTo>
                      <a:pt x="864" y="15186"/>
                    </a:lnTo>
                    <a:lnTo>
                      <a:pt x="843" y="15295"/>
                    </a:lnTo>
                    <a:lnTo>
                      <a:pt x="843" y="15405"/>
                    </a:lnTo>
                    <a:lnTo>
                      <a:pt x="761" y="15624"/>
                    </a:lnTo>
                    <a:lnTo>
                      <a:pt x="741" y="15734"/>
                    </a:lnTo>
                    <a:lnTo>
                      <a:pt x="741" y="15844"/>
                    </a:lnTo>
                    <a:lnTo>
                      <a:pt x="720" y="15898"/>
                    </a:lnTo>
                    <a:lnTo>
                      <a:pt x="720" y="16063"/>
                    </a:lnTo>
                    <a:lnTo>
                      <a:pt x="699" y="16173"/>
                    </a:lnTo>
                    <a:lnTo>
                      <a:pt x="761" y="16118"/>
                    </a:lnTo>
                    <a:lnTo>
                      <a:pt x="802" y="16118"/>
                    </a:lnTo>
                    <a:lnTo>
                      <a:pt x="864" y="16063"/>
                    </a:lnTo>
                    <a:lnTo>
                      <a:pt x="1090" y="16063"/>
                    </a:lnTo>
                    <a:lnTo>
                      <a:pt x="1090" y="16118"/>
                    </a:lnTo>
                    <a:lnTo>
                      <a:pt x="1111" y="16118"/>
                    </a:lnTo>
                    <a:lnTo>
                      <a:pt x="1111" y="16173"/>
                    </a:lnTo>
                    <a:lnTo>
                      <a:pt x="1131" y="16227"/>
                    </a:lnTo>
                    <a:lnTo>
                      <a:pt x="1131" y="16392"/>
                    </a:lnTo>
                    <a:lnTo>
                      <a:pt x="1152" y="16447"/>
                    </a:lnTo>
                    <a:lnTo>
                      <a:pt x="1152" y="16556"/>
                    </a:lnTo>
                    <a:lnTo>
                      <a:pt x="1173" y="16611"/>
                    </a:lnTo>
                    <a:lnTo>
                      <a:pt x="1173" y="16666"/>
                    </a:lnTo>
                    <a:lnTo>
                      <a:pt x="1193" y="16721"/>
                    </a:lnTo>
                    <a:lnTo>
                      <a:pt x="1193" y="16776"/>
                    </a:lnTo>
                    <a:lnTo>
                      <a:pt x="1214" y="16830"/>
                    </a:lnTo>
                    <a:lnTo>
                      <a:pt x="1234" y="16830"/>
                    </a:lnTo>
                    <a:lnTo>
                      <a:pt x="1275" y="16940"/>
                    </a:lnTo>
                    <a:lnTo>
                      <a:pt x="1317" y="16995"/>
                    </a:lnTo>
                    <a:lnTo>
                      <a:pt x="1358" y="17105"/>
                    </a:lnTo>
                    <a:lnTo>
                      <a:pt x="1399" y="17159"/>
                    </a:lnTo>
                    <a:lnTo>
                      <a:pt x="1481" y="17324"/>
                    </a:lnTo>
                    <a:lnTo>
                      <a:pt x="1543" y="17434"/>
                    </a:lnTo>
                    <a:lnTo>
                      <a:pt x="1584" y="17488"/>
                    </a:lnTo>
                    <a:lnTo>
                      <a:pt x="1625" y="17598"/>
                    </a:lnTo>
                    <a:lnTo>
                      <a:pt x="1666" y="17653"/>
                    </a:lnTo>
                    <a:lnTo>
                      <a:pt x="1749" y="17872"/>
                    </a:lnTo>
                    <a:lnTo>
                      <a:pt x="1749" y="17927"/>
                    </a:lnTo>
                    <a:lnTo>
                      <a:pt x="1769" y="17982"/>
                    </a:lnTo>
                    <a:lnTo>
                      <a:pt x="1769" y="18256"/>
                    </a:lnTo>
                    <a:lnTo>
                      <a:pt x="1749" y="18365"/>
                    </a:lnTo>
                    <a:lnTo>
                      <a:pt x="1749" y="18420"/>
                    </a:lnTo>
                    <a:lnTo>
                      <a:pt x="1728" y="18640"/>
                    </a:lnTo>
                    <a:lnTo>
                      <a:pt x="1707" y="18804"/>
                    </a:lnTo>
                    <a:lnTo>
                      <a:pt x="1687" y="18859"/>
                    </a:lnTo>
                    <a:lnTo>
                      <a:pt x="1687" y="18969"/>
                    </a:lnTo>
                    <a:lnTo>
                      <a:pt x="1666" y="19023"/>
                    </a:lnTo>
                    <a:lnTo>
                      <a:pt x="1666" y="19243"/>
                    </a:lnTo>
                    <a:lnTo>
                      <a:pt x="1687" y="19243"/>
                    </a:lnTo>
                    <a:lnTo>
                      <a:pt x="1687" y="19297"/>
                    </a:lnTo>
                    <a:lnTo>
                      <a:pt x="1707" y="19297"/>
                    </a:lnTo>
                    <a:lnTo>
                      <a:pt x="1707" y="19352"/>
                    </a:lnTo>
                    <a:lnTo>
                      <a:pt x="1728" y="19352"/>
                    </a:lnTo>
                    <a:lnTo>
                      <a:pt x="1749" y="19407"/>
                    </a:lnTo>
                    <a:lnTo>
                      <a:pt x="1749" y="19517"/>
                    </a:lnTo>
                    <a:lnTo>
                      <a:pt x="1728" y="19517"/>
                    </a:lnTo>
                    <a:lnTo>
                      <a:pt x="1728" y="19572"/>
                    </a:lnTo>
                    <a:lnTo>
                      <a:pt x="1707" y="19572"/>
                    </a:lnTo>
                    <a:lnTo>
                      <a:pt x="1646" y="19736"/>
                    </a:lnTo>
                    <a:lnTo>
                      <a:pt x="1605" y="19791"/>
                    </a:lnTo>
                    <a:lnTo>
                      <a:pt x="1522" y="19955"/>
                    </a:lnTo>
                    <a:lnTo>
                      <a:pt x="1502" y="20065"/>
                    </a:lnTo>
                    <a:lnTo>
                      <a:pt x="1461" y="20175"/>
                    </a:lnTo>
                    <a:lnTo>
                      <a:pt x="1461" y="20229"/>
                    </a:lnTo>
                    <a:lnTo>
                      <a:pt x="1440" y="20284"/>
                    </a:lnTo>
                    <a:lnTo>
                      <a:pt x="1440" y="20339"/>
                    </a:lnTo>
                    <a:lnTo>
                      <a:pt x="1419" y="20339"/>
                    </a:lnTo>
                    <a:lnTo>
                      <a:pt x="1419" y="20449"/>
                    </a:lnTo>
                    <a:lnTo>
                      <a:pt x="1440" y="20449"/>
                    </a:lnTo>
                    <a:lnTo>
                      <a:pt x="1440" y="20504"/>
                    </a:lnTo>
                    <a:lnTo>
                      <a:pt x="1461" y="20504"/>
                    </a:lnTo>
                    <a:lnTo>
                      <a:pt x="1481" y="20558"/>
                    </a:lnTo>
                    <a:lnTo>
                      <a:pt x="1522" y="20613"/>
                    </a:lnTo>
                    <a:lnTo>
                      <a:pt x="1584" y="20668"/>
                    </a:lnTo>
                    <a:lnTo>
                      <a:pt x="1605" y="20668"/>
                    </a:lnTo>
                    <a:lnTo>
                      <a:pt x="1625" y="20723"/>
                    </a:lnTo>
                    <a:lnTo>
                      <a:pt x="1646" y="20723"/>
                    </a:lnTo>
                    <a:lnTo>
                      <a:pt x="1646" y="20778"/>
                    </a:lnTo>
                    <a:lnTo>
                      <a:pt x="1728" y="20997"/>
                    </a:lnTo>
                    <a:lnTo>
                      <a:pt x="1810" y="20887"/>
                    </a:lnTo>
                    <a:lnTo>
                      <a:pt x="1851" y="20778"/>
                    </a:lnTo>
                    <a:lnTo>
                      <a:pt x="1913" y="20668"/>
                    </a:lnTo>
                    <a:lnTo>
                      <a:pt x="1934" y="20668"/>
                    </a:lnTo>
                    <a:lnTo>
                      <a:pt x="1954" y="20613"/>
                    </a:lnTo>
                    <a:lnTo>
                      <a:pt x="1995" y="20558"/>
                    </a:lnTo>
                    <a:lnTo>
                      <a:pt x="2016" y="20558"/>
                    </a:lnTo>
                    <a:lnTo>
                      <a:pt x="2037" y="20504"/>
                    </a:lnTo>
                    <a:lnTo>
                      <a:pt x="2078" y="20504"/>
                    </a:lnTo>
                    <a:lnTo>
                      <a:pt x="2078" y="20558"/>
                    </a:lnTo>
                    <a:lnTo>
                      <a:pt x="2098" y="20558"/>
                    </a:lnTo>
                    <a:lnTo>
                      <a:pt x="2139" y="20668"/>
                    </a:lnTo>
                    <a:lnTo>
                      <a:pt x="2181" y="20668"/>
                    </a:lnTo>
                    <a:lnTo>
                      <a:pt x="2222" y="20778"/>
                    </a:lnTo>
                    <a:lnTo>
                      <a:pt x="2366" y="20778"/>
                    </a:lnTo>
                    <a:lnTo>
                      <a:pt x="2386" y="20832"/>
                    </a:lnTo>
                    <a:lnTo>
                      <a:pt x="2407" y="20832"/>
                    </a:lnTo>
                    <a:lnTo>
                      <a:pt x="2407" y="20887"/>
                    </a:lnTo>
                    <a:lnTo>
                      <a:pt x="2469" y="21052"/>
                    </a:lnTo>
                    <a:lnTo>
                      <a:pt x="2510" y="21107"/>
                    </a:lnTo>
                    <a:lnTo>
                      <a:pt x="2530" y="21216"/>
                    </a:lnTo>
                    <a:lnTo>
                      <a:pt x="2592" y="21381"/>
                    </a:lnTo>
                    <a:lnTo>
                      <a:pt x="2654" y="21600"/>
                    </a:lnTo>
                    <a:lnTo>
                      <a:pt x="2942" y="21381"/>
                    </a:lnTo>
                    <a:lnTo>
                      <a:pt x="2880" y="21052"/>
                    </a:lnTo>
                    <a:lnTo>
                      <a:pt x="2880" y="20942"/>
                    </a:lnTo>
                    <a:lnTo>
                      <a:pt x="2859" y="20887"/>
                    </a:lnTo>
                    <a:lnTo>
                      <a:pt x="2859" y="20778"/>
                    </a:lnTo>
                    <a:lnTo>
                      <a:pt x="2880" y="20723"/>
                    </a:lnTo>
                    <a:lnTo>
                      <a:pt x="2880" y="20668"/>
                    </a:lnTo>
                    <a:lnTo>
                      <a:pt x="2901" y="20613"/>
                    </a:lnTo>
                    <a:lnTo>
                      <a:pt x="2921" y="20504"/>
                    </a:lnTo>
                    <a:lnTo>
                      <a:pt x="2962" y="20394"/>
                    </a:lnTo>
                    <a:lnTo>
                      <a:pt x="2983" y="20284"/>
                    </a:lnTo>
                    <a:lnTo>
                      <a:pt x="3024" y="20229"/>
                    </a:lnTo>
                    <a:lnTo>
                      <a:pt x="3147" y="19901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69" name="Group 569"/>
            <p:cNvGrpSpPr/>
            <p:nvPr/>
          </p:nvGrpSpPr>
          <p:grpSpPr>
            <a:xfrm>
              <a:off x="8482458" y="1805139"/>
              <a:ext cx="390532" cy="575090"/>
              <a:chOff x="0" y="0"/>
              <a:chExt cx="390530" cy="575088"/>
            </a:xfrm>
          </p:grpSpPr>
          <p:sp>
            <p:nvSpPr>
              <p:cNvPr id="565" name="Shape 565"/>
              <p:cNvSpPr/>
              <p:nvPr/>
            </p:nvSpPr>
            <p:spPr>
              <a:xfrm>
                <a:off x="243556" y="0"/>
                <a:ext cx="146975" cy="179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03" y="1920"/>
                    </a:moveTo>
                    <a:lnTo>
                      <a:pt x="3703" y="4320"/>
                    </a:lnTo>
                    <a:lnTo>
                      <a:pt x="4320" y="5280"/>
                    </a:lnTo>
                    <a:lnTo>
                      <a:pt x="4320" y="5760"/>
                    </a:lnTo>
                    <a:lnTo>
                      <a:pt x="4937" y="6240"/>
                    </a:lnTo>
                    <a:lnTo>
                      <a:pt x="4937" y="11520"/>
                    </a:lnTo>
                    <a:lnTo>
                      <a:pt x="3703" y="12480"/>
                    </a:lnTo>
                    <a:lnTo>
                      <a:pt x="2469" y="14400"/>
                    </a:lnTo>
                    <a:lnTo>
                      <a:pt x="1851" y="14400"/>
                    </a:lnTo>
                    <a:lnTo>
                      <a:pt x="1851" y="14880"/>
                    </a:lnTo>
                    <a:lnTo>
                      <a:pt x="617" y="15840"/>
                    </a:lnTo>
                    <a:lnTo>
                      <a:pt x="617" y="16320"/>
                    </a:lnTo>
                    <a:lnTo>
                      <a:pt x="0" y="16800"/>
                    </a:lnTo>
                    <a:lnTo>
                      <a:pt x="0" y="17760"/>
                    </a:lnTo>
                    <a:lnTo>
                      <a:pt x="1851" y="19200"/>
                    </a:lnTo>
                    <a:lnTo>
                      <a:pt x="2469" y="19200"/>
                    </a:lnTo>
                    <a:lnTo>
                      <a:pt x="2469" y="19680"/>
                    </a:lnTo>
                    <a:lnTo>
                      <a:pt x="3086" y="19680"/>
                    </a:lnTo>
                    <a:lnTo>
                      <a:pt x="3086" y="19200"/>
                    </a:lnTo>
                    <a:lnTo>
                      <a:pt x="4320" y="19200"/>
                    </a:lnTo>
                    <a:lnTo>
                      <a:pt x="5554" y="18720"/>
                    </a:lnTo>
                    <a:lnTo>
                      <a:pt x="6171" y="18240"/>
                    </a:lnTo>
                    <a:lnTo>
                      <a:pt x="7406" y="18240"/>
                    </a:lnTo>
                    <a:lnTo>
                      <a:pt x="7406" y="17760"/>
                    </a:lnTo>
                    <a:lnTo>
                      <a:pt x="9257" y="17760"/>
                    </a:lnTo>
                    <a:lnTo>
                      <a:pt x="9874" y="18240"/>
                    </a:lnTo>
                    <a:lnTo>
                      <a:pt x="11726" y="18240"/>
                    </a:lnTo>
                    <a:lnTo>
                      <a:pt x="12343" y="18720"/>
                    </a:lnTo>
                    <a:lnTo>
                      <a:pt x="12960" y="18720"/>
                    </a:lnTo>
                    <a:lnTo>
                      <a:pt x="12960" y="19200"/>
                    </a:lnTo>
                    <a:lnTo>
                      <a:pt x="13577" y="19680"/>
                    </a:lnTo>
                    <a:lnTo>
                      <a:pt x="14194" y="20640"/>
                    </a:lnTo>
                    <a:lnTo>
                      <a:pt x="14811" y="21120"/>
                    </a:lnTo>
                    <a:lnTo>
                      <a:pt x="14811" y="21600"/>
                    </a:lnTo>
                    <a:lnTo>
                      <a:pt x="15429" y="21600"/>
                    </a:lnTo>
                    <a:lnTo>
                      <a:pt x="15429" y="20160"/>
                    </a:lnTo>
                    <a:lnTo>
                      <a:pt x="16046" y="19680"/>
                    </a:lnTo>
                    <a:lnTo>
                      <a:pt x="16046" y="18720"/>
                    </a:lnTo>
                    <a:lnTo>
                      <a:pt x="16663" y="17760"/>
                    </a:lnTo>
                    <a:lnTo>
                      <a:pt x="17897" y="16800"/>
                    </a:lnTo>
                    <a:lnTo>
                      <a:pt x="17897" y="16320"/>
                    </a:lnTo>
                    <a:lnTo>
                      <a:pt x="18514" y="16320"/>
                    </a:lnTo>
                    <a:lnTo>
                      <a:pt x="18514" y="15840"/>
                    </a:lnTo>
                    <a:lnTo>
                      <a:pt x="19131" y="15840"/>
                    </a:lnTo>
                    <a:lnTo>
                      <a:pt x="19749" y="15360"/>
                    </a:lnTo>
                    <a:lnTo>
                      <a:pt x="20983" y="15360"/>
                    </a:lnTo>
                    <a:lnTo>
                      <a:pt x="20983" y="14880"/>
                    </a:lnTo>
                    <a:lnTo>
                      <a:pt x="21600" y="14880"/>
                    </a:lnTo>
                    <a:lnTo>
                      <a:pt x="21600" y="12000"/>
                    </a:lnTo>
                    <a:lnTo>
                      <a:pt x="20983" y="11520"/>
                    </a:lnTo>
                    <a:lnTo>
                      <a:pt x="20983" y="10560"/>
                    </a:lnTo>
                    <a:lnTo>
                      <a:pt x="20366" y="10560"/>
                    </a:lnTo>
                    <a:lnTo>
                      <a:pt x="20366" y="10080"/>
                    </a:lnTo>
                    <a:lnTo>
                      <a:pt x="19749" y="10080"/>
                    </a:lnTo>
                    <a:lnTo>
                      <a:pt x="19131" y="9600"/>
                    </a:lnTo>
                    <a:lnTo>
                      <a:pt x="18514" y="9600"/>
                    </a:lnTo>
                    <a:lnTo>
                      <a:pt x="17280" y="9120"/>
                    </a:lnTo>
                    <a:lnTo>
                      <a:pt x="15429" y="9120"/>
                    </a:lnTo>
                    <a:lnTo>
                      <a:pt x="14194" y="8640"/>
                    </a:lnTo>
                    <a:lnTo>
                      <a:pt x="12343" y="8640"/>
                    </a:lnTo>
                    <a:lnTo>
                      <a:pt x="11726" y="8160"/>
                    </a:lnTo>
                    <a:lnTo>
                      <a:pt x="10491" y="8160"/>
                    </a:lnTo>
                    <a:lnTo>
                      <a:pt x="10491" y="7680"/>
                    </a:lnTo>
                    <a:lnTo>
                      <a:pt x="9257" y="7680"/>
                    </a:lnTo>
                    <a:lnTo>
                      <a:pt x="9257" y="7200"/>
                    </a:lnTo>
                    <a:lnTo>
                      <a:pt x="8640" y="6720"/>
                    </a:lnTo>
                    <a:lnTo>
                      <a:pt x="8640" y="6240"/>
                    </a:lnTo>
                    <a:lnTo>
                      <a:pt x="8023" y="5280"/>
                    </a:lnTo>
                    <a:lnTo>
                      <a:pt x="8023" y="4320"/>
                    </a:lnTo>
                    <a:lnTo>
                      <a:pt x="7406" y="3840"/>
                    </a:lnTo>
                    <a:lnTo>
                      <a:pt x="7406" y="2880"/>
                    </a:lnTo>
                    <a:lnTo>
                      <a:pt x="6789" y="2400"/>
                    </a:lnTo>
                    <a:lnTo>
                      <a:pt x="6789" y="960"/>
                    </a:lnTo>
                    <a:lnTo>
                      <a:pt x="6171" y="480"/>
                    </a:lnTo>
                    <a:lnTo>
                      <a:pt x="6171" y="0"/>
                    </a:lnTo>
                    <a:lnTo>
                      <a:pt x="4937" y="0"/>
                    </a:lnTo>
                    <a:lnTo>
                      <a:pt x="4937" y="480"/>
                    </a:lnTo>
                    <a:lnTo>
                      <a:pt x="4320" y="480"/>
                    </a:lnTo>
                    <a:lnTo>
                      <a:pt x="4320" y="960"/>
                    </a:lnTo>
                    <a:lnTo>
                      <a:pt x="3703" y="1440"/>
                    </a:lnTo>
                    <a:lnTo>
                      <a:pt x="3703" y="192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6" name="Shape 566"/>
              <p:cNvSpPr/>
              <p:nvPr/>
            </p:nvSpPr>
            <p:spPr>
              <a:xfrm>
                <a:off x="67187" y="191696"/>
                <a:ext cx="285550" cy="287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00"/>
                    </a:moveTo>
                    <a:lnTo>
                      <a:pt x="16200" y="0"/>
                    </a:lnTo>
                    <a:lnTo>
                      <a:pt x="18106" y="0"/>
                    </a:lnTo>
                    <a:lnTo>
                      <a:pt x="18424" y="300"/>
                    </a:lnTo>
                    <a:lnTo>
                      <a:pt x="18424" y="600"/>
                    </a:lnTo>
                    <a:lnTo>
                      <a:pt x="18741" y="600"/>
                    </a:lnTo>
                    <a:lnTo>
                      <a:pt x="18741" y="1500"/>
                    </a:lnTo>
                    <a:lnTo>
                      <a:pt x="19059" y="1800"/>
                    </a:lnTo>
                    <a:lnTo>
                      <a:pt x="19059" y="3900"/>
                    </a:lnTo>
                    <a:lnTo>
                      <a:pt x="19376" y="4200"/>
                    </a:lnTo>
                    <a:lnTo>
                      <a:pt x="19376" y="4500"/>
                    </a:lnTo>
                    <a:lnTo>
                      <a:pt x="19694" y="5100"/>
                    </a:lnTo>
                    <a:lnTo>
                      <a:pt x="20329" y="5700"/>
                    </a:lnTo>
                    <a:lnTo>
                      <a:pt x="20965" y="6000"/>
                    </a:lnTo>
                    <a:lnTo>
                      <a:pt x="21600" y="6600"/>
                    </a:lnTo>
                    <a:lnTo>
                      <a:pt x="21600" y="7500"/>
                    </a:lnTo>
                    <a:lnTo>
                      <a:pt x="21282" y="7500"/>
                    </a:lnTo>
                    <a:lnTo>
                      <a:pt x="20965" y="7800"/>
                    </a:lnTo>
                    <a:lnTo>
                      <a:pt x="20329" y="8100"/>
                    </a:lnTo>
                    <a:lnTo>
                      <a:pt x="20012" y="8400"/>
                    </a:lnTo>
                    <a:lnTo>
                      <a:pt x="19376" y="8700"/>
                    </a:lnTo>
                    <a:lnTo>
                      <a:pt x="19059" y="9000"/>
                    </a:lnTo>
                    <a:lnTo>
                      <a:pt x="19059" y="9600"/>
                    </a:lnTo>
                    <a:lnTo>
                      <a:pt x="18741" y="9600"/>
                    </a:lnTo>
                    <a:lnTo>
                      <a:pt x="19059" y="9900"/>
                    </a:lnTo>
                    <a:lnTo>
                      <a:pt x="19059" y="10800"/>
                    </a:lnTo>
                    <a:lnTo>
                      <a:pt x="19376" y="11100"/>
                    </a:lnTo>
                    <a:lnTo>
                      <a:pt x="20012" y="12300"/>
                    </a:lnTo>
                    <a:lnTo>
                      <a:pt x="20012" y="14400"/>
                    </a:lnTo>
                    <a:lnTo>
                      <a:pt x="19694" y="15000"/>
                    </a:lnTo>
                    <a:lnTo>
                      <a:pt x="19694" y="15600"/>
                    </a:lnTo>
                    <a:lnTo>
                      <a:pt x="19376" y="15600"/>
                    </a:lnTo>
                    <a:lnTo>
                      <a:pt x="19376" y="16200"/>
                    </a:lnTo>
                    <a:lnTo>
                      <a:pt x="18741" y="16800"/>
                    </a:lnTo>
                    <a:lnTo>
                      <a:pt x="18424" y="16800"/>
                    </a:lnTo>
                    <a:lnTo>
                      <a:pt x="18424" y="17100"/>
                    </a:lnTo>
                    <a:lnTo>
                      <a:pt x="17788" y="17100"/>
                    </a:lnTo>
                    <a:lnTo>
                      <a:pt x="17471" y="17400"/>
                    </a:lnTo>
                    <a:lnTo>
                      <a:pt x="17153" y="17400"/>
                    </a:lnTo>
                    <a:lnTo>
                      <a:pt x="17153" y="17700"/>
                    </a:lnTo>
                    <a:lnTo>
                      <a:pt x="16835" y="18000"/>
                    </a:lnTo>
                    <a:lnTo>
                      <a:pt x="16835" y="18900"/>
                    </a:lnTo>
                    <a:lnTo>
                      <a:pt x="16518" y="19200"/>
                    </a:lnTo>
                    <a:lnTo>
                      <a:pt x="15882" y="19200"/>
                    </a:lnTo>
                    <a:lnTo>
                      <a:pt x="15565" y="18900"/>
                    </a:lnTo>
                    <a:lnTo>
                      <a:pt x="15565" y="18600"/>
                    </a:lnTo>
                    <a:lnTo>
                      <a:pt x="15247" y="18300"/>
                    </a:lnTo>
                    <a:lnTo>
                      <a:pt x="15247" y="18000"/>
                    </a:lnTo>
                    <a:lnTo>
                      <a:pt x="14929" y="17700"/>
                    </a:lnTo>
                    <a:lnTo>
                      <a:pt x="14612" y="17700"/>
                    </a:lnTo>
                    <a:lnTo>
                      <a:pt x="13976" y="18300"/>
                    </a:lnTo>
                    <a:lnTo>
                      <a:pt x="13976" y="18600"/>
                    </a:lnTo>
                    <a:lnTo>
                      <a:pt x="13659" y="18600"/>
                    </a:lnTo>
                    <a:lnTo>
                      <a:pt x="13341" y="18900"/>
                    </a:lnTo>
                    <a:lnTo>
                      <a:pt x="10800" y="18900"/>
                    </a:lnTo>
                    <a:lnTo>
                      <a:pt x="10800" y="18300"/>
                    </a:lnTo>
                    <a:lnTo>
                      <a:pt x="10482" y="18000"/>
                    </a:lnTo>
                    <a:lnTo>
                      <a:pt x="10482" y="17400"/>
                    </a:lnTo>
                    <a:lnTo>
                      <a:pt x="9529" y="17400"/>
                    </a:lnTo>
                    <a:lnTo>
                      <a:pt x="8894" y="18000"/>
                    </a:lnTo>
                    <a:lnTo>
                      <a:pt x="8894" y="18600"/>
                    </a:lnTo>
                    <a:lnTo>
                      <a:pt x="9212" y="19200"/>
                    </a:lnTo>
                    <a:lnTo>
                      <a:pt x="9212" y="20400"/>
                    </a:lnTo>
                    <a:lnTo>
                      <a:pt x="9529" y="20700"/>
                    </a:lnTo>
                    <a:lnTo>
                      <a:pt x="9212" y="21000"/>
                    </a:lnTo>
                    <a:lnTo>
                      <a:pt x="9212" y="21300"/>
                    </a:lnTo>
                    <a:lnTo>
                      <a:pt x="8894" y="21300"/>
                    </a:lnTo>
                    <a:lnTo>
                      <a:pt x="8576" y="21000"/>
                    </a:lnTo>
                    <a:lnTo>
                      <a:pt x="8259" y="21000"/>
                    </a:lnTo>
                    <a:lnTo>
                      <a:pt x="7306" y="20100"/>
                    </a:lnTo>
                    <a:lnTo>
                      <a:pt x="7306" y="19800"/>
                    </a:lnTo>
                    <a:lnTo>
                      <a:pt x="6988" y="19500"/>
                    </a:lnTo>
                    <a:lnTo>
                      <a:pt x="6988" y="19200"/>
                    </a:lnTo>
                    <a:lnTo>
                      <a:pt x="6671" y="19200"/>
                    </a:lnTo>
                    <a:lnTo>
                      <a:pt x="6671" y="18900"/>
                    </a:lnTo>
                    <a:lnTo>
                      <a:pt x="6353" y="18900"/>
                    </a:lnTo>
                    <a:lnTo>
                      <a:pt x="6353" y="19200"/>
                    </a:lnTo>
                    <a:lnTo>
                      <a:pt x="6035" y="19500"/>
                    </a:lnTo>
                    <a:lnTo>
                      <a:pt x="6035" y="21300"/>
                    </a:lnTo>
                    <a:lnTo>
                      <a:pt x="5718" y="21300"/>
                    </a:lnTo>
                    <a:lnTo>
                      <a:pt x="5400" y="21600"/>
                    </a:lnTo>
                    <a:lnTo>
                      <a:pt x="4447" y="21600"/>
                    </a:lnTo>
                    <a:lnTo>
                      <a:pt x="4129" y="21300"/>
                    </a:lnTo>
                    <a:lnTo>
                      <a:pt x="4129" y="21000"/>
                    </a:lnTo>
                    <a:lnTo>
                      <a:pt x="3494" y="20400"/>
                    </a:lnTo>
                    <a:lnTo>
                      <a:pt x="3494" y="20100"/>
                    </a:lnTo>
                    <a:lnTo>
                      <a:pt x="3176" y="20100"/>
                    </a:lnTo>
                    <a:lnTo>
                      <a:pt x="3176" y="19800"/>
                    </a:lnTo>
                    <a:lnTo>
                      <a:pt x="1271" y="19800"/>
                    </a:lnTo>
                    <a:lnTo>
                      <a:pt x="953" y="19500"/>
                    </a:lnTo>
                    <a:lnTo>
                      <a:pt x="635" y="19500"/>
                    </a:lnTo>
                    <a:lnTo>
                      <a:pt x="635" y="19200"/>
                    </a:lnTo>
                    <a:lnTo>
                      <a:pt x="318" y="19200"/>
                    </a:lnTo>
                    <a:lnTo>
                      <a:pt x="0" y="18900"/>
                    </a:lnTo>
                    <a:lnTo>
                      <a:pt x="0" y="18600"/>
                    </a:lnTo>
                    <a:lnTo>
                      <a:pt x="635" y="18000"/>
                    </a:lnTo>
                    <a:lnTo>
                      <a:pt x="635" y="17700"/>
                    </a:lnTo>
                    <a:lnTo>
                      <a:pt x="1271" y="17700"/>
                    </a:lnTo>
                    <a:lnTo>
                      <a:pt x="1271" y="17400"/>
                    </a:lnTo>
                    <a:lnTo>
                      <a:pt x="1906" y="17100"/>
                    </a:lnTo>
                    <a:lnTo>
                      <a:pt x="2224" y="16800"/>
                    </a:lnTo>
                    <a:lnTo>
                      <a:pt x="3494" y="16200"/>
                    </a:lnTo>
                    <a:lnTo>
                      <a:pt x="3812" y="15900"/>
                    </a:lnTo>
                    <a:lnTo>
                      <a:pt x="4129" y="15900"/>
                    </a:lnTo>
                    <a:lnTo>
                      <a:pt x="4129" y="15600"/>
                    </a:lnTo>
                    <a:lnTo>
                      <a:pt x="4765" y="15000"/>
                    </a:lnTo>
                    <a:lnTo>
                      <a:pt x="5082" y="15000"/>
                    </a:lnTo>
                    <a:lnTo>
                      <a:pt x="5400" y="14700"/>
                    </a:lnTo>
                    <a:lnTo>
                      <a:pt x="6035" y="14700"/>
                    </a:lnTo>
                    <a:lnTo>
                      <a:pt x="6671" y="15000"/>
                    </a:lnTo>
                    <a:lnTo>
                      <a:pt x="7306" y="15000"/>
                    </a:lnTo>
                    <a:lnTo>
                      <a:pt x="7624" y="15300"/>
                    </a:lnTo>
                    <a:lnTo>
                      <a:pt x="8894" y="15300"/>
                    </a:lnTo>
                    <a:lnTo>
                      <a:pt x="8894" y="15000"/>
                    </a:lnTo>
                    <a:lnTo>
                      <a:pt x="9212" y="15000"/>
                    </a:lnTo>
                    <a:lnTo>
                      <a:pt x="9212" y="12000"/>
                    </a:lnTo>
                    <a:lnTo>
                      <a:pt x="9529" y="11700"/>
                    </a:lnTo>
                    <a:lnTo>
                      <a:pt x="9529" y="11100"/>
                    </a:lnTo>
                    <a:lnTo>
                      <a:pt x="10482" y="11100"/>
                    </a:lnTo>
                    <a:lnTo>
                      <a:pt x="10800" y="11400"/>
                    </a:lnTo>
                    <a:lnTo>
                      <a:pt x="11118" y="11400"/>
                    </a:lnTo>
                    <a:lnTo>
                      <a:pt x="11118" y="11700"/>
                    </a:lnTo>
                    <a:lnTo>
                      <a:pt x="13341" y="11700"/>
                    </a:lnTo>
                    <a:lnTo>
                      <a:pt x="13659" y="11400"/>
                    </a:lnTo>
                    <a:lnTo>
                      <a:pt x="14294" y="11400"/>
                    </a:lnTo>
                    <a:lnTo>
                      <a:pt x="14294" y="11100"/>
                    </a:lnTo>
                    <a:lnTo>
                      <a:pt x="14612" y="10800"/>
                    </a:lnTo>
                    <a:lnTo>
                      <a:pt x="14612" y="6900"/>
                    </a:lnTo>
                    <a:lnTo>
                      <a:pt x="14929" y="6600"/>
                    </a:lnTo>
                    <a:lnTo>
                      <a:pt x="15247" y="6000"/>
                    </a:lnTo>
                    <a:lnTo>
                      <a:pt x="15565" y="5700"/>
                    </a:lnTo>
                    <a:lnTo>
                      <a:pt x="15565" y="5400"/>
                    </a:lnTo>
                    <a:lnTo>
                      <a:pt x="15882" y="5100"/>
                    </a:lnTo>
                    <a:lnTo>
                      <a:pt x="15565" y="4800"/>
                    </a:lnTo>
                    <a:lnTo>
                      <a:pt x="15565" y="3900"/>
                    </a:lnTo>
                    <a:lnTo>
                      <a:pt x="15247" y="3600"/>
                    </a:lnTo>
                    <a:lnTo>
                      <a:pt x="15247" y="3000"/>
                    </a:lnTo>
                    <a:lnTo>
                      <a:pt x="14929" y="2400"/>
                    </a:lnTo>
                    <a:lnTo>
                      <a:pt x="14929" y="1500"/>
                    </a:lnTo>
                    <a:lnTo>
                      <a:pt x="15247" y="1200"/>
                    </a:lnTo>
                    <a:lnTo>
                      <a:pt x="15247" y="900"/>
                    </a:lnTo>
                    <a:lnTo>
                      <a:pt x="15565" y="600"/>
                    </a:lnTo>
                    <a:lnTo>
                      <a:pt x="15882" y="600"/>
                    </a:lnTo>
                    <a:lnTo>
                      <a:pt x="15882" y="300"/>
                    </a:lnTo>
                    <a:lnTo>
                      <a:pt x="16200" y="3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Shape 567"/>
              <p:cNvSpPr/>
              <p:nvPr/>
            </p:nvSpPr>
            <p:spPr>
              <a:xfrm>
                <a:off x="96582" y="491221"/>
                <a:ext cx="37794" cy="35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7200"/>
                    </a:moveTo>
                    <a:lnTo>
                      <a:pt x="2400" y="9600"/>
                    </a:lnTo>
                    <a:lnTo>
                      <a:pt x="0" y="14400"/>
                    </a:lnTo>
                    <a:lnTo>
                      <a:pt x="0" y="19200"/>
                    </a:lnTo>
                    <a:lnTo>
                      <a:pt x="2400" y="19200"/>
                    </a:lnTo>
                    <a:lnTo>
                      <a:pt x="4800" y="21600"/>
                    </a:lnTo>
                    <a:lnTo>
                      <a:pt x="7200" y="19200"/>
                    </a:lnTo>
                    <a:lnTo>
                      <a:pt x="12000" y="19200"/>
                    </a:lnTo>
                    <a:lnTo>
                      <a:pt x="14400" y="16800"/>
                    </a:lnTo>
                    <a:lnTo>
                      <a:pt x="16800" y="16800"/>
                    </a:lnTo>
                    <a:lnTo>
                      <a:pt x="16800" y="14400"/>
                    </a:lnTo>
                    <a:lnTo>
                      <a:pt x="19200" y="12000"/>
                    </a:lnTo>
                    <a:lnTo>
                      <a:pt x="19200" y="9600"/>
                    </a:lnTo>
                    <a:lnTo>
                      <a:pt x="21600" y="9600"/>
                    </a:lnTo>
                    <a:lnTo>
                      <a:pt x="21600" y="7200"/>
                    </a:lnTo>
                    <a:lnTo>
                      <a:pt x="19200" y="7200"/>
                    </a:lnTo>
                    <a:lnTo>
                      <a:pt x="19200" y="4800"/>
                    </a:lnTo>
                    <a:lnTo>
                      <a:pt x="16800" y="2400"/>
                    </a:lnTo>
                    <a:lnTo>
                      <a:pt x="12000" y="2400"/>
                    </a:lnTo>
                    <a:lnTo>
                      <a:pt x="9600" y="0"/>
                    </a:lnTo>
                    <a:lnTo>
                      <a:pt x="4800" y="0"/>
                    </a:lnTo>
                    <a:lnTo>
                      <a:pt x="2400" y="2400"/>
                    </a:lnTo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0" y="467259"/>
                <a:ext cx="75587" cy="107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0" y="1600"/>
                    </a:moveTo>
                    <a:lnTo>
                      <a:pt x="8400" y="2400"/>
                    </a:lnTo>
                    <a:lnTo>
                      <a:pt x="7200" y="4000"/>
                    </a:lnTo>
                    <a:lnTo>
                      <a:pt x="6000" y="4800"/>
                    </a:lnTo>
                    <a:lnTo>
                      <a:pt x="6000" y="5600"/>
                    </a:lnTo>
                    <a:lnTo>
                      <a:pt x="4800" y="6400"/>
                    </a:lnTo>
                    <a:lnTo>
                      <a:pt x="2400" y="7200"/>
                    </a:lnTo>
                    <a:lnTo>
                      <a:pt x="1200" y="7200"/>
                    </a:lnTo>
                    <a:lnTo>
                      <a:pt x="1200" y="8000"/>
                    </a:lnTo>
                    <a:lnTo>
                      <a:pt x="0" y="8000"/>
                    </a:lnTo>
                    <a:lnTo>
                      <a:pt x="0" y="9600"/>
                    </a:lnTo>
                    <a:lnTo>
                      <a:pt x="1200" y="10400"/>
                    </a:lnTo>
                    <a:lnTo>
                      <a:pt x="1200" y="11200"/>
                    </a:lnTo>
                    <a:lnTo>
                      <a:pt x="2400" y="12800"/>
                    </a:lnTo>
                    <a:lnTo>
                      <a:pt x="3600" y="13600"/>
                    </a:lnTo>
                    <a:lnTo>
                      <a:pt x="4800" y="13600"/>
                    </a:lnTo>
                    <a:lnTo>
                      <a:pt x="4800" y="14400"/>
                    </a:lnTo>
                    <a:lnTo>
                      <a:pt x="6000" y="14400"/>
                    </a:lnTo>
                    <a:lnTo>
                      <a:pt x="6000" y="13600"/>
                    </a:lnTo>
                    <a:lnTo>
                      <a:pt x="7200" y="13600"/>
                    </a:lnTo>
                    <a:lnTo>
                      <a:pt x="7200" y="12000"/>
                    </a:lnTo>
                    <a:lnTo>
                      <a:pt x="8400" y="12000"/>
                    </a:lnTo>
                    <a:lnTo>
                      <a:pt x="8400" y="11200"/>
                    </a:lnTo>
                    <a:lnTo>
                      <a:pt x="12000" y="11200"/>
                    </a:lnTo>
                    <a:lnTo>
                      <a:pt x="12000" y="12000"/>
                    </a:lnTo>
                    <a:lnTo>
                      <a:pt x="13200" y="12000"/>
                    </a:lnTo>
                    <a:lnTo>
                      <a:pt x="13200" y="14400"/>
                    </a:lnTo>
                    <a:lnTo>
                      <a:pt x="12000" y="15200"/>
                    </a:lnTo>
                    <a:lnTo>
                      <a:pt x="12000" y="18400"/>
                    </a:lnTo>
                    <a:lnTo>
                      <a:pt x="13200" y="19200"/>
                    </a:lnTo>
                    <a:lnTo>
                      <a:pt x="13200" y="20000"/>
                    </a:lnTo>
                    <a:lnTo>
                      <a:pt x="15600" y="21600"/>
                    </a:lnTo>
                    <a:lnTo>
                      <a:pt x="16800" y="20800"/>
                    </a:lnTo>
                    <a:lnTo>
                      <a:pt x="18000" y="20800"/>
                    </a:lnTo>
                    <a:lnTo>
                      <a:pt x="20400" y="19200"/>
                    </a:lnTo>
                    <a:lnTo>
                      <a:pt x="20400" y="18400"/>
                    </a:lnTo>
                    <a:lnTo>
                      <a:pt x="21600" y="17600"/>
                    </a:lnTo>
                    <a:lnTo>
                      <a:pt x="21600" y="16000"/>
                    </a:lnTo>
                    <a:lnTo>
                      <a:pt x="20400" y="13600"/>
                    </a:lnTo>
                    <a:lnTo>
                      <a:pt x="20400" y="4800"/>
                    </a:lnTo>
                    <a:lnTo>
                      <a:pt x="19200" y="4000"/>
                    </a:lnTo>
                    <a:lnTo>
                      <a:pt x="19200" y="2400"/>
                    </a:lnTo>
                    <a:lnTo>
                      <a:pt x="18000" y="800"/>
                    </a:lnTo>
                    <a:lnTo>
                      <a:pt x="16800" y="0"/>
                    </a:lnTo>
                    <a:lnTo>
                      <a:pt x="13200" y="0"/>
                    </a:lnTo>
                    <a:lnTo>
                      <a:pt x="12000" y="800"/>
                    </a:lnTo>
                    <a:lnTo>
                      <a:pt x="10800" y="800"/>
                    </a:lnTo>
                    <a:lnTo>
                      <a:pt x="9600" y="1600"/>
                    </a:lnTo>
                    <a:close/>
                  </a:path>
                </a:pathLst>
              </a:custGeom>
              <a:solidFill>
                <a:srgbClr val="E4E7E7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79" name="Group 579"/>
            <p:cNvGrpSpPr/>
            <p:nvPr/>
          </p:nvGrpSpPr>
          <p:grpSpPr>
            <a:xfrm>
              <a:off x="8205309" y="2799564"/>
              <a:ext cx="289748" cy="443298"/>
              <a:chOff x="0" y="0"/>
              <a:chExt cx="289747" cy="443297"/>
            </a:xfrm>
          </p:grpSpPr>
          <p:sp>
            <p:nvSpPr>
              <p:cNvPr id="570" name="Shape 570"/>
              <p:cNvSpPr/>
              <p:nvPr/>
            </p:nvSpPr>
            <p:spPr>
              <a:xfrm>
                <a:off x="-1" y="247607"/>
                <a:ext cx="71389" cy="115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18" y="2234"/>
                    </a:moveTo>
                    <a:lnTo>
                      <a:pt x="15247" y="2234"/>
                    </a:lnTo>
                    <a:lnTo>
                      <a:pt x="15247" y="5214"/>
                    </a:lnTo>
                    <a:lnTo>
                      <a:pt x="13976" y="5214"/>
                    </a:lnTo>
                    <a:lnTo>
                      <a:pt x="13976" y="6703"/>
                    </a:lnTo>
                    <a:lnTo>
                      <a:pt x="12706" y="6703"/>
                    </a:lnTo>
                    <a:lnTo>
                      <a:pt x="11435" y="7448"/>
                    </a:lnTo>
                    <a:lnTo>
                      <a:pt x="10165" y="7448"/>
                    </a:lnTo>
                    <a:lnTo>
                      <a:pt x="7624" y="8938"/>
                    </a:lnTo>
                    <a:lnTo>
                      <a:pt x="6353" y="8938"/>
                    </a:lnTo>
                    <a:lnTo>
                      <a:pt x="3812" y="10428"/>
                    </a:lnTo>
                    <a:lnTo>
                      <a:pt x="2541" y="11917"/>
                    </a:lnTo>
                    <a:lnTo>
                      <a:pt x="2541" y="12662"/>
                    </a:lnTo>
                    <a:lnTo>
                      <a:pt x="1271" y="13407"/>
                    </a:lnTo>
                    <a:lnTo>
                      <a:pt x="1271" y="14152"/>
                    </a:lnTo>
                    <a:lnTo>
                      <a:pt x="0" y="14897"/>
                    </a:lnTo>
                    <a:lnTo>
                      <a:pt x="0" y="20855"/>
                    </a:lnTo>
                    <a:lnTo>
                      <a:pt x="1271" y="20855"/>
                    </a:lnTo>
                    <a:lnTo>
                      <a:pt x="1271" y="21600"/>
                    </a:lnTo>
                    <a:lnTo>
                      <a:pt x="5082" y="21600"/>
                    </a:lnTo>
                    <a:lnTo>
                      <a:pt x="5082" y="20855"/>
                    </a:lnTo>
                    <a:lnTo>
                      <a:pt x="6353" y="20855"/>
                    </a:lnTo>
                    <a:lnTo>
                      <a:pt x="7624" y="20110"/>
                    </a:lnTo>
                    <a:lnTo>
                      <a:pt x="8894" y="18621"/>
                    </a:lnTo>
                    <a:lnTo>
                      <a:pt x="10165" y="17876"/>
                    </a:lnTo>
                    <a:lnTo>
                      <a:pt x="11435" y="16386"/>
                    </a:lnTo>
                    <a:lnTo>
                      <a:pt x="13976" y="14897"/>
                    </a:lnTo>
                    <a:lnTo>
                      <a:pt x="16518" y="10428"/>
                    </a:lnTo>
                    <a:lnTo>
                      <a:pt x="19059" y="7448"/>
                    </a:lnTo>
                    <a:lnTo>
                      <a:pt x="20329" y="6703"/>
                    </a:lnTo>
                    <a:lnTo>
                      <a:pt x="20329" y="5959"/>
                    </a:lnTo>
                    <a:lnTo>
                      <a:pt x="21600" y="5214"/>
                    </a:lnTo>
                    <a:lnTo>
                      <a:pt x="21600" y="2234"/>
                    </a:lnTo>
                    <a:lnTo>
                      <a:pt x="20329" y="1490"/>
                    </a:lnTo>
                    <a:lnTo>
                      <a:pt x="20329" y="745"/>
                    </a:lnTo>
                    <a:lnTo>
                      <a:pt x="19059" y="0"/>
                    </a:lnTo>
                    <a:lnTo>
                      <a:pt x="17788" y="0"/>
                    </a:lnTo>
                    <a:lnTo>
                      <a:pt x="17788" y="745"/>
                    </a:lnTo>
                    <a:lnTo>
                      <a:pt x="16518" y="745"/>
                    </a:lnTo>
                    <a:lnTo>
                      <a:pt x="16518" y="2234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41992" y="0"/>
                <a:ext cx="109181" cy="155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69" y="0"/>
                    </a:moveTo>
                    <a:lnTo>
                      <a:pt x="9969" y="554"/>
                    </a:lnTo>
                    <a:lnTo>
                      <a:pt x="9138" y="554"/>
                    </a:lnTo>
                    <a:lnTo>
                      <a:pt x="9138" y="1108"/>
                    </a:lnTo>
                    <a:lnTo>
                      <a:pt x="8308" y="1662"/>
                    </a:lnTo>
                    <a:lnTo>
                      <a:pt x="8308" y="2215"/>
                    </a:lnTo>
                    <a:lnTo>
                      <a:pt x="7477" y="2769"/>
                    </a:lnTo>
                    <a:lnTo>
                      <a:pt x="7477" y="3323"/>
                    </a:lnTo>
                    <a:lnTo>
                      <a:pt x="6646" y="4431"/>
                    </a:lnTo>
                    <a:lnTo>
                      <a:pt x="6646" y="6092"/>
                    </a:lnTo>
                    <a:lnTo>
                      <a:pt x="5815" y="7754"/>
                    </a:lnTo>
                    <a:lnTo>
                      <a:pt x="5815" y="9415"/>
                    </a:lnTo>
                    <a:lnTo>
                      <a:pt x="4985" y="9969"/>
                    </a:lnTo>
                    <a:lnTo>
                      <a:pt x="4985" y="10523"/>
                    </a:lnTo>
                    <a:lnTo>
                      <a:pt x="4154" y="11077"/>
                    </a:lnTo>
                    <a:lnTo>
                      <a:pt x="2492" y="11631"/>
                    </a:lnTo>
                    <a:lnTo>
                      <a:pt x="831" y="12738"/>
                    </a:lnTo>
                    <a:lnTo>
                      <a:pt x="831" y="13292"/>
                    </a:lnTo>
                    <a:lnTo>
                      <a:pt x="0" y="13846"/>
                    </a:lnTo>
                    <a:lnTo>
                      <a:pt x="0" y="16062"/>
                    </a:lnTo>
                    <a:lnTo>
                      <a:pt x="831" y="16615"/>
                    </a:lnTo>
                    <a:lnTo>
                      <a:pt x="831" y="18277"/>
                    </a:lnTo>
                    <a:lnTo>
                      <a:pt x="1662" y="18277"/>
                    </a:lnTo>
                    <a:lnTo>
                      <a:pt x="1662" y="18831"/>
                    </a:lnTo>
                    <a:lnTo>
                      <a:pt x="4985" y="18831"/>
                    </a:lnTo>
                    <a:lnTo>
                      <a:pt x="5815" y="19385"/>
                    </a:lnTo>
                    <a:lnTo>
                      <a:pt x="6646" y="19385"/>
                    </a:lnTo>
                    <a:lnTo>
                      <a:pt x="6646" y="19938"/>
                    </a:lnTo>
                    <a:lnTo>
                      <a:pt x="7477" y="20492"/>
                    </a:lnTo>
                    <a:lnTo>
                      <a:pt x="7477" y="21046"/>
                    </a:lnTo>
                    <a:lnTo>
                      <a:pt x="8308" y="21046"/>
                    </a:lnTo>
                    <a:lnTo>
                      <a:pt x="8308" y="21600"/>
                    </a:lnTo>
                    <a:lnTo>
                      <a:pt x="14954" y="21600"/>
                    </a:lnTo>
                    <a:lnTo>
                      <a:pt x="16615" y="21046"/>
                    </a:lnTo>
                    <a:lnTo>
                      <a:pt x="18277" y="21046"/>
                    </a:lnTo>
                    <a:lnTo>
                      <a:pt x="19108" y="20492"/>
                    </a:lnTo>
                    <a:lnTo>
                      <a:pt x="20769" y="20492"/>
                    </a:lnTo>
                    <a:lnTo>
                      <a:pt x="20769" y="19938"/>
                    </a:lnTo>
                    <a:lnTo>
                      <a:pt x="21600" y="19938"/>
                    </a:lnTo>
                    <a:lnTo>
                      <a:pt x="21600" y="18831"/>
                    </a:lnTo>
                    <a:lnTo>
                      <a:pt x="20769" y="18277"/>
                    </a:lnTo>
                    <a:lnTo>
                      <a:pt x="20769" y="17169"/>
                    </a:lnTo>
                    <a:lnTo>
                      <a:pt x="19938" y="15508"/>
                    </a:lnTo>
                    <a:lnTo>
                      <a:pt x="19108" y="14954"/>
                    </a:lnTo>
                    <a:lnTo>
                      <a:pt x="19108" y="13292"/>
                    </a:lnTo>
                    <a:lnTo>
                      <a:pt x="19938" y="12738"/>
                    </a:lnTo>
                    <a:lnTo>
                      <a:pt x="19938" y="6646"/>
                    </a:lnTo>
                    <a:lnTo>
                      <a:pt x="19108" y="5538"/>
                    </a:lnTo>
                    <a:lnTo>
                      <a:pt x="18277" y="3877"/>
                    </a:lnTo>
                    <a:lnTo>
                      <a:pt x="18277" y="2769"/>
                    </a:lnTo>
                    <a:lnTo>
                      <a:pt x="17446" y="1662"/>
                    </a:lnTo>
                    <a:lnTo>
                      <a:pt x="17446" y="1108"/>
                    </a:lnTo>
                    <a:lnTo>
                      <a:pt x="15785" y="0"/>
                    </a:lnTo>
                    <a:lnTo>
                      <a:pt x="9969" y="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2" name="Shape 572"/>
              <p:cNvSpPr/>
              <p:nvPr/>
            </p:nvSpPr>
            <p:spPr>
              <a:xfrm>
                <a:off x="67187" y="183708"/>
                <a:ext cx="62990" cy="4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5400"/>
                    </a:moveTo>
                    <a:lnTo>
                      <a:pt x="12960" y="3600"/>
                    </a:lnTo>
                    <a:lnTo>
                      <a:pt x="11520" y="3600"/>
                    </a:lnTo>
                    <a:lnTo>
                      <a:pt x="11520" y="1800"/>
                    </a:lnTo>
                    <a:lnTo>
                      <a:pt x="10080" y="1800"/>
                    </a:lnTo>
                    <a:lnTo>
                      <a:pt x="8640" y="0"/>
                    </a:lnTo>
                    <a:lnTo>
                      <a:pt x="1440" y="0"/>
                    </a:lnTo>
                    <a:lnTo>
                      <a:pt x="1440" y="1800"/>
                    </a:lnTo>
                    <a:lnTo>
                      <a:pt x="0" y="3600"/>
                    </a:lnTo>
                    <a:lnTo>
                      <a:pt x="0" y="9000"/>
                    </a:lnTo>
                    <a:lnTo>
                      <a:pt x="1440" y="9000"/>
                    </a:lnTo>
                    <a:lnTo>
                      <a:pt x="1440" y="12600"/>
                    </a:lnTo>
                    <a:lnTo>
                      <a:pt x="2880" y="14400"/>
                    </a:lnTo>
                    <a:lnTo>
                      <a:pt x="2880" y="16200"/>
                    </a:lnTo>
                    <a:lnTo>
                      <a:pt x="4320" y="18000"/>
                    </a:lnTo>
                    <a:lnTo>
                      <a:pt x="5760" y="18000"/>
                    </a:lnTo>
                    <a:lnTo>
                      <a:pt x="5760" y="19800"/>
                    </a:lnTo>
                    <a:lnTo>
                      <a:pt x="8640" y="19800"/>
                    </a:lnTo>
                    <a:lnTo>
                      <a:pt x="8640" y="21600"/>
                    </a:lnTo>
                    <a:lnTo>
                      <a:pt x="18720" y="21600"/>
                    </a:lnTo>
                    <a:lnTo>
                      <a:pt x="21600" y="18000"/>
                    </a:lnTo>
                    <a:lnTo>
                      <a:pt x="21600" y="14400"/>
                    </a:lnTo>
                    <a:lnTo>
                      <a:pt x="20160" y="12600"/>
                    </a:lnTo>
                    <a:lnTo>
                      <a:pt x="20160" y="10800"/>
                    </a:lnTo>
                    <a:lnTo>
                      <a:pt x="18720" y="10800"/>
                    </a:lnTo>
                    <a:lnTo>
                      <a:pt x="17280" y="9000"/>
                    </a:lnTo>
                    <a:lnTo>
                      <a:pt x="15840" y="9000"/>
                    </a:lnTo>
                    <a:lnTo>
                      <a:pt x="14400" y="7200"/>
                    </a:lnTo>
                    <a:lnTo>
                      <a:pt x="12960" y="7200"/>
                    </a:lnTo>
                    <a:lnTo>
                      <a:pt x="12960" y="5400"/>
                    </a:lnTo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151172" y="167734"/>
                <a:ext cx="67189" cy="4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" y="1800"/>
                    </a:moveTo>
                    <a:lnTo>
                      <a:pt x="1350" y="9000"/>
                    </a:lnTo>
                    <a:lnTo>
                      <a:pt x="0" y="10800"/>
                    </a:lnTo>
                    <a:lnTo>
                      <a:pt x="0" y="12600"/>
                    </a:lnTo>
                    <a:lnTo>
                      <a:pt x="1350" y="12600"/>
                    </a:lnTo>
                    <a:lnTo>
                      <a:pt x="1350" y="14400"/>
                    </a:lnTo>
                    <a:lnTo>
                      <a:pt x="2700" y="14400"/>
                    </a:lnTo>
                    <a:lnTo>
                      <a:pt x="2700" y="16200"/>
                    </a:lnTo>
                    <a:lnTo>
                      <a:pt x="4050" y="16200"/>
                    </a:lnTo>
                    <a:lnTo>
                      <a:pt x="5400" y="18000"/>
                    </a:lnTo>
                    <a:lnTo>
                      <a:pt x="8100" y="18000"/>
                    </a:lnTo>
                    <a:lnTo>
                      <a:pt x="10800" y="19800"/>
                    </a:lnTo>
                    <a:lnTo>
                      <a:pt x="14850" y="19800"/>
                    </a:lnTo>
                    <a:lnTo>
                      <a:pt x="16200" y="21600"/>
                    </a:lnTo>
                    <a:lnTo>
                      <a:pt x="17550" y="21600"/>
                    </a:lnTo>
                    <a:lnTo>
                      <a:pt x="18900" y="19800"/>
                    </a:lnTo>
                    <a:lnTo>
                      <a:pt x="21600" y="19800"/>
                    </a:lnTo>
                    <a:lnTo>
                      <a:pt x="21600" y="9000"/>
                    </a:lnTo>
                    <a:lnTo>
                      <a:pt x="20250" y="9000"/>
                    </a:lnTo>
                    <a:lnTo>
                      <a:pt x="20250" y="7200"/>
                    </a:lnTo>
                    <a:lnTo>
                      <a:pt x="17550" y="3600"/>
                    </a:lnTo>
                    <a:lnTo>
                      <a:pt x="16200" y="3600"/>
                    </a:lnTo>
                    <a:lnTo>
                      <a:pt x="13500" y="0"/>
                    </a:lnTo>
                    <a:lnTo>
                      <a:pt x="2700" y="0"/>
                    </a:lnTo>
                    <a:lnTo>
                      <a:pt x="2700" y="1800"/>
                    </a:lnTo>
                    <a:lnTo>
                      <a:pt x="1350" y="1800"/>
                    </a:lnTo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142774" y="239620"/>
                <a:ext cx="41993" cy="39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0"/>
                    </a:moveTo>
                    <a:lnTo>
                      <a:pt x="4320" y="4320"/>
                    </a:lnTo>
                    <a:lnTo>
                      <a:pt x="0" y="8640"/>
                    </a:lnTo>
                    <a:lnTo>
                      <a:pt x="0" y="17280"/>
                    </a:lnTo>
                    <a:lnTo>
                      <a:pt x="2160" y="17280"/>
                    </a:lnTo>
                    <a:lnTo>
                      <a:pt x="2160" y="21600"/>
                    </a:lnTo>
                    <a:lnTo>
                      <a:pt x="17280" y="21600"/>
                    </a:lnTo>
                    <a:lnTo>
                      <a:pt x="17280" y="19440"/>
                    </a:lnTo>
                    <a:lnTo>
                      <a:pt x="19440" y="19440"/>
                    </a:lnTo>
                    <a:lnTo>
                      <a:pt x="19440" y="17280"/>
                    </a:lnTo>
                    <a:lnTo>
                      <a:pt x="21600" y="17280"/>
                    </a:lnTo>
                    <a:lnTo>
                      <a:pt x="21600" y="12960"/>
                    </a:lnTo>
                    <a:lnTo>
                      <a:pt x="19440" y="10800"/>
                    </a:lnTo>
                    <a:lnTo>
                      <a:pt x="19440" y="6480"/>
                    </a:lnTo>
                    <a:lnTo>
                      <a:pt x="17280" y="6480"/>
                    </a:lnTo>
                    <a:lnTo>
                      <a:pt x="17280" y="4320"/>
                    </a:lnTo>
                    <a:lnTo>
                      <a:pt x="12960" y="4320"/>
                    </a:lnTo>
                    <a:lnTo>
                      <a:pt x="10800" y="2160"/>
                    </a:lnTo>
                    <a:lnTo>
                      <a:pt x="4320" y="2160"/>
                    </a:lnTo>
                    <a:lnTo>
                      <a:pt x="4320" y="0"/>
                    </a:lnTo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Shape 575"/>
              <p:cNvSpPr/>
              <p:nvPr/>
            </p:nvSpPr>
            <p:spPr>
              <a:xfrm>
                <a:off x="222559" y="231632"/>
                <a:ext cx="37794" cy="27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257"/>
                    </a:moveTo>
                    <a:lnTo>
                      <a:pt x="0" y="18514"/>
                    </a:lnTo>
                    <a:lnTo>
                      <a:pt x="2400" y="18514"/>
                    </a:lnTo>
                    <a:lnTo>
                      <a:pt x="2400" y="21600"/>
                    </a:lnTo>
                    <a:lnTo>
                      <a:pt x="12000" y="21600"/>
                    </a:lnTo>
                    <a:lnTo>
                      <a:pt x="14400" y="18514"/>
                    </a:lnTo>
                    <a:lnTo>
                      <a:pt x="19200" y="18514"/>
                    </a:lnTo>
                    <a:lnTo>
                      <a:pt x="19200" y="15429"/>
                    </a:lnTo>
                    <a:lnTo>
                      <a:pt x="21600" y="12343"/>
                    </a:lnTo>
                    <a:lnTo>
                      <a:pt x="21600" y="3086"/>
                    </a:lnTo>
                    <a:lnTo>
                      <a:pt x="19200" y="0"/>
                    </a:lnTo>
                    <a:lnTo>
                      <a:pt x="14400" y="0"/>
                    </a:lnTo>
                    <a:lnTo>
                      <a:pt x="12000" y="3086"/>
                    </a:lnTo>
                    <a:lnTo>
                      <a:pt x="2400" y="3086"/>
                    </a:lnTo>
                    <a:lnTo>
                      <a:pt x="2400" y="6171"/>
                    </a:lnTo>
                    <a:lnTo>
                      <a:pt x="0" y="6171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188965" y="311506"/>
                <a:ext cx="100783" cy="13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0" y="0"/>
                    </a:moveTo>
                    <a:lnTo>
                      <a:pt x="11700" y="0"/>
                    </a:lnTo>
                    <a:lnTo>
                      <a:pt x="10800" y="655"/>
                    </a:lnTo>
                    <a:lnTo>
                      <a:pt x="9900" y="655"/>
                    </a:lnTo>
                    <a:lnTo>
                      <a:pt x="9000" y="1309"/>
                    </a:lnTo>
                    <a:lnTo>
                      <a:pt x="8100" y="2618"/>
                    </a:lnTo>
                    <a:lnTo>
                      <a:pt x="6300" y="3273"/>
                    </a:lnTo>
                    <a:lnTo>
                      <a:pt x="0" y="7855"/>
                    </a:lnTo>
                    <a:lnTo>
                      <a:pt x="0" y="9818"/>
                    </a:lnTo>
                    <a:lnTo>
                      <a:pt x="900" y="10473"/>
                    </a:lnTo>
                    <a:lnTo>
                      <a:pt x="1800" y="11782"/>
                    </a:lnTo>
                    <a:lnTo>
                      <a:pt x="2700" y="11782"/>
                    </a:lnTo>
                    <a:lnTo>
                      <a:pt x="2700" y="12436"/>
                    </a:lnTo>
                    <a:lnTo>
                      <a:pt x="5400" y="15055"/>
                    </a:lnTo>
                    <a:lnTo>
                      <a:pt x="7200" y="16364"/>
                    </a:lnTo>
                    <a:lnTo>
                      <a:pt x="8100" y="17673"/>
                    </a:lnTo>
                    <a:lnTo>
                      <a:pt x="9000" y="17673"/>
                    </a:lnTo>
                    <a:lnTo>
                      <a:pt x="9000" y="18327"/>
                    </a:lnTo>
                    <a:lnTo>
                      <a:pt x="10800" y="19636"/>
                    </a:lnTo>
                    <a:lnTo>
                      <a:pt x="10800" y="20291"/>
                    </a:lnTo>
                    <a:lnTo>
                      <a:pt x="11700" y="20945"/>
                    </a:lnTo>
                    <a:lnTo>
                      <a:pt x="12600" y="20945"/>
                    </a:lnTo>
                    <a:lnTo>
                      <a:pt x="12600" y="21600"/>
                    </a:lnTo>
                    <a:lnTo>
                      <a:pt x="14400" y="21600"/>
                    </a:lnTo>
                    <a:lnTo>
                      <a:pt x="14400" y="20945"/>
                    </a:lnTo>
                    <a:lnTo>
                      <a:pt x="15300" y="20291"/>
                    </a:lnTo>
                    <a:lnTo>
                      <a:pt x="15300" y="19636"/>
                    </a:lnTo>
                    <a:lnTo>
                      <a:pt x="16200" y="18327"/>
                    </a:lnTo>
                    <a:lnTo>
                      <a:pt x="18000" y="17018"/>
                    </a:lnTo>
                    <a:lnTo>
                      <a:pt x="19800" y="16364"/>
                    </a:lnTo>
                    <a:lnTo>
                      <a:pt x="19800" y="15709"/>
                    </a:lnTo>
                    <a:lnTo>
                      <a:pt x="20700" y="15709"/>
                    </a:lnTo>
                    <a:lnTo>
                      <a:pt x="20700" y="15055"/>
                    </a:lnTo>
                    <a:lnTo>
                      <a:pt x="21600" y="15055"/>
                    </a:lnTo>
                    <a:lnTo>
                      <a:pt x="21600" y="5236"/>
                    </a:lnTo>
                    <a:lnTo>
                      <a:pt x="19800" y="3927"/>
                    </a:lnTo>
                    <a:lnTo>
                      <a:pt x="18900" y="2618"/>
                    </a:lnTo>
                    <a:lnTo>
                      <a:pt x="15300" y="0"/>
                    </a:lnTo>
                    <a:lnTo>
                      <a:pt x="12600" y="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130176" y="323487"/>
                <a:ext cx="58790" cy="71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86" y="0"/>
                    </a:moveTo>
                    <a:lnTo>
                      <a:pt x="13886" y="1200"/>
                    </a:lnTo>
                    <a:lnTo>
                      <a:pt x="12343" y="2400"/>
                    </a:lnTo>
                    <a:lnTo>
                      <a:pt x="10800" y="2400"/>
                    </a:lnTo>
                    <a:lnTo>
                      <a:pt x="9257" y="4800"/>
                    </a:lnTo>
                    <a:lnTo>
                      <a:pt x="7714" y="4800"/>
                    </a:lnTo>
                    <a:lnTo>
                      <a:pt x="7714" y="6000"/>
                    </a:lnTo>
                    <a:lnTo>
                      <a:pt x="6171" y="7200"/>
                    </a:lnTo>
                    <a:lnTo>
                      <a:pt x="6171" y="8400"/>
                    </a:lnTo>
                    <a:lnTo>
                      <a:pt x="3086" y="13200"/>
                    </a:lnTo>
                    <a:lnTo>
                      <a:pt x="3086" y="14400"/>
                    </a:lnTo>
                    <a:lnTo>
                      <a:pt x="1543" y="16800"/>
                    </a:lnTo>
                    <a:lnTo>
                      <a:pt x="0" y="18000"/>
                    </a:lnTo>
                    <a:lnTo>
                      <a:pt x="0" y="20400"/>
                    </a:lnTo>
                    <a:lnTo>
                      <a:pt x="1543" y="21600"/>
                    </a:lnTo>
                    <a:lnTo>
                      <a:pt x="3086" y="21600"/>
                    </a:lnTo>
                    <a:lnTo>
                      <a:pt x="4629" y="20400"/>
                    </a:lnTo>
                    <a:lnTo>
                      <a:pt x="7714" y="20400"/>
                    </a:lnTo>
                    <a:lnTo>
                      <a:pt x="13886" y="15600"/>
                    </a:lnTo>
                    <a:lnTo>
                      <a:pt x="13886" y="14400"/>
                    </a:lnTo>
                    <a:lnTo>
                      <a:pt x="15429" y="12000"/>
                    </a:lnTo>
                    <a:lnTo>
                      <a:pt x="16971" y="10800"/>
                    </a:lnTo>
                    <a:lnTo>
                      <a:pt x="20057" y="6000"/>
                    </a:lnTo>
                    <a:lnTo>
                      <a:pt x="20057" y="3600"/>
                    </a:lnTo>
                    <a:lnTo>
                      <a:pt x="21600" y="3600"/>
                    </a:lnTo>
                    <a:lnTo>
                      <a:pt x="21600" y="2400"/>
                    </a:lnTo>
                    <a:lnTo>
                      <a:pt x="20057" y="2400"/>
                    </a:lnTo>
                    <a:lnTo>
                      <a:pt x="20057" y="1200"/>
                    </a:lnTo>
                    <a:lnTo>
                      <a:pt x="16971" y="1200"/>
                    </a:lnTo>
                    <a:lnTo>
                      <a:pt x="15429" y="0"/>
                    </a:lnTo>
                    <a:lnTo>
                      <a:pt x="13886" y="0"/>
                    </a:lnTo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193165" y="279556"/>
                <a:ext cx="20997" cy="23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00"/>
                    </a:moveTo>
                    <a:lnTo>
                      <a:pt x="8640" y="21600"/>
                    </a:lnTo>
                    <a:lnTo>
                      <a:pt x="0" y="14400"/>
                    </a:lnTo>
                    <a:lnTo>
                      <a:pt x="0" y="3600"/>
                    </a:lnTo>
                    <a:lnTo>
                      <a:pt x="4320" y="3600"/>
                    </a:lnTo>
                    <a:lnTo>
                      <a:pt x="4320" y="0"/>
                    </a:lnTo>
                    <a:lnTo>
                      <a:pt x="17280" y="0"/>
                    </a:lnTo>
                    <a:lnTo>
                      <a:pt x="17280" y="3600"/>
                    </a:lnTo>
                    <a:lnTo>
                      <a:pt x="21600" y="3600"/>
                    </a:lnTo>
                    <a:lnTo>
                      <a:pt x="21600" y="14400"/>
                    </a:lnTo>
                    <a:lnTo>
                      <a:pt x="17280" y="18000"/>
                    </a:lnTo>
                    <a:lnTo>
                      <a:pt x="17280" y="216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96" name="Group 596"/>
            <p:cNvGrpSpPr/>
            <p:nvPr/>
          </p:nvGrpSpPr>
          <p:grpSpPr>
            <a:xfrm>
              <a:off x="7512434" y="3198934"/>
              <a:ext cx="1494929" cy="575090"/>
              <a:chOff x="0" y="0"/>
              <a:chExt cx="1494927" cy="575088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873440" y="543139"/>
                <a:ext cx="37795" cy="31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00"/>
                    </a:moveTo>
                    <a:lnTo>
                      <a:pt x="19200" y="0"/>
                    </a:lnTo>
                    <a:lnTo>
                      <a:pt x="12000" y="0"/>
                    </a:lnTo>
                    <a:lnTo>
                      <a:pt x="9600" y="2700"/>
                    </a:lnTo>
                    <a:lnTo>
                      <a:pt x="7200" y="2700"/>
                    </a:lnTo>
                    <a:lnTo>
                      <a:pt x="2400" y="8100"/>
                    </a:lnTo>
                    <a:lnTo>
                      <a:pt x="2400" y="10800"/>
                    </a:lnTo>
                    <a:lnTo>
                      <a:pt x="0" y="13500"/>
                    </a:lnTo>
                    <a:lnTo>
                      <a:pt x="0" y="18900"/>
                    </a:lnTo>
                    <a:lnTo>
                      <a:pt x="2400" y="21600"/>
                    </a:lnTo>
                    <a:lnTo>
                      <a:pt x="4800" y="21600"/>
                    </a:lnTo>
                    <a:lnTo>
                      <a:pt x="7200" y="18900"/>
                    </a:lnTo>
                    <a:lnTo>
                      <a:pt x="12000" y="18900"/>
                    </a:lnTo>
                    <a:lnTo>
                      <a:pt x="12000" y="16200"/>
                    </a:lnTo>
                    <a:lnTo>
                      <a:pt x="14400" y="16200"/>
                    </a:lnTo>
                    <a:lnTo>
                      <a:pt x="21600" y="8100"/>
                    </a:lnTo>
                    <a:lnTo>
                      <a:pt x="21600" y="27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1007816" y="283550"/>
                <a:ext cx="37794" cy="11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0" y="21600"/>
                    </a:moveTo>
                    <a:lnTo>
                      <a:pt x="2400" y="21600"/>
                    </a:lnTo>
                    <a:lnTo>
                      <a:pt x="2400" y="14400"/>
                    </a:lnTo>
                    <a:lnTo>
                      <a:pt x="0" y="14400"/>
                    </a:lnTo>
                    <a:lnTo>
                      <a:pt x="0" y="7200"/>
                    </a:lnTo>
                    <a:lnTo>
                      <a:pt x="2400" y="7200"/>
                    </a:lnTo>
                    <a:lnTo>
                      <a:pt x="2400" y="0"/>
                    </a:lnTo>
                    <a:lnTo>
                      <a:pt x="16800" y="0"/>
                    </a:lnTo>
                    <a:lnTo>
                      <a:pt x="19200" y="7200"/>
                    </a:lnTo>
                    <a:lnTo>
                      <a:pt x="21600" y="7200"/>
                    </a:lnTo>
                    <a:lnTo>
                      <a:pt x="21600" y="14400"/>
                    </a:lnTo>
                    <a:lnTo>
                      <a:pt x="19200" y="14400"/>
                    </a:lnTo>
                    <a:lnTo>
                      <a:pt x="16800" y="21600"/>
                    </a:lnTo>
                    <a:lnTo>
                      <a:pt x="9600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Shape 582"/>
              <p:cNvSpPr/>
              <p:nvPr/>
            </p:nvSpPr>
            <p:spPr>
              <a:xfrm>
                <a:off x="0" y="51917"/>
                <a:ext cx="361135" cy="375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37" y="3447"/>
                    </a:moveTo>
                    <a:lnTo>
                      <a:pt x="7786" y="3217"/>
                    </a:lnTo>
                    <a:lnTo>
                      <a:pt x="7535" y="3217"/>
                    </a:lnTo>
                    <a:lnTo>
                      <a:pt x="6781" y="2987"/>
                    </a:lnTo>
                    <a:lnTo>
                      <a:pt x="6279" y="2757"/>
                    </a:lnTo>
                    <a:lnTo>
                      <a:pt x="6028" y="2757"/>
                    </a:lnTo>
                    <a:lnTo>
                      <a:pt x="5777" y="2528"/>
                    </a:lnTo>
                    <a:lnTo>
                      <a:pt x="5526" y="2528"/>
                    </a:lnTo>
                    <a:lnTo>
                      <a:pt x="5526" y="2298"/>
                    </a:lnTo>
                    <a:lnTo>
                      <a:pt x="5274" y="2298"/>
                    </a:lnTo>
                    <a:lnTo>
                      <a:pt x="4521" y="1609"/>
                    </a:lnTo>
                    <a:lnTo>
                      <a:pt x="4270" y="1149"/>
                    </a:lnTo>
                    <a:lnTo>
                      <a:pt x="4019" y="919"/>
                    </a:lnTo>
                    <a:lnTo>
                      <a:pt x="3767" y="460"/>
                    </a:lnTo>
                    <a:lnTo>
                      <a:pt x="3516" y="460"/>
                    </a:lnTo>
                    <a:lnTo>
                      <a:pt x="3516" y="230"/>
                    </a:lnTo>
                    <a:lnTo>
                      <a:pt x="3265" y="230"/>
                    </a:lnTo>
                    <a:lnTo>
                      <a:pt x="3265" y="0"/>
                    </a:lnTo>
                    <a:lnTo>
                      <a:pt x="1256" y="0"/>
                    </a:lnTo>
                    <a:lnTo>
                      <a:pt x="1005" y="230"/>
                    </a:lnTo>
                    <a:lnTo>
                      <a:pt x="502" y="230"/>
                    </a:lnTo>
                    <a:lnTo>
                      <a:pt x="251" y="460"/>
                    </a:lnTo>
                    <a:lnTo>
                      <a:pt x="251" y="689"/>
                    </a:lnTo>
                    <a:lnTo>
                      <a:pt x="0" y="689"/>
                    </a:lnTo>
                    <a:lnTo>
                      <a:pt x="0" y="1609"/>
                    </a:lnTo>
                    <a:lnTo>
                      <a:pt x="251" y="1609"/>
                    </a:lnTo>
                    <a:lnTo>
                      <a:pt x="502" y="1838"/>
                    </a:lnTo>
                    <a:lnTo>
                      <a:pt x="502" y="2068"/>
                    </a:lnTo>
                    <a:lnTo>
                      <a:pt x="753" y="2068"/>
                    </a:lnTo>
                    <a:lnTo>
                      <a:pt x="1005" y="2298"/>
                    </a:lnTo>
                    <a:lnTo>
                      <a:pt x="3014" y="3217"/>
                    </a:lnTo>
                    <a:lnTo>
                      <a:pt x="3265" y="3217"/>
                    </a:lnTo>
                    <a:lnTo>
                      <a:pt x="3265" y="3447"/>
                    </a:lnTo>
                    <a:lnTo>
                      <a:pt x="3767" y="3677"/>
                    </a:lnTo>
                    <a:lnTo>
                      <a:pt x="4772" y="4596"/>
                    </a:lnTo>
                    <a:lnTo>
                      <a:pt x="6279" y="5745"/>
                    </a:lnTo>
                    <a:lnTo>
                      <a:pt x="6781" y="5974"/>
                    </a:lnTo>
                    <a:lnTo>
                      <a:pt x="8037" y="7123"/>
                    </a:lnTo>
                    <a:lnTo>
                      <a:pt x="8037" y="7353"/>
                    </a:lnTo>
                    <a:lnTo>
                      <a:pt x="8288" y="7353"/>
                    </a:lnTo>
                    <a:lnTo>
                      <a:pt x="8288" y="8272"/>
                    </a:lnTo>
                    <a:lnTo>
                      <a:pt x="8540" y="8502"/>
                    </a:lnTo>
                    <a:lnTo>
                      <a:pt x="8540" y="9191"/>
                    </a:lnTo>
                    <a:lnTo>
                      <a:pt x="8791" y="9421"/>
                    </a:lnTo>
                    <a:lnTo>
                      <a:pt x="8791" y="9881"/>
                    </a:lnTo>
                    <a:lnTo>
                      <a:pt x="9293" y="10800"/>
                    </a:lnTo>
                    <a:lnTo>
                      <a:pt x="9544" y="11489"/>
                    </a:lnTo>
                    <a:lnTo>
                      <a:pt x="9795" y="11949"/>
                    </a:lnTo>
                    <a:lnTo>
                      <a:pt x="10298" y="12409"/>
                    </a:lnTo>
                    <a:lnTo>
                      <a:pt x="10549" y="13098"/>
                    </a:lnTo>
                    <a:lnTo>
                      <a:pt x="11805" y="14247"/>
                    </a:lnTo>
                    <a:lnTo>
                      <a:pt x="12809" y="15626"/>
                    </a:lnTo>
                    <a:lnTo>
                      <a:pt x="14316" y="17464"/>
                    </a:lnTo>
                    <a:lnTo>
                      <a:pt x="16326" y="19302"/>
                    </a:lnTo>
                    <a:lnTo>
                      <a:pt x="17079" y="20221"/>
                    </a:lnTo>
                    <a:lnTo>
                      <a:pt x="17330" y="20451"/>
                    </a:lnTo>
                    <a:lnTo>
                      <a:pt x="17581" y="20911"/>
                    </a:lnTo>
                    <a:lnTo>
                      <a:pt x="17581" y="21140"/>
                    </a:lnTo>
                    <a:lnTo>
                      <a:pt x="17833" y="21370"/>
                    </a:lnTo>
                    <a:lnTo>
                      <a:pt x="18084" y="21370"/>
                    </a:lnTo>
                    <a:lnTo>
                      <a:pt x="18335" y="21600"/>
                    </a:lnTo>
                    <a:lnTo>
                      <a:pt x="18837" y="21600"/>
                    </a:lnTo>
                    <a:lnTo>
                      <a:pt x="18837" y="21370"/>
                    </a:lnTo>
                    <a:lnTo>
                      <a:pt x="19591" y="21370"/>
                    </a:lnTo>
                    <a:lnTo>
                      <a:pt x="20093" y="21140"/>
                    </a:lnTo>
                    <a:lnTo>
                      <a:pt x="20344" y="20911"/>
                    </a:lnTo>
                    <a:lnTo>
                      <a:pt x="20595" y="20911"/>
                    </a:lnTo>
                    <a:lnTo>
                      <a:pt x="20847" y="20681"/>
                    </a:lnTo>
                    <a:lnTo>
                      <a:pt x="21098" y="20681"/>
                    </a:lnTo>
                    <a:lnTo>
                      <a:pt x="21098" y="20451"/>
                    </a:lnTo>
                    <a:lnTo>
                      <a:pt x="21600" y="19991"/>
                    </a:lnTo>
                    <a:lnTo>
                      <a:pt x="21600" y="19762"/>
                    </a:lnTo>
                    <a:lnTo>
                      <a:pt x="21349" y="19532"/>
                    </a:lnTo>
                    <a:lnTo>
                      <a:pt x="21349" y="19302"/>
                    </a:lnTo>
                    <a:lnTo>
                      <a:pt x="21098" y="18843"/>
                    </a:lnTo>
                    <a:lnTo>
                      <a:pt x="21098" y="18383"/>
                    </a:lnTo>
                    <a:lnTo>
                      <a:pt x="20847" y="18383"/>
                    </a:lnTo>
                    <a:lnTo>
                      <a:pt x="20847" y="17694"/>
                    </a:lnTo>
                    <a:lnTo>
                      <a:pt x="21098" y="17234"/>
                    </a:lnTo>
                    <a:lnTo>
                      <a:pt x="21098" y="16085"/>
                    </a:lnTo>
                    <a:lnTo>
                      <a:pt x="20847" y="16085"/>
                    </a:lnTo>
                    <a:lnTo>
                      <a:pt x="20847" y="15626"/>
                    </a:lnTo>
                    <a:lnTo>
                      <a:pt x="20344" y="15166"/>
                    </a:lnTo>
                    <a:lnTo>
                      <a:pt x="20344" y="14936"/>
                    </a:lnTo>
                    <a:lnTo>
                      <a:pt x="20093" y="14706"/>
                    </a:lnTo>
                    <a:lnTo>
                      <a:pt x="19842" y="14706"/>
                    </a:lnTo>
                    <a:lnTo>
                      <a:pt x="19842" y="14477"/>
                    </a:lnTo>
                    <a:lnTo>
                      <a:pt x="19088" y="14477"/>
                    </a:lnTo>
                    <a:lnTo>
                      <a:pt x="18586" y="14247"/>
                    </a:lnTo>
                    <a:lnTo>
                      <a:pt x="17581" y="14247"/>
                    </a:lnTo>
                    <a:lnTo>
                      <a:pt x="17581" y="14017"/>
                    </a:lnTo>
                    <a:lnTo>
                      <a:pt x="17330" y="14017"/>
                    </a:lnTo>
                    <a:lnTo>
                      <a:pt x="17079" y="13787"/>
                    </a:lnTo>
                    <a:lnTo>
                      <a:pt x="17079" y="12409"/>
                    </a:lnTo>
                    <a:lnTo>
                      <a:pt x="16828" y="11949"/>
                    </a:lnTo>
                    <a:lnTo>
                      <a:pt x="16326" y="11489"/>
                    </a:lnTo>
                    <a:lnTo>
                      <a:pt x="16326" y="11260"/>
                    </a:lnTo>
                    <a:lnTo>
                      <a:pt x="16074" y="11260"/>
                    </a:lnTo>
                    <a:lnTo>
                      <a:pt x="16074" y="9191"/>
                    </a:lnTo>
                    <a:lnTo>
                      <a:pt x="15823" y="8962"/>
                    </a:lnTo>
                    <a:lnTo>
                      <a:pt x="15823" y="8732"/>
                    </a:lnTo>
                    <a:lnTo>
                      <a:pt x="15321" y="8272"/>
                    </a:lnTo>
                    <a:lnTo>
                      <a:pt x="14819" y="8043"/>
                    </a:lnTo>
                    <a:lnTo>
                      <a:pt x="14065" y="7353"/>
                    </a:lnTo>
                    <a:lnTo>
                      <a:pt x="13814" y="7353"/>
                    </a:lnTo>
                    <a:lnTo>
                      <a:pt x="13563" y="7123"/>
                    </a:lnTo>
                    <a:lnTo>
                      <a:pt x="12809" y="6894"/>
                    </a:lnTo>
                    <a:lnTo>
                      <a:pt x="12056" y="6434"/>
                    </a:lnTo>
                    <a:lnTo>
                      <a:pt x="11805" y="6204"/>
                    </a:lnTo>
                    <a:lnTo>
                      <a:pt x="11553" y="6204"/>
                    </a:lnTo>
                    <a:lnTo>
                      <a:pt x="10800" y="5515"/>
                    </a:lnTo>
                    <a:lnTo>
                      <a:pt x="9795" y="4826"/>
                    </a:lnTo>
                    <a:lnTo>
                      <a:pt x="9293" y="4366"/>
                    </a:lnTo>
                    <a:lnTo>
                      <a:pt x="9042" y="3906"/>
                    </a:lnTo>
                    <a:lnTo>
                      <a:pt x="8540" y="3677"/>
                    </a:lnTo>
                    <a:lnTo>
                      <a:pt x="8288" y="3447"/>
                    </a:lnTo>
                    <a:lnTo>
                      <a:pt x="8037" y="3447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Shape 583"/>
              <p:cNvSpPr/>
              <p:nvPr/>
            </p:nvSpPr>
            <p:spPr>
              <a:xfrm>
                <a:off x="335938" y="271569"/>
                <a:ext cx="50392" cy="5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662"/>
                    </a:lnTo>
                    <a:lnTo>
                      <a:pt x="10800" y="1662"/>
                    </a:lnTo>
                    <a:lnTo>
                      <a:pt x="18000" y="8308"/>
                    </a:lnTo>
                    <a:lnTo>
                      <a:pt x="18000" y="9969"/>
                    </a:lnTo>
                    <a:lnTo>
                      <a:pt x="19800" y="11631"/>
                    </a:lnTo>
                    <a:lnTo>
                      <a:pt x="19800" y="13292"/>
                    </a:lnTo>
                    <a:lnTo>
                      <a:pt x="21600" y="14954"/>
                    </a:lnTo>
                    <a:lnTo>
                      <a:pt x="21600" y="19938"/>
                    </a:lnTo>
                    <a:lnTo>
                      <a:pt x="19800" y="21600"/>
                    </a:lnTo>
                    <a:lnTo>
                      <a:pt x="12600" y="21600"/>
                    </a:lnTo>
                    <a:lnTo>
                      <a:pt x="10800" y="19938"/>
                    </a:lnTo>
                    <a:lnTo>
                      <a:pt x="9000" y="19938"/>
                    </a:lnTo>
                    <a:lnTo>
                      <a:pt x="5400" y="16615"/>
                    </a:lnTo>
                    <a:lnTo>
                      <a:pt x="3600" y="13292"/>
                    </a:lnTo>
                    <a:lnTo>
                      <a:pt x="0" y="99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Shape 584"/>
              <p:cNvSpPr/>
              <p:nvPr/>
            </p:nvSpPr>
            <p:spPr>
              <a:xfrm>
                <a:off x="340138" y="419335"/>
                <a:ext cx="285549" cy="95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76" y="0"/>
                    </a:moveTo>
                    <a:lnTo>
                      <a:pt x="2541" y="900"/>
                    </a:lnTo>
                    <a:lnTo>
                      <a:pt x="2224" y="900"/>
                    </a:lnTo>
                    <a:lnTo>
                      <a:pt x="1588" y="1800"/>
                    </a:lnTo>
                    <a:lnTo>
                      <a:pt x="635" y="4500"/>
                    </a:lnTo>
                    <a:lnTo>
                      <a:pt x="318" y="4500"/>
                    </a:lnTo>
                    <a:lnTo>
                      <a:pt x="318" y="5400"/>
                    </a:lnTo>
                    <a:lnTo>
                      <a:pt x="0" y="6300"/>
                    </a:lnTo>
                    <a:lnTo>
                      <a:pt x="0" y="9000"/>
                    </a:lnTo>
                    <a:lnTo>
                      <a:pt x="318" y="9900"/>
                    </a:lnTo>
                    <a:lnTo>
                      <a:pt x="318" y="10800"/>
                    </a:lnTo>
                    <a:lnTo>
                      <a:pt x="1271" y="13500"/>
                    </a:lnTo>
                    <a:lnTo>
                      <a:pt x="1588" y="13500"/>
                    </a:lnTo>
                    <a:lnTo>
                      <a:pt x="1588" y="14400"/>
                    </a:lnTo>
                    <a:lnTo>
                      <a:pt x="2859" y="14400"/>
                    </a:lnTo>
                    <a:lnTo>
                      <a:pt x="3494" y="13500"/>
                    </a:lnTo>
                    <a:lnTo>
                      <a:pt x="5718" y="13500"/>
                    </a:lnTo>
                    <a:lnTo>
                      <a:pt x="6035" y="14400"/>
                    </a:lnTo>
                    <a:lnTo>
                      <a:pt x="6353" y="14400"/>
                    </a:lnTo>
                    <a:lnTo>
                      <a:pt x="6988" y="16200"/>
                    </a:lnTo>
                    <a:lnTo>
                      <a:pt x="8576" y="16200"/>
                    </a:lnTo>
                    <a:lnTo>
                      <a:pt x="9212" y="15300"/>
                    </a:lnTo>
                    <a:lnTo>
                      <a:pt x="10800" y="15300"/>
                    </a:lnTo>
                    <a:lnTo>
                      <a:pt x="10800" y="16200"/>
                    </a:lnTo>
                    <a:lnTo>
                      <a:pt x="11118" y="16200"/>
                    </a:lnTo>
                    <a:lnTo>
                      <a:pt x="11118" y="20700"/>
                    </a:lnTo>
                    <a:lnTo>
                      <a:pt x="11435" y="20700"/>
                    </a:lnTo>
                    <a:lnTo>
                      <a:pt x="11435" y="21600"/>
                    </a:lnTo>
                    <a:lnTo>
                      <a:pt x="15247" y="21600"/>
                    </a:lnTo>
                    <a:lnTo>
                      <a:pt x="16200" y="20700"/>
                    </a:lnTo>
                    <a:lnTo>
                      <a:pt x="21282" y="20700"/>
                    </a:lnTo>
                    <a:lnTo>
                      <a:pt x="21282" y="19800"/>
                    </a:lnTo>
                    <a:lnTo>
                      <a:pt x="21600" y="19800"/>
                    </a:lnTo>
                    <a:lnTo>
                      <a:pt x="21600" y="16200"/>
                    </a:lnTo>
                    <a:lnTo>
                      <a:pt x="21282" y="15300"/>
                    </a:lnTo>
                    <a:lnTo>
                      <a:pt x="21282" y="14400"/>
                    </a:lnTo>
                    <a:lnTo>
                      <a:pt x="20647" y="14400"/>
                    </a:lnTo>
                    <a:lnTo>
                      <a:pt x="20329" y="13500"/>
                    </a:lnTo>
                    <a:lnTo>
                      <a:pt x="19694" y="13500"/>
                    </a:lnTo>
                    <a:lnTo>
                      <a:pt x="19376" y="12600"/>
                    </a:lnTo>
                    <a:lnTo>
                      <a:pt x="19376" y="9900"/>
                    </a:lnTo>
                    <a:lnTo>
                      <a:pt x="19694" y="9000"/>
                    </a:lnTo>
                    <a:lnTo>
                      <a:pt x="19694" y="7200"/>
                    </a:lnTo>
                    <a:lnTo>
                      <a:pt x="18741" y="7200"/>
                    </a:lnTo>
                    <a:lnTo>
                      <a:pt x="18106" y="8100"/>
                    </a:lnTo>
                    <a:lnTo>
                      <a:pt x="15565" y="8100"/>
                    </a:lnTo>
                    <a:lnTo>
                      <a:pt x="15247" y="7200"/>
                    </a:lnTo>
                    <a:lnTo>
                      <a:pt x="14929" y="7200"/>
                    </a:lnTo>
                    <a:lnTo>
                      <a:pt x="14612" y="6300"/>
                    </a:lnTo>
                    <a:lnTo>
                      <a:pt x="13976" y="5400"/>
                    </a:lnTo>
                    <a:lnTo>
                      <a:pt x="13659" y="4500"/>
                    </a:lnTo>
                    <a:lnTo>
                      <a:pt x="13341" y="4500"/>
                    </a:lnTo>
                    <a:lnTo>
                      <a:pt x="13024" y="3600"/>
                    </a:lnTo>
                    <a:lnTo>
                      <a:pt x="9847" y="3600"/>
                    </a:lnTo>
                    <a:lnTo>
                      <a:pt x="9212" y="2700"/>
                    </a:lnTo>
                    <a:lnTo>
                      <a:pt x="8894" y="2700"/>
                    </a:lnTo>
                    <a:lnTo>
                      <a:pt x="7941" y="1800"/>
                    </a:lnTo>
                    <a:lnTo>
                      <a:pt x="7624" y="900"/>
                    </a:lnTo>
                    <a:lnTo>
                      <a:pt x="6988" y="0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5" name="Shape 585"/>
              <p:cNvSpPr/>
              <p:nvPr/>
            </p:nvSpPr>
            <p:spPr>
              <a:xfrm>
                <a:off x="642483" y="503202"/>
                <a:ext cx="25196" cy="1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18000" y="21600"/>
                    </a:lnTo>
                    <a:lnTo>
                      <a:pt x="18000" y="16200"/>
                    </a:lnTo>
                    <a:lnTo>
                      <a:pt x="21600" y="16200"/>
                    </a:lnTo>
                    <a:lnTo>
                      <a:pt x="21600" y="5400"/>
                    </a:lnTo>
                    <a:lnTo>
                      <a:pt x="18000" y="5400"/>
                    </a:lnTo>
                    <a:lnTo>
                      <a:pt x="18000" y="0"/>
                    </a:lnTo>
                    <a:lnTo>
                      <a:pt x="3600" y="0"/>
                    </a:lnTo>
                    <a:lnTo>
                      <a:pt x="3600" y="5400"/>
                    </a:lnTo>
                    <a:lnTo>
                      <a:pt x="0" y="5400"/>
                    </a:lnTo>
                    <a:lnTo>
                      <a:pt x="0" y="16200"/>
                    </a:lnTo>
                    <a:lnTo>
                      <a:pt x="3600" y="16200"/>
                    </a:lnTo>
                    <a:lnTo>
                      <a:pt x="3600" y="216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680276" y="503202"/>
                <a:ext cx="12598" cy="1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21600"/>
                    </a:moveTo>
                    <a:lnTo>
                      <a:pt x="7200" y="21600"/>
                    </a:lnTo>
                    <a:lnTo>
                      <a:pt x="7200" y="16200"/>
                    </a:lnTo>
                    <a:lnTo>
                      <a:pt x="0" y="16200"/>
                    </a:lnTo>
                    <a:lnTo>
                      <a:pt x="0" y="5400"/>
                    </a:lnTo>
                    <a:lnTo>
                      <a:pt x="7200" y="5400"/>
                    </a:lnTo>
                    <a:lnTo>
                      <a:pt x="7200" y="0"/>
                    </a:lnTo>
                    <a:lnTo>
                      <a:pt x="14400" y="0"/>
                    </a:lnTo>
                    <a:lnTo>
                      <a:pt x="21600" y="5400"/>
                    </a:lnTo>
                    <a:lnTo>
                      <a:pt x="21600" y="16200"/>
                    </a:lnTo>
                    <a:lnTo>
                      <a:pt x="14400" y="216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7" name="Shape 587"/>
              <p:cNvSpPr/>
              <p:nvPr/>
            </p:nvSpPr>
            <p:spPr>
              <a:xfrm>
                <a:off x="713870" y="491221"/>
                <a:ext cx="33594" cy="31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8100"/>
                    </a:moveTo>
                    <a:lnTo>
                      <a:pt x="2700" y="5400"/>
                    </a:lnTo>
                    <a:lnTo>
                      <a:pt x="540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0"/>
                    </a:lnTo>
                    <a:lnTo>
                      <a:pt x="13500" y="2700"/>
                    </a:lnTo>
                    <a:lnTo>
                      <a:pt x="16200" y="2700"/>
                    </a:lnTo>
                    <a:lnTo>
                      <a:pt x="18900" y="5400"/>
                    </a:lnTo>
                    <a:lnTo>
                      <a:pt x="18900" y="8100"/>
                    </a:lnTo>
                    <a:lnTo>
                      <a:pt x="21600" y="8100"/>
                    </a:lnTo>
                    <a:lnTo>
                      <a:pt x="21600" y="18900"/>
                    </a:lnTo>
                    <a:lnTo>
                      <a:pt x="18900" y="18900"/>
                    </a:lnTo>
                    <a:lnTo>
                      <a:pt x="18900" y="216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5400" y="18900"/>
                    </a:lnTo>
                    <a:lnTo>
                      <a:pt x="2700" y="16200"/>
                    </a:lnTo>
                    <a:lnTo>
                      <a:pt x="0" y="16200"/>
                    </a:lnTo>
                    <a:lnTo>
                      <a:pt x="0" y="8100"/>
                    </a:lnTo>
                    <a:lnTo>
                      <a:pt x="2700" y="81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 588"/>
              <p:cNvSpPr/>
              <p:nvPr/>
            </p:nvSpPr>
            <p:spPr>
              <a:xfrm>
                <a:off x="755862" y="543139"/>
                <a:ext cx="41993" cy="23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3600"/>
                    </a:moveTo>
                    <a:lnTo>
                      <a:pt x="2160" y="3600"/>
                    </a:lnTo>
                    <a:lnTo>
                      <a:pt x="2160" y="108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8640" y="21600"/>
                    </a:lnTo>
                    <a:lnTo>
                      <a:pt x="10800" y="18000"/>
                    </a:lnTo>
                    <a:lnTo>
                      <a:pt x="12960" y="18000"/>
                    </a:lnTo>
                    <a:lnTo>
                      <a:pt x="15120" y="14400"/>
                    </a:lnTo>
                    <a:lnTo>
                      <a:pt x="17280" y="14400"/>
                    </a:lnTo>
                    <a:lnTo>
                      <a:pt x="19440" y="10800"/>
                    </a:lnTo>
                    <a:lnTo>
                      <a:pt x="19440" y="7200"/>
                    </a:lnTo>
                    <a:lnTo>
                      <a:pt x="21600" y="7200"/>
                    </a:lnTo>
                    <a:lnTo>
                      <a:pt x="21600" y="0"/>
                    </a:lnTo>
                    <a:lnTo>
                      <a:pt x="6480" y="0"/>
                    </a:lnTo>
                    <a:lnTo>
                      <a:pt x="4320" y="36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785257" y="503202"/>
                <a:ext cx="71388" cy="31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0" y="2700"/>
                    </a:lnTo>
                    <a:lnTo>
                      <a:pt x="1271" y="2700"/>
                    </a:lnTo>
                    <a:lnTo>
                      <a:pt x="1271" y="0"/>
                    </a:lnTo>
                    <a:lnTo>
                      <a:pt x="11435" y="0"/>
                    </a:lnTo>
                    <a:lnTo>
                      <a:pt x="13976" y="2700"/>
                    </a:lnTo>
                    <a:lnTo>
                      <a:pt x="16518" y="2700"/>
                    </a:lnTo>
                    <a:lnTo>
                      <a:pt x="17788" y="5400"/>
                    </a:lnTo>
                    <a:lnTo>
                      <a:pt x="20329" y="5400"/>
                    </a:lnTo>
                    <a:lnTo>
                      <a:pt x="20329" y="8100"/>
                    </a:lnTo>
                    <a:lnTo>
                      <a:pt x="21600" y="8100"/>
                    </a:lnTo>
                    <a:lnTo>
                      <a:pt x="21600" y="10800"/>
                    </a:lnTo>
                    <a:lnTo>
                      <a:pt x="20329" y="10800"/>
                    </a:lnTo>
                    <a:lnTo>
                      <a:pt x="20329" y="13500"/>
                    </a:lnTo>
                    <a:lnTo>
                      <a:pt x="19059" y="16200"/>
                    </a:lnTo>
                    <a:lnTo>
                      <a:pt x="17788" y="16200"/>
                    </a:lnTo>
                    <a:lnTo>
                      <a:pt x="16518" y="18900"/>
                    </a:lnTo>
                    <a:lnTo>
                      <a:pt x="15247" y="18900"/>
                    </a:lnTo>
                    <a:lnTo>
                      <a:pt x="13976" y="21600"/>
                    </a:lnTo>
                    <a:lnTo>
                      <a:pt x="5082" y="21600"/>
                    </a:lnTo>
                    <a:lnTo>
                      <a:pt x="3812" y="18900"/>
                    </a:lnTo>
                    <a:lnTo>
                      <a:pt x="2541" y="18900"/>
                    </a:lnTo>
                    <a:lnTo>
                      <a:pt x="2541" y="16200"/>
                    </a:lnTo>
                    <a:lnTo>
                      <a:pt x="1271" y="16200"/>
                    </a:lnTo>
                    <a:lnTo>
                      <a:pt x="1271" y="13500"/>
                    </a:lnTo>
                    <a:lnTo>
                      <a:pt x="0" y="135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0" name="Shape 590"/>
              <p:cNvSpPr/>
              <p:nvPr/>
            </p:nvSpPr>
            <p:spPr>
              <a:xfrm>
                <a:off x="424122" y="0"/>
                <a:ext cx="344339" cy="367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41" y="10565"/>
                    </a:moveTo>
                    <a:lnTo>
                      <a:pt x="3161" y="10565"/>
                    </a:lnTo>
                    <a:lnTo>
                      <a:pt x="2634" y="10330"/>
                    </a:lnTo>
                    <a:lnTo>
                      <a:pt x="527" y="10330"/>
                    </a:lnTo>
                    <a:lnTo>
                      <a:pt x="527" y="10565"/>
                    </a:lnTo>
                    <a:lnTo>
                      <a:pt x="263" y="10800"/>
                    </a:lnTo>
                    <a:lnTo>
                      <a:pt x="263" y="11270"/>
                    </a:lnTo>
                    <a:lnTo>
                      <a:pt x="0" y="11739"/>
                    </a:lnTo>
                    <a:lnTo>
                      <a:pt x="0" y="13148"/>
                    </a:lnTo>
                    <a:lnTo>
                      <a:pt x="263" y="13148"/>
                    </a:lnTo>
                    <a:lnTo>
                      <a:pt x="263" y="13383"/>
                    </a:lnTo>
                    <a:lnTo>
                      <a:pt x="527" y="13383"/>
                    </a:lnTo>
                    <a:lnTo>
                      <a:pt x="527" y="13617"/>
                    </a:lnTo>
                    <a:lnTo>
                      <a:pt x="1054" y="13617"/>
                    </a:lnTo>
                    <a:lnTo>
                      <a:pt x="1580" y="14087"/>
                    </a:lnTo>
                    <a:lnTo>
                      <a:pt x="1580" y="15965"/>
                    </a:lnTo>
                    <a:lnTo>
                      <a:pt x="1844" y="16200"/>
                    </a:lnTo>
                    <a:lnTo>
                      <a:pt x="3161" y="16200"/>
                    </a:lnTo>
                    <a:lnTo>
                      <a:pt x="3424" y="16435"/>
                    </a:lnTo>
                    <a:lnTo>
                      <a:pt x="3424" y="18548"/>
                    </a:lnTo>
                    <a:lnTo>
                      <a:pt x="3688" y="18783"/>
                    </a:lnTo>
                    <a:lnTo>
                      <a:pt x="3688" y="19017"/>
                    </a:lnTo>
                    <a:lnTo>
                      <a:pt x="4741" y="19017"/>
                    </a:lnTo>
                    <a:lnTo>
                      <a:pt x="5005" y="19252"/>
                    </a:lnTo>
                    <a:lnTo>
                      <a:pt x="5005" y="19487"/>
                    </a:lnTo>
                    <a:lnTo>
                      <a:pt x="5268" y="19722"/>
                    </a:lnTo>
                    <a:lnTo>
                      <a:pt x="5268" y="19957"/>
                    </a:lnTo>
                    <a:lnTo>
                      <a:pt x="5532" y="19957"/>
                    </a:lnTo>
                    <a:lnTo>
                      <a:pt x="6059" y="20426"/>
                    </a:lnTo>
                    <a:lnTo>
                      <a:pt x="6322" y="20426"/>
                    </a:lnTo>
                    <a:lnTo>
                      <a:pt x="6849" y="20661"/>
                    </a:lnTo>
                    <a:lnTo>
                      <a:pt x="8429" y="20661"/>
                    </a:lnTo>
                    <a:lnTo>
                      <a:pt x="8429" y="20426"/>
                    </a:lnTo>
                    <a:lnTo>
                      <a:pt x="8693" y="20426"/>
                    </a:lnTo>
                    <a:lnTo>
                      <a:pt x="8693" y="19957"/>
                    </a:lnTo>
                    <a:lnTo>
                      <a:pt x="8956" y="19957"/>
                    </a:lnTo>
                    <a:lnTo>
                      <a:pt x="8956" y="19722"/>
                    </a:lnTo>
                    <a:lnTo>
                      <a:pt x="9220" y="19487"/>
                    </a:lnTo>
                    <a:lnTo>
                      <a:pt x="10537" y="19487"/>
                    </a:lnTo>
                    <a:lnTo>
                      <a:pt x="10800" y="19722"/>
                    </a:lnTo>
                    <a:lnTo>
                      <a:pt x="11063" y="19722"/>
                    </a:lnTo>
                    <a:lnTo>
                      <a:pt x="11063" y="19957"/>
                    </a:lnTo>
                    <a:lnTo>
                      <a:pt x="11327" y="20191"/>
                    </a:lnTo>
                    <a:lnTo>
                      <a:pt x="11327" y="20661"/>
                    </a:lnTo>
                    <a:lnTo>
                      <a:pt x="11590" y="20896"/>
                    </a:lnTo>
                    <a:lnTo>
                      <a:pt x="11590" y="21365"/>
                    </a:lnTo>
                    <a:lnTo>
                      <a:pt x="11854" y="21365"/>
                    </a:lnTo>
                    <a:lnTo>
                      <a:pt x="11854" y="21600"/>
                    </a:lnTo>
                    <a:lnTo>
                      <a:pt x="14224" y="21600"/>
                    </a:lnTo>
                    <a:lnTo>
                      <a:pt x="14224" y="21365"/>
                    </a:lnTo>
                    <a:lnTo>
                      <a:pt x="14488" y="21365"/>
                    </a:lnTo>
                    <a:lnTo>
                      <a:pt x="14488" y="21130"/>
                    </a:lnTo>
                    <a:lnTo>
                      <a:pt x="14751" y="21130"/>
                    </a:lnTo>
                    <a:lnTo>
                      <a:pt x="14751" y="20191"/>
                    </a:lnTo>
                    <a:lnTo>
                      <a:pt x="15015" y="19957"/>
                    </a:lnTo>
                    <a:lnTo>
                      <a:pt x="15015" y="19722"/>
                    </a:lnTo>
                    <a:lnTo>
                      <a:pt x="15541" y="19252"/>
                    </a:lnTo>
                    <a:lnTo>
                      <a:pt x="15805" y="18783"/>
                    </a:lnTo>
                    <a:lnTo>
                      <a:pt x="15805" y="18548"/>
                    </a:lnTo>
                    <a:lnTo>
                      <a:pt x="16068" y="18548"/>
                    </a:lnTo>
                    <a:lnTo>
                      <a:pt x="16068" y="18078"/>
                    </a:lnTo>
                    <a:lnTo>
                      <a:pt x="15805" y="17609"/>
                    </a:lnTo>
                    <a:lnTo>
                      <a:pt x="15805" y="16904"/>
                    </a:lnTo>
                    <a:lnTo>
                      <a:pt x="16068" y="16904"/>
                    </a:lnTo>
                    <a:lnTo>
                      <a:pt x="16068" y="16670"/>
                    </a:lnTo>
                    <a:lnTo>
                      <a:pt x="16595" y="16200"/>
                    </a:lnTo>
                    <a:lnTo>
                      <a:pt x="17122" y="15965"/>
                    </a:lnTo>
                    <a:lnTo>
                      <a:pt x="17649" y="15496"/>
                    </a:lnTo>
                    <a:lnTo>
                      <a:pt x="17649" y="15261"/>
                    </a:lnTo>
                    <a:lnTo>
                      <a:pt x="17912" y="14791"/>
                    </a:lnTo>
                    <a:lnTo>
                      <a:pt x="17912" y="14087"/>
                    </a:lnTo>
                    <a:lnTo>
                      <a:pt x="18176" y="13617"/>
                    </a:lnTo>
                    <a:lnTo>
                      <a:pt x="18176" y="12913"/>
                    </a:lnTo>
                    <a:lnTo>
                      <a:pt x="18439" y="12678"/>
                    </a:lnTo>
                    <a:lnTo>
                      <a:pt x="18702" y="12678"/>
                    </a:lnTo>
                    <a:lnTo>
                      <a:pt x="18702" y="12443"/>
                    </a:lnTo>
                    <a:lnTo>
                      <a:pt x="19229" y="12443"/>
                    </a:lnTo>
                    <a:lnTo>
                      <a:pt x="19493" y="12209"/>
                    </a:lnTo>
                    <a:lnTo>
                      <a:pt x="20020" y="12209"/>
                    </a:lnTo>
                    <a:lnTo>
                      <a:pt x="20020" y="11974"/>
                    </a:lnTo>
                    <a:lnTo>
                      <a:pt x="20283" y="11974"/>
                    </a:lnTo>
                    <a:lnTo>
                      <a:pt x="20283" y="10565"/>
                    </a:lnTo>
                    <a:lnTo>
                      <a:pt x="20020" y="10330"/>
                    </a:lnTo>
                    <a:lnTo>
                      <a:pt x="20020" y="10096"/>
                    </a:lnTo>
                    <a:lnTo>
                      <a:pt x="19756" y="10096"/>
                    </a:lnTo>
                    <a:lnTo>
                      <a:pt x="19229" y="9626"/>
                    </a:lnTo>
                    <a:lnTo>
                      <a:pt x="18966" y="9626"/>
                    </a:lnTo>
                    <a:lnTo>
                      <a:pt x="18702" y="9391"/>
                    </a:lnTo>
                    <a:lnTo>
                      <a:pt x="18439" y="9391"/>
                    </a:lnTo>
                    <a:lnTo>
                      <a:pt x="18439" y="9157"/>
                    </a:lnTo>
                    <a:lnTo>
                      <a:pt x="18176" y="9157"/>
                    </a:lnTo>
                    <a:lnTo>
                      <a:pt x="18176" y="6104"/>
                    </a:lnTo>
                    <a:lnTo>
                      <a:pt x="19756" y="5165"/>
                    </a:lnTo>
                    <a:lnTo>
                      <a:pt x="20020" y="4930"/>
                    </a:lnTo>
                    <a:lnTo>
                      <a:pt x="20283" y="4930"/>
                    </a:lnTo>
                    <a:lnTo>
                      <a:pt x="21073" y="4226"/>
                    </a:lnTo>
                    <a:lnTo>
                      <a:pt x="21337" y="4226"/>
                    </a:lnTo>
                    <a:lnTo>
                      <a:pt x="21337" y="3991"/>
                    </a:lnTo>
                    <a:lnTo>
                      <a:pt x="21600" y="3991"/>
                    </a:lnTo>
                    <a:lnTo>
                      <a:pt x="21600" y="2583"/>
                    </a:lnTo>
                    <a:lnTo>
                      <a:pt x="21337" y="2348"/>
                    </a:lnTo>
                    <a:lnTo>
                      <a:pt x="21337" y="2113"/>
                    </a:lnTo>
                    <a:lnTo>
                      <a:pt x="21073" y="1878"/>
                    </a:lnTo>
                    <a:lnTo>
                      <a:pt x="20546" y="1878"/>
                    </a:lnTo>
                    <a:lnTo>
                      <a:pt x="20283" y="1643"/>
                    </a:lnTo>
                    <a:lnTo>
                      <a:pt x="18702" y="1643"/>
                    </a:lnTo>
                    <a:lnTo>
                      <a:pt x="18439" y="1409"/>
                    </a:lnTo>
                    <a:lnTo>
                      <a:pt x="18176" y="1409"/>
                    </a:lnTo>
                    <a:lnTo>
                      <a:pt x="17385" y="1174"/>
                    </a:lnTo>
                    <a:lnTo>
                      <a:pt x="16859" y="704"/>
                    </a:lnTo>
                    <a:lnTo>
                      <a:pt x="16332" y="470"/>
                    </a:lnTo>
                    <a:lnTo>
                      <a:pt x="16068" y="235"/>
                    </a:lnTo>
                    <a:lnTo>
                      <a:pt x="15805" y="235"/>
                    </a:lnTo>
                    <a:lnTo>
                      <a:pt x="15805" y="0"/>
                    </a:lnTo>
                    <a:lnTo>
                      <a:pt x="15015" y="0"/>
                    </a:lnTo>
                    <a:lnTo>
                      <a:pt x="15015" y="704"/>
                    </a:lnTo>
                    <a:lnTo>
                      <a:pt x="14751" y="939"/>
                    </a:lnTo>
                    <a:lnTo>
                      <a:pt x="14751" y="1643"/>
                    </a:lnTo>
                    <a:lnTo>
                      <a:pt x="14488" y="1643"/>
                    </a:lnTo>
                    <a:lnTo>
                      <a:pt x="14224" y="1878"/>
                    </a:lnTo>
                    <a:lnTo>
                      <a:pt x="13961" y="1878"/>
                    </a:lnTo>
                    <a:lnTo>
                      <a:pt x="13698" y="2113"/>
                    </a:lnTo>
                    <a:lnTo>
                      <a:pt x="13434" y="2113"/>
                    </a:lnTo>
                    <a:lnTo>
                      <a:pt x="13434" y="2348"/>
                    </a:lnTo>
                    <a:lnTo>
                      <a:pt x="13171" y="2348"/>
                    </a:lnTo>
                    <a:lnTo>
                      <a:pt x="13171" y="2817"/>
                    </a:lnTo>
                    <a:lnTo>
                      <a:pt x="12907" y="3052"/>
                    </a:lnTo>
                    <a:lnTo>
                      <a:pt x="12907" y="4461"/>
                    </a:lnTo>
                    <a:lnTo>
                      <a:pt x="12117" y="4696"/>
                    </a:lnTo>
                    <a:lnTo>
                      <a:pt x="11063" y="5165"/>
                    </a:lnTo>
                    <a:lnTo>
                      <a:pt x="10800" y="5400"/>
                    </a:lnTo>
                    <a:lnTo>
                      <a:pt x="10273" y="5635"/>
                    </a:lnTo>
                    <a:lnTo>
                      <a:pt x="10010" y="5870"/>
                    </a:lnTo>
                    <a:lnTo>
                      <a:pt x="9746" y="5870"/>
                    </a:lnTo>
                    <a:lnTo>
                      <a:pt x="9483" y="6104"/>
                    </a:lnTo>
                    <a:lnTo>
                      <a:pt x="9483" y="6339"/>
                    </a:lnTo>
                    <a:lnTo>
                      <a:pt x="9220" y="6339"/>
                    </a:lnTo>
                    <a:lnTo>
                      <a:pt x="9220" y="6574"/>
                    </a:lnTo>
                    <a:lnTo>
                      <a:pt x="8956" y="7278"/>
                    </a:lnTo>
                    <a:lnTo>
                      <a:pt x="8693" y="7513"/>
                    </a:lnTo>
                    <a:lnTo>
                      <a:pt x="8693" y="7748"/>
                    </a:lnTo>
                    <a:lnTo>
                      <a:pt x="8429" y="7983"/>
                    </a:lnTo>
                    <a:lnTo>
                      <a:pt x="8166" y="7983"/>
                    </a:lnTo>
                    <a:lnTo>
                      <a:pt x="8166" y="8217"/>
                    </a:lnTo>
                    <a:lnTo>
                      <a:pt x="7902" y="8217"/>
                    </a:lnTo>
                    <a:lnTo>
                      <a:pt x="7902" y="7983"/>
                    </a:lnTo>
                    <a:lnTo>
                      <a:pt x="6849" y="7983"/>
                    </a:lnTo>
                    <a:lnTo>
                      <a:pt x="6585" y="7748"/>
                    </a:lnTo>
                    <a:lnTo>
                      <a:pt x="6059" y="7748"/>
                    </a:lnTo>
                    <a:lnTo>
                      <a:pt x="6059" y="7983"/>
                    </a:lnTo>
                    <a:lnTo>
                      <a:pt x="5795" y="7983"/>
                    </a:lnTo>
                    <a:lnTo>
                      <a:pt x="5795" y="8687"/>
                    </a:lnTo>
                    <a:lnTo>
                      <a:pt x="5532" y="9157"/>
                    </a:lnTo>
                    <a:lnTo>
                      <a:pt x="5532" y="9626"/>
                    </a:lnTo>
                    <a:lnTo>
                      <a:pt x="5268" y="9861"/>
                    </a:lnTo>
                    <a:lnTo>
                      <a:pt x="5268" y="10096"/>
                    </a:lnTo>
                    <a:lnTo>
                      <a:pt x="4741" y="10565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1" name="Shape 591"/>
              <p:cNvSpPr/>
              <p:nvPr/>
            </p:nvSpPr>
            <p:spPr>
              <a:xfrm>
                <a:off x="726467" y="171727"/>
                <a:ext cx="209963" cy="247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16" y="2787"/>
                    </a:moveTo>
                    <a:lnTo>
                      <a:pt x="5616" y="5574"/>
                    </a:lnTo>
                    <a:lnTo>
                      <a:pt x="5184" y="5923"/>
                    </a:lnTo>
                    <a:lnTo>
                      <a:pt x="5184" y="6619"/>
                    </a:lnTo>
                    <a:lnTo>
                      <a:pt x="4752" y="6619"/>
                    </a:lnTo>
                    <a:lnTo>
                      <a:pt x="3888" y="7316"/>
                    </a:lnTo>
                    <a:lnTo>
                      <a:pt x="3888" y="7665"/>
                    </a:lnTo>
                    <a:lnTo>
                      <a:pt x="3456" y="8013"/>
                    </a:lnTo>
                    <a:lnTo>
                      <a:pt x="3456" y="9755"/>
                    </a:lnTo>
                    <a:lnTo>
                      <a:pt x="3024" y="10103"/>
                    </a:lnTo>
                    <a:lnTo>
                      <a:pt x="3024" y="10452"/>
                    </a:lnTo>
                    <a:lnTo>
                      <a:pt x="2592" y="10800"/>
                    </a:lnTo>
                    <a:lnTo>
                      <a:pt x="2160" y="10800"/>
                    </a:lnTo>
                    <a:lnTo>
                      <a:pt x="1728" y="11148"/>
                    </a:lnTo>
                    <a:lnTo>
                      <a:pt x="1296" y="11148"/>
                    </a:lnTo>
                    <a:lnTo>
                      <a:pt x="1296" y="11497"/>
                    </a:lnTo>
                    <a:lnTo>
                      <a:pt x="864" y="11497"/>
                    </a:lnTo>
                    <a:lnTo>
                      <a:pt x="432" y="11845"/>
                    </a:lnTo>
                    <a:lnTo>
                      <a:pt x="432" y="12542"/>
                    </a:lnTo>
                    <a:lnTo>
                      <a:pt x="0" y="12890"/>
                    </a:lnTo>
                    <a:lnTo>
                      <a:pt x="0" y="15329"/>
                    </a:lnTo>
                    <a:lnTo>
                      <a:pt x="432" y="15677"/>
                    </a:lnTo>
                    <a:lnTo>
                      <a:pt x="432" y="16374"/>
                    </a:lnTo>
                    <a:lnTo>
                      <a:pt x="864" y="16374"/>
                    </a:lnTo>
                    <a:lnTo>
                      <a:pt x="1296" y="16723"/>
                    </a:lnTo>
                    <a:lnTo>
                      <a:pt x="2160" y="16723"/>
                    </a:lnTo>
                    <a:lnTo>
                      <a:pt x="3024" y="17419"/>
                    </a:lnTo>
                    <a:lnTo>
                      <a:pt x="3456" y="17419"/>
                    </a:lnTo>
                    <a:lnTo>
                      <a:pt x="3456" y="20206"/>
                    </a:lnTo>
                    <a:lnTo>
                      <a:pt x="3888" y="20206"/>
                    </a:lnTo>
                    <a:lnTo>
                      <a:pt x="3888" y="20555"/>
                    </a:lnTo>
                    <a:lnTo>
                      <a:pt x="4320" y="20555"/>
                    </a:lnTo>
                    <a:lnTo>
                      <a:pt x="4320" y="20903"/>
                    </a:lnTo>
                    <a:lnTo>
                      <a:pt x="6912" y="20903"/>
                    </a:lnTo>
                    <a:lnTo>
                      <a:pt x="6912" y="20206"/>
                    </a:lnTo>
                    <a:lnTo>
                      <a:pt x="7344" y="19858"/>
                    </a:lnTo>
                    <a:lnTo>
                      <a:pt x="7344" y="16026"/>
                    </a:lnTo>
                    <a:lnTo>
                      <a:pt x="7776" y="16026"/>
                    </a:lnTo>
                    <a:lnTo>
                      <a:pt x="7776" y="15677"/>
                    </a:lnTo>
                    <a:lnTo>
                      <a:pt x="8640" y="15677"/>
                    </a:lnTo>
                    <a:lnTo>
                      <a:pt x="8640" y="15329"/>
                    </a:lnTo>
                    <a:lnTo>
                      <a:pt x="9936" y="15329"/>
                    </a:lnTo>
                    <a:lnTo>
                      <a:pt x="9936" y="17419"/>
                    </a:lnTo>
                    <a:lnTo>
                      <a:pt x="9504" y="18116"/>
                    </a:lnTo>
                    <a:lnTo>
                      <a:pt x="9504" y="19510"/>
                    </a:lnTo>
                    <a:lnTo>
                      <a:pt x="9936" y="19510"/>
                    </a:lnTo>
                    <a:lnTo>
                      <a:pt x="10368" y="19858"/>
                    </a:lnTo>
                    <a:lnTo>
                      <a:pt x="12096" y="19858"/>
                    </a:lnTo>
                    <a:lnTo>
                      <a:pt x="12096" y="20206"/>
                    </a:lnTo>
                    <a:lnTo>
                      <a:pt x="12528" y="20555"/>
                    </a:lnTo>
                    <a:lnTo>
                      <a:pt x="12528" y="21252"/>
                    </a:lnTo>
                    <a:lnTo>
                      <a:pt x="12960" y="21252"/>
                    </a:lnTo>
                    <a:lnTo>
                      <a:pt x="13392" y="21600"/>
                    </a:lnTo>
                    <a:lnTo>
                      <a:pt x="13824" y="21252"/>
                    </a:lnTo>
                    <a:lnTo>
                      <a:pt x="15120" y="21252"/>
                    </a:lnTo>
                    <a:lnTo>
                      <a:pt x="15552" y="20903"/>
                    </a:lnTo>
                    <a:lnTo>
                      <a:pt x="15552" y="18813"/>
                    </a:lnTo>
                    <a:lnTo>
                      <a:pt x="15120" y="18116"/>
                    </a:lnTo>
                    <a:lnTo>
                      <a:pt x="15120" y="17419"/>
                    </a:lnTo>
                    <a:lnTo>
                      <a:pt x="14256" y="16723"/>
                    </a:lnTo>
                    <a:lnTo>
                      <a:pt x="13824" y="16026"/>
                    </a:lnTo>
                    <a:lnTo>
                      <a:pt x="12960" y="15329"/>
                    </a:lnTo>
                    <a:lnTo>
                      <a:pt x="12528" y="14632"/>
                    </a:lnTo>
                    <a:lnTo>
                      <a:pt x="12096" y="14284"/>
                    </a:lnTo>
                    <a:lnTo>
                      <a:pt x="11664" y="13587"/>
                    </a:lnTo>
                    <a:lnTo>
                      <a:pt x="11664" y="12890"/>
                    </a:lnTo>
                    <a:lnTo>
                      <a:pt x="11232" y="12890"/>
                    </a:lnTo>
                    <a:lnTo>
                      <a:pt x="11232" y="12542"/>
                    </a:lnTo>
                    <a:lnTo>
                      <a:pt x="11664" y="12542"/>
                    </a:lnTo>
                    <a:lnTo>
                      <a:pt x="11664" y="12194"/>
                    </a:lnTo>
                    <a:lnTo>
                      <a:pt x="12096" y="11845"/>
                    </a:lnTo>
                    <a:lnTo>
                      <a:pt x="12960" y="11497"/>
                    </a:lnTo>
                    <a:lnTo>
                      <a:pt x="12960" y="11148"/>
                    </a:lnTo>
                    <a:lnTo>
                      <a:pt x="13392" y="11148"/>
                    </a:lnTo>
                    <a:lnTo>
                      <a:pt x="13824" y="10452"/>
                    </a:lnTo>
                    <a:lnTo>
                      <a:pt x="14688" y="9755"/>
                    </a:lnTo>
                    <a:lnTo>
                      <a:pt x="14688" y="9406"/>
                    </a:lnTo>
                    <a:lnTo>
                      <a:pt x="15120" y="9058"/>
                    </a:lnTo>
                    <a:lnTo>
                      <a:pt x="15120" y="7665"/>
                    </a:lnTo>
                    <a:lnTo>
                      <a:pt x="14688" y="7665"/>
                    </a:lnTo>
                    <a:lnTo>
                      <a:pt x="14688" y="7316"/>
                    </a:lnTo>
                    <a:lnTo>
                      <a:pt x="12960" y="7316"/>
                    </a:lnTo>
                    <a:lnTo>
                      <a:pt x="12960" y="7665"/>
                    </a:lnTo>
                    <a:lnTo>
                      <a:pt x="12096" y="7665"/>
                    </a:lnTo>
                    <a:lnTo>
                      <a:pt x="10800" y="8710"/>
                    </a:lnTo>
                    <a:lnTo>
                      <a:pt x="10368" y="8710"/>
                    </a:lnTo>
                    <a:lnTo>
                      <a:pt x="9936" y="9058"/>
                    </a:lnTo>
                    <a:lnTo>
                      <a:pt x="9504" y="9058"/>
                    </a:lnTo>
                    <a:lnTo>
                      <a:pt x="9504" y="8710"/>
                    </a:lnTo>
                    <a:lnTo>
                      <a:pt x="9072" y="8710"/>
                    </a:lnTo>
                    <a:lnTo>
                      <a:pt x="9072" y="8361"/>
                    </a:lnTo>
                    <a:lnTo>
                      <a:pt x="8640" y="8361"/>
                    </a:lnTo>
                    <a:lnTo>
                      <a:pt x="8640" y="6968"/>
                    </a:lnTo>
                    <a:lnTo>
                      <a:pt x="8208" y="6619"/>
                    </a:lnTo>
                    <a:lnTo>
                      <a:pt x="8208" y="5226"/>
                    </a:lnTo>
                    <a:lnTo>
                      <a:pt x="7776" y="4877"/>
                    </a:lnTo>
                    <a:lnTo>
                      <a:pt x="7776" y="4181"/>
                    </a:lnTo>
                    <a:lnTo>
                      <a:pt x="7344" y="3484"/>
                    </a:lnTo>
                    <a:lnTo>
                      <a:pt x="7344" y="2787"/>
                    </a:lnTo>
                    <a:lnTo>
                      <a:pt x="7776" y="2787"/>
                    </a:lnTo>
                    <a:lnTo>
                      <a:pt x="7776" y="2439"/>
                    </a:lnTo>
                    <a:lnTo>
                      <a:pt x="8208" y="2439"/>
                    </a:lnTo>
                    <a:lnTo>
                      <a:pt x="8208" y="2787"/>
                    </a:lnTo>
                    <a:lnTo>
                      <a:pt x="9072" y="2787"/>
                    </a:lnTo>
                    <a:lnTo>
                      <a:pt x="9504" y="3135"/>
                    </a:lnTo>
                    <a:lnTo>
                      <a:pt x="9936" y="3135"/>
                    </a:lnTo>
                    <a:lnTo>
                      <a:pt x="10800" y="3832"/>
                    </a:lnTo>
                    <a:lnTo>
                      <a:pt x="10800" y="4181"/>
                    </a:lnTo>
                    <a:lnTo>
                      <a:pt x="12528" y="4181"/>
                    </a:lnTo>
                    <a:lnTo>
                      <a:pt x="12960" y="3832"/>
                    </a:lnTo>
                    <a:lnTo>
                      <a:pt x="14688" y="3832"/>
                    </a:lnTo>
                    <a:lnTo>
                      <a:pt x="15552" y="4529"/>
                    </a:lnTo>
                    <a:lnTo>
                      <a:pt x="17280" y="4529"/>
                    </a:lnTo>
                    <a:lnTo>
                      <a:pt x="17712" y="4181"/>
                    </a:lnTo>
                    <a:lnTo>
                      <a:pt x="19008" y="3832"/>
                    </a:lnTo>
                    <a:lnTo>
                      <a:pt x="19440" y="3832"/>
                    </a:lnTo>
                    <a:lnTo>
                      <a:pt x="19872" y="3484"/>
                    </a:lnTo>
                    <a:lnTo>
                      <a:pt x="20736" y="3484"/>
                    </a:lnTo>
                    <a:lnTo>
                      <a:pt x="20736" y="3135"/>
                    </a:lnTo>
                    <a:lnTo>
                      <a:pt x="21600" y="3135"/>
                    </a:lnTo>
                    <a:lnTo>
                      <a:pt x="21600" y="1394"/>
                    </a:lnTo>
                    <a:lnTo>
                      <a:pt x="21168" y="1045"/>
                    </a:lnTo>
                    <a:lnTo>
                      <a:pt x="21168" y="697"/>
                    </a:lnTo>
                    <a:lnTo>
                      <a:pt x="20736" y="348"/>
                    </a:lnTo>
                    <a:lnTo>
                      <a:pt x="20736" y="0"/>
                    </a:lnTo>
                    <a:lnTo>
                      <a:pt x="18576" y="0"/>
                    </a:lnTo>
                    <a:lnTo>
                      <a:pt x="18576" y="348"/>
                    </a:lnTo>
                    <a:lnTo>
                      <a:pt x="18144" y="697"/>
                    </a:lnTo>
                    <a:lnTo>
                      <a:pt x="18144" y="1394"/>
                    </a:lnTo>
                    <a:lnTo>
                      <a:pt x="17280" y="2090"/>
                    </a:lnTo>
                    <a:lnTo>
                      <a:pt x="13824" y="2090"/>
                    </a:lnTo>
                    <a:lnTo>
                      <a:pt x="12096" y="1742"/>
                    </a:lnTo>
                    <a:lnTo>
                      <a:pt x="11232" y="1742"/>
                    </a:lnTo>
                    <a:lnTo>
                      <a:pt x="10800" y="1394"/>
                    </a:lnTo>
                    <a:lnTo>
                      <a:pt x="6912" y="1394"/>
                    </a:lnTo>
                    <a:lnTo>
                      <a:pt x="6480" y="1742"/>
                    </a:lnTo>
                    <a:lnTo>
                      <a:pt x="6048" y="1742"/>
                    </a:lnTo>
                    <a:lnTo>
                      <a:pt x="6048" y="2439"/>
                    </a:lnTo>
                    <a:lnTo>
                      <a:pt x="5616" y="2787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995218" y="135784"/>
                <a:ext cx="50392" cy="107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8800"/>
                    </a:moveTo>
                    <a:lnTo>
                      <a:pt x="9000" y="9600"/>
                    </a:lnTo>
                    <a:lnTo>
                      <a:pt x="5400" y="9600"/>
                    </a:lnTo>
                    <a:lnTo>
                      <a:pt x="3600" y="10400"/>
                    </a:lnTo>
                    <a:lnTo>
                      <a:pt x="0" y="10400"/>
                    </a:lnTo>
                    <a:lnTo>
                      <a:pt x="0" y="15200"/>
                    </a:lnTo>
                    <a:lnTo>
                      <a:pt x="1800" y="16000"/>
                    </a:lnTo>
                    <a:lnTo>
                      <a:pt x="1800" y="16800"/>
                    </a:lnTo>
                    <a:lnTo>
                      <a:pt x="10800" y="20800"/>
                    </a:lnTo>
                    <a:lnTo>
                      <a:pt x="12600" y="20800"/>
                    </a:lnTo>
                    <a:lnTo>
                      <a:pt x="14400" y="21600"/>
                    </a:lnTo>
                    <a:lnTo>
                      <a:pt x="16200" y="21600"/>
                    </a:lnTo>
                    <a:lnTo>
                      <a:pt x="18000" y="20800"/>
                    </a:lnTo>
                    <a:lnTo>
                      <a:pt x="18000" y="20000"/>
                    </a:lnTo>
                    <a:lnTo>
                      <a:pt x="19800" y="20000"/>
                    </a:lnTo>
                    <a:lnTo>
                      <a:pt x="19800" y="14400"/>
                    </a:lnTo>
                    <a:lnTo>
                      <a:pt x="21600" y="13600"/>
                    </a:lnTo>
                    <a:lnTo>
                      <a:pt x="21600" y="2400"/>
                    </a:lnTo>
                    <a:lnTo>
                      <a:pt x="19800" y="1600"/>
                    </a:lnTo>
                    <a:lnTo>
                      <a:pt x="19800" y="800"/>
                    </a:lnTo>
                    <a:lnTo>
                      <a:pt x="18000" y="0"/>
                    </a:lnTo>
                    <a:lnTo>
                      <a:pt x="14400" y="0"/>
                    </a:lnTo>
                    <a:lnTo>
                      <a:pt x="14400" y="800"/>
                    </a:lnTo>
                    <a:lnTo>
                      <a:pt x="12600" y="800"/>
                    </a:lnTo>
                    <a:lnTo>
                      <a:pt x="12600" y="1600"/>
                    </a:lnTo>
                    <a:lnTo>
                      <a:pt x="10800" y="2400"/>
                    </a:lnTo>
                    <a:lnTo>
                      <a:pt x="10800" y="880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1037211" y="311506"/>
                <a:ext cx="75587" cy="3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6480"/>
                    </a:moveTo>
                    <a:lnTo>
                      <a:pt x="2400" y="4320"/>
                    </a:lnTo>
                    <a:lnTo>
                      <a:pt x="3600" y="4320"/>
                    </a:lnTo>
                    <a:lnTo>
                      <a:pt x="4800" y="2160"/>
                    </a:lnTo>
                    <a:lnTo>
                      <a:pt x="10800" y="2160"/>
                    </a:lnTo>
                    <a:lnTo>
                      <a:pt x="13200" y="0"/>
                    </a:lnTo>
                    <a:lnTo>
                      <a:pt x="14400" y="0"/>
                    </a:lnTo>
                    <a:lnTo>
                      <a:pt x="15600" y="2160"/>
                    </a:lnTo>
                    <a:lnTo>
                      <a:pt x="16800" y="2160"/>
                    </a:lnTo>
                    <a:lnTo>
                      <a:pt x="18000" y="4320"/>
                    </a:lnTo>
                    <a:lnTo>
                      <a:pt x="18000" y="6480"/>
                    </a:lnTo>
                    <a:lnTo>
                      <a:pt x="19200" y="8640"/>
                    </a:lnTo>
                    <a:lnTo>
                      <a:pt x="20400" y="12960"/>
                    </a:lnTo>
                    <a:lnTo>
                      <a:pt x="20400" y="15120"/>
                    </a:lnTo>
                    <a:lnTo>
                      <a:pt x="21600" y="17280"/>
                    </a:lnTo>
                    <a:lnTo>
                      <a:pt x="21600" y="21600"/>
                    </a:lnTo>
                    <a:lnTo>
                      <a:pt x="19200" y="21600"/>
                    </a:lnTo>
                    <a:lnTo>
                      <a:pt x="19200" y="19440"/>
                    </a:lnTo>
                    <a:lnTo>
                      <a:pt x="18000" y="19440"/>
                    </a:lnTo>
                    <a:lnTo>
                      <a:pt x="15600" y="17280"/>
                    </a:lnTo>
                    <a:lnTo>
                      <a:pt x="14400" y="15120"/>
                    </a:lnTo>
                    <a:lnTo>
                      <a:pt x="13200" y="15120"/>
                    </a:lnTo>
                    <a:lnTo>
                      <a:pt x="10800" y="12960"/>
                    </a:lnTo>
                    <a:lnTo>
                      <a:pt x="6000" y="12960"/>
                    </a:lnTo>
                    <a:lnTo>
                      <a:pt x="3600" y="15120"/>
                    </a:lnTo>
                    <a:lnTo>
                      <a:pt x="0" y="15120"/>
                    </a:lnTo>
                    <a:lnTo>
                      <a:pt x="0" y="10800"/>
                    </a:lnTo>
                    <a:lnTo>
                      <a:pt x="1200" y="8640"/>
                    </a:lnTo>
                    <a:lnTo>
                      <a:pt x="1200" y="6480"/>
                    </a:lnTo>
                    <a:lnTo>
                      <a:pt x="2400" y="6480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4" name="Shape 594"/>
              <p:cNvSpPr/>
              <p:nvPr/>
            </p:nvSpPr>
            <p:spPr>
              <a:xfrm>
                <a:off x="1209379" y="251601"/>
                <a:ext cx="79787" cy="5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58" y="19938"/>
                    </a:moveTo>
                    <a:lnTo>
                      <a:pt x="4547" y="19938"/>
                    </a:lnTo>
                    <a:lnTo>
                      <a:pt x="3411" y="21600"/>
                    </a:lnTo>
                    <a:lnTo>
                      <a:pt x="1137" y="21600"/>
                    </a:lnTo>
                    <a:lnTo>
                      <a:pt x="1137" y="19938"/>
                    </a:lnTo>
                    <a:lnTo>
                      <a:pt x="0" y="19938"/>
                    </a:lnTo>
                    <a:lnTo>
                      <a:pt x="0" y="18277"/>
                    </a:lnTo>
                    <a:lnTo>
                      <a:pt x="1137" y="16615"/>
                    </a:lnTo>
                    <a:lnTo>
                      <a:pt x="1137" y="13292"/>
                    </a:lnTo>
                    <a:lnTo>
                      <a:pt x="2274" y="11631"/>
                    </a:lnTo>
                    <a:lnTo>
                      <a:pt x="2274" y="8308"/>
                    </a:lnTo>
                    <a:lnTo>
                      <a:pt x="3411" y="4985"/>
                    </a:lnTo>
                    <a:lnTo>
                      <a:pt x="3411" y="3323"/>
                    </a:lnTo>
                    <a:lnTo>
                      <a:pt x="4547" y="3323"/>
                    </a:lnTo>
                    <a:lnTo>
                      <a:pt x="4547" y="1662"/>
                    </a:lnTo>
                    <a:lnTo>
                      <a:pt x="5684" y="1662"/>
                    </a:lnTo>
                    <a:lnTo>
                      <a:pt x="6821" y="0"/>
                    </a:lnTo>
                    <a:lnTo>
                      <a:pt x="7958" y="0"/>
                    </a:lnTo>
                    <a:lnTo>
                      <a:pt x="9095" y="1662"/>
                    </a:lnTo>
                    <a:lnTo>
                      <a:pt x="12505" y="1662"/>
                    </a:lnTo>
                    <a:lnTo>
                      <a:pt x="13642" y="3323"/>
                    </a:lnTo>
                    <a:lnTo>
                      <a:pt x="18189" y="3323"/>
                    </a:lnTo>
                    <a:lnTo>
                      <a:pt x="19326" y="4985"/>
                    </a:lnTo>
                    <a:lnTo>
                      <a:pt x="20463" y="4985"/>
                    </a:lnTo>
                    <a:lnTo>
                      <a:pt x="21600" y="6646"/>
                    </a:lnTo>
                    <a:lnTo>
                      <a:pt x="21600" y="8308"/>
                    </a:lnTo>
                    <a:lnTo>
                      <a:pt x="20463" y="8308"/>
                    </a:lnTo>
                    <a:lnTo>
                      <a:pt x="20463" y="9969"/>
                    </a:lnTo>
                    <a:lnTo>
                      <a:pt x="19326" y="11631"/>
                    </a:lnTo>
                    <a:lnTo>
                      <a:pt x="19326" y="13292"/>
                    </a:lnTo>
                    <a:lnTo>
                      <a:pt x="18189" y="14954"/>
                    </a:lnTo>
                    <a:lnTo>
                      <a:pt x="15916" y="16615"/>
                    </a:lnTo>
                    <a:lnTo>
                      <a:pt x="15916" y="18277"/>
                    </a:lnTo>
                    <a:lnTo>
                      <a:pt x="14779" y="19938"/>
                    </a:lnTo>
                    <a:lnTo>
                      <a:pt x="7958" y="19938"/>
                    </a:lnTo>
                    <a:close/>
                  </a:path>
                </a:pathLst>
              </a:custGeom>
              <a:solidFill>
                <a:srgbClr val="E4E7E7"/>
              </a:solidFill>
              <a:ln w="63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5" name="Shape 595"/>
              <p:cNvSpPr/>
              <p:nvPr/>
            </p:nvSpPr>
            <p:spPr>
              <a:xfrm>
                <a:off x="1192582" y="275563"/>
                <a:ext cx="302346" cy="259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3988"/>
                    </a:moveTo>
                    <a:lnTo>
                      <a:pt x="18000" y="3655"/>
                    </a:lnTo>
                    <a:lnTo>
                      <a:pt x="16800" y="2991"/>
                    </a:lnTo>
                    <a:lnTo>
                      <a:pt x="14400" y="1994"/>
                    </a:lnTo>
                    <a:lnTo>
                      <a:pt x="13200" y="1662"/>
                    </a:lnTo>
                    <a:lnTo>
                      <a:pt x="12600" y="1329"/>
                    </a:lnTo>
                    <a:lnTo>
                      <a:pt x="12300" y="997"/>
                    </a:lnTo>
                    <a:lnTo>
                      <a:pt x="12000" y="997"/>
                    </a:lnTo>
                    <a:lnTo>
                      <a:pt x="12000" y="665"/>
                    </a:lnTo>
                    <a:lnTo>
                      <a:pt x="11700" y="332"/>
                    </a:lnTo>
                    <a:lnTo>
                      <a:pt x="11400" y="332"/>
                    </a:lnTo>
                    <a:lnTo>
                      <a:pt x="11100" y="0"/>
                    </a:lnTo>
                    <a:lnTo>
                      <a:pt x="9600" y="0"/>
                    </a:lnTo>
                    <a:lnTo>
                      <a:pt x="9300" y="332"/>
                    </a:lnTo>
                    <a:lnTo>
                      <a:pt x="8700" y="332"/>
                    </a:lnTo>
                    <a:lnTo>
                      <a:pt x="8400" y="665"/>
                    </a:lnTo>
                    <a:lnTo>
                      <a:pt x="8100" y="665"/>
                    </a:lnTo>
                    <a:lnTo>
                      <a:pt x="7800" y="997"/>
                    </a:lnTo>
                    <a:lnTo>
                      <a:pt x="7500" y="1662"/>
                    </a:lnTo>
                    <a:lnTo>
                      <a:pt x="6300" y="2991"/>
                    </a:lnTo>
                    <a:lnTo>
                      <a:pt x="6300" y="3323"/>
                    </a:lnTo>
                    <a:lnTo>
                      <a:pt x="6000" y="3655"/>
                    </a:lnTo>
                    <a:lnTo>
                      <a:pt x="5700" y="3655"/>
                    </a:lnTo>
                    <a:lnTo>
                      <a:pt x="4800" y="4320"/>
                    </a:lnTo>
                    <a:lnTo>
                      <a:pt x="4200" y="4652"/>
                    </a:lnTo>
                    <a:lnTo>
                      <a:pt x="3900" y="4985"/>
                    </a:lnTo>
                    <a:lnTo>
                      <a:pt x="3300" y="4985"/>
                    </a:lnTo>
                    <a:lnTo>
                      <a:pt x="3000" y="5317"/>
                    </a:lnTo>
                    <a:lnTo>
                      <a:pt x="1200" y="5317"/>
                    </a:lnTo>
                    <a:lnTo>
                      <a:pt x="900" y="5649"/>
                    </a:lnTo>
                    <a:lnTo>
                      <a:pt x="300" y="5649"/>
                    </a:lnTo>
                    <a:lnTo>
                      <a:pt x="0" y="5982"/>
                    </a:lnTo>
                    <a:lnTo>
                      <a:pt x="300" y="6314"/>
                    </a:lnTo>
                    <a:lnTo>
                      <a:pt x="300" y="6978"/>
                    </a:lnTo>
                    <a:lnTo>
                      <a:pt x="900" y="7643"/>
                    </a:lnTo>
                    <a:lnTo>
                      <a:pt x="1200" y="7643"/>
                    </a:lnTo>
                    <a:lnTo>
                      <a:pt x="1200" y="7975"/>
                    </a:lnTo>
                    <a:lnTo>
                      <a:pt x="1500" y="7975"/>
                    </a:lnTo>
                    <a:lnTo>
                      <a:pt x="1500" y="7643"/>
                    </a:lnTo>
                    <a:lnTo>
                      <a:pt x="2400" y="7643"/>
                    </a:lnTo>
                    <a:lnTo>
                      <a:pt x="2700" y="7311"/>
                    </a:lnTo>
                    <a:lnTo>
                      <a:pt x="3600" y="7311"/>
                    </a:lnTo>
                    <a:lnTo>
                      <a:pt x="4200" y="7643"/>
                    </a:lnTo>
                    <a:lnTo>
                      <a:pt x="4800" y="8308"/>
                    </a:lnTo>
                    <a:lnTo>
                      <a:pt x="5700" y="8640"/>
                    </a:lnTo>
                    <a:lnTo>
                      <a:pt x="6300" y="9305"/>
                    </a:lnTo>
                    <a:lnTo>
                      <a:pt x="8100" y="10302"/>
                    </a:lnTo>
                    <a:lnTo>
                      <a:pt x="9000" y="11298"/>
                    </a:lnTo>
                    <a:lnTo>
                      <a:pt x="9600" y="11631"/>
                    </a:lnTo>
                    <a:lnTo>
                      <a:pt x="10500" y="12628"/>
                    </a:lnTo>
                    <a:lnTo>
                      <a:pt x="10500" y="12960"/>
                    </a:lnTo>
                    <a:lnTo>
                      <a:pt x="10800" y="13292"/>
                    </a:lnTo>
                    <a:lnTo>
                      <a:pt x="10800" y="15618"/>
                    </a:lnTo>
                    <a:lnTo>
                      <a:pt x="10500" y="15951"/>
                    </a:lnTo>
                    <a:lnTo>
                      <a:pt x="10500" y="16283"/>
                    </a:lnTo>
                    <a:lnTo>
                      <a:pt x="10200" y="16615"/>
                    </a:lnTo>
                    <a:lnTo>
                      <a:pt x="10200" y="16948"/>
                    </a:lnTo>
                    <a:lnTo>
                      <a:pt x="9600" y="16948"/>
                    </a:lnTo>
                    <a:lnTo>
                      <a:pt x="9000" y="17280"/>
                    </a:lnTo>
                    <a:lnTo>
                      <a:pt x="8700" y="17280"/>
                    </a:lnTo>
                    <a:lnTo>
                      <a:pt x="8400" y="17612"/>
                    </a:lnTo>
                    <a:lnTo>
                      <a:pt x="8100" y="17612"/>
                    </a:lnTo>
                    <a:lnTo>
                      <a:pt x="8100" y="18609"/>
                    </a:lnTo>
                    <a:lnTo>
                      <a:pt x="8400" y="18942"/>
                    </a:lnTo>
                    <a:lnTo>
                      <a:pt x="8400" y="19606"/>
                    </a:lnTo>
                    <a:lnTo>
                      <a:pt x="8700" y="19606"/>
                    </a:lnTo>
                    <a:lnTo>
                      <a:pt x="8700" y="19938"/>
                    </a:lnTo>
                    <a:lnTo>
                      <a:pt x="9900" y="19938"/>
                    </a:lnTo>
                    <a:lnTo>
                      <a:pt x="10800" y="19606"/>
                    </a:lnTo>
                    <a:lnTo>
                      <a:pt x="12900" y="19606"/>
                    </a:lnTo>
                    <a:lnTo>
                      <a:pt x="13200" y="19274"/>
                    </a:lnTo>
                    <a:lnTo>
                      <a:pt x="13500" y="19274"/>
                    </a:lnTo>
                    <a:lnTo>
                      <a:pt x="13800" y="19606"/>
                    </a:lnTo>
                    <a:lnTo>
                      <a:pt x="14100" y="19606"/>
                    </a:lnTo>
                    <a:lnTo>
                      <a:pt x="14700" y="20271"/>
                    </a:lnTo>
                    <a:lnTo>
                      <a:pt x="14700" y="20603"/>
                    </a:lnTo>
                    <a:lnTo>
                      <a:pt x="15000" y="20603"/>
                    </a:lnTo>
                    <a:lnTo>
                      <a:pt x="15000" y="20935"/>
                    </a:lnTo>
                    <a:lnTo>
                      <a:pt x="15300" y="20935"/>
                    </a:lnTo>
                    <a:lnTo>
                      <a:pt x="15600" y="21268"/>
                    </a:lnTo>
                    <a:lnTo>
                      <a:pt x="15900" y="21268"/>
                    </a:lnTo>
                    <a:lnTo>
                      <a:pt x="16200" y="21600"/>
                    </a:lnTo>
                    <a:lnTo>
                      <a:pt x="18000" y="21600"/>
                    </a:lnTo>
                    <a:lnTo>
                      <a:pt x="18300" y="21268"/>
                    </a:lnTo>
                    <a:lnTo>
                      <a:pt x="18600" y="21268"/>
                    </a:lnTo>
                    <a:lnTo>
                      <a:pt x="19200" y="20935"/>
                    </a:lnTo>
                    <a:lnTo>
                      <a:pt x="19500" y="20603"/>
                    </a:lnTo>
                    <a:lnTo>
                      <a:pt x="19800" y="20603"/>
                    </a:lnTo>
                    <a:lnTo>
                      <a:pt x="19800" y="20271"/>
                    </a:lnTo>
                    <a:lnTo>
                      <a:pt x="20100" y="19938"/>
                    </a:lnTo>
                    <a:lnTo>
                      <a:pt x="20100" y="19606"/>
                    </a:lnTo>
                    <a:lnTo>
                      <a:pt x="20400" y="18942"/>
                    </a:lnTo>
                    <a:lnTo>
                      <a:pt x="20700" y="18609"/>
                    </a:lnTo>
                    <a:lnTo>
                      <a:pt x="20700" y="18277"/>
                    </a:lnTo>
                    <a:lnTo>
                      <a:pt x="21300" y="17280"/>
                    </a:lnTo>
                    <a:lnTo>
                      <a:pt x="21600" y="16615"/>
                    </a:lnTo>
                    <a:lnTo>
                      <a:pt x="19200" y="3988"/>
                    </a:lnTo>
                    <a:close/>
                  </a:path>
                </a:pathLst>
              </a:custGeom>
              <a:solidFill>
                <a:srgbClr val="00A1DA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7" name="Shape 597"/>
            <p:cNvSpPr/>
            <p:nvPr/>
          </p:nvSpPr>
          <p:spPr>
            <a:xfrm>
              <a:off x="8142320" y="3226890"/>
              <a:ext cx="33595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16200" y="0"/>
                  </a:lnTo>
                  <a:lnTo>
                    <a:pt x="13500" y="1800"/>
                  </a:lnTo>
                  <a:lnTo>
                    <a:pt x="10800" y="1800"/>
                  </a:lnTo>
                  <a:lnTo>
                    <a:pt x="5400" y="5400"/>
                  </a:lnTo>
                  <a:lnTo>
                    <a:pt x="2700" y="5400"/>
                  </a:lnTo>
                  <a:lnTo>
                    <a:pt x="2700" y="9000"/>
                  </a:lnTo>
                  <a:lnTo>
                    <a:pt x="0" y="12600"/>
                  </a:lnTo>
                  <a:lnTo>
                    <a:pt x="0" y="21600"/>
                  </a:lnTo>
                  <a:lnTo>
                    <a:pt x="2700" y="21600"/>
                  </a:lnTo>
                  <a:lnTo>
                    <a:pt x="8100" y="19800"/>
                  </a:lnTo>
                  <a:lnTo>
                    <a:pt x="13500" y="16200"/>
                  </a:lnTo>
                  <a:lnTo>
                    <a:pt x="16200" y="16200"/>
                  </a:lnTo>
                  <a:lnTo>
                    <a:pt x="16200" y="14400"/>
                  </a:lnTo>
                  <a:lnTo>
                    <a:pt x="18900" y="14400"/>
                  </a:lnTo>
                  <a:lnTo>
                    <a:pt x="18900" y="12600"/>
                  </a:lnTo>
                  <a:lnTo>
                    <a:pt x="21600" y="10800"/>
                  </a:lnTo>
                  <a:lnTo>
                    <a:pt x="21600" y="1800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E4E7E7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8142320" y="3226890"/>
              <a:ext cx="33595" cy="4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16200" y="0"/>
                  </a:lnTo>
                  <a:lnTo>
                    <a:pt x="13500" y="1800"/>
                  </a:lnTo>
                  <a:lnTo>
                    <a:pt x="10800" y="1800"/>
                  </a:lnTo>
                  <a:lnTo>
                    <a:pt x="5400" y="5400"/>
                  </a:lnTo>
                  <a:lnTo>
                    <a:pt x="2700" y="5400"/>
                  </a:lnTo>
                  <a:lnTo>
                    <a:pt x="2700" y="9000"/>
                  </a:lnTo>
                  <a:lnTo>
                    <a:pt x="0" y="12600"/>
                  </a:lnTo>
                  <a:lnTo>
                    <a:pt x="0" y="21600"/>
                  </a:lnTo>
                  <a:lnTo>
                    <a:pt x="2700" y="21600"/>
                  </a:lnTo>
                  <a:lnTo>
                    <a:pt x="8100" y="19800"/>
                  </a:lnTo>
                  <a:lnTo>
                    <a:pt x="13500" y="16200"/>
                  </a:lnTo>
                  <a:lnTo>
                    <a:pt x="16200" y="16200"/>
                  </a:lnTo>
                  <a:lnTo>
                    <a:pt x="16200" y="14400"/>
                  </a:lnTo>
                  <a:lnTo>
                    <a:pt x="18900" y="14400"/>
                  </a:lnTo>
                  <a:lnTo>
                    <a:pt x="18900" y="12600"/>
                  </a:lnTo>
                  <a:lnTo>
                    <a:pt x="21600" y="10800"/>
                  </a:lnTo>
                  <a:lnTo>
                    <a:pt x="21600" y="1800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8012158" y="3198934"/>
              <a:ext cx="268752" cy="195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2" y="10139"/>
                  </a:moveTo>
                  <a:lnTo>
                    <a:pt x="15525" y="9698"/>
                  </a:lnTo>
                  <a:lnTo>
                    <a:pt x="14850" y="9698"/>
                  </a:lnTo>
                  <a:lnTo>
                    <a:pt x="14512" y="9257"/>
                  </a:lnTo>
                  <a:lnTo>
                    <a:pt x="14175" y="9257"/>
                  </a:lnTo>
                  <a:lnTo>
                    <a:pt x="13837" y="9698"/>
                  </a:lnTo>
                  <a:lnTo>
                    <a:pt x="13500" y="9698"/>
                  </a:lnTo>
                  <a:lnTo>
                    <a:pt x="13500" y="10139"/>
                  </a:lnTo>
                  <a:lnTo>
                    <a:pt x="12825" y="11020"/>
                  </a:lnTo>
                  <a:lnTo>
                    <a:pt x="12825" y="11461"/>
                  </a:lnTo>
                  <a:lnTo>
                    <a:pt x="12487" y="12343"/>
                  </a:lnTo>
                  <a:lnTo>
                    <a:pt x="11812" y="13224"/>
                  </a:lnTo>
                  <a:lnTo>
                    <a:pt x="11475" y="14106"/>
                  </a:lnTo>
                  <a:lnTo>
                    <a:pt x="11475" y="14547"/>
                  </a:lnTo>
                  <a:lnTo>
                    <a:pt x="11137" y="14988"/>
                  </a:lnTo>
                  <a:lnTo>
                    <a:pt x="11137" y="15869"/>
                  </a:lnTo>
                  <a:lnTo>
                    <a:pt x="10800" y="16751"/>
                  </a:lnTo>
                  <a:lnTo>
                    <a:pt x="10463" y="18073"/>
                  </a:lnTo>
                  <a:lnTo>
                    <a:pt x="10463" y="20718"/>
                  </a:lnTo>
                  <a:lnTo>
                    <a:pt x="10125" y="21159"/>
                  </a:lnTo>
                  <a:lnTo>
                    <a:pt x="9788" y="21159"/>
                  </a:lnTo>
                  <a:lnTo>
                    <a:pt x="9450" y="21600"/>
                  </a:lnTo>
                  <a:lnTo>
                    <a:pt x="7088" y="21600"/>
                  </a:lnTo>
                  <a:lnTo>
                    <a:pt x="6075" y="20278"/>
                  </a:lnTo>
                  <a:lnTo>
                    <a:pt x="6075" y="19837"/>
                  </a:lnTo>
                  <a:lnTo>
                    <a:pt x="5063" y="19837"/>
                  </a:lnTo>
                  <a:lnTo>
                    <a:pt x="5063" y="20278"/>
                  </a:lnTo>
                  <a:lnTo>
                    <a:pt x="4725" y="21159"/>
                  </a:lnTo>
                  <a:lnTo>
                    <a:pt x="4388" y="21600"/>
                  </a:lnTo>
                  <a:lnTo>
                    <a:pt x="2363" y="21600"/>
                  </a:lnTo>
                  <a:lnTo>
                    <a:pt x="2025" y="21159"/>
                  </a:lnTo>
                  <a:lnTo>
                    <a:pt x="1013" y="21159"/>
                  </a:lnTo>
                  <a:lnTo>
                    <a:pt x="0" y="19837"/>
                  </a:lnTo>
                  <a:lnTo>
                    <a:pt x="338" y="18955"/>
                  </a:lnTo>
                  <a:lnTo>
                    <a:pt x="675" y="18514"/>
                  </a:lnTo>
                  <a:lnTo>
                    <a:pt x="675" y="18073"/>
                  </a:lnTo>
                  <a:lnTo>
                    <a:pt x="1013" y="18073"/>
                  </a:lnTo>
                  <a:lnTo>
                    <a:pt x="1013" y="16310"/>
                  </a:lnTo>
                  <a:lnTo>
                    <a:pt x="1350" y="15869"/>
                  </a:lnTo>
                  <a:lnTo>
                    <a:pt x="1350" y="14988"/>
                  </a:lnTo>
                  <a:lnTo>
                    <a:pt x="1688" y="14988"/>
                  </a:lnTo>
                  <a:lnTo>
                    <a:pt x="1688" y="14547"/>
                  </a:lnTo>
                  <a:lnTo>
                    <a:pt x="2700" y="14547"/>
                  </a:lnTo>
                  <a:lnTo>
                    <a:pt x="3038" y="14988"/>
                  </a:lnTo>
                  <a:lnTo>
                    <a:pt x="4725" y="14988"/>
                  </a:lnTo>
                  <a:lnTo>
                    <a:pt x="4725" y="14547"/>
                  </a:lnTo>
                  <a:lnTo>
                    <a:pt x="5063" y="14547"/>
                  </a:lnTo>
                  <a:lnTo>
                    <a:pt x="5063" y="14106"/>
                  </a:lnTo>
                  <a:lnTo>
                    <a:pt x="5400" y="13665"/>
                  </a:lnTo>
                  <a:lnTo>
                    <a:pt x="5400" y="12343"/>
                  </a:lnTo>
                  <a:lnTo>
                    <a:pt x="6413" y="11020"/>
                  </a:lnTo>
                  <a:lnTo>
                    <a:pt x="6750" y="11020"/>
                  </a:lnTo>
                  <a:lnTo>
                    <a:pt x="7088" y="10580"/>
                  </a:lnTo>
                  <a:lnTo>
                    <a:pt x="7763" y="10139"/>
                  </a:lnTo>
                  <a:lnTo>
                    <a:pt x="8100" y="9698"/>
                  </a:lnTo>
                  <a:lnTo>
                    <a:pt x="9450" y="8816"/>
                  </a:lnTo>
                  <a:lnTo>
                    <a:pt x="10463" y="8376"/>
                  </a:lnTo>
                  <a:lnTo>
                    <a:pt x="10463" y="5731"/>
                  </a:lnTo>
                  <a:lnTo>
                    <a:pt x="10800" y="5290"/>
                  </a:lnTo>
                  <a:lnTo>
                    <a:pt x="10800" y="4408"/>
                  </a:lnTo>
                  <a:lnTo>
                    <a:pt x="11137" y="4408"/>
                  </a:lnTo>
                  <a:lnTo>
                    <a:pt x="11137" y="3967"/>
                  </a:lnTo>
                  <a:lnTo>
                    <a:pt x="11475" y="3967"/>
                  </a:lnTo>
                  <a:lnTo>
                    <a:pt x="11812" y="3527"/>
                  </a:lnTo>
                  <a:lnTo>
                    <a:pt x="12150" y="3527"/>
                  </a:lnTo>
                  <a:lnTo>
                    <a:pt x="12487" y="3086"/>
                  </a:lnTo>
                  <a:lnTo>
                    <a:pt x="12825" y="3086"/>
                  </a:lnTo>
                  <a:lnTo>
                    <a:pt x="12825" y="1322"/>
                  </a:lnTo>
                  <a:lnTo>
                    <a:pt x="13162" y="882"/>
                  </a:lnTo>
                  <a:lnTo>
                    <a:pt x="13162" y="0"/>
                  </a:lnTo>
                  <a:lnTo>
                    <a:pt x="13837" y="0"/>
                  </a:lnTo>
                  <a:lnTo>
                    <a:pt x="14175" y="441"/>
                  </a:lnTo>
                  <a:lnTo>
                    <a:pt x="14512" y="441"/>
                  </a:lnTo>
                  <a:lnTo>
                    <a:pt x="14850" y="882"/>
                  </a:lnTo>
                  <a:lnTo>
                    <a:pt x="15525" y="1322"/>
                  </a:lnTo>
                  <a:lnTo>
                    <a:pt x="16200" y="2204"/>
                  </a:lnTo>
                  <a:lnTo>
                    <a:pt x="17212" y="2645"/>
                  </a:lnTo>
                  <a:lnTo>
                    <a:pt x="17550" y="2645"/>
                  </a:lnTo>
                  <a:lnTo>
                    <a:pt x="17887" y="3086"/>
                  </a:lnTo>
                  <a:lnTo>
                    <a:pt x="19912" y="3086"/>
                  </a:lnTo>
                  <a:lnTo>
                    <a:pt x="20250" y="3527"/>
                  </a:lnTo>
                  <a:lnTo>
                    <a:pt x="20925" y="3527"/>
                  </a:lnTo>
                  <a:lnTo>
                    <a:pt x="21262" y="3967"/>
                  </a:lnTo>
                  <a:lnTo>
                    <a:pt x="21262" y="4408"/>
                  </a:lnTo>
                  <a:lnTo>
                    <a:pt x="21600" y="4849"/>
                  </a:lnTo>
                  <a:lnTo>
                    <a:pt x="21600" y="7494"/>
                  </a:lnTo>
                  <a:lnTo>
                    <a:pt x="21262" y="7494"/>
                  </a:lnTo>
                  <a:lnTo>
                    <a:pt x="21262" y="7935"/>
                  </a:lnTo>
                  <a:lnTo>
                    <a:pt x="20925" y="7935"/>
                  </a:lnTo>
                  <a:lnTo>
                    <a:pt x="20587" y="8376"/>
                  </a:lnTo>
                  <a:lnTo>
                    <a:pt x="19912" y="8816"/>
                  </a:lnTo>
                  <a:lnTo>
                    <a:pt x="19237" y="9698"/>
                  </a:lnTo>
                  <a:lnTo>
                    <a:pt x="17887" y="10580"/>
                  </a:lnTo>
                  <a:lnTo>
                    <a:pt x="17212" y="11461"/>
                  </a:lnTo>
                  <a:lnTo>
                    <a:pt x="16537" y="11020"/>
                  </a:lnTo>
                  <a:lnTo>
                    <a:pt x="16200" y="10139"/>
                  </a:lnTo>
                  <a:lnTo>
                    <a:pt x="15862" y="10139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8012173" y="3198951"/>
              <a:ext cx="268753" cy="19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31"/>
                  </a:moveTo>
                  <a:lnTo>
                    <a:pt x="21600" y="4849"/>
                  </a:lnTo>
                  <a:lnTo>
                    <a:pt x="21262" y="4408"/>
                  </a:lnTo>
                  <a:lnTo>
                    <a:pt x="21262" y="3967"/>
                  </a:lnTo>
                  <a:lnTo>
                    <a:pt x="20925" y="3527"/>
                  </a:lnTo>
                  <a:lnTo>
                    <a:pt x="20250" y="3527"/>
                  </a:lnTo>
                  <a:lnTo>
                    <a:pt x="19912" y="3086"/>
                  </a:lnTo>
                  <a:lnTo>
                    <a:pt x="17887" y="3086"/>
                  </a:lnTo>
                  <a:lnTo>
                    <a:pt x="17550" y="2645"/>
                  </a:lnTo>
                  <a:lnTo>
                    <a:pt x="17212" y="2645"/>
                  </a:lnTo>
                  <a:lnTo>
                    <a:pt x="16200" y="2204"/>
                  </a:lnTo>
                  <a:lnTo>
                    <a:pt x="15525" y="1322"/>
                  </a:lnTo>
                  <a:lnTo>
                    <a:pt x="14850" y="882"/>
                  </a:lnTo>
                  <a:lnTo>
                    <a:pt x="14512" y="441"/>
                  </a:lnTo>
                  <a:lnTo>
                    <a:pt x="14175" y="441"/>
                  </a:lnTo>
                  <a:lnTo>
                    <a:pt x="13837" y="0"/>
                  </a:lnTo>
                  <a:lnTo>
                    <a:pt x="13162" y="0"/>
                  </a:lnTo>
                  <a:lnTo>
                    <a:pt x="13162" y="882"/>
                  </a:lnTo>
                  <a:lnTo>
                    <a:pt x="12825" y="1322"/>
                  </a:lnTo>
                  <a:lnTo>
                    <a:pt x="12825" y="3086"/>
                  </a:lnTo>
                  <a:lnTo>
                    <a:pt x="12487" y="3086"/>
                  </a:lnTo>
                  <a:lnTo>
                    <a:pt x="12150" y="3527"/>
                  </a:lnTo>
                  <a:lnTo>
                    <a:pt x="11812" y="3527"/>
                  </a:lnTo>
                  <a:lnTo>
                    <a:pt x="11475" y="3967"/>
                  </a:lnTo>
                  <a:lnTo>
                    <a:pt x="11137" y="3967"/>
                  </a:lnTo>
                  <a:lnTo>
                    <a:pt x="11137" y="4408"/>
                  </a:lnTo>
                  <a:lnTo>
                    <a:pt x="10800" y="4408"/>
                  </a:lnTo>
                  <a:lnTo>
                    <a:pt x="10800" y="5290"/>
                  </a:lnTo>
                  <a:lnTo>
                    <a:pt x="10463" y="5731"/>
                  </a:lnTo>
                  <a:lnTo>
                    <a:pt x="10463" y="7935"/>
                  </a:lnTo>
                  <a:lnTo>
                    <a:pt x="11137" y="8376"/>
                  </a:lnTo>
                  <a:lnTo>
                    <a:pt x="11475" y="8816"/>
                  </a:lnTo>
                  <a:lnTo>
                    <a:pt x="11812" y="9698"/>
                  </a:lnTo>
                  <a:lnTo>
                    <a:pt x="11812" y="10580"/>
                  </a:lnTo>
                  <a:lnTo>
                    <a:pt x="11475" y="10139"/>
                  </a:lnTo>
                  <a:lnTo>
                    <a:pt x="11137" y="10139"/>
                  </a:lnTo>
                  <a:lnTo>
                    <a:pt x="10800" y="9698"/>
                  </a:lnTo>
                  <a:lnTo>
                    <a:pt x="10463" y="9698"/>
                  </a:lnTo>
                  <a:lnTo>
                    <a:pt x="10125" y="10139"/>
                  </a:lnTo>
                  <a:lnTo>
                    <a:pt x="10125" y="11020"/>
                  </a:lnTo>
                  <a:lnTo>
                    <a:pt x="9788" y="11461"/>
                  </a:lnTo>
                  <a:lnTo>
                    <a:pt x="9788" y="11902"/>
                  </a:lnTo>
                  <a:lnTo>
                    <a:pt x="7763" y="9698"/>
                  </a:lnTo>
                  <a:lnTo>
                    <a:pt x="8100" y="9698"/>
                  </a:lnTo>
                  <a:lnTo>
                    <a:pt x="7763" y="10139"/>
                  </a:lnTo>
                  <a:lnTo>
                    <a:pt x="7088" y="10580"/>
                  </a:lnTo>
                  <a:lnTo>
                    <a:pt x="6750" y="11020"/>
                  </a:lnTo>
                  <a:lnTo>
                    <a:pt x="6413" y="11020"/>
                  </a:lnTo>
                  <a:lnTo>
                    <a:pt x="5400" y="12343"/>
                  </a:lnTo>
                  <a:lnTo>
                    <a:pt x="5400" y="13665"/>
                  </a:lnTo>
                  <a:lnTo>
                    <a:pt x="5063" y="14106"/>
                  </a:lnTo>
                  <a:lnTo>
                    <a:pt x="5063" y="14547"/>
                  </a:lnTo>
                  <a:lnTo>
                    <a:pt x="4725" y="14547"/>
                  </a:lnTo>
                  <a:lnTo>
                    <a:pt x="4725" y="14988"/>
                  </a:lnTo>
                  <a:lnTo>
                    <a:pt x="3038" y="14988"/>
                  </a:lnTo>
                  <a:lnTo>
                    <a:pt x="2700" y="14547"/>
                  </a:lnTo>
                  <a:lnTo>
                    <a:pt x="1688" y="14547"/>
                  </a:lnTo>
                  <a:lnTo>
                    <a:pt x="1688" y="14988"/>
                  </a:lnTo>
                  <a:lnTo>
                    <a:pt x="1350" y="14988"/>
                  </a:lnTo>
                  <a:lnTo>
                    <a:pt x="1350" y="15869"/>
                  </a:lnTo>
                  <a:lnTo>
                    <a:pt x="1013" y="16310"/>
                  </a:lnTo>
                  <a:lnTo>
                    <a:pt x="1013" y="18073"/>
                  </a:lnTo>
                  <a:lnTo>
                    <a:pt x="675" y="18073"/>
                  </a:lnTo>
                  <a:lnTo>
                    <a:pt x="675" y="18514"/>
                  </a:lnTo>
                  <a:lnTo>
                    <a:pt x="338" y="18955"/>
                  </a:lnTo>
                  <a:lnTo>
                    <a:pt x="0" y="19837"/>
                  </a:lnTo>
                  <a:lnTo>
                    <a:pt x="1013" y="21159"/>
                  </a:lnTo>
                  <a:lnTo>
                    <a:pt x="2025" y="21159"/>
                  </a:lnTo>
                  <a:lnTo>
                    <a:pt x="2363" y="21600"/>
                  </a:lnTo>
                  <a:lnTo>
                    <a:pt x="4388" y="21600"/>
                  </a:lnTo>
                  <a:lnTo>
                    <a:pt x="4725" y="21159"/>
                  </a:lnTo>
                  <a:lnTo>
                    <a:pt x="5063" y="20278"/>
                  </a:lnTo>
                  <a:lnTo>
                    <a:pt x="5063" y="19837"/>
                  </a:lnTo>
                  <a:lnTo>
                    <a:pt x="6075" y="19837"/>
                  </a:lnTo>
                  <a:lnTo>
                    <a:pt x="6075" y="20278"/>
                  </a:lnTo>
                  <a:lnTo>
                    <a:pt x="7088" y="21600"/>
                  </a:lnTo>
                  <a:lnTo>
                    <a:pt x="9450" y="21600"/>
                  </a:lnTo>
                  <a:lnTo>
                    <a:pt x="9788" y="21159"/>
                  </a:lnTo>
                  <a:lnTo>
                    <a:pt x="10125" y="21159"/>
                  </a:lnTo>
                  <a:lnTo>
                    <a:pt x="10463" y="20718"/>
                  </a:lnTo>
                  <a:lnTo>
                    <a:pt x="10463" y="18073"/>
                  </a:lnTo>
                  <a:lnTo>
                    <a:pt x="10800" y="16751"/>
                  </a:lnTo>
                  <a:lnTo>
                    <a:pt x="11137" y="15869"/>
                  </a:lnTo>
                  <a:lnTo>
                    <a:pt x="11137" y="14988"/>
                  </a:lnTo>
                  <a:lnTo>
                    <a:pt x="11475" y="14547"/>
                  </a:lnTo>
                  <a:lnTo>
                    <a:pt x="11475" y="14106"/>
                  </a:lnTo>
                  <a:lnTo>
                    <a:pt x="11812" y="13224"/>
                  </a:lnTo>
                  <a:lnTo>
                    <a:pt x="12487" y="12343"/>
                  </a:lnTo>
                  <a:lnTo>
                    <a:pt x="12825" y="11461"/>
                  </a:lnTo>
                  <a:lnTo>
                    <a:pt x="12825" y="11020"/>
                  </a:lnTo>
                  <a:lnTo>
                    <a:pt x="13500" y="10139"/>
                  </a:lnTo>
                  <a:lnTo>
                    <a:pt x="13500" y="9698"/>
                  </a:lnTo>
                  <a:lnTo>
                    <a:pt x="13837" y="9698"/>
                  </a:lnTo>
                  <a:lnTo>
                    <a:pt x="14175" y="9257"/>
                  </a:lnTo>
                  <a:lnTo>
                    <a:pt x="14512" y="9257"/>
                  </a:lnTo>
                  <a:lnTo>
                    <a:pt x="14850" y="9698"/>
                  </a:lnTo>
                  <a:lnTo>
                    <a:pt x="15525" y="9698"/>
                  </a:lnTo>
                  <a:lnTo>
                    <a:pt x="15862" y="10139"/>
                  </a:lnTo>
                  <a:lnTo>
                    <a:pt x="16200" y="10139"/>
                  </a:lnTo>
                  <a:lnTo>
                    <a:pt x="16537" y="11020"/>
                  </a:lnTo>
                  <a:lnTo>
                    <a:pt x="17212" y="11461"/>
                  </a:lnTo>
                  <a:lnTo>
                    <a:pt x="17887" y="10580"/>
                  </a:lnTo>
                  <a:lnTo>
                    <a:pt x="19237" y="9698"/>
                  </a:lnTo>
                  <a:lnTo>
                    <a:pt x="19912" y="8816"/>
                  </a:lnTo>
                  <a:lnTo>
                    <a:pt x="20587" y="8376"/>
                  </a:lnTo>
                  <a:lnTo>
                    <a:pt x="20925" y="7935"/>
                  </a:lnTo>
                  <a:lnTo>
                    <a:pt x="21262" y="7935"/>
                  </a:lnTo>
                  <a:lnTo>
                    <a:pt x="21262" y="7494"/>
                  </a:lnTo>
                  <a:lnTo>
                    <a:pt x="21600" y="7494"/>
                  </a:lnTo>
                  <a:lnTo>
                    <a:pt x="21600" y="5731"/>
                  </a:lnTo>
                  <a:close/>
                </a:path>
              </a:pathLst>
            </a:custGeom>
            <a:solidFill>
              <a:srgbClr val="00A1DA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8141813" y="3266285"/>
              <a:ext cx="3176" cy="3176"/>
            </a:xfrm>
            <a:prstGeom prst="rect">
              <a:avLst/>
            </a:pr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8108692" y="3266904"/>
              <a:ext cx="50392" cy="3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10800" y="19440"/>
                  </a:lnTo>
                  <a:lnTo>
                    <a:pt x="12600" y="17280"/>
                  </a:lnTo>
                  <a:lnTo>
                    <a:pt x="12600" y="12960"/>
                  </a:lnTo>
                  <a:lnTo>
                    <a:pt x="14400" y="10800"/>
                  </a:lnTo>
                  <a:lnTo>
                    <a:pt x="16200" y="10800"/>
                  </a:lnTo>
                  <a:lnTo>
                    <a:pt x="18000" y="12960"/>
                  </a:lnTo>
                  <a:lnTo>
                    <a:pt x="19800" y="12960"/>
                  </a:lnTo>
                  <a:lnTo>
                    <a:pt x="21600" y="15120"/>
                  </a:lnTo>
                  <a:lnTo>
                    <a:pt x="21600" y="10800"/>
                  </a:lnTo>
                  <a:lnTo>
                    <a:pt x="19800" y="6480"/>
                  </a:lnTo>
                  <a:lnTo>
                    <a:pt x="18000" y="4320"/>
                  </a:lnTo>
                  <a:lnTo>
                    <a:pt x="14400" y="2160"/>
                  </a:lnTo>
                  <a:lnTo>
                    <a:pt x="14400" y="0"/>
                  </a:lnTo>
                  <a:lnTo>
                    <a:pt x="14400" y="4320"/>
                  </a:lnTo>
                  <a:lnTo>
                    <a:pt x="9000" y="6480"/>
                  </a:lnTo>
                  <a:lnTo>
                    <a:pt x="1800" y="10800"/>
                  </a:lnTo>
                  <a:lnTo>
                    <a:pt x="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E4E7E7"/>
            </a:solidFill>
            <a:ln w="63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67279" y="3230043"/>
            <a:ext cx="1472878" cy="1608764"/>
            <a:chOff x="3167279" y="3230043"/>
            <a:chExt cx="1472878" cy="1608764"/>
          </a:xfrm>
        </p:grpSpPr>
        <p:pic>
          <p:nvPicPr>
            <p:cNvPr id="605" name="image17.jpg" descr="Eduardo Chocano Esquiu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67279" y="3230043"/>
              <a:ext cx="1269020" cy="126467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07" name="Shape 607"/>
            <p:cNvSpPr/>
            <p:nvPr/>
          </p:nvSpPr>
          <p:spPr>
            <a:xfrm>
              <a:off x="3185208" y="4592586"/>
              <a:ext cx="1454949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Eduard</a:t>
              </a:r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o, Spain</a:t>
              </a:r>
              <a:endParaRPr sz="1600" i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11820" y="3548410"/>
            <a:ext cx="1837167" cy="1781610"/>
            <a:chOff x="6311820" y="3548410"/>
            <a:chExt cx="1837167" cy="1781610"/>
          </a:xfrm>
        </p:grpSpPr>
        <p:sp>
          <p:nvSpPr>
            <p:cNvPr id="606" name="Shape 606"/>
            <p:cNvSpPr/>
            <p:nvPr/>
          </p:nvSpPr>
          <p:spPr>
            <a:xfrm>
              <a:off x="6311820" y="5083799"/>
              <a:ext cx="1837167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sz="1600" b="1" dirty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Zahra. </a:t>
              </a:r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Iran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9" name="image18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83621" y="3548410"/>
              <a:ext cx="1334556" cy="15100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221290" y="3225358"/>
            <a:ext cx="1766220" cy="1628030"/>
            <a:chOff x="221290" y="3225358"/>
            <a:chExt cx="1766220" cy="1628030"/>
          </a:xfrm>
        </p:grpSpPr>
        <p:sp>
          <p:nvSpPr>
            <p:cNvPr id="608" name="Shape 608"/>
            <p:cNvSpPr/>
            <p:nvPr/>
          </p:nvSpPr>
          <p:spPr>
            <a:xfrm>
              <a:off x="221290" y="4607167"/>
              <a:ext cx="1766220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Steven</a:t>
              </a:r>
              <a:r>
                <a:rPr lang="en-US" sz="1600" b="1" dirty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US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12506" t="19617" b="11733"/>
            <a:stretch/>
          </p:blipFill>
          <p:spPr>
            <a:xfrm>
              <a:off x="495392" y="3225358"/>
              <a:ext cx="1302001" cy="135784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773451" y="3421944"/>
            <a:ext cx="1576802" cy="1539973"/>
            <a:chOff x="4773451" y="3421944"/>
            <a:chExt cx="1576802" cy="1539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3451" y="3421944"/>
              <a:ext cx="1273983" cy="1273983"/>
            </a:xfrm>
            <a:prstGeom prst="rect">
              <a:avLst/>
            </a:prstGeom>
          </p:spPr>
        </p:pic>
        <p:sp>
          <p:nvSpPr>
            <p:cNvPr id="611" name="Shape 607"/>
            <p:cNvSpPr/>
            <p:nvPr/>
          </p:nvSpPr>
          <p:spPr>
            <a:xfrm>
              <a:off x="4895304" y="4715696"/>
              <a:ext cx="1454949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1600" b="1" dirty="0" err="1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Petar</a:t>
              </a:r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, Serbia</a:t>
              </a:r>
              <a:endParaRPr sz="1600" i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34484" y="1492845"/>
            <a:ext cx="1305910" cy="1589964"/>
            <a:chOff x="2834484" y="1492845"/>
            <a:chExt cx="1305910" cy="15899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4484" y="1492845"/>
              <a:ext cx="1305910" cy="1305910"/>
            </a:xfrm>
            <a:prstGeom prst="rect">
              <a:avLst/>
            </a:prstGeom>
          </p:spPr>
        </p:pic>
        <p:sp>
          <p:nvSpPr>
            <p:cNvPr id="612" name="Shape 607"/>
            <p:cNvSpPr/>
            <p:nvPr/>
          </p:nvSpPr>
          <p:spPr>
            <a:xfrm>
              <a:off x="3023262" y="2829984"/>
              <a:ext cx="1047648" cy="252825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1600" b="1" dirty="0" err="1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Artur</a:t>
              </a:r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, UK</a:t>
              </a:r>
              <a:endParaRPr sz="1600" i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87292" y="1684201"/>
            <a:ext cx="1790929" cy="1579372"/>
            <a:chOff x="5887292" y="1684201"/>
            <a:chExt cx="1790929" cy="15793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8902" y="1684201"/>
              <a:ext cx="1257273" cy="1257273"/>
            </a:xfrm>
            <a:prstGeom prst="rect">
              <a:avLst/>
            </a:prstGeom>
          </p:spPr>
        </p:pic>
        <p:sp>
          <p:nvSpPr>
            <p:cNvPr id="613" name="Shape 607"/>
            <p:cNvSpPr/>
            <p:nvPr/>
          </p:nvSpPr>
          <p:spPr>
            <a:xfrm>
              <a:off x="5887292" y="3017352"/>
              <a:ext cx="1790929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Benjamin, Germany</a:t>
              </a:r>
              <a:endParaRPr sz="1600" i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55400" y="1375788"/>
            <a:ext cx="1828559" cy="1557235"/>
            <a:chOff x="4455400" y="1375788"/>
            <a:chExt cx="1828559" cy="15572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55400" y="1375788"/>
              <a:ext cx="1278474" cy="1278474"/>
            </a:xfrm>
            <a:prstGeom prst="rect">
              <a:avLst/>
            </a:prstGeom>
          </p:spPr>
        </p:pic>
        <p:sp>
          <p:nvSpPr>
            <p:cNvPr id="614" name="Shape 607"/>
            <p:cNvSpPr/>
            <p:nvPr/>
          </p:nvSpPr>
          <p:spPr>
            <a:xfrm>
              <a:off x="4493030" y="2686802"/>
              <a:ext cx="1790929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Michel, France</a:t>
              </a:r>
              <a:endParaRPr sz="1600" i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3733" y="1657839"/>
            <a:ext cx="1766220" cy="1514984"/>
            <a:chOff x="1073733" y="1657839"/>
            <a:chExt cx="1766220" cy="1514984"/>
          </a:xfrm>
        </p:grpSpPr>
        <p:pic>
          <p:nvPicPr>
            <p:cNvPr id="615" name="image6.jpg" descr="MCamirand.JPG"/>
            <p:cNvPicPr/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204"/>
            <a:stretch/>
          </p:blipFill>
          <p:spPr>
            <a:xfrm rot="16200000">
              <a:off x="1268631" y="1694742"/>
              <a:ext cx="1250020" cy="1176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6" name="Shape 608"/>
            <p:cNvSpPr/>
            <p:nvPr/>
          </p:nvSpPr>
          <p:spPr>
            <a:xfrm>
              <a:off x="1073733" y="2926602"/>
              <a:ext cx="1766220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Martin,</a:t>
              </a:r>
              <a:r>
                <a:rPr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Canada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47054" y="4986529"/>
            <a:ext cx="1565986" cy="1567222"/>
            <a:chOff x="3747054" y="4986529"/>
            <a:chExt cx="1565986" cy="15672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47054" y="4986529"/>
              <a:ext cx="1329477" cy="1325969"/>
            </a:xfrm>
            <a:prstGeom prst="rect">
              <a:avLst/>
            </a:prstGeom>
          </p:spPr>
        </p:pic>
        <p:sp>
          <p:nvSpPr>
            <p:cNvPr id="617" name="Shape 607"/>
            <p:cNvSpPr/>
            <p:nvPr/>
          </p:nvSpPr>
          <p:spPr>
            <a:xfrm>
              <a:off x="3858091" y="6307530"/>
              <a:ext cx="1454949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Anwar, Tunisia</a:t>
              </a:r>
              <a:endParaRPr sz="1600" i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4787" y="1466876"/>
            <a:ext cx="1790929" cy="1643845"/>
            <a:chOff x="7624787" y="1466876"/>
            <a:chExt cx="1790929" cy="16438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55211" y="1466876"/>
              <a:ext cx="1331158" cy="1331158"/>
            </a:xfrm>
            <a:prstGeom prst="rect">
              <a:avLst/>
            </a:prstGeom>
          </p:spPr>
        </p:pic>
        <p:sp>
          <p:nvSpPr>
            <p:cNvPr id="618" name="Shape 607"/>
            <p:cNvSpPr/>
            <p:nvPr/>
          </p:nvSpPr>
          <p:spPr>
            <a:xfrm>
              <a:off x="7624787" y="2864500"/>
              <a:ext cx="1790929" cy="24622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1F4E79"/>
                  </a:solidFill>
                  <a:latin typeface="Calibri"/>
                  <a:ea typeface="Calibri"/>
                  <a:cs typeface="Calibri"/>
                  <a:sym typeface="Calibri"/>
                </a:rPr>
                <a:t>Fidel, Rumania</a:t>
              </a:r>
              <a:endParaRPr sz="1600" i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7912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97022" y="125437"/>
            <a:ext cx="8048477" cy="108343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r>
              <a:rPr lang="is-IS" sz="2800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to solve engineering challenges with solutions coming from multiple Industries &amp;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echnologies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57219909"/>
              </p:ext>
            </p:extLst>
          </p:nvPr>
        </p:nvGraphicFramePr>
        <p:xfrm>
          <a:off x="2851436" y="1671207"/>
          <a:ext cx="7223936" cy="433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0371" y="1671207"/>
            <a:ext cx="3215858" cy="42934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algn="l">
              <a:lnSpc>
                <a:spcPct val="120000"/>
              </a:lnSpc>
            </a:pPr>
            <a:r>
              <a:rPr lang="en-US" sz="2400" dirty="0" smtClean="0"/>
              <a:t>Top #10 skills</a:t>
            </a:r>
          </a:p>
          <a:p>
            <a:pPr algn="l">
              <a:lnSpc>
                <a:spcPct val="120000"/>
              </a:lnSpc>
            </a:pPr>
            <a:endParaRPr lang="en-US" sz="2400" dirty="0" smtClean="0"/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/>
              <a:t>Product Engineering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/>
              <a:t>Manufacturing Engineering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/>
              <a:t>Analytics &amp; Modeling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/>
              <a:t>Energy Efficiency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/>
              <a:t>Automation </a:t>
            </a:r>
            <a:r>
              <a:rPr lang="en-US" sz="1800" b="0" dirty="0"/>
              <a:t>&amp; Robotics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/>
              <a:t>Electrical &amp; Electronics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/>
              <a:t>Systems Engineering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/>
              <a:t>Construction Engineering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/>
              <a:t>3D printing</a:t>
            </a:r>
          </a:p>
          <a:p>
            <a:pPr marL="285750" indent="-285750" algn="l">
              <a:lnSpc>
                <a:spcPct val="120000"/>
              </a:lnSpc>
              <a:buFont typeface="Arial"/>
              <a:buChar char="•"/>
            </a:pPr>
            <a:r>
              <a:rPr lang="en-US" sz="1800" b="0" dirty="0" smtClean="0"/>
              <a:t>Mechatronics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761364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75181" y="2926183"/>
            <a:ext cx="403244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Samples</a:t>
            </a:r>
            <a:r>
              <a:rPr kumimoji="0" lang="es-E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Challenges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4825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97022" y="125437"/>
            <a:ext cx="8048477" cy="10834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Sample challenges (I)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5828" y="4002714"/>
            <a:ext cx="1691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Service Reliability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0954" y="1484784"/>
            <a:ext cx="1788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Maintenance costs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1279" y="1484784"/>
            <a:ext cx="1337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Sustainability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24" y="1891788"/>
            <a:ext cx="1764000" cy="1332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7022" y="3898852"/>
            <a:ext cx="9059494" cy="0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 Box 70"/>
          <p:cNvSpPr txBox="1"/>
          <p:nvPr/>
        </p:nvSpPr>
        <p:spPr>
          <a:xfrm>
            <a:off x="4953000" y="3278900"/>
            <a:ext cx="2099878" cy="67675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Railways Construction company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5" name="Text Box 70"/>
          <p:cNvSpPr txBox="1"/>
          <p:nvPr/>
        </p:nvSpPr>
        <p:spPr>
          <a:xfrm>
            <a:off x="549382" y="3217704"/>
            <a:ext cx="2459402" cy="47396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Leading Multinational Mining / Steel Manufacturer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6" name="Text Box 70"/>
          <p:cNvSpPr txBox="1"/>
          <p:nvPr/>
        </p:nvSpPr>
        <p:spPr>
          <a:xfrm>
            <a:off x="5148377" y="5820934"/>
            <a:ext cx="1892855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Telecommunications Service Provider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03" y="1865263"/>
            <a:ext cx="1758784" cy="1288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228" y="4377788"/>
            <a:ext cx="1784996" cy="135457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40668" y="4002714"/>
            <a:ext cx="1845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Infrastructure costs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58" name="Text Box 70"/>
          <p:cNvSpPr txBox="1"/>
          <p:nvPr/>
        </p:nvSpPr>
        <p:spPr>
          <a:xfrm>
            <a:off x="513856" y="5859456"/>
            <a:ext cx="2494928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infrastructure Construction company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12" y="4403228"/>
            <a:ext cx="17640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 Box 70"/>
          <p:cNvSpPr txBox="1"/>
          <p:nvPr/>
        </p:nvSpPr>
        <p:spPr>
          <a:xfrm>
            <a:off x="2794794" y="1788486"/>
            <a:ext cx="1944677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defRPr>
            </a:lvl1pPr>
          </a:lstStyle>
          <a:p>
            <a:r>
              <a:rPr lang="en-US" dirty="0"/>
              <a:t>Water recovery and energy efficiency optimization in cooling towers </a:t>
            </a:r>
            <a:r>
              <a:rPr lang="en-US" dirty="0" smtClean="0"/>
              <a:t>for a steel </a:t>
            </a:r>
            <a:r>
              <a:rPr lang="en-US" dirty="0"/>
              <a:t>manufacturing plant.</a:t>
            </a:r>
          </a:p>
        </p:txBody>
      </p:sp>
      <p:sp>
        <p:nvSpPr>
          <p:cNvPr id="38" name="Text Box 70"/>
          <p:cNvSpPr txBox="1"/>
          <p:nvPr/>
        </p:nvSpPr>
        <p:spPr>
          <a:xfrm>
            <a:off x="7112779" y="1844824"/>
            <a:ext cx="2232709" cy="135248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40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defRPr>
            </a:lvl1pPr>
          </a:lstStyle>
          <a:p>
            <a:r>
              <a:rPr lang="en-US" dirty="0"/>
              <a:t>Sand covering </a:t>
            </a:r>
            <a:r>
              <a:rPr lang="en-US" dirty="0" smtClean="0"/>
              <a:t>and </a:t>
            </a:r>
            <a:r>
              <a:rPr lang="en-US" dirty="0"/>
              <a:t>maintenance cost optimization for </a:t>
            </a:r>
            <a:r>
              <a:rPr lang="en-US" dirty="0" smtClean="0"/>
              <a:t>the </a:t>
            </a:r>
            <a:r>
              <a:rPr lang="en-US" dirty="0"/>
              <a:t>high speed Medina-La Mecca railway (</a:t>
            </a:r>
            <a:r>
              <a:rPr lang="en-US" dirty="0" err="1"/>
              <a:t>Haramain</a:t>
            </a:r>
            <a:r>
              <a:rPr lang="en-US" dirty="0"/>
              <a:t> project)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963" y="4293096"/>
            <a:ext cx="2076509" cy="113601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10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Cost-efficient BTS equipment protection system to prevent batteries thefts, maintain service reliability and reduce operational costs for a Telco service provider.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03751" y="4365104"/>
            <a:ext cx="2005233" cy="113601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10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Flexible &amp;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 Easy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to transport factory solution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to speed up the manufacturing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service set-up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and reduce cost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for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a pre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-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casted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concrete parts manufacturer.</a:t>
            </a:r>
          </a:p>
        </p:txBody>
      </p:sp>
    </p:spTree>
    <p:extLst>
      <p:ext uri="{BB962C8B-B14F-4D97-AF65-F5344CB8AC3E}">
        <p14:creationId xmlns:p14="http://schemas.microsoft.com/office/powerpoint/2010/main" val="286054297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97022" y="125437"/>
            <a:ext cx="8048477" cy="10834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Sample challenges (II)</a:t>
            </a:r>
            <a:endParaRPr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88" y="4468436"/>
            <a:ext cx="1764000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147061140770639148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837" y="1849095"/>
            <a:ext cx="1764000" cy="13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41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7482" y="2825094"/>
            <a:ext cx="793903" cy="3473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663186" y="1412776"/>
            <a:ext cx="2141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Internet of Things (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IoT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63738" y="4020363"/>
            <a:ext cx="1746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Labor Productivity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0552" y="4020363"/>
            <a:ext cx="1399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Logistics Costs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7022" y="3883553"/>
            <a:ext cx="9059494" cy="0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 Box 70"/>
          <p:cNvSpPr txBox="1"/>
          <p:nvPr/>
        </p:nvSpPr>
        <p:spPr>
          <a:xfrm>
            <a:off x="632082" y="5862885"/>
            <a:ext cx="2257167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leading Wind Turbine manufacturer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3" name="Text Box 70"/>
          <p:cNvSpPr txBox="1"/>
          <p:nvPr/>
        </p:nvSpPr>
        <p:spPr>
          <a:xfrm>
            <a:off x="664130" y="3190018"/>
            <a:ext cx="2056622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leading energy solution provider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98" y="4468436"/>
            <a:ext cx="1764000" cy="1332000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05" y="1849226"/>
            <a:ext cx="1764000" cy="1332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407754" y="1453034"/>
            <a:ext cx="1337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Sustainability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49" name="Text Box 70"/>
          <p:cNvSpPr txBox="1"/>
          <p:nvPr/>
        </p:nvSpPr>
        <p:spPr>
          <a:xfrm>
            <a:off x="2794794" y="1828485"/>
            <a:ext cx="2230214" cy="14564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Cost-efficient and low energy consumption solution to monitor the charge status of lead batteries in Photovoltaic systems.</a:t>
            </a:r>
          </a:p>
        </p:txBody>
      </p:sp>
      <p:sp>
        <p:nvSpPr>
          <p:cNvPr id="50" name="Text Box 70"/>
          <p:cNvSpPr txBox="1"/>
          <p:nvPr/>
        </p:nvSpPr>
        <p:spPr>
          <a:xfrm>
            <a:off x="7184787" y="1828485"/>
            <a:ext cx="1944677" cy="14564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Water recovery and energy efficiency optimization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during the process of calcination and drying for a gypsum manufacturing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plant.</a:t>
            </a:r>
          </a:p>
        </p:txBody>
      </p:sp>
      <p:sp>
        <p:nvSpPr>
          <p:cNvPr id="51" name="Text Box 70"/>
          <p:cNvSpPr txBox="1"/>
          <p:nvPr/>
        </p:nvSpPr>
        <p:spPr>
          <a:xfrm>
            <a:off x="4975706" y="3265051"/>
            <a:ext cx="2263093" cy="34822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construction materials manufacturer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53" name="Text Box 70"/>
          <p:cNvSpPr txBox="1"/>
          <p:nvPr/>
        </p:nvSpPr>
        <p:spPr>
          <a:xfrm>
            <a:off x="2864307" y="4420773"/>
            <a:ext cx="2111399" cy="14564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Reduction of ship transportation costs through the optimization of the volume in wind-turbines blades stacking for a manufacturer</a:t>
            </a:r>
          </a:p>
        </p:txBody>
      </p:sp>
      <p:sp>
        <p:nvSpPr>
          <p:cNvPr id="57" name="Text Box 70"/>
          <p:cNvSpPr txBox="1"/>
          <p:nvPr/>
        </p:nvSpPr>
        <p:spPr>
          <a:xfrm>
            <a:off x="7184787" y="4420773"/>
            <a:ext cx="2088693" cy="14564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Productivity improvement of an intensive parts loading process  through Robotics / Automation for a leading manufacturer of rear view systems.</a:t>
            </a:r>
          </a:p>
        </p:txBody>
      </p:sp>
      <p:sp>
        <p:nvSpPr>
          <p:cNvPr id="59" name="Text Box 70"/>
          <p:cNvSpPr txBox="1"/>
          <p:nvPr/>
        </p:nvSpPr>
        <p:spPr>
          <a:xfrm>
            <a:off x="5134399" y="5924935"/>
            <a:ext cx="1944455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Tier 1 Automotive Supplier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10915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00872" y="2926183"/>
            <a:ext cx="197781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Solutions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6475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>
            <a:spLocks noGrp="1"/>
          </p:cNvSpPr>
          <p:nvPr>
            <p:ph type="title"/>
          </p:nvPr>
        </p:nvSpPr>
        <p:spPr>
          <a:xfrm>
            <a:off x="396875" y="125412"/>
            <a:ext cx="7469972" cy="108267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00" tIns="45700" rIns="45700" bIns="45700" anchor="b" anchorCtr="0">
            <a:noAutofit/>
          </a:bodyPr>
          <a:lstStyle/>
          <a:p>
            <a:pPr algn="l" rtl="0">
              <a:buSzPct val="25000"/>
            </a:pPr>
            <a:r>
              <a:rPr lang="en-US" sz="2800" dirty="0" smtClean="0">
                <a:solidFill>
                  <a:srgbClr val="1F4E79"/>
                </a:solidFill>
              </a:rPr>
              <a:t>Tangible &amp; Viable solutions</a:t>
            </a:r>
            <a:endParaRPr sz="2800" dirty="0">
              <a:solidFill>
                <a:srgbClr val="1E4E79"/>
              </a:solidFill>
            </a:endParaRPr>
          </a:p>
        </p:txBody>
      </p:sp>
      <p:pic>
        <p:nvPicPr>
          <p:cNvPr id="45" name="image17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80" y="1324276"/>
            <a:ext cx="1900271" cy="1601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45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247" y="2366186"/>
            <a:ext cx="1807262" cy="138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Captura de pantalla 2016-07-18 a la(s) 20.33.47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5" y="1430453"/>
            <a:ext cx="2989734" cy="127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aptura de pantalla 2016-07-18 a la(s) 20.35.26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038" y="1430453"/>
            <a:ext cx="3858514" cy="825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18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962" y="5176661"/>
            <a:ext cx="2581788" cy="1276952"/>
          </a:xfrm>
          <a:prstGeom prst="rect">
            <a:avLst/>
          </a:prstGeom>
          <a:ln w="12700">
            <a:solidFill>
              <a:srgbClr val="2E75B6"/>
            </a:solidFill>
            <a:miter lim="400000"/>
          </a:ln>
        </p:spPr>
      </p:pic>
      <p:pic>
        <p:nvPicPr>
          <p:cNvPr id="54" name="image29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176" y="3150384"/>
            <a:ext cx="2651975" cy="173253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5" name="Captura de pantalla 2016-06-30 a la(s) 19.17.35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09" y="5033518"/>
            <a:ext cx="3083773" cy="1450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18" y="4444767"/>
            <a:ext cx="2951427" cy="1964766"/>
          </a:xfrm>
          <a:prstGeom prst="rect">
            <a:avLst/>
          </a:prstGeom>
          <a:solidFill>
            <a:srgbClr val="5B9BD5"/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7" name="Captura de pantalla 2016-11-21 a la(s) 18.34.15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18" y="2815218"/>
            <a:ext cx="1882436" cy="1452598"/>
          </a:xfrm>
          <a:prstGeom prst="rect">
            <a:avLst/>
          </a:prstGeom>
          <a:ln w="12700">
            <a:solidFill>
              <a:srgbClr val="2E75B6"/>
            </a:solidFill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050" y="2800365"/>
            <a:ext cx="1989314" cy="1517259"/>
          </a:xfrm>
          <a:prstGeom prst="rect">
            <a:avLst/>
          </a:prstGeom>
          <a:ln>
            <a:solidFill>
              <a:srgbClr val="2E75B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971" y="3834479"/>
            <a:ext cx="1818825" cy="12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6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From +12 participating countries, 6 alternatives reached the semi-finals!</a:t>
            </a:r>
            <a:endParaRPr lang="es-ES_tradn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3425703" y="3967277"/>
            <a:ext cx="2717916" cy="210790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666431" y="3984925"/>
            <a:ext cx="2907659" cy="2135233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041" y="2351034"/>
            <a:ext cx="2747103" cy="2126852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6543650" y="2397829"/>
            <a:ext cx="2740463" cy="208012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6234915" y="3900905"/>
            <a:ext cx="2740463" cy="210790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423542" y="2491560"/>
            <a:ext cx="2917977" cy="210790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924" y="1412776"/>
            <a:ext cx="540000" cy="359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066" y="1412776"/>
            <a:ext cx="540000" cy="3592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0" y="1449819"/>
            <a:ext cx="540000" cy="285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421" y="1412776"/>
            <a:ext cx="540000" cy="359207"/>
          </a:xfrm>
          <a:prstGeom prst="rect">
            <a:avLst/>
          </a:prstGeom>
        </p:spPr>
      </p:pic>
      <p:pic>
        <p:nvPicPr>
          <p:cNvPr id="18" name="Picture 17" descr="Egyp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496" y="1412776"/>
            <a:ext cx="540000" cy="359207"/>
          </a:xfrm>
          <a:prstGeom prst="rect">
            <a:avLst/>
          </a:prstGeom>
        </p:spPr>
      </p:pic>
      <p:pic>
        <p:nvPicPr>
          <p:cNvPr id="19" name="Picture 18" descr="suecia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782" y="1423928"/>
            <a:ext cx="540000" cy="336903"/>
          </a:xfrm>
          <a:prstGeom prst="rect">
            <a:avLst/>
          </a:prstGeom>
        </p:spPr>
      </p:pic>
      <p:pic>
        <p:nvPicPr>
          <p:cNvPr id="20" name="Picture 19" descr="mexico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711" y="1438943"/>
            <a:ext cx="540000" cy="306873"/>
          </a:xfrm>
          <a:prstGeom prst="rect">
            <a:avLst/>
          </a:prstGeom>
        </p:spPr>
      </p:pic>
      <p:pic>
        <p:nvPicPr>
          <p:cNvPr id="21" name="Picture 20" descr="jordania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95" y="1457379"/>
            <a:ext cx="540000" cy="270000"/>
          </a:xfrm>
          <a:prstGeom prst="rect">
            <a:avLst/>
          </a:prstGeom>
        </p:spPr>
      </p:pic>
      <p:pic>
        <p:nvPicPr>
          <p:cNvPr id="22" name="Picture 21" descr="alemania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53" y="1429901"/>
            <a:ext cx="540000" cy="324956"/>
          </a:xfrm>
          <a:prstGeom prst="rect">
            <a:avLst/>
          </a:prstGeom>
        </p:spPr>
      </p:pic>
      <p:pic>
        <p:nvPicPr>
          <p:cNvPr id="23" name="Picture 22" descr="holanda.gif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137" y="1414294"/>
            <a:ext cx="540000" cy="356171"/>
          </a:xfrm>
          <a:prstGeom prst="rect">
            <a:avLst/>
          </a:prstGeom>
        </p:spPr>
      </p:pic>
      <p:pic>
        <p:nvPicPr>
          <p:cNvPr id="24" name="Picture 23" descr="colombia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79" y="1412776"/>
            <a:ext cx="540000" cy="359207"/>
          </a:xfrm>
          <a:prstGeom prst="rect">
            <a:avLst/>
          </a:prstGeom>
        </p:spPr>
      </p:pic>
      <p:pic>
        <p:nvPicPr>
          <p:cNvPr id="25" name="Picture 24" descr="sudafrica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208" y="1412776"/>
            <a:ext cx="540000" cy="359207"/>
          </a:xfrm>
          <a:prstGeom prst="rect">
            <a:avLst/>
          </a:prstGeom>
        </p:spPr>
      </p:pic>
      <p:pic>
        <p:nvPicPr>
          <p:cNvPr id="26" name="Picture 25" descr="Egyp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350" y="1412776"/>
            <a:ext cx="540000" cy="3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75181" y="2926183"/>
            <a:ext cx="403244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Wha</a:t>
            </a:r>
            <a:r>
              <a:rPr lang="es-ES" sz="3600" dirty="0" err="1" smtClean="0">
                <a:solidFill>
                  <a:srgbClr val="000000"/>
                </a:solidFill>
              </a:rPr>
              <a:t>t</a:t>
            </a:r>
            <a:r>
              <a:rPr lang="es-ES" sz="3600" dirty="0" smtClean="0">
                <a:solidFill>
                  <a:srgbClr val="000000"/>
                </a:solidFill>
              </a:rPr>
              <a:t> </a:t>
            </a:r>
            <a:r>
              <a:rPr lang="es-ES" sz="3600" dirty="0" err="1" smtClean="0">
                <a:solidFill>
                  <a:srgbClr val="000000"/>
                </a:solidFill>
              </a:rPr>
              <a:t>is</a:t>
            </a:r>
            <a:r>
              <a:rPr lang="es-ES" sz="3600" dirty="0" smtClean="0">
                <a:solidFill>
                  <a:srgbClr val="000000"/>
                </a:solidFill>
              </a:rPr>
              <a:t> </a:t>
            </a:r>
            <a:r>
              <a:rPr lang="es-ES" sz="3600" dirty="0" err="1" smtClean="0">
                <a:solidFill>
                  <a:srgbClr val="000000"/>
                </a:solidFill>
              </a:rPr>
              <a:t>Ennomotive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9892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023" y="-99392"/>
            <a:ext cx="7113818" cy="1208868"/>
          </a:xfrm>
          <a:ln w="12700">
            <a:miter lim="400000"/>
          </a:ln>
        </p:spPr>
        <p:txBody>
          <a:bodyPr lIns="0" tIns="0" rIns="0" bIns="0" anchor="b">
            <a:normAutofit/>
          </a:bodyPr>
          <a:lstStyle/>
          <a:p>
            <a:r>
              <a:rPr lang="en-US" sz="2800" dirty="0" smtClean="0">
                <a:solidFill>
                  <a:srgbClr val="1F4E79"/>
                </a:solidFill>
              </a:rPr>
              <a:t>As a result, 235K€ /year of water can be earned with a 3,5 years payback</a:t>
            </a:r>
            <a:endParaRPr lang="es-ES_tradnl" sz="2800" dirty="0">
              <a:solidFill>
                <a:srgbClr val="1F4E7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23" y="2096137"/>
            <a:ext cx="4996240" cy="3264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6834" y="5631631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F4E79"/>
                </a:solidFill>
              </a:rPr>
              <a:t>15.000 € Prize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835751" y="1556792"/>
            <a:ext cx="1749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F4E79"/>
                </a:solidFill>
              </a:rPr>
              <a:t>The winners</a:t>
            </a:r>
            <a:endParaRPr lang="en-US" sz="2400" b="1" dirty="0"/>
          </a:p>
        </p:txBody>
      </p:sp>
      <p:pic>
        <p:nvPicPr>
          <p:cNvPr id="11" name="Picture 10" descr="premi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664" y="5579094"/>
            <a:ext cx="445959" cy="602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112" y="2096137"/>
            <a:ext cx="3264305" cy="32643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37380" y="5642915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F4E79"/>
                </a:solidFill>
              </a:rPr>
              <a:t>1.000 € Prize</a:t>
            </a:r>
            <a:endParaRPr lang="en-US" sz="2000" b="1" dirty="0"/>
          </a:p>
        </p:txBody>
      </p:sp>
      <p:pic>
        <p:nvPicPr>
          <p:cNvPr id="16" name="Picture 15" descr="premi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10" y="5590378"/>
            <a:ext cx="445959" cy="60255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37176" y="1586409"/>
            <a:ext cx="1498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1F4E79"/>
                </a:solidFill>
              </a:rPr>
              <a:t>2</a:t>
            </a:r>
            <a:r>
              <a:rPr lang="en-US" sz="2400" b="1" baseline="30000" dirty="0" smtClean="0">
                <a:solidFill>
                  <a:srgbClr val="1F4E79"/>
                </a:solidFill>
              </a:rPr>
              <a:t>nd</a:t>
            </a:r>
            <a:r>
              <a:rPr lang="en-US" sz="2400" b="1" dirty="0" smtClean="0">
                <a:solidFill>
                  <a:srgbClr val="1F4E79"/>
                </a:solidFill>
              </a:rPr>
              <a:t> finalist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64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544" y="1775730"/>
            <a:ext cx="6315577" cy="27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97021" y="125436"/>
            <a:ext cx="7679444" cy="108343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  <a:r>
              <a:rPr lang="en-US" sz="2800" dirty="0">
                <a:solidFill>
                  <a:srgbClr val="1E4E79"/>
                </a:solidFill>
              </a:rPr>
              <a:t> </a:t>
            </a:r>
            <a:r>
              <a:rPr lang="en-US" sz="2800" dirty="0" smtClean="0">
                <a:solidFill>
                  <a:srgbClr val="1E4E79"/>
                </a:solidFill>
              </a:rPr>
              <a:t>- </a:t>
            </a:r>
            <a:r>
              <a:rPr lang="en-US" sz="2800" b="0" i="0" u="none" strike="noStrike" cap="none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Photovoltaic </a:t>
            </a:r>
            <a:r>
              <a:rPr lang="en-US" sz="28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systems batteries challenge</a:t>
            </a:r>
          </a:p>
        </p:txBody>
      </p:sp>
      <p:sp>
        <p:nvSpPr>
          <p:cNvPr id="131" name="Shape 131"/>
          <p:cNvSpPr/>
          <p:nvPr/>
        </p:nvSpPr>
        <p:spPr>
          <a:xfrm>
            <a:off x="467554" y="1426075"/>
            <a:ext cx="2136685" cy="17543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1" i="0" u="sng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The challenge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 i="0" u="sng" strike="noStrike" cap="none" dirty="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600" b="1" i="0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Monitor charge</a:t>
            </a: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600" b="1" i="0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en-US" sz="1600" b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of photovoltaic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600" b="1" i="0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system battery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1" i="0" strike="noStrike" cap="none" dirty="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-135100" y="4667785"/>
            <a:ext cx="3431445" cy="143116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990600" marR="0" lvl="0" indent="-1905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Accurate</a:t>
            </a:r>
          </a:p>
          <a:p>
            <a:pPr marL="990600" marR="0" lvl="0" indent="-190500" algn="just" rtl="0">
              <a:spcBef>
                <a:spcPts val="600"/>
              </a:spcBef>
              <a:spcAft>
                <a:spcPts val="0"/>
              </a:spcAft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Minimum cost</a:t>
            </a:r>
          </a:p>
          <a:p>
            <a:pPr marL="990600" marR="0" lvl="0" indent="-190500" algn="just" rtl="0">
              <a:spcBef>
                <a:spcPts val="600"/>
              </a:spcBef>
              <a:spcAft>
                <a:spcPts val="0"/>
              </a:spcAft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Low consumption</a:t>
            </a:r>
          </a:p>
          <a:p>
            <a:pPr marL="990600" marR="0" lvl="0" indent="-190500" algn="just" rtl="0">
              <a:spcBef>
                <a:spcPts val="600"/>
              </a:spcBef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Reliable</a:t>
            </a:r>
          </a:p>
        </p:txBody>
      </p:sp>
      <p:pic>
        <p:nvPicPr>
          <p:cNvPr id="133" name="Shape 133" descr="Screen Shot 2016-04-04 at 15.26.4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92" y="3220149"/>
            <a:ext cx="2189400" cy="1326000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4" name="Shape 134" descr="Screen Shot 2016-04-04 at 21.08.1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0186" y="4268271"/>
            <a:ext cx="3321915" cy="1772441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5" name="Shape 135" descr="Screen Shot 2016-04-04 at 15.27.2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11099" y="4268271"/>
            <a:ext cx="2972890" cy="1772441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9212" y="1911193"/>
            <a:ext cx="1216141" cy="1216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890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97021" y="125436"/>
            <a:ext cx="7362677" cy="108343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Result: </a:t>
            </a:r>
            <a:r>
              <a:rPr lang="en-US" sz="2800">
                <a:solidFill>
                  <a:srgbClr val="1E4E79"/>
                </a:solidFill>
              </a:rPr>
              <a:t>Mo</a:t>
            </a:r>
            <a:r>
              <a:rPr lang="en-US"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nitoring </a:t>
            </a:r>
            <a:r>
              <a:rPr lang="en-US" sz="2800">
                <a:solidFill>
                  <a:srgbClr val="1E4E79"/>
                </a:solidFill>
              </a:rPr>
              <a:t>S</a:t>
            </a:r>
            <a:r>
              <a:rPr lang="en-US"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ystem </a:t>
            </a:r>
            <a:r>
              <a:rPr lang="en-US" sz="2800">
                <a:solidFill>
                  <a:srgbClr val="1E4E79"/>
                </a:solidFill>
              </a:rPr>
              <a:t>B</a:t>
            </a:r>
            <a:r>
              <a:rPr lang="en-US"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elow 20€!</a:t>
            </a:r>
          </a:p>
        </p:txBody>
      </p:sp>
      <p:sp>
        <p:nvSpPr>
          <p:cNvPr id="159" name="Shape 159"/>
          <p:cNvSpPr/>
          <p:nvPr/>
        </p:nvSpPr>
        <p:spPr>
          <a:xfrm>
            <a:off x="423335" y="1710411"/>
            <a:ext cx="1137730" cy="2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sng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395" y="4601288"/>
            <a:ext cx="2454790" cy="135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1353" y="3338605"/>
            <a:ext cx="1525999" cy="284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511" y="3338605"/>
            <a:ext cx="2603449" cy="146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395" y="1484186"/>
            <a:ext cx="2772839" cy="277283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4253145" y="4872205"/>
            <a:ext cx="2680551" cy="1431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Android software</a:t>
            </a:r>
          </a:p>
          <a:p>
            <a:pPr marL="355600" marR="0" lvl="0" indent="-355600" algn="l" rtl="0">
              <a:spcBef>
                <a:spcPts val="600"/>
              </a:spcBef>
              <a:spcAft>
                <a:spcPts val="0"/>
              </a:spcAft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&lt; 50 components</a:t>
            </a:r>
          </a:p>
          <a:p>
            <a:pPr marL="355600" marR="0" lvl="0" indent="-355600" algn="l" rtl="0">
              <a:spcBef>
                <a:spcPts val="600"/>
              </a:spcBef>
              <a:spcAft>
                <a:spcPts val="0"/>
              </a:spcAft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Robust, low cost</a:t>
            </a:r>
          </a:p>
          <a:p>
            <a:pPr marL="355600" marR="0" lvl="0" indent="-355600" algn="l" rtl="0">
              <a:spcBef>
                <a:spcPts val="600"/>
              </a:spcBef>
              <a:buClr>
                <a:srgbClr val="1F4E79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APP for tablet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5" y="2260056"/>
            <a:ext cx="540000" cy="359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5" y="2747651"/>
            <a:ext cx="540000" cy="359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5" y="3235246"/>
            <a:ext cx="540000" cy="35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5" y="3722841"/>
            <a:ext cx="540000" cy="2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5" y="4623944"/>
            <a:ext cx="540000" cy="469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5" y="4136349"/>
            <a:ext cx="540000" cy="359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5" y="5221897"/>
            <a:ext cx="540000" cy="359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39" y="5709493"/>
            <a:ext cx="541192" cy="360000"/>
          </a:xfrm>
          <a:prstGeom prst="rect">
            <a:avLst/>
          </a:prstGeom>
        </p:spPr>
      </p:pic>
      <p:pic>
        <p:nvPicPr>
          <p:cNvPr id="20" name="Shape 146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671" y="1484186"/>
            <a:ext cx="2077972" cy="173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52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4635" y="1484186"/>
            <a:ext cx="2694528" cy="1733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7129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xfrm>
            <a:off x="397023" y="125437"/>
            <a:ext cx="7113817" cy="1083431"/>
          </a:xfrm>
          <a:prstGeom prst="rect">
            <a:avLst/>
          </a:prstGeom>
        </p:spPr>
        <p:txBody>
          <a:bodyPr lIns="0" tIns="0" rIns="0" bIns="0"/>
          <a:lstStyle>
            <a:lvl1pPr>
              <a:defRPr sz="3300"/>
            </a:lvl1pPr>
          </a:lstStyle>
          <a:p>
            <a:pPr lvl="0">
              <a:defRPr sz="1800"/>
            </a:pPr>
            <a:r>
              <a:rPr lang="en-US" sz="3300" dirty="0" smtClean="0"/>
              <a:t>Other pictures</a:t>
            </a:r>
            <a:endParaRPr sz="3300" dirty="0"/>
          </a:p>
        </p:txBody>
      </p:sp>
      <p:pic>
        <p:nvPicPr>
          <p:cNvPr id="774" name="image17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364" y="1364940"/>
            <a:ext cx="2985028" cy="2058396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Shape 778"/>
          <p:cNvSpPr>
            <a:spLocks noGrp="1"/>
          </p:cNvSpPr>
          <p:nvPr>
            <p:ph type="sldNum" sz="quarter" idx="4294967295"/>
          </p:nvPr>
        </p:nvSpPr>
        <p:spPr>
          <a:xfrm>
            <a:off x="8218382" y="6451610"/>
            <a:ext cx="1464199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1000">
                <a:solidFill>
                  <a:srgbClr val="A6A6A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A6A6A6"/>
                </a:solidFill>
              </a:rPr>
              <a:t>23</a:t>
            </a:fld>
            <a:endParaRPr sz="1000">
              <a:solidFill>
                <a:srgbClr val="A6A6A6"/>
              </a:solidFill>
            </a:endParaRPr>
          </a:p>
        </p:txBody>
      </p:sp>
      <p:sp>
        <p:nvSpPr>
          <p:cNvPr id="779" name="Shape 779"/>
          <p:cNvSpPr/>
          <p:nvPr/>
        </p:nvSpPr>
        <p:spPr>
          <a:xfrm>
            <a:off x="-135101" y="6551879"/>
            <a:ext cx="91916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000" b="1">
                <a:solidFill>
                  <a:srgbClr val="A5A5A5"/>
                </a:solidFill>
                <a:latin typeface="Lucida Grande"/>
                <a:ea typeface="Lucida Grande"/>
                <a:cs typeface="Lucida Grande"/>
                <a:sym typeface="Lucida Grande"/>
              </a:rPr>
              <a:t>©</a:t>
            </a:r>
            <a:r>
              <a:rPr sz="1000">
                <a:solidFill>
                  <a:srgbClr val="A5A5A5"/>
                </a:solidFill>
              </a:rPr>
              <a:t> 2016 Ennomotive SL. This material may not be reproduced or distributed, in whole or in part, without prior written consent from Ennomotive</a:t>
            </a:r>
          </a:p>
        </p:txBody>
      </p:sp>
      <p:pic>
        <p:nvPicPr>
          <p:cNvPr id="780" name="Captura de pantalla 2016-12-01 a la(s) 18.45.28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98" y="3555430"/>
            <a:ext cx="3249700" cy="269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1" name="Captura de pantalla 2016-12-01 a la(s) 18.45.12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872" y="4115157"/>
            <a:ext cx="2844092" cy="181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Captura de pantalla 2016-12-01 a la(s) 18.59.31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213" y="1364940"/>
            <a:ext cx="3669550" cy="1837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1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583" y="3552699"/>
            <a:ext cx="2951598" cy="19550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697203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97022" y="0"/>
            <a:ext cx="7113817" cy="120886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Sustainability - Water </a:t>
            </a:r>
            <a:r>
              <a:rPr lang="en-US" sz="2800" dirty="0">
                <a:solidFill>
                  <a:srgbClr val="1E4E79"/>
                </a:solidFill>
              </a:rPr>
              <a:t>R</a:t>
            </a:r>
            <a:r>
              <a:rPr lang="en-US" sz="28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ecovery </a:t>
            </a:r>
            <a:r>
              <a:rPr lang="en-US" sz="2800" b="0" i="0" u="none" strike="noStrike" cap="none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in Gypsum </a:t>
            </a:r>
            <a:r>
              <a:rPr lang="en-US" sz="2800" dirty="0" smtClean="0">
                <a:solidFill>
                  <a:srgbClr val="1E4E79"/>
                </a:solidFill>
              </a:rPr>
              <a:t>P</a:t>
            </a:r>
            <a:r>
              <a:rPr lang="en-US" sz="2800" b="0" i="0" u="none" strike="noStrike" cap="none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lasterboard </a:t>
            </a:r>
            <a:r>
              <a:rPr lang="en-US" sz="2800" dirty="0">
                <a:solidFill>
                  <a:srgbClr val="1E4E79"/>
                </a:solidFill>
              </a:rPr>
              <a:t>M</a:t>
            </a:r>
            <a:r>
              <a:rPr lang="en-US" sz="28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anufacturing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270" y="3627844"/>
            <a:ext cx="5304211" cy="299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867" y="1514850"/>
            <a:ext cx="5584712" cy="27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465416" y="1544607"/>
            <a:ext cx="2140968" cy="147732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n-US" sz="1800" b="1" i="0" u="sng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The challenge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1800" b="1" i="0" u="sng" strike="noStrike" cap="none" dirty="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600" b="1" i="0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How to recover water</a:t>
            </a: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600" b="1" i="0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from steam </a:t>
            </a:r>
            <a:r>
              <a:rPr lang="en-US" sz="1600" b="1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efficientl</a:t>
            </a:r>
            <a:r>
              <a:rPr lang="en-US" sz="1600" b="1" i="0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236189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97022" y="0"/>
            <a:ext cx="7113817" cy="120886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lvl="0" algn="l" rtl="0">
              <a:buSzPct val="25000"/>
            </a:pPr>
            <a:r>
              <a:rPr lang="en-US" sz="2800" dirty="0">
                <a:solidFill>
                  <a:srgbClr val="1F4E79"/>
                </a:solidFill>
              </a:rPr>
              <a:t>Results: 235K€ /year of water can be </a:t>
            </a:r>
            <a:r>
              <a:rPr lang="en-US" sz="2800" dirty="0" smtClean="0">
                <a:solidFill>
                  <a:srgbClr val="1F4E79"/>
                </a:solidFill>
              </a:rPr>
              <a:t>saved</a:t>
            </a:r>
            <a:endParaRPr lang="en-US" sz="2800" b="0" i="0" u="none" strike="noStrike" cap="none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59"/>
          <p:cNvSpPr/>
          <p:nvPr/>
        </p:nvSpPr>
        <p:spPr>
          <a:xfrm>
            <a:off x="423335" y="1710411"/>
            <a:ext cx="1137730" cy="279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sng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2672849"/>
            <a:ext cx="540000" cy="359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3142912"/>
            <a:ext cx="540000" cy="359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2276872"/>
            <a:ext cx="540000" cy="285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3612975"/>
            <a:ext cx="540000" cy="359207"/>
          </a:xfrm>
          <a:prstGeom prst="rect">
            <a:avLst/>
          </a:prstGeom>
        </p:spPr>
      </p:pic>
      <p:pic>
        <p:nvPicPr>
          <p:cNvPr id="2" name="Picture 1" descr="Egyp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083038"/>
            <a:ext cx="540000" cy="359207"/>
          </a:xfrm>
          <a:prstGeom prst="rect">
            <a:avLst/>
          </a:prstGeom>
        </p:spPr>
      </p:pic>
      <p:pic>
        <p:nvPicPr>
          <p:cNvPr id="3" name="Picture 2" descr="sueci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553101"/>
            <a:ext cx="540000" cy="336903"/>
          </a:xfrm>
          <a:prstGeom prst="rect">
            <a:avLst/>
          </a:prstGeom>
        </p:spPr>
      </p:pic>
      <p:pic>
        <p:nvPicPr>
          <p:cNvPr id="4" name="Picture 3" descr="mexic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1" y="2276872"/>
            <a:ext cx="540000" cy="306873"/>
          </a:xfrm>
          <a:prstGeom prst="rect">
            <a:avLst/>
          </a:prstGeom>
        </p:spPr>
      </p:pic>
      <p:pic>
        <p:nvPicPr>
          <p:cNvPr id="5" name="Picture 4" descr="jordania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5000862"/>
            <a:ext cx="540000" cy="270000"/>
          </a:xfrm>
          <a:prstGeom prst="rect">
            <a:avLst/>
          </a:prstGeom>
        </p:spPr>
      </p:pic>
      <p:pic>
        <p:nvPicPr>
          <p:cNvPr id="6" name="Picture 5" descr="alemania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1" y="2694783"/>
            <a:ext cx="540000" cy="324956"/>
          </a:xfrm>
          <a:prstGeom prst="rect">
            <a:avLst/>
          </a:prstGeom>
        </p:spPr>
      </p:pic>
      <p:pic>
        <p:nvPicPr>
          <p:cNvPr id="7" name="Picture 6" descr="holanda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1" y="3130777"/>
            <a:ext cx="540000" cy="356171"/>
          </a:xfrm>
          <a:prstGeom prst="rect">
            <a:avLst/>
          </a:prstGeom>
        </p:spPr>
      </p:pic>
      <p:pic>
        <p:nvPicPr>
          <p:cNvPr id="20" name="Picture 19" descr="colombi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1" y="4068231"/>
            <a:ext cx="540000" cy="359207"/>
          </a:xfrm>
          <a:prstGeom prst="rect">
            <a:avLst/>
          </a:prstGeom>
        </p:spPr>
      </p:pic>
      <p:pic>
        <p:nvPicPr>
          <p:cNvPr id="21" name="Picture 20" descr="sudafrica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1" y="3597986"/>
            <a:ext cx="540000" cy="359207"/>
          </a:xfrm>
          <a:prstGeom prst="rect">
            <a:avLst/>
          </a:prstGeom>
        </p:spPr>
      </p:pic>
      <p:pic>
        <p:nvPicPr>
          <p:cNvPr id="22" name="Picture 21" descr="Egyp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91" y="4538477"/>
            <a:ext cx="540000" cy="359207"/>
          </a:xfrm>
          <a:prstGeom prst="rect">
            <a:avLst/>
          </a:prstGeom>
        </p:spPr>
      </p:pic>
      <p:pic>
        <p:nvPicPr>
          <p:cNvPr id="29" name="Shape 194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672" y="1640421"/>
            <a:ext cx="2266949" cy="1886648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" name="Shape 195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936" y="3769771"/>
            <a:ext cx="2896244" cy="1127913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" name="Shape 196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272" y="3789040"/>
            <a:ext cx="2232248" cy="1636475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" name="Shape 198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936" y="1640421"/>
            <a:ext cx="2246355" cy="1886648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" name="Shape 199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672" y="3769771"/>
            <a:ext cx="2232248" cy="1886352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" name="Shape 208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208" y="1602739"/>
            <a:ext cx="2850645" cy="197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209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936" y="5171600"/>
            <a:ext cx="2708217" cy="122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135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>
            <a:spLocks noGrp="1"/>
          </p:cNvSpPr>
          <p:nvPr>
            <p:ph type="title"/>
          </p:nvPr>
        </p:nvSpPr>
        <p:spPr>
          <a:xfrm>
            <a:off x="397022" y="125437"/>
            <a:ext cx="7679444" cy="108343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00" tIns="45700" rIns="45700" bIns="45700" anchor="b" anchorCtr="0">
            <a:noAutofit/>
          </a:bodyPr>
          <a:lstStyle/>
          <a:p>
            <a:pPr algn="l" rtl="0">
              <a:buSzPct val="25000"/>
            </a:pPr>
            <a:r>
              <a:rPr lang="en-US" sz="2800" dirty="0">
                <a:solidFill>
                  <a:srgbClr val="1E4E79"/>
                </a:solidFill>
              </a:rPr>
              <a:t>Optimization of </a:t>
            </a:r>
            <a:r>
              <a:rPr lang="en-US" sz="2800" b="1" dirty="0">
                <a:solidFill>
                  <a:srgbClr val="1E4E79"/>
                </a:solidFill>
              </a:rPr>
              <a:t>“lost wax” manufacturing</a:t>
            </a:r>
          </a:p>
        </p:txBody>
      </p:sp>
      <p:pic>
        <p:nvPicPr>
          <p:cNvPr id="801" name="image29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9429" y="1492805"/>
            <a:ext cx="2947159" cy="2436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Captura de pantalla 2016-04-12 a la(s) 11.59.23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141" y="4368522"/>
            <a:ext cx="3337434" cy="1896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pasted-image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109" y="2514147"/>
            <a:ext cx="3814032" cy="2564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image23.png" descr="Screen Shot 2016-04-11 at 23.24.14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88" y="1499499"/>
            <a:ext cx="3448536" cy="4401421"/>
          </a:xfrm>
          <a:prstGeom prst="rect">
            <a:avLst/>
          </a:prstGeom>
          <a:ln>
            <a:solid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046" y="1322015"/>
            <a:ext cx="2489200" cy="825500"/>
          </a:xfrm>
          <a:prstGeom prst="rect">
            <a:avLst/>
          </a:prstGeom>
        </p:spPr>
      </p:pic>
      <p:sp>
        <p:nvSpPr>
          <p:cNvPr id="12" name="Shape 694"/>
          <p:cNvSpPr>
            <a:spLocks noGrp="1"/>
          </p:cNvSpPr>
          <p:nvPr>
            <p:ph type="sldNum" sz="quarter" idx="4294967295"/>
          </p:nvPr>
        </p:nvSpPr>
        <p:spPr>
          <a:xfrm>
            <a:off x="8218382" y="6534160"/>
            <a:ext cx="146419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/>
            <a:fld id="{86CB4B4D-7CA3-9044-876B-883B54F8677D}" type="slidenum">
              <a:rPr sz="1000">
                <a:solidFill>
                  <a:srgbClr val="A6A6A6"/>
                </a:solidFill>
              </a:rPr>
              <a:pPr algn="ctr"/>
              <a:t>26</a:t>
            </a:fld>
            <a:endParaRPr sz="1000">
              <a:solidFill>
                <a:srgbClr val="A6A6A6"/>
              </a:solidFill>
            </a:endParaRPr>
          </a:p>
        </p:txBody>
      </p:sp>
      <p:sp>
        <p:nvSpPr>
          <p:cNvPr id="13" name="Shape 691"/>
          <p:cNvSpPr/>
          <p:nvPr/>
        </p:nvSpPr>
        <p:spPr>
          <a:xfrm>
            <a:off x="-135100" y="6557486"/>
            <a:ext cx="91916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  <a:latin typeface="Lucida Grande"/>
                <a:ea typeface="Lucida Grande"/>
                <a:cs typeface="Lucida Grande"/>
              </a:rPr>
              <a:t>©</a:t>
            </a:r>
            <a:r>
              <a:rPr lang="en-US" sz="1000" dirty="0" smtClean="0">
                <a:solidFill>
                  <a:schemeClr val="accent3"/>
                </a:solidFill>
              </a:rPr>
              <a:t> 2016 Ennomotive SL. This </a:t>
            </a:r>
            <a:r>
              <a:rPr lang="en-US" sz="1000" dirty="0">
                <a:solidFill>
                  <a:schemeClr val="accent3"/>
                </a:solidFill>
              </a:rPr>
              <a:t>material may not be reproduced or distributed, in whole or in part, without prior written consent from </a:t>
            </a:r>
            <a:r>
              <a:rPr lang="en-US" sz="1000" dirty="0" smtClean="0">
                <a:solidFill>
                  <a:schemeClr val="accent3"/>
                </a:solidFill>
              </a:rPr>
              <a:t>Ennomotive</a:t>
            </a:r>
            <a:endParaRPr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/>
          <p:nvPr/>
        </p:nvSpPr>
        <p:spPr>
          <a:xfrm>
            <a:off x="386344" y="1550600"/>
            <a:ext cx="113773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u="sng"/>
              <a:t>Participants</a:t>
            </a:r>
          </a:p>
        </p:txBody>
      </p:sp>
      <p:pic>
        <p:nvPicPr>
          <p:cNvPr id="813" name="Captura de pantalla 2016-04-12 a la(s) 11.57.5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231" y="1555983"/>
            <a:ext cx="2875641" cy="2150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Captura de pantalla 2016-04-12 a la(s) 11.58.0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272" y="4266086"/>
            <a:ext cx="3735110" cy="2073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Captura de pantalla 2016-04-12 a la(s) 11.55.32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097" y="1547085"/>
            <a:ext cx="4234110" cy="255168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694"/>
          <p:cNvSpPr>
            <a:spLocks noGrp="1"/>
          </p:cNvSpPr>
          <p:nvPr>
            <p:ph type="sldNum" sz="quarter" idx="4294967295"/>
          </p:nvPr>
        </p:nvSpPr>
        <p:spPr>
          <a:xfrm>
            <a:off x="8218382" y="6534160"/>
            <a:ext cx="146419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/>
            <a:fld id="{86CB4B4D-7CA3-9044-876B-883B54F8677D}" type="slidenum">
              <a:rPr sz="1000">
                <a:solidFill>
                  <a:srgbClr val="A6A6A6"/>
                </a:solidFill>
              </a:rPr>
              <a:pPr algn="ctr"/>
              <a:t>27</a:t>
            </a:fld>
            <a:endParaRPr sz="1000">
              <a:solidFill>
                <a:srgbClr val="A6A6A6"/>
              </a:solidFill>
            </a:endParaRPr>
          </a:p>
        </p:txBody>
      </p:sp>
      <p:sp>
        <p:nvSpPr>
          <p:cNvPr id="14" name="Shape 691"/>
          <p:cNvSpPr/>
          <p:nvPr/>
        </p:nvSpPr>
        <p:spPr>
          <a:xfrm>
            <a:off x="-135100" y="6557486"/>
            <a:ext cx="91916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  <a:latin typeface="Lucida Grande"/>
                <a:ea typeface="Lucida Grande"/>
                <a:cs typeface="Lucida Grande"/>
              </a:rPr>
              <a:t>©</a:t>
            </a:r>
            <a:r>
              <a:rPr lang="en-US" sz="1000" dirty="0" smtClean="0">
                <a:solidFill>
                  <a:schemeClr val="accent3"/>
                </a:solidFill>
              </a:rPr>
              <a:t> 2016 Ennomotive SL. This </a:t>
            </a:r>
            <a:r>
              <a:rPr lang="en-US" sz="1000" dirty="0">
                <a:solidFill>
                  <a:schemeClr val="accent3"/>
                </a:solidFill>
              </a:rPr>
              <a:t>material may not be reproduced or distributed, in whole or in part, without prior written consent from </a:t>
            </a:r>
            <a:r>
              <a:rPr lang="en-US" sz="1000" dirty="0" smtClean="0">
                <a:solidFill>
                  <a:schemeClr val="accent3"/>
                </a:solidFill>
              </a:rPr>
              <a:t>Ennomotive</a:t>
            </a:r>
            <a:endParaRPr sz="1000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400000"/>
          </a:ln>
        </p:spPr>
        <p:txBody>
          <a:bodyPr lIns="45700" tIns="45700" rIns="45700" bIns="45700" anchor="b" anchorCtr="0">
            <a:noAutofit/>
          </a:bodyPr>
          <a:lstStyle/>
          <a:p>
            <a:pPr algn="l" rtl="0">
              <a:buSzPct val="25000"/>
            </a:pPr>
            <a:r>
              <a:rPr lang="en-US" sz="2800" dirty="0" smtClean="0">
                <a:solidFill>
                  <a:srgbClr val="1E4E79"/>
                </a:solidFill>
              </a:rPr>
              <a:t>Results: </a:t>
            </a:r>
            <a:r>
              <a:rPr lang="en-US" sz="2800" dirty="0">
                <a:solidFill>
                  <a:srgbClr val="1E4E79"/>
                </a:solidFill>
              </a:rPr>
              <a:t>Reduce manufacturing lead time from months to days, </a:t>
            </a:r>
            <a:r>
              <a:rPr lang="en-US" sz="2800" dirty="0" smtClean="0">
                <a:solidFill>
                  <a:srgbClr val="1E4E79"/>
                </a:solidFill>
              </a:rPr>
              <a:t>eliminate molding costs!</a:t>
            </a:r>
            <a:endParaRPr lang="en-US" sz="2800" dirty="0">
              <a:solidFill>
                <a:srgbClr val="1E4E7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0" y="3254942"/>
            <a:ext cx="540000" cy="3592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0" y="1937892"/>
            <a:ext cx="540000" cy="285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0" y="2768883"/>
            <a:ext cx="540000" cy="39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0" y="2316344"/>
            <a:ext cx="540000" cy="35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0" y="4160020"/>
            <a:ext cx="540000" cy="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0" y="3707481"/>
            <a:ext cx="540000" cy="359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0" y="4523352"/>
            <a:ext cx="540000" cy="3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/>
          </p:cNvSpPr>
          <p:nvPr>
            <p:ph type="title"/>
          </p:nvPr>
        </p:nvSpPr>
        <p:spPr>
          <a:xfrm>
            <a:off x="397023" y="125437"/>
            <a:ext cx="7113817" cy="108343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Case 3: Complex process automation challenge (robotics)</a:t>
            </a:r>
          </a:p>
        </p:txBody>
      </p:sp>
      <p:sp>
        <p:nvSpPr>
          <p:cNvPr id="804" name="Shape 804"/>
          <p:cNvSpPr>
            <a:spLocks noGrp="1"/>
          </p:cNvSpPr>
          <p:nvPr>
            <p:ph type="sldNum" sz="quarter" idx="4294967295"/>
          </p:nvPr>
        </p:nvSpPr>
        <p:spPr>
          <a:xfrm>
            <a:off x="8218382" y="6451610"/>
            <a:ext cx="1464199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1000">
                <a:solidFill>
                  <a:srgbClr val="A6A6A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A6A6A6"/>
                </a:solidFill>
              </a:rPr>
              <a:t>28</a:t>
            </a:fld>
            <a:endParaRPr sz="1000">
              <a:solidFill>
                <a:srgbClr val="A6A6A6"/>
              </a:solidFill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-135101" y="6551879"/>
            <a:ext cx="91916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000" b="1">
                <a:solidFill>
                  <a:srgbClr val="A5A5A5"/>
                </a:solidFill>
                <a:latin typeface="Lucida Grande"/>
                <a:ea typeface="Lucida Grande"/>
                <a:cs typeface="Lucida Grande"/>
                <a:sym typeface="Lucida Grande"/>
              </a:rPr>
              <a:t>©</a:t>
            </a:r>
            <a:r>
              <a:rPr sz="1000">
                <a:solidFill>
                  <a:srgbClr val="A5A5A5"/>
                </a:solidFill>
              </a:rPr>
              <a:t> 2016 Ennomotive SL. This material may not be reproduced or distributed, in whole or in part, without prior written consent from Ennomotive</a:t>
            </a:r>
          </a:p>
        </p:txBody>
      </p:sp>
      <p:pic>
        <p:nvPicPr>
          <p:cNvPr id="806" name="image3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663" y="3892363"/>
            <a:ext cx="3541350" cy="2273487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Shape 807"/>
          <p:cNvSpPr/>
          <p:nvPr/>
        </p:nvSpPr>
        <p:spPr>
          <a:xfrm>
            <a:off x="953396" y="1420738"/>
            <a:ext cx="7984978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0000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00FF"/>
                </a:solidFill>
              </a:rPr>
              <a:t>Can we automate the manual process of holding mirror covers on a rack?</a:t>
            </a:r>
          </a:p>
        </p:txBody>
      </p:sp>
      <p:pic>
        <p:nvPicPr>
          <p:cNvPr id="808" name="image4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7031" y="2039010"/>
            <a:ext cx="5371364" cy="2667570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Shape 809"/>
          <p:cNvSpPr/>
          <p:nvPr/>
        </p:nvSpPr>
        <p:spPr>
          <a:xfrm>
            <a:off x="657599" y="2039010"/>
            <a:ext cx="2665061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 b="1" u="sng"/>
              <a:t>Criteria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rPr sz="1600"/>
              <a:t>Replace manual operations as much as possible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rPr sz="1600"/>
              <a:t>Feasible placement of covers on rack pins</a:t>
            </a:r>
          </a:p>
          <a:p>
            <a:pPr marL="285750" lvl="0" indent="-285750">
              <a:buSzPct val="100000"/>
              <a:buFont typeface="Arial"/>
              <a:buChar char="•"/>
            </a:pPr>
            <a:r>
              <a:rPr sz="1600"/>
              <a:t>Target payback</a:t>
            </a:r>
          </a:p>
        </p:txBody>
      </p:sp>
    </p:spTree>
    <p:extLst>
      <p:ext uri="{BB962C8B-B14F-4D97-AF65-F5344CB8AC3E}">
        <p14:creationId xmlns:p14="http://schemas.microsoft.com/office/powerpoint/2010/main" val="219248587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>
            <a:spLocks noGrp="1"/>
          </p:cNvSpPr>
          <p:nvPr>
            <p:ph type="title"/>
          </p:nvPr>
        </p:nvSpPr>
        <p:spPr>
          <a:xfrm>
            <a:off x="397023" y="125437"/>
            <a:ext cx="7113817" cy="108343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Case 3: Complex process automation challenge (robotics) (cont.)</a:t>
            </a:r>
          </a:p>
        </p:txBody>
      </p:sp>
      <p:sp>
        <p:nvSpPr>
          <p:cNvPr id="812" name="Shape 812"/>
          <p:cNvSpPr>
            <a:spLocks noGrp="1"/>
          </p:cNvSpPr>
          <p:nvPr>
            <p:ph type="sldNum" sz="quarter" idx="4294967295"/>
          </p:nvPr>
        </p:nvSpPr>
        <p:spPr>
          <a:xfrm>
            <a:off x="8218382" y="6451610"/>
            <a:ext cx="1464199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defRPr sz="1000">
                <a:solidFill>
                  <a:srgbClr val="A6A6A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A6A6A6"/>
                </a:solidFill>
              </a:rPr>
              <a:t>29</a:t>
            </a:fld>
            <a:endParaRPr sz="1000">
              <a:solidFill>
                <a:srgbClr val="A6A6A6"/>
              </a:solidFill>
            </a:endParaRPr>
          </a:p>
        </p:txBody>
      </p:sp>
      <p:sp>
        <p:nvSpPr>
          <p:cNvPr id="813" name="Shape 813"/>
          <p:cNvSpPr/>
          <p:nvPr/>
        </p:nvSpPr>
        <p:spPr>
          <a:xfrm>
            <a:off x="-135101" y="6551879"/>
            <a:ext cx="919162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000" b="1">
                <a:solidFill>
                  <a:srgbClr val="A5A5A5"/>
                </a:solidFill>
                <a:latin typeface="Lucida Grande"/>
                <a:ea typeface="Lucida Grande"/>
                <a:cs typeface="Lucida Grande"/>
                <a:sym typeface="Lucida Grande"/>
              </a:rPr>
              <a:t>©</a:t>
            </a:r>
            <a:r>
              <a:rPr sz="1000">
                <a:solidFill>
                  <a:srgbClr val="A5A5A5"/>
                </a:solidFill>
              </a:rPr>
              <a:t> 2016 Ennomotive SL. This material may not be reproduced or distributed, in whole or in part, without prior written consent from Ennomotive</a:t>
            </a:r>
          </a:p>
        </p:txBody>
      </p:sp>
      <p:sp>
        <p:nvSpPr>
          <p:cNvPr id="814" name="Shape 814"/>
          <p:cNvSpPr/>
          <p:nvPr/>
        </p:nvSpPr>
        <p:spPr>
          <a:xfrm>
            <a:off x="1952625" y="1562290"/>
            <a:ext cx="6000750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0000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00FF"/>
                </a:solidFill>
              </a:rPr>
              <a:t>Solutions</a:t>
            </a:r>
          </a:p>
        </p:txBody>
      </p:sp>
      <p:pic>
        <p:nvPicPr>
          <p:cNvPr id="815" name="image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8084" y="4812708"/>
            <a:ext cx="4900222" cy="128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image4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8463" y="2065600"/>
            <a:ext cx="6137536" cy="2408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image4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43267" y="1770924"/>
            <a:ext cx="1533473" cy="2699144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/>
        </p:nvSpPr>
        <p:spPr>
          <a:xfrm>
            <a:off x="1014721" y="4784747"/>
            <a:ext cx="3932238" cy="1336041"/>
          </a:xfrm>
          <a:prstGeom prst="rect">
            <a:avLst/>
          </a:prstGeom>
          <a:solidFill>
            <a:srgbClr val="FFFFFF"/>
          </a:solidFill>
          <a:ln w="50800">
            <a:solidFill>
              <a:srgbClr val="5B9BD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b="1">
                <a:solidFill>
                  <a:srgbClr val="FF2600"/>
                </a:solidFill>
              </a:rPr>
              <a:t>Results – 2 feasible technical solutions</a:t>
            </a:r>
          </a:p>
          <a:p>
            <a:pPr lvl="0" algn="ctr">
              <a:lnSpc>
                <a:spcPct val="120000"/>
              </a:lnSpc>
            </a:pPr>
            <a:r>
              <a:t>- Kuka and ABB robots</a:t>
            </a:r>
          </a:p>
          <a:p>
            <a:pPr lvl="0" algn="ctr">
              <a:lnSpc>
                <a:spcPct val="120000"/>
              </a:lnSpc>
            </a:pPr>
            <a:r>
              <a:t>- Artificial vision</a:t>
            </a:r>
          </a:p>
          <a:p>
            <a:pPr lvl="0" algn="ctr">
              <a:lnSpc>
                <a:spcPct val="120000"/>
              </a:lnSpc>
            </a:pPr>
            <a:r>
              <a:t>- Payback 4-5 years</a:t>
            </a:r>
          </a:p>
        </p:txBody>
      </p:sp>
      <p:sp>
        <p:nvSpPr>
          <p:cNvPr id="819" name="Shape 819"/>
          <p:cNvSpPr/>
          <p:nvPr/>
        </p:nvSpPr>
        <p:spPr>
          <a:xfrm>
            <a:off x="252570" y="1562290"/>
            <a:ext cx="1865155" cy="4156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397256">
              <a:lnSpc>
                <a:spcPct val="80000"/>
              </a:lnSpc>
              <a:spcBef>
                <a:spcPts val="1200"/>
              </a:spcBef>
            </a:pPr>
            <a:r>
              <a:rPr sz="1400" b="1">
                <a:solidFill>
                  <a:srgbClr val="808080"/>
                </a:solidFill>
              </a:rPr>
              <a:t>Challenge participants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Germany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Canada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Denmark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Egypt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Spain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Estonia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Philippines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France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India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Kenya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Rumania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Serbia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Tunisia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Turkey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UK</a:t>
            </a:r>
            <a:endParaRPr>
              <a:solidFill>
                <a:srgbClr val="808080"/>
              </a:solidFill>
            </a:endParaRPr>
          </a:p>
          <a:p>
            <a:pPr lvl="0" defTabSz="397256">
              <a:lnSpc>
                <a:spcPct val="50000"/>
              </a:lnSpc>
              <a:spcBef>
                <a:spcPts val="1000"/>
              </a:spcBef>
            </a:pPr>
            <a:r>
              <a:rPr sz="1400">
                <a:solidFill>
                  <a:srgbClr val="808080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7468477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97022" y="125437"/>
            <a:ext cx="8048477" cy="10834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lang="en-US" sz="2800" dirty="0" smtClean="0"/>
              <a:t>Why ennomotive</a:t>
            </a:r>
            <a:endParaRPr sz="2800" dirty="0"/>
          </a:p>
        </p:txBody>
      </p:sp>
      <p:sp>
        <p:nvSpPr>
          <p:cNvPr id="14" name="Shape 694"/>
          <p:cNvSpPr>
            <a:spLocks noGrp="1"/>
          </p:cNvSpPr>
          <p:nvPr>
            <p:ph type="sldNum" sz="quarter" idx="4294967295"/>
          </p:nvPr>
        </p:nvSpPr>
        <p:spPr>
          <a:xfrm>
            <a:off x="8218382" y="6534160"/>
            <a:ext cx="146419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/>
            <a:fld id="{86CB4B4D-7CA3-9044-876B-883B54F8677D}" type="slidenum">
              <a:rPr sz="1000">
                <a:solidFill>
                  <a:srgbClr val="A6A6A6"/>
                </a:solidFill>
              </a:rPr>
              <a:pPr algn="ctr"/>
              <a:t>3</a:t>
            </a:fld>
            <a:endParaRPr sz="1000">
              <a:solidFill>
                <a:srgbClr val="A6A6A6"/>
              </a:solidFill>
            </a:endParaRPr>
          </a:p>
        </p:txBody>
      </p:sp>
      <p:sp>
        <p:nvSpPr>
          <p:cNvPr id="15" name="Shape 691"/>
          <p:cNvSpPr/>
          <p:nvPr/>
        </p:nvSpPr>
        <p:spPr>
          <a:xfrm>
            <a:off x="-135100" y="6557486"/>
            <a:ext cx="91916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  <a:latin typeface="Lucida Grande"/>
                <a:ea typeface="Lucida Grande"/>
                <a:cs typeface="Lucida Grande"/>
              </a:rPr>
              <a:t>©</a:t>
            </a:r>
            <a:r>
              <a:rPr lang="en-US" sz="1000" dirty="0" smtClean="0">
                <a:solidFill>
                  <a:schemeClr val="accent3"/>
                </a:solidFill>
              </a:rPr>
              <a:t> 2016 Ennomotive SL. This </a:t>
            </a:r>
            <a:r>
              <a:rPr lang="en-US" sz="1000" dirty="0">
                <a:solidFill>
                  <a:schemeClr val="accent3"/>
                </a:solidFill>
              </a:rPr>
              <a:t>material may not be reproduced or distributed, in whole or in part, without prior written consent from </a:t>
            </a:r>
            <a:r>
              <a:rPr lang="en-US" sz="1000" dirty="0" smtClean="0">
                <a:solidFill>
                  <a:schemeClr val="accent3"/>
                </a:solidFill>
              </a:rPr>
              <a:t>Ennomotive</a:t>
            </a:r>
            <a:endParaRPr sz="10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9819" y="1628800"/>
            <a:ext cx="6548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9BBB59"/>
                </a:solidFill>
                <a:ea typeface="ＭＳ 明朝"/>
              </a:rPr>
              <a:t>Engineering Innovation through the Crowd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40306" y="3231371"/>
            <a:ext cx="3993619" cy="274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Be more competitive through product and process innovation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Deliver better innovation results through better solutions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Reduce uncertainties when adopting new technologies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Increase capacity of internal engineering teams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87578" y="2697450"/>
            <a:ext cx="192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Companies’ needs</a:t>
            </a:r>
            <a:endParaRPr lang="en-US" u="sng" dirty="0"/>
          </a:p>
        </p:txBody>
      </p:sp>
      <p:sp>
        <p:nvSpPr>
          <p:cNvPr id="31" name="Rectangle 30"/>
          <p:cNvSpPr/>
          <p:nvPr/>
        </p:nvSpPr>
        <p:spPr>
          <a:xfrm>
            <a:off x="5719124" y="2697450"/>
            <a:ext cx="375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The Crowd Engineering ‘Opportunity’</a:t>
            </a:r>
            <a:endParaRPr lang="en-US" u="sng" dirty="0"/>
          </a:p>
        </p:txBody>
      </p:sp>
      <p:sp>
        <p:nvSpPr>
          <p:cNvPr id="16" name="Rectangle 15"/>
          <p:cNvSpPr/>
          <p:nvPr/>
        </p:nvSpPr>
        <p:spPr>
          <a:xfrm>
            <a:off x="5136413" y="3234860"/>
            <a:ext cx="4336263" cy="274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Connect with broader talent and experience from a global and diverse engineering community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Bring innovations from other industries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Enhance internal innovation culture looking outside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Extend the supplier network with a broader perspective</a:t>
            </a:r>
          </a:p>
        </p:txBody>
      </p:sp>
    </p:spTree>
    <p:extLst>
      <p:ext uri="{BB962C8B-B14F-4D97-AF65-F5344CB8AC3E}">
        <p14:creationId xmlns:p14="http://schemas.microsoft.com/office/powerpoint/2010/main" val="345906351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396874" y="125412"/>
            <a:ext cx="7795614" cy="108267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00" tIns="45700" rIns="45700" bIns="45700" anchor="b" anchorCtr="0">
            <a:noAutofit/>
          </a:bodyPr>
          <a:lstStyle/>
          <a:p>
            <a:pPr algn="l" rtl="0">
              <a:buSzPct val="25000"/>
            </a:pPr>
            <a:r>
              <a:rPr lang="en-US" sz="2400" dirty="0">
                <a:solidFill>
                  <a:srgbClr val="1E4E79"/>
                </a:solidFill>
              </a:rPr>
              <a:t>E</a:t>
            </a:r>
            <a:r>
              <a:rPr lang="en-US" sz="2400" dirty="0" smtClean="0">
                <a:solidFill>
                  <a:srgbClr val="1E4E79"/>
                </a:solidFill>
              </a:rPr>
              <a:t>l Crowd Engineering, </a:t>
            </a:r>
            <a:r>
              <a:rPr lang="en-US" sz="2400" dirty="0" err="1" smtClean="0">
                <a:solidFill>
                  <a:srgbClr val="1E4E79"/>
                </a:solidFill>
              </a:rPr>
              <a:t>una</a:t>
            </a:r>
            <a:r>
              <a:rPr lang="en-US" sz="2400" dirty="0" smtClean="0">
                <a:solidFill>
                  <a:srgbClr val="1E4E79"/>
                </a:solidFill>
              </a:rPr>
              <a:t> forma </a:t>
            </a:r>
            <a:r>
              <a:rPr lang="en-US" sz="2400" dirty="0" err="1" smtClean="0">
                <a:solidFill>
                  <a:srgbClr val="1E4E79"/>
                </a:solidFill>
              </a:rPr>
              <a:t>distinta</a:t>
            </a:r>
            <a:r>
              <a:rPr lang="en-US" sz="2400" dirty="0" smtClean="0">
                <a:solidFill>
                  <a:srgbClr val="1E4E79"/>
                </a:solidFill>
              </a:rPr>
              <a:t> </a:t>
            </a:r>
            <a:r>
              <a:rPr lang="mr-IN" sz="2400" dirty="0" smtClean="0">
                <a:solidFill>
                  <a:srgbClr val="1E4E79"/>
                </a:solidFill>
              </a:rPr>
              <a:t>…</a:t>
            </a:r>
            <a:endParaRPr sz="2400" dirty="0">
              <a:solidFill>
                <a:srgbClr val="1E4E79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9054" y="1812853"/>
            <a:ext cx="4914229" cy="3844624"/>
            <a:chOff x="549054" y="1812853"/>
            <a:chExt cx="4914229" cy="3844624"/>
          </a:xfrm>
        </p:grpSpPr>
        <p:sp>
          <p:nvSpPr>
            <p:cNvPr id="3" name="Rectangle 2"/>
            <p:cNvSpPr/>
            <p:nvPr/>
          </p:nvSpPr>
          <p:spPr>
            <a:xfrm>
              <a:off x="549054" y="2266277"/>
              <a:ext cx="4896539" cy="33912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46726" y="2341581"/>
              <a:ext cx="4627824" cy="2528958"/>
              <a:chOff x="-223283" y="1282094"/>
              <a:chExt cx="9366567" cy="4873107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-223283" y="1464240"/>
                <a:ext cx="8763996" cy="156966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>
                  <a:lnSpc>
                    <a:spcPct val="100000"/>
                  </a:lnSpc>
                  <a:spcBef>
                    <a:spcPct val="0"/>
                  </a:spcBef>
                  <a:buNone/>
                  <a:defRPr sz="3200" b="1">
                    <a:solidFill>
                      <a:srgbClr val="34495E"/>
                    </a:solidFill>
                    <a:latin typeface="Arial Black" panose="020B0A04020102020204" pitchFamily="34" charset="0"/>
                    <a:ea typeface="Segoe UI Black" panose="020B0A02040204020203" pitchFamily="34" charset="0"/>
                    <a:cs typeface="Segoe UI Black" panose="020B0A02040204020203" pitchFamily="34" charset="0"/>
                  </a:defRPr>
                </a:lvl1pPr>
              </a:lstStyle>
              <a:p>
                <a:r>
                  <a:rPr lang="en-US" sz="700" dirty="0" smtClean="0"/>
                  <a:t>How to minimize CO2 in cogeneration plants?</a:t>
                </a:r>
                <a:endParaRPr lang="en-US" sz="7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31025" y="1969441"/>
                <a:ext cx="4396582" cy="41857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700" b="1" dirty="0" smtClean="0">
                    <a:solidFill>
                      <a:srgbClr val="34495E"/>
                    </a:solidFill>
                  </a:rPr>
                  <a:t>ABOUT THE COMPANY</a:t>
                </a:r>
                <a:endParaRPr lang="en-US" sz="700" b="1" dirty="0">
                  <a:solidFill>
                    <a:srgbClr val="34495E"/>
                  </a:solidFill>
                </a:endParaRPr>
              </a:p>
              <a:p>
                <a:endParaRPr lang="en-US" sz="700" dirty="0" smtClean="0"/>
              </a:p>
              <a:p>
                <a:r>
                  <a:rPr lang="en-US" sz="700" dirty="0" smtClean="0"/>
                  <a:t>VG </a:t>
                </a:r>
                <a:r>
                  <a:rPr lang="en-US" sz="700" dirty="0"/>
                  <a:t>Electricity (name is disguised for anonymity) is a multinational utilities company which core business is the production and distribution of electricity</a:t>
                </a:r>
                <a:r>
                  <a:rPr lang="en-US" sz="700" dirty="0" smtClean="0"/>
                  <a:t>.</a:t>
                </a:r>
                <a:endParaRPr lang="en-US" sz="700" dirty="0"/>
              </a:p>
              <a:p>
                <a:r>
                  <a:rPr lang="en-US" sz="700" dirty="0"/>
                  <a:t>In most of the plants our client is using different types of cogeneration with gas turbines CHP (Combined Heat and Power)</a:t>
                </a:r>
                <a:r>
                  <a:rPr lang="en-US" sz="700" dirty="0" smtClean="0"/>
                  <a:t>.</a:t>
                </a:r>
                <a:endParaRPr lang="en-US" sz="700" dirty="0" smtClean="0">
                  <a:solidFill>
                    <a:srgbClr val="34495E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700" b="1" dirty="0" smtClean="0">
                    <a:solidFill>
                      <a:srgbClr val="34495E"/>
                    </a:solidFill>
                  </a:rPr>
                  <a:t>CHALLENGE DESCRIPCION</a:t>
                </a:r>
              </a:p>
              <a:p>
                <a:endParaRPr lang="en-US" sz="700" dirty="0" smtClean="0"/>
              </a:p>
              <a:p>
                <a:r>
                  <a:rPr lang="en-US" sz="700" dirty="0" smtClean="0"/>
                  <a:t>VC </a:t>
                </a:r>
                <a:r>
                  <a:rPr lang="en-US" sz="700" dirty="0"/>
                  <a:t>Electricity has a target to reduce 20 % its emissions of </a:t>
                </a:r>
                <a:r>
                  <a:rPr lang="en-US" sz="700" dirty="0" smtClean="0"/>
                  <a:t>CO2 </a:t>
                </a:r>
                <a:r>
                  <a:rPr lang="en-US" sz="700" dirty="0"/>
                  <a:t>and known technologies are not efficient enough and cost attractive</a:t>
                </a:r>
                <a:r>
                  <a:rPr lang="en-US" sz="700" dirty="0" smtClean="0"/>
                  <a:t>.</a:t>
                </a:r>
                <a:r>
                  <a:rPr lang="en-US" sz="700" dirty="0" smtClean="0">
                    <a:solidFill>
                      <a:srgbClr val="34495E"/>
                    </a:solidFill>
                  </a:rPr>
                  <a:t>…</a:t>
                </a:r>
              </a:p>
            </p:txBody>
          </p:sp>
          <p:sp>
            <p:nvSpPr>
              <p:cNvPr id="72" name="Rectángulo 3"/>
              <p:cNvSpPr/>
              <p:nvPr/>
            </p:nvSpPr>
            <p:spPr>
              <a:xfrm>
                <a:off x="4967284" y="2966277"/>
                <a:ext cx="4176000" cy="24622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Type </a:t>
                </a:r>
                <a:r>
                  <a:rPr lang="en-US" sz="700" dirty="0">
                    <a:solidFill>
                      <a:srgbClr val="000000"/>
                    </a:solidFill>
                  </a:rPr>
                  <a:t>of fuel: Natural gas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700" dirty="0">
                    <a:solidFill>
                      <a:srgbClr val="000000"/>
                    </a:solidFill>
                  </a:rPr>
                  <a:t>3 </a:t>
                </a:r>
                <a:r>
                  <a:rPr lang="en-US" sz="700" dirty="0" smtClean="0">
                    <a:solidFill>
                      <a:srgbClr val="000000"/>
                    </a:solidFill>
                  </a:rPr>
                  <a:t>engines:</a:t>
                </a:r>
                <a:endParaRPr lang="en-US" sz="7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US" sz="700" dirty="0">
                    <a:solidFill>
                      <a:srgbClr val="000000"/>
                    </a:solidFill>
                  </a:rPr>
                  <a:t>Electricity: 44% performance and a 3.3 </a:t>
                </a:r>
                <a:r>
                  <a:rPr lang="en-US" sz="700" dirty="0" err="1">
                    <a:solidFill>
                      <a:srgbClr val="000000"/>
                    </a:solidFill>
                  </a:rPr>
                  <a:t>MWt</a:t>
                </a:r>
                <a:r>
                  <a:rPr lang="en-US" sz="700" dirty="0">
                    <a:solidFill>
                      <a:srgbClr val="000000"/>
                    </a:solidFill>
                  </a:rPr>
                  <a:t>/unit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700" dirty="0">
                    <a:solidFill>
                      <a:srgbClr val="000000"/>
                    </a:solidFill>
                  </a:rPr>
                  <a:t>Exhaust conditions: 1.5 </a:t>
                </a:r>
                <a:r>
                  <a:rPr lang="en-US" sz="700" dirty="0" err="1">
                    <a:solidFill>
                      <a:srgbClr val="000000"/>
                    </a:solidFill>
                  </a:rPr>
                  <a:t>MWt</a:t>
                </a:r>
                <a:r>
                  <a:rPr lang="en-US" sz="700" dirty="0">
                    <a:solidFill>
                      <a:srgbClr val="000000"/>
                    </a:solidFill>
                  </a:rPr>
                  <a:t>/unit at 410 C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700" dirty="0">
                    <a:solidFill>
                      <a:srgbClr val="000000"/>
                    </a:solidFill>
                  </a:rPr>
                  <a:t>Volume of water: 1.6 </a:t>
                </a:r>
                <a:r>
                  <a:rPr lang="en-US" sz="700" dirty="0" err="1">
                    <a:solidFill>
                      <a:srgbClr val="000000"/>
                    </a:solidFill>
                  </a:rPr>
                  <a:t>MWt</a:t>
                </a:r>
                <a:r>
                  <a:rPr lang="en-US" sz="700" dirty="0">
                    <a:solidFill>
                      <a:srgbClr val="000000"/>
                    </a:solidFill>
                  </a:rPr>
                  <a:t> at 72 m3/h at 95C and return at 75C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700" dirty="0">
                    <a:solidFill>
                      <a:srgbClr val="000000"/>
                    </a:solidFill>
                  </a:rPr>
                  <a:t>Consumption: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700" dirty="0">
                    <a:solidFill>
                      <a:srgbClr val="000000"/>
                    </a:solidFill>
                  </a:rPr>
                  <a:t>Steam:  4.4 </a:t>
                </a:r>
                <a:r>
                  <a:rPr lang="en-US" sz="700" dirty="0" err="1" smtClean="0">
                    <a:solidFill>
                      <a:srgbClr val="000000"/>
                    </a:solidFill>
                  </a:rPr>
                  <a:t>MWt</a:t>
                </a:r>
                <a:r>
                  <a:rPr lang="en-US" sz="700" dirty="0" smtClean="0">
                    <a:solidFill>
                      <a:srgbClr val="000000"/>
                    </a:solidFill>
                  </a:rPr>
                  <a:t>, Hot </a:t>
                </a:r>
                <a:r>
                  <a:rPr lang="en-US" sz="700" dirty="0">
                    <a:solidFill>
                      <a:srgbClr val="000000"/>
                    </a:solidFill>
                  </a:rPr>
                  <a:t>water: 2.6 </a:t>
                </a:r>
                <a:r>
                  <a:rPr lang="en-US" sz="700" dirty="0" err="1">
                    <a:solidFill>
                      <a:srgbClr val="000000"/>
                    </a:solidFill>
                  </a:rPr>
                  <a:t>MWt</a:t>
                </a:r>
                <a:endParaRPr lang="en-US" sz="700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700" dirty="0">
                    <a:solidFill>
                      <a:srgbClr val="000000"/>
                    </a:solidFill>
                  </a:rPr>
                  <a:t>Current performance: 0,67</a:t>
                </a:r>
              </a:p>
            </p:txBody>
          </p:sp>
          <p:pic>
            <p:nvPicPr>
              <p:cNvPr id="73" name="Picture 20" descr="info icon"/>
              <p:cNvPicPr preferRelativeResize="0">
                <a:picLocks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-41802" y="1936111"/>
                <a:ext cx="359999" cy="35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32" descr="game, tac, tic, toe icon"/>
              <p:cNvPicPr preferRelativeResize="0"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974" y="3793686"/>
                <a:ext cx="359999" cy="35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Imagen 1" descr="http://www.c2es.org/docUploads/figure2_5.png"/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9589" y="1282094"/>
                <a:ext cx="3929851" cy="15052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799833" y="1812853"/>
              <a:ext cx="29174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b="1" dirty="0" smtClean="0">
                  <a:solidFill>
                    <a:srgbClr val="34495E"/>
                  </a:solidFill>
                </a:rPr>
                <a:t>DESAFIO + RECOMPENSA</a:t>
              </a:r>
              <a:endParaRPr lang="en-US" sz="1600" b="1" dirty="0">
                <a:solidFill>
                  <a:srgbClr val="34495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9484" y="4263309"/>
              <a:ext cx="4613799" cy="1119730"/>
              <a:chOff x="751765" y="119740"/>
              <a:chExt cx="8653838" cy="2408775"/>
            </a:xfrm>
          </p:grpSpPr>
          <p:sp>
            <p:nvSpPr>
              <p:cNvPr id="94" name="Rectángulo 3"/>
              <p:cNvSpPr/>
              <p:nvPr/>
            </p:nvSpPr>
            <p:spPr>
              <a:xfrm>
                <a:off x="1067484" y="119740"/>
                <a:ext cx="4276531" cy="17307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700" b="1" dirty="0" smtClean="0">
                    <a:solidFill>
                      <a:srgbClr val="34495E"/>
                    </a:solidFill>
                  </a:rPr>
                  <a:t>EVALUATION </a:t>
                </a:r>
                <a:r>
                  <a:rPr lang="en-US" sz="700" b="1" dirty="0">
                    <a:solidFill>
                      <a:srgbClr val="34495E"/>
                    </a:solidFill>
                  </a:rPr>
                  <a:t>CRITERIA</a:t>
                </a:r>
              </a:p>
              <a:p>
                <a:pPr lvl="0"/>
                <a:endParaRPr lang="en-US" sz="700" u="sng" dirty="0" smtClean="0"/>
              </a:p>
              <a:p>
                <a:pPr lvl="0"/>
                <a:r>
                  <a:rPr lang="en-US" sz="700" dirty="0" smtClean="0"/>
                  <a:t>1. </a:t>
                </a:r>
                <a:r>
                  <a:rPr lang="en-US" sz="700" u="sng" dirty="0" smtClean="0"/>
                  <a:t>Technical Feasibility</a:t>
                </a:r>
                <a:endParaRPr lang="en-US" sz="700" dirty="0"/>
              </a:p>
              <a:p>
                <a:r>
                  <a:rPr lang="en-US" sz="700" dirty="0"/>
                  <a:t>For each of the proposed solutions/technologies </a:t>
                </a:r>
                <a:r>
                  <a:rPr lang="en-US" sz="700" dirty="0" smtClean="0"/>
                  <a:t>you should bring real cases </a:t>
                </a:r>
                <a:r>
                  <a:rPr lang="en-US" sz="700" dirty="0"/>
                  <a:t>where the </a:t>
                </a:r>
                <a:r>
                  <a:rPr lang="en-US" sz="700" dirty="0" smtClean="0"/>
                  <a:t>technology</a:t>
                </a:r>
                <a:r>
                  <a:rPr lang="mr-IN" sz="700" dirty="0" smtClean="0"/>
                  <a:t>…</a:t>
                </a:r>
                <a:endParaRPr lang="en-US" sz="700" dirty="0" smtClean="0"/>
              </a:p>
              <a:p>
                <a:pPr lvl="0"/>
                <a:r>
                  <a:rPr lang="en-US" sz="700" dirty="0"/>
                  <a:t>2. </a:t>
                </a:r>
                <a:r>
                  <a:rPr lang="en-US" sz="700" u="sng" dirty="0"/>
                  <a:t>Economic Feasibility</a:t>
                </a:r>
                <a:endParaRPr lang="en-US" sz="700" dirty="0"/>
              </a:p>
              <a:p>
                <a:r>
                  <a:rPr lang="en-US" sz="700" dirty="0"/>
                  <a:t>Business Case supporting the profitability </a:t>
                </a:r>
                <a:r>
                  <a:rPr lang="mr-IN" sz="700" dirty="0" smtClean="0"/>
                  <a:t>…</a:t>
                </a:r>
                <a:endParaRPr lang="en-US" sz="700" dirty="0" smtClean="0"/>
              </a:p>
              <a:p>
                <a:endParaRPr lang="en-US" sz="700" b="1" dirty="0">
                  <a:solidFill>
                    <a:srgbClr val="34495E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700" b="1" dirty="0">
                    <a:solidFill>
                      <a:srgbClr val="34495E"/>
                    </a:solidFill>
                  </a:rPr>
                  <a:t>INTELLECTUAL PROPERTY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700" dirty="0">
                    <a:solidFill>
                      <a:srgbClr val="34495E"/>
                    </a:solidFill>
                  </a:rPr>
                  <a:t>Not </a:t>
                </a:r>
                <a:r>
                  <a:rPr lang="en-US" sz="700" dirty="0" smtClean="0">
                    <a:solidFill>
                      <a:srgbClr val="34495E"/>
                    </a:solidFill>
                  </a:rPr>
                  <a:t>applicable</a:t>
                </a:r>
                <a:endParaRPr lang="en-US" sz="700" b="1" dirty="0">
                  <a:solidFill>
                    <a:srgbClr val="34495E"/>
                  </a:solidFill>
                </a:endParaRPr>
              </a:p>
              <a:p>
                <a:endParaRPr lang="en-US" sz="700" dirty="0"/>
              </a:p>
            </p:txBody>
          </p:sp>
          <p:pic>
            <p:nvPicPr>
              <p:cNvPr id="95" name="Picture 8" descr="http://3.bp.blogspot.com/-TGNlBRZ4OhI/UFEkjL7isRI/AAAAAAAAAx8/80S-pim1XS4/s1600/Icono-Copyright-Azul-Derechos-Autor-Sin-Copyright.png"/>
              <p:cNvPicPr preferRelativeResize="0"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801513" y="2168514"/>
                <a:ext cx="360000" cy="360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36" descr="http://fcsl.edu/blogs/advantage/files/2013/06/dollar-icon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9207" y="909082"/>
                <a:ext cx="360000" cy="360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6" descr="chess, game icon"/>
              <p:cNvPicPr preferRelativeResize="0">
                <a:picLocks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751765" y="137554"/>
                <a:ext cx="360000" cy="360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5454748" y="877468"/>
                <a:ext cx="3950855" cy="14465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800" b="1" dirty="0" smtClean="0">
                    <a:solidFill>
                      <a:srgbClr val="34495E"/>
                    </a:solidFill>
                  </a:rPr>
                  <a:t>AWARDS</a:t>
                </a:r>
                <a:endParaRPr lang="en-US" sz="800" b="1" dirty="0">
                  <a:solidFill>
                    <a:srgbClr val="34495E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800" dirty="0" smtClean="0">
                    <a:solidFill>
                      <a:srgbClr val="34495E"/>
                    </a:solidFill>
                  </a:rPr>
                  <a:t>The </a:t>
                </a:r>
                <a:r>
                  <a:rPr lang="en-US" sz="800" dirty="0">
                    <a:solidFill>
                      <a:srgbClr val="34495E"/>
                    </a:solidFill>
                  </a:rPr>
                  <a:t>3 best submissions will be awarded with a </a:t>
                </a:r>
                <a:r>
                  <a:rPr lang="en-US" sz="800" dirty="0" smtClean="0">
                    <a:solidFill>
                      <a:srgbClr val="34495E"/>
                    </a:solidFill>
                  </a:rPr>
                  <a:t>15K, 10K and 5 K USD </a:t>
                </a:r>
                <a:r>
                  <a:rPr lang="en-US" sz="800" dirty="0">
                    <a:solidFill>
                      <a:srgbClr val="34495E"/>
                    </a:solidFill>
                  </a:rPr>
                  <a:t>cash prize</a:t>
                </a:r>
                <a:r>
                  <a:rPr lang="en-US" sz="800" dirty="0" smtClean="0">
                    <a:solidFill>
                      <a:srgbClr val="34495E"/>
                    </a:solidFill>
                  </a:rPr>
                  <a:t>.</a:t>
                </a:r>
                <a:r>
                  <a:rPr lang="en-US" sz="800" dirty="0">
                    <a:solidFill>
                      <a:srgbClr val="34495E"/>
                    </a:solidFill>
                  </a:rPr>
                  <a:t> 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800" dirty="0">
                    <a:solidFill>
                      <a:srgbClr val="34495E"/>
                    </a:solidFill>
                  </a:rPr>
                  <a:t>In addition, all 3 finalists will be invited to </a:t>
                </a:r>
                <a:r>
                  <a:rPr lang="en-US" sz="800" dirty="0" smtClean="0">
                    <a:solidFill>
                      <a:srgbClr val="34495E"/>
                    </a:solidFill>
                  </a:rPr>
                  <a:t>present in front of the board of the company their solutions.</a:t>
                </a:r>
                <a:endParaRPr lang="en-US" sz="800" dirty="0">
                  <a:solidFill>
                    <a:srgbClr val="34495E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407494" y="1319418"/>
            <a:ext cx="3483794" cy="5256982"/>
            <a:chOff x="6407494" y="1319418"/>
            <a:chExt cx="3483794" cy="5256982"/>
          </a:xfrm>
        </p:grpSpPr>
        <p:pic>
          <p:nvPicPr>
            <p:cNvPr id="79" name="image4.jpg" descr="Eduardo Chocano Esquiu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3145" y="1919493"/>
              <a:ext cx="673578" cy="649874"/>
            </a:xfrm>
            <a:prstGeom prst="ellipse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image5.pn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9130" y="2171997"/>
              <a:ext cx="732222" cy="797050"/>
            </a:xfrm>
            <a:prstGeom prst="ellipse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6.jpg" descr="MCamirand.JPG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181685" y="2372138"/>
              <a:ext cx="612475" cy="595515"/>
            </a:xfrm>
            <a:prstGeom prst="ellipse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icture 5" descr="M_Kuenemann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1706" y="1319418"/>
              <a:ext cx="1218573" cy="1218573"/>
            </a:xfrm>
            <a:prstGeom prst="ellipse">
              <a:avLst/>
            </a:prstGeom>
          </p:spPr>
        </p:pic>
        <p:pic>
          <p:nvPicPr>
            <p:cNvPr id="7" name="Picture 6" descr="anwar2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4568" y="2890483"/>
              <a:ext cx="846783" cy="844549"/>
            </a:xfrm>
            <a:prstGeom prst="ellipse">
              <a:avLst/>
            </a:prstGeom>
          </p:spPr>
        </p:pic>
        <p:pic>
          <p:nvPicPr>
            <p:cNvPr id="8" name="Picture 7" descr="sinceo2_small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465" y="4441139"/>
              <a:ext cx="949023" cy="937769"/>
            </a:xfrm>
            <a:prstGeom prst="ellipse">
              <a:avLst/>
            </a:prstGeom>
          </p:spPr>
        </p:pic>
        <p:pic>
          <p:nvPicPr>
            <p:cNvPr id="9" name="Picture 8" descr="b_sommer_small.jp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8171" y="5190848"/>
              <a:ext cx="911352" cy="911352"/>
            </a:xfrm>
            <a:prstGeom prst="ellipse">
              <a:avLst/>
            </a:prstGeom>
          </p:spPr>
        </p:pic>
        <p:pic>
          <p:nvPicPr>
            <p:cNvPr id="10" name="Picture 9" descr="FChirtes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9288" y="3679139"/>
              <a:ext cx="762000" cy="762000"/>
            </a:xfrm>
            <a:prstGeom prst="ellipse">
              <a:avLst/>
            </a:prstGeom>
          </p:spPr>
        </p:pic>
        <p:pic>
          <p:nvPicPr>
            <p:cNvPr id="11" name="Picture 10" descr="artur.jp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6384" y="5190848"/>
              <a:ext cx="1385552" cy="1385552"/>
            </a:xfrm>
            <a:prstGeom prst="ellipse">
              <a:avLst/>
            </a:prstGeom>
          </p:spPr>
        </p:pic>
        <p:pic>
          <p:nvPicPr>
            <p:cNvPr id="12" name="Picture 11" descr="Sikorski_small.jp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112" y="3679139"/>
              <a:ext cx="1405138" cy="1397820"/>
            </a:xfrm>
            <a:prstGeom prst="ellipse">
              <a:avLst/>
            </a:prstGeom>
          </p:spPr>
        </p:pic>
        <p:pic>
          <p:nvPicPr>
            <p:cNvPr id="13" name="Picture 12" descr="Ahmed_Borai_small.jp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777" y="2724355"/>
              <a:ext cx="740946" cy="736211"/>
            </a:xfrm>
            <a:prstGeom prst="ellipse">
              <a:avLst/>
            </a:prstGeom>
          </p:spPr>
        </p:pic>
        <p:pic>
          <p:nvPicPr>
            <p:cNvPr id="14" name="Picture 13" descr="javier_munoz_small.jp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2750" y="3771941"/>
              <a:ext cx="674504" cy="671751"/>
            </a:xfrm>
            <a:prstGeom prst="ellipse">
              <a:avLst/>
            </a:prstGeom>
          </p:spPr>
        </p:pic>
        <p:pic>
          <p:nvPicPr>
            <p:cNvPr id="15" name="Picture 14" descr="2gs.jp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9213" y="4675807"/>
              <a:ext cx="805211" cy="805211"/>
            </a:xfrm>
            <a:prstGeom prst="ellipse">
              <a:avLst/>
            </a:prstGeom>
          </p:spPr>
        </p:pic>
        <p:pic>
          <p:nvPicPr>
            <p:cNvPr id="16" name="Picture 15" descr="Petar.jp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3485" y="2844508"/>
              <a:ext cx="825673" cy="825673"/>
            </a:xfrm>
            <a:prstGeom prst="ellipse">
              <a:avLst/>
            </a:prstGeom>
          </p:spPr>
        </p:pic>
        <p:cxnSp>
          <p:nvCxnSpPr>
            <p:cNvPr id="19" name="Straight Connector 18"/>
            <p:cNvCxnSpPr>
              <a:stCxn id="101" idx="0"/>
              <a:endCxn id="6" idx="2"/>
            </p:cNvCxnSpPr>
            <p:nvPr/>
          </p:nvCxnSpPr>
          <p:spPr>
            <a:xfrm flipV="1">
              <a:off x="6407494" y="1928705"/>
              <a:ext cx="944212" cy="1602451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Straight Connector 103"/>
            <p:cNvCxnSpPr>
              <a:stCxn id="101" idx="0"/>
              <a:endCxn id="81" idx="1"/>
            </p:cNvCxnSpPr>
            <p:nvPr/>
          </p:nvCxnSpPr>
          <p:spPr>
            <a:xfrm flipV="1">
              <a:off x="6407494" y="2886438"/>
              <a:ext cx="869882" cy="644718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7" name="Straight Connector 106"/>
            <p:cNvCxnSpPr>
              <a:endCxn id="16" idx="2"/>
            </p:cNvCxnSpPr>
            <p:nvPr/>
          </p:nvCxnSpPr>
          <p:spPr>
            <a:xfrm flipV="1">
              <a:off x="6716384" y="3257345"/>
              <a:ext cx="657101" cy="273811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1" name="Straight Connector 110"/>
            <p:cNvCxnSpPr>
              <a:endCxn id="14" idx="2"/>
            </p:cNvCxnSpPr>
            <p:nvPr/>
          </p:nvCxnSpPr>
          <p:spPr>
            <a:xfrm>
              <a:off x="7056777" y="4107817"/>
              <a:ext cx="325973" cy="0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4" name="Straight Connector 113"/>
            <p:cNvCxnSpPr>
              <a:endCxn id="16" idx="3"/>
            </p:cNvCxnSpPr>
            <p:nvPr/>
          </p:nvCxnSpPr>
          <p:spPr>
            <a:xfrm flipV="1">
              <a:off x="6873484" y="3549264"/>
              <a:ext cx="620918" cy="185768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7" name="Straight Connector 116"/>
            <p:cNvCxnSpPr>
              <a:endCxn id="8" idx="1"/>
            </p:cNvCxnSpPr>
            <p:nvPr/>
          </p:nvCxnSpPr>
          <p:spPr>
            <a:xfrm>
              <a:off x="6873484" y="4325846"/>
              <a:ext cx="508962" cy="252626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Straight Connector 119"/>
            <p:cNvCxnSpPr>
              <a:stCxn id="101" idx="2"/>
              <a:endCxn id="11" idx="1"/>
            </p:cNvCxnSpPr>
            <p:nvPr/>
          </p:nvCxnSpPr>
          <p:spPr>
            <a:xfrm>
              <a:off x="6407494" y="4383433"/>
              <a:ext cx="511799" cy="1010324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6" name="Straight Connector 125"/>
            <p:cNvCxnSpPr>
              <a:endCxn id="8" idx="2"/>
            </p:cNvCxnSpPr>
            <p:nvPr/>
          </p:nvCxnSpPr>
          <p:spPr>
            <a:xfrm>
              <a:off x="6559894" y="4325846"/>
              <a:ext cx="683571" cy="584178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0" name="Straight Connector 129"/>
            <p:cNvCxnSpPr>
              <a:endCxn id="7" idx="3"/>
            </p:cNvCxnSpPr>
            <p:nvPr/>
          </p:nvCxnSpPr>
          <p:spPr>
            <a:xfrm flipV="1">
              <a:off x="7025884" y="3611351"/>
              <a:ext cx="1252692" cy="276081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8" name="Group 17"/>
          <p:cNvGrpSpPr/>
          <p:nvPr/>
        </p:nvGrpSpPr>
        <p:grpSpPr>
          <a:xfrm>
            <a:off x="5445593" y="3531156"/>
            <a:ext cx="1611184" cy="852277"/>
            <a:chOff x="5445593" y="3531156"/>
            <a:chExt cx="1611184" cy="852277"/>
          </a:xfrm>
        </p:grpSpPr>
        <p:pic>
          <p:nvPicPr>
            <p:cNvPr id="101" name="image3.png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10" y="3531156"/>
              <a:ext cx="1298567" cy="852277"/>
            </a:xfrm>
            <a:prstGeom prst="rect">
              <a:avLst/>
            </a:prstGeom>
            <a:ln w="12700">
              <a:miter lim="400000"/>
            </a:ln>
          </p:spPr>
        </p:pic>
        <p:cxnSp>
          <p:nvCxnSpPr>
            <p:cNvPr id="133" name="Straight Connector 132"/>
            <p:cNvCxnSpPr>
              <a:stCxn id="3" idx="3"/>
              <a:endCxn id="101" idx="1"/>
            </p:cNvCxnSpPr>
            <p:nvPr/>
          </p:nvCxnSpPr>
          <p:spPr>
            <a:xfrm flipV="1">
              <a:off x="5445593" y="3957295"/>
              <a:ext cx="312617" cy="4582"/>
            </a:xfrm>
            <a:prstGeom prst="line">
              <a:avLst/>
            </a:prstGeom>
            <a:noFill/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663651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00872" y="2926183"/>
            <a:ext cx="223224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Companies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1342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>
            <a:spLocks noGrp="1"/>
          </p:cNvSpPr>
          <p:nvPr>
            <p:ph type="title"/>
          </p:nvPr>
        </p:nvSpPr>
        <p:spPr>
          <a:xfrm>
            <a:off x="397022" y="125437"/>
            <a:ext cx="8048477" cy="108343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E4E7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1E4E79"/>
                </a:solidFill>
              </a:rPr>
              <a:t>Our experience with </a:t>
            </a:r>
            <a:r>
              <a:rPr sz="2800" dirty="0" smtClean="0">
                <a:solidFill>
                  <a:srgbClr val="1E4E79"/>
                </a:solidFill>
              </a:rPr>
              <a:t>+</a:t>
            </a:r>
            <a:r>
              <a:rPr sz="2800" dirty="0">
                <a:solidFill>
                  <a:srgbClr val="1E4E79"/>
                </a:solidFill>
              </a:rPr>
              <a:t>20 </a:t>
            </a:r>
            <a:r>
              <a:rPr sz="2800" dirty="0" smtClean="0">
                <a:solidFill>
                  <a:srgbClr val="1E4E79"/>
                </a:solidFill>
              </a:rPr>
              <a:t>c</a:t>
            </a:r>
            <a:r>
              <a:rPr lang="en-US" sz="2800" dirty="0" smtClean="0">
                <a:solidFill>
                  <a:srgbClr val="1E4E79"/>
                </a:solidFill>
              </a:rPr>
              <a:t>ompanies</a:t>
            </a:r>
            <a:endParaRPr sz="2800" dirty="0">
              <a:solidFill>
                <a:srgbClr val="1E4E79"/>
              </a:solidFill>
            </a:endParaRPr>
          </a:p>
        </p:txBody>
      </p:sp>
      <p:pic>
        <p:nvPicPr>
          <p:cNvPr id="819" name="image5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059" y="2034569"/>
            <a:ext cx="1827111" cy="49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image5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9348" y="3092745"/>
            <a:ext cx="2167734" cy="993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image5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41296" y="1933521"/>
            <a:ext cx="1941483" cy="701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4" name="image5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85102" y="3326121"/>
            <a:ext cx="1897677" cy="511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age59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69497" y="4869160"/>
            <a:ext cx="2043122" cy="7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image6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9059" y="3042609"/>
            <a:ext cx="2128936" cy="1117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image6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85102" y="4570774"/>
            <a:ext cx="1826860" cy="1375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4" descr="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155" y="1804850"/>
            <a:ext cx="1908367" cy="7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6576" y="4365104"/>
            <a:ext cx="1372879" cy="13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6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96217" y="1709738"/>
            <a:ext cx="5309784" cy="3575184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544" y="298509"/>
            <a:ext cx="2592390" cy="1834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5106328" y="2417917"/>
            <a:ext cx="4527192" cy="21872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200"/>
              </a:spcBef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04109" indent="-332509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61309" indent="-332509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9200" indent="-203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46400" indent="-203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03600" indent="-203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0800" indent="-203200">
              <a:lnSpc>
                <a:spcPct val="150000"/>
              </a:lnSpc>
              <a:spcBef>
                <a:spcPts val="1200"/>
              </a:spcBef>
              <a:buSzPct val="100000"/>
              <a:buChar char="•"/>
              <a:defRPr sz="1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ct val="30000"/>
              </a:spcBef>
            </a:pPr>
            <a:r>
              <a:rPr lang="en-GB" sz="2200" dirty="0" smtClean="0">
                <a:solidFill>
                  <a:prstClr val="white"/>
                </a:solidFill>
                <a:latin typeface="Segoe UI Light"/>
              </a:rPr>
              <a:t>Discover how we turn Innovation into Tangible Results</a:t>
            </a:r>
          </a:p>
          <a:p>
            <a:pPr>
              <a:spcBef>
                <a:spcPct val="30000"/>
              </a:spcBef>
            </a:pPr>
            <a:endParaRPr lang="en-GB" sz="2200" dirty="0" smtClean="0">
              <a:solidFill>
                <a:prstClr val="white"/>
              </a:solidFill>
              <a:latin typeface="Segoe UI Light"/>
            </a:endParaRPr>
          </a:p>
          <a:p>
            <a:pPr>
              <a:spcBef>
                <a:spcPct val="30000"/>
              </a:spcBef>
            </a:pPr>
            <a:r>
              <a:rPr lang="en-GB" sz="2200" dirty="0" smtClean="0">
                <a:solidFill>
                  <a:prstClr val="white"/>
                </a:solidFill>
                <a:latin typeface="Segoe UI Light"/>
              </a:rPr>
              <a:t>Visit us at </a:t>
            </a:r>
            <a:r>
              <a:rPr lang="en-GB" sz="2200" dirty="0" err="1" smtClean="0">
                <a:solidFill>
                  <a:prstClr val="white"/>
                </a:solidFill>
                <a:latin typeface="Segoe UI Light"/>
              </a:rPr>
              <a:t>www.ennomotive.com</a:t>
            </a:r>
            <a:endParaRPr lang="en-GB" sz="2200" dirty="0" smtClean="0">
              <a:solidFill>
                <a:prstClr val="white"/>
              </a:solidFill>
              <a:latin typeface="Segoe UI Light"/>
            </a:endParaRPr>
          </a:p>
          <a:p>
            <a:pPr>
              <a:lnSpc>
                <a:spcPct val="100000"/>
              </a:lnSpc>
              <a:spcBef>
                <a:spcPct val="30000"/>
              </a:spcBef>
            </a:pPr>
            <a:endParaRPr lang="en-GB" sz="2200" b="1" dirty="0" smtClean="0">
              <a:solidFill>
                <a:prstClr val="white">
                  <a:lumMod val="95000"/>
                </a:prstClr>
              </a:solidFill>
              <a:latin typeface="Segoe U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7613" y="2200599"/>
            <a:ext cx="3749221" cy="1736402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45700" tIns="45700" rIns="45700" bIns="4570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  <a:defRPr sz="2800">
                <a:solidFill>
                  <a:srgbClr val="1E4E79"/>
                </a:solidFill>
              </a:defRPr>
            </a:lvl1pPr>
            <a:lvl2pPr>
              <a:lnSpc>
                <a:spcPct val="90000"/>
              </a:lnSpc>
              <a:defRPr sz="3600"/>
            </a:lvl2pPr>
            <a:lvl3pPr>
              <a:lnSpc>
                <a:spcPct val="90000"/>
              </a:lnSpc>
              <a:defRPr sz="3600"/>
            </a:lvl3pPr>
            <a:lvl4pPr>
              <a:lnSpc>
                <a:spcPct val="90000"/>
              </a:lnSpc>
              <a:defRPr sz="3600"/>
            </a:lvl4pPr>
            <a:lvl5pPr>
              <a:lnSpc>
                <a:spcPct val="90000"/>
              </a:lnSpc>
              <a:defRPr sz="3600"/>
            </a:lvl5pPr>
            <a:lvl6pPr>
              <a:lnSpc>
                <a:spcPct val="90000"/>
              </a:lnSpc>
              <a:defRPr sz="3600"/>
            </a:lvl6pPr>
            <a:lvl7pPr>
              <a:lnSpc>
                <a:spcPct val="90000"/>
              </a:lnSpc>
              <a:defRPr sz="3600"/>
            </a:lvl7pPr>
            <a:lvl8pPr>
              <a:lnSpc>
                <a:spcPct val="90000"/>
              </a:lnSpc>
              <a:defRPr sz="3600"/>
            </a:lvl8pPr>
            <a:lvl9pPr>
              <a:lnSpc>
                <a:spcPct val="90000"/>
              </a:lnSpc>
              <a:defRPr sz="3600"/>
            </a:lvl9pPr>
          </a:lstStyle>
          <a:p>
            <a:r>
              <a:rPr lang="en-US" sz="4400" dirty="0"/>
              <a:t>Are you up to our challenge?</a:t>
            </a:r>
          </a:p>
        </p:txBody>
      </p:sp>
      <p:pic>
        <p:nvPicPr>
          <p:cNvPr id="14" name="Picture 13" descr="faceboo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273" y="5583806"/>
            <a:ext cx="720000" cy="720000"/>
          </a:xfrm>
          <a:prstGeom prst="rect">
            <a:avLst/>
          </a:prstGeom>
        </p:spPr>
      </p:pic>
      <p:pic>
        <p:nvPicPr>
          <p:cNvPr id="15" name="Picture 14" descr="linkedi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11" y="5583806"/>
            <a:ext cx="720000" cy="720000"/>
          </a:xfrm>
          <a:prstGeom prst="rect">
            <a:avLst/>
          </a:prstGeom>
        </p:spPr>
      </p:pic>
      <p:pic>
        <p:nvPicPr>
          <p:cNvPr id="16" name="Picture 15" descr="twitt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456" y="5547806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79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846" y="113323"/>
            <a:ext cx="7935329" cy="1083429"/>
          </a:xfrm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ennomotive helps companies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solve engineering challenges through online contests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29" y="2015218"/>
            <a:ext cx="1764000" cy="133200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251" y="2015218"/>
            <a:ext cx="1764000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147061140770639148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411" y="4423838"/>
            <a:ext cx="1764000" cy="13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28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3056" y="5224071"/>
            <a:ext cx="793903" cy="3473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169024" y="4005064"/>
            <a:ext cx="1556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Labor Productivity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85248" y="4038104"/>
            <a:ext cx="1896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Internet of Things (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IoT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13040" y="1639127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Sustainability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1180" y="1639707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Logistics costs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16438" y="1639127"/>
            <a:ext cx="1404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Instrumentation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pic>
        <p:nvPicPr>
          <p:cNvPr id="37" name="Picture 36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807" y="2015218"/>
            <a:ext cx="1764000" cy="1332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75738" y="1656669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Water and Energy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27" y="2037852"/>
            <a:ext cx="1792258" cy="13132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028" y="4423838"/>
            <a:ext cx="1789305" cy="1332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704528" y="4005064"/>
            <a:ext cx="1955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Extreme environment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pic>
        <p:nvPicPr>
          <p:cNvPr id="46" name="Picture 45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44" y="4423838"/>
            <a:ext cx="1764000" cy="133200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807" y="4421612"/>
            <a:ext cx="17640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48"/>
          <p:cNvSpPr/>
          <p:nvPr/>
        </p:nvSpPr>
        <p:spPr>
          <a:xfrm>
            <a:off x="3018363" y="4019421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Infrastructure costs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1" name="Text Box 70"/>
          <p:cNvSpPr txBox="1"/>
          <p:nvPr/>
        </p:nvSpPr>
        <p:spPr>
          <a:xfrm>
            <a:off x="632520" y="3387080"/>
            <a:ext cx="2136386" cy="47396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Mining / Steel Manufacturer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40" name="Text Box 70"/>
          <p:cNvSpPr txBox="1"/>
          <p:nvPr/>
        </p:nvSpPr>
        <p:spPr>
          <a:xfrm>
            <a:off x="2936776" y="3356992"/>
            <a:ext cx="1800200" cy="47396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Gas Infrastructure Operator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6678" y="3351947"/>
            <a:ext cx="2060263" cy="7251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construction materials manufacturer</a:t>
            </a:r>
          </a:p>
        </p:txBody>
      </p:sp>
      <p:sp>
        <p:nvSpPr>
          <p:cNvPr id="41" name="Text Box 70"/>
          <p:cNvSpPr txBox="1"/>
          <p:nvPr/>
        </p:nvSpPr>
        <p:spPr>
          <a:xfrm>
            <a:off x="6897216" y="3372662"/>
            <a:ext cx="2257167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>
              <a:spcAft>
                <a:spcPts val="1000"/>
              </a:spcAft>
              <a:defRPr sz="1200" b="1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defRPr>
            </a:lvl1pPr>
          </a:lstStyle>
          <a:p>
            <a:r>
              <a:rPr lang="en-US" dirty="0"/>
              <a:t>Multinational leading Wind Turbine manufacturer</a:t>
            </a:r>
          </a:p>
        </p:txBody>
      </p:sp>
      <p:sp>
        <p:nvSpPr>
          <p:cNvPr id="50" name="Text Box 70"/>
          <p:cNvSpPr txBox="1"/>
          <p:nvPr/>
        </p:nvSpPr>
        <p:spPr>
          <a:xfrm>
            <a:off x="704528" y="5776585"/>
            <a:ext cx="2099878" cy="67675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Railways Construction company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2602088" y="5776585"/>
            <a:ext cx="2494928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infrastructure Construction company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52" name="Text Box 70"/>
          <p:cNvSpPr txBox="1"/>
          <p:nvPr/>
        </p:nvSpPr>
        <p:spPr>
          <a:xfrm>
            <a:off x="4803726" y="5776585"/>
            <a:ext cx="2268116" cy="3443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Construction &amp; Services  company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  <p:sp>
        <p:nvSpPr>
          <p:cNvPr id="53" name="Text Box 70"/>
          <p:cNvSpPr txBox="1"/>
          <p:nvPr/>
        </p:nvSpPr>
        <p:spPr>
          <a:xfrm>
            <a:off x="7061216" y="5776585"/>
            <a:ext cx="2056622" cy="3130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ＭＳ ゴシック"/>
                <a:cs typeface="Times New Roman"/>
              </a:rPr>
              <a:t>Multinational leading energy solution provider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ea typeface="ＭＳ 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528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396874" y="44624"/>
            <a:ext cx="7220422" cy="1082676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Our proprietary platform helps finding amazing viable solutions to complex challenges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821" y="4155665"/>
            <a:ext cx="8302627" cy="2297671"/>
            <a:chOff x="269875" y="2074127"/>
            <a:chExt cx="9428693" cy="3147822"/>
          </a:xfrm>
        </p:grpSpPr>
        <p:grpSp>
          <p:nvGrpSpPr>
            <p:cNvPr id="571" name="Group 571"/>
            <p:cNvGrpSpPr/>
            <p:nvPr/>
          </p:nvGrpSpPr>
          <p:grpSpPr>
            <a:xfrm>
              <a:off x="6707362" y="2885557"/>
              <a:ext cx="2258610" cy="776931"/>
              <a:chOff x="0" y="0"/>
              <a:chExt cx="2258609" cy="776930"/>
            </a:xfrm>
          </p:grpSpPr>
          <p:sp>
            <p:nvSpPr>
              <p:cNvPr id="566" name="Shape 566"/>
              <p:cNvSpPr/>
              <p:nvPr/>
            </p:nvSpPr>
            <p:spPr>
              <a:xfrm>
                <a:off x="-1" y="0"/>
                <a:ext cx="2258611" cy="488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lnTo>
                      <a:pt x="6778" y="2419"/>
                    </a:ln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lnTo>
                      <a:pt x="14418" y="1119"/>
                    </a:ln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lnTo>
                      <a:pt x="13801" y="17556"/>
                    </a:ln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lnTo>
                      <a:pt x="7973" y="18727"/>
                    </a:ln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67" name="Shape 567"/>
              <p:cNvSpPr/>
              <p:nvPr/>
            </p:nvSpPr>
            <p:spPr>
              <a:xfrm>
                <a:off x="474423" y="521428"/>
                <a:ext cx="81335" cy="81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282454" y="641878"/>
                <a:ext cx="54223" cy="54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69" name="Shape 569"/>
              <p:cNvSpPr/>
              <p:nvPr/>
            </p:nvSpPr>
            <p:spPr>
              <a:xfrm>
                <a:off x="114535" y="749818"/>
                <a:ext cx="27113" cy="27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70" name="Shape 570"/>
              <p:cNvSpPr/>
              <p:nvPr/>
            </p:nvSpPr>
            <p:spPr>
              <a:xfrm>
                <a:off x="114687" y="24862"/>
                <a:ext cx="2069641" cy="415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lnTo>
                      <a:pt x="1380" y="14010"/>
                    </a:ln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lnTo>
                      <a:pt x="14532" y="19050"/>
                    </a:ln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lnTo>
                      <a:pt x="17421" y="12116"/>
                    </a:ln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lnTo>
                      <a:pt x="21600" y="7649"/>
                    </a:ln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lnTo>
                      <a:pt x="19707" y="1814"/>
                    </a:ln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lnTo>
                      <a:pt x="14668" y="947"/>
                    </a:ln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lnTo>
                      <a:pt x="6452" y="1676"/>
                    </a:ln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</p:grpSp>
        <p:grpSp>
          <p:nvGrpSpPr>
            <p:cNvPr id="577" name="Group 577"/>
            <p:cNvGrpSpPr/>
            <p:nvPr/>
          </p:nvGrpSpPr>
          <p:grpSpPr>
            <a:xfrm>
              <a:off x="4671568" y="2512117"/>
              <a:ext cx="2401003" cy="939450"/>
              <a:chOff x="0" y="0"/>
              <a:chExt cx="2401001" cy="939449"/>
            </a:xfrm>
          </p:grpSpPr>
          <p:sp>
            <p:nvSpPr>
              <p:cNvPr id="572" name="Shape 572"/>
              <p:cNvSpPr/>
              <p:nvPr/>
            </p:nvSpPr>
            <p:spPr>
              <a:xfrm>
                <a:off x="0" y="0"/>
                <a:ext cx="2401002" cy="502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lnTo>
                      <a:pt x="6778" y="2419"/>
                    </a:ln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lnTo>
                      <a:pt x="14418" y="1119"/>
                    </a:ln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lnTo>
                      <a:pt x="13801" y="17556"/>
                    </a:ln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lnTo>
                      <a:pt x="7973" y="18727"/>
                    </a:ln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925171" y="590565"/>
                <a:ext cx="83545" cy="83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842351" y="762967"/>
                <a:ext cx="55697" cy="55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75" name="Shape 575"/>
              <p:cNvSpPr/>
              <p:nvPr/>
            </p:nvSpPr>
            <p:spPr>
              <a:xfrm>
                <a:off x="774042" y="911601"/>
                <a:ext cx="27849" cy="27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121917" y="25538"/>
                <a:ext cx="2200120" cy="426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lnTo>
                      <a:pt x="1380" y="14010"/>
                    </a:ln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lnTo>
                      <a:pt x="14532" y="19050"/>
                    </a:ln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lnTo>
                      <a:pt x="17421" y="12116"/>
                    </a:ln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lnTo>
                      <a:pt x="21600" y="7649"/>
                    </a:ln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lnTo>
                      <a:pt x="19707" y="1814"/>
                    </a:ln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lnTo>
                      <a:pt x="14668" y="947"/>
                    </a:ln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lnTo>
                      <a:pt x="6452" y="1676"/>
                    </a:ln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</p:grpSp>
        <p:grpSp>
          <p:nvGrpSpPr>
            <p:cNvPr id="583" name="Group 583"/>
            <p:cNvGrpSpPr/>
            <p:nvPr/>
          </p:nvGrpSpPr>
          <p:grpSpPr>
            <a:xfrm>
              <a:off x="2770159" y="2074127"/>
              <a:ext cx="2163684" cy="1046793"/>
              <a:chOff x="0" y="0"/>
              <a:chExt cx="2163682" cy="1046791"/>
            </a:xfrm>
          </p:grpSpPr>
          <p:sp>
            <p:nvSpPr>
              <p:cNvPr id="578" name="Shape 578"/>
              <p:cNvSpPr/>
              <p:nvPr/>
            </p:nvSpPr>
            <p:spPr>
              <a:xfrm>
                <a:off x="-1" y="-1"/>
                <a:ext cx="2163684" cy="55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lnTo>
                      <a:pt x="6778" y="2419"/>
                    </a:ln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lnTo>
                      <a:pt x="14418" y="1119"/>
                    </a:ln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lnTo>
                      <a:pt x="13801" y="17556"/>
                    </a:ln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lnTo>
                      <a:pt x="7973" y="18727"/>
                    </a:ln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79" name="Shape 579"/>
              <p:cNvSpPr/>
              <p:nvPr/>
            </p:nvSpPr>
            <p:spPr>
              <a:xfrm>
                <a:off x="949881" y="654118"/>
                <a:ext cx="91927" cy="9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928559" y="850149"/>
                <a:ext cx="61285" cy="61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913329" y="1016149"/>
                <a:ext cx="30643" cy="30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82" name="Shape 582"/>
              <p:cNvSpPr/>
              <p:nvPr/>
            </p:nvSpPr>
            <p:spPr>
              <a:xfrm>
                <a:off x="109867" y="28100"/>
                <a:ext cx="1982656" cy="469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lnTo>
                      <a:pt x="1380" y="14010"/>
                    </a:ln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lnTo>
                      <a:pt x="14532" y="19050"/>
                    </a:ln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lnTo>
                      <a:pt x="17421" y="12116"/>
                    </a:ln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lnTo>
                      <a:pt x="21600" y="7649"/>
                    </a:ln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lnTo>
                      <a:pt x="19707" y="1814"/>
                    </a:ln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lnTo>
                      <a:pt x="14668" y="947"/>
                    </a:ln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lnTo>
                      <a:pt x="6452" y="1676"/>
                    </a:ln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6350" cap="flat">
                <a:solidFill>
                  <a:srgbClr val="81C951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</p:grpSp>
        <p:sp>
          <p:nvSpPr>
            <p:cNvPr id="584" name="Shape 584"/>
            <p:cNvSpPr/>
            <p:nvPr/>
          </p:nvSpPr>
          <p:spPr>
            <a:xfrm>
              <a:off x="8577792" y="3937659"/>
              <a:ext cx="1120776" cy="7168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1600" b="1"/>
              </a:lvl1pPr>
            </a:lstStyle>
            <a:p>
              <a:pPr lvl="0">
                <a:defRPr sz="1800" b="0"/>
              </a:pPr>
              <a:r>
                <a:rPr lang="en-US" sz="1400" b="1" dirty="0" smtClean="0"/>
                <a:t>Unique solutions</a:t>
              </a:r>
              <a:endParaRPr lang="en-US" sz="1400" b="1" dirty="0"/>
            </a:p>
          </p:txBody>
        </p:sp>
        <p:sp>
          <p:nvSpPr>
            <p:cNvPr id="585" name="Shape 585"/>
            <p:cNvSpPr/>
            <p:nvPr/>
          </p:nvSpPr>
          <p:spPr>
            <a:xfrm>
              <a:off x="269875" y="4013859"/>
              <a:ext cx="988828" cy="4216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1600" b="1"/>
              </a:lvl1pPr>
            </a:lstStyle>
            <a:p>
              <a:pPr lvl="0">
                <a:defRPr sz="1800" b="0"/>
              </a:pPr>
              <a:r>
                <a:rPr lang="en-US" sz="1400" b="1" dirty="0" smtClean="0"/>
                <a:t>Challenge</a:t>
              </a:r>
              <a:endParaRPr lang="en-US" sz="1400" b="1" dirty="0"/>
            </a:p>
          </p:txBody>
        </p:sp>
        <p:sp>
          <p:nvSpPr>
            <p:cNvPr id="586" name="Shape 586"/>
            <p:cNvSpPr/>
            <p:nvPr/>
          </p:nvSpPr>
          <p:spPr>
            <a:xfrm>
              <a:off x="4938038" y="2582922"/>
              <a:ext cx="2212560" cy="3794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lvl="0">
                <a:lnSpc>
                  <a:spcPct val="70000"/>
                </a:lnSpc>
              </a:pPr>
              <a:r>
                <a:rPr lang="en-US" sz="1100" b="1" dirty="0" smtClean="0"/>
                <a:t>What are the best solutions</a:t>
              </a:r>
              <a:r>
                <a:rPr lang="en-US" sz="1600" b="1" dirty="0" smtClean="0"/>
                <a:t>?</a:t>
              </a:r>
              <a:endParaRPr lang="en-US" sz="1600" b="1" dirty="0"/>
            </a:p>
          </p:txBody>
        </p:sp>
        <p:sp>
          <p:nvSpPr>
            <p:cNvPr id="587" name="Shape 587"/>
            <p:cNvSpPr/>
            <p:nvPr/>
          </p:nvSpPr>
          <p:spPr>
            <a:xfrm>
              <a:off x="6914945" y="2948917"/>
              <a:ext cx="2013156" cy="3794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lvl="0">
                <a:lnSpc>
                  <a:spcPct val="70000"/>
                </a:lnSpc>
              </a:pPr>
              <a:r>
                <a:rPr lang="en-US" sz="1100" b="1" dirty="0" smtClean="0"/>
                <a:t>Can we obtain the results</a:t>
              </a:r>
              <a:r>
                <a:rPr lang="en-US" sz="1600" b="1" dirty="0" smtClean="0"/>
                <a:t>?</a:t>
              </a:r>
              <a:endParaRPr lang="en-US" sz="1600" b="1" dirty="0"/>
            </a:p>
          </p:txBody>
        </p:sp>
        <p:sp>
          <p:nvSpPr>
            <p:cNvPr id="588" name="Shape 588"/>
            <p:cNvSpPr/>
            <p:nvPr/>
          </p:nvSpPr>
          <p:spPr>
            <a:xfrm>
              <a:off x="3064097" y="2164003"/>
              <a:ext cx="1999806" cy="3794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lvl="0">
                <a:lnSpc>
                  <a:spcPct val="70000"/>
                </a:lnSpc>
              </a:pPr>
              <a:r>
                <a:rPr lang="en-US" sz="1100" b="1" dirty="0" smtClean="0"/>
                <a:t>Can we solve it</a:t>
              </a:r>
              <a:r>
                <a:rPr lang="en-US" sz="1600" b="1" dirty="0" smtClean="0"/>
                <a:t>?</a:t>
              </a:r>
              <a:endParaRPr lang="en-US" sz="1600" b="1" dirty="0"/>
            </a:p>
          </p:txBody>
        </p:sp>
        <p:grpSp>
          <p:nvGrpSpPr>
            <p:cNvPr id="631" name="Group 631"/>
            <p:cNvGrpSpPr/>
            <p:nvPr/>
          </p:nvGrpSpPr>
          <p:grpSpPr>
            <a:xfrm>
              <a:off x="1353695" y="3019335"/>
              <a:ext cx="7218807" cy="2202614"/>
              <a:chOff x="0" y="-1"/>
              <a:chExt cx="7218805" cy="2202613"/>
            </a:xfrm>
          </p:grpSpPr>
          <p:sp>
            <p:nvSpPr>
              <p:cNvPr id="591" name="Shape 591"/>
              <p:cNvSpPr/>
              <p:nvPr/>
            </p:nvSpPr>
            <p:spPr>
              <a:xfrm>
                <a:off x="0" y="622042"/>
                <a:ext cx="7218805" cy="122606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1315942" y="629238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1652866" y="719116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4" name="Shape 594"/>
              <p:cNvSpPr/>
              <p:nvPr/>
            </p:nvSpPr>
            <p:spPr>
              <a:xfrm>
                <a:off x="920924" y="833702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5" name="Shape 595"/>
              <p:cNvSpPr/>
              <p:nvPr/>
            </p:nvSpPr>
            <p:spPr>
              <a:xfrm>
                <a:off x="1466976" y="949686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6" name="Shape 596"/>
              <p:cNvSpPr/>
              <p:nvPr/>
            </p:nvSpPr>
            <p:spPr>
              <a:xfrm>
                <a:off x="1176522" y="1064274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7" name="Shape 597"/>
              <p:cNvSpPr/>
              <p:nvPr/>
            </p:nvSpPr>
            <p:spPr>
              <a:xfrm>
                <a:off x="1652866" y="1178860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8" name="Shape 598"/>
              <p:cNvSpPr/>
              <p:nvPr/>
            </p:nvSpPr>
            <p:spPr>
              <a:xfrm>
                <a:off x="1350795" y="1294844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599" name="Shape 599"/>
              <p:cNvSpPr/>
              <p:nvPr/>
            </p:nvSpPr>
            <p:spPr>
              <a:xfrm>
                <a:off x="1763474" y="1358267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0" name="Shape 600"/>
              <p:cNvSpPr/>
              <p:nvPr/>
            </p:nvSpPr>
            <p:spPr>
              <a:xfrm>
                <a:off x="944163" y="1342678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1257851" y="1574738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1896847" y="1038088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3" name="Shape 603"/>
              <p:cNvSpPr/>
              <p:nvPr/>
            </p:nvSpPr>
            <p:spPr>
              <a:xfrm>
                <a:off x="1901958" y="1618908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2332563" y="234392"/>
                <a:ext cx="143141" cy="1968220"/>
              </a:xfrm>
              <a:prstGeom prst="rect">
                <a:avLst/>
              </a:prstGeom>
              <a:solidFill>
                <a:srgbClr val="AFAB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767171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4043016" y="545164"/>
                <a:ext cx="141513" cy="1346677"/>
              </a:xfrm>
              <a:prstGeom prst="rect">
                <a:avLst/>
              </a:prstGeom>
              <a:solidFill>
                <a:srgbClr val="AFAB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767171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6" name="Shape 606"/>
              <p:cNvSpPr/>
              <p:nvPr/>
            </p:nvSpPr>
            <p:spPr>
              <a:xfrm>
                <a:off x="5420263" y="762704"/>
                <a:ext cx="143141" cy="911597"/>
              </a:xfrm>
              <a:prstGeom prst="rect">
                <a:avLst/>
              </a:prstGeom>
              <a:solidFill>
                <a:srgbClr val="AFAB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767171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7" name="Shape 607"/>
              <p:cNvSpPr/>
              <p:nvPr/>
            </p:nvSpPr>
            <p:spPr>
              <a:xfrm>
                <a:off x="4579439" y="1032101"/>
                <a:ext cx="147547" cy="165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4904749" y="1195223"/>
                <a:ext cx="121727" cy="136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4325690" y="1450882"/>
                <a:ext cx="129103" cy="145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0" name="Shape 610"/>
              <p:cNvSpPr/>
              <p:nvPr/>
            </p:nvSpPr>
            <p:spPr>
              <a:xfrm>
                <a:off x="5755169" y="811792"/>
                <a:ext cx="223513" cy="226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1" name="Shape 611"/>
              <p:cNvSpPr/>
              <p:nvPr/>
            </p:nvSpPr>
            <p:spPr>
              <a:xfrm>
                <a:off x="5848704" y="1299933"/>
                <a:ext cx="158701" cy="158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2" name="Shape 612"/>
              <p:cNvSpPr/>
              <p:nvPr/>
            </p:nvSpPr>
            <p:spPr>
              <a:xfrm>
                <a:off x="2999131" y="723199"/>
                <a:ext cx="110659" cy="1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3" name="Shape 613"/>
              <p:cNvSpPr/>
              <p:nvPr/>
            </p:nvSpPr>
            <p:spPr>
              <a:xfrm>
                <a:off x="3359292" y="1045654"/>
                <a:ext cx="110659" cy="1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4" name="Shape 614"/>
              <p:cNvSpPr/>
              <p:nvPr/>
            </p:nvSpPr>
            <p:spPr>
              <a:xfrm>
                <a:off x="2924774" y="1260284"/>
                <a:ext cx="110659" cy="1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3384027" y="1460056"/>
                <a:ext cx="110659" cy="1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3108340" y="1676523"/>
                <a:ext cx="110659" cy="12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2896494" y="139377"/>
                <a:ext cx="1052407" cy="379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400"/>
                </a:lvl1pPr>
              </a:lstStyle>
              <a:p>
                <a:pPr lvl="0">
                  <a:defRPr sz="1800"/>
                </a:pPr>
                <a:r>
                  <a:rPr lang="en-US" sz="1200" dirty="0" smtClean="0"/>
                  <a:t>Round 2</a:t>
                </a:r>
                <a:endParaRPr lang="en-US" sz="1200" dirty="0"/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4448894" y="359049"/>
                <a:ext cx="1030260" cy="379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400"/>
                </a:lvl1pPr>
              </a:lstStyle>
              <a:p>
                <a:pPr lvl="0">
                  <a:defRPr sz="1800"/>
                </a:pPr>
                <a:r>
                  <a:rPr lang="en-US" sz="1200" dirty="0" smtClean="0"/>
                  <a:t>Round 3</a:t>
                </a:r>
                <a:endParaRPr lang="en-US" sz="1200" dirty="0"/>
              </a:p>
            </p:txBody>
          </p:sp>
          <p:sp>
            <p:nvSpPr>
              <p:cNvPr id="619" name="Shape 619"/>
              <p:cNvSpPr/>
              <p:nvPr/>
            </p:nvSpPr>
            <p:spPr>
              <a:xfrm>
                <a:off x="779727" y="-1"/>
                <a:ext cx="1240036" cy="3794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400"/>
                </a:lvl1pPr>
              </a:lstStyle>
              <a:p>
                <a:pPr lvl="0">
                  <a:defRPr sz="1800"/>
                </a:pPr>
                <a:r>
                  <a:rPr lang="en-US" sz="1200" dirty="0" smtClean="0"/>
                  <a:t>Round 1</a:t>
                </a:r>
                <a:endParaRPr lang="en-US" sz="1200" dirty="0"/>
              </a:p>
            </p:txBody>
          </p:sp>
          <p:sp>
            <p:nvSpPr>
              <p:cNvPr id="620" name="Shape 620"/>
              <p:cNvSpPr/>
              <p:nvPr/>
            </p:nvSpPr>
            <p:spPr>
              <a:xfrm>
                <a:off x="1596179" y="1691679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21" name="Shape 621"/>
              <p:cNvSpPr/>
              <p:nvPr/>
            </p:nvSpPr>
            <p:spPr>
              <a:xfrm>
                <a:off x="600711" y="1362780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274026" y="1099660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618861" y="997336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1784845" y="902639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25" name="Shape 625"/>
              <p:cNvSpPr/>
              <p:nvPr/>
            </p:nvSpPr>
            <p:spPr>
              <a:xfrm>
                <a:off x="1960515" y="1297317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26" name="Shape 626"/>
              <p:cNvSpPr/>
              <p:nvPr/>
            </p:nvSpPr>
            <p:spPr>
              <a:xfrm>
                <a:off x="1947502" y="814931"/>
                <a:ext cx="95175" cy="9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5D5D"/>
              </a:solidFill>
              <a:ln w="12700" cap="flat">
                <a:noFill/>
                <a:miter lim="400000"/>
              </a:ln>
              <a:effectLst>
                <a:outerShdw blurRad="50800" dist="27940" dir="5400000" rotWithShape="0">
                  <a:srgbClr val="000000">
                    <a:alpha val="32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lang="en-US" sz="1600" dirty="0"/>
              </a:p>
            </p:txBody>
          </p:sp>
          <p:sp>
            <p:nvSpPr>
              <p:cNvPr id="627" name="Shape 627"/>
              <p:cNvSpPr/>
              <p:nvPr/>
            </p:nvSpPr>
            <p:spPr>
              <a:xfrm flipV="1">
                <a:off x="2013744" y="785354"/>
                <a:ext cx="985388" cy="241680"/>
              </a:xfrm>
              <a:prstGeom prst="line">
                <a:avLst/>
              </a:prstGeom>
              <a:noFill/>
              <a:ln w="12700" cap="flat">
                <a:solidFill>
                  <a:srgbClr val="9DC3E6"/>
                </a:solidFill>
                <a:prstDash val="dot"/>
                <a:miter lim="8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lang="en-US" sz="1100" dirty="0"/>
              </a:p>
            </p:txBody>
          </p:sp>
          <p:sp>
            <p:nvSpPr>
              <p:cNvPr id="628" name="Shape 628"/>
              <p:cNvSpPr/>
              <p:nvPr/>
            </p:nvSpPr>
            <p:spPr>
              <a:xfrm>
                <a:off x="3109789" y="785353"/>
                <a:ext cx="1469652" cy="329621"/>
              </a:xfrm>
              <a:prstGeom prst="line">
                <a:avLst/>
              </a:prstGeom>
              <a:noFill/>
              <a:ln w="12700" cap="flat">
                <a:solidFill>
                  <a:srgbClr val="9DC3E6"/>
                </a:solidFill>
                <a:prstDash val="dot"/>
                <a:miter lim="8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lang="en-US" sz="1100" dirty="0"/>
              </a:p>
            </p:txBody>
          </p:sp>
          <p:sp>
            <p:nvSpPr>
              <p:cNvPr id="629" name="Shape 629"/>
              <p:cNvSpPr/>
              <p:nvPr/>
            </p:nvSpPr>
            <p:spPr>
              <a:xfrm flipV="1">
                <a:off x="4726984" y="925030"/>
                <a:ext cx="1028185" cy="189945"/>
              </a:xfrm>
              <a:prstGeom prst="line">
                <a:avLst/>
              </a:prstGeom>
              <a:noFill/>
              <a:ln w="12700" cap="flat">
                <a:solidFill>
                  <a:srgbClr val="9DC3E6"/>
                </a:solidFill>
                <a:prstDash val="dot"/>
                <a:miter lim="8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lang="en-US" sz="1100" dirty="0"/>
              </a:p>
            </p:txBody>
          </p:sp>
          <p:sp>
            <p:nvSpPr>
              <p:cNvPr id="630" name="Shape 630"/>
              <p:cNvSpPr/>
              <p:nvPr/>
            </p:nvSpPr>
            <p:spPr>
              <a:xfrm>
                <a:off x="2184639" y="242767"/>
                <a:ext cx="143141" cy="1951473"/>
              </a:xfrm>
              <a:prstGeom prst="rect">
                <a:avLst/>
              </a:prstGeom>
              <a:noFill/>
              <a:ln w="12700" cap="flat">
                <a:solidFill>
                  <a:srgbClr val="81C951"/>
                </a:solidFill>
                <a:prstDash val="dot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767171"/>
                    </a:solidFill>
                  </a:defRPr>
                </a:pPr>
                <a:endParaRPr lang="en-US" sz="1600" dirty="0"/>
              </a:p>
            </p:txBody>
          </p:sp>
        </p:grpSp>
      </p:grpSp>
      <p:pic>
        <p:nvPicPr>
          <p:cNvPr id="71" name="Picture 70" descr="Screen Shot 2016-08-09 at 21.58.4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90" y="1351307"/>
            <a:ext cx="3910058" cy="2229500"/>
          </a:xfrm>
          <a:prstGeom prst="rect">
            <a:avLst/>
          </a:prstGeom>
          <a:ln>
            <a:solidFill>
              <a:srgbClr val="5B9BD5"/>
            </a:solidFill>
          </a:ln>
        </p:spPr>
      </p:pic>
      <p:pic>
        <p:nvPicPr>
          <p:cNvPr id="4" name="Picture 3" descr="Screen Shot 2017-02-18 at 13.17.3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016" y="1340768"/>
            <a:ext cx="3770662" cy="2243945"/>
          </a:xfrm>
          <a:prstGeom prst="rect">
            <a:avLst/>
          </a:prstGeom>
          <a:ln>
            <a:solidFill>
              <a:srgbClr val="5B9BD5"/>
            </a:solidFill>
          </a:ln>
        </p:spPr>
      </p:pic>
      <p:cxnSp>
        <p:nvCxnSpPr>
          <p:cNvPr id="6" name="Curved Connector 5"/>
          <p:cNvCxnSpPr/>
          <p:nvPr/>
        </p:nvCxnSpPr>
        <p:spPr>
          <a:xfrm rot="5400000">
            <a:off x="5528569" y="3801231"/>
            <a:ext cx="793077" cy="36004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5B9BD5"/>
            </a:solidFill>
            <a:prstDash val="solid"/>
            <a:miter lim="8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30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2237316" y="5706535"/>
            <a:ext cx="2679701" cy="436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565"/>
                </a:moveTo>
                <a:lnTo>
                  <a:pt x="10361" y="7565"/>
                </a:lnTo>
                <a:lnTo>
                  <a:pt x="10361" y="5400"/>
                </a:lnTo>
                <a:lnTo>
                  <a:pt x="9921" y="5400"/>
                </a:lnTo>
                <a:lnTo>
                  <a:pt x="10800" y="0"/>
                </a:lnTo>
                <a:lnTo>
                  <a:pt x="11679" y="5400"/>
                </a:lnTo>
                <a:lnTo>
                  <a:pt x="11239" y="5400"/>
                </a:lnTo>
                <a:lnTo>
                  <a:pt x="11239" y="7565"/>
                </a:lnTo>
                <a:lnTo>
                  <a:pt x="21600" y="756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81C951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396874" y="125412"/>
            <a:ext cx="7617940" cy="1082676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We run on-line competitions through our proprietary platform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71" name="Group 571"/>
          <p:cNvGrpSpPr/>
          <p:nvPr/>
        </p:nvGrpSpPr>
        <p:grpSpPr>
          <a:xfrm>
            <a:off x="6707362" y="3302410"/>
            <a:ext cx="2258610" cy="776931"/>
            <a:chOff x="0" y="0"/>
            <a:chExt cx="2258609" cy="776930"/>
          </a:xfrm>
        </p:grpSpPr>
        <p:sp>
          <p:nvSpPr>
            <p:cNvPr id="566" name="Shape 566"/>
            <p:cNvSpPr/>
            <p:nvPr/>
          </p:nvSpPr>
          <p:spPr>
            <a:xfrm>
              <a:off x="-1" y="0"/>
              <a:ext cx="2258611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67" name="Shape 567"/>
            <p:cNvSpPr/>
            <p:nvPr/>
          </p:nvSpPr>
          <p:spPr>
            <a:xfrm>
              <a:off x="474423" y="521428"/>
              <a:ext cx="81335" cy="8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68" name="Shape 568"/>
            <p:cNvSpPr/>
            <p:nvPr/>
          </p:nvSpPr>
          <p:spPr>
            <a:xfrm>
              <a:off x="282454" y="641878"/>
              <a:ext cx="54223" cy="5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69" name="Shape 569"/>
            <p:cNvSpPr/>
            <p:nvPr/>
          </p:nvSpPr>
          <p:spPr>
            <a:xfrm>
              <a:off x="114535" y="749818"/>
              <a:ext cx="27113" cy="2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70" name="Shape 570"/>
            <p:cNvSpPr/>
            <p:nvPr/>
          </p:nvSpPr>
          <p:spPr>
            <a:xfrm>
              <a:off x="114687" y="24862"/>
              <a:ext cx="2069641" cy="41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</p:grpSp>
      <p:grpSp>
        <p:nvGrpSpPr>
          <p:cNvPr id="577" name="Group 577"/>
          <p:cNvGrpSpPr/>
          <p:nvPr/>
        </p:nvGrpSpPr>
        <p:grpSpPr>
          <a:xfrm>
            <a:off x="4671568" y="2928970"/>
            <a:ext cx="2401003" cy="939450"/>
            <a:chOff x="0" y="0"/>
            <a:chExt cx="2401001" cy="939449"/>
          </a:xfrm>
        </p:grpSpPr>
        <p:sp>
          <p:nvSpPr>
            <p:cNvPr id="572" name="Shape 572"/>
            <p:cNvSpPr/>
            <p:nvPr/>
          </p:nvSpPr>
          <p:spPr>
            <a:xfrm>
              <a:off x="0" y="0"/>
              <a:ext cx="2401002" cy="502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73" name="Shape 573"/>
            <p:cNvSpPr/>
            <p:nvPr/>
          </p:nvSpPr>
          <p:spPr>
            <a:xfrm>
              <a:off x="925171" y="590565"/>
              <a:ext cx="83545" cy="8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74" name="Shape 574"/>
            <p:cNvSpPr/>
            <p:nvPr/>
          </p:nvSpPr>
          <p:spPr>
            <a:xfrm>
              <a:off x="842351" y="762967"/>
              <a:ext cx="55697" cy="5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75" name="Shape 575"/>
            <p:cNvSpPr/>
            <p:nvPr/>
          </p:nvSpPr>
          <p:spPr>
            <a:xfrm>
              <a:off x="774042" y="911601"/>
              <a:ext cx="27849" cy="2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76" name="Shape 576"/>
            <p:cNvSpPr/>
            <p:nvPr/>
          </p:nvSpPr>
          <p:spPr>
            <a:xfrm>
              <a:off x="121917" y="25538"/>
              <a:ext cx="2200120" cy="42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</p:grpSp>
      <p:grpSp>
        <p:nvGrpSpPr>
          <p:cNvPr id="583" name="Group 583"/>
          <p:cNvGrpSpPr/>
          <p:nvPr/>
        </p:nvGrpSpPr>
        <p:grpSpPr>
          <a:xfrm>
            <a:off x="2770159" y="2490980"/>
            <a:ext cx="2163684" cy="1046793"/>
            <a:chOff x="0" y="0"/>
            <a:chExt cx="2163682" cy="1046791"/>
          </a:xfrm>
        </p:grpSpPr>
        <p:sp>
          <p:nvSpPr>
            <p:cNvPr id="578" name="Shape 578"/>
            <p:cNvSpPr/>
            <p:nvPr/>
          </p:nvSpPr>
          <p:spPr>
            <a:xfrm>
              <a:off x="-1" y="-1"/>
              <a:ext cx="2163684" cy="55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79" name="Shape 579"/>
            <p:cNvSpPr/>
            <p:nvPr/>
          </p:nvSpPr>
          <p:spPr>
            <a:xfrm>
              <a:off x="949881" y="654118"/>
              <a:ext cx="91927" cy="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80" name="Shape 580"/>
            <p:cNvSpPr/>
            <p:nvPr/>
          </p:nvSpPr>
          <p:spPr>
            <a:xfrm>
              <a:off x="928559" y="850149"/>
              <a:ext cx="61285" cy="6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81" name="Shape 581"/>
            <p:cNvSpPr/>
            <p:nvPr/>
          </p:nvSpPr>
          <p:spPr>
            <a:xfrm>
              <a:off x="913329" y="1016149"/>
              <a:ext cx="30643" cy="3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82" name="Shape 582"/>
            <p:cNvSpPr/>
            <p:nvPr/>
          </p:nvSpPr>
          <p:spPr>
            <a:xfrm>
              <a:off x="109867" y="28100"/>
              <a:ext cx="1982656" cy="46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6350" cap="flat">
              <a:solidFill>
                <a:srgbClr val="81C95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</p:grpSp>
      <p:sp>
        <p:nvSpPr>
          <p:cNvPr id="584" name="Shape 584"/>
          <p:cNvSpPr/>
          <p:nvPr/>
        </p:nvSpPr>
        <p:spPr>
          <a:xfrm>
            <a:off x="8577792" y="4354512"/>
            <a:ext cx="112077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/>
            </a:lvl1pPr>
          </a:lstStyle>
          <a:p>
            <a:pPr lvl="0">
              <a:defRPr sz="1800" b="0"/>
            </a:pPr>
            <a:r>
              <a:rPr lang="en-US" sz="1600" b="1" dirty="0" smtClean="0"/>
              <a:t>Unique solutions</a:t>
            </a:r>
            <a:endParaRPr lang="en-US" sz="1600" b="1" dirty="0"/>
          </a:p>
        </p:txBody>
      </p:sp>
      <p:sp>
        <p:nvSpPr>
          <p:cNvPr id="585" name="Shape 585"/>
          <p:cNvSpPr/>
          <p:nvPr/>
        </p:nvSpPr>
        <p:spPr>
          <a:xfrm>
            <a:off x="269875" y="4430712"/>
            <a:ext cx="9888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/>
            </a:lvl1pPr>
          </a:lstStyle>
          <a:p>
            <a:pPr lvl="0">
              <a:defRPr sz="1800" b="0"/>
            </a:pPr>
            <a:r>
              <a:rPr lang="en-US" sz="1600" b="1" dirty="0" smtClean="0"/>
              <a:t>Challenge</a:t>
            </a:r>
            <a:endParaRPr lang="en-US" sz="1600" b="1" dirty="0"/>
          </a:p>
        </p:txBody>
      </p:sp>
      <p:sp>
        <p:nvSpPr>
          <p:cNvPr id="586" name="Shape 586"/>
          <p:cNvSpPr/>
          <p:nvPr/>
        </p:nvSpPr>
        <p:spPr>
          <a:xfrm>
            <a:off x="4938038" y="2999776"/>
            <a:ext cx="2212560" cy="28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200" b="1" dirty="0" smtClean="0"/>
              <a:t>What are the best solutions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87" name="Shape 587"/>
          <p:cNvSpPr/>
          <p:nvPr/>
        </p:nvSpPr>
        <p:spPr>
          <a:xfrm>
            <a:off x="6914945" y="3365770"/>
            <a:ext cx="2013156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200" b="1" dirty="0" smtClean="0"/>
              <a:t>Can we obtain the results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88" name="Shape 588"/>
          <p:cNvSpPr/>
          <p:nvPr/>
        </p:nvSpPr>
        <p:spPr>
          <a:xfrm>
            <a:off x="3064097" y="2580857"/>
            <a:ext cx="1999806" cy="298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200" b="1" dirty="0" smtClean="0"/>
              <a:t>Can we solve it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89" name="Shape 589"/>
          <p:cNvSpPr/>
          <p:nvPr/>
        </p:nvSpPr>
        <p:spPr>
          <a:xfrm>
            <a:off x="529166" y="1537292"/>
            <a:ext cx="9151410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110000"/>
              </a:lnSpc>
              <a:defRPr sz="2000"/>
            </a:lvl1pPr>
          </a:lstStyle>
          <a:p>
            <a:pPr lvl="0">
              <a:defRPr sz="1800"/>
            </a:pPr>
            <a:r>
              <a:rPr lang="en-US" sz="2000" dirty="0" smtClean="0"/>
              <a:t>Open or private* tournaments with a number of cycles that can be as short as one (e.g. “Tech scouting”) or multiple (progressive resolution of complex problems) </a:t>
            </a:r>
            <a:endParaRPr lang="en-US" sz="2000" dirty="0"/>
          </a:p>
        </p:txBody>
      </p:sp>
      <p:sp>
        <p:nvSpPr>
          <p:cNvPr id="590" name="Shape 590"/>
          <p:cNvSpPr/>
          <p:nvPr/>
        </p:nvSpPr>
        <p:spPr>
          <a:xfrm>
            <a:off x="2313515" y="5898929"/>
            <a:ext cx="2535769" cy="218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70000"/>
              </a:lnSpc>
              <a:defRPr sz="1100" b="1"/>
            </a:lvl1pPr>
          </a:lstStyle>
          <a:p>
            <a:pPr lvl="0">
              <a:defRPr sz="1800" b="0"/>
            </a:pPr>
            <a:r>
              <a:rPr lang="en-US" sz="1100" b="1" dirty="0" smtClean="0"/>
              <a:t>Optional: participants value each other</a:t>
            </a:r>
            <a:endParaRPr lang="en-US" sz="1100" b="1" dirty="0"/>
          </a:p>
        </p:txBody>
      </p:sp>
      <p:grpSp>
        <p:nvGrpSpPr>
          <p:cNvPr id="631" name="Group 631"/>
          <p:cNvGrpSpPr/>
          <p:nvPr/>
        </p:nvGrpSpPr>
        <p:grpSpPr>
          <a:xfrm>
            <a:off x="1353695" y="3436189"/>
            <a:ext cx="7218806" cy="2202612"/>
            <a:chOff x="0" y="0"/>
            <a:chExt cx="7218804" cy="2202611"/>
          </a:xfrm>
        </p:grpSpPr>
        <p:sp>
          <p:nvSpPr>
            <p:cNvPr id="591" name="Shape 591"/>
            <p:cNvSpPr/>
            <p:nvPr/>
          </p:nvSpPr>
          <p:spPr>
            <a:xfrm>
              <a:off x="0" y="622042"/>
              <a:ext cx="7218805" cy="122606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1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2" name="Shape 592"/>
            <p:cNvSpPr/>
            <p:nvPr/>
          </p:nvSpPr>
          <p:spPr>
            <a:xfrm>
              <a:off x="1315942" y="629238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3" name="Shape 593"/>
            <p:cNvSpPr/>
            <p:nvPr/>
          </p:nvSpPr>
          <p:spPr>
            <a:xfrm>
              <a:off x="1652866" y="719116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4" name="Shape 594"/>
            <p:cNvSpPr/>
            <p:nvPr/>
          </p:nvSpPr>
          <p:spPr>
            <a:xfrm>
              <a:off x="920924" y="833702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5" name="Shape 595"/>
            <p:cNvSpPr/>
            <p:nvPr/>
          </p:nvSpPr>
          <p:spPr>
            <a:xfrm>
              <a:off x="1466976" y="949686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6" name="Shape 596"/>
            <p:cNvSpPr/>
            <p:nvPr/>
          </p:nvSpPr>
          <p:spPr>
            <a:xfrm>
              <a:off x="1176522" y="1064274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7" name="Shape 597"/>
            <p:cNvSpPr/>
            <p:nvPr/>
          </p:nvSpPr>
          <p:spPr>
            <a:xfrm>
              <a:off x="1652866" y="1178860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8" name="Shape 598"/>
            <p:cNvSpPr/>
            <p:nvPr/>
          </p:nvSpPr>
          <p:spPr>
            <a:xfrm>
              <a:off x="1350795" y="1294844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599" name="Shape 599"/>
            <p:cNvSpPr/>
            <p:nvPr/>
          </p:nvSpPr>
          <p:spPr>
            <a:xfrm>
              <a:off x="1763474" y="1358267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00" name="Shape 600"/>
            <p:cNvSpPr/>
            <p:nvPr/>
          </p:nvSpPr>
          <p:spPr>
            <a:xfrm>
              <a:off x="944163" y="1342678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01" name="Shape 601"/>
            <p:cNvSpPr/>
            <p:nvPr/>
          </p:nvSpPr>
          <p:spPr>
            <a:xfrm>
              <a:off x="1257851" y="1574738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02" name="Shape 602"/>
            <p:cNvSpPr/>
            <p:nvPr/>
          </p:nvSpPr>
          <p:spPr>
            <a:xfrm>
              <a:off x="1896847" y="1038088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03" name="Shape 603"/>
            <p:cNvSpPr/>
            <p:nvPr/>
          </p:nvSpPr>
          <p:spPr>
            <a:xfrm>
              <a:off x="1901958" y="1618908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04" name="Shape 604"/>
            <p:cNvSpPr/>
            <p:nvPr/>
          </p:nvSpPr>
          <p:spPr>
            <a:xfrm>
              <a:off x="2332563" y="234392"/>
              <a:ext cx="143141" cy="1968220"/>
            </a:xfrm>
            <a:prstGeom prst="rect">
              <a:avLst/>
            </a:prstGeom>
            <a:solidFill>
              <a:srgbClr val="AFAB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767171"/>
                  </a:solidFill>
                </a:defRPr>
              </a:pPr>
              <a:endParaRPr lang="en-US" dirty="0"/>
            </a:p>
          </p:txBody>
        </p:sp>
        <p:sp>
          <p:nvSpPr>
            <p:cNvPr id="605" name="Shape 605"/>
            <p:cNvSpPr/>
            <p:nvPr/>
          </p:nvSpPr>
          <p:spPr>
            <a:xfrm>
              <a:off x="4043016" y="545164"/>
              <a:ext cx="141513" cy="1346677"/>
            </a:xfrm>
            <a:prstGeom prst="rect">
              <a:avLst/>
            </a:prstGeom>
            <a:solidFill>
              <a:srgbClr val="AFAB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767171"/>
                  </a:solidFill>
                </a:defRPr>
              </a:pPr>
              <a:endParaRPr lang="en-US" dirty="0"/>
            </a:p>
          </p:txBody>
        </p:sp>
        <p:sp>
          <p:nvSpPr>
            <p:cNvPr id="606" name="Shape 606"/>
            <p:cNvSpPr/>
            <p:nvPr/>
          </p:nvSpPr>
          <p:spPr>
            <a:xfrm>
              <a:off x="5420263" y="762704"/>
              <a:ext cx="143141" cy="911597"/>
            </a:xfrm>
            <a:prstGeom prst="rect">
              <a:avLst/>
            </a:prstGeom>
            <a:solidFill>
              <a:srgbClr val="AFAB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767171"/>
                  </a:solidFill>
                </a:defRPr>
              </a:pPr>
              <a:endParaRPr lang="en-US" dirty="0"/>
            </a:p>
          </p:txBody>
        </p:sp>
        <p:sp>
          <p:nvSpPr>
            <p:cNvPr id="607" name="Shape 607"/>
            <p:cNvSpPr/>
            <p:nvPr/>
          </p:nvSpPr>
          <p:spPr>
            <a:xfrm>
              <a:off x="4579439" y="1032101"/>
              <a:ext cx="147547" cy="16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08" name="Shape 608"/>
            <p:cNvSpPr/>
            <p:nvPr/>
          </p:nvSpPr>
          <p:spPr>
            <a:xfrm>
              <a:off x="4904749" y="1195223"/>
              <a:ext cx="121727" cy="136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09" name="Shape 609"/>
            <p:cNvSpPr/>
            <p:nvPr/>
          </p:nvSpPr>
          <p:spPr>
            <a:xfrm>
              <a:off x="4325690" y="1450882"/>
              <a:ext cx="129103" cy="14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0" name="Shape 610"/>
            <p:cNvSpPr/>
            <p:nvPr/>
          </p:nvSpPr>
          <p:spPr>
            <a:xfrm>
              <a:off x="5755169" y="811792"/>
              <a:ext cx="223513" cy="22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1" name="Shape 611"/>
            <p:cNvSpPr/>
            <p:nvPr/>
          </p:nvSpPr>
          <p:spPr>
            <a:xfrm>
              <a:off x="5848704" y="1299933"/>
              <a:ext cx="158701" cy="15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2" name="Shape 612"/>
            <p:cNvSpPr/>
            <p:nvPr/>
          </p:nvSpPr>
          <p:spPr>
            <a:xfrm>
              <a:off x="2999131" y="723199"/>
              <a:ext cx="110659" cy="12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3" name="Shape 613"/>
            <p:cNvSpPr/>
            <p:nvPr/>
          </p:nvSpPr>
          <p:spPr>
            <a:xfrm>
              <a:off x="3359292" y="1045654"/>
              <a:ext cx="110659" cy="12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4" name="Shape 614"/>
            <p:cNvSpPr/>
            <p:nvPr/>
          </p:nvSpPr>
          <p:spPr>
            <a:xfrm>
              <a:off x="2924774" y="1260284"/>
              <a:ext cx="110659" cy="12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5" name="Shape 615"/>
            <p:cNvSpPr/>
            <p:nvPr/>
          </p:nvSpPr>
          <p:spPr>
            <a:xfrm>
              <a:off x="3384027" y="1460056"/>
              <a:ext cx="110659" cy="12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6" name="Shape 616"/>
            <p:cNvSpPr/>
            <p:nvPr/>
          </p:nvSpPr>
          <p:spPr>
            <a:xfrm>
              <a:off x="3108340" y="1676523"/>
              <a:ext cx="110659" cy="12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17" name="Shape 617"/>
            <p:cNvSpPr/>
            <p:nvPr/>
          </p:nvSpPr>
          <p:spPr>
            <a:xfrm>
              <a:off x="2896494" y="139378"/>
              <a:ext cx="105240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/>
              </a:pPr>
              <a:r>
                <a:rPr lang="en-US" sz="1400" dirty="0" smtClean="0"/>
                <a:t>Round 2</a:t>
              </a:r>
              <a:endParaRPr lang="en-US" sz="1400" dirty="0"/>
            </a:p>
          </p:txBody>
        </p:sp>
        <p:sp>
          <p:nvSpPr>
            <p:cNvPr id="618" name="Shape 618"/>
            <p:cNvSpPr/>
            <p:nvPr/>
          </p:nvSpPr>
          <p:spPr>
            <a:xfrm>
              <a:off x="4448894" y="359049"/>
              <a:ext cx="1030260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/>
              </a:pPr>
              <a:r>
                <a:rPr lang="en-US" sz="1400" dirty="0" smtClean="0"/>
                <a:t>Round 3</a:t>
              </a:r>
              <a:endParaRPr lang="en-US" sz="1400" dirty="0"/>
            </a:p>
          </p:txBody>
        </p:sp>
        <p:sp>
          <p:nvSpPr>
            <p:cNvPr id="619" name="Shape 619"/>
            <p:cNvSpPr/>
            <p:nvPr/>
          </p:nvSpPr>
          <p:spPr>
            <a:xfrm>
              <a:off x="779727" y="-1"/>
              <a:ext cx="1240036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/>
              </a:pPr>
              <a:r>
                <a:rPr lang="en-US" sz="1400" dirty="0" smtClean="0"/>
                <a:t>Round 1</a:t>
              </a:r>
              <a:endParaRPr lang="en-US" sz="1400" dirty="0"/>
            </a:p>
          </p:txBody>
        </p:sp>
        <p:sp>
          <p:nvSpPr>
            <p:cNvPr id="620" name="Shape 620"/>
            <p:cNvSpPr/>
            <p:nvPr/>
          </p:nvSpPr>
          <p:spPr>
            <a:xfrm>
              <a:off x="1596179" y="1691679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21" name="Shape 621"/>
            <p:cNvSpPr/>
            <p:nvPr/>
          </p:nvSpPr>
          <p:spPr>
            <a:xfrm>
              <a:off x="600711" y="1362780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22" name="Shape 622"/>
            <p:cNvSpPr/>
            <p:nvPr/>
          </p:nvSpPr>
          <p:spPr>
            <a:xfrm>
              <a:off x="274026" y="1099660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23" name="Shape 623"/>
            <p:cNvSpPr/>
            <p:nvPr/>
          </p:nvSpPr>
          <p:spPr>
            <a:xfrm>
              <a:off x="618861" y="997336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24" name="Shape 624"/>
            <p:cNvSpPr/>
            <p:nvPr/>
          </p:nvSpPr>
          <p:spPr>
            <a:xfrm>
              <a:off x="1784845" y="902639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25" name="Shape 625"/>
            <p:cNvSpPr/>
            <p:nvPr/>
          </p:nvSpPr>
          <p:spPr>
            <a:xfrm>
              <a:off x="1960515" y="1297317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26" name="Shape 626"/>
            <p:cNvSpPr/>
            <p:nvPr/>
          </p:nvSpPr>
          <p:spPr>
            <a:xfrm>
              <a:off x="1947502" y="814931"/>
              <a:ext cx="95175" cy="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5D5D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lang="en-US" dirty="0"/>
            </a:p>
          </p:txBody>
        </p:sp>
        <p:sp>
          <p:nvSpPr>
            <p:cNvPr id="627" name="Shape 627"/>
            <p:cNvSpPr/>
            <p:nvPr/>
          </p:nvSpPr>
          <p:spPr>
            <a:xfrm flipV="1">
              <a:off x="2013744" y="785354"/>
              <a:ext cx="985388" cy="241680"/>
            </a:xfrm>
            <a:prstGeom prst="line">
              <a:avLst/>
            </a:prstGeom>
            <a:noFill/>
            <a:ln w="12700" cap="flat">
              <a:solidFill>
                <a:srgbClr val="9DC3E6"/>
              </a:solidFill>
              <a:prstDash val="dot"/>
              <a:miter lim="8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  <p:sp>
          <p:nvSpPr>
            <p:cNvPr id="628" name="Shape 628"/>
            <p:cNvSpPr/>
            <p:nvPr/>
          </p:nvSpPr>
          <p:spPr>
            <a:xfrm>
              <a:off x="3109789" y="785353"/>
              <a:ext cx="1469652" cy="329621"/>
            </a:xfrm>
            <a:prstGeom prst="line">
              <a:avLst/>
            </a:prstGeom>
            <a:noFill/>
            <a:ln w="12700" cap="flat">
              <a:solidFill>
                <a:srgbClr val="9DC3E6"/>
              </a:solidFill>
              <a:prstDash val="dot"/>
              <a:miter lim="8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  <p:sp>
          <p:nvSpPr>
            <p:cNvPr id="629" name="Shape 629"/>
            <p:cNvSpPr/>
            <p:nvPr/>
          </p:nvSpPr>
          <p:spPr>
            <a:xfrm flipV="1">
              <a:off x="4726984" y="925030"/>
              <a:ext cx="1028185" cy="189945"/>
            </a:xfrm>
            <a:prstGeom prst="line">
              <a:avLst/>
            </a:prstGeom>
            <a:noFill/>
            <a:ln w="12700" cap="flat">
              <a:solidFill>
                <a:srgbClr val="9DC3E6"/>
              </a:solidFill>
              <a:prstDash val="dot"/>
              <a:miter lim="8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  <p:sp>
          <p:nvSpPr>
            <p:cNvPr id="630" name="Shape 630"/>
            <p:cNvSpPr/>
            <p:nvPr/>
          </p:nvSpPr>
          <p:spPr>
            <a:xfrm>
              <a:off x="2184639" y="242767"/>
              <a:ext cx="143141" cy="1951473"/>
            </a:xfrm>
            <a:prstGeom prst="rect">
              <a:avLst/>
            </a:prstGeom>
            <a:noFill/>
            <a:ln w="12700" cap="flat">
              <a:solidFill>
                <a:srgbClr val="81C951"/>
              </a:solidFill>
              <a:prstDash val="dot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767171"/>
                  </a:solidFill>
                </a:defRPr>
              </a:pPr>
              <a:endParaRPr lang="en-US" dirty="0"/>
            </a:p>
          </p:txBody>
        </p:sp>
      </p:grpSp>
      <p:sp>
        <p:nvSpPr>
          <p:cNvPr id="632" name="Shape 632"/>
          <p:cNvSpPr/>
          <p:nvPr/>
        </p:nvSpPr>
        <p:spPr>
          <a:xfrm>
            <a:off x="5639472" y="6089134"/>
            <a:ext cx="331449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lang="en-US" sz="1200" dirty="0" smtClean="0"/>
              <a:t>* By invitation, e.g. limited to country, university,…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57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How does it work?</a:t>
            </a:r>
            <a:endParaRPr lang="es-ES_tradn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55" y="4154835"/>
            <a:ext cx="3312368" cy="186802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872" y="1772816"/>
            <a:ext cx="6153664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44488" y="1715324"/>
            <a:ext cx="3203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challenge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can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this factory recover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water from steam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instead of throwing it to the air?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77509" y="3717032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Plasterboard manufacturing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675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97021" y="125436"/>
            <a:ext cx="8048476" cy="108343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ennomotive</a:t>
            </a:r>
            <a:r>
              <a:rPr lang="en-US"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the 1st crowd engineering company</a:t>
            </a:r>
          </a:p>
        </p:txBody>
      </p:sp>
      <p:sp>
        <p:nvSpPr>
          <p:cNvPr id="35" name="Shape 35"/>
          <p:cNvSpPr/>
          <p:nvPr/>
        </p:nvSpPr>
        <p:spPr>
          <a:xfrm>
            <a:off x="492614" y="1645360"/>
            <a:ext cx="8659503" cy="1629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ennomotive helps companies turn </a:t>
            </a:r>
            <a:r>
              <a:rPr lang="en-US" sz="2800" b="1" i="0" u="none" strike="noStrike" cap="none" dirty="0">
                <a:solidFill>
                  <a:srgbClr val="0F9CD5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r>
              <a:rPr lang="en-US" sz="2800" b="0" i="0" u="none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 into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Tangible Results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while bringing </a:t>
            </a:r>
            <a:r>
              <a:rPr lang="en-US" sz="2800" b="1" i="0" u="none" strike="noStrike" cap="none" dirty="0">
                <a:solidFill>
                  <a:srgbClr val="A8D08C"/>
                </a:solidFill>
                <a:latin typeface="Calibri"/>
                <a:ea typeface="Calibri"/>
                <a:cs typeface="Calibri"/>
                <a:sym typeface="Calibri"/>
              </a:rPr>
              <a:t>Opportunities to Engineers </a:t>
            </a:r>
            <a:r>
              <a:rPr lang="en-US" sz="2800" b="0" i="0" u="none" strike="noStrike" cap="none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from all over the world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299" y="3706253"/>
            <a:ext cx="1223999" cy="12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6445" y="3706075"/>
            <a:ext cx="1224356" cy="122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3005" y="3706253"/>
            <a:ext cx="1223999" cy="12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3491460" y="5111030"/>
            <a:ext cx="253387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Multi-Round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Challenge Solving Method</a:t>
            </a:r>
          </a:p>
        </p:txBody>
      </p:sp>
      <p:sp>
        <p:nvSpPr>
          <p:cNvPr id="40" name="Shape 40"/>
          <p:cNvSpPr/>
          <p:nvPr/>
        </p:nvSpPr>
        <p:spPr>
          <a:xfrm>
            <a:off x="863600" y="5111030"/>
            <a:ext cx="217914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Global Multi-skilled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Engineering Community</a:t>
            </a:r>
          </a:p>
        </p:txBody>
      </p:sp>
      <p:sp>
        <p:nvSpPr>
          <p:cNvPr id="41" name="Shape 41"/>
          <p:cNvSpPr/>
          <p:nvPr/>
        </p:nvSpPr>
        <p:spPr>
          <a:xfrm>
            <a:off x="6622703" y="5111030"/>
            <a:ext cx="215635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Proprietary Online Competitions Platform</a:t>
            </a:r>
          </a:p>
        </p:txBody>
      </p:sp>
    </p:spTree>
    <p:extLst>
      <p:ext uri="{BB962C8B-B14F-4D97-AF65-F5344CB8AC3E}">
        <p14:creationId xmlns:p14="http://schemas.microsoft.com/office/powerpoint/2010/main" val="129037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40832" y="2916524"/>
            <a:ext cx="320195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Our</a:t>
            </a:r>
            <a:r>
              <a:rPr kumimoji="0" lang="es-E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Community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162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  <a:fontScheme name="Default">
    <a:majorFont>
      <a:latin typeface="Avenir Roman"/>
      <a:ea typeface="Avenir Roman"/>
      <a:cs typeface="Avenir Roman"/>
    </a:majorFont>
    <a:minorFont>
      <a:latin typeface="Helvetica"/>
      <a:ea typeface="Helvetica"/>
      <a:cs typeface="Helvetica"/>
    </a:minorFont>
  </a:fontScheme>
  <a:fmtScheme name="Default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12940</TotalTime>
  <Words>1664</Words>
  <Application>Microsoft Office PowerPoint</Application>
  <PresentationFormat>A4 (210 x 297 mm)</PresentationFormat>
  <Paragraphs>269</Paragraphs>
  <Slides>33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8" baseType="lpstr">
      <vt:lpstr>ＭＳ ゴシック</vt:lpstr>
      <vt:lpstr>Arial</vt:lpstr>
      <vt:lpstr>Arial Black</vt:lpstr>
      <vt:lpstr>Avenir</vt:lpstr>
      <vt:lpstr>Avenir Roman</vt:lpstr>
      <vt:lpstr>Calibri</vt:lpstr>
      <vt:lpstr>Helvetica</vt:lpstr>
      <vt:lpstr>Lucida Grande</vt:lpstr>
      <vt:lpstr>Merriweather Sans</vt:lpstr>
      <vt:lpstr>ＭＳ 明朝</vt:lpstr>
      <vt:lpstr>Segoe UI</vt:lpstr>
      <vt:lpstr>Segoe UI Black</vt:lpstr>
      <vt:lpstr>Segoe UI Light</vt:lpstr>
      <vt:lpstr>Times New Roman</vt:lpstr>
      <vt:lpstr>Default</vt:lpstr>
      <vt:lpstr>Presentación de PowerPoint</vt:lpstr>
      <vt:lpstr>Presentación de PowerPoint</vt:lpstr>
      <vt:lpstr>Why ennomotive</vt:lpstr>
      <vt:lpstr>ennomotive helps companies solve engineering challenges through online contests</vt:lpstr>
      <vt:lpstr>Our proprietary platform helps finding amazing viable solutions to complex challenges</vt:lpstr>
      <vt:lpstr>We run on-line competitions through our proprietary platform</vt:lpstr>
      <vt:lpstr>How does it work?</vt:lpstr>
      <vt:lpstr>ennomotive, the 1st crowd engineering company</vt:lpstr>
      <vt:lpstr>Presentación de PowerPoint</vt:lpstr>
      <vt:lpstr>+ 5.000 engineers from +50 countries have already joined our community …</vt:lpstr>
      <vt:lpstr>Presentación de PowerPoint</vt:lpstr>
      <vt:lpstr>ennomotive global Engineering Community</vt:lpstr>
      <vt:lpstr>… to solve engineering challenges with solutions coming from multiple Industries &amp; Technologies</vt:lpstr>
      <vt:lpstr>Presentación de PowerPoint</vt:lpstr>
      <vt:lpstr>Sample challenges (I)</vt:lpstr>
      <vt:lpstr>Sample challenges (II)</vt:lpstr>
      <vt:lpstr>Presentación de PowerPoint</vt:lpstr>
      <vt:lpstr>Tangible &amp; Viable solutions</vt:lpstr>
      <vt:lpstr>From +12 participating countries, 6 alternatives reached the semi-finals!</vt:lpstr>
      <vt:lpstr>As a result, 235K€ /year of water can be earned with a 3,5 years payback</vt:lpstr>
      <vt:lpstr>IoT - Photovoltaic systems batteries challenge</vt:lpstr>
      <vt:lpstr>Result: Monitoring System Below 20€!</vt:lpstr>
      <vt:lpstr>Other pictures</vt:lpstr>
      <vt:lpstr>Sustainability - Water Recovery in Gypsum Plasterboard Manufacturing</vt:lpstr>
      <vt:lpstr>Results: 235K€ /year of water can be saved</vt:lpstr>
      <vt:lpstr>Optimization of “lost wax” manufacturing</vt:lpstr>
      <vt:lpstr>Results: Reduce manufacturing lead time from months to days, eliminate molding costs!</vt:lpstr>
      <vt:lpstr>Case 3: Complex process automation challenge (robotics)</vt:lpstr>
      <vt:lpstr>Case 3: Complex process automation challenge (robotics) (cont.)</vt:lpstr>
      <vt:lpstr>El Crowd Engineering, una forma distinta …</vt:lpstr>
      <vt:lpstr>Presentación de PowerPoint</vt:lpstr>
      <vt:lpstr>Our experience with +20 companies</vt:lpstr>
      <vt:lpstr>Presentación de PowerPoint</vt:lpstr>
    </vt:vector>
  </TitlesOfParts>
  <Manager/>
  <Company>Ennomotive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Ennomotive Introduction</dc:title>
  <dc:subject/>
  <dc:creator>Enrique Ramirez</dc:creator>
  <cp:keywords/>
  <dc:description/>
  <cp:lastModifiedBy>Raquel Martinez Gonzalez</cp:lastModifiedBy>
  <cp:revision>227</cp:revision>
  <dcterms:modified xsi:type="dcterms:W3CDTF">2017-06-05T18:29:42Z</dcterms:modified>
  <cp:category/>
</cp:coreProperties>
</file>